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A38C-FE82-1C53-1A6D-8E8BED7E5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39141-C37D-2268-57A8-662C4B14D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4A3B-50B6-2514-D049-263A4B9CE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82C1-4CA9-204B-9F11-A15BB388B37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C79E-CF5E-1B76-A1F7-258DF5B6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2F73-B0AF-81E4-197B-95088144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7E8B-B368-D747-94BF-D5991386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9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B96E-1A25-F878-DE81-D15A6104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7D2A6-243F-5EE9-4182-D2CD34A89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A98D9-BC23-FE93-0FC2-20E1A001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82C1-4CA9-204B-9F11-A15BB388B37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8F94B-85C3-FF4F-B309-36EFADEE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BC1B-73BB-12CF-2DA2-94A0C77C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7E8B-B368-D747-94BF-D5991386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CD05A-280F-32E0-FFF9-1DCB41B50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BA759-3124-CF2F-AA33-C7F9544BA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B355-EACC-9737-809B-33094B9D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82C1-4CA9-204B-9F11-A15BB388B37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160C-AE10-E285-B7D2-ECE6764E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E383E-4965-02BF-4138-6B18678F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7E8B-B368-D747-94BF-D5991386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3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4484-F844-FC9A-3CC9-B5089ACA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C4CB-7CEC-C109-4AA0-D020ED027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DC7F2-8054-236D-790D-CD71B48C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82C1-4CA9-204B-9F11-A15BB388B37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35886-DF79-38FB-E3BD-1B4986F4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FE659-D366-3535-33E1-B43FC501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7E8B-B368-D747-94BF-D5991386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9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3A7E-B0D6-78A5-82AB-986131FD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63AFF-D6C7-9204-29C6-D634A992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92399-AAB3-2ABC-ACA2-946F8E50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82C1-4CA9-204B-9F11-A15BB388B37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5E220-F987-7350-C6B2-FF425541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5EFA7-7880-8AF5-0A9C-3292E2A2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7E8B-B368-D747-94BF-D5991386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41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AFCB-07FA-148A-F200-663FF227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FF6DD-1791-B3B5-911B-704469063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490B8-B4CA-C3CC-FBE2-78E79371B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97846-3F29-2423-CE47-7D134A582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82C1-4CA9-204B-9F11-A15BB388B37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29A98-9761-48C3-ACA4-4E57B8C4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E05A0-8377-BED4-9079-8CE407CC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7E8B-B368-D747-94BF-D5991386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9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9BC9-93D7-087D-7FCE-FDF49D55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70BC-36F6-66B9-8C2E-A76E63E23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6AC86-491F-DE74-84DA-ABE0FD1B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4187-7E2F-9463-7DFA-435FA58B4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3B6B2-D80D-F19F-A89F-E60932E43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177A2-8F9B-54DC-0770-B5D57109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82C1-4CA9-204B-9F11-A15BB388B37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3ACF-1D54-1C1F-9312-0AD93006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B4C678-634A-59BD-8FE4-E9D639CE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7E8B-B368-D747-94BF-D5991386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5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C16E-C9C8-B5A8-993F-550B2256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C9D4A-E8B6-D54B-EFE8-9F48BD56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82C1-4CA9-204B-9F11-A15BB388B37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4AE08-3323-4A7F-A201-644623EB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9C774-039F-E38F-8B7F-11D228DF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7E8B-B368-D747-94BF-D5991386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8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452D73-229F-ECF3-32D3-359AC649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82C1-4CA9-204B-9F11-A15BB388B37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AE2A02-A66F-1687-4F9D-907197BD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3661E-5CE0-9990-FA8A-0971706E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7E8B-B368-D747-94BF-D5991386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2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AC6E-C33D-2605-2DF1-A67406ED7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844A-1190-B321-0BD4-6BAB0A7B3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BD106-ACD1-59D1-1A2C-E427702BC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2EC0D-7B78-17C4-1314-F43200F5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82C1-4CA9-204B-9F11-A15BB388B37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3D4E5-4022-9382-157C-EC78A3F6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BB8BB-3F04-EDC7-2408-EA3FAAC2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7E8B-B368-D747-94BF-D5991386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3B74-8CBA-9D9C-1ECF-D4923068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9F337-6EA4-4D60-D500-289E09A67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41426-8AA6-F6D1-07BA-159FD2F83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00CC5-100E-AC04-4642-F5F13156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82C1-4CA9-204B-9F11-A15BB388B37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68838-742E-890D-3932-EA1848CF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1F114-70D4-5F15-7F5E-C6E48D93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27E8B-B368-D747-94BF-D5991386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07416-6D85-9E2C-AF8D-2C865FBBE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B083C-C973-B7AD-8E47-C4E407E38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6827-FC57-8510-7257-0E15FD75D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E82C1-4CA9-204B-9F11-A15BB388B379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9FD29-8C11-5923-A4E9-D437B089B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244C-7BA2-25B6-5E0D-D4B73FF96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27E8B-B368-D747-94BF-D59913868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3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microsoft.com/office/2007/relationships/hdphoto" Target="../media/hdphoto1.wdp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icture 29" descr="The Subaru Telescope | NAOJ: National Astronomical Observatory of Japan -  English">
            <a:extLst>
              <a:ext uri="{FF2B5EF4-FFF2-40B4-BE49-F238E27FC236}">
                <a16:creationId xmlns:a16="http://schemas.microsoft.com/office/drawing/2014/main" id="{EDCF964C-037D-D498-85BA-1727477D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04" y="2321830"/>
            <a:ext cx="6405604" cy="4804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VLT telescopes at Paranal | ESO België">
            <a:extLst>
              <a:ext uri="{FF2B5EF4-FFF2-40B4-BE49-F238E27FC236}">
                <a16:creationId xmlns:a16="http://schemas.microsoft.com/office/drawing/2014/main" id="{450F8AC8-21CD-417C-8FED-22C180F40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42554"/>
            <a:ext cx="5807004" cy="391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Keck Telescopes Achieve New Accuracies to View Our Galaxy - HEIDENHAIN">
            <a:extLst>
              <a:ext uri="{FF2B5EF4-FFF2-40B4-BE49-F238E27FC236}">
                <a16:creationId xmlns:a16="http://schemas.microsoft.com/office/drawing/2014/main" id="{6D366BB1-C7E1-71D0-5A20-0057A8188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500" y="0"/>
            <a:ext cx="8241500" cy="35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emini North | NOIRLab | NOIRLab">
            <a:extLst>
              <a:ext uri="{FF2B5EF4-FFF2-40B4-BE49-F238E27FC236}">
                <a16:creationId xmlns:a16="http://schemas.microsoft.com/office/drawing/2014/main" id="{FD06D4B6-D147-A853-BD70-C0C6EF689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8" r="19628"/>
          <a:stretch/>
        </p:blipFill>
        <p:spPr bwMode="auto">
          <a:xfrm>
            <a:off x="0" y="0"/>
            <a:ext cx="5807004" cy="35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mini Observatory |">
            <a:extLst>
              <a:ext uri="{FF2B5EF4-FFF2-40B4-BE49-F238E27FC236}">
                <a16:creationId xmlns:a16="http://schemas.microsoft.com/office/drawing/2014/main" id="{2DC95FA0-8411-4C35-F519-C50DDF3FA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434"/>
            <a:ext cx="3292629" cy="902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3021ED-D4C7-A27A-EFC5-47D536467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21" y="3697034"/>
            <a:ext cx="935655" cy="1222836"/>
          </a:xfrm>
          <a:prstGeom prst="rect">
            <a:avLst/>
          </a:prstGeom>
        </p:spPr>
      </p:pic>
      <p:pic>
        <p:nvPicPr>
          <p:cNvPr id="1055" name="Picture 31" descr="Logo｜Style 1: Full color, grey dome | Subaru Gallery | Subaru Telescope">
            <a:extLst>
              <a:ext uri="{FF2B5EF4-FFF2-40B4-BE49-F238E27FC236}">
                <a16:creationId xmlns:a16="http://schemas.microsoft.com/office/drawing/2014/main" id="{DAA13093-0AF3-BE35-A82A-D411EF14E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331" y="3697034"/>
            <a:ext cx="1306138" cy="130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Keck Instruments">
            <a:extLst>
              <a:ext uri="{FF2B5EF4-FFF2-40B4-BE49-F238E27FC236}">
                <a16:creationId xmlns:a16="http://schemas.microsoft.com/office/drawing/2014/main" id="{BAA091FF-F268-C676-CF0F-B0E7F6E22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173" y="59434"/>
            <a:ext cx="2874827" cy="84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88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Ahmad Khostovan</dc:creator>
  <cp:lastModifiedBy>Ali Ahmad Khostovan</cp:lastModifiedBy>
  <cp:revision>1</cp:revision>
  <dcterms:created xsi:type="dcterms:W3CDTF">2023-11-07T20:59:52Z</dcterms:created>
  <dcterms:modified xsi:type="dcterms:W3CDTF">2023-11-07T21:40:28Z</dcterms:modified>
</cp:coreProperties>
</file>