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3"/>
    <p:restoredTop sz="96327"/>
  </p:normalViewPr>
  <p:slideViewPr>
    <p:cSldViewPr snapToGrid="0">
      <p:cViewPr varScale="1">
        <p:scale>
          <a:sx n="164" d="100"/>
          <a:sy n="164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4D46-DC6A-1000-3DC6-AC184743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B7A54-B8C9-E069-01E7-8B7621E71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EE25-F231-FB1A-D789-19A39104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6820-A60C-67D2-3D45-EB06C088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C673-BD03-B53B-E1EF-5DDB2383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2DCE-6948-2465-17E5-48EC861A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8FA28-59CF-C7EE-5CBB-66C0A9003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1B2E-24EA-332D-B68F-FDD5BD94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A3281-7A61-B43C-9683-38A307BC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CE0C-0C29-21B2-A14D-07C96B28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9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F6F06-038B-D27C-B607-3B515C31D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7F8F5-ECA0-2171-E10D-CED053C0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F729-3FAE-2769-E8CB-04A70CD5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F5DE-2308-DF5C-35DD-66D59E88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9512-3C7D-7488-9070-D55028DD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4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95BA-C2BD-270F-AFCA-27DB426B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82F3-0512-2F81-4892-2313CFA4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B03D-0451-8FFF-2417-38EB260A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7C25-3D25-9E7E-BEE8-C210B4E8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ECC3-F4F7-BE00-5A33-CF6A415B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8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B10B-9915-9A8A-A9EB-20B26FB5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71CF8-5067-2ECE-E45F-1C5C2E3D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8674-0CEB-E984-FA8C-DAE33668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4C51-335B-97BC-0837-16166374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F053-ED35-0C80-78F2-87611FF2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8645-D88B-C6A1-6576-FADD10DE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C854-4878-7A49-5ADD-92C8A4F94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68409-1900-8A7B-CC1F-32702E124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9039-76B6-6858-ED5F-606EAC5F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5C6DB-E81C-1FF8-D59D-6CAC7917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C16C-99F6-23F6-EDE9-65DC9F4E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061C-C545-4654-24EA-C0DA4592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BB1D9-5AB6-A4BF-2EB3-09E8293BB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654F3-1DE4-21A6-FD61-BE38CE30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36F62-B338-1512-F024-EF7301A1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AF58A-84A1-F7A6-2228-31005646D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E2253-0501-EA9B-D604-2F43D1A0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0D07C-CDE6-7178-BCF0-8394EC9E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5EC4A-C42A-0761-D894-8A03F45F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1FB5-65F4-0472-2F25-E2853E65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551B3-7469-D6C1-9870-1E386D24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4E2D5-ED76-1F0B-E6D5-18B0BA1D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3515E-871B-1764-EBE6-9426B026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8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0041A-E940-9881-DD4E-77F72CA0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9F619-A6E7-1AA4-E07E-12911C7E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4BF54-383E-0B76-98AF-5B8F1504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4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F214-FD76-73A8-EE3F-187FB311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D630-FC6B-45C3-CE9B-D7E90D2E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BAD53-14F8-A178-C6CA-3EEA9A6EB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1E363-98DB-C94E-1EB5-9501D38A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3588A-C7F3-CD80-6941-B34095A1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4F778-25EF-9B04-B17B-2CF2EF32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ABB8-AB31-7DB0-63AF-DBEECCEC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F962A-69A5-6CA9-EE7B-FC1F3F0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5EE5D-1E40-82E5-5ACF-4E681D52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35FC2-7B6C-926C-7CCE-15943193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254A1-D133-FEBA-F132-1442E353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723A6-4EBA-61F9-A6B5-0C5B2B56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AB38D-0685-8DBF-E04C-8552E52B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AA09C-D6AD-EFE4-DBE3-761E0536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AF11-6A4E-E3A6-EA30-3ED119E02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B5A32-F8EB-8C40-84AA-B64E226B15F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FF13-9614-0B47-9627-560F52799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953BD-336F-BCAA-DBC7-297856377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C7E5A-89BB-7944-825C-BBAFE88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 field of stars">
            <a:extLst>
              <a:ext uri="{FF2B5EF4-FFF2-40B4-BE49-F238E27FC236}">
                <a16:creationId xmlns:a16="http://schemas.microsoft.com/office/drawing/2014/main" id="{63BFA600-1960-E1F6-BFEF-BED55CB2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139ECA8-0CA0-5FBF-8915-061645E04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83999" flipV="1">
            <a:off x="8131014" y="3127396"/>
            <a:ext cx="4456223" cy="381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ubble Space Telescope - (Design + Discoveries + Facts) - Science4Fun">
            <a:extLst>
              <a:ext uri="{FF2B5EF4-FFF2-40B4-BE49-F238E27FC236}">
                <a16:creationId xmlns:a16="http://schemas.microsoft.com/office/drawing/2014/main" id="{4D4AF3BF-5441-8B57-489B-548D5AA1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5" b="96378" l="4000" r="97000">
                        <a14:foregroundMark x1="46875" y1="93228" x2="46125" y2="88819"/>
                        <a14:foregroundMark x1="58625" y1="93543" x2="59250" y2="94016"/>
                        <a14:foregroundMark x1="47250" y1="96535" x2="49375" y2="96378"/>
                        <a14:foregroundMark x1="91875" y1="80000" x2="93000" y2="72913"/>
                        <a14:foregroundMark x1="96000" y1="67402" x2="97000" y2="66614"/>
                        <a14:foregroundMark x1="13625" y1="23780" x2="8750" y2="19843"/>
                        <a14:foregroundMark x1="8750" y1="19843" x2="1250" y2="8504"/>
                        <a14:foregroundMark x1="1250" y1="8504" x2="2597" y2="3291"/>
                        <a14:foregroundMark x1="3385" y1="1702" x2="4038" y2="1652"/>
                        <a14:foregroundMark x1="9125" y1="1260" x2="17564" y2="7720"/>
                        <a14:foregroundMark x1="20256" y1="10666" x2="20989" y2="11744"/>
                        <a14:foregroundMark x1="22750" y1="14331" x2="22875" y2="15276"/>
                        <a14:foregroundMark x1="5500" y1="12598" x2="4000" y2="7402"/>
                        <a14:backgroundMark x1="37500" y1="63307" x2="42500" y2="66142"/>
                        <a14:backgroundMark x1="42500" y1="66142" x2="42125" y2="64252"/>
                        <a14:backgroundMark x1="375" y1="2677" x2="3750" y2="787"/>
                        <a14:backgroundMark x1="4625" y1="472" x2="9625" y2="315"/>
                        <a14:backgroundMark x1="19375" y1="10236" x2="18500" y2="7874"/>
                        <a14:backgroundMark x1="20375" y1="11024" x2="17250" y2="6772"/>
                        <a14:backgroundMark x1="22250" y1="11969" x2="20500" y2="10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8919" y="3429000"/>
            <a:ext cx="4203614" cy="33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9541EB9-5012-E115-65D9-36A140FB7482}"/>
              </a:ext>
            </a:extLst>
          </p:cNvPr>
          <p:cNvGrpSpPr/>
          <p:nvPr/>
        </p:nvGrpSpPr>
        <p:grpSpPr>
          <a:xfrm>
            <a:off x="100739" y="333075"/>
            <a:ext cx="11990522" cy="2352435"/>
            <a:chOff x="100739" y="716229"/>
            <a:chExt cx="11990522" cy="2352435"/>
          </a:xfrm>
        </p:grpSpPr>
        <p:pic>
          <p:nvPicPr>
            <p:cNvPr id="10" name="Picture 9" descr="A graph of a graph of a graph of a graph of a graph of a graph of a graph of a graph of a graph of a graph of a graph of a graph of a graph of&#10;&#10;Description automatically generated">
              <a:extLst>
                <a:ext uri="{FF2B5EF4-FFF2-40B4-BE49-F238E27FC236}">
                  <a16:creationId xmlns:a16="http://schemas.microsoft.com/office/drawing/2014/main" id="{9146ED09-939A-36DF-773E-2710BED9A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488" t="6336" r="3008" b="75009"/>
            <a:stretch/>
          </p:blipFill>
          <p:spPr>
            <a:xfrm>
              <a:off x="100739" y="716229"/>
              <a:ext cx="11990522" cy="235243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44A925-0D4E-C3E3-7F72-8D72E57D671C}"/>
                </a:ext>
              </a:extLst>
            </p:cNvPr>
            <p:cNvSpPr txBox="1"/>
            <p:nvPr/>
          </p:nvSpPr>
          <p:spPr>
            <a:xfrm>
              <a:off x="100739" y="72067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Helvetica" pitchFamily="2" charset="0"/>
                </a:rPr>
                <a:t>F814W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06940B-53B2-E6E6-92DF-D2DD5BE5EBC2}"/>
                </a:ext>
              </a:extLst>
            </p:cNvPr>
            <p:cNvSpPr txBox="1"/>
            <p:nvPr/>
          </p:nvSpPr>
          <p:spPr>
            <a:xfrm>
              <a:off x="2508142" y="72067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Helvetica" pitchFamily="2" charset="0"/>
                </a:rPr>
                <a:t>F115W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13FB3D-3C64-2B9D-086A-209368945F16}"/>
                </a:ext>
              </a:extLst>
            </p:cNvPr>
            <p:cNvSpPr txBox="1"/>
            <p:nvPr/>
          </p:nvSpPr>
          <p:spPr>
            <a:xfrm>
              <a:off x="4902914" y="72067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Helvetica" pitchFamily="2" charset="0"/>
                </a:rPr>
                <a:t>F150W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551C02-51A3-1D2C-23B8-5A556E2F7149}"/>
                </a:ext>
              </a:extLst>
            </p:cNvPr>
            <p:cNvSpPr txBox="1"/>
            <p:nvPr/>
          </p:nvSpPr>
          <p:spPr>
            <a:xfrm>
              <a:off x="7353073" y="72067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Helvetica" pitchFamily="2" charset="0"/>
                </a:rPr>
                <a:t>F277W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00DA7A-74A4-4C39-4B7B-B26010CFBE37}"/>
                </a:ext>
              </a:extLst>
            </p:cNvPr>
            <p:cNvSpPr txBox="1"/>
            <p:nvPr/>
          </p:nvSpPr>
          <p:spPr>
            <a:xfrm>
              <a:off x="9683858" y="71623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Helvetica" pitchFamily="2" charset="0"/>
                </a:rPr>
                <a:t>F444W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79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Ahmad Khostovan</dc:creator>
  <cp:lastModifiedBy>Ali Ahmad Khostovan</cp:lastModifiedBy>
  <cp:revision>1</cp:revision>
  <dcterms:created xsi:type="dcterms:W3CDTF">2023-11-07T18:45:32Z</dcterms:created>
  <dcterms:modified xsi:type="dcterms:W3CDTF">2023-11-07T20:55:45Z</dcterms:modified>
</cp:coreProperties>
</file>