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9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77BE-1865-FE4D-9257-CAC6408388D9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8E9F-C260-FD4A-9302-8C70452A2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35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77BE-1865-FE4D-9257-CAC6408388D9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8E9F-C260-FD4A-9302-8C70452A2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8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77BE-1865-FE4D-9257-CAC6408388D9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8E9F-C260-FD4A-9302-8C70452A2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6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77BE-1865-FE4D-9257-CAC6408388D9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8E9F-C260-FD4A-9302-8C70452A2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0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77BE-1865-FE4D-9257-CAC6408388D9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8E9F-C260-FD4A-9302-8C70452A2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77BE-1865-FE4D-9257-CAC6408388D9}" type="datetimeFigureOut">
              <a:rPr lang="en-US" smtClean="0"/>
              <a:t>5/4/18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8E9F-C260-FD4A-9302-8C70452A2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4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77BE-1865-FE4D-9257-CAC6408388D9}" type="datetimeFigureOut">
              <a:rPr lang="en-US" smtClean="0"/>
              <a:t>5/4/18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8E9F-C260-FD4A-9302-8C70452A2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6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77BE-1865-FE4D-9257-CAC6408388D9}" type="datetimeFigureOut">
              <a:rPr lang="en-US" smtClean="0"/>
              <a:t>5/4/18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8E9F-C260-FD4A-9302-8C70452A2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9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77BE-1865-FE4D-9257-CAC6408388D9}" type="datetimeFigureOut">
              <a:rPr lang="en-US" smtClean="0"/>
              <a:t>5/4/18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8E9F-C260-FD4A-9302-8C70452A2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77BE-1865-FE4D-9257-CAC6408388D9}" type="datetimeFigureOut">
              <a:rPr lang="en-US" smtClean="0"/>
              <a:t>5/4/18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8E9F-C260-FD4A-9302-8C70452A2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5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77BE-1865-FE4D-9257-CAC6408388D9}" type="datetimeFigureOut">
              <a:rPr lang="en-US" smtClean="0"/>
              <a:t>5/4/18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8E9F-C260-FD4A-9302-8C70452A2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8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077BE-1865-FE4D-9257-CAC6408388D9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78E9F-C260-FD4A-9302-8C70452A2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2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62874E0-7E07-C848-8AE4-353EBEFF97EF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Global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Consensus of Multi-Agent Systems with Lipschitz Nonlinear Dynamics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62874E0-7E07-C848-8AE4-353EBEFF97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l="-489" t="-38095" r="-2447" b="-15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54F90198-E9BE-D44A-8D5F-3641B7B4E3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Authors: </a:t>
            </a:r>
            <a:r>
              <a:rPr lang="en-US" dirty="0" err="1"/>
              <a:t>Zhongkui</a:t>
            </a:r>
            <a:r>
              <a:rPr lang="en-US" dirty="0"/>
              <a:t> Li, </a:t>
            </a:r>
            <a:r>
              <a:rPr lang="en-US" dirty="0" err="1"/>
              <a:t>Xiangdong</a:t>
            </a:r>
            <a:r>
              <a:rPr lang="en-US" dirty="0"/>
              <a:t> Liu, </a:t>
            </a:r>
            <a:r>
              <a:rPr lang="en-US" dirty="0" err="1"/>
              <a:t>Mengyin</a:t>
            </a:r>
            <a:r>
              <a:rPr lang="en-US" dirty="0"/>
              <a:t> Fu, </a:t>
            </a:r>
            <a:r>
              <a:rPr lang="en-US" dirty="0" err="1"/>
              <a:t>Lihua</a:t>
            </a:r>
            <a:r>
              <a:rPr lang="en-US" dirty="0"/>
              <a:t> </a:t>
            </a:r>
            <a:r>
              <a:rPr lang="en-US" dirty="0" err="1"/>
              <a:t>Xie</a:t>
            </a:r>
            <a:endParaRPr lang="en-US" dirty="0"/>
          </a:p>
          <a:p>
            <a:endParaRPr lang="en-US" dirty="0"/>
          </a:p>
          <a:p>
            <a:r>
              <a:rPr lang="en-US" dirty="0"/>
              <a:t>Presented by Akhil Shah</a:t>
            </a:r>
          </a:p>
        </p:txBody>
      </p:sp>
    </p:spTree>
    <p:extLst>
      <p:ext uri="{BB962C8B-B14F-4D97-AF65-F5344CB8AC3E}">
        <p14:creationId xmlns:p14="http://schemas.microsoft.com/office/powerpoint/2010/main" val="4197148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33B4-A60D-4546-B071-46796644D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 of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463D89-9796-1C4A-9A9C-CF962540BD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2.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𝐵𝐾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p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3.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(∞)+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(0)&lt;0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Result: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𝐴𝑄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𝐶𝑄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463D89-9796-1C4A-9A9C-CF962540BD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16374" b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934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89B74-0B57-3341-B912-993637FB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Consensus of 6 linked manipulators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668785-F85A-7945-9AF3-458C1A09D2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Dynamics: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−48.6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−1.26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48.6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1.95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−1.95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21.6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0.4 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 	</a:t>
                </a:r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−0.333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1.5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−0.6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modeled as a square wave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668785-F85A-7945-9AF3-458C1A09D2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392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7995-6127-B943-BBBB-399D1C3D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E8B438-7E91-F949-A3AD-60A36F8819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2.4920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−0.1957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1.4115 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−3.8216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≥36.4462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E8B438-7E91-F949-A3AD-60A36F8819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9F78B04-4181-FD41-B8F9-27D5EC68C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600" y="3175223"/>
            <a:ext cx="6146800" cy="313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81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120FC-2FCA-6B46-B871-7A39798B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11676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33C7-7AB9-EA40-84A2-8645E17BB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9EDC5-BF8F-E444-B046-34E9ACC05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Li, </a:t>
            </a:r>
            <a:r>
              <a:rPr lang="en-US" dirty="0" err="1"/>
              <a:t>Zhongkui</a:t>
            </a:r>
            <a:r>
              <a:rPr lang="en-US" dirty="0"/>
              <a:t>, et. al.</a:t>
            </a:r>
            <a:r>
              <a:rPr lang="en-US" i="1" dirty="0"/>
              <a:t> Global </a:t>
            </a:r>
            <a:r>
              <a:rPr lang="en-US" i="1" dirty="0" err="1"/>
              <a:t>H_inf</a:t>
            </a:r>
            <a:r>
              <a:rPr lang="en-US" i="1" dirty="0"/>
              <a:t> Consensus of Multi-Agent Systems with Lipschitz Non-linear Dynamics. </a:t>
            </a:r>
            <a:r>
              <a:rPr lang="en-US" dirty="0" err="1"/>
              <a:t>ArXiv</a:t>
            </a:r>
            <a:r>
              <a:rPr lang="en-US" dirty="0"/>
              <a:t> e-prints Feb. 2012.</a:t>
            </a:r>
          </a:p>
        </p:txBody>
      </p:sp>
    </p:spTree>
    <p:extLst>
      <p:ext uri="{BB962C8B-B14F-4D97-AF65-F5344CB8AC3E}">
        <p14:creationId xmlns:p14="http://schemas.microsoft.com/office/powerpoint/2010/main" val="161674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2A52-960A-6B40-8736-AAE5E831E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Consensus?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BEC98-90A4-6848-A3CC-632A5CD191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Consensus algorithms attempt to reach </a:t>
                </a:r>
                <a:r>
                  <a:rPr lang="en-US" i="1" dirty="0"/>
                  <a:t>consensus</a:t>
                </a:r>
                <a:r>
                  <a:rPr lang="en-US" dirty="0"/>
                  <a:t> between the agents via a communication graph</a:t>
                </a:r>
              </a:p>
              <a:p>
                <a:r>
                  <a:rPr lang="en-US" dirty="0"/>
                  <a:t>Mathematically, consensus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 1, 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Applications can be:</a:t>
                </a:r>
              </a:p>
              <a:p>
                <a:pPr lvl="1"/>
                <a:r>
                  <a:rPr lang="en-US" dirty="0"/>
                  <a:t>UAV formation flying</a:t>
                </a:r>
              </a:p>
              <a:p>
                <a:pPr lvl="1"/>
                <a:r>
                  <a:rPr lang="en-US" dirty="0"/>
                  <a:t>Spacecraft rendezvous</a:t>
                </a:r>
              </a:p>
              <a:p>
                <a:pPr lvl="1"/>
                <a:r>
                  <a:rPr lang="en-US" dirty="0"/>
                  <a:t>Sensor coordination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BEC98-90A4-6848-A3CC-632A5CD191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7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104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897578-6F95-B542-9793-4BFD7592E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00" y="3181101"/>
            <a:ext cx="4394200" cy="3225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AFC520-9D87-9C4A-AF13-A0EB65FF9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B4F06-397E-6649-9301-15D5948E7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agent does not have knowledge of every other agent</a:t>
            </a:r>
          </a:p>
          <a:p>
            <a:pPr lvl="1"/>
            <a:r>
              <a:rPr lang="en-US" dirty="0"/>
              <a:t>Due to bandwidth and/or latency issues</a:t>
            </a:r>
          </a:p>
          <a:p>
            <a:r>
              <a:rPr lang="en-US" dirty="0"/>
              <a:t>Adjacent agents can share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8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B116-9ED4-8743-BA15-1DA78136F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Laplacian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CAAC63-4F90-604F-A62E-A00132DABB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Laplacian matrix,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, is given as: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r>
                  <a:rPr lang="en-US" sz="2400" dirty="0"/>
                  <a:t>Properties of Laplacian matrix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b="0" dirty="0">
                    <a:ea typeface="Cambria Math" panose="02040503050406030204" pitchFamily="18" charset="0"/>
                  </a:rPr>
                  <a:t> is the positive left eigenvector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b="0" dirty="0">
                    <a:ea typeface="Cambria Math" panose="02040503050406030204" pitchFamily="18" charset="0"/>
                  </a:rPr>
                  <a:t> for the zero eigenvalue and satisfies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CAAC63-4F90-604F-A62E-A00132DABB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4295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AF54C-E7FC-D44F-99BD-AF192A7A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Dynamics w/o Disturbances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2E8B52-A4A9-5348-A63F-7FE7A5C391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𝑐𝐾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follows the Lipschitz condition: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Conversion to error state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𝐵𝐾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2E8B52-A4A9-5348-A63F-7FE7A5C391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4094" b="-16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784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D8EC727-325C-4541-9546-EE33DDB5FF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Consensus w/o Disturbance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D8EC727-325C-4541-9546-EE33DDB5FF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4AD78A-5C46-C64D-8058-066406C06B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Solve the LMI: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2.   Select the coupling strength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4AD78A-5C46-C64D-8058-066406C06B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08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082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08DF7-3C26-2A45-B0DE-FE4F3A1D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 of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AA1841-CF22-8B4A-B0D7-585A8BCFDA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Select Lyapunov function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0" dirty="0"/>
                  <a:t>Find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𝐵𝐾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Result: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AA1841-CF22-8B4A-B0D7-585A8BCFDA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16374" b="-29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896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DA1C3B-F387-BF4B-9EEC-902D90980F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Consensus w/ Disturbances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DA1C3B-F387-BF4B-9EEC-902D90980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43D65E-546D-C04A-BDD3-9833B28186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𝐵𝐾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sz="2400" dirty="0"/>
                  <a:t>Error dynamics: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𝐵𝐾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nary>
                        </m:e>
                      </m:nary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r>
                  <a:rPr lang="en-US" sz="2400" dirty="0"/>
                  <a:t>Cost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&lt;0</m:t>
                          </m:r>
                        </m:e>
                      </m:nary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43D65E-546D-C04A-BDD3-9833B28186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31579" b="-5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5702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749A7-ED95-F44D-9B0C-629487DC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45570B-2341-6444-99D4-E766D37CB6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1.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𝐶𝑄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2400" dirty="0"/>
                  <a:t>Solve the above LMI for Q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/>
                  <a:t>,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2. 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45570B-2341-6444-99D4-E766D37CB6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4535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</TotalTime>
  <Words>455</Words>
  <Application>Microsoft Macintosh PowerPoint</Application>
  <PresentationFormat>On-screen Show (4:3)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Global H_∞ Consensus of Multi-Agent Systems with Lipschitz Nonlinear Dynamics</vt:lpstr>
      <vt:lpstr>What is Consensus?</vt:lpstr>
      <vt:lpstr>Communication Graph</vt:lpstr>
      <vt:lpstr>Laplacian Matrix</vt:lpstr>
      <vt:lpstr>Dynamics w/o Disturbances</vt:lpstr>
      <vt:lpstr>H_∞ Consensus w/o Disturbance</vt:lpstr>
      <vt:lpstr>Sketch of Proof</vt:lpstr>
      <vt:lpstr>H_∞ Consensus w/ Disturbances</vt:lpstr>
      <vt:lpstr>Algorithm 2</vt:lpstr>
      <vt:lpstr>Sketch of Proof</vt:lpstr>
      <vt:lpstr>Consensus of 6 linked manipulators</vt:lpstr>
      <vt:lpstr>Results</vt:lpstr>
      <vt:lpstr>Questions?</vt:lpstr>
      <vt:lpstr>References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H_∞ Consensus of Multi-Agent Systems with Lipschitz Nonlinear Dynamics</dc:title>
  <dc:creator/>
  <cp:lastModifiedBy/>
  <cp:revision>21</cp:revision>
  <cp:lastPrinted>2018-05-04T16:32:12Z</cp:lastPrinted>
  <dcterms:created xsi:type="dcterms:W3CDTF">2018-05-03T23:32:44Z</dcterms:created>
  <dcterms:modified xsi:type="dcterms:W3CDTF">2018-05-04T17:43:44Z</dcterms:modified>
</cp:coreProperties>
</file>