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s/HelloWorld/HelloWorld/bin/Debug/HelloWorld.e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Examples/HelloWorld/HelloWorld.sl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hyperlink" Target="Examples/HelloWorld2/HelloWorld2.sln" TargetMode="External"/><Relationship Id="rId4" Type="http://schemas.openxmlformats.org/officeDocument/2006/relationships/hyperlink" Target="Examples/HelloWorld2/HelloWorld2/bin/Debug/HelloWorld2.ex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s/HelloWorld3/HelloWorld3/bin/Debug/HelloWorld3.e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Examples/HelloWorld3/HelloWorld3.sl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/YourAge/YourAge/bin/Debug/YourAge.e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Examples/YourAge/YourAge.sl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reateACSharpConsoleApp/CreateACSharpConsoleApp.wm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CreateACSharpWindowsApp/CreateACSharpWindowsApp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5008" y="578645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2.</a:t>
            </a:r>
            <a:r>
              <a:rPr lang="uk-UA" b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Перші прості програми</a:t>
            </a:r>
            <a:endParaRPr lang="uk-UA" sz="6000" b="1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консольної програми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655754"/>
            <a:ext cx="878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Створення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класу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Головний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метод: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static void Main(){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Відображення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тексту: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Вс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м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щирий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прив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т!");</a:t>
            </a: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Затримка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консольного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вікна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перед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закриттям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System.Console.ReadLine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5357818" y="5429264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Запустити програму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357158" y="5429264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Код у вікні редактора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Інший варіант програми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06" y="1345718"/>
            <a:ext cx="8946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Використання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простору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імен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using System;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Створення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класу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HelloWorld2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Головний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метод: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static void Main(){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Відображення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тексту: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Вс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м </a:t>
            </a: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ще один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щирий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прив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т!");</a:t>
            </a: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Затримка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консольного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вікна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перед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закриттям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>
            <a:hlinkClick r:id="rId4" action="ppaction://hlinkfile"/>
          </p:cNvPr>
          <p:cNvSpPr/>
          <p:nvPr/>
        </p:nvSpPr>
        <p:spPr>
          <a:xfrm>
            <a:off x="5357818" y="5929330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Запустити програму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357158" y="5929330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Код у вікні редактора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86446" y="1928802"/>
            <a:ext cx="3143272" cy="1000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Зверніть увагу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трелка влево 10"/>
          <p:cNvSpPr/>
          <p:nvPr/>
        </p:nvSpPr>
        <p:spPr>
          <a:xfrm rot="511963">
            <a:off x="2686783" y="2035285"/>
            <a:ext cx="2969483" cy="253512"/>
          </a:xfrm>
          <a:prstGeom prst="leftArrow">
            <a:avLst>
              <a:gd name="adj1" fmla="val 50000"/>
              <a:gd name="adj2" fmla="val 2086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20750912">
            <a:off x="1034700" y="3225724"/>
            <a:ext cx="4645710" cy="275293"/>
          </a:xfrm>
          <a:prstGeom prst="leftArrow">
            <a:avLst>
              <a:gd name="adj1" fmla="val 50000"/>
              <a:gd name="adj2" fmla="val 2086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20778827">
            <a:off x="1229459" y="3806244"/>
            <a:ext cx="6340091" cy="284165"/>
          </a:xfrm>
          <a:prstGeom prst="leftArrow">
            <a:avLst>
              <a:gd name="adj1" fmla="val 50000"/>
              <a:gd name="adj2" fmla="val 2086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Програма з графічним вікном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262139"/>
            <a:ext cx="878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Простір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імен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System.Windows.Forms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Головний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програми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HelloWorld3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Головний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метод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програми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static void Main(){</a:t>
            </a:r>
          </a:p>
          <a:p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Вікно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повідомленням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Всім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дуже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великий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привіт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!", "Заголовок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вікна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MessageBoxButtons.OK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MessageBoxIcon.Information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5357818" y="6072206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Запустити програму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357158" y="6072206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Код у вікні редактора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571504"/>
          </a:xfrm>
        </p:spPr>
        <p:txBody>
          <a:bodyPr>
            <a:normAutofit fontScale="90000"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Зчитування значень з клавіатури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6" y="528839"/>
            <a:ext cx="8786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Простір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імен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Головний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YourAge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Main(){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Текстова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змінна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Цілочисельна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змінна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Як Вас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звати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? ");</a:t>
            </a:r>
          </a:p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Зчитування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імені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Доброго дня, "+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name+"!");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Зчитування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віку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Ск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льки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Вам рок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в? 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Int32.Parse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Вам "+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age+"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рок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в!");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завершення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роботи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програми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натисн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ть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клав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шу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Enter...");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Очікування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натискання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клавіші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Enter: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5429256" y="1714488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Запустити програму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5429256" y="714356"/>
            <a:ext cx="3429024" cy="71438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Код у вікні редактора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1000108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Робота з </a:t>
            </a:r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IDE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141894" y="1967726"/>
            <a:ext cx="8929718" cy="12144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Консольні програми в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Visual Studio C# Express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►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151218" y="3876858"/>
            <a:ext cx="8929718" cy="12144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Windows-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програми в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Visual Studio C# Express  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►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315</Words>
  <Application>Microsoft Office PowerPoint</Application>
  <PresentationFormat>Экран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МОВА ПРОГРАМУВАННЯ C#</vt:lpstr>
      <vt:lpstr>Лекція 2.   Перші прості програми</vt:lpstr>
      <vt:lpstr>Приклад консольної програми</vt:lpstr>
      <vt:lpstr>Інший варіант програми</vt:lpstr>
      <vt:lpstr>Програма з графічним вікном</vt:lpstr>
      <vt:lpstr>Зчитування значень з клавіатури</vt:lpstr>
      <vt:lpstr>Робота з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65</cp:revision>
  <dcterms:modified xsi:type="dcterms:W3CDTF">2014-11-26T21:37:38Z</dcterms:modified>
</cp:coreProperties>
</file>