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0" r:id="rId6"/>
    <p:sldId id="262" r:id="rId7"/>
    <p:sldId id="264" r:id="rId8"/>
    <p:sldId id="265" r:id="rId9"/>
    <p:sldId id="258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DC967-E28F-473A-9823-F1509615B9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30EADC-C859-4A76-B76B-8991154FAA4A}">
      <dgm:prSet phldrT="[Текст]" custT="1"/>
      <dgm:spPr/>
      <dgm:t>
        <a:bodyPr/>
        <a:lstStyle/>
        <a:p>
          <a:r>
            <a:rPr lang="uk-UA" sz="4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С</a:t>
          </a:r>
          <a:endParaRPr lang="ru-RU" sz="4800" b="1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gm:t>
    </dgm:pt>
    <dgm:pt modelId="{2AF06F7D-227E-4DA2-A943-6022880CFFFC}" type="parTrans" cxnId="{61C803B3-9C83-4BBB-A913-123A4975DD6F}">
      <dgm:prSet/>
      <dgm:spPr/>
      <dgm:t>
        <a:bodyPr/>
        <a:lstStyle/>
        <a:p>
          <a:endParaRPr lang="ru-RU"/>
        </a:p>
      </dgm:t>
    </dgm:pt>
    <dgm:pt modelId="{738F0A5C-3B1E-4014-8A36-38D8FFB5317A}" type="sibTrans" cxnId="{61C803B3-9C83-4BBB-A913-123A4975DD6F}">
      <dgm:prSet/>
      <dgm:spPr/>
      <dgm:t>
        <a:bodyPr/>
        <a:lstStyle/>
        <a:p>
          <a:endParaRPr lang="ru-RU"/>
        </a:p>
      </dgm:t>
    </dgm:pt>
    <dgm:pt modelId="{09A60F03-BA3F-4037-99F3-45D5B8630822}">
      <dgm:prSet phldrT="[Текст]" custT="1"/>
      <dgm:spPr/>
      <dgm:t>
        <a:bodyPr/>
        <a:lstStyle/>
        <a:p>
          <a:r>
            <a:rPr lang="uk-UA" sz="4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С++</a:t>
          </a:r>
          <a:endParaRPr lang="ru-RU" sz="4800" b="1" dirty="0" smtClean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gm:t>
    </dgm:pt>
    <dgm:pt modelId="{C8FB0156-7666-4E11-993F-C09BD5725876}" type="parTrans" cxnId="{4D4F92F7-B268-441A-BA8A-F051925B2DCD}">
      <dgm:prSet/>
      <dgm:spPr>
        <a:ln w="88900">
          <a:solidFill>
            <a:schemeClr val="accent3">
              <a:lumMod val="50000"/>
            </a:schemeClr>
          </a:solidFill>
          <a:tailEnd type="triangle"/>
        </a:ln>
      </dgm:spPr>
      <dgm:t>
        <a:bodyPr/>
        <a:lstStyle/>
        <a:p>
          <a:endParaRPr lang="ru-RU"/>
        </a:p>
      </dgm:t>
    </dgm:pt>
    <dgm:pt modelId="{CBF4211D-5CCF-4C78-B31A-45BEB01A3F02}" type="sibTrans" cxnId="{4D4F92F7-B268-441A-BA8A-F051925B2DCD}">
      <dgm:prSet/>
      <dgm:spPr/>
      <dgm:t>
        <a:bodyPr/>
        <a:lstStyle/>
        <a:p>
          <a:endParaRPr lang="ru-RU"/>
        </a:p>
      </dgm:t>
    </dgm:pt>
    <dgm:pt modelId="{A9C6AAFF-AF80-45AB-A2F7-B5CF82CE9A6F}">
      <dgm:prSet phldrT="[Текст]" custT="1"/>
      <dgm:spPr/>
      <dgm:t>
        <a:bodyPr/>
        <a:lstStyle/>
        <a:p>
          <a:r>
            <a:rPr lang="en-US" sz="44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Java</a:t>
          </a:r>
          <a:endParaRPr lang="ru-RU" sz="4400" b="1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gm:t>
    </dgm:pt>
    <dgm:pt modelId="{9AC02E82-F4D1-40A2-AED3-16FC82F1CFD5}" type="parTrans" cxnId="{9D503963-7A08-40E4-AD24-358EF5CE9C0E}">
      <dgm:prSet/>
      <dgm:spPr>
        <a:ln w="88900">
          <a:solidFill>
            <a:schemeClr val="accent3">
              <a:lumMod val="50000"/>
            </a:schemeClr>
          </a:solidFill>
          <a:tailEnd type="triangle"/>
        </a:ln>
      </dgm:spPr>
      <dgm:t>
        <a:bodyPr/>
        <a:lstStyle/>
        <a:p>
          <a:endParaRPr lang="ru-RU"/>
        </a:p>
      </dgm:t>
    </dgm:pt>
    <dgm:pt modelId="{09B95650-E2F2-4EF9-A2AB-4AFA63D26193}" type="sibTrans" cxnId="{9D503963-7A08-40E4-AD24-358EF5CE9C0E}">
      <dgm:prSet/>
      <dgm:spPr/>
      <dgm:t>
        <a:bodyPr/>
        <a:lstStyle/>
        <a:p>
          <a:endParaRPr lang="ru-RU"/>
        </a:p>
      </dgm:t>
    </dgm:pt>
    <dgm:pt modelId="{1F12D49D-E568-4BDC-A5B2-88DBC00EA9D5}">
      <dgm:prSet phldrT="[Текст]" custT="1"/>
      <dgm:spPr/>
      <dgm:t>
        <a:bodyPr/>
        <a:lstStyle/>
        <a:p>
          <a:r>
            <a:rPr lang="en-US" sz="44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C#</a:t>
          </a:r>
          <a:endParaRPr lang="ru-RU" sz="4400" b="1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gm:t>
    </dgm:pt>
    <dgm:pt modelId="{6AE904B8-25FB-433A-96D7-6D48FAC5D7B5}" type="parTrans" cxnId="{42EE227D-EEA9-4D8B-A571-926692F3C345}">
      <dgm:prSet/>
      <dgm:spPr>
        <a:ln w="88900">
          <a:solidFill>
            <a:schemeClr val="accent3">
              <a:lumMod val="50000"/>
            </a:schemeClr>
          </a:solidFill>
          <a:tailEnd type="triangle"/>
        </a:ln>
      </dgm:spPr>
      <dgm:t>
        <a:bodyPr/>
        <a:lstStyle/>
        <a:p>
          <a:endParaRPr lang="ru-RU"/>
        </a:p>
      </dgm:t>
    </dgm:pt>
    <dgm:pt modelId="{8AC1A74C-5204-40DB-95B7-43A22361018C}" type="sibTrans" cxnId="{42EE227D-EEA9-4D8B-A571-926692F3C345}">
      <dgm:prSet/>
      <dgm:spPr/>
      <dgm:t>
        <a:bodyPr/>
        <a:lstStyle/>
        <a:p>
          <a:endParaRPr lang="ru-RU"/>
        </a:p>
      </dgm:t>
    </dgm:pt>
    <dgm:pt modelId="{E50742DC-4CFE-4029-8638-90769241AEAE}" type="pres">
      <dgm:prSet presAssocID="{D82DC967-E28F-473A-9823-F1509615B9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599C5DCF-630B-4D68-9194-4CE34ED426AA}" type="pres">
      <dgm:prSet presAssocID="{CC30EADC-C859-4A76-B76B-8991154FAA4A}" presName="hierRoot1" presStyleCnt="0"/>
      <dgm:spPr/>
    </dgm:pt>
    <dgm:pt modelId="{33DFC31F-7C55-4071-89C5-313884FCCD01}" type="pres">
      <dgm:prSet presAssocID="{CC30EADC-C859-4A76-B76B-8991154FAA4A}" presName="composite" presStyleCnt="0"/>
      <dgm:spPr/>
    </dgm:pt>
    <dgm:pt modelId="{EB1F6B5B-1781-436C-A142-BA9A6D38504D}" type="pres">
      <dgm:prSet presAssocID="{CC30EADC-C859-4A76-B76B-8991154FAA4A}" presName="background" presStyleLbl="node0" presStyleIdx="0" presStyleCnt="1"/>
      <dgm:spPr/>
    </dgm:pt>
    <dgm:pt modelId="{FC365CFB-F2F9-43FB-BCD2-87E07B2933CC}" type="pres">
      <dgm:prSet presAssocID="{CC30EADC-C859-4A76-B76B-8991154FAA4A}" presName="text" presStyleLbl="fgAcc0" presStyleIdx="0" presStyleCnt="1" custLinFactNeighborX="-69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3D982D1A-CA7E-489F-9BEB-CEDC51EC9C63}" type="pres">
      <dgm:prSet presAssocID="{CC30EADC-C859-4A76-B76B-8991154FAA4A}" presName="hierChild2" presStyleCnt="0"/>
      <dgm:spPr/>
    </dgm:pt>
    <dgm:pt modelId="{31A472E4-2FC2-4370-832E-FC3F95E8DF0F}" type="pres">
      <dgm:prSet presAssocID="{C8FB0156-7666-4E11-993F-C09BD5725876}" presName="Name10" presStyleLbl="parChTrans1D2" presStyleIdx="0" presStyleCnt="1"/>
      <dgm:spPr/>
      <dgm:t>
        <a:bodyPr/>
        <a:lstStyle/>
        <a:p>
          <a:endParaRPr lang="uk-UA"/>
        </a:p>
      </dgm:t>
    </dgm:pt>
    <dgm:pt modelId="{77FA63E4-BCBD-414B-87F9-71600897B1D6}" type="pres">
      <dgm:prSet presAssocID="{09A60F03-BA3F-4037-99F3-45D5B8630822}" presName="hierRoot2" presStyleCnt="0"/>
      <dgm:spPr/>
    </dgm:pt>
    <dgm:pt modelId="{C490E7EC-AA2B-4E19-8A59-465B2F8E9D22}" type="pres">
      <dgm:prSet presAssocID="{09A60F03-BA3F-4037-99F3-45D5B8630822}" presName="composite2" presStyleCnt="0"/>
      <dgm:spPr/>
    </dgm:pt>
    <dgm:pt modelId="{4AC83FB6-6CF0-48BF-84AA-1DC3BE546C9A}" type="pres">
      <dgm:prSet presAssocID="{09A60F03-BA3F-4037-99F3-45D5B8630822}" presName="background2" presStyleLbl="node2" presStyleIdx="0" presStyleCnt="1"/>
      <dgm:spPr/>
    </dgm:pt>
    <dgm:pt modelId="{200ED94B-21E7-4E23-9FF6-1BF3F8A7D172}" type="pres">
      <dgm:prSet presAssocID="{09A60F03-BA3F-4037-99F3-45D5B8630822}" presName="text2" presStyleLbl="fgAcc2" presStyleIdx="0" presStyleCnt="1" custLinFactNeighborX="-1140" custLinFactNeighborY="-138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998F83AB-6BC7-4DCE-ADFB-B0AB574FA5D1}" type="pres">
      <dgm:prSet presAssocID="{09A60F03-BA3F-4037-99F3-45D5B8630822}" presName="hierChild3" presStyleCnt="0"/>
      <dgm:spPr/>
    </dgm:pt>
    <dgm:pt modelId="{0F48ABA8-8093-4BFE-9054-9F163344DD3F}" type="pres">
      <dgm:prSet presAssocID="{9AC02E82-F4D1-40A2-AED3-16FC82F1CFD5}" presName="Name17" presStyleLbl="parChTrans1D3" presStyleIdx="0" presStyleCnt="2"/>
      <dgm:spPr/>
      <dgm:t>
        <a:bodyPr/>
        <a:lstStyle/>
        <a:p>
          <a:endParaRPr lang="uk-UA"/>
        </a:p>
      </dgm:t>
    </dgm:pt>
    <dgm:pt modelId="{B238166F-235F-4CBD-AEBC-473FC1D509A0}" type="pres">
      <dgm:prSet presAssocID="{A9C6AAFF-AF80-45AB-A2F7-B5CF82CE9A6F}" presName="hierRoot3" presStyleCnt="0"/>
      <dgm:spPr/>
    </dgm:pt>
    <dgm:pt modelId="{A95FF399-31EC-4A0F-9449-78E337612807}" type="pres">
      <dgm:prSet presAssocID="{A9C6AAFF-AF80-45AB-A2F7-B5CF82CE9A6F}" presName="composite3" presStyleCnt="0"/>
      <dgm:spPr/>
    </dgm:pt>
    <dgm:pt modelId="{89AAA8B4-F744-49E2-885F-F498EC3ED381}" type="pres">
      <dgm:prSet presAssocID="{A9C6AAFF-AF80-45AB-A2F7-B5CF82CE9A6F}" presName="background3" presStyleLbl="node3" presStyleIdx="0" presStyleCnt="2"/>
      <dgm:spPr/>
    </dgm:pt>
    <dgm:pt modelId="{A3F56E94-ED95-4983-994F-B2E2251C852F}" type="pres">
      <dgm:prSet presAssocID="{A9C6AAFF-AF80-45AB-A2F7-B5CF82CE9A6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64A232-B9E0-4AEA-A73A-1F6ED9997C58}" type="pres">
      <dgm:prSet presAssocID="{A9C6AAFF-AF80-45AB-A2F7-B5CF82CE9A6F}" presName="hierChild4" presStyleCnt="0"/>
      <dgm:spPr/>
    </dgm:pt>
    <dgm:pt modelId="{A65D94A2-BE2B-49A1-8612-4293F2DF12E7}" type="pres">
      <dgm:prSet presAssocID="{6AE904B8-25FB-433A-96D7-6D48FAC5D7B5}" presName="Name17" presStyleLbl="parChTrans1D3" presStyleIdx="1" presStyleCnt="2"/>
      <dgm:spPr/>
      <dgm:t>
        <a:bodyPr/>
        <a:lstStyle/>
        <a:p>
          <a:endParaRPr lang="uk-UA"/>
        </a:p>
      </dgm:t>
    </dgm:pt>
    <dgm:pt modelId="{C39C2BB2-4D19-4D18-9FF9-F40E4EE1B29B}" type="pres">
      <dgm:prSet presAssocID="{1F12D49D-E568-4BDC-A5B2-88DBC00EA9D5}" presName="hierRoot3" presStyleCnt="0"/>
      <dgm:spPr/>
    </dgm:pt>
    <dgm:pt modelId="{5658B6D7-9A57-45F3-BE01-CFF300F8F778}" type="pres">
      <dgm:prSet presAssocID="{1F12D49D-E568-4BDC-A5B2-88DBC00EA9D5}" presName="composite3" presStyleCnt="0"/>
      <dgm:spPr/>
    </dgm:pt>
    <dgm:pt modelId="{2BC20F47-10EE-447B-B230-96927CEF69B3}" type="pres">
      <dgm:prSet presAssocID="{1F12D49D-E568-4BDC-A5B2-88DBC00EA9D5}" presName="background3" presStyleLbl="node3" presStyleIdx="1" presStyleCnt="2"/>
      <dgm:spPr/>
    </dgm:pt>
    <dgm:pt modelId="{1B117C7B-9116-4252-8EEB-44877F3AB869}" type="pres">
      <dgm:prSet presAssocID="{1F12D49D-E568-4BDC-A5B2-88DBC00EA9D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08B5ECF-B54F-4E70-925D-73F6C4859D62}" type="pres">
      <dgm:prSet presAssocID="{1F12D49D-E568-4BDC-A5B2-88DBC00EA9D5}" presName="hierChild4" presStyleCnt="0"/>
      <dgm:spPr/>
    </dgm:pt>
  </dgm:ptLst>
  <dgm:cxnLst>
    <dgm:cxn modelId="{82555436-288A-499C-A086-4ADA3EC9FCE4}" type="presOf" srcId="{C8FB0156-7666-4E11-993F-C09BD5725876}" destId="{31A472E4-2FC2-4370-832E-FC3F95E8DF0F}" srcOrd="0" destOrd="0" presId="urn:microsoft.com/office/officeart/2005/8/layout/hierarchy1"/>
    <dgm:cxn modelId="{42EE227D-EEA9-4D8B-A571-926692F3C345}" srcId="{09A60F03-BA3F-4037-99F3-45D5B8630822}" destId="{1F12D49D-E568-4BDC-A5B2-88DBC00EA9D5}" srcOrd="1" destOrd="0" parTransId="{6AE904B8-25FB-433A-96D7-6D48FAC5D7B5}" sibTransId="{8AC1A74C-5204-40DB-95B7-43A22361018C}"/>
    <dgm:cxn modelId="{B06A0E7A-BA64-4282-B4B7-2A6B38551391}" type="presOf" srcId="{6AE904B8-25FB-433A-96D7-6D48FAC5D7B5}" destId="{A65D94A2-BE2B-49A1-8612-4293F2DF12E7}" srcOrd="0" destOrd="0" presId="urn:microsoft.com/office/officeart/2005/8/layout/hierarchy1"/>
    <dgm:cxn modelId="{EBA0C8F0-584F-4AA1-9D59-8E4EA3C4714D}" type="presOf" srcId="{A9C6AAFF-AF80-45AB-A2F7-B5CF82CE9A6F}" destId="{A3F56E94-ED95-4983-994F-B2E2251C852F}" srcOrd="0" destOrd="0" presId="urn:microsoft.com/office/officeart/2005/8/layout/hierarchy1"/>
    <dgm:cxn modelId="{607AFF24-C1AD-494C-B74C-7FE864D885EE}" type="presOf" srcId="{9AC02E82-F4D1-40A2-AED3-16FC82F1CFD5}" destId="{0F48ABA8-8093-4BFE-9054-9F163344DD3F}" srcOrd="0" destOrd="0" presId="urn:microsoft.com/office/officeart/2005/8/layout/hierarchy1"/>
    <dgm:cxn modelId="{613AB649-D213-4B25-B434-703476BFEAE9}" type="presOf" srcId="{09A60F03-BA3F-4037-99F3-45D5B8630822}" destId="{200ED94B-21E7-4E23-9FF6-1BF3F8A7D172}" srcOrd="0" destOrd="0" presId="urn:microsoft.com/office/officeart/2005/8/layout/hierarchy1"/>
    <dgm:cxn modelId="{61C803B3-9C83-4BBB-A913-123A4975DD6F}" srcId="{D82DC967-E28F-473A-9823-F1509615B95A}" destId="{CC30EADC-C859-4A76-B76B-8991154FAA4A}" srcOrd="0" destOrd="0" parTransId="{2AF06F7D-227E-4DA2-A943-6022880CFFFC}" sibTransId="{738F0A5C-3B1E-4014-8A36-38D8FFB5317A}"/>
    <dgm:cxn modelId="{DF59373C-2731-460E-A6C5-861E40EAC2BF}" type="presOf" srcId="{D82DC967-E28F-473A-9823-F1509615B95A}" destId="{E50742DC-4CFE-4029-8638-90769241AEAE}" srcOrd="0" destOrd="0" presId="urn:microsoft.com/office/officeart/2005/8/layout/hierarchy1"/>
    <dgm:cxn modelId="{683F4CCA-7E2C-4B8F-A7AC-818D2FB63122}" type="presOf" srcId="{1F12D49D-E568-4BDC-A5B2-88DBC00EA9D5}" destId="{1B117C7B-9116-4252-8EEB-44877F3AB869}" srcOrd="0" destOrd="0" presId="urn:microsoft.com/office/officeart/2005/8/layout/hierarchy1"/>
    <dgm:cxn modelId="{92947E03-23DB-42C9-8D3B-8C9387E5E918}" type="presOf" srcId="{CC30EADC-C859-4A76-B76B-8991154FAA4A}" destId="{FC365CFB-F2F9-43FB-BCD2-87E07B2933CC}" srcOrd="0" destOrd="0" presId="urn:microsoft.com/office/officeart/2005/8/layout/hierarchy1"/>
    <dgm:cxn modelId="{9D503963-7A08-40E4-AD24-358EF5CE9C0E}" srcId="{09A60F03-BA3F-4037-99F3-45D5B8630822}" destId="{A9C6AAFF-AF80-45AB-A2F7-B5CF82CE9A6F}" srcOrd="0" destOrd="0" parTransId="{9AC02E82-F4D1-40A2-AED3-16FC82F1CFD5}" sibTransId="{09B95650-E2F2-4EF9-A2AB-4AFA63D26193}"/>
    <dgm:cxn modelId="{4D4F92F7-B268-441A-BA8A-F051925B2DCD}" srcId="{CC30EADC-C859-4A76-B76B-8991154FAA4A}" destId="{09A60F03-BA3F-4037-99F3-45D5B8630822}" srcOrd="0" destOrd="0" parTransId="{C8FB0156-7666-4E11-993F-C09BD5725876}" sibTransId="{CBF4211D-5CCF-4C78-B31A-45BEB01A3F02}"/>
    <dgm:cxn modelId="{201F689F-9E59-4563-BA71-263466DCAC2D}" type="presParOf" srcId="{E50742DC-4CFE-4029-8638-90769241AEAE}" destId="{599C5DCF-630B-4D68-9194-4CE34ED426AA}" srcOrd="0" destOrd="0" presId="urn:microsoft.com/office/officeart/2005/8/layout/hierarchy1"/>
    <dgm:cxn modelId="{E6856091-C6B7-489F-B170-3BCB116C214E}" type="presParOf" srcId="{599C5DCF-630B-4D68-9194-4CE34ED426AA}" destId="{33DFC31F-7C55-4071-89C5-313884FCCD01}" srcOrd="0" destOrd="0" presId="urn:microsoft.com/office/officeart/2005/8/layout/hierarchy1"/>
    <dgm:cxn modelId="{7D308258-2E12-4D8A-AF0F-C86409293C31}" type="presParOf" srcId="{33DFC31F-7C55-4071-89C5-313884FCCD01}" destId="{EB1F6B5B-1781-436C-A142-BA9A6D38504D}" srcOrd="0" destOrd="0" presId="urn:microsoft.com/office/officeart/2005/8/layout/hierarchy1"/>
    <dgm:cxn modelId="{0BD8F1E3-AE3F-439A-88F6-3C51867E948C}" type="presParOf" srcId="{33DFC31F-7C55-4071-89C5-313884FCCD01}" destId="{FC365CFB-F2F9-43FB-BCD2-87E07B2933CC}" srcOrd="1" destOrd="0" presId="urn:microsoft.com/office/officeart/2005/8/layout/hierarchy1"/>
    <dgm:cxn modelId="{1B56A248-09C9-40CB-998D-2602497CF387}" type="presParOf" srcId="{599C5DCF-630B-4D68-9194-4CE34ED426AA}" destId="{3D982D1A-CA7E-489F-9BEB-CEDC51EC9C63}" srcOrd="1" destOrd="0" presId="urn:microsoft.com/office/officeart/2005/8/layout/hierarchy1"/>
    <dgm:cxn modelId="{DF441674-A86F-4021-BDC6-AAF927D636DA}" type="presParOf" srcId="{3D982D1A-CA7E-489F-9BEB-CEDC51EC9C63}" destId="{31A472E4-2FC2-4370-832E-FC3F95E8DF0F}" srcOrd="0" destOrd="0" presId="urn:microsoft.com/office/officeart/2005/8/layout/hierarchy1"/>
    <dgm:cxn modelId="{C11F8562-B352-4A29-91C4-E55E32028FF2}" type="presParOf" srcId="{3D982D1A-CA7E-489F-9BEB-CEDC51EC9C63}" destId="{77FA63E4-BCBD-414B-87F9-71600897B1D6}" srcOrd="1" destOrd="0" presId="urn:microsoft.com/office/officeart/2005/8/layout/hierarchy1"/>
    <dgm:cxn modelId="{90F91FC2-46D8-4F96-90A6-2DCD44DC0F00}" type="presParOf" srcId="{77FA63E4-BCBD-414B-87F9-71600897B1D6}" destId="{C490E7EC-AA2B-4E19-8A59-465B2F8E9D22}" srcOrd="0" destOrd="0" presId="urn:microsoft.com/office/officeart/2005/8/layout/hierarchy1"/>
    <dgm:cxn modelId="{EA92DCAF-03CE-408F-8D0D-052101224D1E}" type="presParOf" srcId="{C490E7EC-AA2B-4E19-8A59-465B2F8E9D22}" destId="{4AC83FB6-6CF0-48BF-84AA-1DC3BE546C9A}" srcOrd="0" destOrd="0" presId="urn:microsoft.com/office/officeart/2005/8/layout/hierarchy1"/>
    <dgm:cxn modelId="{B89BFA27-749E-42D4-8344-4E50F88FACEF}" type="presParOf" srcId="{C490E7EC-AA2B-4E19-8A59-465B2F8E9D22}" destId="{200ED94B-21E7-4E23-9FF6-1BF3F8A7D172}" srcOrd="1" destOrd="0" presId="urn:microsoft.com/office/officeart/2005/8/layout/hierarchy1"/>
    <dgm:cxn modelId="{9A37338C-E25A-4D2E-BFEB-DB5A6A0FE617}" type="presParOf" srcId="{77FA63E4-BCBD-414B-87F9-71600897B1D6}" destId="{998F83AB-6BC7-4DCE-ADFB-B0AB574FA5D1}" srcOrd="1" destOrd="0" presId="urn:microsoft.com/office/officeart/2005/8/layout/hierarchy1"/>
    <dgm:cxn modelId="{A6122668-9CB0-42B1-9EC0-FA0DAD693510}" type="presParOf" srcId="{998F83AB-6BC7-4DCE-ADFB-B0AB574FA5D1}" destId="{0F48ABA8-8093-4BFE-9054-9F163344DD3F}" srcOrd="0" destOrd="0" presId="urn:microsoft.com/office/officeart/2005/8/layout/hierarchy1"/>
    <dgm:cxn modelId="{5B658A20-EF7B-4416-8A1C-FE39A1EB518B}" type="presParOf" srcId="{998F83AB-6BC7-4DCE-ADFB-B0AB574FA5D1}" destId="{B238166F-235F-4CBD-AEBC-473FC1D509A0}" srcOrd="1" destOrd="0" presId="urn:microsoft.com/office/officeart/2005/8/layout/hierarchy1"/>
    <dgm:cxn modelId="{77583724-D967-4083-9DF0-42BED958F38C}" type="presParOf" srcId="{B238166F-235F-4CBD-AEBC-473FC1D509A0}" destId="{A95FF399-31EC-4A0F-9449-78E337612807}" srcOrd="0" destOrd="0" presId="urn:microsoft.com/office/officeart/2005/8/layout/hierarchy1"/>
    <dgm:cxn modelId="{9B9C9EF9-514E-4A64-8676-9FDCC0E628BA}" type="presParOf" srcId="{A95FF399-31EC-4A0F-9449-78E337612807}" destId="{89AAA8B4-F744-49E2-885F-F498EC3ED381}" srcOrd="0" destOrd="0" presId="urn:microsoft.com/office/officeart/2005/8/layout/hierarchy1"/>
    <dgm:cxn modelId="{9E900DDB-14FC-403B-813B-39C09720DF98}" type="presParOf" srcId="{A95FF399-31EC-4A0F-9449-78E337612807}" destId="{A3F56E94-ED95-4983-994F-B2E2251C852F}" srcOrd="1" destOrd="0" presId="urn:microsoft.com/office/officeart/2005/8/layout/hierarchy1"/>
    <dgm:cxn modelId="{253BA650-DCD7-4712-8D21-4D82D71298D3}" type="presParOf" srcId="{B238166F-235F-4CBD-AEBC-473FC1D509A0}" destId="{8664A232-B9E0-4AEA-A73A-1F6ED9997C58}" srcOrd="1" destOrd="0" presId="urn:microsoft.com/office/officeart/2005/8/layout/hierarchy1"/>
    <dgm:cxn modelId="{4E4C0C5D-A1EA-4E99-AFE4-4153F86C844A}" type="presParOf" srcId="{998F83AB-6BC7-4DCE-ADFB-B0AB574FA5D1}" destId="{A65D94A2-BE2B-49A1-8612-4293F2DF12E7}" srcOrd="2" destOrd="0" presId="urn:microsoft.com/office/officeart/2005/8/layout/hierarchy1"/>
    <dgm:cxn modelId="{627820CE-9E34-4025-BE9B-55F4A20A385F}" type="presParOf" srcId="{998F83AB-6BC7-4DCE-ADFB-B0AB574FA5D1}" destId="{C39C2BB2-4D19-4D18-9FF9-F40E4EE1B29B}" srcOrd="3" destOrd="0" presId="urn:microsoft.com/office/officeart/2005/8/layout/hierarchy1"/>
    <dgm:cxn modelId="{DDB6B827-04E9-42FA-B645-2F00AA1116FF}" type="presParOf" srcId="{C39C2BB2-4D19-4D18-9FF9-F40E4EE1B29B}" destId="{5658B6D7-9A57-45F3-BE01-CFF300F8F778}" srcOrd="0" destOrd="0" presId="urn:microsoft.com/office/officeart/2005/8/layout/hierarchy1"/>
    <dgm:cxn modelId="{7100FC61-E95F-4792-9C39-2AE807AB769A}" type="presParOf" srcId="{5658B6D7-9A57-45F3-BE01-CFF300F8F778}" destId="{2BC20F47-10EE-447B-B230-96927CEF69B3}" srcOrd="0" destOrd="0" presId="urn:microsoft.com/office/officeart/2005/8/layout/hierarchy1"/>
    <dgm:cxn modelId="{E1DC4057-F48D-424B-BA6D-1F87EC9600C5}" type="presParOf" srcId="{5658B6D7-9A57-45F3-BE01-CFF300F8F778}" destId="{1B117C7B-9116-4252-8EEB-44877F3AB869}" srcOrd="1" destOrd="0" presId="urn:microsoft.com/office/officeart/2005/8/layout/hierarchy1"/>
    <dgm:cxn modelId="{E3543084-6035-428B-B752-1BB80DD4D642}" type="presParOf" srcId="{C39C2BB2-4D19-4D18-9FF9-F40E4EE1B29B}" destId="{E08B5ECF-B54F-4E70-925D-73F6C4859D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D94A2-BE2B-49A1-8612-4293F2DF12E7}">
      <dsp:nvSpPr>
        <dsp:cNvPr id="0" name=""/>
        <dsp:cNvSpPr/>
      </dsp:nvSpPr>
      <dsp:spPr>
        <a:xfrm>
          <a:off x="3140531" y="3378414"/>
          <a:ext cx="1353853" cy="651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137"/>
              </a:lnTo>
              <a:lnTo>
                <a:pt x="1353853" y="450137"/>
              </a:lnTo>
              <a:lnTo>
                <a:pt x="1353853" y="651611"/>
              </a:lnTo>
            </a:path>
          </a:pathLst>
        </a:custGeom>
        <a:noFill/>
        <a:ln w="88900" cap="flat" cmpd="sng" algn="ctr">
          <a:solidFill>
            <a:schemeClr val="accent3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8ABA8-8093-4BFE-9054-9F163344DD3F}">
      <dsp:nvSpPr>
        <dsp:cNvPr id="0" name=""/>
        <dsp:cNvSpPr/>
      </dsp:nvSpPr>
      <dsp:spPr>
        <a:xfrm>
          <a:off x="1836263" y="3378414"/>
          <a:ext cx="1304267" cy="651611"/>
        </a:xfrm>
        <a:custGeom>
          <a:avLst/>
          <a:gdLst/>
          <a:ahLst/>
          <a:cxnLst/>
          <a:rect l="0" t="0" r="0" b="0"/>
          <a:pathLst>
            <a:path>
              <a:moveTo>
                <a:pt x="1304267" y="0"/>
              </a:moveTo>
              <a:lnTo>
                <a:pt x="1304267" y="450137"/>
              </a:lnTo>
              <a:lnTo>
                <a:pt x="0" y="450137"/>
              </a:lnTo>
              <a:lnTo>
                <a:pt x="0" y="651611"/>
              </a:lnTo>
            </a:path>
          </a:pathLst>
        </a:custGeom>
        <a:noFill/>
        <a:ln w="88900" cap="flat" cmpd="sng" algn="ctr">
          <a:solidFill>
            <a:schemeClr val="accent3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472E4-2FC2-4370-832E-FC3F95E8DF0F}">
      <dsp:nvSpPr>
        <dsp:cNvPr id="0" name=""/>
        <dsp:cNvSpPr/>
      </dsp:nvSpPr>
      <dsp:spPr>
        <a:xfrm>
          <a:off x="3094811" y="1383986"/>
          <a:ext cx="91440" cy="613412"/>
        </a:xfrm>
        <a:custGeom>
          <a:avLst/>
          <a:gdLst/>
          <a:ahLst/>
          <a:cxnLst/>
          <a:rect l="0" t="0" r="0" b="0"/>
          <a:pathLst>
            <a:path>
              <a:moveTo>
                <a:pt x="55332" y="0"/>
              </a:moveTo>
              <a:lnTo>
                <a:pt x="55332" y="411939"/>
              </a:lnTo>
              <a:lnTo>
                <a:pt x="45720" y="411939"/>
              </a:lnTo>
              <a:lnTo>
                <a:pt x="45720" y="613412"/>
              </a:lnTo>
            </a:path>
          </a:pathLst>
        </a:custGeom>
        <a:noFill/>
        <a:ln w="88900" cap="flat" cmpd="sng" algn="ctr">
          <a:solidFill>
            <a:schemeClr val="accent3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6B5B-1781-436C-A142-BA9A6D38504D}">
      <dsp:nvSpPr>
        <dsp:cNvPr id="0" name=""/>
        <dsp:cNvSpPr/>
      </dsp:nvSpPr>
      <dsp:spPr>
        <a:xfrm>
          <a:off x="2062730" y="2972"/>
          <a:ext cx="2174826" cy="1381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5CFB-F2F9-43FB-BCD2-87E07B2933CC}">
      <dsp:nvSpPr>
        <dsp:cNvPr id="0" name=""/>
        <dsp:cNvSpPr/>
      </dsp:nvSpPr>
      <dsp:spPr>
        <a:xfrm>
          <a:off x="2304378" y="232537"/>
          <a:ext cx="2174826" cy="1381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800" b="1" kern="1200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С</a:t>
          </a:r>
          <a:endParaRPr lang="ru-RU" sz="4800" b="1" kern="1200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sp:txBody>
      <dsp:txXfrm>
        <a:off x="2344827" y="272986"/>
        <a:ext cx="2093928" cy="1300116"/>
      </dsp:txXfrm>
    </dsp:sp>
    <dsp:sp modelId="{4AC83FB6-6CF0-48BF-84AA-1DC3BE546C9A}">
      <dsp:nvSpPr>
        <dsp:cNvPr id="0" name=""/>
        <dsp:cNvSpPr/>
      </dsp:nvSpPr>
      <dsp:spPr>
        <a:xfrm>
          <a:off x="2053117" y="1997399"/>
          <a:ext cx="2174826" cy="1381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D94B-21E7-4E23-9FF6-1BF3F8A7D172}">
      <dsp:nvSpPr>
        <dsp:cNvPr id="0" name=""/>
        <dsp:cNvSpPr/>
      </dsp:nvSpPr>
      <dsp:spPr>
        <a:xfrm>
          <a:off x="2294765" y="2226964"/>
          <a:ext cx="2174826" cy="1381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800" b="1" kern="1200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С++</a:t>
          </a:r>
          <a:endParaRPr lang="ru-RU" sz="4800" b="1" kern="1200" dirty="0" smtClean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sp:txBody>
      <dsp:txXfrm>
        <a:off x="2335214" y="2267413"/>
        <a:ext cx="2093928" cy="1300116"/>
      </dsp:txXfrm>
    </dsp:sp>
    <dsp:sp modelId="{89AAA8B4-F744-49E2-885F-F498EC3ED381}">
      <dsp:nvSpPr>
        <dsp:cNvPr id="0" name=""/>
        <dsp:cNvSpPr/>
      </dsp:nvSpPr>
      <dsp:spPr>
        <a:xfrm>
          <a:off x="748850" y="4030026"/>
          <a:ext cx="2174826" cy="1381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56E94-ED95-4983-994F-B2E2251C852F}">
      <dsp:nvSpPr>
        <dsp:cNvPr id="0" name=""/>
        <dsp:cNvSpPr/>
      </dsp:nvSpPr>
      <dsp:spPr>
        <a:xfrm>
          <a:off x="990497" y="4259591"/>
          <a:ext cx="2174826" cy="1381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Java</a:t>
          </a:r>
          <a:endParaRPr lang="ru-RU" sz="4400" b="1" kern="1200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sp:txBody>
      <dsp:txXfrm>
        <a:off x="1030946" y="4300040"/>
        <a:ext cx="2093928" cy="1300116"/>
      </dsp:txXfrm>
    </dsp:sp>
    <dsp:sp modelId="{2BC20F47-10EE-447B-B230-96927CEF69B3}">
      <dsp:nvSpPr>
        <dsp:cNvPr id="0" name=""/>
        <dsp:cNvSpPr/>
      </dsp:nvSpPr>
      <dsp:spPr>
        <a:xfrm>
          <a:off x="3406971" y="4030026"/>
          <a:ext cx="2174826" cy="1381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17C7B-9116-4252-8EEB-44877F3AB869}">
      <dsp:nvSpPr>
        <dsp:cNvPr id="0" name=""/>
        <dsp:cNvSpPr/>
      </dsp:nvSpPr>
      <dsp:spPr>
        <a:xfrm>
          <a:off x="3648619" y="4259591"/>
          <a:ext cx="2174826" cy="1381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</a:rPr>
            <a:t>C#</a:t>
          </a:r>
          <a:endParaRPr lang="ru-RU" sz="4400" b="1" kern="1200" dirty="0">
            <a:solidFill>
              <a:schemeClr val="accent3">
                <a:lumMod val="50000"/>
              </a:schemeClr>
            </a:solidFill>
            <a:latin typeface="Arial Black" pitchFamily="34" charset="0"/>
          </a:endParaRPr>
        </a:p>
      </dsp:txBody>
      <dsp:txXfrm>
        <a:off x="3689068" y="4300040"/>
        <a:ext cx="2093928" cy="130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5008" y="578645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Ковалик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С.А</a:t>
            </a: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Особливості мови </a:t>
            </a:r>
            <a:r>
              <a:rPr lang="en-US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 (</a:t>
            </a:r>
            <a:r>
              <a:rPr lang="uk-UA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продовження</a:t>
            </a:r>
            <a:r>
              <a:rPr lang="en-US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)</a:t>
            </a:r>
            <a:endParaRPr lang="ru-RU" sz="36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Обробка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виключень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як 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</a:t>
            </a:r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Властивість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uk-UA" sz="2800" i="1" dirty="0" smtClean="0">
                <a:latin typeface="Arial" pitchFamily="34" charset="0"/>
                <a:cs typeface="Arial" pitchFamily="34" charset="0"/>
              </a:rPr>
              <a:t>де-юре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поле, до якого звертаються через методи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get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Індексатори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дозволяють звертатись до об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єктів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так само, як до масивів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Обмежене використання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вказівників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як в С++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Обмежене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переозначення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операцій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як в С++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“Особливі”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багатовимірні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масиви</a:t>
            </a: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1.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Історія виникнення мови С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#</a:t>
            </a:r>
            <a:endParaRPr lang="ru-RU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microsoft-logo-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5650060"/>
            <a:ext cx="1643042" cy="12079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Загальні відомості про мову </a:t>
            </a:r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63072"/>
            <a:ext cx="86439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С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об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єктно-орієнтована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мова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програмування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Розроблена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1998-2001 роках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компан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ії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Microsoft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під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керівництвом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Андерса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Хейлсберга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Призначення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осно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вна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мова для платформи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Microsoft .NET </a:t>
            </a:r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Компілятор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C#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входить в стандартний набір платформи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.NET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uk-UA" sz="2800" b="1" i="1" dirty="0" smtClean="0">
                <a:latin typeface="Arial" pitchFamily="34" charset="0"/>
                <a:cs typeface="Arial" pitchFamily="34" charset="0"/>
              </a:rPr>
              <a:t>наслідок:</a:t>
            </a:r>
            <a:r>
              <a:rPr lang="uk-UA" sz="2800" i="1" dirty="0" smtClean="0">
                <a:latin typeface="Arial" pitchFamily="34" charset="0"/>
                <a:cs typeface="Arial" pitchFamily="34" charset="0"/>
              </a:rPr>
              <a:t> програми на С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uk-UA" sz="2800" i="1" dirty="0" smtClean="0">
                <a:latin typeface="Arial" pitchFamily="34" charset="0"/>
                <a:cs typeface="Arial" pitchFamily="34" charset="0"/>
              </a:rPr>
              <a:t> можна компілювати без встановлення додаткового ПО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2874719"/>
            <a:ext cx="1785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</a:t>
            </a:r>
            <a:endParaRPr lang="ru-RU" sz="160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28" y="3391445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+</a:t>
            </a:r>
            <a:endParaRPr lang="ru-RU" sz="80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3391445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+</a:t>
            </a:r>
            <a:endParaRPr lang="ru-RU" sz="80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388" y="3391445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+</a:t>
            </a:r>
            <a:endParaRPr lang="ru-RU" sz="80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2330" y="3391445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+</a:t>
            </a:r>
            <a:endParaRPr lang="ru-RU" sz="80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857324" y="428604"/>
            <a:ext cx="571504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Назва мови</a:t>
            </a:r>
            <a:endParaRPr kumimoji="0" lang="ru-RU" sz="40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1" name="Выноска со стрелкой вправо 10"/>
          <p:cNvSpPr/>
          <p:nvPr/>
        </p:nvSpPr>
        <p:spPr>
          <a:xfrm>
            <a:off x="214282" y="3286124"/>
            <a:ext cx="3143272" cy="1571636"/>
          </a:xfrm>
          <a:prstGeom prst="rightArrowCallout">
            <a:avLst>
              <a:gd name="adj1" fmla="val 25000"/>
              <a:gd name="adj2" fmla="val 25000"/>
              <a:gd name="adj3" fmla="val 29011"/>
              <a:gd name="adj4" fmla="val 81049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atin typeface="Arial Black" pitchFamily="34" charset="0"/>
              </a:rPr>
              <a:t>Базова мова програмування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12" name="Выноска со стрелкой вниз 11"/>
          <p:cNvSpPr/>
          <p:nvPr/>
        </p:nvSpPr>
        <p:spPr>
          <a:xfrm>
            <a:off x="4143372" y="2143116"/>
            <a:ext cx="2500330" cy="1285884"/>
          </a:xfrm>
          <a:prstGeom prst="downArrowCallou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atin typeface="Arial Black" pitchFamily="34" charset="0"/>
              </a:rPr>
              <a:t>Перше вдосконалення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13" name="Выноска со стрелкой вниз 12"/>
          <p:cNvSpPr/>
          <p:nvPr/>
        </p:nvSpPr>
        <p:spPr>
          <a:xfrm>
            <a:off x="5857884" y="1142984"/>
            <a:ext cx="2500330" cy="2643206"/>
          </a:xfrm>
          <a:prstGeom prst="downArrowCallout">
            <a:avLst>
              <a:gd name="adj1" fmla="val 13650"/>
              <a:gd name="adj2" fmla="val 14911"/>
              <a:gd name="adj3" fmla="val 25000"/>
              <a:gd name="adj4" fmla="val 32769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atin typeface="Arial Black" pitchFamily="34" charset="0"/>
              </a:rPr>
              <a:t>Друге вдосконалення</a:t>
            </a:r>
            <a:endParaRPr lang="ru-RU" sz="2000" b="1" dirty="0">
              <a:latin typeface="Arial Black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57356" y="5500702"/>
            <a:ext cx="6572296" cy="114300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latin typeface="Arial Black" pitchFamily="34" charset="0"/>
              </a:rPr>
              <a:t>Нова мова: </a:t>
            </a:r>
            <a:r>
              <a:rPr lang="uk-UA" sz="4000" b="1" dirty="0" err="1" smtClean="0">
                <a:latin typeface="Arial Black" pitchFamily="34" charset="0"/>
              </a:rPr>
              <a:t>Сі-шарп</a:t>
            </a:r>
            <a:endParaRPr lang="ru-RU" sz="40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64 " pathEditMode="relative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64 " pathEditMode="relative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301 L -0.15521 0.1530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5301 L -0.15677 0.153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77 0.15301 L -0.15763 0.05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77 0.15301 L -0.1566 0.058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44 L -0.04461 -0.0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38 0.05949 L -0.20087 0.0594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7" grpId="1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9" grpId="4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6286544" cy="1143000"/>
          </a:xfrm>
        </p:spPr>
        <p:txBody>
          <a:bodyPr>
            <a:normAutofit/>
          </a:bodyPr>
          <a:lstStyle/>
          <a:p>
            <a:r>
              <a:rPr lang="uk-UA" sz="40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Андерс</a:t>
            </a:r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uk-UA" sz="40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Хейлсберг</a:t>
            </a:r>
            <a:endParaRPr lang="ru-RU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Рисунок 2" descr="Anders_Hejlsbe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500042"/>
            <a:ext cx="2500330" cy="341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71546"/>
            <a:ext cx="67151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Інженер-програміст. Народ. в грудні 1960 </a:t>
            </a:r>
          </a:p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   року в м. Копенгаген (Данія). Закінчив </a:t>
            </a:r>
          </a:p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   Технічний Університет Данії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■ В 1980 написав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компілятор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Pascal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для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MS-DOS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і продав фірмі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Borland. </a:t>
            </a:r>
            <a:endParaRPr lang="uk-UA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Компілятор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склав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основу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верс</a:t>
            </a:r>
            <a:r>
              <a:rPr lang="uk-UA" sz="2400" dirty="0" err="1" smtClean="0">
                <a:latin typeface="Arial" pitchFamily="34" charset="0"/>
                <a:cs typeface="Arial" pitchFamily="34" charset="0"/>
              </a:rPr>
              <a:t>ії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Borland 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Turbo Pascal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(1995)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3749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До 1996 року – інженер компанії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Borland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де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створив  </a:t>
            </a:r>
          </a:p>
          <a:p>
            <a:r>
              <a:rPr lang="uk-UA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Delphi</a:t>
            </a: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З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1996 року –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інженер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Microsoft</a:t>
            </a: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Times New Roman"/>
                <a:cs typeface="Times New Roman"/>
              </a:rPr>
              <a:t>■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Працюва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над проектами: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J++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Microsoft Foundation Classes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Times New Roman"/>
                <a:cs typeface="Times New Roman"/>
              </a:rPr>
              <a:t>■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Згодом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очолив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групу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створенню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мови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C#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/>
          </a:bodyPr>
          <a:lstStyle/>
          <a:p>
            <a:r>
              <a:rPr lang="ru-RU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Платформа </a:t>
            </a:r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Microsoft .NET</a:t>
            </a:r>
            <a:endParaRPr lang="ru-RU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00108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.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NET Framework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програмна технологія компанії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Microsoft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, призначена для створення звичайних програм та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програм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Головна ідея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: сумісність програм, написаних на різних мовах програмування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В середовищі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створюється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байт-код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, призначений для виконання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віртуальною машиною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CRL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ід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Common Language Runtime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Вхідна мова для віртуальної машини: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MSIL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CIL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або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IL –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від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Microsoft (Common</a:t>
            </a:r>
            <a:r>
              <a:rPr lang="uk-UA" sz="2800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Intermediate Language</a:t>
            </a:r>
            <a:endParaRPr lang="uk-UA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 fontScale="90000"/>
          </a:bodyPr>
          <a:lstStyle/>
          <a:p>
            <a:r>
              <a:rPr lang="ru-RU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Платформа </a:t>
            </a:r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Microsoft .NET (</a:t>
            </a:r>
            <a:r>
              <a:rPr lang="ru-RU" sz="40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продовження</a:t>
            </a:r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)</a:t>
            </a:r>
            <a:endParaRPr lang="ru-RU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" y="1246608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Виконанням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NET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-коду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керує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система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при компіляції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C#-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програми отримуємо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MSIL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код. Цей код містить інструкції, які не залежать від типу процесора</a:t>
            </a:r>
          </a:p>
          <a:p>
            <a:endParaRPr lang="uk-UA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■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Мета </a:t>
            </a:r>
            <a:r>
              <a:rPr lang="en-US" sz="2800" b="1" u="sng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системи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перевести проміжний код в код виконання (керований код –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managed code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Мета досягається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за допомогою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JIT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компілятора (від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Just In Time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). Система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активує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JIT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компілятор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Керований код виконання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виконується під управлінням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-системи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(на відміну від </a:t>
            </a:r>
            <a:r>
              <a:rPr lang="uk-UA" sz="2800" i="1" dirty="0" smtClean="0">
                <a:latin typeface="Arial" pitchFamily="34" charset="0"/>
                <a:cs typeface="Arial" pitchFamily="34" charset="0"/>
              </a:rPr>
              <a:t>некерованого коду виконання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2876" y="2786058"/>
            <a:ext cx="8929718" cy="40005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                                                                                                              </a:t>
            </a:r>
            <a:r>
              <a:rPr lang="uk-UA" sz="7200" b="1" dirty="0" err="1" smtClean="0">
                <a:solidFill>
                  <a:schemeClr val="tx1"/>
                </a:solidFill>
                <a:latin typeface="Arial Black" pitchFamily="34" charset="0"/>
              </a:rPr>
              <a:t>ООП</a:t>
            </a:r>
            <a:endParaRPr lang="ru-RU" sz="7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Ієрархія основних мов </a:t>
            </a:r>
            <a:r>
              <a:rPr lang="uk-UA" sz="40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ООП</a:t>
            </a:r>
            <a:endParaRPr lang="ru-RU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285720" y="1071570"/>
          <a:ext cx="6572296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Особливості мови </a:t>
            </a:r>
            <a:r>
              <a:rPr lang="en-US" sz="36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36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9144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■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На відміну від 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Java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, мова віртуальної машини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MS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IL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не прив’язана до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певної мови програмування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(існують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комп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і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лятори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С++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Visual Basic, C#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Використовується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простір імен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(як в С++)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Є класи та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інтерфейси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(як 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Делегати – аналог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вказівників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на функції в С++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Об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єкти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класів реалізуються через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посилання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фактично, як 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latin typeface="Arial" pitchFamily="34" charset="0"/>
                <a:cs typeface="Arial" pitchFamily="34" charset="0"/>
              </a:rPr>
              <a:t>■ Автоматичне 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“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прибирання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</a:rPr>
              <a:t>сміття</a:t>
            </a:r>
            <a:r>
              <a:rPr lang="uk-UA" sz="2800" dirty="0" err="1" smtClean="0">
                <a:latin typeface="Arial" pitchFamily="34" charset="0"/>
                <a:cs typeface="Arial" pitchFamily="34" charset="0"/>
              </a:rPr>
              <a:t>”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 – як 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</a:t>
            </a:r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 smtClean="0">
              <a:latin typeface="Arial" pitchFamily="34" charset="0"/>
              <a:cs typeface="Arial" pitchFamily="34" charset="0"/>
            </a:endParaRPr>
          </a:p>
          <a:p>
            <a:endParaRPr lang="uk-UA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518</Words>
  <Application>Microsoft Office PowerPoint</Application>
  <PresentationFormat>Экран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МОВА ПРОГРАМУВАННЯ C#</vt:lpstr>
      <vt:lpstr>Лекція 1.   Історія виникнення мови С#</vt:lpstr>
      <vt:lpstr>Загальні відомості про мову C#</vt:lpstr>
      <vt:lpstr>Презентация PowerPoint</vt:lpstr>
      <vt:lpstr>Андерс Хейлсберг</vt:lpstr>
      <vt:lpstr>Платформа Microsoft .NET</vt:lpstr>
      <vt:lpstr>Платформа Microsoft .NET (продовження)</vt:lpstr>
      <vt:lpstr>Ієрархія основних мов ООП</vt:lpstr>
      <vt:lpstr>Особливості мови C#</vt:lpstr>
      <vt:lpstr>Особливості мови C# (продовження)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53</cp:revision>
  <dcterms:modified xsi:type="dcterms:W3CDTF">2014-11-26T21:37:23Z</dcterms:modified>
</cp:coreProperties>
</file>