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77BAD-7588-493A-8159-7F1587845A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5A53E3-3A11-4EB6-B777-D85549A68F6E}">
      <dgm:prSet phldrT="[Текст]"/>
      <dgm:spPr/>
      <dgm:t>
        <a:bodyPr/>
        <a:lstStyle/>
        <a:p>
          <a:r>
            <a:rPr lang="uk-UA" dirty="0" smtClean="0">
              <a:latin typeface="Arial Black" pitchFamily="34" charset="0"/>
            </a:rPr>
            <a:t>умова</a:t>
          </a:r>
          <a:endParaRPr lang="ru-RU" dirty="0">
            <a:latin typeface="Arial Black" pitchFamily="34" charset="0"/>
          </a:endParaRPr>
        </a:p>
      </dgm:t>
    </dgm:pt>
    <dgm:pt modelId="{2EFBC884-B84A-4C53-A317-00BFE5F86A2E}" type="parTrans" cxnId="{C18D2E10-4B0B-46E2-A9B2-98C2F566E5BF}">
      <dgm:prSet/>
      <dgm:spPr/>
      <dgm:t>
        <a:bodyPr/>
        <a:lstStyle/>
        <a:p>
          <a:endParaRPr lang="ru-RU"/>
        </a:p>
      </dgm:t>
    </dgm:pt>
    <dgm:pt modelId="{15A11FEA-B56C-4F86-AB9C-5BFAD5160F9E}" type="sibTrans" cxnId="{C18D2E10-4B0B-46E2-A9B2-98C2F566E5BF}">
      <dgm:prSet/>
      <dgm:spPr/>
      <dgm:t>
        <a:bodyPr/>
        <a:lstStyle/>
        <a:p>
          <a:endParaRPr lang="ru-RU"/>
        </a:p>
      </dgm:t>
    </dgm:pt>
    <dgm:pt modelId="{A465B8D2-BFE9-4423-A1AD-4A0B72D3B694}">
      <dgm:prSet phldrT="[Текст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 Black" pitchFamily="34" charset="0"/>
            </a:rPr>
            <a:t>true</a:t>
          </a:r>
          <a:endParaRPr lang="ru-RU" dirty="0">
            <a:solidFill>
              <a:srgbClr val="FF0000"/>
            </a:solidFill>
            <a:latin typeface="Arial Black" pitchFamily="34" charset="0"/>
          </a:endParaRPr>
        </a:p>
      </dgm:t>
    </dgm:pt>
    <dgm:pt modelId="{DC6981D2-5F7C-4D38-AF34-E6C5EC596A94}" type="parTrans" cxnId="{AED7D2F4-9AE2-4D52-95B8-32A90BD1C739}">
      <dgm:prSet/>
      <dgm:spPr/>
      <dgm:t>
        <a:bodyPr/>
        <a:lstStyle/>
        <a:p>
          <a:endParaRPr lang="ru-RU"/>
        </a:p>
      </dgm:t>
    </dgm:pt>
    <dgm:pt modelId="{61D40250-CD9B-4325-B499-FBB3D3A8594D}" type="sibTrans" cxnId="{AED7D2F4-9AE2-4D52-95B8-32A90BD1C739}">
      <dgm:prSet/>
      <dgm:spPr/>
      <dgm:t>
        <a:bodyPr/>
        <a:lstStyle/>
        <a:p>
          <a:endParaRPr lang="ru-RU"/>
        </a:p>
      </dgm:t>
    </dgm:pt>
    <dgm:pt modelId="{A356FA06-F39B-48A9-9D86-5C2C7370E19A}">
      <dgm:prSet phldrT="[Текст]"/>
      <dgm:spPr/>
      <dgm:t>
        <a:bodyPr/>
        <a:lstStyle/>
        <a:p>
          <a:r>
            <a:rPr lang="uk-UA" dirty="0" smtClean="0">
              <a:latin typeface="Arial Black" pitchFamily="34" charset="0"/>
            </a:rPr>
            <a:t>вираз_1</a:t>
          </a:r>
          <a:endParaRPr lang="ru-RU" dirty="0">
            <a:latin typeface="Arial Black" pitchFamily="34" charset="0"/>
          </a:endParaRPr>
        </a:p>
      </dgm:t>
    </dgm:pt>
    <dgm:pt modelId="{26A2BBB3-528D-4FCF-8F2F-3A4FA27AE8BB}" type="parTrans" cxnId="{96FD18E2-F3EC-4B24-8A6B-F7E4650EB40B}">
      <dgm:prSet/>
      <dgm:spPr/>
      <dgm:t>
        <a:bodyPr/>
        <a:lstStyle/>
        <a:p>
          <a:endParaRPr lang="ru-RU"/>
        </a:p>
      </dgm:t>
    </dgm:pt>
    <dgm:pt modelId="{C8BFE5CE-7D01-48D6-BA87-B4A8DA3D5AA4}" type="sibTrans" cxnId="{96FD18E2-F3EC-4B24-8A6B-F7E4650EB40B}">
      <dgm:prSet/>
      <dgm:spPr/>
      <dgm:t>
        <a:bodyPr/>
        <a:lstStyle/>
        <a:p>
          <a:endParaRPr lang="ru-RU"/>
        </a:p>
      </dgm:t>
    </dgm:pt>
    <dgm:pt modelId="{899B0506-DC93-4B03-9ED3-7657192CF15E}">
      <dgm:prSet phldrT="[Текст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 Black" pitchFamily="34" charset="0"/>
            </a:rPr>
            <a:t>false</a:t>
          </a:r>
          <a:endParaRPr lang="ru-RU" dirty="0">
            <a:solidFill>
              <a:srgbClr val="FF0000"/>
            </a:solidFill>
            <a:latin typeface="Arial Black" pitchFamily="34" charset="0"/>
          </a:endParaRPr>
        </a:p>
      </dgm:t>
    </dgm:pt>
    <dgm:pt modelId="{5896B564-2845-4CBB-8B2F-AB0A30D72C80}" type="parTrans" cxnId="{B342C27D-4830-444C-8E49-F35BE9C85343}">
      <dgm:prSet/>
      <dgm:spPr/>
      <dgm:t>
        <a:bodyPr/>
        <a:lstStyle/>
        <a:p>
          <a:endParaRPr lang="ru-RU"/>
        </a:p>
      </dgm:t>
    </dgm:pt>
    <dgm:pt modelId="{B48F2788-92E1-43BF-BA33-1961ABA4C52F}" type="sibTrans" cxnId="{B342C27D-4830-444C-8E49-F35BE9C85343}">
      <dgm:prSet/>
      <dgm:spPr/>
      <dgm:t>
        <a:bodyPr/>
        <a:lstStyle/>
        <a:p>
          <a:endParaRPr lang="ru-RU"/>
        </a:p>
      </dgm:t>
    </dgm:pt>
    <dgm:pt modelId="{89ED4DD7-9E04-4BA1-9F25-18F07D4FB5D4}">
      <dgm:prSet phldrT="[Текст]"/>
      <dgm:spPr/>
      <dgm:t>
        <a:bodyPr/>
        <a:lstStyle/>
        <a:p>
          <a:r>
            <a:rPr lang="uk-UA" dirty="0" smtClean="0">
              <a:latin typeface="Arial Black" pitchFamily="34" charset="0"/>
            </a:rPr>
            <a:t>вираз_2</a:t>
          </a:r>
          <a:endParaRPr lang="ru-RU" dirty="0">
            <a:latin typeface="Arial Black" pitchFamily="34" charset="0"/>
          </a:endParaRPr>
        </a:p>
      </dgm:t>
    </dgm:pt>
    <dgm:pt modelId="{095A27D8-7ED8-4943-80AD-491061AFA5C9}" type="parTrans" cxnId="{EDC30CCA-C490-4D21-83F3-F108E1422666}">
      <dgm:prSet/>
      <dgm:spPr/>
      <dgm:t>
        <a:bodyPr/>
        <a:lstStyle/>
        <a:p>
          <a:endParaRPr lang="ru-RU"/>
        </a:p>
      </dgm:t>
    </dgm:pt>
    <dgm:pt modelId="{392AD004-F324-425B-A910-8B79A513A124}" type="sibTrans" cxnId="{EDC30CCA-C490-4D21-83F3-F108E1422666}">
      <dgm:prSet/>
      <dgm:spPr/>
      <dgm:t>
        <a:bodyPr/>
        <a:lstStyle/>
        <a:p>
          <a:endParaRPr lang="ru-RU"/>
        </a:p>
      </dgm:t>
    </dgm:pt>
    <dgm:pt modelId="{F070DE63-3F9E-4A6D-BBFD-A312C96D8438}" type="pres">
      <dgm:prSet presAssocID="{B5277BAD-7588-493A-8159-7F1587845A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AAFE4B6C-8AFD-4879-B2F2-BA473320859A}" type="pres">
      <dgm:prSet presAssocID="{205A53E3-3A11-4EB6-B777-D85549A68F6E}" presName="hierRoot1" presStyleCnt="0"/>
      <dgm:spPr/>
    </dgm:pt>
    <dgm:pt modelId="{3D9A256B-0850-4A56-AA61-9AB00BD3B48C}" type="pres">
      <dgm:prSet presAssocID="{205A53E3-3A11-4EB6-B777-D85549A68F6E}" presName="composite" presStyleCnt="0"/>
      <dgm:spPr/>
    </dgm:pt>
    <dgm:pt modelId="{59DA63AF-A903-44DC-9AB5-90F3B6F265B5}" type="pres">
      <dgm:prSet presAssocID="{205A53E3-3A11-4EB6-B777-D85549A68F6E}" presName="background" presStyleLbl="node0" presStyleIdx="0" presStyleCnt="1"/>
      <dgm:spPr/>
    </dgm:pt>
    <dgm:pt modelId="{5E762E26-285C-4674-AA0E-CF24370EDAAD}" type="pres">
      <dgm:prSet presAssocID="{205A53E3-3A11-4EB6-B777-D85549A68F6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6D053314-5C77-49AE-A3B4-EEE39827021C}" type="pres">
      <dgm:prSet presAssocID="{205A53E3-3A11-4EB6-B777-D85549A68F6E}" presName="hierChild2" presStyleCnt="0"/>
      <dgm:spPr/>
    </dgm:pt>
    <dgm:pt modelId="{0DCEB765-383A-454F-B247-F0EEB5013AA6}" type="pres">
      <dgm:prSet presAssocID="{DC6981D2-5F7C-4D38-AF34-E6C5EC596A94}" presName="Name10" presStyleLbl="parChTrans1D2" presStyleIdx="0" presStyleCnt="2"/>
      <dgm:spPr/>
      <dgm:t>
        <a:bodyPr/>
        <a:lstStyle/>
        <a:p>
          <a:endParaRPr lang="uk-UA"/>
        </a:p>
      </dgm:t>
    </dgm:pt>
    <dgm:pt modelId="{BE5C1DAD-3A74-4E1F-970D-3B56AAF69B4D}" type="pres">
      <dgm:prSet presAssocID="{A465B8D2-BFE9-4423-A1AD-4A0B72D3B694}" presName="hierRoot2" presStyleCnt="0"/>
      <dgm:spPr/>
    </dgm:pt>
    <dgm:pt modelId="{0A41DA20-0009-4D16-B39C-4F5C98D4F0AC}" type="pres">
      <dgm:prSet presAssocID="{A465B8D2-BFE9-4423-A1AD-4A0B72D3B694}" presName="composite2" presStyleCnt="0"/>
      <dgm:spPr/>
    </dgm:pt>
    <dgm:pt modelId="{28624267-0C6B-43B2-81E8-8C3DE7F8742C}" type="pres">
      <dgm:prSet presAssocID="{A465B8D2-BFE9-4423-A1AD-4A0B72D3B694}" presName="background2" presStyleLbl="node2" presStyleIdx="0" presStyleCnt="2"/>
      <dgm:spPr/>
    </dgm:pt>
    <dgm:pt modelId="{CCB73E00-AD8F-403A-9C48-3236B9CD0423}" type="pres">
      <dgm:prSet presAssocID="{A465B8D2-BFE9-4423-A1AD-4A0B72D3B69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0F20FD61-0D56-4C45-ABE1-3D948C3DE146}" type="pres">
      <dgm:prSet presAssocID="{A465B8D2-BFE9-4423-A1AD-4A0B72D3B694}" presName="hierChild3" presStyleCnt="0"/>
      <dgm:spPr/>
    </dgm:pt>
    <dgm:pt modelId="{318069A5-D2CA-41DA-BEF7-F02967E274F6}" type="pres">
      <dgm:prSet presAssocID="{26A2BBB3-528D-4FCF-8F2F-3A4FA27AE8BB}" presName="Name17" presStyleLbl="parChTrans1D3" presStyleIdx="0" presStyleCnt="2"/>
      <dgm:spPr/>
      <dgm:t>
        <a:bodyPr/>
        <a:lstStyle/>
        <a:p>
          <a:endParaRPr lang="uk-UA"/>
        </a:p>
      </dgm:t>
    </dgm:pt>
    <dgm:pt modelId="{9584A4EB-4F61-4396-A4B2-30CA2A4B39F1}" type="pres">
      <dgm:prSet presAssocID="{A356FA06-F39B-48A9-9D86-5C2C7370E19A}" presName="hierRoot3" presStyleCnt="0"/>
      <dgm:spPr/>
    </dgm:pt>
    <dgm:pt modelId="{B6F07D39-5B81-4CD2-9BC2-E995C8037950}" type="pres">
      <dgm:prSet presAssocID="{A356FA06-F39B-48A9-9D86-5C2C7370E19A}" presName="composite3" presStyleCnt="0"/>
      <dgm:spPr/>
    </dgm:pt>
    <dgm:pt modelId="{598B3A13-204D-4508-8D22-074CA1D38370}" type="pres">
      <dgm:prSet presAssocID="{A356FA06-F39B-48A9-9D86-5C2C7370E19A}" presName="background3" presStyleLbl="node3" presStyleIdx="0" presStyleCnt="2"/>
      <dgm:spPr/>
    </dgm:pt>
    <dgm:pt modelId="{9FF1A800-224F-4F93-BD15-11CEA8C90582}" type="pres">
      <dgm:prSet presAssocID="{A356FA06-F39B-48A9-9D86-5C2C7370E19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A25840CF-596F-4A8F-8AD7-D24D28EC9E2E}" type="pres">
      <dgm:prSet presAssocID="{A356FA06-F39B-48A9-9D86-5C2C7370E19A}" presName="hierChild4" presStyleCnt="0"/>
      <dgm:spPr/>
    </dgm:pt>
    <dgm:pt modelId="{3F0C6781-BE05-4AF5-8299-9A3B30807619}" type="pres">
      <dgm:prSet presAssocID="{5896B564-2845-4CBB-8B2F-AB0A30D72C80}" presName="Name10" presStyleLbl="parChTrans1D2" presStyleIdx="1" presStyleCnt="2"/>
      <dgm:spPr/>
      <dgm:t>
        <a:bodyPr/>
        <a:lstStyle/>
        <a:p>
          <a:endParaRPr lang="uk-UA"/>
        </a:p>
      </dgm:t>
    </dgm:pt>
    <dgm:pt modelId="{80CC557D-4D31-433A-8E0F-981E5FF4335D}" type="pres">
      <dgm:prSet presAssocID="{899B0506-DC93-4B03-9ED3-7657192CF15E}" presName="hierRoot2" presStyleCnt="0"/>
      <dgm:spPr/>
    </dgm:pt>
    <dgm:pt modelId="{E20328ED-454B-45AA-84AF-42D28C613378}" type="pres">
      <dgm:prSet presAssocID="{899B0506-DC93-4B03-9ED3-7657192CF15E}" presName="composite2" presStyleCnt="0"/>
      <dgm:spPr/>
    </dgm:pt>
    <dgm:pt modelId="{C1F44877-79C8-4EC0-B23C-24F0396ED98E}" type="pres">
      <dgm:prSet presAssocID="{899B0506-DC93-4B03-9ED3-7657192CF15E}" presName="background2" presStyleLbl="node2" presStyleIdx="1" presStyleCnt="2"/>
      <dgm:spPr/>
    </dgm:pt>
    <dgm:pt modelId="{28F56DB8-7437-4C23-8283-09124E7CA603}" type="pres">
      <dgm:prSet presAssocID="{899B0506-DC93-4B03-9ED3-7657192CF15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C56E4368-42F7-4DBF-ABED-9AB1FECDC7EF}" type="pres">
      <dgm:prSet presAssocID="{899B0506-DC93-4B03-9ED3-7657192CF15E}" presName="hierChild3" presStyleCnt="0"/>
      <dgm:spPr/>
    </dgm:pt>
    <dgm:pt modelId="{66FCEBBF-38D5-4F5A-B116-D42B3B4EAF00}" type="pres">
      <dgm:prSet presAssocID="{095A27D8-7ED8-4943-80AD-491061AFA5C9}" presName="Name17" presStyleLbl="parChTrans1D3" presStyleIdx="1" presStyleCnt="2"/>
      <dgm:spPr/>
      <dgm:t>
        <a:bodyPr/>
        <a:lstStyle/>
        <a:p>
          <a:endParaRPr lang="uk-UA"/>
        </a:p>
      </dgm:t>
    </dgm:pt>
    <dgm:pt modelId="{844133CD-56F6-41D4-8A8D-C2C39C1BD596}" type="pres">
      <dgm:prSet presAssocID="{89ED4DD7-9E04-4BA1-9F25-18F07D4FB5D4}" presName="hierRoot3" presStyleCnt="0"/>
      <dgm:spPr/>
    </dgm:pt>
    <dgm:pt modelId="{55D1F3B0-65D8-4E42-8F43-D38ED187A700}" type="pres">
      <dgm:prSet presAssocID="{89ED4DD7-9E04-4BA1-9F25-18F07D4FB5D4}" presName="composite3" presStyleCnt="0"/>
      <dgm:spPr/>
    </dgm:pt>
    <dgm:pt modelId="{7D8D5981-4F2C-4E1F-BDEC-908A1F12E020}" type="pres">
      <dgm:prSet presAssocID="{89ED4DD7-9E04-4BA1-9F25-18F07D4FB5D4}" presName="background3" presStyleLbl="node3" presStyleIdx="1" presStyleCnt="2"/>
      <dgm:spPr/>
    </dgm:pt>
    <dgm:pt modelId="{7CBB1034-0489-4FAA-913B-C08087155D2A}" type="pres">
      <dgm:prSet presAssocID="{89ED4DD7-9E04-4BA1-9F25-18F07D4FB5D4}" presName="text3" presStyleLbl="fgAcc3" presStyleIdx="1" presStyleCnt="2" custScaleX="113846" custScaleY="103755" custLinFactNeighborY="-5759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B6713A66-33D8-46C0-B0F4-983A077AD702}" type="pres">
      <dgm:prSet presAssocID="{89ED4DD7-9E04-4BA1-9F25-18F07D4FB5D4}" presName="hierChild4" presStyleCnt="0"/>
      <dgm:spPr/>
    </dgm:pt>
  </dgm:ptLst>
  <dgm:cxnLst>
    <dgm:cxn modelId="{DCD17EE7-0179-49D8-A67E-FCC44B94ABE6}" type="presOf" srcId="{A356FA06-F39B-48A9-9D86-5C2C7370E19A}" destId="{9FF1A800-224F-4F93-BD15-11CEA8C90582}" srcOrd="0" destOrd="0" presId="urn:microsoft.com/office/officeart/2005/8/layout/hierarchy1"/>
    <dgm:cxn modelId="{4092D815-98BB-4502-AB75-58FC217C0113}" type="presOf" srcId="{26A2BBB3-528D-4FCF-8F2F-3A4FA27AE8BB}" destId="{318069A5-D2CA-41DA-BEF7-F02967E274F6}" srcOrd="0" destOrd="0" presId="urn:microsoft.com/office/officeart/2005/8/layout/hierarchy1"/>
    <dgm:cxn modelId="{462664E4-8EA6-4D97-A98C-27AB4BEA565C}" type="presOf" srcId="{89ED4DD7-9E04-4BA1-9F25-18F07D4FB5D4}" destId="{7CBB1034-0489-4FAA-913B-C08087155D2A}" srcOrd="0" destOrd="0" presId="urn:microsoft.com/office/officeart/2005/8/layout/hierarchy1"/>
    <dgm:cxn modelId="{EDC30CCA-C490-4D21-83F3-F108E1422666}" srcId="{899B0506-DC93-4B03-9ED3-7657192CF15E}" destId="{89ED4DD7-9E04-4BA1-9F25-18F07D4FB5D4}" srcOrd="0" destOrd="0" parTransId="{095A27D8-7ED8-4943-80AD-491061AFA5C9}" sibTransId="{392AD004-F324-425B-A910-8B79A513A124}"/>
    <dgm:cxn modelId="{441F8C98-7FC7-4283-8242-144CE53ABE4D}" type="presOf" srcId="{A465B8D2-BFE9-4423-A1AD-4A0B72D3B694}" destId="{CCB73E00-AD8F-403A-9C48-3236B9CD0423}" srcOrd="0" destOrd="0" presId="urn:microsoft.com/office/officeart/2005/8/layout/hierarchy1"/>
    <dgm:cxn modelId="{A832A71D-9279-4227-8CBA-B64879A1CF79}" type="presOf" srcId="{095A27D8-7ED8-4943-80AD-491061AFA5C9}" destId="{66FCEBBF-38D5-4F5A-B116-D42B3B4EAF00}" srcOrd="0" destOrd="0" presId="urn:microsoft.com/office/officeart/2005/8/layout/hierarchy1"/>
    <dgm:cxn modelId="{FDDFF65D-2F73-4ABB-85A2-6244F8F5604E}" type="presOf" srcId="{5896B564-2845-4CBB-8B2F-AB0A30D72C80}" destId="{3F0C6781-BE05-4AF5-8299-9A3B30807619}" srcOrd="0" destOrd="0" presId="urn:microsoft.com/office/officeart/2005/8/layout/hierarchy1"/>
    <dgm:cxn modelId="{669738D5-8A13-44C6-AF2B-7C7856388239}" type="presOf" srcId="{899B0506-DC93-4B03-9ED3-7657192CF15E}" destId="{28F56DB8-7437-4C23-8283-09124E7CA603}" srcOrd="0" destOrd="0" presId="urn:microsoft.com/office/officeart/2005/8/layout/hierarchy1"/>
    <dgm:cxn modelId="{C18D2E10-4B0B-46E2-A9B2-98C2F566E5BF}" srcId="{B5277BAD-7588-493A-8159-7F1587845A45}" destId="{205A53E3-3A11-4EB6-B777-D85549A68F6E}" srcOrd="0" destOrd="0" parTransId="{2EFBC884-B84A-4C53-A317-00BFE5F86A2E}" sibTransId="{15A11FEA-B56C-4F86-AB9C-5BFAD5160F9E}"/>
    <dgm:cxn modelId="{AED7D2F4-9AE2-4D52-95B8-32A90BD1C739}" srcId="{205A53E3-3A11-4EB6-B777-D85549A68F6E}" destId="{A465B8D2-BFE9-4423-A1AD-4A0B72D3B694}" srcOrd="0" destOrd="0" parTransId="{DC6981D2-5F7C-4D38-AF34-E6C5EC596A94}" sibTransId="{61D40250-CD9B-4325-B499-FBB3D3A8594D}"/>
    <dgm:cxn modelId="{055B9B8B-8658-487E-8EAA-C0401D71D9FC}" type="presOf" srcId="{B5277BAD-7588-493A-8159-7F1587845A45}" destId="{F070DE63-3F9E-4A6D-BBFD-A312C96D8438}" srcOrd="0" destOrd="0" presId="urn:microsoft.com/office/officeart/2005/8/layout/hierarchy1"/>
    <dgm:cxn modelId="{6668CF6F-4C6A-4489-AF3A-7FC729E96D8E}" type="presOf" srcId="{DC6981D2-5F7C-4D38-AF34-E6C5EC596A94}" destId="{0DCEB765-383A-454F-B247-F0EEB5013AA6}" srcOrd="0" destOrd="0" presId="urn:microsoft.com/office/officeart/2005/8/layout/hierarchy1"/>
    <dgm:cxn modelId="{AC7FDB2C-0E46-4C8B-84A8-255978D2E881}" type="presOf" srcId="{205A53E3-3A11-4EB6-B777-D85549A68F6E}" destId="{5E762E26-285C-4674-AA0E-CF24370EDAAD}" srcOrd="0" destOrd="0" presId="urn:microsoft.com/office/officeart/2005/8/layout/hierarchy1"/>
    <dgm:cxn modelId="{B342C27D-4830-444C-8E49-F35BE9C85343}" srcId="{205A53E3-3A11-4EB6-B777-D85549A68F6E}" destId="{899B0506-DC93-4B03-9ED3-7657192CF15E}" srcOrd="1" destOrd="0" parTransId="{5896B564-2845-4CBB-8B2F-AB0A30D72C80}" sibTransId="{B48F2788-92E1-43BF-BA33-1961ABA4C52F}"/>
    <dgm:cxn modelId="{96FD18E2-F3EC-4B24-8A6B-F7E4650EB40B}" srcId="{A465B8D2-BFE9-4423-A1AD-4A0B72D3B694}" destId="{A356FA06-F39B-48A9-9D86-5C2C7370E19A}" srcOrd="0" destOrd="0" parTransId="{26A2BBB3-528D-4FCF-8F2F-3A4FA27AE8BB}" sibTransId="{C8BFE5CE-7D01-48D6-BA87-B4A8DA3D5AA4}"/>
    <dgm:cxn modelId="{81D62695-2F97-4E9B-9794-7AB9820D5234}" type="presParOf" srcId="{F070DE63-3F9E-4A6D-BBFD-A312C96D8438}" destId="{AAFE4B6C-8AFD-4879-B2F2-BA473320859A}" srcOrd="0" destOrd="0" presId="urn:microsoft.com/office/officeart/2005/8/layout/hierarchy1"/>
    <dgm:cxn modelId="{0F514131-7E56-4840-839E-85256D4723B8}" type="presParOf" srcId="{AAFE4B6C-8AFD-4879-B2F2-BA473320859A}" destId="{3D9A256B-0850-4A56-AA61-9AB00BD3B48C}" srcOrd="0" destOrd="0" presId="urn:microsoft.com/office/officeart/2005/8/layout/hierarchy1"/>
    <dgm:cxn modelId="{643F1BD0-1352-40B9-BCB2-3271B0727C51}" type="presParOf" srcId="{3D9A256B-0850-4A56-AA61-9AB00BD3B48C}" destId="{59DA63AF-A903-44DC-9AB5-90F3B6F265B5}" srcOrd="0" destOrd="0" presId="urn:microsoft.com/office/officeart/2005/8/layout/hierarchy1"/>
    <dgm:cxn modelId="{A8BBA1AA-4B29-4930-B478-9FE2D18C7963}" type="presParOf" srcId="{3D9A256B-0850-4A56-AA61-9AB00BD3B48C}" destId="{5E762E26-285C-4674-AA0E-CF24370EDAAD}" srcOrd="1" destOrd="0" presId="urn:microsoft.com/office/officeart/2005/8/layout/hierarchy1"/>
    <dgm:cxn modelId="{78B5325E-2699-4044-BF28-C2A0106A82AF}" type="presParOf" srcId="{AAFE4B6C-8AFD-4879-B2F2-BA473320859A}" destId="{6D053314-5C77-49AE-A3B4-EEE39827021C}" srcOrd="1" destOrd="0" presId="urn:microsoft.com/office/officeart/2005/8/layout/hierarchy1"/>
    <dgm:cxn modelId="{DE0EB52B-B647-4A4A-96A3-D6EF09298E3F}" type="presParOf" srcId="{6D053314-5C77-49AE-A3B4-EEE39827021C}" destId="{0DCEB765-383A-454F-B247-F0EEB5013AA6}" srcOrd="0" destOrd="0" presId="urn:microsoft.com/office/officeart/2005/8/layout/hierarchy1"/>
    <dgm:cxn modelId="{2A16C77E-7904-4517-A44A-B751B23502AE}" type="presParOf" srcId="{6D053314-5C77-49AE-A3B4-EEE39827021C}" destId="{BE5C1DAD-3A74-4E1F-970D-3B56AAF69B4D}" srcOrd="1" destOrd="0" presId="urn:microsoft.com/office/officeart/2005/8/layout/hierarchy1"/>
    <dgm:cxn modelId="{BE3EFAC6-CBAD-419E-A17B-B5E2813D30AA}" type="presParOf" srcId="{BE5C1DAD-3A74-4E1F-970D-3B56AAF69B4D}" destId="{0A41DA20-0009-4D16-B39C-4F5C98D4F0AC}" srcOrd="0" destOrd="0" presId="urn:microsoft.com/office/officeart/2005/8/layout/hierarchy1"/>
    <dgm:cxn modelId="{D1A95872-C7C4-4F65-9532-1698E52C5C9F}" type="presParOf" srcId="{0A41DA20-0009-4D16-B39C-4F5C98D4F0AC}" destId="{28624267-0C6B-43B2-81E8-8C3DE7F8742C}" srcOrd="0" destOrd="0" presId="urn:microsoft.com/office/officeart/2005/8/layout/hierarchy1"/>
    <dgm:cxn modelId="{7F26E506-57A3-4CDC-A73C-B959CA0A4054}" type="presParOf" srcId="{0A41DA20-0009-4D16-B39C-4F5C98D4F0AC}" destId="{CCB73E00-AD8F-403A-9C48-3236B9CD0423}" srcOrd="1" destOrd="0" presId="urn:microsoft.com/office/officeart/2005/8/layout/hierarchy1"/>
    <dgm:cxn modelId="{6BB2EE80-30D9-45D4-821A-8D035E6210B8}" type="presParOf" srcId="{BE5C1DAD-3A74-4E1F-970D-3B56AAF69B4D}" destId="{0F20FD61-0D56-4C45-ABE1-3D948C3DE146}" srcOrd="1" destOrd="0" presId="urn:microsoft.com/office/officeart/2005/8/layout/hierarchy1"/>
    <dgm:cxn modelId="{6BEF9ECF-F9F2-42FF-9BE9-2AB28D221DF8}" type="presParOf" srcId="{0F20FD61-0D56-4C45-ABE1-3D948C3DE146}" destId="{318069A5-D2CA-41DA-BEF7-F02967E274F6}" srcOrd="0" destOrd="0" presId="urn:microsoft.com/office/officeart/2005/8/layout/hierarchy1"/>
    <dgm:cxn modelId="{83DD34D3-A02A-4968-94AF-D897F5A993B2}" type="presParOf" srcId="{0F20FD61-0D56-4C45-ABE1-3D948C3DE146}" destId="{9584A4EB-4F61-4396-A4B2-30CA2A4B39F1}" srcOrd="1" destOrd="0" presId="urn:microsoft.com/office/officeart/2005/8/layout/hierarchy1"/>
    <dgm:cxn modelId="{32F1027C-1DBA-4481-A966-225C5D1438C8}" type="presParOf" srcId="{9584A4EB-4F61-4396-A4B2-30CA2A4B39F1}" destId="{B6F07D39-5B81-4CD2-9BC2-E995C8037950}" srcOrd="0" destOrd="0" presId="urn:microsoft.com/office/officeart/2005/8/layout/hierarchy1"/>
    <dgm:cxn modelId="{65CFA5EC-556D-4F7A-B5BF-0E78A58AA4BA}" type="presParOf" srcId="{B6F07D39-5B81-4CD2-9BC2-E995C8037950}" destId="{598B3A13-204D-4508-8D22-074CA1D38370}" srcOrd="0" destOrd="0" presId="urn:microsoft.com/office/officeart/2005/8/layout/hierarchy1"/>
    <dgm:cxn modelId="{01B16E94-34DA-4842-BE46-33A5216F9E29}" type="presParOf" srcId="{B6F07D39-5B81-4CD2-9BC2-E995C8037950}" destId="{9FF1A800-224F-4F93-BD15-11CEA8C90582}" srcOrd="1" destOrd="0" presId="urn:microsoft.com/office/officeart/2005/8/layout/hierarchy1"/>
    <dgm:cxn modelId="{DF179F1A-D71C-4C35-8252-82A54022E927}" type="presParOf" srcId="{9584A4EB-4F61-4396-A4B2-30CA2A4B39F1}" destId="{A25840CF-596F-4A8F-8AD7-D24D28EC9E2E}" srcOrd="1" destOrd="0" presId="urn:microsoft.com/office/officeart/2005/8/layout/hierarchy1"/>
    <dgm:cxn modelId="{B05ECEA1-F548-416D-A1A8-E425E5FD851B}" type="presParOf" srcId="{6D053314-5C77-49AE-A3B4-EEE39827021C}" destId="{3F0C6781-BE05-4AF5-8299-9A3B30807619}" srcOrd="2" destOrd="0" presId="urn:microsoft.com/office/officeart/2005/8/layout/hierarchy1"/>
    <dgm:cxn modelId="{350CCEA1-E298-464E-B32F-8DEAD63C3569}" type="presParOf" srcId="{6D053314-5C77-49AE-A3B4-EEE39827021C}" destId="{80CC557D-4D31-433A-8E0F-981E5FF4335D}" srcOrd="3" destOrd="0" presId="urn:microsoft.com/office/officeart/2005/8/layout/hierarchy1"/>
    <dgm:cxn modelId="{178F65DD-F017-4088-B4D5-E86103F2BCC0}" type="presParOf" srcId="{80CC557D-4D31-433A-8E0F-981E5FF4335D}" destId="{E20328ED-454B-45AA-84AF-42D28C613378}" srcOrd="0" destOrd="0" presId="urn:microsoft.com/office/officeart/2005/8/layout/hierarchy1"/>
    <dgm:cxn modelId="{7B777629-8B01-4B41-8E7D-80FDECCD2CF7}" type="presParOf" srcId="{E20328ED-454B-45AA-84AF-42D28C613378}" destId="{C1F44877-79C8-4EC0-B23C-24F0396ED98E}" srcOrd="0" destOrd="0" presId="urn:microsoft.com/office/officeart/2005/8/layout/hierarchy1"/>
    <dgm:cxn modelId="{99BD6E48-AF48-41B7-BB3B-4291AF08FA0B}" type="presParOf" srcId="{E20328ED-454B-45AA-84AF-42D28C613378}" destId="{28F56DB8-7437-4C23-8283-09124E7CA603}" srcOrd="1" destOrd="0" presId="urn:microsoft.com/office/officeart/2005/8/layout/hierarchy1"/>
    <dgm:cxn modelId="{E1316597-5E93-4C01-8C39-5AA3E46D3475}" type="presParOf" srcId="{80CC557D-4D31-433A-8E0F-981E5FF4335D}" destId="{C56E4368-42F7-4DBF-ABED-9AB1FECDC7EF}" srcOrd="1" destOrd="0" presId="urn:microsoft.com/office/officeart/2005/8/layout/hierarchy1"/>
    <dgm:cxn modelId="{CD621DCB-4A24-43D3-9FAB-1934816A65E1}" type="presParOf" srcId="{C56E4368-42F7-4DBF-ABED-9AB1FECDC7EF}" destId="{66FCEBBF-38D5-4F5A-B116-D42B3B4EAF00}" srcOrd="0" destOrd="0" presId="urn:microsoft.com/office/officeart/2005/8/layout/hierarchy1"/>
    <dgm:cxn modelId="{C2A4C985-2F7A-4963-9253-DB299F7C398B}" type="presParOf" srcId="{C56E4368-42F7-4DBF-ABED-9AB1FECDC7EF}" destId="{844133CD-56F6-41D4-8A8D-C2C39C1BD596}" srcOrd="1" destOrd="0" presId="urn:microsoft.com/office/officeart/2005/8/layout/hierarchy1"/>
    <dgm:cxn modelId="{E3F29318-712B-445B-8ADD-53F9E89AFD6F}" type="presParOf" srcId="{844133CD-56F6-41D4-8A8D-C2C39C1BD596}" destId="{55D1F3B0-65D8-4E42-8F43-D38ED187A700}" srcOrd="0" destOrd="0" presId="urn:microsoft.com/office/officeart/2005/8/layout/hierarchy1"/>
    <dgm:cxn modelId="{CD82257A-068B-42B6-9C83-E92E7E5C6103}" type="presParOf" srcId="{55D1F3B0-65D8-4E42-8F43-D38ED187A700}" destId="{7D8D5981-4F2C-4E1F-BDEC-908A1F12E020}" srcOrd="0" destOrd="0" presId="urn:microsoft.com/office/officeart/2005/8/layout/hierarchy1"/>
    <dgm:cxn modelId="{4BC46AA3-FBEE-4642-8C29-5C499F6C7530}" type="presParOf" srcId="{55D1F3B0-65D8-4E42-8F43-D38ED187A700}" destId="{7CBB1034-0489-4FAA-913B-C08087155D2A}" srcOrd="1" destOrd="0" presId="urn:microsoft.com/office/officeart/2005/8/layout/hierarchy1"/>
    <dgm:cxn modelId="{C853CEDB-C70C-454C-A029-06E1EC8DAB84}" type="presParOf" srcId="{844133CD-56F6-41D4-8A8D-C2C39C1BD596}" destId="{B6713A66-33D8-46C0-B0F4-983A077AD7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580112" y="5661248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Ковалик С.А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000924" cy="785794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 присвоєння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3214686"/>
            <a:ext cx="3929090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змінна_1 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☺</a:t>
            </a:r>
            <a:r>
              <a:rPr lang="uk-UA" sz="2000" dirty="0" smtClean="0">
                <a:latin typeface="Arial Black" pitchFamily="34" charset="0"/>
              </a:rPr>
              <a:t>=</a:t>
            </a:r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змінна_2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913139"/>
            <a:ext cx="8572560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Оператор присвоєння (оператор </a:t>
            </a:r>
            <a:r>
              <a:rPr lang="uk-UA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=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) повертає значення. Наслідок: можна використовувати декілька операторів присвоєння в одному виразі: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x=y=z=100;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00100" y="2357430"/>
            <a:ext cx="700092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Скорочені форми операторів</a:t>
            </a:r>
            <a:endParaRPr kumimoji="0" lang="uk-UA" sz="32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4286256"/>
            <a:ext cx="6786610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змінна_1 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☺</a:t>
            </a:r>
            <a:r>
              <a:rPr lang="uk-UA" sz="2000" dirty="0" smtClean="0">
                <a:latin typeface="Arial Black" pitchFamily="34" charset="0"/>
              </a:rPr>
              <a:t>=</a:t>
            </a:r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змінна_1 </a:t>
            </a:r>
            <a:r>
              <a:rPr lang="en-US" sz="2800" dirty="0" smtClean="0">
                <a:latin typeface="Arial Black" pitchFamily="34" charset="0"/>
              </a:rPr>
              <a:t>☺</a:t>
            </a:r>
            <a:r>
              <a:rPr lang="uk-UA" sz="2000" dirty="0" smtClean="0">
                <a:latin typeface="Arial Black" pitchFamily="34" charset="0"/>
              </a:rPr>
              <a:t> змінна_2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14876" y="3190546"/>
            <a:ext cx="2500330" cy="57150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Arial Black" pitchFamily="34" charset="0"/>
              </a:rPr>
              <a:t>Те саме, що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" name="Выгнутая вправо стрелка 14"/>
          <p:cNvSpPr/>
          <p:nvPr/>
        </p:nvSpPr>
        <p:spPr>
          <a:xfrm>
            <a:off x="7215206" y="3429000"/>
            <a:ext cx="642942" cy="1285884"/>
          </a:xfrm>
          <a:prstGeom prst="curvedLeftArrow">
            <a:avLst>
              <a:gd name="adj1" fmla="val 25700"/>
              <a:gd name="adj2" fmla="val 55110"/>
              <a:gd name="adj3" fmla="val 54425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5000636"/>
            <a:ext cx="8501122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☺</a:t>
            </a:r>
            <a:r>
              <a:rPr lang="uk-UA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uk-UA" sz="2400" dirty="0" smtClean="0">
                <a:solidFill>
                  <a:schemeClr val="bg1"/>
                </a:solidFill>
                <a:latin typeface="Arial Black" pitchFamily="34" charset="0"/>
              </a:rPr>
              <a:t>- один з розглянутих вище операторів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5786454"/>
            <a:ext cx="1214446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x+=y;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857356" y="5715016"/>
            <a:ext cx="2500330" cy="57150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Arial Black" pitchFamily="34" charset="0"/>
              </a:rPr>
              <a:t>Те саме, що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8" y="5786454"/>
            <a:ext cx="1357322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x=</a:t>
            </a:r>
            <a:r>
              <a:rPr lang="en-US" sz="2000" dirty="0" err="1" smtClean="0">
                <a:latin typeface="Arial Black" pitchFamily="34" charset="0"/>
              </a:rPr>
              <a:t>x+y</a:t>
            </a:r>
            <a:r>
              <a:rPr lang="en-US" sz="2000" dirty="0" smtClean="0">
                <a:latin typeface="Arial Black" pitchFamily="34" charset="0"/>
              </a:rPr>
              <a:t>;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43438" y="5857892"/>
            <a:ext cx="928694" cy="28575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-24"/>
            <a:ext cx="7000924" cy="785794"/>
          </a:xfrm>
        </p:spPr>
        <p:txBody>
          <a:bodyPr>
            <a:normAutofit/>
          </a:bodyPr>
          <a:lstStyle/>
          <a:p>
            <a:r>
              <a:rPr lang="uk-UA" sz="32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Тернарний</a:t>
            </a:r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оператор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899724"/>
            <a:ext cx="5572164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2000" dirty="0" err="1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Тернарний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оператор – три </a:t>
            </a:r>
            <a:r>
              <a:rPr lang="uk-UA" sz="2000" dirty="0" err="1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операнди</a:t>
            </a:r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pPr algn="just"/>
            <a:r>
              <a:rPr lang="uk-UA" sz="2000" u="sng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Синтаксис:</a:t>
            </a:r>
          </a:p>
          <a:p>
            <a:pPr algn="just"/>
            <a:endParaRPr lang="uk-UA" sz="2000" dirty="0" smtClean="0">
              <a:solidFill>
                <a:srgbClr val="FF0000"/>
              </a:solidFill>
              <a:latin typeface="Arial Black" pitchFamily="34" charset="0"/>
              <a:cs typeface="Times New Roman"/>
            </a:endParaRPr>
          </a:p>
          <a:p>
            <a:pPr algn="just"/>
            <a:r>
              <a:rPr lang="uk-UA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умова?вираз_1:вираз_2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;</a:t>
            </a:r>
          </a:p>
        </p:txBody>
      </p:sp>
      <p:graphicFrame>
        <p:nvGraphicFramePr>
          <p:cNvPr id="14" name="Схема 13"/>
          <p:cNvGraphicFramePr/>
          <p:nvPr/>
        </p:nvGraphicFramePr>
        <p:xfrm>
          <a:off x="5929322" y="682620"/>
          <a:ext cx="3000396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920" y="2627651"/>
            <a:ext cx="5572164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2000" u="sng" dirty="0" smtClean="0">
                <a:latin typeface="Arial Black" pitchFamily="34" charset="0"/>
                <a:cs typeface="Times New Roman"/>
              </a:rPr>
              <a:t>Приклад:</a:t>
            </a:r>
          </a:p>
          <a:p>
            <a:pPr algn="just"/>
            <a:endParaRPr lang="uk-UA" sz="2000" dirty="0" smtClean="0">
              <a:latin typeface="Arial Black" pitchFamily="34" charset="0"/>
              <a:cs typeface="Times New Roman"/>
            </a:endParaRPr>
          </a:p>
          <a:p>
            <a:pPr algn="just"/>
            <a:r>
              <a:rPr lang="en-US" sz="2000" dirty="0" smtClean="0">
                <a:latin typeface="Arial Black" pitchFamily="34" charset="0"/>
                <a:cs typeface="Times New Roman"/>
              </a:rPr>
              <a:t>result = n!=0 ? 100/n : 0;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857224" y="3786190"/>
            <a:ext cx="700092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Пріоритет операторів</a:t>
            </a:r>
            <a:endParaRPr kumimoji="0" lang="uk-UA" sz="32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06" y="4500570"/>
            <a:ext cx="5143536" cy="22467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)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[ ] . ++ (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префікс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) - -(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префікс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)</a:t>
            </a:r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pPr marL="457200" indent="-457200" algn="just"/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2.  ! 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~  ++ (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постфікс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)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 - - (постфікс)</a:t>
            </a:r>
          </a:p>
          <a:p>
            <a:pPr marL="457200" indent="-457200" algn="just">
              <a:buAutoNum type="arabicPeriod" startAt="3"/>
            </a:pP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*  /  %</a:t>
            </a:r>
          </a:p>
          <a:p>
            <a:pPr marL="457200" indent="-457200" algn="just">
              <a:buAutoNum type="arabicPeriod" startAt="4"/>
            </a:pP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+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-</a:t>
            </a:r>
          </a:p>
          <a:p>
            <a:pPr marL="457200" indent="-457200" algn="just">
              <a:buAutoNum type="arabicPeriod" startAt="5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&lt;&lt;  &gt;&gt;</a:t>
            </a:r>
            <a:endParaRPr lang="en-US" sz="2000" dirty="0" smtClean="0">
              <a:solidFill>
                <a:srgbClr val="FF0000"/>
              </a:solidFill>
              <a:latin typeface="Arial Black" pitchFamily="34" charset="0"/>
              <a:cs typeface="Times New Roman"/>
            </a:endParaRPr>
          </a:p>
          <a:p>
            <a:pPr marL="457200" indent="-457200" algn="just">
              <a:buAutoNum type="arabicPeriod" startAt="6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&lt;  &lt;=  &gt;  &gt;= </a:t>
            </a:r>
          </a:p>
          <a:p>
            <a:pPr marL="457200" indent="-457200" algn="just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7.  ==  !=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2052" y="4499911"/>
            <a:ext cx="3587666" cy="22467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8.     &amp;</a:t>
            </a:r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pPr marL="457200" indent="-457200" algn="just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9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. 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  ^</a:t>
            </a:r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pPr marL="457200" indent="-457200" algn="just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10.   |</a:t>
            </a:r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pPr marL="457200" indent="-457200" algn="just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11.   &amp;&amp;</a:t>
            </a:r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pPr marL="457200" indent="-457200" algn="just">
              <a:buAutoNum type="arabicPeriod" startAt="12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  || </a:t>
            </a:r>
          </a:p>
          <a:p>
            <a:pPr marL="457200" indent="-457200" algn="just">
              <a:buAutoNum type="arabicPeriod" startAt="13"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   ?:</a:t>
            </a:r>
          </a:p>
          <a:p>
            <a:pPr marL="457200" indent="-457200" algn="just"/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14.    =   op=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4.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Основні оператори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008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Оператори (базові) </a:t>
            </a:r>
            <a:r>
              <a:rPr lang="en-US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071546"/>
            <a:ext cx="7877478" cy="31085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Arial Black" pitchFamily="34" charset="0"/>
                <a:cs typeface="Times New Roman"/>
              </a:rPr>
              <a:t>●</a:t>
            </a:r>
            <a:r>
              <a:rPr lang="en-US" sz="28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800" b="1" dirty="0" smtClean="0">
                <a:latin typeface="Arial Black" pitchFamily="34" charset="0"/>
                <a:cs typeface="Times New Roman"/>
              </a:rPr>
              <a:t>Арифметичні</a:t>
            </a:r>
          </a:p>
          <a:p>
            <a:endParaRPr lang="uk-UA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Оператори порівняння (відношення)</a:t>
            </a:r>
          </a:p>
          <a:p>
            <a:endParaRPr lang="uk-UA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Логічні оператори</a:t>
            </a:r>
          </a:p>
          <a:p>
            <a:endParaRPr lang="uk-UA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Оператори зсувів (побітові)</a:t>
            </a:r>
            <a:endParaRPr lang="ru-RU" sz="28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256"/>
            <a:ext cx="7910376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●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Оператор присвоєння</a:t>
            </a:r>
          </a:p>
          <a:p>
            <a:endParaRPr lang="uk-UA" sz="28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● </a:t>
            </a:r>
            <a:r>
              <a:rPr lang="uk-UA" sz="28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Тернарний</a:t>
            </a:r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оператор</a:t>
            </a:r>
          </a:p>
          <a:p>
            <a:endParaRPr lang="uk-UA" sz="28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● Пріоритет операторів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85794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Арифметичні оператори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3062" y="856301"/>
          <a:ext cx="9017875" cy="593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07"/>
                <a:gridCol w="7047668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Оператор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Пояснення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+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Додавання.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Бінарний оператор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Віднімання.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Бінарний оператор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*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Множення.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Бінарний оператор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/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Ділення. </a:t>
                      </a:r>
                      <a:r>
                        <a:rPr lang="uk-UA" sz="2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Бінарний оператор. Для </a:t>
                      </a:r>
                      <a:r>
                        <a:rPr lang="uk-UA" sz="2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цілочисельних</a:t>
                      </a:r>
                      <a:r>
                        <a:rPr lang="uk-UA" sz="2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операндів</a:t>
                      </a:r>
                      <a:r>
                        <a:rPr lang="uk-UA" sz="2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виконується ділення націло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%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Залишок від ділення. </a:t>
                      </a:r>
                      <a:r>
                        <a:rPr lang="uk-UA" sz="2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Бінарний</a:t>
                      </a:r>
                      <a:r>
                        <a:rPr lang="uk-UA" sz="2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оператор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++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Інкремент</a:t>
                      </a:r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.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Унарний</a:t>
                      </a:r>
                      <a:r>
                        <a:rPr lang="uk-UA" sz="2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оператор. Збільшує на одиницю </a:t>
                      </a:r>
                      <a:r>
                        <a:rPr lang="uk-UA" sz="2400" b="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операнд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00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- -</a:t>
                      </a:r>
                      <a:endParaRPr lang="ru-RU" sz="2800" b="1" kern="1200" dirty="0" smtClean="0">
                        <a:solidFill>
                          <a:srgbClr val="FF00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Декремент</a:t>
                      </a:r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.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Унарний</a:t>
                      </a:r>
                      <a:r>
                        <a:rPr lang="uk-UA" sz="2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оператор. Зменшує на одиницю </a:t>
                      </a:r>
                      <a:r>
                        <a:rPr lang="uk-UA" sz="2400" b="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операнд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32" cy="785794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Арифметичні оператори - особливості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06" y="714356"/>
            <a:ext cx="4071966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u="sng" dirty="0" smtClean="0">
                <a:latin typeface="Arial Black" pitchFamily="34" charset="0"/>
                <a:cs typeface="Times New Roman"/>
              </a:rPr>
              <a:t>Оператор ділення (тобто </a:t>
            </a:r>
            <a:r>
              <a:rPr lang="en-US" sz="2000" u="sng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/</a:t>
            </a:r>
            <a:r>
              <a:rPr lang="uk-UA" sz="2000" u="sng" dirty="0" smtClean="0">
                <a:latin typeface="Arial Black" pitchFamily="34" charset="0"/>
                <a:cs typeface="Times New Roman"/>
              </a:rPr>
              <a:t>)</a:t>
            </a:r>
          </a:p>
          <a:p>
            <a:endParaRPr lang="uk-UA" sz="2000" dirty="0" smtClean="0">
              <a:latin typeface="Arial Black" pitchFamily="34" charset="0"/>
              <a:cs typeface="Times New Roman"/>
            </a:endParaRPr>
          </a:p>
          <a:p>
            <a:r>
              <a:rPr lang="uk-UA" sz="2000" dirty="0" smtClean="0">
                <a:latin typeface="Arial Black" pitchFamily="34" charset="0"/>
                <a:cs typeface="Times New Roman"/>
              </a:rPr>
              <a:t>якщо </a:t>
            </a:r>
            <a:r>
              <a:rPr lang="uk-UA" sz="2000" dirty="0" err="1" smtClean="0">
                <a:latin typeface="Arial Black" pitchFamily="34" charset="0"/>
                <a:cs typeface="Times New Roman"/>
              </a:rPr>
              <a:t>операнди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 </a:t>
            </a:r>
          </a:p>
          <a:p>
            <a:r>
              <a:rPr lang="uk-UA" sz="2000" dirty="0" err="1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цілочисельні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, ділення виконується </a:t>
            </a:r>
            <a:r>
              <a:rPr lang="uk-UA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націло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 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38" y="2438937"/>
            <a:ext cx="6072230" cy="42165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u="sng" dirty="0" err="1" smtClean="0">
                <a:latin typeface="Arial Black" pitchFamily="34" charset="0"/>
                <a:cs typeface="Times New Roman"/>
              </a:rPr>
              <a:t>Інкремент</a:t>
            </a:r>
            <a:r>
              <a:rPr lang="uk-UA" sz="2000" u="sng" dirty="0" smtClean="0">
                <a:latin typeface="Arial Black" pitchFamily="34" charset="0"/>
                <a:cs typeface="Times New Roman"/>
              </a:rPr>
              <a:t> (оператор </a:t>
            </a:r>
            <a:r>
              <a:rPr lang="uk-UA" sz="2000" u="sng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++</a:t>
            </a:r>
            <a:r>
              <a:rPr lang="uk-UA" sz="2000" u="sng" dirty="0" smtClean="0">
                <a:latin typeface="Arial Black" pitchFamily="34" charset="0"/>
                <a:cs typeface="Times New Roman"/>
              </a:rPr>
              <a:t>) та </a:t>
            </a:r>
            <a:r>
              <a:rPr lang="uk-UA" sz="2000" u="sng" dirty="0" err="1" smtClean="0">
                <a:latin typeface="Arial Black" pitchFamily="34" charset="0"/>
                <a:cs typeface="Times New Roman"/>
              </a:rPr>
              <a:t>декремнет</a:t>
            </a:r>
            <a:r>
              <a:rPr lang="uk-UA" sz="2000" u="sng" dirty="0" smtClean="0">
                <a:latin typeface="Arial Black" pitchFamily="34" charset="0"/>
                <a:cs typeface="Times New Roman"/>
              </a:rPr>
              <a:t> (оператор </a:t>
            </a:r>
            <a:r>
              <a:rPr lang="uk-UA" sz="2000" u="sng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– –</a:t>
            </a:r>
            <a:r>
              <a:rPr lang="uk-UA" sz="2000" u="sng" dirty="0" smtClean="0">
                <a:latin typeface="Arial Black" pitchFamily="34" charset="0"/>
                <a:cs typeface="Times New Roman"/>
              </a:rPr>
              <a:t>)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 </a:t>
            </a:r>
          </a:p>
          <a:p>
            <a:endParaRPr lang="uk-UA" sz="800" dirty="0" smtClean="0">
              <a:latin typeface="Arial Black" pitchFamily="34" charset="0"/>
              <a:cs typeface="Times New Roman"/>
            </a:endParaRPr>
          </a:p>
          <a:p>
            <a:endParaRPr lang="uk-UA" sz="2000" dirty="0" smtClean="0">
              <a:latin typeface="Arial Black" pitchFamily="34" charset="0"/>
              <a:cs typeface="Times New Roman"/>
            </a:endParaRPr>
          </a:p>
          <a:p>
            <a:r>
              <a:rPr lang="uk-UA" sz="2000" dirty="0" smtClean="0">
                <a:latin typeface="Arial Black" pitchFamily="34" charset="0"/>
                <a:cs typeface="Times New Roman"/>
              </a:rPr>
              <a:t>існує </a:t>
            </a:r>
            <a:r>
              <a:rPr lang="uk-UA" sz="2000" dirty="0" err="1" smtClean="0">
                <a:latin typeface="Arial Black" pitchFamily="34" charset="0"/>
                <a:cs typeface="Times New Roman"/>
              </a:rPr>
              <a:t>префіксна</a:t>
            </a:r>
            <a:r>
              <a:rPr lang="en-US" sz="2000" dirty="0" smtClean="0">
                <a:latin typeface="Arial Black" pitchFamily="34" charset="0"/>
                <a:cs typeface="Times New Roman"/>
              </a:rPr>
              <a:t> (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наприклад ++</a:t>
            </a:r>
            <a:r>
              <a:rPr lang="en-US" sz="2000" dirty="0" smtClean="0">
                <a:latin typeface="Arial Black" pitchFamily="34" charset="0"/>
                <a:cs typeface="Times New Roman"/>
              </a:rPr>
              <a:t>a 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чи </a:t>
            </a:r>
            <a:r>
              <a:rPr lang="en-US" sz="2000" dirty="0" smtClean="0">
                <a:latin typeface="Arial Black" pitchFamily="34" charset="0"/>
                <a:cs typeface="Times New Roman"/>
              </a:rPr>
              <a:t>--a)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 </a:t>
            </a:r>
          </a:p>
          <a:p>
            <a:r>
              <a:rPr lang="uk-UA" sz="2000" dirty="0" smtClean="0">
                <a:latin typeface="Arial Black" pitchFamily="34" charset="0"/>
                <a:cs typeface="Times New Roman"/>
              </a:rPr>
              <a:t>та </a:t>
            </a:r>
            <a:r>
              <a:rPr lang="uk-UA" sz="2000" dirty="0" err="1" smtClean="0">
                <a:latin typeface="Arial Black" pitchFamily="34" charset="0"/>
                <a:cs typeface="Times New Roman"/>
              </a:rPr>
              <a:t>постфіксна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 </a:t>
            </a:r>
            <a:r>
              <a:rPr lang="en-US" sz="2000" dirty="0" smtClean="0">
                <a:latin typeface="Arial Black" pitchFamily="34" charset="0"/>
                <a:cs typeface="Times New Roman"/>
              </a:rPr>
              <a:t>(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наприклад </a:t>
            </a:r>
            <a:r>
              <a:rPr lang="en-US" sz="2000" dirty="0" smtClean="0">
                <a:latin typeface="Arial Black" pitchFamily="34" charset="0"/>
                <a:cs typeface="Times New Roman"/>
              </a:rPr>
              <a:t>a++ 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чи </a:t>
            </a:r>
            <a:r>
              <a:rPr lang="en-US" sz="2000" dirty="0" smtClean="0">
                <a:latin typeface="Arial Black" pitchFamily="34" charset="0"/>
                <a:cs typeface="Times New Roman"/>
              </a:rPr>
              <a:t>a--) 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форми</a:t>
            </a:r>
          </a:p>
          <a:p>
            <a:pPr>
              <a:buFontTx/>
              <a:buChar char="-"/>
            </a:pPr>
            <a:r>
              <a:rPr lang="uk-UA" sz="2000" dirty="0" smtClean="0">
                <a:latin typeface="Arial Black" pitchFamily="34" charset="0"/>
                <a:cs typeface="Times New Roman"/>
              </a:rPr>
              <a:t>дія на </a:t>
            </a:r>
            <a:r>
              <a:rPr lang="uk-UA" sz="2000" dirty="0" err="1" smtClean="0">
                <a:latin typeface="Arial Black" pitchFamily="34" charset="0"/>
                <a:cs typeface="Times New Roman"/>
              </a:rPr>
              <a:t>операнд</a:t>
            </a:r>
            <a:r>
              <a:rPr lang="uk-UA" sz="2000" dirty="0" smtClean="0">
                <a:latin typeface="Arial Black" pitchFamily="34" charset="0"/>
                <a:cs typeface="Times New Roman"/>
              </a:rPr>
              <a:t> не залежить від форми </a:t>
            </a:r>
          </a:p>
          <a:p>
            <a:pPr>
              <a:buFontTx/>
              <a:buChar char="-"/>
            </a:pPr>
            <a:r>
              <a:rPr lang="uk-UA" sz="2000" dirty="0" smtClean="0">
                <a:latin typeface="Arial Black" pitchFamily="34" charset="0"/>
              </a:rPr>
              <a:t>для </a:t>
            </a:r>
            <a:r>
              <a:rPr lang="uk-UA" sz="2000" dirty="0" err="1" smtClean="0">
                <a:latin typeface="Arial Black" pitchFamily="34" charset="0"/>
              </a:rPr>
              <a:t>постфіксної</a:t>
            </a:r>
            <a:r>
              <a:rPr lang="uk-UA" sz="2000" dirty="0" smtClean="0">
                <a:latin typeface="Arial Black" pitchFamily="34" charset="0"/>
              </a:rPr>
              <a:t> форми спочатку розраховується вираз, а потім </a:t>
            </a:r>
            <a:r>
              <a:rPr lang="uk-UA" sz="2000" dirty="0" err="1" smtClean="0">
                <a:latin typeface="Arial Black" pitchFamily="34" charset="0"/>
              </a:rPr>
              <a:t>інкремент</a:t>
            </a:r>
            <a:r>
              <a:rPr lang="uk-UA" sz="2000" dirty="0" smtClean="0">
                <a:latin typeface="Arial Black" pitchFamily="34" charset="0"/>
              </a:rPr>
              <a:t>/</a:t>
            </a:r>
            <a:r>
              <a:rPr lang="uk-UA" sz="2000" dirty="0" err="1" smtClean="0">
                <a:latin typeface="Arial Black" pitchFamily="34" charset="0"/>
              </a:rPr>
              <a:t>декремент</a:t>
            </a:r>
            <a:endParaRPr lang="uk-UA" sz="2000" dirty="0" smtClean="0">
              <a:latin typeface="Arial Black" pitchFamily="34" charset="0"/>
            </a:endParaRPr>
          </a:p>
          <a:p>
            <a:pPr>
              <a:buFontTx/>
              <a:buChar char="-"/>
            </a:pPr>
            <a:r>
              <a:rPr lang="uk-UA" sz="2000" dirty="0" smtClean="0">
                <a:latin typeface="Arial Black" pitchFamily="34" charset="0"/>
              </a:rPr>
              <a:t> для </a:t>
            </a:r>
            <a:r>
              <a:rPr lang="uk-UA" sz="2000" dirty="0" err="1" smtClean="0">
                <a:latin typeface="Arial Black" pitchFamily="34" charset="0"/>
              </a:rPr>
              <a:t>префіксної</a:t>
            </a:r>
            <a:r>
              <a:rPr lang="uk-UA" sz="2000" dirty="0" smtClean="0">
                <a:latin typeface="Arial Black" pitchFamily="34" charset="0"/>
              </a:rPr>
              <a:t> форми спочатку розраховується </a:t>
            </a:r>
            <a:r>
              <a:rPr lang="uk-UA" sz="2000" dirty="0" err="1" smtClean="0">
                <a:latin typeface="Arial Black" pitchFamily="34" charset="0"/>
              </a:rPr>
              <a:t>інкремент</a:t>
            </a:r>
            <a:r>
              <a:rPr lang="uk-UA" sz="2000" dirty="0" smtClean="0">
                <a:latin typeface="Arial Black" pitchFamily="34" charset="0"/>
              </a:rPr>
              <a:t>/</a:t>
            </a:r>
            <a:r>
              <a:rPr lang="uk-UA" sz="2000" dirty="0" err="1" smtClean="0">
                <a:latin typeface="Arial Black" pitchFamily="34" charset="0"/>
              </a:rPr>
              <a:t>декремент</a:t>
            </a:r>
            <a:r>
              <a:rPr lang="uk-UA" sz="2000" dirty="0" smtClean="0">
                <a:latin typeface="Arial Black" pitchFamily="34" charset="0"/>
              </a:rPr>
              <a:t>, а потім вираз 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714356"/>
            <a:ext cx="4786346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5/3              –  результат 1</a:t>
            </a:r>
          </a:p>
          <a:p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5.0/3           – результат 1.66667</a:t>
            </a:r>
          </a:p>
          <a:p>
            <a:endParaRPr lang="uk-UA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double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5/3 – 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результат 1.66667 </a:t>
            </a:r>
            <a:endParaRPr lang="ru-RU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1" y="2428868"/>
            <a:ext cx="274712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a=10;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b=a++;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(a=11, b=10)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2278" y="4532337"/>
            <a:ext cx="274712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a=10;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b=a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+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a++;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(a=11, b=20)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5465" y="5603907"/>
            <a:ext cx="274712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a=10;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b=a+ 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(a=11, b=2</a:t>
            </a:r>
            <a:r>
              <a:rPr lang="uk-UA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1296" y="3468906"/>
            <a:ext cx="274712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a=10;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b=</a:t>
            </a:r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a;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(a=11, b=1</a:t>
            </a:r>
            <a:r>
              <a:rPr lang="uk-UA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98" y="214314"/>
            <a:ext cx="5929322" cy="785794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Оператори відношення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1428736"/>
          <a:ext cx="5715040" cy="43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497"/>
                <a:gridCol w="3858543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Оператор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Пояснення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==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Дорівнює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!=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Не дорівнює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&gt;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Більше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&lt;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Менше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&gt;=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Більше або дорівнює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&lt;=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Менше або дорівнює</a:t>
                      </a:r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98" y="214314"/>
            <a:ext cx="5929322" cy="785794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Логічні оператори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1428736"/>
          <a:ext cx="6357982" cy="43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4500594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Оператор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Пояснення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&amp;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Логічне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|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Логічне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АБО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^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Логічне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1" baseline="0" dirty="0" err="1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виключаюче</a:t>
                      </a:r>
                      <a:r>
                        <a:rPr lang="uk-UA" sz="2400" b="1" baseline="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АБО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&amp;&amp;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Логічне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скорочене І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||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Логічне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скорочене АБО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!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Логічне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1" baseline="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заперечення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98" y="214314"/>
            <a:ext cx="5929322" cy="785794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Побітові оператори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26124" y="1428736"/>
          <a:ext cx="8875032" cy="43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54"/>
                <a:gridCol w="7056378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Оператор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Пояснення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&amp;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Порозрядне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|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Порозрядне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АБО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^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Порозрядне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</a:t>
                      </a:r>
                      <a:r>
                        <a:rPr lang="uk-UA" sz="2400" b="1" baseline="0" dirty="0" err="1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виключаюче</a:t>
                      </a:r>
                      <a:r>
                        <a:rPr lang="uk-UA" sz="2400" b="1" baseline="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АБО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&gt;&gt;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Зсув вправо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Зсув вліво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~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Доповнення до 1 (</a:t>
                      </a:r>
                      <a:r>
                        <a:rPr lang="uk-UA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унарний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оператор </a:t>
                      </a:r>
                      <a:r>
                        <a:rPr lang="uk-UA" sz="2400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НІ</a:t>
                      </a:r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)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000924" cy="785794"/>
          </a:xfrm>
        </p:spPr>
        <p:txBody>
          <a:bodyPr>
            <a:normAutofit fontScale="90000"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Побітові оператори - пояснення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435230"/>
            <a:ext cx="3357586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11010011</a:t>
            </a:r>
            <a:r>
              <a:rPr lang="en-US" sz="2000" dirty="0" smtClean="0">
                <a:latin typeface="Arial Black" pitchFamily="34" charset="0"/>
              </a:rPr>
              <a:t>         -   211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^</a:t>
            </a: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u="sng" dirty="0" smtClean="0">
                <a:latin typeface="Arial Black" pitchFamily="34" charset="0"/>
              </a:rPr>
              <a:t>10101010</a:t>
            </a:r>
            <a:r>
              <a:rPr lang="en-US" sz="2000" dirty="0" smtClean="0">
                <a:latin typeface="Arial Black" pitchFamily="34" charset="0"/>
              </a:rPr>
              <a:t>         -   170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01111001</a:t>
            </a:r>
            <a:r>
              <a:rPr lang="en-US" sz="2000" dirty="0" smtClean="0">
                <a:latin typeface="Arial Black" pitchFamily="34" charset="0"/>
              </a:rPr>
              <a:t>         -   121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1465780"/>
            <a:ext cx="3357586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11010011</a:t>
            </a:r>
            <a:r>
              <a:rPr lang="en-US" sz="2000" dirty="0" smtClean="0">
                <a:latin typeface="Arial Black" pitchFamily="34" charset="0"/>
              </a:rPr>
              <a:t>         -   211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&amp;</a:t>
            </a: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u="sng" dirty="0" smtClean="0">
                <a:latin typeface="Arial Black" pitchFamily="34" charset="0"/>
              </a:rPr>
              <a:t>10101010</a:t>
            </a:r>
            <a:r>
              <a:rPr lang="en-US" sz="2000" dirty="0" smtClean="0">
                <a:latin typeface="Arial Black" pitchFamily="34" charset="0"/>
              </a:rPr>
              <a:t>         -   170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</a:p>
          <a:p>
            <a:r>
              <a:rPr lang="en-US" sz="2000" dirty="0" smtClean="0">
                <a:latin typeface="Arial Black" pitchFamily="34" charset="0"/>
              </a:rPr>
              <a:t>  10000</a:t>
            </a:r>
            <a:r>
              <a:rPr lang="uk-UA" sz="2000" dirty="0" smtClean="0">
                <a:latin typeface="Arial Black" pitchFamily="34" charset="0"/>
              </a:rPr>
              <a:t>0</a:t>
            </a:r>
            <a:r>
              <a:rPr lang="en-US" sz="2000" dirty="0" smtClean="0">
                <a:latin typeface="Arial Black" pitchFamily="34" charset="0"/>
              </a:rPr>
              <a:t>10         -   130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364056"/>
            <a:ext cx="3357586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dirty="0" smtClean="0">
                <a:latin typeface="Arial Black" pitchFamily="34" charset="0"/>
              </a:rPr>
              <a:t>11010011</a:t>
            </a:r>
            <a:r>
              <a:rPr lang="en-US" sz="2000" dirty="0" smtClean="0">
                <a:latin typeface="Arial Black" pitchFamily="34" charset="0"/>
              </a:rPr>
              <a:t>         -   211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|</a:t>
            </a: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  <a:r>
              <a:rPr lang="uk-UA" sz="2000" u="sng" dirty="0" smtClean="0">
                <a:latin typeface="Arial Black" pitchFamily="34" charset="0"/>
              </a:rPr>
              <a:t>10101010</a:t>
            </a:r>
            <a:r>
              <a:rPr lang="en-US" sz="2000" dirty="0" smtClean="0">
                <a:latin typeface="Arial Black" pitchFamily="34" charset="0"/>
              </a:rPr>
              <a:t>         -   170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  </a:t>
            </a:r>
          </a:p>
          <a:p>
            <a:r>
              <a:rPr lang="en-US" sz="2000" dirty="0" smtClean="0">
                <a:latin typeface="Arial Black" pitchFamily="34" charset="0"/>
              </a:rPr>
              <a:t>  1</a:t>
            </a:r>
            <a:r>
              <a:rPr lang="uk-UA" sz="2000" dirty="0" smtClean="0">
                <a:latin typeface="Arial Black" pitchFamily="34" charset="0"/>
              </a:rPr>
              <a:t>11110</a:t>
            </a:r>
            <a:r>
              <a:rPr lang="en-US" sz="2000" dirty="0" smtClean="0">
                <a:latin typeface="Arial Black" pitchFamily="34" charset="0"/>
              </a:rPr>
              <a:t>1</a:t>
            </a:r>
            <a:r>
              <a:rPr lang="uk-UA" sz="2000" dirty="0" smtClean="0">
                <a:latin typeface="Arial Black" pitchFamily="34" charset="0"/>
              </a:rPr>
              <a:t>1</a:t>
            </a:r>
            <a:r>
              <a:rPr lang="en-US" sz="2000" dirty="0" smtClean="0">
                <a:latin typeface="Arial Black" pitchFamily="34" charset="0"/>
              </a:rPr>
              <a:t>         -   251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066" y="3364057"/>
            <a:ext cx="3357586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7&lt;&lt;2  -  </a:t>
            </a:r>
            <a:r>
              <a:rPr lang="uk-UA" sz="2000" dirty="0" smtClean="0">
                <a:latin typeface="Arial Black" pitchFamily="34" charset="0"/>
              </a:rPr>
              <a:t>результат 28</a:t>
            </a:r>
          </a:p>
          <a:p>
            <a:r>
              <a:rPr lang="uk-UA" sz="2000" dirty="0" smtClean="0">
                <a:latin typeface="Arial Black" pitchFamily="34" charset="0"/>
              </a:rPr>
              <a:t>  00111 -</a:t>
            </a:r>
            <a:r>
              <a:rPr lang="en-US" sz="2000" dirty="0" smtClean="0">
                <a:latin typeface="Arial Black" pitchFamily="34" charset="0"/>
              </a:rPr>
              <a:t>&gt;</a:t>
            </a:r>
            <a:r>
              <a:rPr lang="uk-UA" sz="2000" dirty="0" smtClean="0">
                <a:latin typeface="Arial Black" pitchFamily="34" charset="0"/>
              </a:rPr>
              <a:t> 11100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4221312"/>
            <a:ext cx="3357586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7&gt;&gt;2  -  </a:t>
            </a:r>
            <a:r>
              <a:rPr lang="uk-UA" sz="2000" dirty="0" smtClean="0">
                <a:latin typeface="Arial Black" pitchFamily="34" charset="0"/>
              </a:rPr>
              <a:t>результат </a:t>
            </a:r>
            <a:r>
              <a:rPr lang="en-US" sz="2000" dirty="0" smtClean="0">
                <a:latin typeface="Arial Black" pitchFamily="34" charset="0"/>
              </a:rPr>
              <a:t> 1</a:t>
            </a:r>
            <a:endParaRPr lang="uk-UA" sz="2000" dirty="0" smtClean="0">
              <a:latin typeface="Arial Black" pitchFamily="34" charset="0"/>
            </a:endParaRPr>
          </a:p>
          <a:p>
            <a:r>
              <a:rPr lang="uk-UA" sz="2000" dirty="0" smtClean="0">
                <a:latin typeface="Arial Black" pitchFamily="34" charset="0"/>
              </a:rPr>
              <a:t>  00111 -</a:t>
            </a:r>
            <a:r>
              <a:rPr lang="en-US" sz="2000" dirty="0" smtClean="0">
                <a:latin typeface="Arial Black" pitchFamily="34" charset="0"/>
              </a:rPr>
              <a:t>&gt;</a:t>
            </a:r>
            <a:r>
              <a:rPr lang="uk-UA" sz="2000" dirty="0" smtClean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</a:rPr>
              <a:t>0000</a:t>
            </a:r>
            <a:r>
              <a:rPr lang="uk-UA" sz="2000" dirty="0" smtClean="0">
                <a:latin typeface="Arial Black" pitchFamily="34" charset="0"/>
              </a:rPr>
              <a:t>1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5221444"/>
            <a:ext cx="7715304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Arial Black" pitchFamily="34" charset="0"/>
                <a:cs typeface="Times New Roman"/>
              </a:rPr>
              <a:t>При зсуві вправо старший біт (знаковий) залишається незмінним!</a:t>
            </a:r>
            <a:endParaRPr lang="en-US" sz="2000" dirty="0" smtClean="0">
              <a:solidFill>
                <a:schemeClr val="bg1"/>
              </a:solidFill>
              <a:latin typeface="Arial Black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554</Words>
  <Application>Microsoft Office PowerPoint</Application>
  <PresentationFormat>Экран (4:3)</PresentationFormat>
  <Paragraphs>169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МОВА ПРОГРАМУВАННЯ C#</vt:lpstr>
      <vt:lpstr>Лекція 4.   Основні оператори</vt:lpstr>
      <vt:lpstr>Оператори (базові) C#</vt:lpstr>
      <vt:lpstr>Арифметичні оператори</vt:lpstr>
      <vt:lpstr>Арифметичні оператори - особливості</vt:lpstr>
      <vt:lpstr>Оператори відношення</vt:lpstr>
      <vt:lpstr>Логічні оператори</vt:lpstr>
      <vt:lpstr>Побітові оператори</vt:lpstr>
      <vt:lpstr>Побітові оператори - пояснення</vt:lpstr>
      <vt:lpstr>Оператор присвоєння</vt:lpstr>
      <vt:lpstr>Тернарний оператор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145</cp:revision>
  <dcterms:modified xsi:type="dcterms:W3CDTF">2014-11-26T21:38:21Z</dcterms:modified>
</cp:coreProperties>
</file>