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ghhghg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testPPT[20190407014319867].md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PARAG</dc:creator>
  <cp:lastModifiedBy>Parag Sinha</cp:lastModifiedBy>
  <cp:revision>4</cp:revision>
  <dcterms:created xsi:type="dcterms:W3CDTF">2019-04-06T19:47:24Z</dcterms:created>
  <dcterms:modified xsi:type="dcterms:W3CDTF">2019-04-07T10:18:22Z</dcterms:modified>
</cp:coreProperties>
</file>