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7729" y="1308380"/>
            <a:ext cx="44285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7729" y="1308380"/>
            <a:ext cx="44285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795" marR="5080" indent="-114173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Covid </a:t>
            </a:r>
            <a:r>
              <a:rPr spc="170" dirty="0"/>
              <a:t>Sentimental  </a:t>
            </a:r>
            <a:r>
              <a:rPr spc="155" dirty="0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8077" y="3110283"/>
            <a:ext cx="310197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2265" marR="331470" indent="635" algn="ctr">
              <a:lnSpc>
                <a:spcPts val="2850"/>
              </a:lnSpc>
              <a:spcBef>
                <a:spcPts val="220"/>
              </a:spcBef>
            </a:pPr>
            <a:r>
              <a:rPr sz="2400" spc="114" dirty="0">
                <a:solidFill>
                  <a:srgbClr val="8BC34A"/>
                </a:solidFill>
                <a:latin typeface="Palatino Linotype"/>
                <a:cs typeface="Palatino Linotype"/>
              </a:rPr>
              <a:t>Team </a:t>
            </a:r>
            <a:r>
              <a:rPr sz="2400" spc="120" dirty="0">
                <a:solidFill>
                  <a:srgbClr val="8BC34A"/>
                </a:solidFill>
                <a:latin typeface="Palatino Linotype"/>
                <a:cs typeface="Palatino Linotype"/>
              </a:rPr>
              <a:t>7  </a:t>
            </a:r>
            <a:r>
              <a:rPr sz="2400" spc="50" dirty="0">
                <a:solidFill>
                  <a:srgbClr val="8BC34A"/>
                </a:solidFill>
                <a:latin typeface="Palatino Linotype"/>
                <a:cs typeface="Palatino Linotype"/>
              </a:rPr>
              <a:t>Farooque</a:t>
            </a:r>
            <a:r>
              <a:rPr sz="2400" spc="-9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2400" spc="70" dirty="0">
                <a:solidFill>
                  <a:srgbClr val="8BC34A"/>
                </a:solidFill>
                <a:latin typeface="Palatino Linotype"/>
                <a:cs typeface="Palatino Linotype"/>
              </a:rPr>
              <a:t>Akhtar</a:t>
            </a:r>
            <a:endParaRPr sz="2400">
              <a:latin typeface="Palatino Linotype"/>
              <a:cs typeface="Palatino Linotype"/>
            </a:endParaRPr>
          </a:p>
          <a:p>
            <a:pPr algn="ctr">
              <a:lnSpc>
                <a:spcPts val="2760"/>
              </a:lnSpc>
            </a:pPr>
            <a:r>
              <a:rPr sz="2400" spc="95" dirty="0">
                <a:solidFill>
                  <a:srgbClr val="8BC34A"/>
                </a:solidFill>
                <a:latin typeface="Palatino Linotype"/>
                <a:cs typeface="Palatino Linotype"/>
              </a:rPr>
              <a:t>Muhammad</a:t>
            </a:r>
            <a:r>
              <a:rPr sz="2400" spc="-7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8BC34A"/>
                </a:solidFill>
                <a:latin typeface="Palatino Linotype"/>
                <a:cs typeface="Palatino Linotype"/>
              </a:rPr>
              <a:t>Rehman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73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Overview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61074" y="1119650"/>
            <a:ext cx="387921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780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explore weekly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tweets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build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classify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sentiments.</a:t>
            </a:r>
            <a:endParaRPr sz="1800">
              <a:latin typeface="Trebuchet MS"/>
              <a:cs typeface="Trebuchet M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Determine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people's</a:t>
            </a:r>
            <a:r>
              <a:rPr sz="1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 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evolving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regarding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coronavirus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vaccine</a:t>
            </a:r>
            <a:endParaRPr sz="1800">
              <a:latin typeface="Trebuchet MS"/>
              <a:cs typeface="Trebuchet MS"/>
            </a:endParaRPr>
          </a:p>
          <a:p>
            <a:pPr marL="379095" marR="64769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Lastly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general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public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vaccine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period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0312" y="266150"/>
            <a:ext cx="4351924" cy="471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925" y="324360"/>
            <a:ext cx="1817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Use</a:t>
            </a:r>
            <a:r>
              <a:rPr sz="3000" spc="-80" dirty="0"/>
              <a:t> </a:t>
            </a:r>
            <a:r>
              <a:rPr sz="3000" spc="90" dirty="0"/>
              <a:t>Cases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309750"/>
            <a:ext cx="226822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Visitors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input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location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date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ﬁnd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general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sentiments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945515"/>
            <a:ext cx="2895600" cy="1591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>
                <a:solidFill>
                  <a:srgbClr val="FFFFFF"/>
                </a:solidFill>
                <a:latin typeface="Trebuchet MS"/>
                <a:cs typeface="Trebuchet MS"/>
              </a:rPr>
              <a:t>User can determine if the sentiment has changed over time and requires intervention</a:t>
            </a:r>
            <a:endParaRPr lang="en-US" sz="1800" dirty="0">
              <a:latin typeface="Trebuchet MS"/>
              <a:cs typeface="Trebuchet MS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3200" y="1309750"/>
            <a:ext cx="301307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analyze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gathered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tweets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label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them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positive/negative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795" y="2945515"/>
            <a:ext cx="3078480" cy="30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2E7C275-7554-49D4-8254-E13D070892E8}"/>
              </a:ext>
            </a:extLst>
          </p:cNvPr>
          <p:cNvSpPr txBox="1"/>
          <p:nvPr/>
        </p:nvSpPr>
        <p:spPr>
          <a:xfrm>
            <a:off x="5290497" y="2986593"/>
            <a:ext cx="3013075" cy="941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spc="45" dirty="0">
                <a:solidFill>
                  <a:srgbClr val="FFFFFF"/>
                </a:solidFill>
                <a:latin typeface="Trebuchet MS"/>
                <a:cs typeface="Trebuchet MS"/>
              </a:rPr>
              <a:t>User can determine the majority sentiment in a location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383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/>
              <a:t>Methodology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513700"/>
            <a:ext cx="736155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Gather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tweets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Ingestion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pre-processing/cleaning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BERT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textual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Naive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classiﬁcation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tweets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338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Data</a:t>
            </a:r>
            <a:r>
              <a:rPr sz="3000" spc="-80" dirty="0"/>
              <a:t> </a:t>
            </a:r>
            <a:r>
              <a:rPr sz="3000" spc="120" dirty="0"/>
              <a:t>Sources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513700"/>
            <a:ext cx="580199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Kaggle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lang="en-IN" spc="35" dirty="0">
                <a:solidFill>
                  <a:srgbClr val="FFFFFF"/>
                </a:solidFill>
                <a:latin typeface="Trebuchet MS"/>
                <a:cs typeface="Trebuchet MS"/>
              </a:rPr>
              <a:t>Historical Tweets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lang="en-IN" sz="1800" spc="5" dirty="0">
                <a:solidFill>
                  <a:srgbClr val="FFFFFF"/>
                </a:solidFill>
                <a:latin typeface="Trebuchet MS"/>
                <a:cs typeface="Trebuchet MS"/>
              </a:rPr>
              <a:t>.6 Million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tweets)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Stream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(Working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further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9964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Milestones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499657"/>
            <a:ext cx="5941060" cy="30384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1400">
              <a:latin typeface="Trebuchet MS"/>
              <a:cs typeface="Trebuchet M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endParaRPr sz="1400">
              <a:latin typeface="Trebuchet MS"/>
              <a:cs typeface="Trebuchet M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Kaggle</a:t>
            </a:r>
            <a:endParaRPr sz="14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cleaning</a:t>
            </a:r>
            <a:endParaRPr sz="1400">
              <a:latin typeface="Trebuchet MS"/>
              <a:cs typeface="Trebuchet M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collect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feed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9095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/>
              <a:t>Program</a:t>
            </a:r>
            <a:r>
              <a:rPr sz="3000" spc="-65" dirty="0"/>
              <a:t> </a:t>
            </a:r>
            <a:r>
              <a:rPr sz="3000" spc="50" dirty="0"/>
              <a:t>Details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0996" y="1513700"/>
            <a:ext cx="115379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Spark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ython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560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/>
              <a:t>Acceptance</a:t>
            </a:r>
            <a:r>
              <a:rPr sz="3000" spc="-35" dirty="0"/>
              <a:t> </a:t>
            </a:r>
            <a:r>
              <a:rPr sz="3000" spc="40" dirty="0"/>
              <a:t>Criteria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513700"/>
            <a:ext cx="76130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5306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minutes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classify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tweets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65%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Precision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75%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014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0" dirty="0"/>
              <a:t>G</a:t>
            </a:r>
            <a:r>
              <a:rPr sz="3000" spc="25" dirty="0"/>
              <a:t>o</a:t>
            </a:r>
            <a:r>
              <a:rPr sz="3000" spc="150" dirty="0"/>
              <a:t>als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0996" y="1513700"/>
            <a:ext cx="596582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stream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NLP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BERT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classify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tweet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Palatino Linotype</vt:lpstr>
      <vt:lpstr>Trebuchet MS</vt:lpstr>
      <vt:lpstr>Office Theme</vt:lpstr>
      <vt:lpstr>PowerPoint Presentation</vt:lpstr>
      <vt:lpstr>Overview</vt:lpstr>
      <vt:lpstr>Use Cases</vt:lpstr>
      <vt:lpstr>Methodology</vt:lpstr>
      <vt:lpstr>Data Sources</vt:lpstr>
      <vt:lpstr>Milestones</vt:lpstr>
      <vt:lpstr>Program Details</vt:lpstr>
      <vt:lpstr>Acceptance Criteria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Farooque Akhtar</cp:lastModifiedBy>
  <cp:revision>2</cp:revision>
  <dcterms:created xsi:type="dcterms:W3CDTF">2020-12-13T03:36:48Z</dcterms:created>
  <dcterms:modified xsi:type="dcterms:W3CDTF">2020-12-13T03:42:31Z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2020-11-13T00:00:00Z</vt:filetime>
  </property>
  <property fmtid="{D5CDD505-2E9C-101B-9397-08002B2CF9AE}" pid="3" name="Creator">
    <vt:lpwstr>PDFium</vt:lpwstr>
  </property>
  <property fmtid="{D5CDD505-2E9C-101B-9397-08002B2CF9AE}" pid="4" name="LastSaved">
    <vt:filetime>2020-11-13T00:00:00Z</vt:filetime>
  </property>
</Properties>
</file>