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9b84f855b9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9b84f855b9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9b84f855b9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9b84f855b9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9b84f855b9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9b84f855b9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b84f855b9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9b84f855b9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b84f855b9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b84f855b9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9b84f855b9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9b84f855b9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9b84f855b9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9b84f855b9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9b84f855b9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9b84f855b9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9b84f855b9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9b84f855b9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9b84f855b9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9b84f855b9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9b84f855b9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9b84f855b9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mailto:aa7510@rit.edu" TargetMode="External"/><Relationship Id="rId4" Type="http://schemas.openxmlformats.org/officeDocument/2006/relationships/hyperlink" Target="https://people.rit.edu/aa7510/#" TargetMode="External"/><Relationship Id="rId5" Type="http://schemas.openxmlformats.org/officeDocument/2006/relationships/hyperlink" Target="http://latlab.ist.rit.edu" TargetMode="External"/><Relationship Id="rId6" Type="http://schemas.openxmlformats.org/officeDocument/2006/relationships/hyperlink" Target="http://cair.rit.edu" TargetMode="External"/><Relationship Id="rId7" Type="http://schemas.openxmlformats.org/officeDocument/2006/relationships/hyperlink" Target="http://www.linkedin.com/in/akhteralami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581175"/>
            <a:ext cx="81942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Methods of conducting semi-structured interview through video conference software(Zoom, google meet)</a:t>
            </a:r>
            <a:endParaRPr sz="30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Akhter Al Amin</a:t>
            </a:r>
            <a:br>
              <a:rPr lang="en"/>
            </a:br>
            <a:r>
              <a:rPr lang="en"/>
              <a:t>2nd Year PhD Student</a:t>
            </a:r>
            <a:br>
              <a:rPr lang="en"/>
            </a:br>
            <a:r>
              <a:rPr lang="en"/>
              <a:t>CAIR Lab, RIT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Post-study Activity</a:t>
            </a:r>
            <a:endParaRPr/>
          </a:p>
        </p:txBody>
      </p:sp>
      <p:sp>
        <p:nvSpPr>
          <p:cNvPr id="332" name="Google Shape;332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Discussion</a:t>
            </a:r>
            <a:endParaRPr/>
          </a:p>
        </p:txBody>
      </p:sp>
      <p:sp>
        <p:nvSpPr>
          <p:cNvPr id="338" name="Google Shape;338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344" name="Google Shape;344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Contact Information: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Email: 	 </a:t>
            </a:r>
            <a:r>
              <a:rPr lang="en" u="sng">
                <a:solidFill>
                  <a:schemeClr val="hlink"/>
                </a:solidFill>
                <a:hlinkClick r:id="rId3"/>
              </a:rPr>
              <a:t>aa7510@rit.edu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Website: 	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https://people.rit.edu/aa7510/#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Lab: 		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http://latlab.ist.rit.edu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Center: 	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http://cair.rit.edu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in: 	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http://www.linkedin.com/in/akhteralamin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Research Projects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669950"/>
            <a:ext cx="7030500" cy="28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Automatic Caption Evaluation Metric</a:t>
            </a:r>
            <a:r>
              <a:rPr lang="en"/>
              <a:t> for people who are Deaf and Hard of Hearing.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Modeling Facial Expression</a:t>
            </a:r>
            <a:r>
              <a:rPr lang="en"/>
              <a:t> of American Sign Language users.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Put two images here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challenges covid-19 brings for HCI researchers?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Approach 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Hypothetical</a:t>
            </a:r>
            <a:r>
              <a:rPr lang="en"/>
              <a:t> Pros and Cons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from Experience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Normal Experimental Pathway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Pre-study Activity</a:t>
            </a:r>
            <a:endParaRPr/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In-study Activity</a:t>
            </a:r>
            <a:endParaRPr/>
          </a:p>
        </p:txBody>
      </p:sp>
      <p:sp>
        <p:nvSpPr>
          <p:cNvPr id="326" name="Google Shape;326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