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b84f855b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b84f855b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stress because it is difficult time for everyone.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b84f855b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b84f855b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since uploading recorded video takes 1 to 2 hours and at that time, it might be impossible to conduct study.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84f855b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84f855b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b84f855b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b84f855b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b84f855b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b84f855b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b84f855b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b84f855b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digitalmethods.net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https://weworkremotely.com/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b84f855b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b84f855b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b84f855b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b84f855b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SOme experiment requires exactly same environment where participants experience such in their home. Thats why in HCI, some lab has a homely settings such as bed room, living room.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Instant decision making during question answer.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b84f855b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b84f855b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Such as, we identified participant camera is broken, only we asked our participant to share their screen. In that case, any kind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Curtesy: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Techjunkie.com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pngegg.com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0ba745b1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0ba745b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b84f855b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b84f855b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b84f855b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b84f855b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3 days before and 1 day before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khteralamin/presentations" TargetMode="External"/><Relationship Id="rId4" Type="http://schemas.openxmlformats.org/officeDocument/2006/relationships/hyperlink" Target="mailto:aa7510@rit.edu" TargetMode="External"/><Relationship Id="rId5" Type="http://schemas.openxmlformats.org/officeDocument/2006/relationships/hyperlink" Target="https://people.rit.edu/aa7510/#" TargetMode="External"/><Relationship Id="rId6" Type="http://schemas.openxmlformats.org/officeDocument/2006/relationships/hyperlink" Target="http://latlab.ist.rit.edu" TargetMode="External"/><Relationship Id="rId7" Type="http://schemas.openxmlformats.org/officeDocument/2006/relationships/hyperlink" Target="http://cair.rit.edu" TargetMode="External"/><Relationship Id="rId8" Type="http://schemas.openxmlformats.org/officeDocument/2006/relationships/hyperlink" Target="http://www.linkedin.com/in/akhteralam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spsych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81175"/>
            <a:ext cx="819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Methods of conducting semi-structured interview through video conference software(Zoom, google meet)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Akhter Al Amin</a:t>
            </a:r>
            <a:br>
              <a:rPr lang="en"/>
            </a:br>
            <a:r>
              <a:rPr lang="en"/>
              <a:t>2nd Year PhD Student</a:t>
            </a:r>
            <a:br>
              <a:rPr lang="en"/>
            </a:br>
            <a:r>
              <a:rPr lang="en"/>
              <a:t>CAIR Lab, RIT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In-study Activity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ontime.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consent form.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Mention before starting record.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 ice-breaking session.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Intervene immediately after participants’ response.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Do not intervene while participant is thinking.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Remember participant might be in stress.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Explain as much as possible.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Post-study Activity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forget to </a:t>
            </a:r>
            <a:r>
              <a:rPr lang="en"/>
              <a:t>fill up</a:t>
            </a:r>
            <a:r>
              <a:rPr lang="en"/>
              <a:t> demographic form.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forget to collect payment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whether it is okay to follow-up.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website fails to record, fill out watching recording.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 multiple device for consecutive study.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 you conduct any remote study during this time?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unexpected scenario you encountered?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did you resolve those?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makes you more </a:t>
            </a:r>
            <a:r>
              <a:rPr b="1" lang="en"/>
              <a:t>comfortable</a:t>
            </a:r>
            <a:r>
              <a:rPr lang="en"/>
              <a:t> or </a:t>
            </a:r>
            <a:r>
              <a:rPr b="1" lang="en"/>
              <a:t>uncomfortable</a:t>
            </a:r>
            <a:r>
              <a:rPr lang="en"/>
              <a:t> about this remote study?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https://github.com/akhteralamin/presentations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Contact Information: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 	 </a:t>
            </a:r>
            <a:r>
              <a:rPr lang="en" u="sng">
                <a:solidFill>
                  <a:schemeClr val="hlink"/>
                </a:solidFill>
                <a:hlinkClick r:id="rId4"/>
              </a:rPr>
              <a:t>aa7510@rit.edu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Website: 	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https://people.rit.edu/aa7510/#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Lab: 		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http://latlab.ist.rit.edu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Center: 	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http://cair.rit.edu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in: 	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http://www.linkedin.com/in/akhteralamin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Research Projects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69950"/>
            <a:ext cx="70305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Automatic Caption Evaluation Metric</a:t>
            </a:r>
            <a:r>
              <a:rPr lang="en"/>
              <a:t> for people who are Deaf and Hard of Hearing.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Modeling Facial Expression</a:t>
            </a:r>
            <a:r>
              <a:rPr lang="en"/>
              <a:t> of American Sign Language users.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575" y="2917200"/>
            <a:ext cx="3277701" cy="20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462" y="2917200"/>
            <a:ext cx="3277713" cy="20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5329688" y="4539750"/>
            <a:ext cx="2327400" cy="30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AND WE REALLY GO TO NO EACH OTHER ON DEEPER LEVEL.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1099300" y="4666950"/>
            <a:ext cx="7995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0" y="4597150"/>
            <a:ext cx="1099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Actually Spoken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4"/>
          <p:cNvSpPr/>
          <p:nvPr/>
        </p:nvSpPr>
        <p:spPr>
          <a:xfrm rot="10800000">
            <a:off x="7657100" y="4603350"/>
            <a:ext cx="494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8113650" y="4476138"/>
            <a:ext cx="1099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Actually Shown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challenges covid-19 brings for HCI researchers in conducting interview?</a:t>
            </a: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303800" y="1990050"/>
            <a:ext cx="70305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Privacy </a:t>
            </a:r>
            <a:endParaRPr/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0" y="2868950"/>
            <a:ext cx="2269275" cy="22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875" y="3018763"/>
            <a:ext cx="2626200" cy="19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/>
          <p:nvPr/>
        </p:nvSpPr>
        <p:spPr>
          <a:xfrm>
            <a:off x="3813150" y="4016975"/>
            <a:ext cx="1098900" cy="20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Approach 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 Website (Best Framework: </a:t>
            </a:r>
            <a:r>
              <a:rPr b="1"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jsPsych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SurveyMonkey or others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IRB approval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Recording Video???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Digitally Signed Consent 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Browser Compatibility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Private Zoom/Google Room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Limited Time Video Storage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Payment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Hypothetical</a:t>
            </a:r>
            <a:r>
              <a:rPr lang="en"/>
              <a:t> Pros and Cons</a:t>
            </a:r>
            <a:endParaRPr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298850" y="1990050"/>
            <a:ext cx="3648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Pros</a:t>
            </a:r>
            <a:endParaRPr b="1" sz="17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Participants’ Economic and Time Savings.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Circumstantial Precondition Ensured.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Convenient Monitoring.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Convenient Communication Setup.</a:t>
            </a:r>
            <a:endParaRPr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4866725" y="1990050"/>
            <a:ext cx="3648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Cons</a:t>
            </a:r>
            <a:endParaRPr b="1" sz="17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Communication and Reminder.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</a:t>
            </a:r>
            <a:r>
              <a:rPr lang="en"/>
              <a:t>Technical Difficulties.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Instant Decision Making.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Lengthy Payment Process.</a:t>
            </a:r>
            <a:r>
              <a:rPr lang="en"/>
              <a:t> 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Experience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990050"/>
            <a:ext cx="70305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Scenario: </a:t>
            </a:r>
            <a:r>
              <a:rPr b="1" lang="en"/>
              <a:t>Camera Broken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Unable to watch facial expression.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Unable to ask any follow-up question.</a:t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300" y="1990050"/>
            <a:ext cx="2594999" cy="11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1303800" y="3334125"/>
            <a:ext cx="70305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Scenario: Incompatible Browser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 experiment time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Recording verbal response.</a:t>
            </a:r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300" y="3168600"/>
            <a:ext cx="25950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Solution(Be Panicked)</a:t>
            </a:r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1597875"/>
            <a:ext cx="29527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Normal Experimental Pathway</a:t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1035875" y="2451100"/>
            <a:ext cx="2083500" cy="12078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Pre-study </a:t>
            </a:r>
            <a:br>
              <a:rPr lang="en"/>
            </a:br>
            <a:r>
              <a:rPr lang="en"/>
              <a:t>Activities</a:t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3402700" y="2451100"/>
            <a:ext cx="2083500" cy="12078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r>
              <a:rPr lang="en"/>
              <a:t>-study </a:t>
            </a:r>
            <a:br>
              <a:rPr lang="en"/>
            </a:br>
            <a:r>
              <a:rPr lang="en"/>
              <a:t>Activities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5769525" y="2390650"/>
            <a:ext cx="1607700" cy="13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 study Activities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Pre-study Activity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IRB is prepared.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 your participant.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specific question.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Contact twice.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Consent form digitally signed.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Exact Browser compatibility of study website.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verbal questions.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