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57" r:id="rId4"/>
    <p:sldId id="259" r:id="rId5"/>
    <p:sldId id="268" r:id="rId6"/>
    <p:sldId id="260" r:id="rId7"/>
    <p:sldId id="261" r:id="rId8"/>
    <p:sldId id="267" r:id="rId9"/>
    <p:sldId id="256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日程" id="{F468B3F4-A002-464D-B900-5E6BA2B71607}">
          <p14:sldIdLst>
            <p14:sldId id="265"/>
          </p14:sldIdLst>
        </p14:section>
        <p14:section name="3D 打印与移动设备的应用场景" id="{D26785CC-C12B-47CD-8456-8CEC59170881}">
          <p14:sldIdLst>
            <p14:sldId id="266"/>
            <p14:sldId id="257"/>
            <p14:sldId id="259"/>
            <p14:sldId id="268"/>
            <p14:sldId id="260"/>
            <p14:sldId id="261"/>
          </p14:sldIdLst>
        </p14:section>
        <p14:section name="3D 打印与鸿蒙手机的结合" id="{01B9D843-E13A-4A19-9F41-D2014455976D}">
          <p14:sldIdLst>
            <p14:sldId id="267"/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3"/>
    <p:restoredTop sz="94618"/>
  </p:normalViewPr>
  <p:slideViewPr>
    <p:cSldViewPr snapToGrid="0">
      <p:cViewPr varScale="1">
        <p:scale>
          <a:sx n="196" d="100"/>
          <a:sy n="196" d="100"/>
        </p:scale>
        <p:origin x="2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D85EF-34B1-47A2-88EE-B464A91C253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E7B0DF-21A7-432B-99E9-0A62D8D4FBA2}">
      <dgm:prSet/>
      <dgm:spPr/>
      <dgm:t>
        <a:bodyPr/>
        <a:lstStyle/>
        <a:p>
          <a:r>
            <a:rPr lang="zh-CN"/>
            <a:t>全球</a:t>
          </a:r>
          <a:r>
            <a:rPr lang="en-US"/>
            <a:t>3D</a:t>
          </a:r>
          <a:r>
            <a:rPr lang="zh-CN"/>
            <a:t>打印正逐渐向消费与教育领域拓展。</a:t>
          </a:r>
          <a:endParaRPr lang="en-US"/>
        </a:p>
      </dgm:t>
    </dgm:pt>
    <dgm:pt modelId="{DE4BDA8D-5F31-460B-A574-0A5D3A53E94B}" type="parTrans" cxnId="{BE732DD8-DEC3-4C82-A679-BEA2D6BB13D0}">
      <dgm:prSet/>
      <dgm:spPr/>
      <dgm:t>
        <a:bodyPr/>
        <a:lstStyle/>
        <a:p>
          <a:endParaRPr lang="en-US"/>
        </a:p>
      </dgm:t>
    </dgm:pt>
    <dgm:pt modelId="{80EED036-184E-446F-8FC4-31B639AB9E0A}" type="sibTrans" cxnId="{BE732DD8-DEC3-4C82-A679-BEA2D6BB13D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B4996F0-5B20-4371-8131-294A2BBDD90D}">
      <dgm:prSet/>
      <dgm:spPr/>
      <dgm:t>
        <a:bodyPr/>
        <a:lstStyle/>
        <a:p>
          <a:r>
            <a:rPr lang="zh-CN"/>
            <a:t>手机成为</a:t>
          </a:r>
          <a:r>
            <a:rPr lang="en-US"/>
            <a:t>3D</a:t>
          </a:r>
          <a:r>
            <a:rPr lang="zh-CN"/>
            <a:t>打印的主要入口，促进便捷使用。</a:t>
          </a:r>
          <a:endParaRPr lang="en-US"/>
        </a:p>
      </dgm:t>
    </dgm:pt>
    <dgm:pt modelId="{49070566-1696-46F3-8EE3-23F1B8628A6C}" type="parTrans" cxnId="{778E6BDB-2C37-4FEB-AFA4-9F147ED10639}">
      <dgm:prSet/>
      <dgm:spPr/>
      <dgm:t>
        <a:bodyPr/>
        <a:lstStyle/>
        <a:p>
          <a:endParaRPr lang="en-US"/>
        </a:p>
      </dgm:t>
    </dgm:pt>
    <dgm:pt modelId="{D38CC9A0-D50E-4A5C-B627-0E8FB356CBD2}" type="sibTrans" cxnId="{778E6BDB-2C37-4FEB-AFA4-9F147ED1063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B201C7D-1AC7-47B4-8B6A-9B90FB815067}">
      <dgm:prSet/>
      <dgm:spPr/>
      <dgm:t>
        <a:bodyPr/>
        <a:lstStyle/>
        <a:p>
          <a:r>
            <a:rPr lang="zh-CN"/>
            <a:t>鸿蒙生态下的创新机遇，为行业带来新视角。</a:t>
          </a:r>
          <a:endParaRPr lang="en-US"/>
        </a:p>
      </dgm:t>
    </dgm:pt>
    <dgm:pt modelId="{679402BC-B9F4-482A-8B4F-27951F881679}" type="parTrans" cxnId="{ED37E507-9E16-4A5C-A984-A51C846452D8}">
      <dgm:prSet/>
      <dgm:spPr/>
      <dgm:t>
        <a:bodyPr/>
        <a:lstStyle/>
        <a:p>
          <a:endParaRPr lang="en-US"/>
        </a:p>
      </dgm:t>
    </dgm:pt>
    <dgm:pt modelId="{C8AFFC0F-178D-4C61-9F61-14D5B42A1C75}" type="sibTrans" cxnId="{ED37E507-9E16-4A5C-A984-A51C846452D8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FFDB497F-B90C-4B44-A809-4837309266BC}" type="pres">
      <dgm:prSet presAssocID="{CD1D85EF-34B1-47A2-88EE-B464A91C2530}" presName="Name0" presStyleCnt="0">
        <dgm:presLayoutVars>
          <dgm:animLvl val="lvl"/>
          <dgm:resizeHandles val="exact"/>
        </dgm:presLayoutVars>
      </dgm:prSet>
      <dgm:spPr/>
    </dgm:pt>
    <dgm:pt modelId="{B3091347-C828-4941-B7C8-ADF40AADE813}" type="pres">
      <dgm:prSet presAssocID="{27E7B0DF-21A7-432B-99E9-0A62D8D4FBA2}" presName="compositeNode" presStyleCnt="0">
        <dgm:presLayoutVars>
          <dgm:bulletEnabled val="1"/>
        </dgm:presLayoutVars>
      </dgm:prSet>
      <dgm:spPr/>
    </dgm:pt>
    <dgm:pt modelId="{252F9CA4-4800-8B43-8AEF-DD01035424A9}" type="pres">
      <dgm:prSet presAssocID="{27E7B0DF-21A7-432B-99E9-0A62D8D4FBA2}" presName="bgRect" presStyleLbl="bgAccFollowNode1" presStyleIdx="0" presStyleCnt="3"/>
      <dgm:spPr/>
    </dgm:pt>
    <dgm:pt modelId="{3BB18781-6DE1-4F42-93EB-EFE36818EEA8}" type="pres">
      <dgm:prSet presAssocID="{80EED036-184E-446F-8FC4-31B639AB9E0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096F515-CB10-D44A-A34F-34861376A602}" type="pres">
      <dgm:prSet presAssocID="{27E7B0DF-21A7-432B-99E9-0A62D8D4FBA2}" presName="bottomLine" presStyleLbl="alignNode1" presStyleIdx="1" presStyleCnt="6">
        <dgm:presLayoutVars/>
      </dgm:prSet>
      <dgm:spPr/>
    </dgm:pt>
    <dgm:pt modelId="{31B60A7D-68C5-9546-BFB6-F2DFC77877CF}" type="pres">
      <dgm:prSet presAssocID="{27E7B0DF-21A7-432B-99E9-0A62D8D4FBA2}" presName="nodeText" presStyleLbl="bgAccFollowNode1" presStyleIdx="0" presStyleCnt="3">
        <dgm:presLayoutVars>
          <dgm:bulletEnabled val="1"/>
        </dgm:presLayoutVars>
      </dgm:prSet>
      <dgm:spPr/>
    </dgm:pt>
    <dgm:pt modelId="{E2253820-E518-9D44-9F0E-8FF4E431613D}" type="pres">
      <dgm:prSet presAssocID="{80EED036-184E-446F-8FC4-31B639AB9E0A}" presName="sibTrans" presStyleCnt="0"/>
      <dgm:spPr/>
    </dgm:pt>
    <dgm:pt modelId="{61B184B8-F8B8-CB44-818D-CF1776D5ABDC}" type="pres">
      <dgm:prSet presAssocID="{3B4996F0-5B20-4371-8131-294A2BBDD90D}" presName="compositeNode" presStyleCnt="0">
        <dgm:presLayoutVars>
          <dgm:bulletEnabled val="1"/>
        </dgm:presLayoutVars>
      </dgm:prSet>
      <dgm:spPr/>
    </dgm:pt>
    <dgm:pt modelId="{E17145D4-3C61-3448-BBDF-F7CE8D0B47FA}" type="pres">
      <dgm:prSet presAssocID="{3B4996F0-5B20-4371-8131-294A2BBDD90D}" presName="bgRect" presStyleLbl="bgAccFollowNode1" presStyleIdx="1" presStyleCnt="3"/>
      <dgm:spPr/>
    </dgm:pt>
    <dgm:pt modelId="{FA5BDD21-1252-B744-BD73-EF7AE6937062}" type="pres">
      <dgm:prSet presAssocID="{D38CC9A0-D50E-4A5C-B627-0E8FB356CBD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78285C5-60B0-0C45-B06F-A389B7A0D6CE}" type="pres">
      <dgm:prSet presAssocID="{3B4996F0-5B20-4371-8131-294A2BBDD90D}" presName="bottomLine" presStyleLbl="alignNode1" presStyleIdx="3" presStyleCnt="6">
        <dgm:presLayoutVars/>
      </dgm:prSet>
      <dgm:spPr/>
    </dgm:pt>
    <dgm:pt modelId="{B15DCF68-D79C-1847-9947-EF0AB42A923D}" type="pres">
      <dgm:prSet presAssocID="{3B4996F0-5B20-4371-8131-294A2BBDD90D}" presName="nodeText" presStyleLbl="bgAccFollowNode1" presStyleIdx="1" presStyleCnt="3">
        <dgm:presLayoutVars>
          <dgm:bulletEnabled val="1"/>
        </dgm:presLayoutVars>
      </dgm:prSet>
      <dgm:spPr/>
    </dgm:pt>
    <dgm:pt modelId="{40C6E914-16F3-DE4A-ACDE-23502D45E889}" type="pres">
      <dgm:prSet presAssocID="{D38CC9A0-D50E-4A5C-B627-0E8FB356CBD2}" presName="sibTrans" presStyleCnt="0"/>
      <dgm:spPr/>
    </dgm:pt>
    <dgm:pt modelId="{45DCB1F2-4126-BF44-963F-24F99FB7BFA9}" type="pres">
      <dgm:prSet presAssocID="{CB201C7D-1AC7-47B4-8B6A-9B90FB815067}" presName="compositeNode" presStyleCnt="0">
        <dgm:presLayoutVars>
          <dgm:bulletEnabled val="1"/>
        </dgm:presLayoutVars>
      </dgm:prSet>
      <dgm:spPr/>
    </dgm:pt>
    <dgm:pt modelId="{8BF3BE83-0883-8A4F-92DE-37B66C2E8CF6}" type="pres">
      <dgm:prSet presAssocID="{CB201C7D-1AC7-47B4-8B6A-9B90FB815067}" presName="bgRect" presStyleLbl="bgAccFollowNode1" presStyleIdx="2" presStyleCnt="3"/>
      <dgm:spPr/>
    </dgm:pt>
    <dgm:pt modelId="{5F4AA239-FDA6-A846-940D-52C65872551D}" type="pres">
      <dgm:prSet presAssocID="{C8AFFC0F-178D-4C61-9F61-14D5B42A1C7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4F20E20-E131-CC4E-87D3-ACF549FA1081}" type="pres">
      <dgm:prSet presAssocID="{CB201C7D-1AC7-47B4-8B6A-9B90FB815067}" presName="bottomLine" presStyleLbl="alignNode1" presStyleIdx="5" presStyleCnt="6">
        <dgm:presLayoutVars/>
      </dgm:prSet>
      <dgm:spPr/>
    </dgm:pt>
    <dgm:pt modelId="{23B50C97-DCF7-4245-9AC0-A400609CEEAB}" type="pres">
      <dgm:prSet presAssocID="{CB201C7D-1AC7-47B4-8B6A-9B90FB81506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37E507-9E16-4A5C-A984-A51C846452D8}" srcId="{CD1D85EF-34B1-47A2-88EE-B464A91C2530}" destId="{CB201C7D-1AC7-47B4-8B6A-9B90FB815067}" srcOrd="2" destOrd="0" parTransId="{679402BC-B9F4-482A-8B4F-27951F881679}" sibTransId="{C8AFFC0F-178D-4C61-9F61-14D5B42A1C75}"/>
    <dgm:cxn modelId="{07A4A511-D90F-3A46-8F54-06A45C903544}" type="presOf" srcId="{C8AFFC0F-178D-4C61-9F61-14D5B42A1C75}" destId="{5F4AA239-FDA6-A846-940D-52C65872551D}" srcOrd="0" destOrd="0" presId="urn:microsoft.com/office/officeart/2016/7/layout/BasicLinearProcessNumbered"/>
    <dgm:cxn modelId="{5B27182B-4494-3E48-A33B-28DC39E8DCB7}" type="presOf" srcId="{80EED036-184E-446F-8FC4-31B639AB9E0A}" destId="{3BB18781-6DE1-4F42-93EB-EFE36818EEA8}" srcOrd="0" destOrd="0" presId="urn:microsoft.com/office/officeart/2016/7/layout/BasicLinearProcessNumbered"/>
    <dgm:cxn modelId="{21451D48-146D-CB44-9837-EEFEE7A1726C}" type="presOf" srcId="{D38CC9A0-D50E-4A5C-B627-0E8FB356CBD2}" destId="{FA5BDD21-1252-B744-BD73-EF7AE6937062}" srcOrd="0" destOrd="0" presId="urn:microsoft.com/office/officeart/2016/7/layout/BasicLinearProcessNumbered"/>
    <dgm:cxn modelId="{C9D94860-0A76-9041-8A7B-9EBC85B4BAA6}" type="presOf" srcId="{3B4996F0-5B20-4371-8131-294A2BBDD90D}" destId="{E17145D4-3C61-3448-BBDF-F7CE8D0B47FA}" srcOrd="0" destOrd="0" presId="urn:microsoft.com/office/officeart/2016/7/layout/BasicLinearProcessNumbered"/>
    <dgm:cxn modelId="{3824C67C-ABF2-1B45-9BB1-71561746B031}" type="presOf" srcId="{CB201C7D-1AC7-47B4-8B6A-9B90FB815067}" destId="{8BF3BE83-0883-8A4F-92DE-37B66C2E8CF6}" srcOrd="0" destOrd="0" presId="urn:microsoft.com/office/officeart/2016/7/layout/BasicLinearProcessNumbered"/>
    <dgm:cxn modelId="{2D7CC782-1358-604D-AF28-B168C88B7228}" type="presOf" srcId="{27E7B0DF-21A7-432B-99E9-0A62D8D4FBA2}" destId="{252F9CA4-4800-8B43-8AEF-DD01035424A9}" srcOrd="0" destOrd="0" presId="urn:microsoft.com/office/officeart/2016/7/layout/BasicLinearProcessNumbered"/>
    <dgm:cxn modelId="{97821AAF-1D79-9D47-976E-A3BDDF4BEF2E}" type="presOf" srcId="{27E7B0DF-21A7-432B-99E9-0A62D8D4FBA2}" destId="{31B60A7D-68C5-9546-BFB6-F2DFC77877CF}" srcOrd="1" destOrd="0" presId="urn:microsoft.com/office/officeart/2016/7/layout/BasicLinearProcessNumbered"/>
    <dgm:cxn modelId="{8C99A4B5-3D92-0847-8A8D-1EE5480F2DF1}" type="presOf" srcId="{CD1D85EF-34B1-47A2-88EE-B464A91C2530}" destId="{FFDB497F-B90C-4B44-A809-4837309266BC}" srcOrd="0" destOrd="0" presId="urn:microsoft.com/office/officeart/2016/7/layout/BasicLinearProcessNumbered"/>
    <dgm:cxn modelId="{848A65CA-727E-C442-B3AD-3F07DFD8161C}" type="presOf" srcId="{3B4996F0-5B20-4371-8131-294A2BBDD90D}" destId="{B15DCF68-D79C-1847-9947-EF0AB42A923D}" srcOrd="1" destOrd="0" presId="urn:microsoft.com/office/officeart/2016/7/layout/BasicLinearProcessNumbered"/>
    <dgm:cxn modelId="{BE732DD8-DEC3-4C82-A679-BEA2D6BB13D0}" srcId="{CD1D85EF-34B1-47A2-88EE-B464A91C2530}" destId="{27E7B0DF-21A7-432B-99E9-0A62D8D4FBA2}" srcOrd="0" destOrd="0" parTransId="{DE4BDA8D-5F31-460B-A574-0A5D3A53E94B}" sibTransId="{80EED036-184E-446F-8FC4-31B639AB9E0A}"/>
    <dgm:cxn modelId="{778E6BDB-2C37-4FEB-AFA4-9F147ED10639}" srcId="{CD1D85EF-34B1-47A2-88EE-B464A91C2530}" destId="{3B4996F0-5B20-4371-8131-294A2BBDD90D}" srcOrd="1" destOrd="0" parTransId="{49070566-1696-46F3-8EE3-23F1B8628A6C}" sibTransId="{D38CC9A0-D50E-4A5C-B627-0E8FB356CBD2}"/>
    <dgm:cxn modelId="{375B62F6-7BE4-9C4B-A79B-9A7AE55BA8A6}" type="presOf" srcId="{CB201C7D-1AC7-47B4-8B6A-9B90FB815067}" destId="{23B50C97-DCF7-4245-9AC0-A400609CEEAB}" srcOrd="1" destOrd="0" presId="urn:microsoft.com/office/officeart/2016/7/layout/BasicLinearProcessNumbered"/>
    <dgm:cxn modelId="{28BEE205-4372-2142-B268-1DD09BCB1380}" type="presParOf" srcId="{FFDB497F-B90C-4B44-A809-4837309266BC}" destId="{B3091347-C828-4941-B7C8-ADF40AADE813}" srcOrd="0" destOrd="0" presId="urn:microsoft.com/office/officeart/2016/7/layout/BasicLinearProcessNumbered"/>
    <dgm:cxn modelId="{35AF8E27-5B2B-1F41-B0CC-30253D21020A}" type="presParOf" srcId="{B3091347-C828-4941-B7C8-ADF40AADE813}" destId="{252F9CA4-4800-8B43-8AEF-DD01035424A9}" srcOrd="0" destOrd="0" presId="urn:microsoft.com/office/officeart/2016/7/layout/BasicLinearProcessNumbered"/>
    <dgm:cxn modelId="{1FE38EA4-4013-9E46-B7E9-2C3025D3AAC9}" type="presParOf" srcId="{B3091347-C828-4941-B7C8-ADF40AADE813}" destId="{3BB18781-6DE1-4F42-93EB-EFE36818EEA8}" srcOrd="1" destOrd="0" presId="urn:microsoft.com/office/officeart/2016/7/layout/BasicLinearProcessNumbered"/>
    <dgm:cxn modelId="{F85EBFCC-39AB-D649-90C6-3CADECAE0998}" type="presParOf" srcId="{B3091347-C828-4941-B7C8-ADF40AADE813}" destId="{F096F515-CB10-D44A-A34F-34861376A602}" srcOrd="2" destOrd="0" presId="urn:microsoft.com/office/officeart/2016/7/layout/BasicLinearProcessNumbered"/>
    <dgm:cxn modelId="{036ABD72-BFA2-9549-8D60-892383F9BA3C}" type="presParOf" srcId="{B3091347-C828-4941-B7C8-ADF40AADE813}" destId="{31B60A7D-68C5-9546-BFB6-F2DFC77877CF}" srcOrd="3" destOrd="0" presId="urn:microsoft.com/office/officeart/2016/7/layout/BasicLinearProcessNumbered"/>
    <dgm:cxn modelId="{E0B900B0-2510-664F-8403-8FDCF037BB41}" type="presParOf" srcId="{FFDB497F-B90C-4B44-A809-4837309266BC}" destId="{E2253820-E518-9D44-9F0E-8FF4E431613D}" srcOrd="1" destOrd="0" presId="urn:microsoft.com/office/officeart/2016/7/layout/BasicLinearProcessNumbered"/>
    <dgm:cxn modelId="{E4108BD6-1895-9142-BB04-DBBB5253D323}" type="presParOf" srcId="{FFDB497F-B90C-4B44-A809-4837309266BC}" destId="{61B184B8-F8B8-CB44-818D-CF1776D5ABDC}" srcOrd="2" destOrd="0" presId="urn:microsoft.com/office/officeart/2016/7/layout/BasicLinearProcessNumbered"/>
    <dgm:cxn modelId="{FCC31C4E-76F9-F948-8759-24E24B0C4725}" type="presParOf" srcId="{61B184B8-F8B8-CB44-818D-CF1776D5ABDC}" destId="{E17145D4-3C61-3448-BBDF-F7CE8D0B47FA}" srcOrd="0" destOrd="0" presId="urn:microsoft.com/office/officeart/2016/7/layout/BasicLinearProcessNumbered"/>
    <dgm:cxn modelId="{5E81521D-1AA0-834E-AD8A-33B5A946968B}" type="presParOf" srcId="{61B184B8-F8B8-CB44-818D-CF1776D5ABDC}" destId="{FA5BDD21-1252-B744-BD73-EF7AE6937062}" srcOrd="1" destOrd="0" presId="urn:microsoft.com/office/officeart/2016/7/layout/BasicLinearProcessNumbered"/>
    <dgm:cxn modelId="{A260F3FD-E3FC-C744-B36C-7CE0B3C64353}" type="presParOf" srcId="{61B184B8-F8B8-CB44-818D-CF1776D5ABDC}" destId="{878285C5-60B0-0C45-B06F-A389B7A0D6CE}" srcOrd="2" destOrd="0" presId="urn:microsoft.com/office/officeart/2016/7/layout/BasicLinearProcessNumbered"/>
    <dgm:cxn modelId="{D6D75205-E430-D34C-9E46-99FAEFEE445D}" type="presParOf" srcId="{61B184B8-F8B8-CB44-818D-CF1776D5ABDC}" destId="{B15DCF68-D79C-1847-9947-EF0AB42A923D}" srcOrd="3" destOrd="0" presId="urn:microsoft.com/office/officeart/2016/7/layout/BasicLinearProcessNumbered"/>
    <dgm:cxn modelId="{330438DE-C969-1645-B257-541A609F866F}" type="presParOf" srcId="{FFDB497F-B90C-4B44-A809-4837309266BC}" destId="{40C6E914-16F3-DE4A-ACDE-23502D45E889}" srcOrd="3" destOrd="0" presId="urn:microsoft.com/office/officeart/2016/7/layout/BasicLinearProcessNumbered"/>
    <dgm:cxn modelId="{283D67D1-AB3D-AD4F-96E7-50D416181F26}" type="presParOf" srcId="{FFDB497F-B90C-4B44-A809-4837309266BC}" destId="{45DCB1F2-4126-BF44-963F-24F99FB7BFA9}" srcOrd="4" destOrd="0" presId="urn:microsoft.com/office/officeart/2016/7/layout/BasicLinearProcessNumbered"/>
    <dgm:cxn modelId="{131ABEDF-3673-634D-8CB0-402538A4125A}" type="presParOf" srcId="{45DCB1F2-4126-BF44-963F-24F99FB7BFA9}" destId="{8BF3BE83-0883-8A4F-92DE-37B66C2E8CF6}" srcOrd="0" destOrd="0" presId="urn:microsoft.com/office/officeart/2016/7/layout/BasicLinearProcessNumbered"/>
    <dgm:cxn modelId="{879A38D4-91DF-DB45-9D3B-0A7491A47534}" type="presParOf" srcId="{45DCB1F2-4126-BF44-963F-24F99FB7BFA9}" destId="{5F4AA239-FDA6-A846-940D-52C65872551D}" srcOrd="1" destOrd="0" presId="urn:microsoft.com/office/officeart/2016/7/layout/BasicLinearProcessNumbered"/>
    <dgm:cxn modelId="{B63CC284-1BB1-B949-B18A-D78B1D51162B}" type="presParOf" srcId="{45DCB1F2-4126-BF44-963F-24F99FB7BFA9}" destId="{74F20E20-E131-CC4E-87D3-ACF549FA1081}" srcOrd="2" destOrd="0" presId="urn:microsoft.com/office/officeart/2016/7/layout/BasicLinearProcessNumbered"/>
    <dgm:cxn modelId="{3FAD0A8E-46F0-1E4A-9ED8-BD3264FDAE75}" type="presParOf" srcId="{45DCB1F2-4126-BF44-963F-24F99FB7BFA9}" destId="{23B50C97-DCF7-4245-9AC0-A400609CEEA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C0D64-0C89-4F00-9948-8096541AA135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05EAA09-46D8-4ED2-AF51-C1A36943585E}">
      <dgm:prSet/>
      <dgm:spPr/>
      <dgm:t>
        <a:bodyPr/>
        <a:lstStyle/>
        <a:p>
          <a:r>
            <a:rPr lang="zh-CN"/>
            <a:t>儿童可通过手机进行简单模型设计，激发创意。</a:t>
          </a:r>
          <a:endParaRPr lang="en-US"/>
        </a:p>
      </dgm:t>
    </dgm:pt>
    <dgm:pt modelId="{A03A72DB-F74D-4208-849E-4C05B7B6E0A8}" type="parTrans" cxnId="{AEDD73B7-7537-40B0-AD25-365D42D045FA}">
      <dgm:prSet/>
      <dgm:spPr/>
      <dgm:t>
        <a:bodyPr/>
        <a:lstStyle/>
        <a:p>
          <a:endParaRPr lang="en-US"/>
        </a:p>
      </dgm:t>
    </dgm:pt>
    <dgm:pt modelId="{9E2E54CD-90F5-4EC9-8D44-9C6412ABC89B}" type="sibTrans" cxnId="{AEDD73B7-7537-40B0-AD25-365D42D045FA}">
      <dgm:prSet phldrT="1" phldr="0"/>
      <dgm:spPr/>
      <dgm:t>
        <a:bodyPr/>
        <a:lstStyle/>
        <a:p>
          <a:endParaRPr lang="en-US"/>
        </a:p>
      </dgm:t>
    </dgm:pt>
    <dgm:pt modelId="{E5E9AC12-B50F-4D41-8792-DFA4464D7F78}">
      <dgm:prSet/>
      <dgm:spPr/>
      <dgm:t>
        <a:bodyPr/>
        <a:lstStyle/>
        <a:p>
          <a:r>
            <a:rPr lang="zh-CN"/>
            <a:t>高校利用手机设备实现团队协作与快速原型验证。</a:t>
          </a:r>
          <a:endParaRPr lang="en-US"/>
        </a:p>
      </dgm:t>
    </dgm:pt>
    <dgm:pt modelId="{74CCD760-AC7A-414B-88B0-E8F8C5848555}" type="parTrans" cxnId="{3357C8D2-1A2E-45BE-A758-E6A46A96D8B6}">
      <dgm:prSet/>
      <dgm:spPr/>
      <dgm:t>
        <a:bodyPr/>
        <a:lstStyle/>
        <a:p>
          <a:endParaRPr lang="en-US"/>
        </a:p>
      </dgm:t>
    </dgm:pt>
    <dgm:pt modelId="{2F2793CB-A909-44CF-82C7-0C6DDFF2A5AC}" type="sibTrans" cxnId="{3357C8D2-1A2E-45BE-A758-E6A46A96D8B6}">
      <dgm:prSet phldrT="2" phldr="0"/>
      <dgm:spPr/>
      <dgm:t>
        <a:bodyPr/>
        <a:lstStyle/>
        <a:p>
          <a:endParaRPr lang="en-US"/>
        </a:p>
      </dgm:t>
    </dgm:pt>
    <dgm:pt modelId="{2259577B-C161-42A6-AC28-DB1A70B5A111}">
      <dgm:prSet/>
      <dgm:spPr/>
      <dgm:t>
        <a:bodyPr/>
        <a:lstStyle/>
        <a:p>
          <a:r>
            <a:rPr lang="zh-CN"/>
            <a:t>跨平台分享促进教育资源的共享与利用。</a:t>
          </a:r>
          <a:endParaRPr lang="en-US"/>
        </a:p>
      </dgm:t>
    </dgm:pt>
    <dgm:pt modelId="{A40DA437-D975-40E3-8F77-0B826E10E2C5}" type="parTrans" cxnId="{2EAA641B-83D7-4D34-ADC2-BEC89AC27E49}">
      <dgm:prSet/>
      <dgm:spPr/>
      <dgm:t>
        <a:bodyPr/>
        <a:lstStyle/>
        <a:p>
          <a:endParaRPr lang="en-US"/>
        </a:p>
      </dgm:t>
    </dgm:pt>
    <dgm:pt modelId="{67204271-9EC2-483B-B441-95D0A7F27E72}" type="sibTrans" cxnId="{2EAA641B-83D7-4D34-ADC2-BEC89AC27E49}">
      <dgm:prSet phldrT="3" phldr="0"/>
      <dgm:spPr/>
      <dgm:t>
        <a:bodyPr/>
        <a:lstStyle/>
        <a:p>
          <a:endParaRPr lang="en-US"/>
        </a:p>
      </dgm:t>
    </dgm:pt>
    <dgm:pt modelId="{7E3AEFEF-D843-1942-AA67-6FC0194B3624}" type="pres">
      <dgm:prSet presAssocID="{09EC0D64-0C89-4F00-9948-8096541AA1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63D4DE-F192-E447-B5F7-2FFD93E38123}" type="pres">
      <dgm:prSet presAssocID="{F05EAA09-46D8-4ED2-AF51-C1A36943585E}" presName="hierRoot1" presStyleCnt="0"/>
      <dgm:spPr/>
    </dgm:pt>
    <dgm:pt modelId="{C9A4FF1E-B899-4B49-8596-7F9D65DBFE7A}" type="pres">
      <dgm:prSet presAssocID="{F05EAA09-46D8-4ED2-AF51-C1A36943585E}" presName="composite" presStyleCnt="0"/>
      <dgm:spPr/>
    </dgm:pt>
    <dgm:pt modelId="{6A64CD2D-AEB7-5043-BA79-6F261D7F61BA}" type="pres">
      <dgm:prSet presAssocID="{F05EAA09-46D8-4ED2-AF51-C1A36943585E}" presName="background" presStyleLbl="node0" presStyleIdx="0" presStyleCnt="3"/>
      <dgm:spPr/>
    </dgm:pt>
    <dgm:pt modelId="{5E76B440-68AE-FD4E-9B09-3CADAFBB07D8}" type="pres">
      <dgm:prSet presAssocID="{F05EAA09-46D8-4ED2-AF51-C1A36943585E}" presName="text" presStyleLbl="fgAcc0" presStyleIdx="0" presStyleCnt="3">
        <dgm:presLayoutVars>
          <dgm:chPref val="3"/>
        </dgm:presLayoutVars>
      </dgm:prSet>
      <dgm:spPr/>
    </dgm:pt>
    <dgm:pt modelId="{E5DEEEB8-1CC7-7D40-857B-5B6BCD6C0B38}" type="pres">
      <dgm:prSet presAssocID="{F05EAA09-46D8-4ED2-AF51-C1A36943585E}" presName="hierChild2" presStyleCnt="0"/>
      <dgm:spPr/>
    </dgm:pt>
    <dgm:pt modelId="{5CECDA64-7E1F-2A45-B466-490FDC0A5A5D}" type="pres">
      <dgm:prSet presAssocID="{E5E9AC12-B50F-4D41-8792-DFA4464D7F78}" presName="hierRoot1" presStyleCnt="0"/>
      <dgm:spPr/>
    </dgm:pt>
    <dgm:pt modelId="{7C567409-EE89-9749-B805-147AAACB8BC9}" type="pres">
      <dgm:prSet presAssocID="{E5E9AC12-B50F-4D41-8792-DFA4464D7F78}" presName="composite" presStyleCnt="0"/>
      <dgm:spPr/>
    </dgm:pt>
    <dgm:pt modelId="{33844A43-E213-BF4E-A2AF-1192C9C4D7B7}" type="pres">
      <dgm:prSet presAssocID="{E5E9AC12-B50F-4D41-8792-DFA4464D7F78}" presName="background" presStyleLbl="node0" presStyleIdx="1" presStyleCnt="3"/>
      <dgm:spPr/>
    </dgm:pt>
    <dgm:pt modelId="{11F52853-AB6B-5649-850B-250894CC1195}" type="pres">
      <dgm:prSet presAssocID="{E5E9AC12-B50F-4D41-8792-DFA4464D7F78}" presName="text" presStyleLbl="fgAcc0" presStyleIdx="1" presStyleCnt="3">
        <dgm:presLayoutVars>
          <dgm:chPref val="3"/>
        </dgm:presLayoutVars>
      </dgm:prSet>
      <dgm:spPr/>
    </dgm:pt>
    <dgm:pt modelId="{CEB46BF3-65D9-5E4D-BD49-B2F6B6F04D24}" type="pres">
      <dgm:prSet presAssocID="{E5E9AC12-B50F-4D41-8792-DFA4464D7F78}" presName="hierChild2" presStyleCnt="0"/>
      <dgm:spPr/>
    </dgm:pt>
    <dgm:pt modelId="{F9FC3A3D-826A-DE4C-8EF9-837C0447F095}" type="pres">
      <dgm:prSet presAssocID="{2259577B-C161-42A6-AC28-DB1A70B5A111}" presName="hierRoot1" presStyleCnt="0"/>
      <dgm:spPr/>
    </dgm:pt>
    <dgm:pt modelId="{86AA80F0-D7FB-0F43-9ADE-E33DEDF85D31}" type="pres">
      <dgm:prSet presAssocID="{2259577B-C161-42A6-AC28-DB1A70B5A111}" presName="composite" presStyleCnt="0"/>
      <dgm:spPr/>
    </dgm:pt>
    <dgm:pt modelId="{03C5B627-491E-CB43-853D-FDBC092A4D79}" type="pres">
      <dgm:prSet presAssocID="{2259577B-C161-42A6-AC28-DB1A70B5A111}" presName="background" presStyleLbl="node0" presStyleIdx="2" presStyleCnt="3"/>
      <dgm:spPr/>
    </dgm:pt>
    <dgm:pt modelId="{C49C30DC-7B9D-B745-AB98-87BDDBCAA926}" type="pres">
      <dgm:prSet presAssocID="{2259577B-C161-42A6-AC28-DB1A70B5A111}" presName="text" presStyleLbl="fgAcc0" presStyleIdx="2" presStyleCnt="3">
        <dgm:presLayoutVars>
          <dgm:chPref val="3"/>
        </dgm:presLayoutVars>
      </dgm:prSet>
      <dgm:spPr/>
    </dgm:pt>
    <dgm:pt modelId="{3F3724FB-FFB8-884F-9415-FA2E07571E14}" type="pres">
      <dgm:prSet presAssocID="{2259577B-C161-42A6-AC28-DB1A70B5A111}" presName="hierChild2" presStyleCnt="0"/>
      <dgm:spPr/>
    </dgm:pt>
  </dgm:ptLst>
  <dgm:cxnLst>
    <dgm:cxn modelId="{4835B412-4C9D-3E42-BB2B-0A9FFC35EFED}" type="presOf" srcId="{E5E9AC12-B50F-4D41-8792-DFA4464D7F78}" destId="{11F52853-AB6B-5649-850B-250894CC1195}" srcOrd="0" destOrd="0" presId="urn:microsoft.com/office/officeart/2005/8/layout/hierarchy1"/>
    <dgm:cxn modelId="{2EAA641B-83D7-4D34-ADC2-BEC89AC27E49}" srcId="{09EC0D64-0C89-4F00-9948-8096541AA135}" destId="{2259577B-C161-42A6-AC28-DB1A70B5A111}" srcOrd="2" destOrd="0" parTransId="{A40DA437-D975-40E3-8F77-0B826E10E2C5}" sibTransId="{67204271-9EC2-483B-B441-95D0A7F27E72}"/>
    <dgm:cxn modelId="{79E20346-110E-884B-83F9-48C65A8464B8}" type="presOf" srcId="{F05EAA09-46D8-4ED2-AF51-C1A36943585E}" destId="{5E76B440-68AE-FD4E-9B09-3CADAFBB07D8}" srcOrd="0" destOrd="0" presId="urn:microsoft.com/office/officeart/2005/8/layout/hierarchy1"/>
    <dgm:cxn modelId="{DC506356-3B98-7143-8B4C-21895599403F}" type="presOf" srcId="{09EC0D64-0C89-4F00-9948-8096541AA135}" destId="{7E3AEFEF-D843-1942-AA67-6FC0194B3624}" srcOrd="0" destOrd="0" presId="urn:microsoft.com/office/officeart/2005/8/layout/hierarchy1"/>
    <dgm:cxn modelId="{EFB34478-B0C6-8C4A-9552-3692336700ED}" type="presOf" srcId="{2259577B-C161-42A6-AC28-DB1A70B5A111}" destId="{C49C30DC-7B9D-B745-AB98-87BDDBCAA926}" srcOrd="0" destOrd="0" presId="urn:microsoft.com/office/officeart/2005/8/layout/hierarchy1"/>
    <dgm:cxn modelId="{AEDD73B7-7537-40B0-AD25-365D42D045FA}" srcId="{09EC0D64-0C89-4F00-9948-8096541AA135}" destId="{F05EAA09-46D8-4ED2-AF51-C1A36943585E}" srcOrd="0" destOrd="0" parTransId="{A03A72DB-F74D-4208-849E-4C05B7B6E0A8}" sibTransId="{9E2E54CD-90F5-4EC9-8D44-9C6412ABC89B}"/>
    <dgm:cxn modelId="{3357C8D2-1A2E-45BE-A758-E6A46A96D8B6}" srcId="{09EC0D64-0C89-4F00-9948-8096541AA135}" destId="{E5E9AC12-B50F-4D41-8792-DFA4464D7F78}" srcOrd="1" destOrd="0" parTransId="{74CCD760-AC7A-414B-88B0-E8F8C5848555}" sibTransId="{2F2793CB-A909-44CF-82C7-0C6DDFF2A5AC}"/>
    <dgm:cxn modelId="{90AB3B34-9C68-2543-B842-29DD4BAE8C2B}" type="presParOf" srcId="{7E3AEFEF-D843-1942-AA67-6FC0194B3624}" destId="{1663D4DE-F192-E447-B5F7-2FFD93E38123}" srcOrd="0" destOrd="0" presId="urn:microsoft.com/office/officeart/2005/8/layout/hierarchy1"/>
    <dgm:cxn modelId="{B881F8B8-056A-0C4B-9AEE-B78E475818DE}" type="presParOf" srcId="{1663D4DE-F192-E447-B5F7-2FFD93E38123}" destId="{C9A4FF1E-B899-4B49-8596-7F9D65DBFE7A}" srcOrd="0" destOrd="0" presId="urn:microsoft.com/office/officeart/2005/8/layout/hierarchy1"/>
    <dgm:cxn modelId="{7AEFF533-01A9-BD44-BA8D-69BC0853EFED}" type="presParOf" srcId="{C9A4FF1E-B899-4B49-8596-7F9D65DBFE7A}" destId="{6A64CD2D-AEB7-5043-BA79-6F261D7F61BA}" srcOrd="0" destOrd="0" presId="urn:microsoft.com/office/officeart/2005/8/layout/hierarchy1"/>
    <dgm:cxn modelId="{E2E48BF6-28E1-484B-AA45-42AC0A9FDC30}" type="presParOf" srcId="{C9A4FF1E-B899-4B49-8596-7F9D65DBFE7A}" destId="{5E76B440-68AE-FD4E-9B09-3CADAFBB07D8}" srcOrd="1" destOrd="0" presId="urn:microsoft.com/office/officeart/2005/8/layout/hierarchy1"/>
    <dgm:cxn modelId="{BE0F253C-5781-8A40-898E-B3EFEBF61632}" type="presParOf" srcId="{1663D4DE-F192-E447-B5F7-2FFD93E38123}" destId="{E5DEEEB8-1CC7-7D40-857B-5B6BCD6C0B38}" srcOrd="1" destOrd="0" presId="urn:microsoft.com/office/officeart/2005/8/layout/hierarchy1"/>
    <dgm:cxn modelId="{5C32CC36-DB38-D94B-A36E-9E1E18AA4CEE}" type="presParOf" srcId="{7E3AEFEF-D843-1942-AA67-6FC0194B3624}" destId="{5CECDA64-7E1F-2A45-B466-490FDC0A5A5D}" srcOrd="1" destOrd="0" presId="urn:microsoft.com/office/officeart/2005/8/layout/hierarchy1"/>
    <dgm:cxn modelId="{BFFE7475-B37C-8C4C-9853-3E88AF0319A5}" type="presParOf" srcId="{5CECDA64-7E1F-2A45-B466-490FDC0A5A5D}" destId="{7C567409-EE89-9749-B805-147AAACB8BC9}" srcOrd="0" destOrd="0" presId="urn:microsoft.com/office/officeart/2005/8/layout/hierarchy1"/>
    <dgm:cxn modelId="{BC60C713-A76D-014E-B9B2-625A0A3AC738}" type="presParOf" srcId="{7C567409-EE89-9749-B805-147AAACB8BC9}" destId="{33844A43-E213-BF4E-A2AF-1192C9C4D7B7}" srcOrd="0" destOrd="0" presId="urn:microsoft.com/office/officeart/2005/8/layout/hierarchy1"/>
    <dgm:cxn modelId="{58DD59EA-9D19-D64F-B05D-121082BE5726}" type="presParOf" srcId="{7C567409-EE89-9749-B805-147AAACB8BC9}" destId="{11F52853-AB6B-5649-850B-250894CC1195}" srcOrd="1" destOrd="0" presId="urn:microsoft.com/office/officeart/2005/8/layout/hierarchy1"/>
    <dgm:cxn modelId="{24D134C5-ADFF-CE41-8EC0-311812259187}" type="presParOf" srcId="{5CECDA64-7E1F-2A45-B466-490FDC0A5A5D}" destId="{CEB46BF3-65D9-5E4D-BD49-B2F6B6F04D24}" srcOrd="1" destOrd="0" presId="urn:microsoft.com/office/officeart/2005/8/layout/hierarchy1"/>
    <dgm:cxn modelId="{2BD0BABB-A82E-EA40-99D8-9DDE28857403}" type="presParOf" srcId="{7E3AEFEF-D843-1942-AA67-6FC0194B3624}" destId="{F9FC3A3D-826A-DE4C-8EF9-837C0447F095}" srcOrd="2" destOrd="0" presId="urn:microsoft.com/office/officeart/2005/8/layout/hierarchy1"/>
    <dgm:cxn modelId="{1EB554AB-13C5-DA41-B5F7-97B1A6E68126}" type="presParOf" srcId="{F9FC3A3D-826A-DE4C-8EF9-837C0447F095}" destId="{86AA80F0-D7FB-0F43-9ADE-E33DEDF85D31}" srcOrd="0" destOrd="0" presId="urn:microsoft.com/office/officeart/2005/8/layout/hierarchy1"/>
    <dgm:cxn modelId="{DC452DC7-17A5-4D40-BA88-DA3B598E19CD}" type="presParOf" srcId="{86AA80F0-D7FB-0F43-9ADE-E33DEDF85D31}" destId="{03C5B627-491E-CB43-853D-FDBC092A4D79}" srcOrd="0" destOrd="0" presId="urn:microsoft.com/office/officeart/2005/8/layout/hierarchy1"/>
    <dgm:cxn modelId="{A4BE0EA5-9F49-0E41-90B5-AF4B6B291998}" type="presParOf" srcId="{86AA80F0-D7FB-0F43-9ADE-E33DEDF85D31}" destId="{C49C30DC-7B9D-B745-AB98-87BDDBCAA926}" srcOrd="1" destOrd="0" presId="urn:microsoft.com/office/officeart/2005/8/layout/hierarchy1"/>
    <dgm:cxn modelId="{EDA18A2F-4A19-FA41-9BFD-72F5C9FD430E}" type="presParOf" srcId="{F9FC3A3D-826A-DE4C-8EF9-837C0447F095}" destId="{3F3724FB-FFB8-884F-9415-FA2E07571E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F9CA4-4800-8B43-8AEF-DD01035424A9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全球</a:t>
          </a:r>
          <a:r>
            <a:rPr lang="en-US" sz="2600" kern="1200"/>
            <a:t>3D</a:t>
          </a:r>
          <a:r>
            <a:rPr lang="zh-CN" sz="2600" kern="1200"/>
            <a:t>打印正逐渐向消费与教育领域拓展。</a:t>
          </a:r>
          <a:endParaRPr lang="en-US" sz="2600" kern="1200"/>
        </a:p>
      </dsp:txBody>
      <dsp:txXfrm>
        <a:off x="0" y="1593265"/>
        <a:ext cx="3414946" cy="2515683"/>
      </dsp:txXfrm>
    </dsp:sp>
    <dsp:sp modelId="{3BB18781-6DE1-4F42-93EB-EFE36818EEA8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F096F515-CB10-D44A-A34F-34861376A60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145D4-3C61-3448-BBDF-F7CE8D0B47FA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手机成为</a:t>
          </a:r>
          <a:r>
            <a:rPr lang="en-US" sz="2600" kern="1200"/>
            <a:t>3D</a:t>
          </a:r>
          <a:r>
            <a:rPr lang="zh-CN" sz="2600" kern="1200"/>
            <a:t>打印的主要入口，促进便捷使用。</a:t>
          </a:r>
          <a:endParaRPr lang="en-US" sz="2600" kern="1200"/>
        </a:p>
      </dsp:txBody>
      <dsp:txXfrm>
        <a:off x="3756441" y="1593265"/>
        <a:ext cx="3414946" cy="2515683"/>
      </dsp:txXfrm>
    </dsp:sp>
    <dsp:sp modelId="{FA5BDD21-1252-B744-BD73-EF7AE6937062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878285C5-60B0-0C45-B06F-A389B7A0D6CE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3BE83-0883-8A4F-92DE-37B66C2E8CF6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鸿蒙生态下的创新机遇，为行业带来新视角。</a:t>
          </a:r>
          <a:endParaRPr lang="en-US" sz="2600" kern="1200"/>
        </a:p>
      </dsp:txBody>
      <dsp:txXfrm>
        <a:off x="7512882" y="1593265"/>
        <a:ext cx="3414946" cy="2515683"/>
      </dsp:txXfrm>
    </dsp:sp>
    <dsp:sp modelId="{5F4AA239-FDA6-A846-940D-52C65872551D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74F20E20-E131-CC4E-87D3-ACF549FA1081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CD2D-AEB7-5043-BA79-6F261D7F61B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6B440-68AE-FD4E-9B09-3CADAFBB07D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儿童可通过手机进行简单模型设计，激发创意。</a:t>
          </a:r>
          <a:endParaRPr lang="en-US" sz="2900" kern="1200"/>
        </a:p>
      </dsp:txBody>
      <dsp:txXfrm>
        <a:off x="383617" y="1447754"/>
        <a:ext cx="2847502" cy="1768010"/>
      </dsp:txXfrm>
    </dsp:sp>
    <dsp:sp modelId="{33844A43-E213-BF4E-A2AF-1192C9C4D7B7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52853-AB6B-5649-850B-250894CC1195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高校利用手机设备实现团队协作与快速原型验证。</a:t>
          </a:r>
          <a:endParaRPr lang="en-US" sz="2900" kern="1200"/>
        </a:p>
      </dsp:txBody>
      <dsp:txXfrm>
        <a:off x="3998355" y="1447754"/>
        <a:ext cx="2847502" cy="1768010"/>
      </dsp:txXfrm>
    </dsp:sp>
    <dsp:sp modelId="{03C5B627-491E-CB43-853D-FDBC092A4D79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C30DC-7B9D-B745-AB98-87BDDBCAA926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跨平台分享促进教育资源的共享与利用。</a:t>
          </a:r>
          <a:endParaRPr lang="en-US" sz="29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AA2C-E627-6A4C-990A-42785B30CEE8}" type="datetimeFigureOut">
              <a:rPr kumimoji="1" lang="zh-CN" altLang="en-US" smtClean="0"/>
              <a:t>2025/2/7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98CD-EDB2-CA48-B035-91A4896912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26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全球范围内，3D打印技术正在快速发展，尤其是在消费和教育领域。手机作为主要的接入点，使得用户能够更加便捷地使用3D打印技术。此外，鸿蒙生态的出现为行业带来了新的创新机遇，促使移动与3D打印的结合更加紧密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02D8E-FC25-5A45-8AF7-5A9788F8BCF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42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在教育领域，孩子们可以通过手机轻松进行模型设计，这不仅激发了他们的创造力，还促进STEM教育的普及。同时，高校和创客群体也利用手机进行团队合作和快速验证，使得教育资源更加高效地共享与利用。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02D8E-FC25-5A45-8AF7-5A9788F8BCF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18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对于专业人士而言，手机不仅是建模和迭代的工具，还为小微创业者提供了实现3D打印订单的机会。随着市场需求的不断增长，这一领域正在经历快速的行业革新，为未来的发展奠定了基础。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02D8E-FC25-5A45-8AF7-5A9788F8BCF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18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4E89-AFF2-EF49-379F-90684B5CD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80ECA3-4504-F4B0-2286-B0B0088A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6E75D-9298-3EF0-821A-B0B4740D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C2BC1-F885-B40E-56D3-6326B9FF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6868C-5683-7B41-CFD9-ADCCA222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4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89C42-0248-C6B4-C7CB-578CCD6A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CC58F9-17F9-9993-53FA-14DFDA850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9430F-B8A8-DB21-CC2F-5FBACB03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5B10D-31C2-990A-53EC-5A57E829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43233-9FD2-473C-232C-C731B82D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2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B1FFE7-B2FF-88CB-280A-D32190C4C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98C6E-E66D-5350-B3D1-D3043A95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8DA05-12CD-5284-6B6A-C5EFDFE9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E5D96-1F92-0191-2B87-46B1836D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83DB4-092F-AD40-E3C7-DE4C82B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30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09F9F-ADFD-2F97-A65D-6403DEB4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24131-813A-D648-9E95-043C8F20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A1CE9-87F7-AF3A-C8EB-5E7B7264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5B339-B925-3BB3-36BB-AB9C5D4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B2FF8-4B2D-83D7-5EBF-BD257812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3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20702-9A7A-0804-7E54-99E777E9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386D3-530E-58AA-239E-8C296ABF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D8324-4F00-FA53-E776-BC209ACF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84BD8-FDCA-424C-2981-BE9CED4C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92957-E101-300E-6CEE-C7133D99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31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FA15-6BC9-DFD2-9D11-2973BC42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5A09A-2CDE-7E28-5AE4-3958A599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817B0-5C8F-3F9B-26A8-179BAFDDC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40F35-3F43-932C-D17F-9AB6C9BD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12C48-ED57-D6E0-02E3-C43AD65A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84828-DB50-3798-00A4-C7F06331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19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F952-82E4-EF05-42B0-BF654C5A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844A0-19BD-F144-09E9-ACE20C85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E14B6-791F-FF15-2980-0B89B6AB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9F8640-4C9B-3471-5F32-138ABF53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4CA80-462F-C5EC-3D9C-D86360B62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7C8252-A993-240E-10F4-FD4E044C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827D4D-479E-B515-2519-429B375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5443CD-FE7E-543D-FE93-A68005EE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32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81AE-8FC7-9A75-A2F3-B72BADA9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DBE09-042E-0443-E278-32F579EF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033A5-385F-A581-35B6-97BE2229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45A3C-A3F8-2869-4CE7-713214E7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8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68E891-F46A-2559-1167-0971BDA9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182D7F-53E2-3F48-5569-920B0ED7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B7829-8941-F145-F305-7B841FD9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84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343AF-0054-FB34-76E4-FB89A02B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0A96F-E4DF-17EE-3255-558ED23D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CC83D-6E40-B728-7387-EEF2F24D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FEDFE-A8E2-0BD2-7A82-3ADE5AEF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F1656-3AFC-6A03-5D27-1D66FCD4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EB011-9DC3-E30E-5735-4A0B9B2E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8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C2F3-C6CF-4F84-BA1A-677ADD31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38D4FD-EED4-6973-D35F-9B767ACFF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08AC3-A0FE-DFFE-8B29-60F5C16B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D61A2-FDA3-D813-E2AD-3FEC11A5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F2996-3B98-FE4B-0467-B5BB1202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1BA00-C11C-F953-B909-B48E448F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B35E49-5CA1-EEEE-4B25-E571E5D2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21486-FCC4-CA23-4F9F-87761826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3701D-E987-D587-70DB-7BA1B393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AD0BD-BECC-2B49-BF12-00585409D952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D9002-BAA9-4100-3A65-007CE2F9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9AD4E-79F6-9180-BD9C-45F9B55E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27041-2A2E-B448-9C24-74C7E665D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097C3C-8F5A-4508-F118-A149F3EC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日程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54505-28F4-9B4F-19B3-33173E68C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altLang="zh-CN" sz="2000"/>
              <a:t>3D </a:t>
            </a:r>
            <a:r>
              <a:rPr lang="zh-CN" altLang="en-US" sz="2000"/>
              <a:t>打印与移动设备的应用场景</a:t>
            </a:r>
          </a:p>
          <a:p>
            <a:r>
              <a:rPr lang="en-US" altLang="zh-CN" sz="2000"/>
              <a:t>3D </a:t>
            </a:r>
            <a:r>
              <a:rPr lang="zh-CN" altLang="en-US" sz="2000"/>
              <a:t>打印与鸿蒙手机的结合</a:t>
            </a:r>
            <a:endParaRPr kumimoji="1" lang="zh-CN" altLang="en-US" sz="2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9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213C2-735C-7981-94BF-63AA18BD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3D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打印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+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鸿蒙手机：核心价值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0B45A-3CAB-8204-C236-DC8F0812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4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93A0A-C0E4-CBDD-AE71-166CBBFC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zh-CN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3D </a:t>
            </a:r>
            <a:r>
              <a:rPr lang="zh-CN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打印与移动设备的应用场景</a:t>
            </a:r>
            <a:endParaRPr kumimoji="1" lang="en-US" altLang="zh-CN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3A6E9C-DF9A-A459-E5F1-6F8CFB82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3D </a:t>
            </a:r>
            <a:r>
              <a:rPr lang="zh-CN" altLang="en-US" sz="40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打印 </a:t>
            </a:r>
            <a:r>
              <a:rPr lang="en-US" altLang="zh-CN" sz="40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+ </a:t>
            </a:r>
            <a:r>
              <a:rPr lang="zh-CN" altLang="en-US" sz="40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手机端的应用场景</a:t>
            </a:r>
            <a:endParaRPr kumimoji="1" lang="zh-CN" altLang="en-US" sz="400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DDE3F4C-BBA0-8BA4-C1BC-85A60DC6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教育与个人成长</a:t>
            </a:r>
            <a:endParaRPr lang="zh-CN" altLang="en-US" sz="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STEM</a:t>
            </a: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启蒙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：儿童和青少年通过手机</a:t>
            </a:r>
            <a:r>
              <a:rPr lang="en-US" altLang="zh-CN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快速打印玩具、教具，培养创造力、动手能力。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项目式学习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：中学与大学利用手机端远程管理打印机，师生协作完成创新实践，提升团队协作与问题解决能力。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专业技能培养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：设计、工程类专业学生借助手机随时随地建模、切片，便于科研与原型验证。</a:t>
            </a:r>
          </a:p>
          <a:p>
            <a:pPr marL="0" indent="0">
              <a:buNone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职场与创业</a:t>
            </a:r>
            <a:endParaRPr lang="zh-CN" altLang="en-US" sz="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远程原型迭代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：在职专业人士用手机随时修改并发送打印任务，加速产品设计和验证。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小型创客工厂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：个人或自由职业者用手机管理多台打印机，依托开源模型与在线平台快速推出定制化小批量产品，降低创业门槛。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定制化工装工具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：制造业工程师现场扫描损坏零件或设计治具，手机端一键打印，减少停机损失。</a:t>
            </a:r>
          </a:p>
          <a:p>
            <a:pPr marL="0" indent="0">
              <a:buNone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日常生活与个性化</a:t>
            </a:r>
            <a:endParaRPr lang="zh-CN" altLang="en-US" sz="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定制配件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：从手机壳、耳机挂架到家居收纳，利用手机</a:t>
            </a:r>
            <a:r>
              <a:rPr lang="en-US" altLang="zh-CN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轻松个性化定制。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健康辅助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：手机</a:t>
            </a:r>
            <a:r>
              <a:rPr lang="en-US" altLang="zh-CN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扫描</a:t>
            </a:r>
            <a:r>
              <a:rPr lang="en-US" altLang="zh-CN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打印矫形鞋垫、助听器外壳等医疗辅具，让个性化医疗走进家庭。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生活创意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：打印美食模具、户外装备小零件，丰富个人爱好和创意表达。</a:t>
            </a:r>
          </a:p>
          <a:p>
            <a:pPr marL="0" indent="0">
              <a:buNone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行业趋势</a:t>
            </a:r>
            <a:endParaRPr lang="zh-CN" altLang="en-US" sz="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市场快速增长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：全球</a:t>
            </a:r>
            <a:r>
              <a:rPr lang="en-US" altLang="zh-CN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打印出货量和市场规模呈高倍数上涨，逐步普及至消费与教育领域。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云端与移动化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：越来越多</a:t>
            </a:r>
            <a:r>
              <a:rPr lang="en-US" altLang="zh-CN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打印设备支持手机端云切片、远程监控和</a:t>
            </a:r>
            <a:r>
              <a:rPr lang="en-US" altLang="zh-CN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故障检测。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材料与技术突破</a:t>
            </a:r>
            <a:r>
              <a:rPr lang="zh-CN" altLang="en-US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：多材料（树脂、金属、陶瓷、生物墨水等）日渐成熟，未来更多领域将被深度融合。</a:t>
            </a:r>
          </a:p>
          <a:p>
            <a:endParaRPr kumimoji="1" lang="zh-CN" altLang="en-US" sz="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22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0126C6-56ED-BE9A-87EE-B2FFE76D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移动与</a:t>
            </a:r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3D</a:t>
            </a:r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打印的结合趋势</a:t>
            </a:r>
            <a:endParaRPr kumimoji="1" lang="en-US" altLang="zh-CN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内容占位符 2">
            <a:extLst>
              <a:ext uri="{FF2B5EF4-FFF2-40B4-BE49-F238E27FC236}">
                <a16:creationId xmlns:a16="http://schemas.microsoft.com/office/drawing/2014/main" id="{BAD09B6D-205C-2016-D057-317BA1B4F5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46889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993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0525-61C5-01D1-E700-3D8FBFFE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2CBA0-5C39-7C95-458B-F486E47B83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CE242-BC3C-3F1B-E95F-39ADAAFA4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07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913F0D3-C5EA-4D2D-4D04-0AFCEEBA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6D333F-372D-3C06-02FC-7253984F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教育与创意的应用价值</a:t>
            </a:r>
            <a:endParaRPr kumimoji="1" lang="en-US" altLang="zh-CN"/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416338AE-4049-6EED-8AF7-6E26C1593E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3824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304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1040CC-DDC6-7D75-0D31-753F57C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专业应用与市场前景</a:t>
            </a:r>
            <a:endParaRPr kumimoji="1" lang="en-US" altLang="zh-CN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F5987-7BC6-9691-9AAA-5650AE81A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800">
                <a:solidFill>
                  <a:schemeClr val="tx2"/>
                </a:solidFill>
              </a:rPr>
              <a:t>制造业设计师可通过手机进行建模与迭代。</a:t>
            </a:r>
          </a:p>
          <a:p>
            <a:r>
              <a:rPr lang="zh-CN" altLang="en-US" sz="1800">
                <a:solidFill>
                  <a:schemeClr val="tx2"/>
                </a:solidFill>
              </a:rPr>
              <a:t>小微创业者利用手机实现</a:t>
            </a:r>
            <a:r>
              <a:rPr lang="en-US" altLang="zh-CN" sz="1800">
                <a:solidFill>
                  <a:schemeClr val="tx2"/>
                </a:solidFill>
              </a:rPr>
              <a:t>3D</a:t>
            </a:r>
            <a:r>
              <a:rPr lang="zh-CN" altLang="en-US" sz="1800">
                <a:solidFill>
                  <a:schemeClr val="tx2"/>
                </a:solidFill>
              </a:rPr>
              <a:t>打印定制业务。</a:t>
            </a:r>
          </a:p>
          <a:p>
            <a:r>
              <a:rPr lang="zh-CN" altLang="en-US" sz="1800">
                <a:solidFill>
                  <a:schemeClr val="tx2"/>
                </a:solidFill>
              </a:rPr>
              <a:t>市场需求不断增长，推动行业革新。</a:t>
            </a:r>
            <a:endParaRPr kumimoji="1" lang="en-US" altLang="zh-CN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复选标记">
            <a:extLst>
              <a:ext uri="{FF2B5EF4-FFF2-40B4-BE49-F238E27FC236}">
                <a16:creationId xmlns:a16="http://schemas.microsoft.com/office/drawing/2014/main" id="{EF844CAB-46D8-A95B-873A-1DEE5A09C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8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2470C7-5033-D9B2-6807-0F49A2AA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zh-CN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3D </a:t>
            </a:r>
            <a:r>
              <a:rPr lang="zh-CN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打印与鸿蒙手机的结合</a:t>
            </a:r>
            <a:endParaRPr kumimoji="1" lang="en-US" altLang="zh-CN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44427-6915-3652-06A0-A790571CF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E23854-8415-1C5E-E5E4-37094F2A6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95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657</Words>
  <Application>Microsoft Macintosh PowerPoint</Application>
  <PresentationFormat>宽屏</PresentationFormat>
  <Paragraphs>44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SimHei</vt:lpstr>
      <vt:lpstr>Microsoft YaHei</vt:lpstr>
      <vt:lpstr>Arial</vt:lpstr>
      <vt:lpstr>Calibri</vt:lpstr>
      <vt:lpstr>Office 主题​​</vt:lpstr>
      <vt:lpstr>日程</vt:lpstr>
      <vt:lpstr>3D 打印与移动设备的应用场景</vt:lpstr>
      <vt:lpstr>3D 打印 + 手机端的应用场景</vt:lpstr>
      <vt:lpstr>移动与3D打印的结合趋势</vt:lpstr>
      <vt:lpstr>PowerPoint 演示文稿</vt:lpstr>
      <vt:lpstr>教育与创意的应用价值</vt:lpstr>
      <vt:lpstr>专业应用与市场前景</vt:lpstr>
      <vt:lpstr>3D 打印与鸿蒙手机的结合</vt:lpstr>
      <vt:lpstr>PowerPoint 演示文稿</vt:lpstr>
      <vt:lpstr>3D 打印 + 鸿蒙手机：核心价值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Feng Huang</dc:creator>
  <cp:lastModifiedBy>Feng Huang</cp:lastModifiedBy>
  <cp:revision>2</cp:revision>
  <dcterms:created xsi:type="dcterms:W3CDTF">2025-02-06T08:31:41Z</dcterms:created>
  <dcterms:modified xsi:type="dcterms:W3CDTF">2025-02-07T01:44:14Z</dcterms:modified>
</cp:coreProperties>
</file>