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639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223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9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397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529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08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398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991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447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35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233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9D74-620B-45A2-9CFC-6532A38E1F4A}" type="datetimeFigureOut">
              <a:rPr lang="es-US" smtClean="0"/>
              <a:t>5/18/2015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1E49-67D2-43D4-8EC4-52150FFFAAD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243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641127"/>
            <a:ext cx="8391525" cy="50863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7257" y="5847008"/>
            <a:ext cx="3234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 err="1" smtClean="0"/>
              <a:t>For</a:t>
            </a:r>
            <a:r>
              <a:rPr lang="es-US" dirty="0" smtClean="0"/>
              <a:t> ideas of color </a:t>
            </a:r>
            <a:r>
              <a:rPr lang="es-US" dirty="0" err="1" smtClean="0"/>
              <a:t>combinations</a:t>
            </a:r>
            <a:r>
              <a:rPr lang="es-US" dirty="0" smtClean="0"/>
              <a:t>: http://colorpalettes.net/</a:t>
            </a:r>
            <a:endParaRPr lang="es-US" dirty="0"/>
          </a:p>
        </p:txBody>
      </p:sp>
      <p:sp>
        <p:nvSpPr>
          <p:cNvPr id="7" name="Llamada rectangular redondeada 6"/>
          <p:cNvSpPr/>
          <p:nvPr/>
        </p:nvSpPr>
        <p:spPr>
          <a:xfrm>
            <a:off x="128789" y="113093"/>
            <a:ext cx="3374265" cy="1056068"/>
          </a:xfrm>
          <a:prstGeom prst="wedgeRoundRectCallout">
            <a:avLst>
              <a:gd name="adj1" fmla="val 78376"/>
              <a:gd name="adj2" fmla="val 3811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err="1" smtClean="0"/>
              <a:t>Add</a:t>
            </a:r>
            <a:r>
              <a:rPr lang="es-US" dirty="0" smtClean="0"/>
              <a:t> </a:t>
            </a:r>
            <a:r>
              <a:rPr lang="es-US" dirty="0" err="1" smtClean="0"/>
              <a:t>some</a:t>
            </a:r>
            <a:r>
              <a:rPr lang="es-US" dirty="0" smtClean="0"/>
              <a:t> </a:t>
            </a:r>
            <a:r>
              <a:rPr lang="es-US" dirty="0" err="1" smtClean="0"/>
              <a:t>background</a:t>
            </a:r>
            <a:r>
              <a:rPr lang="es-US" dirty="0" smtClean="0"/>
              <a:t> color. I </a:t>
            </a:r>
            <a:r>
              <a:rPr lang="es-US" dirty="0" err="1" smtClean="0"/>
              <a:t>would</a:t>
            </a:r>
            <a:r>
              <a:rPr lang="es-US" dirty="0" smtClean="0"/>
              <a:t> try </a:t>
            </a:r>
            <a:r>
              <a:rPr lang="es-US" dirty="0" err="1" smtClean="0"/>
              <a:t>to</a:t>
            </a:r>
            <a:r>
              <a:rPr lang="es-US" dirty="0" smtClean="0"/>
              <a:t> </a:t>
            </a:r>
            <a:r>
              <a:rPr lang="es-US" dirty="0" err="1" smtClean="0"/>
              <a:t>find</a:t>
            </a:r>
            <a:r>
              <a:rPr lang="es-US" dirty="0" smtClean="0"/>
              <a:t> a more </a:t>
            </a:r>
            <a:r>
              <a:rPr lang="es-US" dirty="0" err="1" smtClean="0"/>
              <a:t>interesting</a:t>
            </a:r>
            <a:r>
              <a:rPr lang="es-US" dirty="0" smtClean="0"/>
              <a:t> Font </a:t>
            </a:r>
            <a:r>
              <a:rPr lang="es-US" dirty="0" err="1" smtClean="0"/>
              <a:t>for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title</a:t>
            </a:r>
            <a:endParaRPr lang="es-US" dirty="0"/>
          </a:p>
        </p:txBody>
      </p:sp>
      <p:sp>
        <p:nvSpPr>
          <p:cNvPr id="8" name="Llamada rectangular redondeada 7"/>
          <p:cNvSpPr/>
          <p:nvPr/>
        </p:nvSpPr>
        <p:spPr>
          <a:xfrm>
            <a:off x="128788" y="1270045"/>
            <a:ext cx="3374265" cy="1056068"/>
          </a:xfrm>
          <a:prstGeom prst="wedgeRoundRectCallout">
            <a:avLst>
              <a:gd name="adj1" fmla="val 65399"/>
              <a:gd name="adj2" fmla="val -82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I </a:t>
            </a:r>
            <a:r>
              <a:rPr lang="es-US" dirty="0" err="1" smtClean="0"/>
              <a:t>wouldn’t</a:t>
            </a:r>
            <a:r>
              <a:rPr lang="es-US" dirty="0" smtClean="0"/>
              <a:t> </a:t>
            </a:r>
            <a:r>
              <a:rPr lang="es-US" dirty="0" err="1" smtClean="0"/>
              <a:t>add</a:t>
            </a:r>
            <a:r>
              <a:rPr lang="es-US" dirty="0" smtClean="0"/>
              <a:t> a </a:t>
            </a:r>
            <a:r>
              <a:rPr lang="es-US" dirty="0" err="1" smtClean="0"/>
              <a:t>title</a:t>
            </a:r>
            <a:r>
              <a:rPr lang="es-US" dirty="0" smtClean="0"/>
              <a:t> </a:t>
            </a:r>
            <a:r>
              <a:rPr lang="es-US" dirty="0" err="1" smtClean="0"/>
              <a:t>to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section</a:t>
            </a:r>
            <a:r>
              <a:rPr lang="es-US" dirty="0" smtClean="0"/>
              <a:t> and I </a:t>
            </a:r>
            <a:r>
              <a:rPr lang="es-US" dirty="0" err="1" smtClean="0"/>
              <a:t>will</a:t>
            </a:r>
            <a:r>
              <a:rPr lang="es-US" dirty="0" smtClean="0"/>
              <a:t> </a:t>
            </a:r>
            <a:r>
              <a:rPr lang="es-US" dirty="0" err="1" smtClean="0"/>
              <a:t>instead</a:t>
            </a:r>
            <a:r>
              <a:rPr lang="es-US" dirty="0" smtClean="0"/>
              <a:t> </a:t>
            </a:r>
            <a:r>
              <a:rPr lang="es-US" dirty="0" err="1" smtClean="0"/>
              <a:t>include</a:t>
            </a:r>
            <a:r>
              <a:rPr lang="es-US" dirty="0" smtClean="0"/>
              <a:t> a </a:t>
            </a:r>
            <a:r>
              <a:rPr lang="es-US" dirty="0" err="1" smtClean="0"/>
              <a:t>cool</a:t>
            </a:r>
            <a:r>
              <a:rPr lang="es-US" dirty="0" smtClean="0"/>
              <a:t> </a:t>
            </a:r>
            <a:r>
              <a:rPr lang="es-US" dirty="0" err="1" smtClean="0"/>
              <a:t>image</a:t>
            </a:r>
            <a:r>
              <a:rPr lang="es-US" dirty="0" smtClean="0"/>
              <a:t> of </a:t>
            </a:r>
            <a:r>
              <a:rPr lang="es-US" dirty="0" err="1" smtClean="0"/>
              <a:t>phytoplankton</a:t>
            </a:r>
            <a:r>
              <a:rPr lang="es-US" dirty="0" smtClean="0"/>
              <a:t> </a:t>
            </a:r>
            <a:r>
              <a:rPr lang="es-US" dirty="0" err="1" smtClean="0"/>
              <a:t>with</a:t>
            </a:r>
            <a:r>
              <a:rPr lang="es-US" dirty="0" smtClean="0"/>
              <a:t> </a:t>
            </a:r>
            <a:r>
              <a:rPr lang="es-US" dirty="0" err="1" smtClean="0"/>
              <a:t>an</a:t>
            </a:r>
            <a:r>
              <a:rPr lang="es-US" dirty="0" smtClean="0"/>
              <a:t> </a:t>
            </a:r>
            <a:r>
              <a:rPr lang="es-US" dirty="0" err="1" smtClean="0"/>
              <a:t>interesting</a:t>
            </a:r>
            <a:r>
              <a:rPr lang="es-US" dirty="0" smtClean="0"/>
              <a:t> </a:t>
            </a:r>
            <a:r>
              <a:rPr lang="es-US" dirty="0" err="1" smtClean="0"/>
              <a:t>fact</a:t>
            </a:r>
            <a:r>
              <a:rPr lang="es-US" dirty="0" smtClean="0"/>
              <a:t> </a:t>
            </a:r>
            <a:r>
              <a:rPr lang="es-US" dirty="0" err="1" smtClean="0"/>
              <a:t>related</a:t>
            </a:r>
            <a:r>
              <a:rPr lang="es-US" dirty="0" smtClean="0"/>
              <a:t>!</a:t>
            </a:r>
            <a:endParaRPr lang="es-US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128787" y="2656268"/>
            <a:ext cx="3374265" cy="1056068"/>
          </a:xfrm>
          <a:prstGeom prst="wedgeRoundRectCallout">
            <a:avLst>
              <a:gd name="adj1" fmla="val 61583"/>
              <a:gd name="adj2" fmla="val -3993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I </a:t>
            </a:r>
            <a:r>
              <a:rPr lang="es-US" dirty="0" err="1" smtClean="0"/>
              <a:t>would</a:t>
            </a:r>
            <a:r>
              <a:rPr lang="es-US" dirty="0" smtClean="0"/>
              <a:t> </a:t>
            </a:r>
            <a:r>
              <a:rPr lang="es-US" dirty="0" err="1" smtClean="0"/>
              <a:t>enlarge</a:t>
            </a:r>
            <a:r>
              <a:rPr lang="es-US" dirty="0" smtClean="0"/>
              <a:t> </a:t>
            </a:r>
            <a:r>
              <a:rPr lang="es-US" dirty="0" err="1" smtClean="0"/>
              <a:t>this</a:t>
            </a:r>
            <a:r>
              <a:rPr lang="es-US" dirty="0" smtClean="0"/>
              <a:t> </a:t>
            </a:r>
            <a:r>
              <a:rPr lang="es-US" dirty="0" err="1" smtClean="0"/>
              <a:t>section</a:t>
            </a:r>
            <a:r>
              <a:rPr lang="es-US" dirty="0" smtClean="0"/>
              <a:t> and </a:t>
            </a:r>
            <a:r>
              <a:rPr lang="es-US" dirty="0" err="1" smtClean="0"/>
              <a:t>definitely</a:t>
            </a:r>
            <a:r>
              <a:rPr lang="es-US" dirty="0" smtClean="0"/>
              <a:t>, </a:t>
            </a:r>
            <a:r>
              <a:rPr lang="es-US" dirty="0" err="1" smtClean="0"/>
              <a:t>play</a:t>
            </a:r>
            <a:r>
              <a:rPr lang="es-US" dirty="0" smtClean="0"/>
              <a:t> </a:t>
            </a:r>
            <a:r>
              <a:rPr lang="es-US" dirty="0" err="1" smtClean="0"/>
              <a:t>with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size</a:t>
            </a:r>
            <a:r>
              <a:rPr lang="es-US" dirty="0" smtClean="0"/>
              <a:t>, color and </a:t>
            </a:r>
            <a:r>
              <a:rPr lang="es-US" dirty="0" err="1" smtClean="0"/>
              <a:t>style</a:t>
            </a:r>
            <a:r>
              <a:rPr lang="es-US" dirty="0" smtClean="0"/>
              <a:t> of </a:t>
            </a:r>
            <a:r>
              <a:rPr lang="es-US" dirty="0" err="1" smtClean="0"/>
              <a:t>the</a:t>
            </a:r>
            <a:r>
              <a:rPr lang="es-US" dirty="0" smtClean="0"/>
              <a:t> Font </a:t>
            </a:r>
            <a:r>
              <a:rPr lang="es-US" dirty="0" err="1" smtClean="0"/>
              <a:t>used</a:t>
            </a:r>
            <a:r>
              <a:rPr lang="es-US" dirty="0" smtClean="0"/>
              <a:t>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question</a:t>
            </a:r>
            <a:r>
              <a:rPr lang="es-US" dirty="0" smtClean="0"/>
              <a:t> </a:t>
            </a:r>
            <a:r>
              <a:rPr lang="es-US" dirty="0" err="1" smtClean="0"/>
              <a:t>stated</a:t>
            </a:r>
            <a:r>
              <a:rPr lang="es-US" dirty="0" smtClean="0"/>
              <a:t>.</a:t>
            </a:r>
            <a:endParaRPr lang="es-US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128786" y="3813220"/>
            <a:ext cx="3374265" cy="1056068"/>
          </a:xfrm>
          <a:prstGeom prst="wedgeRoundRectCallout">
            <a:avLst>
              <a:gd name="adj1" fmla="val 65781"/>
              <a:gd name="adj2" fmla="val 112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err="1" smtClean="0"/>
              <a:t>Change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Font, use </a:t>
            </a:r>
            <a:r>
              <a:rPr lang="es-US" dirty="0" err="1" smtClean="0"/>
              <a:t>another</a:t>
            </a:r>
            <a:r>
              <a:rPr lang="es-US" dirty="0" smtClean="0"/>
              <a:t> </a:t>
            </a:r>
            <a:r>
              <a:rPr lang="es-US" dirty="0" err="1" smtClean="0"/>
              <a:t>style</a:t>
            </a:r>
            <a:r>
              <a:rPr lang="es-US" dirty="0" smtClean="0"/>
              <a:t> </a:t>
            </a:r>
            <a:r>
              <a:rPr lang="es-US" dirty="0" err="1" smtClean="0"/>
              <a:t>or</a:t>
            </a:r>
            <a:r>
              <a:rPr lang="es-US" dirty="0" smtClean="0"/>
              <a:t> color</a:t>
            </a:r>
            <a:endParaRPr lang="es-US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128785" y="4970172"/>
            <a:ext cx="3374265" cy="1056068"/>
          </a:xfrm>
          <a:prstGeom prst="wedgeRoundRectCallout">
            <a:avLst>
              <a:gd name="adj1" fmla="val 64254"/>
              <a:gd name="adj2" fmla="val -582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err="1" smtClean="0"/>
              <a:t>This</a:t>
            </a:r>
            <a:r>
              <a:rPr lang="es-US" dirty="0" smtClean="0"/>
              <a:t> </a:t>
            </a:r>
            <a:r>
              <a:rPr lang="es-US" dirty="0" err="1" smtClean="0"/>
              <a:t>is</a:t>
            </a:r>
            <a:r>
              <a:rPr lang="es-US" dirty="0" smtClean="0"/>
              <a:t> </a:t>
            </a:r>
            <a:r>
              <a:rPr lang="es-US" dirty="0" err="1" smtClean="0"/>
              <a:t>super</a:t>
            </a:r>
            <a:r>
              <a:rPr lang="es-US" dirty="0" smtClean="0"/>
              <a:t> </a:t>
            </a:r>
            <a:r>
              <a:rPr lang="es-US" dirty="0" err="1" smtClean="0"/>
              <a:t>important</a:t>
            </a:r>
            <a:r>
              <a:rPr lang="es-US" dirty="0" smtClean="0"/>
              <a:t>!!! I </a:t>
            </a:r>
            <a:r>
              <a:rPr lang="es-US" dirty="0" err="1" smtClean="0"/>
              <a:t>will</a:t>
            </a:r>
            <a:r>
              <a:rPr lang="es-US" dirty="0" smtClean="0"/>
              <a:t> </a:t>
            </a:r>
            <a:r>
              <a:rPr lang="es-US" dirty="0" err="1" smtClean="0"/>
              <a:t>enlarge</a:t>
            </a:r>
            <a:r>
              <a:rPr lang="es-US" dirty="0" smtClean="0"/>
              <a:t> </a:t>
            </a:r>
            <a:r>
              <a:rPr lang="es-US" dirty="0" err="1" smtClean="0"/>
              <a:t>it</a:t>
            </a:r>
            <a:r>
              <a:rPr lang="es-US" dirty="0" smtClean="0"/>
              <a:t> and </a:t>
            </a:r>
            <a:r>
              <a:rPr lang="es-US" dirty="0" err="1" smtClean="0"/>
              <a:t>again</a:t>
            </a:r>
            <a:r>
              <a:rPr lang="es-US" dirty="0" smtClean="0"/>
              <a:t>, </a:t>
            </a:r>
            <a:r>
              <a:rPr lang="es-US" dirty="0" err="1" smtClean="0"/>
              <a:t>change</a:t>
            </a:r>
            <a:r>
              <a:rPr lang="es-US" dirty="0" smtClean="0"/>
              <a:t> </a:t>
            </a:r>
            <a:r>
              <a:rPr lang="es-US" dirty="0" err="1" smtClean="0"/>
              <a:t>size</a:t>
            </a:r>
            <a:r>
              <a:rPr lang="es-US" dirty="0" smtClean="0"/>
              <a:t>, color and </a:t>
            </a:r>
            <a:r>
              <a:rPr lang="es-US" dirty="0" err="1" smtClean="0"/>
              <a:t>style</a:t>
            </a:r>
            <a:r>
              <a:rPr lang="es-US" dirty="0" smtClean="0"/>
              <a:t> of </a:t>
            </a:r>
            <a:r>
              <a:rPr lang="es-US" dirty="0" err="1" smtClean="0"/>
              <a:t>the</a:t>
            </a:r>
            <a:r>
              <a:rPr lang="es-US" dirty="0" smtClean="0"/>
              <a:t> Font of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title</a:t>
            </a:r>
            <a:endParaRPr lang="es-US" dirty="0"/>
          </a:p>
        </p:txBody>
      </p:sp>
      <p:sp>
        <p:nvSpPr>
          <p:cNvPr id="12" name="Llamada rectangular redondeada 11"/>
          <p:cNvSpPr/>
          <p:nvPr/>
        </p:nvSpPr>
        <p:spPr>
          <a:xfrm>
            <a:off x="950890" y="6127123"/>
            <a:ext cx="3374265" cy="757305"/>
          </a:xfrm>
          <a:prstGeom prst="wedgeRoundRectCallout">
            <a:avLst>
              <a:gd name="adj1" fmla="val 90208"/>
              <a:gd name="adj2" fmla="val -1378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Great </a:t>
            </a:r>
            <a:r>
              <a:rPr lang="es-US" dirty="0" err="1" smtClean="0"/>
              <a:t>Background</a:t>
            </a:r>
            <a:r>
              <a:rPr lang="es-US" dirty="0" smtClean="0"/>
              <a:t>!</a:t>
            </a:r>
            <a:endParaRPr lang="es-US" dirty="0"/>
          </a:p>
        </p:txBody>
      </p:sp>
      <p:sp>
        <p:nvSpPr>
          <p:cNvPr id="13" name="Llamada rectangular redondeada 12"/>
          <p:cNvSpPr/>
          <p:nvPr/>
        </p:nvSpPr>
        <p:spPr>
          <a:xfrm>
            <a:off x="4954073" y="6100695"/>
            <a:ext cx="3374265" cy="757305"/>
          </a:xfrm>
          <a:prstGeom prst="wedgeRoundRectCallout">
            <a:avLst>
              <a:gd name="adj1" fmla="val 11964"/>
              <a:gd name="adj2" fmla="val -12760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err="1" smtClean="0"/>
              <a:t>Anything</a:t>
            </a:r>
            <a:r>
              <a:rPr lang="es-US" dirty="0" smtClean="0"/>
              <a:t> </a:t>
            </a:r>
            <a:r>
              <a:rPr lang="es-US" dirty="0" err="1" smtClean="0"/>
              <a:t>special</a:t>
            </a:r>
            <a:r>
              <a:rPr lang="es-US" dirty="0" smtClean="0"/>
              <a:t> </a:t>
            </a:r>
            <a:r>
              <a:rPr lang="es-US" dirty="0" err="1" smtClean="0"/>
              <a:t>for</a:t>
            </a:r>
            <a:r>
              <a:rPr lang="es-US" dirty="0" smtClean="0"/>
              <a:t> </a:t>
            </a:r>
            <a:r>
              <a:rPr lang="es-US" dirty="0" err="1" smtClean="0"/>
              <a:t>this</a:t>
            </a:r>
            <a:r>
              <a:rPr lang="es-US" dirty="0" smtClean="0"/>
              <a:t> </a:t>
            </a:r>
            <a:r>
              <a:rPr lang="es-US" dirty="0" err="1" smtClean="0"/>
              <a:t>section</a:t>
            </a:r>
            <a:r>
              <a:rPr lang="es-US" dirty="0"/>
              <a:t>?</a:t>
            </a:r>
          </a:p>
        </p:txBody>
      </p:sp>
      <p:sp>
        <p:nvSpPr>
          <p:cNvPr id="14" name="Llamada rectangular redondeada 13"/>
          <p:cNvSpPr/>
          <p:nvPr/>
        </p:nvSpPr>
        <p:spPr>
          <a:xfrm>
            <a:off x="8648164" y="0"/>
            <a:ext cx="3374265" cy="1169161"/>
          </a:xfrm>
          <a:prstGeom prst="wedgeRoundRectCallout">
            <a:avLst>
              <a:gd name="adj1" fmla="val -49486"/>
              <a:gd name="adj2" fmla="val 817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I </a:t>
            </a:r>
            <a:r>
              <a:rPr lang="es-US" dirty="0" err="1" smtClean="0"/>
              <a:t>will</a:t>
            </a:r>
            <a:r>
              <a:rPr lang="es-US" dirty="0" smtClean="0"/>
              <a:t> </a:t>
            </a:r>
            <a:r>
              <a:rPr lang="es-US" dirty="0" err="1" smtClean="0"/>
              <a:t>add</a:t>
            </a:r>
            <a:r>
              <a:rPr lang="es-US" dirty="0" smtClean="0"/>
              <a:t> a </a:t>
            </a:r>
            <a:r>
              <a:rPr lang="es-US" dirty="0" err="1" smtClean="0"/>
              <a:t>contrasting</a:t>
            </a:r>
            <a:r>
              <a:rPr lang="es-US" dirty="0" smtClean="0"/>
              <a:t> color, </a:t>
            </a:r>
            <a:r>
              <a:rPr lang="es-US" dirty="0" err="1" smtClean="0"/>
              <a:t>maybe</a:t>
            </a:r>
            <a:r>
              <a:rPr lang="es-US" dirty="0" smtClean="0"/>
              <a:t> similar </a:t>
            </a:r>
            <a:r>
              <a:rPr lang="es-US" dirty="0" err="1" smtClean="0"/>
              <a:t>to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one</a:t>
            </a:r>
            <a:r>
              <a:rPr lang="es-US" dirty="0" smtClean="0"/>
              <a:t> </a:t>
            </a:r>
            <a:r>
              <a:rPr lang="es-US" dirty="0" err="1" smtClean="0"/>
              <a:t>you</a:t>
            </a:r>
            <a:r>
              <a:rPr lang="es-US" dirty="0" smtClean="0"/>
              <a:t> </a:t>
            </a:r>
            <a:r>
              <a:rPr lang="es-US" dirty="0" err="1" smtClean="0"/>
              <a:t>used</a:t>
            </a:r>
            <a:r>
              <a:rPr lang="es-US" dirty="0" smtClean="0"/>
              <a:t> as </a:t>
            </a:r>
            <a:r>
              <a:rPr lang="es-US" dirty="0" err="1" smtClean="0"/>
              <a:t>background</a:t>
            </a:r>
            <a:r>
              <a:rPr lang="es-US" dirty="0" smtClean="0"/>
              <a:t> color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main</a:t>
            </a:r>
            <a:r>
              <a:rPr lang="es-US" dirty="0" smtClean="0"/>
              <a:t> </a:t>
            </a:r>
            <a:r>
              <a:rPr lang="es-US" dirty="0" err="1" smtClean="0"/>
              <a:t>title</a:t>
            </a:r>
            <a:r>
              <a:rPr lang="es-US" dirty="0" smtClean="0"/>
              <a:t>. </a:t>
            </a:r>
            <a:r>
              <a:rPr lang="es-US" dirty="0" err="1" smtClean="0"/>
              <a:t>Don’t</a:t>
            </a:r>
            <a:r>
              <a:rPr lang="es-US" dirty="0" smtClean="0"/>
              <a:t> use more blue</a:t>
            </a:r>
            <a:endParaRPr lang="es-US" dirty="0"/>
          </a:p>
        </p:txBody>
      </p:sp>
      <p:sp>
        <p:nvSpPr>
          <p:cNvPr id="15" name="Llamada rectangular redondeada 14"/>
          <p:cNvSpPr/>
          <p:nvPr/>
        </p:nvSpPr>
        <p:spPr>
          <a:xfrm>
            <a:off x="4537187" y="0"/>
            <a:ext cx="3374265" cy="757305"/>
          </a:xfrm>
          <a:prstGeom prst="wedgeRoundRectCallout">
            <a:avLst>
              <a:gd name="adj1" fmla="val 4712"/>
              <a:gd name="adj2" fmla="val 161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Try </a:t>
            </a:r>
            <a:r>
              <a:rPr lang="es-US" dirty="0" err="1" smtClean="0"/>
              <a:t>to</a:t>
            </a:r>
            <a:r>
              <a:rPr lang="es-US" dirty="0" smtClean="0"/>
              <a:t> </a:t>
            </a:r>
            <a:r>
              <a:rPr lang="es-US" dirty="0" err="1" smtClean="0"/>
              <a:t>better</a:t>
            </a:r>
            <a:r>
              <a:rPr lang="es-US" dirty="0" smtClean="0"/>
              <a:t> </a:t>
            </a:r>
            <a:r>
              <a:rPr lang="es-US" dirty="0" err="1" smtClean="0"/>
              <a:t>manage</a:t>
            </a:r>
            <a:r>
              <a:rPr lang="es-US" dirty="0" smtClean="0"/>
              <a:t> </a:t>
            </a:r>
            <a:r>
              <a:rPr lang="es-US" dirty="0" err="1" smtClean="0"/>
              <a:t>this</a:t>
            </a:r>
            <a:r>
              <a:rPr lang="es-US" dirty="0" smtClean="0"/>
              <a:t> </a:t>
            </a:r>
            <a:r>
              <a:rPr lang="es-US" dirty="0" err="1" smtClean="0"/>
              <a:t>space</a:t>
            </a:r>
            <a:r>
              <a:rPr lang="es-US" dirty="0" smtClean="0"/>
              <a:t>.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columns</a:t>
            </a:r>
            <a:r>
              <a:rPr lang="es-US" dirty="0" smtClean="0"/>
              <a:t> w/</a:t>
            </a:r>
            <a:r>
              <a:rPr lang="es-US" dirty="0" err="1" smtClean="0"/>
              <a:t>info</a:t>
            </a:r>
            <a:r>
              <a:rPr lang="es-US" dirty="0" smtClean="0"/>
              <a:t> </a:t>
            </a:r>
            <a:r>
              <a:rPr lang="es-US" dirty="0" err="1" smtClean="0"/>
              <a:t>to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left</a:t>
            </a:r>
            <a:r>
              <a:rPr lang="es-US" dirty="0" smtClean="0"/>
              <a:t> </a:t>
            </a:r>
            <a:r>
              <a:rPr lang="es-US" dirty="0" err="1" smtClean="0"/>
              <a:t>don’t</a:t>
            </a:r>
            <a:r>
              <a:rPr lang="es-US" dirty="0" smtClean="0"/>
              <a:t> </a:t>
            </a:r>
            <a:r>
              <a:rPr lang="es-US" dirty="0" err="1" smtClean="0"/>
              <a:t>need</a:t>
            </a:r>
            <a:r>
              <a:rPr lang="es-US" dirty="0" smtClean="0"/>
              <a:t> </a:t>
            </a:r>
            <a:r>
              <a:rPr lang="es-US" dirty="0" err="1" smtClean="0"/>
              <a:t>to</a:t>
            </a:r>
            <a:r>
              <a:rPr lang="es-US" dirty="0" smtClean="0"/>
              <a:t> be </a:t>
            </a:r>
            <a:r>
              <a:rPr lang="es-US" dirty="0" err="1" smtClean="0"/>
              <a:t>aligned</a:t>
            </a:r>
            <a:endParaRPr lang="es-US" dirty="0"/>
          </a:p>
        </p:txBody>
      </p:sp>
      <p:sp>
        <p:nvSpPr>
          <p:cNvPr id="16" name="Llamada rectangular redondeada 15"/>
          <p:cNvSpPr/>
          <p:nvPr/>
        </p:nvSpPr>
        <p:spPr>
          <a:xfrm>
            <a:off x="6525296" y="4591519"/>
            <a:ext cx="3374265" cy="757305"/>
          </a:xfrm>
          <a:prstGeom prst="wedgeRoundRectCallout">
            <a:avLst>
              <a:gd name="adj1" fmla="val -21242"/>
              <a:gd name="adj2" fmla="val -272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I </a:t>
            </a:r>
            <a:r>
              <a:rPr lang="es-US" dirty="0" err="1" smtClean="0"/>
              <a:t>will</a:t>
            </a:r>
            <a:r>
              <a:rPr lang="es-US" dirty="0" smtClean="0"/>
              <a:t> </a:t>
            </a:r>
            <a:r>
              <a:rPr lang="es-US" dirty="0" err="1" smtClean="0"/>
              <a:t>make</a:t>
            </a:r>
            <a:r>
              <a:rPr lang="es-US" dirty="0" smtClean="0"/>
              <a:t> </a:t>
            </a:r>
            <a:r>
              <a:rPr lang="es-US" dirty="0" err="1" smtClean="0"/>
              <a:t>this</a:t>
            </a:r>
            <a:r>
              <a:rPr lang="es-US" dirty="0" smtClean="0"/>
              <a:t> logo </a:t>
            </a:r>
            <a:r>
              <a:rPr lang="es-US" dirty="0" err="1" smtClean="0"/>
              <a:t>bigger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52772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Isabel Carrera Zamanillo</dc:creator>
  <cp:lastModifiedBy>Maria Isabel Carrera Zamanillo</cp:lastModifiedBy>
  <cp:revision>4</cp:revision>
  <dcterms:created xsi:type="dcterms:W3CDTF">2015-05-19T05:23:08Z</dcterms:created>
  <dcterms:modified xsi:type="dcterms:W3CDTF">2015-05-19T05:34:13Z</dcterms:modified>
</cp:coreProperties>
</file>