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1" r:id="rId3"/>
    <p:sldId id="262" r:id="rId4"/>
    <p:sldId id="263" r:id="rId5"/>
    <p:sldId id="264"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3"/>
    <p:restoredTop sz="97003"/>
  </p:normalViewPr>
  <p:slideViewPr>
    <p:cSldViewPr snapToGrid="0" snapToObjects="1">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0895-5624-3C4F-A562-CB7F2B5CF4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2D283A1F-5803-3242-8210-F5D991D53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56A15049-BD94-C64D-82F6-F568CD8EEB5E}"/>
              </a:ext>
            </a:extLst>
          </p:cNvPr>
          <p:cNvSpPr>
            <a:spLocks noGrp="1"/>
          </p:cNvSpPr>
          <p:nvPr>
            <p:ph type="dt" sz="half" idx="10"/>
          </p:nvPr>
        </p:nvSpPr>
        <p:spPr/>
        <p:txBody>
          <a:bodyPr/>
          <a:lstStyle/>
          <a:p>
            <a:fld id="{C3B7BECA-F21C-8F41-BA30-36B2786F78D6}" type="datetimeFigureOut">
              <a:rPr lang="fr-FR" smtClean="0"/>
              <a:t>12/02/2024</a:t>
            </a:fld>
            <a:endParaRPr lang="fr-FR"/>
          </a:p>
        </p:txBody>
      </p:sp>
      <p:sp>
        <p:nvSpPr>
          <p:cNvPr id="5" name="Footer Placeholder 4">
            <a:extLst>
              <a:ext uri="{FF2B5EF4-FFF2-40B4-BE49-F238E27FC236}">
                <a16:creationId xmlns:a16="http://schemas.microsoft.com/office/drawing/2014/main" id="{C7390388-5FA4-064D-8E50-D1B42FE8387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5EFF951-D573-2D47-B439-2219394801AE}"/>
              </a:ext>
            </a:extLst>
          </p:cNvPr>
          <p:cNvSpPr>
            <a:spLocks noGrp="1"/>
          </p:cNvSpPr>
          <p:nvPr>
            <p:ph type="sldNum" sz="quarter" idx="12"/>
          </p:nvPr>
        </p:nvSpPr>
        <p:spPr/>
        <p:txBody>
          <a:bodyPr/>
          <a:lstStyle/>
          <a:p>
            <a:fld id="{2203E217-40D7-D448-8C01-18A9FB36306F}" type="slidenum">
              <a:rPr lang="fr-FR" smtClean="0"/>
              <a:t>‹N°›</a:t>
            </a:fld>
            <a:endParaRPr lang="fr-FR"/>
          </a:p>
        </p:txBody>
      </p:sp>
    </p:spTree>
    <p:extLst>
      <p:ext uri="{BB962C8B-B14F-4D97-AF65-F5344CB8AC3E}">
        <p14:creationId xmlns:p14="http://schemas.microsoft.com/office/powerpoint/2010/main" val="818381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97C13-0670-CD4A-92D6-CB89B33EBAF4}"/>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1C669437-2E8B-964B-938B-C10390E932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241D5AC-4256-984D-A6F1-43C02E7BDE34}"/>
              </a:ext>
            </a:extLst>
          </p:cNvPr>
          <p:cNvSpPr>
            <a:spLocks noGrp="1"/>
          </p:cNvSpPr>
          <p:nvPr>
            <p:ph type="dt" sz="half" idx="10"/>
          </p:nvPr>
        </p:nvSpPr>
        <p:spPr/>
        <p:txBody>
          <a:bodyPr/>
          <a:lstStyle/>
          <a:p>
            <a:fld id="{C3B7BECA-F21C-8F41-BA30-36B2786F78D6}" type="datetimeFigureOut">
              <a:rPr lang="fr-FR" smtClean="0"/>
              <a:t>12/02/2024</a:t>
            </a:fld>
            <a:endParaRPr lang="fr-FR"/>
          </a:p>
        </p:txBody>
      </p:sp>
      <p:sp>
        <p:nvSpPr>
          <p:cNvPr id="5" name="Footer Placeholder 4">
            <a:extLst>
              <a:ext uri="{FF2B5EF4-FFF2-40B4-BE49-F238E27FC236}">
                <a16:creationId xmlns:a16="http://schemas.microsoft.com/office/drawing/2014/main" id="{CB3C0CA9-488A-AE4F-9065-6CD518F8A4F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BCD0495-29E7-8443-B548-AACF46F9933E}"/>
              </a:ext>
            </a:extLst>
          </p:cNvPr>
          <p:cNvSpPr>
            <a:spLocks noGrp="1"/>
          </p:cNvSpPr>
          <p:nvPr>
            <p:ph type="sldNum" sz="quarter" idx="12"/>
          </p:nvPr>
        </p:nvSpPr>
        <p:spPr/>
        <p:txBody>
          <a:bodyPr/>
          <a:lstStyle/>
          <a:p>
            <a:fld id="{2203E217-40D7-D448-8C01-18A9FB36306F}" type="slidenum">
              <a:rPr lang="fr-FR" smtClean="0"/>
              <a:t>‹N°›</a:t>
            </a:fld>
            <a:endParaRPr lang="fr-FR"/>
          </a:p>
        </p:txBody>
      </p:sp>
    </p:spTree>
    <p:extLst>
      <p:ext uri="{BB962C8B-B14F-4D97-AF65-F5344CB8AC3E}">
        <p14:creationId xmlns:p14="http://schemas.microsoft.com/office/powerpoint/2010/main" val="13025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7DFA8E-90AA-1046-B8B7-7C9852045A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05B99AE2-FB6D-4F4F-9D94-2B0E6CA71B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FB81B3E4-48E9-A243-A829-2984863353B5}"/>
              </a:ext>
            </a:extLst>
          </p:cNvPr>
          <p:cNvSpPr>
            <a:spLocks noGrp="1"/>
          </p:cNvSpPr>
          <p:nvPr>
            <p:ph type="dt" sz="half" idx="10"/>
          </p:nvPr>
        </p:nvSpPr>
        <p:spPr/>
        <p:txBody>
          <a:bodyPr/>
          <a:lstStyle/>
          <a:p>
            <a:fld id="{C3B7BECA-F21C-8F41-BA30-36B2786F78D6}" type="datetimeFigureOut">
              <a:rPr lang="fr-FR" smtClean="0"/>
              <a:t>12/02/2024</a:t>
            </a:fld>
            <a:endParaRPr lang="fr-FR"/>
          </a:p>
        </p:txBody>
      </p:sp>
      <p:sp>
        <p:nvSpPr>
          <p:cNvPr id="5" name="Footer Placeholder 4">
            <a:extLst>
              <a:ext uri="{FF2B5EF4-FFF2-40B4-BE49-F238E27FC236}">
                <a16:creationId xmlns:a16="http://schemas.microsoft.com/office/drawing/2014/main" id="{C9FD360E-BAB1-D540-AB54-A24C3ACA6C7F}"/>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7EE37CC-DFC3-664A-AAEB-E640FD4148EB}"/>
              </a:ext>
            </a:extLst>
          </p:cNvPr>
          <p:cNvSpPr>
            <a:spLocks noGrp="1"/>
          </p:cNvSpPr>
          <p:nvPr>
            <p:ph type="sldNum" sz="quarter" idx="12"/>
          </p:nvPr>
        </p:nvSpPr>
        <p:spPr/>
        <p:txBody>
          <a:bodyPr/>
          <a:lstStyle/>
          <a:p>
            <a:fld id="{2203E217-40D7-D448-8C01-18A9FB36306F}" type="slidenum">
              <a:rPr lang="fr-FR" smtClean="0"/>
              <a:t>‹N°›</a:t>
            </a:fld>
            <a:endParaRPr lang="fr-FR"/>
          </a:p>
        </p:txBody>
      </p:sp>
    </p:spTree>
    <p:extLst>
      <p:ext uri="{BB962C8B-B14F-4D97-AF65-F5344CB8AC3E}">
        <p14:creationId xmlns:p14="http://schemas.microsoft.com/office/powerpoint/2010/main" val="1431686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FB07-2D41-DD4E-8D74-081CEB5BEB3B}"/>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62ECFA75-BA79-AE4E-AF68-C26A6C854A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2F25FF4E-03B6-FF4D-A5CF-D49985A7147E}"/>
              </a:ext>
            </a:extLst>
          </p:cNvPr>
          <p:cNvSpPr>
            <a:spLocks noGrp="1"/>
          </p:cNvSpPr>
          <p:nvPr>
            <p:ph type="dt" sz="half" idx="10"/>
          </p:nvPr>
        </p:nvSpPr>
        <p:spPr/>
        <p:txBody>
          <a:bodyPr/>
          <a:lstStyle/>
          <a:p>
            <a:fld id="{C3B7BECA-F21C-8F41-BA30-36B2786F78D6}" type="datetimeFigureOut">
              <a:rPr lang="fr-FR" smtClean="0"/>
              <a:t>12/02/2024</a:t>
            </a:fld>
            <a:endParaRPr lang="fr-FR"/>
          </a:p>
        </p:txBody>
      </p:sp>
      <p:sp>
        <p:nvSpPr>
          <p:cNvPr id="5" name="Footer Placeholder 4">
            <a:extLst>
              <a:ext uri="{FF2B5EF4-FFF2-40B4-BE49-F238E27FC236}">
                <a16:creationId xmlns:a16="http://schemas.microsoft.com/office/drawing/2014/main" id="{8C137333-C9BE-9645-A017-D65E32B320B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261407B-D39B-0B45-A3B0-297333686325}"/>
              </a:ext>
            </a:extLst>
          </p:cNvPr>
          <p:cNvSpPr>
            <a:spLocks noGrp="1"/>
          </p:cNvSpPr>
          <p:nvPr>
            <p:ph type="sldNum" sz="quarter" idx="12"/>
          </p:nvPr>
        </p:nvSpPr>
        <p:spPr/>
        <p:txBody>
          <a:bodyPr/>
          <a:lstStyle/>
          <a:p>
            <a:fld id="{2203E217-40D7-D448-8C01-18A9FB36306F}" type="slidenum">
              <a:rPr lang="fr-FR" smtClean="0"/>
              <a:t>‹N°›</a:t>
            </a:fld>
            <a:endParaRPr lang="fr-FR"/>
          </a:p>
        </p:txBody>
      </p:sp>
    </p:spTree>
    <p:extLst>
      <p:ext uri="{BB962C8B-B14F-4D97-AF65-F5344CB8AC3E}">
        <p14:creationId xmlns:p14="http://schemas.microsoft.com/office/powerpoint/2010/main" val="33212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C0E93-DCC3-9F49-A5A8-D333200D4F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8591C590-C5D0-9D47-9A75-9E1020C73F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EDCDA75-795D-E446-897D-1F5514EA1862}"/>
              </a:ext>
            </a:extLst>
          </p:cNvPr>
          <p:cNvSpPr>
            <a:spLocks noGrp="1"/>
          </p:cNvSpPr>
          <p:nvPr>
            <p:ph type="dt" sz="half" idx="10"/>
          </p:nvPr>
        </p:nvSpPr>
        <p:spPr/>
        <p:txBody>
          <a:bodyPr/>
          <a:lstStyle/>
          <a:p>
            <a:fld id="{C3B7BECA-F21C-8F41-BA30-36B2786F78D6}" type="datetimeFigureOut">
              <a:rPr lang="fr-FR" smtClean="0"/>
              <a:t>12/02/2024</a:t>
            </a:fld>
            <a:endParaRPr lang="fr-FR"/>
          </a:p>
        </p:txBody>
      </p:sp>
      <p:sp>
        <p:nvSpPr>
          <p:cNvPr id="5" name="Footer Placeholder 4">
            <a:extLst>
              <a:ext uri="{FF2B5EF4-FFF2-40B4-BE49-F238E27FC236}">
                <a16:creationId xmlns:a16="http://schemas.microsoft.com/office/drawing/2014/main" id="{284A49F8-4E51-3E42-B80A-A4C71D544BBB}"/>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7209BEE-AEDD-494B-9D7F-92B797E76246}"/>
              </a:ext>
            </a:extLst>
          </p:cNvPr>
          <p:cNvSpPr>
            <a:spLocks noGrp="1"/>
          </p:cNvSpPr>
          <p:nvPr>
            <p:ph type="sldNum" sz="quarter" idx="12"/>
          </p:nvPr>
        </p:nvSpPr>
        <p:spPr/>
        <p:txBody>
          <a:bodyPr/>
          <a:lstStyle/>
          <a:p>
            <a:fld id="{2203E217-40D7-D448-8C01-18A9FB36306F}" type="slidenum">
              <a:rPr lang="fr-FR" smtClean="0"/>
              <a:t>‹N°›</a:t>
            </a:fld>
            <a:endParaRPr lang="fr-FR"/>
          </a:p>
        </p:txBody>
      </p:sp>
    </p:spTree>
    <p:extLst>
      <p:ext uri="{BB962C8B-B14F-4D97-AF65-F5344CB8AC3E}">
        <p14:creationId xmlns:p14="http://schemas.microsoft.com/office/powerpoint/2010/main" val="9144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1CC8-AEC5-E943-8CD7-FF9522970B69}"/>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7CE589F6-5655-274B-84EE-CB0D4FEC39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A79B28A9-EB40-1045-89EF-F03699F92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CDB70564-9011-1348-91AC-3AA98680009D}"/>
              </a:ext>
            </a:extLst>
          </p:cNvPr>
          <p:cNvSpPr>
            <a:spLocks noGrp="1"/>
          </p:cNvSpPr>
          <p:nvPr>
            <p:ph type="dt" sz="half" idx="10"/>
          </p:nvPr>
        </p:nvSpPr>
        <p:spPr/>
        <p:txBody>
          <a:bodyPr/>
          <a:lstStyle/>
          <a:p>
            <a:fld id="{C3B7BECA-F21C-8F41-BA30-36B2786F78D6}" type="datetimeFigureOut">
              <a:rPr lang="fr-FR" smtClean="0"/>
              <a:t>12/02/2024</a:t>
            </a:fld>
            <a:endParaRPr lang="fr-FR"/>
          </a:p>
        </p:txBody>
      </p:sp>
      <p:sp>
        <p:nvSpPr>
          <p:cNvPr id="6" name="Footer Placeholder 5">
            <a:extLst>
              <a:ext uri="{FF2B5EF4-FFF2-40B4-BE49-F238E27FC236}">
                <a16:creationId xmlns:a16="http://schemas.microsoft.com/office/drawing/2014/main" id="{795D5FA9-C9D6-0B42-B836-5650BC197CC6}"/>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E20A7A72-DE7C-9144-89A8-A9F02DF92143}"/>
              </a:ext>
            </a:extLst>
          </p:cNvPr>
          <p:cNvSpPr>
            <a:spLocks noGrp="1"/>
          </p:cNvSpPr>
          <p:nvPr>
            <p:ph type="sldNum" sz="quarter" idx="12"/>
          </p:nvPr>
        </p:nvSpPr>
        <p:spPr/>
        <p:txBody>
          <a:bodyPr/>
          <a:lstStyle/>
          <a:p>
            <a:fld id="{2203E217-40D7-D448-8C01-18A9FB36306F}" type="slidenum">
              <a:rPr lang="fr-FR" smtClean="0"/>
              <a:t>‹N°›</a:t>
            </a:fld>
            <a:endParaRPr lang="fr-FR"/>
          </a:p>
        </p:txBody>
      </p:sp>
    </p:spTree>
    <p:extLst>
      <p:ext uri="{BB962C8B-B14F-4D97-AF65-F5344CB8AC3E}">
        <p14:creationId xmlns:p14="http://schemas.microsoft.com/office/powerpoint/2010/main" val="3460183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357F-618E-BB4F-9118-A8FD16449982}"/>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A6946209-D4DB-EB4E-915C-A43DAC82E1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CDB5CA-A86C-A748-8301-8EAEB85234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13EF4620-099F-8043-B849-6A790A8A1A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E9676A-5A74-7640-9202-0CC608568A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D3562142-B60C-D747-9A59-167C58EE84F4}"/>
              </a:ext>
            </a:extLst>
          </p:cNvPr>
          <p:cNvSpPr>
            <a:spLocks noGrp="1"/>
          </p:cNvSpPr>
          <p:nvPr>
            <p:ph type="dt" sz="half" idx="10"/>
          </p:nvPr>
        </p:nvSpPr>
        <p:spPr/>
        <p:txBody>
          <a:bodyPr/>
          <a:lstStyle/>
          <a:p>
            <a:fld id="{C3B7BECA-F21C-8F41-BA30-36B2786F78D6}" type="datetimeFigureOut">
              <a:rPr lang="fr-FR" smtClean="0"/>
              <a:t>12/02/2024</a:t>
            </a:fld>
            <a:endParaRPr lang="fr-FR"/>
          </a:p>
        </p:txBody>
      </p:sp>
      <p:sp>
        <p:nvSpPr>
          <p:cNvPr id="8" name="Footer Placeholder 7">
            <a:extLst>
              <a:ext uri="{FF2B5EF4-FFF2-40B4-BE49-F238E27FC236}">
                <a16:creationId xmlns:a16="http://schemas.microsoft.com/office/drawing/2014/main" id="{F0C17ECA-B741-5646-BDE6-320076071CCD}"/>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80F3E456-A65F-6844-B891-FC7C76803903}"/>
              </a:ext>
            </a:extLst>
          </p:cNvPr>
          <p:cNvSpPr>
            <a:spLocks noGrp="1"/>
          </p:cNvSpPr>
          <p:nvPr>
            <p:ph type="sldNum" sz="quarter" idx="12"/>
          </p:nvPr>
        </p:nvSpPr>
        <p:spPr/>
        <p:txBody>
          <a:bodyPr/>
          <a:lstStyle/>
          <a:p>
            <a:fld id="{2203E217-40D7-D448-8C01-18A9FB36306F}" type="slidenum">
              <a:rPr lang="fr-FR" smtClean="0"/>
              <a:t>‹N°›</a:t>
            </a:fld>
            <a:endParaRPr lang="fr-FR"/>
          </a:p>
        </p:txBody>
      </p:sp>
    </p:spTree>
    <p:extLst>
      <p:ext uri="{BB962C8B-B14F-4D97-AF65-F5344CB8AC3E}">
        <p14:creationId xmlns:p14="http://schemas.microsoft.com/office/powerpoint/2010/main" val="3729148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16A6-8BB0-264F-95BE-7AAF3BCA2FF0}"/>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165A3CD4-F2B4-F941-B61D-AB05C64D01AB}"/>
              </a:ext>
            </a:extLst>
          </p:cNvPr>
          <p:cNvSpPr>
            <a:spLocks noGrp="1"/>
          </p:cNvSpPr>
          <p:nvPr>
            <p:ph type="dt" sz="half" idx="10"/>
          </p:nvPr>
        </p:nvSpPr>
        <p:spPr/>
        <p:txBody>
          <a:bodyPr/>
          <a:lstStyle/>
          <a:p>
            <a:fld id="{C3B7BECA-F21C-8F41-BA30-36B2786F78D6}" type="datetimeFigureOut">
              <a:rPr lang="fr-FR" smtClean="0"/>
              <a:t>12/02/2024</a:t>
            </a:fld>
            <a:endParaRPr lang="fr-FR"/>
          </a:p>
        </p:txBody>
      </p:sp>
      <p:sp>
        <p:nvSpPr>
          <p:cNvPr id="4" name="Footer Placeholder 3">
            <a:extLst>
              <a:ext uri="{FF2B5EF4-FFF2-40B4-BE49-F238E27FC236}">
                <a16:creationId xmlns:a16="http://schemas.microsoft.com/office/drawing/2014/main" id="{B8D3D338-478F-AC47-966F-DE1F34652C89}"/>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4C120FCB-2675-744F-83B2-D97416E294A7}"/>
              </a:ext>
            </a:extLst>
          </p:cNvPr>
          <p:cNvSpPr>
            <a:spLocks noGrp="1"/>
          </p:cNvSpPr>
          <p:nvPr>
            <p:ph type="sldNum" sz="quarter" idx="12"/>
          </p:nvPr>
        </p:nvSpPr>
        <p:spPr/>
        <p:txBody>
          <a:bodyPr/>
          <a:lstStyle/>
          <a:p>
            <a:fld id="{2203E217-40D7-D448-8C01-18A9FB36306F}" type="slidenum">
              <a:rPr lang="fr-FR" smtClean="0"/>
              <a:t>‹N°›</a:t>
            </a:fld>
            <a:endParaRPr lang="fr-FR"/>
          </a:p>
        </p:txBody>
      </p:sp>
    </p:spTree>
    <p:extLst>
      <p:ext uri="{BB962C8B-B14F-4D97-AF65-F5344CB8AC3E}">
        <p14:creationId xmlns:p14="http://schemas.microsoft.com/office/powerpoint/2010/main" val="139608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FD638B-3972-BD4E-9247-D048C16D6975}"/>
              </a:ext>
            </a:extLst>
          </p:cNvPr>
          <p:cNvSpPr>
            <a:spLocks noGrp="1"/>
          </p:cNvSpPr>
          <p:nvPr>
            <p:ph type="dt" sz="half" idx="10"/>
          </p:nvPr>
        </p:nvSpPr>
        <p:spPr/>
        <p:txBody>
          <a:bodyPr/>
          <a:lstStyle/>
          <a:p>
            <a:fld id="{C3B7BECA-F21C-8F41-BA30-36B2786F78D6}" type="datetimeFigureOut">
              <a:rPr lang="fr-FR" smtClean="0"/>
              <a:t>12/02/2024</a:t>
            </a:fld>
            <a:endParaRPr lang="fr-FR"/>
          </a:p>
        </p:txBody>
      </p:sp>
      <p:sp>
        <p:nvSpPr>
          <p:cNvPr id="3" name="Footer Placeholder 2">
            <a:extLst>
              <a:ext uri="{FF2B5EF4-FFF2-40B4-BE49-F238E27FC236}">
                <a16:creationId xmlns:a16="http://schemas.microsoft.com/office/drawing/2014/main" id="{C3117F61-854B-324F-A02D-672F6C7835B9}"/>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79C43521-242F-8B49-BE78-261B2992A799}"/>
              </a:ext>
            </a:extLst>
          </p:cNvPr>
          <p:cNvSpPr>
            <a:spLocks noGrp="1"/>
          </p:cNvSpPr>
          <p:nvPr>
            <p:ph type="sldNum" sz="quarter" idx="12"/>
          </p:nvPr>
        </p:nvSpPr>
        <p:spPr/>
        <p:txBody>
          <a:bodyPr/>
          <a:lstStyle/>
          <a:p>
            <a:fld id="{2203E217-40D7-D448-8C01-18A9FB36306F}" type="slidenum">
              <a:rPr lang="fr-FR" smtClean="0"/>
              <a:t>‹N°›</a:t>
            </a:fld>
            <a:endParaRPr lang="fr-FR"/>
          </a:p>
        </p:txBody>
      </p:sp>
    </p:spTree>
    <p:extLst>
      <p:ext uri="{BB962C8B-B14F-4D97-AF65-F5344CB8AC3E}">
        <p14:creationId xmlns:p14="http://schemas.microsoft.com/office/powerpoint/2010/main" val="164092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92F58-4B9F-CB4B-B4E9-3B0F5A610E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33E079ED-261E-CE41-AC3A-78F8270C11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E4BE6608-05BB-2946-AB3C-AF7ADF22E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473FFF-A97A-7B4D-9157-D8D8D376EF03}"/>
              </a:ext>
            </a:extLst>
          </p:cNvPr>
          <p:cNvSpPr>
            <a:spLocks noGrp="1"/>
          </p:cNvSpPr>
          <p:nvPr>
            <p:ph type="dt" sz="half" idx="10"/>
          </p:nvPr>
        </p:nvSpPr>
        <p:spPr/>
        <p:txBody>
          <a:bodyPr/>
          <a:lstStyle/>
          <a:p>
            <a:fld id="{C3B7BECA-F21C-8F41-BA30-36B2786F78D6}" type="datetimeFigureOut">
              <a:rPr lang="fr-FR" smtClean="0"/>
              <a:t>12/02/2024</a:t>
            </a:fld>
            <a:endParaRPr lang="fr-FR"/>
          </a:p>
        </p:txBody>
      </p:sp>
      <p:sp>
        <p:nvSpPr>
          <p:cNvPr id="6" name="Footer Placeholder 5">
            <a:extLst>
              <a:ext uri="{FF2B5EF4-FFF2-40B4-BE49-F238E27FC236}">
                <a16:creationId xmlns:a16="http://schemas.microsoft.com/office/drawing/2014/main" id="{A0254699-849E-FE42-9A12-D4E055F2F129}"/>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76C721F6-8750-2742-8DC4-90486CC99B1D}"/>
              </a:ext>
            </a:extLst>
          </p:cNvPr>
          <p:cNvSpPr>
            <a:spLocks noGrp="1"/>
          </p:cNvSpPr>
          <p:nvPr>
            <p:ph type="sldNum" sz="quarter" idx="12"/>
          </p:nvPr>
        </p:nvSpPr>
        <p:spPr/>
        <p:txBody>
          <a:bodyPr/>
          <a:lstStyle/>
          <a:p>
            <a:fld id="{2203E217-40D7-D448-8C01-18A9FB36306F}" type="slidenum">
              <a:rPr lang="fr-FR" smtClean="0"/>
              <a:t>‹N°›</a:t>
            </a:fld>
            <a:endParaRPr lang="fr-FR"/>
          </a:p>
        </p:txBody>
      </p:sp>
    </p:spTree>
    <p:extLst>
      <p:ext uri="{BB962C8B-B14F-4D97-AF65-F5344CB8AC3E}">
        <p14:creationId xmlns:p14="http://schemas.microsoft.com/office/powerpoint/2010/main" val="2086084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E8AB-14ED-8C44-A4FD-4AABB91F5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A4A770A3-306E-AE45-9D06-424D615404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847624DC-7226-D54E-9ED7-01D496D3C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5E7692-BE67-5440-AACF-08C6A747B577}"/>
              </a:ext>
            </a:extLst>
          </p:cNvPr>
          <p:cNvSpPr>
            <a:spLocks noGrp="1"/>
          </p:cNvSpPr>
          <p:nvPr>
            <p:ph type="dt" sz="half" idx="10"/>
          </p:nvPr>
        </p:nvSpPr>
        <p:spPr/>
        <p:txBody>
          <a:bodyPr/>
          <a:lstStyle/>
          <a:p>
            <a:fld id="{C3B7BECA-F21C-8F41-BA30-36B2786F78D6}" type="datetimeFigureOut">
              <a:rPr lang="fr-FR" smtClean="0"/>
              <a:t>12/02/2024</a:t>
            </a:fld>
            <a:endParaRPr lang="fr-FR"/>
          </a:p>
        </p:txBody>
      </p:sp>
      <p:sp>
        <p:nvSpPr>
          <p:cNvPr id="6" name="Footer Placeholder 5">
            <a:extLst>
              <a:ext uri="{FF2B5EF4-FFF2-40B4-BE49-F238E27FC236}">
                <a16:creationId xmlns:a16="http://schemas.microsoft.com/office/drawing/2014/main" id="{B601D054-496D-2C41-A891-1EB78F0DDA89}"/>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981C951A-7938-8544-A2E8-204FF274533D}"/>
              </a:ext>
            </a:extLst>
          </p:cNvPr>
          <p:cNvSpPr>
            <a:spLocks noGrp="1"/>
          </p:cNvSpPr>
          <p:nvPr>
            <p:ph type="sldNum" sz="quarter" idx="12"/>
          </p:nvPr>
        </p:nvSpPr>
        <p:spPr/>
        <p:txBody>
          <a:bodyPr/>
          <a:lstStyle/>
          <a:p>
            <a:fld id="{2203E217-40D7-D448-8C01-18A9FB36306F}" type="slidenum">
              <a:rPr lang="fr-FR" smtClean="0"/>
              <a:t>‹N°›</a:t>
            </a:fld>
            <a:endParaRPr lang="fr-FR"/>
          </a:p>
        </p:txBody>
      </p:sp>
    </p:spTree>
    <p:extLst>
      <p:ext uri="{BB962C8B-B14F-4D97-AF65-F5344CB8AC3E}">
        <p14:creationId xmlns:p14="http://schemas.microsoft.com/office/powerpoint/2010/main" val="3265925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BA5DEA-62E2-0444-A769-7BE3B9B774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6A200FD0-93AC-5643-AB27-280F3037C4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D51172AD-2406-0748-92E2-259B6232C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7BECA-F21C-8F41-BA30-36B2786F78D6}" type="datetimeFigureOut">
              <a:rPr lang="fr-FR" smtClean="0"/>
              <a:t>12/02/2024</a:t>
            </a:fld>
            <a:endParaRPr lang="fr-FR"/>
          </a:p>
        </p:txBody>
      </p:sp>
      <p:sp>
        <p:nvSpPr>
          <p:cNvPr id="5" name="Footer Placeholder 4">
            <a:extLst>
              <a:ext uri="{FF2B5EF4-FFF2-40B4-BE49-F238E27FC236}">
                <a16:creationId xmlns:a16="http://schemas.microsoft.com/office/drawing/2014/main" id="{A8CAD7D7-E0AA-E347-B1AC-1FF05F8602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3520BB1B-096C-3E4B-93AE-F484E26645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3E217-40D7-D448-8C01-18A9FB36306F}" type="slidenum">
              <a:rPr lang="fr-FR" smtClean="0"/>
              <a:t>‹N°›</a:t>
            </a:fld>
            <a:endParaRPr lang="fr-FR"/>
          </a:p>
        </p:txBody>
      </p:sp>
    </p:spTree>
    <p:extLst>
      <p:ext uri="{BB962C8B-B14F-4D97-AF65-F5344CB8AC3E}">
        <p14:creationId xmlns:p14="http://schemas.microsoft.com/office/powerpoint/2010/main" val="3691452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8A29B-2142-E349-AE99-0BA25F0764A7}"/>
              </a:ext>
            </a:extLst>
          </p:cNvPr>
          <p:cNvSpPr>
            <a:spLocks noGrp="1"/>
          </p:cNvSpPr>
          <p:nvPr>
            <p:ph type="title"/>
          </p:nvPr>
        </p:nvSpPr>
        <p:spPr/>
        <p:txBody>
          <a:bodyPr/>
          <a:lstStyle/>
          <a:p>
            <a:r>
              <a:rPr lang="fr-FR" dirty="0"/>
              <a:t>Fiche Projet  </a:t>
            </a:r>
          </a:p>
        </p:txBody>
      </p:sp>
      <p:sp>
        <p:nvSpPr>
          <p:cNvPr id="3" name="Content Placeholder 2">
            <a:extLst>
              <a:ext uri="{FF2B5EF4-FFF2-40B4-BE49-F238E27FC236}">
                <a16:creationId xmlns:a16="http://schemas.microsoft.com/office/drawing/2014/main" id="{EE1EEBD4-784C-0B41-9F48-9746153E149D}"/>
              </a:ext>
            </a:extLst>
          </p:cNvPr>
          <p:cNvSpPr>
            <a:spLocks noGrp="1"/>
          </p:cNvSpPr>
          <p:nvPr>
            <p:ph idx="1"/>
          </p:nvPr>
        </p:nvSpPr>
        <p:spPr>
          <a:xfrm>
            <a:off x="838200" y="2886977"/>
            <a:ext cx="10515600" cy="1521424"/>
          </a:xfrm>
        </p:spPr>
        <p:txBody>
          <a:bodyPr/>
          <a:lstStyle/>
          <a:p>
            <a:r>
              <a:rPr lang="fr-FR" dirty="0"/>
              <a:t>Titre : Etude de l’introduction à un nouveau concept mathématique</a:t>
            </a:r>
          </a:p>
          <a:p>
            <a:r>
              <a:rPr lang="fr-FR" dirty="0"/>
              <a:t>Acronyme : </a:t>
            </a:r>
            <a:r>
              <a:rPr lang="fr-FR" dirty="0" err="1"/>
              <a:t>InNoCoM</a:t>
            </a:r>
            <a:endParaRPr lang="fr-FR" dirty="0"/>
          </a:p>
        </p:txBody>
      </p:sp>
      <p:sp>
        <p:nvSpPr>
          <p:cNvPr id="4" name="TextBox 3">
            <a:extLst>
              <a:ext uri="{FF2B5EF4-FFF2-40B4-BE49-F238E27FC236}">
                <a16:creationId xmlns:a16="http://schemas.microsoft.com/office/drawing/2014/main" id="{DB06B618-1305-6C46-8C6C-484D03CC2259}"/>
              </a:ext>
            </a:extLst>
          </p:cNvPr>
          <p:cNvSpPr txBox="1"/>
          <p:nvPr/>
        </p:nvSpPr>
        <p:spPr>
          <a:xfrm>
            <a:off x="838200" y="1652979"/>
            <a:ext cx="1216324" cy="646331"/>
          </a:xfrm>
          <a:prstGeom prst="rect">
            <a:avLst/>
          </a:prstGeom>
          <a:noFill/>
        </p:spPr>
        <p:txBody>
          <a:bodyPr wrap="square" rtlCol="0">
            <a:spAutoFit/>
          </a:bodyPr>
          <a:lstStyle/>
          <a:p>
            <a:r>
              <a:rPr lang="fr-FR" dirty="0"/>
              <a:t>NOM : Louati</a:t>
            </a:r>
          </a:p>
        </p:txBody>
      </p:sp>
      <p:sp>
        <p:nvSpPr>
          <p:cNvPr id="5" name="TextBox 4">
            <a:extLst>
              <a:ext uri="{FF2B5EF4-FFF2-40B4-BE49-F238E27FC236}">
                <a16:creationId xmlns:a16="http://schemas.microsoft.com/office/drawing/2014/main" id="{BCB8DFFA-2AA7-664B-AD9E-B2D3641B51AF}"/>
              </a:ext>
            </a:extLst>
          </p:cNvPr>
          <p:cNvSpPr txBox="1"/>
          <p:nvPr/>
        </p:nvSpPr>
        <p:spPr>
          <a:xfrm>
            <a:off x="3716547" y="1592965"/>
            <a:ext cx="1216324" cy="923330"/>
          </a:xfrm>
          <a:prstGeom prst="rect">
            <a:avLst/>
          </a:prstGeom>
          <a:noFill/>
        </p:spPr>
        <p:txBody>
          <a:bodyPr wrap="square" rtlCol="0">
            <a:spAutoFit/>
          </a:bodyPr>
          <a:lstStyle/>
          <a:p>
            <a:r>
              <a:rPr lang="fr-FR" dirty="0"/>
              <a:t>Prénom : Chamss-Eddine </a:t>
            </a:r>
          </a:p>
        </p:txBody>
      </p:sp>
    </p:spTree>
    <p:extLst>
      <p:ext uri="{BB962C8B-B14F-4D97-AF65-F5344CB8AC3E}">
        <p14:creationId xmlns:p14="http://schemas.microsoft.com/office/powerpoint/2010/main" val="381391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EE74-8956-7047-8D78-C4F4BED561C1}"/>
              </a:ext>
            </a:extLst>
          </p:cNvPr>
          <p:cNvSpPr>
            <a:spLocks noGrp="1"/>
          </p:cNvSpPr>
          <p:nvPr>
            <p:ph type="title"/>
          </p:nvPr>
        </p:nvSpPr>
        <p:spPr/>
        <p:txBody>
          <a:bodyPr/>
          <a:lstStyle/>
          <a:p>
            <a:r>
              <a:rPr lang="fr-FR" dirty="0"/>
              <a:t>Contextualisation et problématisation :</a:t>
            </a:r>
          </a:p>
        </p:txBody>
      </p:sp>
      <p:sp>
        <p:nvSpPr>
          <p:cNvPr id="3" name="Content Placeholder 2">
            <a:extLst>
              <a:ext uri="{FF2B5EF4-FFF2-40B4-BE49-F238E27FC236}">
                <a16:creationId xmlns:a16="http://schemas.microsoft.com/office/drawing/2014/main" id="{2E0C9E7E-E11A-EF42-9443-3CF16A0446C1}"/>
              </a:ext>
            </a:extLst>
          </p:cNvPr>
          <p:cNvSpPr>
            <a:spLocks noGrp="1"/>
          </p:cNvSpPr>
          <p:nvPr>
            <p:ph idx="1"/>
          </p:nvPr>
        </p:nvSpPr>
        <p:spPr/>
        <p:txBody>
          <a:bodyPr>
            <a:normAutofit fontScale="85000" lnSpcReduction="20000"/>
          </a:bodyPr>
          <a:lstStyle/>
          <a:p>
            <a:r>
              <a:rPr lang="fr-FR" dirty="0"/>
              <a:t>De nombreuses personnes rencontrent des obstacles dans la compréhension des concepts mathématiques, même après avoir suivi une formation scientifique ou mathématique approfondie. Fréquemment, elles se sentent désorientées lorsqu'elles abordent les mathématiques. La question qui se pose est la suivante : est-il plus judicieux d'enseigner ces concepts à travers un cours traditionnel, accompagné de la présentation des outils de résolution de problèmes, ou bien de permettre aux élèves d'utiliser directement ces outils sans passer par un cours préalable ? </a:t>
            </a:r>
          </a:p>
          <a:p>
            <a:r>
              <a:rPr lang="fr-FR" dirty="0"/>
              <a:t>Les élèves auront pour mission de comprendre la nature d'un graphe et la manière de construire le chemin avec le score le plus bas. Un groupe recevra l'enseignement de l'algorithme de Dijkstra au moyen d'un cours explicatif, tandis que l'autre groupe acquerra cette connaissance par le biais d'une phase d'apprentissage pratique avec l'outil. </a:t>
            </a:r>
            <a:r>
              <a:rPr lang="fr-FR"/>
              <a:t>L'objectif est de mesurer l'impact de l'apprentissage moteur sur la performance du premier groupe par rapport au second, afin de déterminer l'efficacité des deux approches.</a:t>
            </a:r>
            <a:endParaRPr lang="fr-FR" dirty="0"/>
          </a:p>
        </p:txBody>
      </p:sp>
    </p:spTree>
    <p:extLst>
      <p:ext uri="{BB962C8B-B14F-4D97-AF65-F5344CB8AC3E}">
        <p14:creationId xmlns:p14="http://schemas.microsoft.com/office/powerpoint/2010/main" val="436737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DC8A-C736-8347-8428-B7264A5DEEB6}"/>
              </a:ext>
            </a:extLst>
          </p:cNvPr>
          <p:cNvSpPr>
            <a:spLocks noGrp="1"/>
          </p:cNvSpPr>
          <p:nvPr>
            <p:ph type="title"/>
          </p:nvPr>
        </p:nvSpPr>
        <p:spPr/>
        <p:txBody>
          <a:bodyPr/>
          <a:lstStyle/>
          <a:p>
            <a:r>
              <a:rPr lang="fr-FR" dirty="0"/>
              <a:t>Etat de l’art (5 références) :</a:t>
            </a:r>
          </a:p>
        </p:txBody>
      </p:sp>
      <p:sp>
        <p:nvSpPr>
          <p:cNvPr id="3" name="Content Placeholder 2">
            <a:extLst>
              <a:ext uri="{FF2B5EF4-FFF2-40B4-BE49-F238E27FC236}">
                <a16:creationId xmlns:a16="http://schemas.microsoft.com/office/drawing/2014/main" id="{6C752AD5-3334-F947-AE50-1328FE1C1F43}"/>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3960372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914FC-C976-7841-9A2C-3FB60AAA5A67}"/>
              </a:ext>
            </a:extLst>
          </p:cNvPr>
          <p:cNvSpPr>
            <a:spLocks noGrp="1"/>
          </p:cNvSpPr>
          <p:nvPr>
            <p:ph type="title"/>
          </p:nvPr>
        </p:nvSpPr>
        <p:spPr/>
        <p:txBody>
          <a:bodyPr/>
          <a:lstStyle/>
          <a:p>
            <a:r>
              <a:rPr lang="fr-FR" dirty="0"/>
              <a:t>Objectif du travail :</a:t>
            </a:r>
          </a:p>
        </p:txBody>
      </p:sp>
      <p:sp>
        <p:nvSpPr>
          <p:cNvPr id="3" name="Content Placeholder 2">
            <a:extLst>
              <a:ext uri="{FF2B5EF4-FFF2-40B4-BE49-F238E27FC236}">
                <a16:creationId xmlns:a16="http://schemas.microsoft.com/office/drawing/2014/main" id="{45B5CB53-E8C4-E04A-B23B-B8A22224A805}"/>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08129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51A2-9D46-4F47-8166-F5742B045526}"/>
              </a:ext>
            </a:extLst>
          </p:cNvPr>
          <p:cNvSpPr>
            <a:spLocks noGrp="1"/>
          </p:cNvSpPr>
          <p:nvPr>
            <p:ph type="title"/>
          </p:nvPr>
        </p:nvSpPr>
        <p:spPr/>
        <p:txBody>
          <a:bodyPr/>
          <a:lstStyle/>
          <a:p>
            <a:r>
              <a:rPr lang="fr-FR" dirty="0"/>
              <a:t>Méthodologie : </a:t>
            </a:r>
          </a:p>
        </p:txBody>
      </p:sp>
      <p:sp>
        <p:nvSpPr>
          <p:cNvPr id="3" name="Content Placeholder 2">
            <a:extLst>
              <a:ext uri="{FF2B5EF4-FFF2-40B4-BE49-F238E27FC236}">
                <a16:creationId xmlns:a16="http://schemas.microsoft.com/office/drawing/2014/main" id="{4CB3998A-8D0B-6A40-90F2-475A92296788}"/>
              </a:ext>
            </a:extLst>
          </p:cNvPr>
          <p:cNvSpPr>
            <a:spLocks noGrp="1"/>
          </p:cNvSpPr>
          <p:nvPr>
            <p:ph idx="1"/>
          </p:nvPr>
        </p:nvSpPr>
        <p:spPr/>
        <p:txBody>
          <a:bodyPr/>
          <a:lstStyle/>
          <a:p>
            <a:pPr marL="0" indent="0">
              <a:buNone/>
            </a:pPr>
            <a:endParaRPr lang="fr-FR" dirty="0"/>
          </a:p>
        </p:txBody>
      </p:sp>
    </p:spTree>
    <p:extLst>
      <p:ext uri="{BB962C8B-B14F-4D97-AF65-F5344CB8AC3E}">
        <p14:creationId xmlns:p14="http://schemas.microsoft.com/office/powerpoint/2010/main" val="2371611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Words>
  <Application>Microsoft Office PowerPoint</Application>
  <PresentationFormat>Grand écran</PresentationFormat>
  <Paragraphs>11</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Calibri Light</vt:lpstr>
      <vt:lpstr>Office Theme</vt:lpstr>
      <vt:lpstr>Fiche Projet  </vt:lpstr>
      <vt:lpstr>Contextualisation et problématisation :</vt:lpstr>
      <vt:lpstr>Etat de l’art (5 références) :</vt:lpstr>
      <vt:lpstr>Objectif du travail :</vt:lpstr>
      <vt:lpstr>Méthodologie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Fiche Projet</dc:title>
  <dc:creator>Lionel Brunel</dc:creator>
  <cp:lastModifiedBy>Melissa Behlouli</cp:lastModifiedBy>
  <cp:revision>2</cp:revision>
  <dcterms:created xsi:type="dcterms:W3CDTF">2024-02-12T13:11:29Z</dcterms:created>
  <dcterms:modified xsi:type="dcterms:W3CDTF">2024-02-12T15:26:15Z</dcterms:modified>
</cp:coreProperties>
</file>