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A913-A9F7-6948-49CC-DBE930195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75064-AC73-D1FB-984C-22790A51E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Complete Course</a:t>
            </a:r>
          </a:p>
        </p:txBody>
      </p:sp>
    </p:spTree>
    <p:extLst>
      <p:ext uri="{BB962C8B-B14F-4D97-AF65-F5344CB8AC3E}">
        <p14:creationId xmlns:p14="http://schemas.microsoft.com/office/powerpoint/2010/main" val="31450394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C/C++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Akhzar Nazir</dc:creator>
  <cp:lastModifiedBy>Akhzar Nazir</cp:lastModifiedBy>
  <cp:revision>1</cp:revision>
  <dcterms:created xsi:type="dcterms:W3CDTF">2025-03-15T06:37:20Z</dcterms:created>
  <dcterms:modified xsi:type="dcterms:W3CDTF">2025-03-15T06:37:40Z</dcterms:modified>
</cp:coreProperties>
</file>