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5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8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6A326-87F7-64A1-951B-EFF6924B5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FB8646-8A83-EF03-A45D-16126CAB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20898-EB40-F835-5F8C-37F2EF17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19DD-1EEF-40EA-80EB-E59AC19D9C65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050F93-F8BB-11C8-221C-D6B11583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0B0DCF-67A3-97B4-465A-5ABB0452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7D4A-6B6B-4F5E-ABD6-95616EFBC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74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8CD30-B60D-2638-E2B5-5A58AE2E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1A1E16-8233-0DDF-9307-0DBEF3F98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716E72-A92F-4CB7-8B16-DBE1342E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19DD-1EEF-40EA-80EB-E59AC19D9C65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4681F5-80F4-3172-4B21-35BFD3A1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6CCE6-9493-F63E-31E1-CCD4A495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7D4A-6B6B-4F5E-ABD6-95616EFBC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8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ECC867-781A-0935-5083-AE1F997B0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2A1B6D-D24F-D325-514D-099DF77BD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893D19-FCC4-8B4C-AA93-2FE12B6D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19DD-1EEF-40EA-80EB-E59AC19D9C65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743550-9923-C88E-F81B-F335675A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DDA7B9-9785-A65E-759D-AC219F98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7D4A-6B6B-4F5E-ABD6-95616EFBC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6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26CC4-409B-DB5E-FB22-047AD95A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625FF0-8F45-425D-8ADB-5652AE01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146B2E-A503-28B4-9932-579B7727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19DD-1EEF-40EA-80EB-E59AC19D9C65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798220-5507-BE67-D6A6-644DB070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E7B3D7-DF44-AC05-1832-B6340C47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7D4A-6B6B-4F5E-ABD6-95616EFBC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16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AAF5F-9075-E1E5-99F3-89C02AA1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D6ABAA-363C-26C9-C76F-7A5BF3062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2A9A8-6AE3-FE0E-E60D-696ACA58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19DD-1EEF-40EA-80EB-E59AC19D9C65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18222E-1644-ACFE-3D4A-E11D0663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70689B-7BF0-3793-9BD4-0B4DC475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7D4A-6B6B-4F5E-ABD6-95616EFBC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8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B5B12-F676-C831-DF84-2602A910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DEAEB-75F1-45CC-BCDE-D6DC3DE9D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52607C-A090-A1FB-927F-261D461FF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CBA7E-F928-9378-A16F-1CE67E49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19DD-1EEF-40EA-80EB-E59AC19D9C65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6DBB68-381E-E7E1-36D5-8000BDA5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0F5CD8-D75D-719A-DB38-B6B76548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7D4A-6B6B-4F5E-ABD6-95616EFBC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28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8D7BA-0FED-199C-87B4-06E77E66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803B14-294A-6C54-BD4C-5C5E37CB3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FC929A-F0BD-306A-28C3-8948229C5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E5CEBA-50EA-4A32-79C9-BFF4E651B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D33686-1D0F-D346-1E49-E569B31B7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143C49-97B4-1414-5ECA-F4A3CEE3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19DD-1EEF-40EA-80EB-E59AC19D9C65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F2A10E-1B21-D3E6-C14C-8511497F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011B50-B8E6-1BDC-8311-52D93894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7D4A-6B6B-4F5E-ABD6-95616EFBC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50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2CAEF4-39E0-CF0A-6A8F-1628EAC5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EB6CDFB-2C5D-9656-B115-A1969FB2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19DD-1EEF-40EA-80EB-E59AC19D9C65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26631E-98BE-BAA7-46DD-250CB4E1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13AE78-461F-E1A7-45E7-85C75E22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7D4A-6B6B-4F5E-ABD6-95616EFBC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7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E35409-E618-9E71-681A-42AA74FA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19DD-1EEF-40EA-80EB-E59AC19D9C65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31B1F8-AF34-6C1B-0E17-48CC7B95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33F7B3-F842-E149-B23F-E51BFD93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7D4A-6B6B-4F5E-ABD6-95616EFBC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97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D0D92-BBCA-C438-2ACE-0724DA07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E7568-554D-D505-03F1-04533FD62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483F4E-669A-F8F5-9BB1-7063BCCBB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ADA3F5-57C5-736E-E3BB-278EA8CF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19DD-1EEF-40EA-80EB-E59AC19D9C65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C9EC95-DBFF-05A3-C189-02FE101B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4F807B-4246-3853-0A6C-87EF5AC8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7D4A-6B6B-4F5E-ABD6-95616EFBC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25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8F1D3-E1EB-746D-F6D7-0FEAF902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74CA13-690D-04F2-1F76-0B8E7E670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48FADE-FC59-7C99-2CDE-432A7A31F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6AF474-F298-958E-C146-5DC3B150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19DD-1EEF-40EA-80EB-E59AC19D9C65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B2245C-652D-7892-954C-7E7D6FA6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50EB07-7AF1-385B-FA32-CEEC7090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7D4A-6B6B-4F5E-ABD6-95616EFBC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24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3D3E0D-9B16-0C9B-D192-F674312B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E85762-E5BB-AAD7-1B91-4B1496721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3F8C16-3761-C4A5-4E63-BD9DDD2FB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F19DD-1EEF-40EA-80EB-E59AC19D9C65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13A062-114A-97DF-C244-B59117D24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ECFCEC-32D1-BB28-4CE7-14603C3CA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27D4A-6B6B-4F5E-ABD6-95616EFBC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5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" TargetMode="External"/><Relationship Id="rId2" Type="http://schemas.openxmlformats.org/officeDocument/2006/relationships/hyperlink" Target="https://nodejs.org/j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www.youtube.com/channel/UCNTxclE0N4qsUuirssL_D8w/video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youtu.be/PKwu15ldZ7k" TargetMode="External"/><Relationship Id="rId4" Type="http://schemas.openxmlformats.org/officeDocument/2006/relationships/hyperlink" Target="https://youtu.be/zQyrwxMPm8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0F834-9FF6-B34D-0910-64948F7B1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6788"/>
            <a:ext cx="9144000" cy="928128"/>
          </a:xfrm>
        </p:spPr>
        <p:txBody>
          <a:bodyPr>
            <a:normAutofit/>
          </a:bodyPr>
          <a:lstStyle/>
          <a:p>
            <a:r>
              <a:rPr kumimoji="1" lang="ja-JP" altLang="en-US" sz="4400" b="1" dirty="0"/>
              <a:t>認証アプリとチャットアプリ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A111F8-B779-2862-837C-9872C25CF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3732"/>
            <a:ext cx="9144000" cy="485868"/>
          </a:xfrm>
        </p:spPr>
        <p:txBody>
          <a:bodyPr/>
          <a:lstStyle/>
          <a:p>
            <a:r>
              <a:rPr kumimoji="1" lang="ja-JP" altLang="en-US" dirty="0"/>
              <a:t>プロジェクト提出課題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91DA3EB-A49E-906B-3EFB-208A652D0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9072"/>
            <a:ext cx="3283957" cy="403617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EFA2129-95FD-3AF6-FB38-51C022D9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08" y="2528925"/>
            <a:ext cx="4135263" cy="415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7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21675-CE1E-9CD7-EC45-05A68432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b="1" dirty="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A450D4-8C76-F4D8-FCD2-1B171BB07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エディタ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u="sng" dirty="0"/>
              <a:t>Visual Studio Code</a:t>
            </a:r>
            <a:r>
              <a:rPr lang="en-US" altLang="ja-JP" u="sng" dirty="0"/>
              <a:t> </a:t>
            </a:r>
            <a:endParaRPr kumimoji="1" lang="en-US" altLang="ja-JP" u="sng" dirty="0"/>
          </a:p>
          <a:p>
            <a:r>
              <a:rPr lang="ja-JP" altLang="en-US" dirty="0"/>
              <a:t>フロントエンド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u="sng" dirty="0"/>
              <a:t>React</a:t>
            </a:r>
            <a:r>
              <a:rPr lang="ja-JP" altLang="en-US" u="sng" dirty="0"/>
              <a:t>（</a:t>
            </a:r>
            <a:r>
              <a:rPr lang="en-US" altLang="ja-JP" u="sng" dirty="0"/>
              <a:t>Node.js</a:t>
            </a:r>
            <a:r>
              <a:rPr lang="ja-JP" altLang="en-US" u="sng" dirty="0"/>
              <a:t>推奨版</a:t>
            </a:r>
            <a:r>
              <a:rPr lang="en-US" altLang="ja-JP" u="sng" dirty="0"/>
              <a:t>)</a:t>
            </a:r>
            <a:r>
              <a:rPr lang="ja-JP" altLang="en-US" u="sng" dirty="0"/>
              <a:t>　</a:t>
            </a:r>
            <a:r>
              <a:rPr lang="en-US" altLang="ja-JP" dirty="0">
                <a:hlinkClick r:id="rId2"/>
              </a:rPr>
              <a:t>https://nodejs.org/ja/</a:t>
            </a:r>
            <a:endParaRPr lang="en-US" altLang="ja-JP" dirty="0"/>
          </a:p>
          <a:p>
            <a:r>
              <a:rPr kumimoji="1" lang="ja-JP" altLang="en-US" dirty="0"/>
              <a:t>バックエンド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u="sng" dirty="0"/>
              <a:t>Firebase</a:t>
            </a:r>
            <a:r>
              <a:rPr kumimoji="1" lang="ja-JP" altLang="en-US" dirty="0"/>
              <a:t>　</a:t>
            </a:r>
            <a:r>
              <a:rPr kumimoji="1" lang="en-US" altLang="ja-JP" dirty="0">
                <a:hlinkClick r:id="rId3"/>
              </a:rPr>
              <a:t>https://firebase.google.com/</a:t>
            </a:r>
            <a:endParaRPr kumimoji="1" lang="en-US" altLang="ja-JP" dirty="0"/>
          </a:p>
          <a:p>
            <a:r>
              <a:rPr lang="ja-JP" altLang="en-US" dirty="0"/>
              <a:t>パッケージ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u="sng" dirty="0"/>
              <a:t>react-firebase-hooks</a:t>
            </a:r>
          </a:p>
          <a:p>
            <a:pPr marL="0" indent="0">
              <a:buNone/>
            </a:pPr>
            <a:r>
              <a:rPr lang="en-US" altLang="ja-JP" u="sng" dirty="0" err="1"/>
              <a:t>React,bootstrap,react</a:t>
            </a:r>
            <a:r>
              <a:rPr lang="en-US" altLang="ja-JP" u="sng" dirty="0"/>
              <a:t>-router-</a:t>
            </a:r>
            <a:r>
              <a:rPr lang="en-US" altLang="ja-JP" u="sng" dirty="0" err="1"/>
              <a:t>dom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12157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755DA-CCB6-8F47-92D4-8D2D8C3B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b="1" dirty="0"/>
              <a:t>VSC</a:t>
            </a:r>
            <a:r>
              <a:rPr kumimoji="1" lang="ja-JP" altLang="en-US" b="1" dirty="0"/>
              <a:t>の準備</a:t>
            </a:r>
            <a:r>
              <a:rPr kumimoji="1" lang="en-US" altLang="ja-JP" b="1" dirty="0"/>
              <a:t>/</a:t>
            </a:r>
            <a:r>
              <a:rPr kumimoji="1" lang="ja-JP" altLang="en-US" b="1" dirty="0"/>
              <a:t>拡張機能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006CD49-0559-A7D8-BCC7-9C8BB4642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957" y="3213847"/>
            <a:ext cx="6650460" cy="1442592"/>
          </a:xfr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87A06E0-2B39-4BE9-6885-0C68953BF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57" y="1475535"/>
            <a:ext cx="6650460" cy="144259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F6F76B7-90B7-5799-036C-49635C58B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957" y="4952159"/>
            <a:ext cx="6650460" cy="154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4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49B488B-81A8-B619-E013-6542C51FC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0328" y="1922930"/>
            <a:ext cx="4231344" cy="4252912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5BBA702-C028-9C0A-0FA9-F53957A9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158"/>
            <a:ext cx="10515600" cy="1463675"/>
          </a:xfrm>
        </p:spPr>
        <p:txBody>
          <a:bodyPr/>
          <a:lstStyle/>
          <a:p>
            <a:pPr algn="ctr"/>
            <a:r>
              <a:rPr kumimoji="1" lang="en-US" altLang="ja-JP" b="1" dirty="0"/>
              <a:t>Node.js/React</a:t>
            </a:r>
            <a:endParaRPr kumimoji="1" lang="ja-JP" altLang="en-US" b="1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72B7D282-DFFB-6812-DCAD-A7ECB28F4AF8}"/>
              </a:ext>
            </a:extLst>
          </p:cNvPr>
          <p:cNvSpPr/>
          <p:nvPr/>
        </p:nvSpPr>
        <p:spPr>
          <a:xfrm>
            <a:off x="3980328" y="4625788"/>
            <a:ext cx="672353" cy="259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73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AAD74-19D2-57E9-D65F-DF935BF3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4" y="8895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b="1" dirty="0"/>
              <a:t>Firebase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E8A88A-E958-C378-A649-1E1DF204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4" y="204077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ja-JP" b="1" dirty="0"/>
          </a:p>
          <a:p>
            <a:r>
              <a:rPr kumimoji="1" lang="ja-JP" altLang="en-US" b="1" dirty="0"/>
              <a:t>ウェブアプリプロジェクトの作成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r>
              <a:rPr kumimoji="1" lang="en-US" altLang="ja-JP" b="1" dirty="0"/>
              <a:t>Authentication/</a:t>
            </a:r>
            <a:r>
              <a:rPr kumimoji="1" lang="ja-JP" altLang="en-US" b="1" dirty="0"/>
              <a:t>認証に必要なアプリケーションの追加</a:t>
            </a:r>
            <a:endParaRPr kumimoji="1" lang="en-US" altLang="ja-JP" b="1" dirty="0">
              <a:latin typeface="Google Sans"/>
            </a:endParaRPr>
          </a:p>
          <a:p>
            <a:pPr marL="0" indent="0">
              <a:buNone/>
            </a:pPr>
            <a:r>
              <a:rPr lang="ja-JP" altLang="en-US" dirty="0">
                <a:latin typeface="Google Sans"/>
              </a:rPr>
              <a:t>ログインプロバイダ　</a:t>
            </a:r>
            <a:r>
              <a:rPr lang="en-US" altLang="ja-JP" dirty="0">
                <a:latin typeface="Google Sans"/>
              </a:rPr>
              <a:t>Google</a:t>
            </a:r>
            <a:r>
              <a:rPr lang="ja-JP" altLang="en-US" dirty="0">
                <a:latin typeface="Google Sans"/>
              </a:rPr>
              <a:t>✅</a:t>
            </a:r>
            <a:endParaRPr lang="en-US" altLang="ja-JP" dirty="0">
              <a:latin typeface="Google Sans"/>
            </a:endParaRPr>
          </a:p>
          <a:p>
            <a:pPr marL="0" indent="0">
              <a:buNone/>
            </a:pPr>
            <a:endParaRPr lang="en-US" altLang="ja-JP" dirty="0">
              <a:latin typeface="Google Sans"/>
            </a:endParaRPr>
          </a:p>
          <a:p>
            <a:r>
              <a:rPr lang="en-US" altLang="ja-JP" b="1" i="0" dirty="0">
                <a:effectLst/>
                <a:latin typeface="Google Sans"/>
              </a:rPr>
              <a:t>Cloud </a:t>
            </a:r>
            <a:r>
              <a:rPr lang="en-US" altLang="ja-JP" b="1" i="0" dirty="0" err="1">
                <a:effectLst/>
                <a:latin typeface="Google Sans"/>
              </a:rPr>
              <a:t>Firestore</a:t>
            </a:r>
            <a:r>
              <a:rPr lang="en-US" altLang="ja-JP" b="1" i="0" dirty="0">
                <a:effectLst/>
                <a:latin typeface="Google Sans"/>
              </a:rPr>
              <a:t>/</a:t>
            </a:r>
            <a:r>
              <a:rPr lang="ja-JP" altLang="en-US" b="1" dirty="0">
                <a:latin typeface="Google Sans"/>
              </a:rPr>
              <a:t>送信されたメッセージや情報を管理</a:t>
            </a:r>
            <a:endParaRPr lang="en-US" altLang="ja-JP" b="1" i="0" dirty="0">
              <a:effectLst/>
              <a:latin typeface="Google Sans"/>
            </a:endParaRPr>
          </a:p>
          <a:p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EE9CFBB-5FBF-B109-543C-09AD0300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71" y="2524872"/>
            <a:ext cx="43821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9B241-899A-592F-BFBC-4EF4883C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b="1" dirty="0"/>
              <a:t>問題点</a:t>
            </a:r>
            <a:r>
              <a:rPr lang="en-US" altLang="ja-JP" b="1" dirty="0"/>
              <a:t>/</a:t>
            </a:r>
            <a:r>
              <a:rPr lang="ja-JP" altLang="en-US" b="1" dirty="0"/>
              <a:t>バージョンの互換性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7917E-1FEA-E9AD-7FE4-7050B65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Firebase</a:t>
            </a:r>
          </a:p>
          <a:p>
            <a:r>
              <a:rPr kumimoji="1" lang="en-US" altLang="ja-JP" dirty="0"/>
              <a:t>React-router-</a:t>
            </a:r>
            <a:r>
              <a:rPr kumimoji="1" lang="en-US" altLang="ja-JP" dirty="0" err="1"/>
              <a:t>dom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上記二つのモジュールでエラーが発生したので、現在のバージョンに合う記述式で解決しました。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具体的にはプロジェクト内のソースコード、テキストフォルダに記述したため、こちらの方では割愛させて頂きます。</a:t>
            </a:r>
          </a:p>
        </p:txBody>
      </p:sp>
    </p:spTree>
    <p:extLst>
      <p:ext uri="{BB962C8B-B14F-4D97-AF65-F5344CB8AC3E}">
        <p14:creationId xmlns:p14="http://schemas.microsoft.com/office/powerpoint/2010/main" val="72492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0336355C-14F2-94FC-1FA3-C356DD3D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99" y="3555195"/>
            <a:ext cx="3353268" cy="8383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380AF51-225F-F5F5-3206-A366DF04C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25" y="2536097"/>
            <a:ext cx="3343742" cy="8097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9E60018-B1D8-C7D5-0A04-C67835E2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786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b="1" dirty="0"/>
              <a:t>参考ウェブページ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B2EE3B-A6BB-A583-F6D5-A32ABC9C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918" y="2758881"/>
            <a:ext cx="6669741" cy="60016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altLang="ja-JP" sz="3600" b="1" dirty="0">
                <a:hlinkClick r:id="rId4"/>
              </a:rPr>
              <a:t>https://youtu.be/zQyrwxMPm88</a:t>
            </a:r>
            <a:endParaRPr lang="en-US" altLang="ja-JP" sz="3600" b="1" dirty="0"/>
          </a:p>
        </p:txBody>
      </p:sp>
      <p:sp>
        <p:nvSpPr>
          <p:cNvPr id="8" name="テキスト ボックス 7">
            <a:hlinkClick r:id="rId4"/>
            <a:extLst>
              <a:ext uri="{FF2B5EF4-FFF2-40B4-BE49-F238E27FC236}">
                <a16:creationId xmlns:a16="http://schemas.microsoft.com/office/drawing/2014/main" id="{C6ECEB7D-77E4-7442-408B-84E735D30D7A}"/>
              </a:ext>
            </a:extLst>
          </p:cNvPr>
          <p:cNvSpPr txBox="1"/>
          <p:nvPr/>
        </p:nvSpPr>
        <p:spPr>
          <a:xfrm>
            <a:off x="3827602" y="3578338"/>
            <a:ext cx="61232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3300" b="1" i="0" dirty="0">
                <a:effectLst/>
                <a:latin typeface="-apple-system"/>
                <a:hlinkClick r:id="rId5" tooltip="https://youtu.be/pkwu15ldz7k"/>
              </a:rPr>
              <a:t>https://youtu.be/PKwu15ldZ7k</a:t>
            </a:r>
            <a:endParaRPr lang="en-US" altLang="ja-JP" sz="3300" b="1" i="0" dirty="0">
              <a:effectLst/>
              <a:latin typeface="-apple-system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D3D4FA9-6E92-B57E-55EB-69335FD85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92" y="4669581"/>
            <a:ext cx="3241210" cy="80973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5FDA1-4CD1-288E-F245-DB2137F76291}"/>
              </a:ext>
            </a:extLst>
          </p:cNvPr>
          <p:cNvSpPr txBox="1"/>
          <p:nvPr/>
        </p:nvSpPr>
        <p:spPr>
          <a:xfrm>
            <a:off x="3827601" y="4889784"/>
            <a:ext cx="61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hlinkClick r:id="rId7"/>
              </a:rPr>
              <a:t>プログラミングチュートリアル</a:t>
            </a:r>
            <a:r>
              <a:rPr lang="ja-JP" altLang="en-US" sz="2400" b="1" dirty="0">
                <a:hlinkClick r:id="rId7"/>
              </a:rPr>
              <a:t> </a:t>
            </a:r>
            <a:r>
              <a:rPr lang="en-US" altLang="ja-JP" sz="2400" b="1" dirty="0">
                <a:hlinkClick r:id="rId7"/>
              </a:rPr>
              <a:t>- YouTube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780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5979</TotalTime>
  <Words>152</Words>
  <Application>Microsoft Office PowerPoint</Application>
  <PresentationFormat>ワイド画面</PresentationFormat>
  <Paragraphs>33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-apple-system</vt:lpstr>
      <vt:lpstr>Google Sans</vt:lpstr>
      <vt:lpstr>游ゴシック</vt:lpstr>
      <vt:lpstr>游ゴシック Light</vt:lpstr>
      <vt:lpstr>Arial</vt:lpstr>
      <vt:lpstr>Office テーマ</vt:lpstr>
      <vt:lpstr>認証アプリとチャットアプリ</vt:lpstr>
      <vt:lpstr>開発環境</vt:lpstr>
      <vt:lpstr>VSCの準備/拡張機能</vt:lpstr>
      <vt:lpstr>Node.js/React</vt:lpstr>
      <vt:lpstr>Firebase</vt:lpstr>
      <vt:lpstr>問題点/バージョンの互換性</vt:lpstr>
      <vt:lpstr>参考ウェブページ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認証アプリとチャットアプリ</dc:title>
  <dc:creator>DOT dot</dc:creator>
  <cp:lastModifiedBy>DOT dot</cp:lastModifiedBy>
  <cp:revision>4</cp:revision>
  <dcterms:created xsi:type="dcterms:W3CDTF">2022-09-22T01:03:01Z</dcterms:created>
  <dcterms:modified xsi:type="dcterms:W3CDTF">2022-09-26T04:42:38Z</dcterms:modified>
</cp:coreProperties>
</file>