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9" r:id="rId12"/>
    <p:sldId id="270" r:id="rId13"/>
    <p:sldId id="282" r:id="rId14"/>
    <p:sldId id="27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2012-9-4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2012-9-4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2012-9-4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2012-9-4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2012-9-4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2012-9-4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275856" y="557031"/>
            <a:ext cx="2664296" cy="7837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话务员通过外呼界面点击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进入商城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按钮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527710" y="1561356"/>
            <a:ext cx="2160587" cy="5715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进入订单系统</a:t>
            </a:r>
            <a:endPara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188640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订单系统下单流程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stCxn id="52" idx="2"/>
            <a:endCxn id="53" idx="0"/>
          </p:cNvCxnSpPr>
          <p:nvPr/>
        </p:nvCxnSpPr>
        <p:spPr>
          <a:xfrm>
            <a:off x="4608004" y="1340768"/>
            <a:ext cx="0" cy="220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467544" y="2492896"/>
            <a:ext cx="2160587" cy="5715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话务员普通权限</a:t>
            </a:r>
            <a:endPara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628567" y="2492896"/>
            <a:ext cx="2160587" cy="5715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管理员权限</a:t>
            </a:r>
            <a:endPara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53" idx="2"/>
            <a:endCxn id="47" idx="0"/>
          </p:cNvCxnSpPr>
          <p:nvPr/>
        </p:nvCxnSpPr>
        <p:spPr>
          <a:xfrm rot="5400000">
            <a:off x="2897901" y="782793"/>
            <a:ext cx="360040" cy="30601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53" idx="2"/>
            <a:endCxn id="49" idx="0"/>
          </p:cNvCxnSpPr>
          <p:nvPr/>
        </p:nvCxnSpPr>
        <p:spPr>
          <a:xfrm rot="16200000" flipH="1">
            <a:off x="4978412" y="1762447"/>
            <a:ext cx="360040" cy="110085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67543" y="3361556"/>
            <a:ext cx="2160587" cy="5715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选择商品上传订单</a:t>
            </a:r>
            <a:endPara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527709" y="3361556"/>
            <a:ext cx="2160587" cy="5715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确认发送订单</a:t>
            </a:r>
            <a:endPara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444208" y="3361556"/>
            <a:ext cx="2160587" cy="5715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取消</a:t>
            </a:r>
            <a:r>
              <a:rPr lang="en-US" altLang="zh-CN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en-US" altLang="zh-CN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新增订单</a:t>
            </a:r>
            <a:endPara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箭头连接符 23"/>
          <p:cNvCxnSpPr>
            <a:stCxn id="47" idx="2"/>
            <a:endCxn id="55" idx="0"/>
          </p:cNvCxnSpPr>
          <p:nvPr/>
        </p:nvCxnSpPr>
        <p:spPr>
          <a:xfrm flipH="1">
            <a:off x="1547837" y="3064396"/>
            <a:ext cx="1" cy="297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49" idx="2"/>
            <a:endCxn id="58" idx="0"/>
          </p:cNvCxnSpPr>
          <p:nvPr/>
        </p:nvCxnSpPr>
        <p:spPr>
          <a:xfrm rot="5400000">
            <a:off x="5009852" y="2662547"/>
            <a:ext cx="297160" cy="11008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49" idx="2"/>
            <a:endCxn id="59" idx="0"/>
          </p:cNvCxnSpPr>
          <p:nvPr/>
        </p:nvCxnSpPr>
        <p:spPr>
          <a:xfrm rot="16200000" flipH="1">
            <a:off x="6468101" y="2305155"/>
            <a:ext cx="297160" cy="18156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5" idx="3"/>
            <a:endCxn id="58" idx="1"/>
          </p:cNvCxnSpPr>
          <p:nvPr/>
        </p:nvCxnSpPr>
        <p:spPr>
          <a:xfrm>
            <a:off x="2628130" y="3647306"/>
            <a:ext cx="8995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3527708" y="4149080"/>
            <a:ext cx="2160587" cy="5715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蓝门配货发货</a:t>
            </a:r>
            <a:endPara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" name="直接箭头连接符 49"/>
          <p:cNvCxnSpPr>
            <a:stCxn id="58" idx="2"/>
            <a:endCxn id="69" idx="0"/>
          </p:cNvCxnSpPr>
          <p:nvPr/>
        </p:nvCxnSpPr>
        <p:spPr>
          <a:xfrm flipH="1">
            <a:off x="4608002" y="3933056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491880" y="5013176"/>
            <a:ext cx="2160587" cy="5715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蓝门实时更新物流配送情况至订单系统</a:t>
            </a:r>
            <a:endPara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 flipH="1">
            <a:off x="4608000" y="4796941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9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" y="845443"/>
            <a:ext cx="9015908" cy="59939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188640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订单列表点击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后界面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744" y="3838039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可查看该订单物流相关信息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60212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188640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创建手机号用户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1/2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3125956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可查看对应手机号码的剩余亨币数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36712"/>
            <a:ext cx="9001000" cy="60212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188640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创建手机号用户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/2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3793787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可查看对应手机号码的对应订单号及亨币状态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205" y="186810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订单系统导出报表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296984"/>
              </p:ext>
            </p:extLst>
          </p:nvPr>
        </p:nvGraphicFramePr>
        <p:xfrm>
          <a:off x="3261556" y="908720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工作表" showAsIcon="1" r:id="rId3" imgW="914400" imgH="685800" progId="Excel.Sheet.12">
                  <p:embed/>
                </p:oleObj>
              </mc:Choice>
              <mc:Fallback>
                <p:oleObj name="工作表" showAsIcon="1" r:id="rId3" imgW="914400" imgH="685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1556" y="908720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576" y="1951965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此报表内数据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需通过接口发送至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Call Center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服务商易宝作为销售统计报表的数据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14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036496" cy="5949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5616" y="3712119"/>
            <a:ext cx="52084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1.Outbound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管理员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查看及管理所有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Outbound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话务员下的订单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2.Outbound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话务员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查看自己下的订单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3.Inbound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管理员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查看及管理所有话务员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下的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订单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4.Inbound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话务员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查看自己下的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订单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205" y="186810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订单系统权限分配说明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3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188640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进入商城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按钮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2160" y="4005064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978"/>
            <a:ext cx="9090025" cy="620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6012160" y="3933056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20272" y="383143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话务员点击此按钮可进入订单系统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36712"/>
            <a:ext cx="8928992" cy="60212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188640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进入订单系统初始界面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1940" y="375047"/>
            <a:ext cx="133214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最新活动优惠政策或紧急公告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endCxn id="2" idx="0"/>
          </p:cNvCxnSpPr>
          <p:nvPr/>
        </p:nvCxnSpPr>
        <p:spPr>
          <a:xfrm flipV="1">
            <a:off x="4031940" y="836712"/>
            <a:ext cx="54006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347864" y="1556792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88640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商品列表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介绍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1" y="717376"/>
            <a:ext cx="892492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7236296" y="2564904"/>
            <a:ext cx="1512168" cy="3960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20072" y="2884001"/>
            <a:ext cx="187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灰色显示为无库存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,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不可下单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zh-CN" altLang="en-US" sz="1200" b="1" dirty="0" smtClean="0">
                <a:solidFill>
                  <a:srgbClr val="FF0000"/>
                </a:solidFill>
              </a:rPr>
              <a:t>黑色显示有库存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,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可下单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88640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商品列表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搜索应用介绍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764704"/>
            <a:ext cx="8791575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7092280" y="3068960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64704"/>
            <a:ext cx="8928992" cy="6093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188640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请选择赠品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后的界面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3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980728"/>
            <a:ext cx="8572500" cy="587727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43608" y="3429000"/>
            <a:ext cx="2592288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3154486"/>
            <a:ext cx="2613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赠品按照呼叫中心活动机制而设置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5013176"/>
            <a:ext cx="5262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</a:rPr>
              <a:t>2.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选择赠品后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,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点击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”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放进购物车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”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会弹出提示框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,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证明该商品已成功放进购物车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60648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购物有赠品的操作界面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3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05" y="260648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结算中心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908720"/>
            <a:ext cx="9218613" cy="684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71789" y="3368024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</a:rPr>
              <a:t>*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提示为订单必填项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3928" y="5571122"/>
            <a:ext cx="2012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话务员点击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”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完成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”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提交订单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335" y="113943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订单列表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Callcenter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通过订单系统下单所有订单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66673" y="735901"/>
            <a:ext cx="9103169" cy="6122099"/>
            <a:chOff x="-66673" y="735901"/>
            <a:chExt cx="9103169" cy="6122099"/>
          </a:xfrm>
        </p:grpSpPr>
        <p:grpSp>
          <p:nvGrpSpPr>
            <p:cNvPr id="5" name="组合 4"/>
            <p:cNvGrpSpPr/>
            <p:nvPr/>
          </p:nvGrpSpPr>
          <p:grpSpPr>
            <a:xfrm>
              <a:off x="9152" y="735901"/>
              <a:ext cx="9027343" cy="6122099"/>
              <a:chOff x="179512" y="548680"/>
              <a:chExt cx="8102674" cy="6482139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512" y="548680"/>
                <a:ext cx="8102674" cy="6482139"/>
              </a:xfrm>
              <a:prstGeom prst="rect">
                <a:avLst/>
              </a:prstGeom>
            </p:spPr>
          </p:pic>
          <p:sp>
            <p:nvSpPr>
              <p:cNvPr id="3" name="矩形 2"/>
              <p:cNvSpPr/>
              <p:nvPr/>
            </p:nvSpPr>
            <p:spPr>
              <a:xfrm>
                <a:off x="323528" y="2132856"/>
                <a:ext cx="4824536" cy="2880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39" t="57125" r="-1" b="14085"/>
            <a:stretch/>
          </p:blipFill>
          <p:spPr>
            <a:xfrm>
              <a:off x="-66673" y="4914874"/>
              <a:ext cx="9103169" cy="17335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63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307</Words>
  <Application>Microsoft Office PowerPoint</Application>
  <PresentationFormat>全屏显示(4:3)</PresentationFormat>
  <Paragraphs>39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Microsoft Excel 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Billy-Li</cp:lastModifiedBy>
  <cp:revision>8</cp:revision>
  <dcterms:modified xsi:type="dcterms:W3CDTF">2012-09-04T07:38:53Z</dcterms:modified>
</cp:coreProperties>
</file>