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Ежедневник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5256" y="4375029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Главный автор: </a:t>
            </a:r>
            <a:r>
              <a:rPr lang="ru-RU" dirty="0" err="1" smtClean="0"/>
              <a:t>Мадамкин</a:t>
            </a:r>
            <a:r>
              <a:rPr lang="ru-RU" dirty="0" smtClean="0"/>
              <a:t> Виталий</a:t>
            </a:r>
          </a:p>
          <a:p>
            <a:r>
              <a:rPr lang="ru-RU" dirty="0" smtClean="0"/>
              <a:t>Соавтор</a:t>
            </a:r>
            <a:r>
              <a:rPr lang="ru-RU" dirty="0"/>
              <a:t>: </a:t>
            </a:r>
            <a:r>
              <a:rPr lang="ru-RU" dirty="0" smtClean="0"/>
              <a:t>Смирнов Александр</a:t>
            </a:r>
          </a:p>
          <a:p>
            <a:r>
              <a:rPr lang="ru-RU" dirty="0" smtClean="0"/>
              <a:t> Дизайн: Кирюшин Арсений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308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974"/>
            <a:ext cx="8596668" cy="1320800"/>
          </a:xfrm>
        </p:spPr>
        <p:txBody>
          <a:bodyPr/>
          <a:lstStyle/>
          <a:p>
            <a:r>
              <a:rPr lang="ru-RU" b="1" dirty="0"/>
              <a:t>Суть проекта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53644" y="1553760"/>
            <a:ext cx="5790968" cy="11728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Хотя </a:t>
            </a:r>
            <a:r>
              <a:rPr lang="ru-RU" dirty="0"/>
              <a:t>б на миг очнись, взгляни хотя б однажды, </a:t>
            </a:r>
          </a:p>
          <a:p>
            <a:pPr marL="0" indent="0">
              <a:buNone/>
            </a:pPr>
            <a:r>
              <a:rPr lang="ru-RU" dirty="0"/>
              <a:t>Как Время яростно и слепо топчет нас!</a:t>
            </a:r>
          </a:p>
          <a:p>
            <a:pPr marL="0" indent="0" algn="r">
              <a:buNone/>
            </a:pPr>
            <a:r>
              <a:rPr lang="ru-RU" i="1" dirty="0"/>
              <a:t>Омар </a:t>
            </a:r>
            <a:r>
              <a:rPr lang="ru-RU" i="1" dirty="0" err="1"/>
              <a:t>Хайами</a:t>
            </a:r>
            <a:endParaRPr lang="ru-RU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307870" y="2939418"/>
            <a:ext cx="7495308" cy="292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Разумное распределение времени – действительно необходимая для каждого вещь. Поэтому мы решили создать ежедневник с приятным интерфейсом и возможностью создания заметок. Также наш календарь не даст забыть про какой-либо праздник.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345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проекта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Проект реализован на языке </a:t>
            </a:r>
            <a:r>
              <a:rPr lang="en-US" i="1" dirty="0"/>
              <a:t>Python</a:t>
            </a:r>
            <a:r>
              <a:rPr lang="ru-RU" i="1" dirty="0"/>
              <a:t> с библиотекой </a:t>
            </a:r>
            <a:r>
              <a:rPr lang="en-US" i="1" dirty="0" err="1"/>
              <a:t>PyQt</a:t>
            </a:r>
            <a:r>
              <a:rPr lang="ru-RU" i="1" dirty="0"/>
              <a:t>5.</a:t>
            </a:r>
            <a:endParaRPr lang="ru-RU" dirty="0"/>
          </a:p>
          <a:p>
            <a:r>
              <a:rPr lang="ru-RU" i="1" dirty="0"/>
              <a:t>Использованные модули: </a:t>
            </a:r>
            <a:r>
              <a:rPr lang="en-US" i="1" dirty="0" err="1"/>
              <a:t>QtWidgets</a:t>
            </a:r>
            <a:r>
              <a:rPr lang="ru-RU" i="1" dirty="0"/>
              <a:t>, </a:t>
            </a:r>
            <a:r>
              <a:rPr lang="en-US" i="1" dirty="0" err="1"/>
              <a:t>QtCore</a:t>
            </a:r>
            <a:r>
              <a:rPr lang="ru-RU" i="1" dirty="0"/>
              <a:t>, </a:t>
            </a:r>
            <a:r>
              <a:rPr lang="en-US" i="1" dirty="0" err="1"/>
              <a:t>QtGui</a:t>
            </a:r>
            <a:r>
              <a:rPr lang="ru-RU" i="1" dirty="0"/>
              <a:t>.</a:t>
            </a:r>
            <a:endParaRPr lang="ru-RU" dirty="0"/>
          </a:p>
          <a:p>
            <a:r>
              <a:rPr lang="ru-RU" i="1" dirty="0"/>
              <a:t>Использованные классы: </a:t>
            </a:r>
            <a:r>
              <a:rPr lang="ru-RU" i="1" dirty="0" err="1"/>
              <a:t>QMainWindow</a:t>
            </a:r>
            <a:r>
              <a:rPr lang="ru-RU" i="1" dirty="0"/>
              <a:t>, </a:t>
            </a:r>
            <a:r>
              <a:rPr lang="ru-RU" i="1" dirty="0" err="1"/>
              <a:t>QApplication</a:t>
            </a:r>
            <a:r>
              <a:rPr lang="ru-RU" i="1" dirty="0"/>
              <a:t> (из модуля </a:t>
            </a:r>
            <a:r>
              <a:rPr lang="en-US" i="1" dirty="0" err="1"/>
              <a:t>QtWidgets</a:t>
            </a:r>
            <a:r>
              <a:rPr lang="ru-RU" i="1" dirty="0"/>
              <a:t>); </a:t>
            </a:r>
            <a:r>
              <a:rPr lang="ru-RU" i="1" dirty="0" err="1"/>
              <a:t>QImage</a:t>
            </a:r>
            <a:r>
              <a:rPr lang="ru-RU" i="1" dirty="0"/>
              <a:t>, </a:t>
            </a:r>
            <a:r>
              <a:rPr lang="ru-RU" i="1" dirty="0" err="1"/>
              <a:t>QPalette</a:t>
            </a:r>
            <a:r>
              <a:rPr lang="ru-RU" i="1" dirty="0"/>
              <a:t>, </a:t>
            </a:r>
            <a:r>
              <a:rPr lang="ru-RU" i="1" dirty="0" err="1"/>
              <a:t>QBrush</a:t>
            </a:r>
            <a:r>
              <a:rPr lang="ru-RU" i="1" dirty="0"/>
              <a:t> (из модуля </a:t>
            </a:r>
            <a:r>
              <a:rPr lang="en-US" i="1" dirty="0" err="1"/>
              <a:t>QtGui</a:t>
            </a:r>
            <a:r>
              <a:rPr lang="ru-RU" i="1" dirty="0"/>
              <a:t>); </a:t>
            </a:r>
            <a:r>
              <a:rPr lang="ru-RU" i="1" dirty="0" err="1"/>
              <a:t>QSize</a:t>
            </a:r>
            <a:r>
              <a:rPr lang="ru-RU" i="1" dirty="0"/>
              <a:t> (из модуля </a:t>
            </a:r>
            <a:r>
              <a:rPr lang="en-US" i="1" dirty="0" err="1"/>
              <a:t>QtCore</a:t>
            </a:r>
            <a:r>
              <a:rPr lang="ru-RU" i="1" dirty="0"/>
              <a:t>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134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28" y="138884"/>
            <a:ext cx="8596668" cy="1320800"/>
          </a:xfrm>
        </p:spPr>
        <p:txBody>
          <a:bodyPr/>
          <a:lstStyle/>
          <a:p>
            <a:r>
              <a:rPr lang="ru-RU" dirty="0" smtClean="0"/>
              <a:t>Скриншоты:</a:t>
            </a:r>
            <a:endParaRPr lang="ru-RU" dirty="0"/>
          </a:p>
        </p:txBody>
      </p:sp>
      <p:pic>
        <p:nvPicPr>
          <p:cNvPr id="3074" name="Picture 2" descr="https://pp.userapi.com/c847120/v847120033/15bce1/rX1-BJm50U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7" t="18208" r="24184" b="24715"/>
          <a:stretch/>
        </p:blipFill>
        <p:spPr bwMode="auto">
          <a:xfrm>
            <a:off x="1170161" y="957399"/>
            <a:ext cx="8059564" cy="501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2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pp.userapi.com/c847120/v847120033/15bcf5/16t0dGcpFg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4" t="18364" r="24080" b="24599"/>
          <a:stretch/>
        </p:blipFill>
        <p:spPr bwMode="auto">
          <a:xfrm>
            <a:off x="889443" y="815734"/>
            <a:ext cx="8172450" cy="50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14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pp.userapi.com/c847120/v847120033/15bcff/Bj1ByUdKeX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1" t="18208" r="24447" b="24871"/>
          <a:stretch/>
        </p:blipFill>
        <p:spPr bwMode="auto">
          <a:xfrm>
            <a:off x="677334" y="884969"/>
            <a:ext cx="8292609" cy="515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124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Ежедневник</vt:lpstr>
      <vt:lpstr>Суть проекта:</vt:lpstr>
      <vt:lpstr>Реализация проекта:</vt:lpstr>
      <vt:lpstr>Скриншоты: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Ежедневник</dc:title>
  <dc:creator>Пользователь Windows</dc:creator>
  <cp:lastModifiedBy>Пользователь Windows</cp:lastModifiedBy>
  <cp:revision>2</cp:revision>
  <dcterms:created xsi:type="dcterms:W3CDTF">2018-12-22T13:50:48Z</dcterms:created>
  <dcterms:modified xsi:type="dcterms:W3CDTF">2018-12-22T14:07:27Z</dcterms:modified>
</cp:coreProperties>
</file>