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0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" Target="../slides/slide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流程步骤</a:t>
          </a: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构想</a:t>
          </a: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r>
            <a: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开发</a:t>
          </a: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r>
            <a: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测试</a:t>
          </a: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r>
            <a: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hlinkClick xmlns:r="http://schemas.openxmlformats.org/officeDocument/2006/relationships" r:id="rId1" action="ppaction://hlinksldjump"/>
            </a:rPr>
            <a:t>分析</a:t>
          </a:r>
          <a:endParaRPr lang="zh-CN" sz="20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zh-CN"/>
        </a:p>
      </dgm:t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zh-CN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zh-CN"/>
        </a:p>
      </dgm:t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/>
        </a:p>
      </dgm:t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zh-CN"/>
        </a:p>
      </dgm:t>
    </dgm:pt>
    <dgm:pt modelId="{7ACA9D6E-B4F2-44F7-ADFA-C71D9AD1611D}" type="pres">
      <dgm:prSet presAssocID="{960DD3F4-08B5-4717-B21F-9D7ADE4F9398}" presName="Image" presStyleLbl="fgImgPlace1" presStyleIdx="1" presStyleCnt="4" custLinFactNeighborX="-4088" custLinFactNeighborY="3443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/>
        </a:p>
      </dgm:t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zh-CN"/>
        </a:p>
      </dgm:t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/>
        </a:p>
      </dgm:t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/>
        </a:p>
      </dgm:t>
    </dgm:pt>
    <dgm:pt modelId="{372EC7E2-032F-493E-9422-3E6BBF84C804}" type="pres">
      <dgm:prSet presAssocID="{2047DE55-99B8-4790-89E2-F50A652A554B}" presName="Image4" presStyleCnt="0"/>
      <dgm:spPr/>
      <dgm:t>
        <a:bodyPr/>
        <a:lstStyle/>
        <a:p>
          <a:endParaRPr lang="zh-CN"/>
        </a:p>
      </dgm:t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/>
        </a:p>
      </dgm:t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/>
        </a:p>
      </dgm:t>
    </dgm:pt>
  </dgm:ptLst>
  <dgm:cxnLst>
    <dgm:cxn modelId="{B5C9359A-52F1-4321-82B6-38FE70B006D0}" type="presOf" srcId="{D2FE3027-CD5C-42F2-91EB-86FAC3E4BE0B}" destId="{4E1806DE-992B-4280-BAAA-DE6487DCDC77}" srcOrd="0" destOrd="0" presId="urn:microsoft.com/office/officeart/2011/layout/RadialPictureList#1"/>
    <dgm:cxn modelId="{7F84D83F-AA7F-4CA9-986E-E45EEA710386}" type="presOf" srcId="{007470A2-B5D7-4887-B4FD-B6021A4D4CF7}" destId="{05E59EE6-24A2-4651-996A-9AFB7B9FFC8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C398DD7A-7964-4C3D-887A-86E5C84ECFED}" type="presOf" srcId="{960DD3F4-08B5-4717-B21F-9D7ADE4F9398}" destId="{63748CBD-72AB-475B-93BB-2E1E19EB7CDF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BECCC5AB-05E2-4935-B638-E3ABA90E9D9D}" type="presOf" srcId="{E16905CA-DEF8-4D11-8E8E-35415FE5B980}" destId="{BCBA671E-8B0E-47E3-B726-8B2B073B000E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D5482D69-2C16-4F52-9301-AE3E9B0596DB}" type="presOf" srcId="{C0C01B88-9CE1-468B-9CBF-591339763F40}" destId="{24DAAE03-8AA3-4374-B236-819FD4BAD3C8}" srcOrd="0" destOrd="0" presId="urn:microsoft.com/office/officeart/2011/layout/RadialPictureList#1"/>
    <dgm:cxn modelId="{57CE0ACB-8907-4F6E-B689-7697EBAF0C81}" type="presOf" srcId="{2047DE55-99B8-4790-89E2-F50A652A554B}" destId="{9658C117-7785-4D2C-B987-9EA97BF9F6B2}" srcOrd="0" destOrd="0" presId="urn:microsoft.com/office/officeart/2011/layout/RadialPictureList#1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77F5A04-0C9F-41BA-BC71-50ECE35FD285}" type="presParOf" srcId="{BCBA671E-8B0E-47E3-B726-8B2B073B000E}" destId="{05E59EE6-24A2-4651-996A-9AFB7B9FFC8F}" srcOrd="0" destOrd="0" presId="urn:microsoft.com/office/officeart/2011/layout/RadialPictureList#1"/>
    <dgm:cxn modelId="{E992BEA2-334A-408A-9422-F05B393CFD88}" type="presParOf" srcId="{BCBA671E-8B0E-47E3-B726-8B2B073B000E}" destId="{1EA0B330-A62A-423B-9436-56354426AF14}" srcOrd="1" destOrd="0" presId="urn:microsoft.com/office/officeart/2011/layout/RadialPictureList#1"/>
    <dgm:cxn modelId="{E38B6233-4111-4670-B130-07B29BB21A59}" type="presParOf" srcId="{BCBA671E-8B0E-47E3-B726-8B2B073B000E}" destId="{A641F8A4-CF11-4116-B4E6-8425449904ED}" srcOrd="2" destOrd="0" presId="urn:microsoft.com/office/officeart/2011/layout/RadialPictureList#1"/>
    <dgm:cxn modelId="{E992D479-06F5-4A4B-A3F8-4943B112EB33}" type="presParOf" srcId="{BCBA671E-8B0E-47E3-B726-8B2B073B000E}" destId="{4E1806DE-992B-4280-BAAA-DE6487DCDC77}" srcOrd="3" destOrd="0" presId="urn:microsoft.com/office/officeart/2011/layout/RadialPictureList#1"/>
    <dgm:cxn modelId="{400911CF-566F-4B3C-9759-B5F597682D11}" type="presParOf" srcId="{BCBA671E-8B0E-47E3-B726-8B2B073B000E}" destId="{9429B47F-46AD-4053-B6EC-4D08117EF235}" srcOrd="4" destOrd="0" presId="urn:microsoft.com/office/officeart/2011/layout/RadialPictureList#1"/>
    <dgm:cxn modelId="{BC13882F-9DCE-4101-945B-ACE443B84BA1}" type="presParOf" srcId="{9429B47F-46AD-4053-B6EC-4D08117EF235}" destId="{7ACA9D6E-B4F2-44F7-ADFA-C71D9AD1611D}" srcOrd="0" destOrd="0" presId="urn:microsoft.com/office/officeart/2011/layout/RadialPictureList#1"/>
    <dgm:cxn modelId="{4DCFADF0-D87F-485A-A703-221E5D9F55DF}" type="presParOf" srcId="{BCBA671E-8B0E-47E3-B726-8B2B073B000E}" destId="{63748CBD-72AB-475B-93BB-2E1E19EB7CDF}" srcOrd="5" destOrd="0" presId="urn:microsoft.com/office/officeart/2011/layout/RadialPictureList#1"/>
    <dgm:cxn modelId="{16DC2D48-A693-421C-8B81-6EC16D2E6B73}" type="presParOf" srcId="{BCBA671E-8B0E-47E3-B726-8B2B073B000E}" destId="{EA3FBB46-60CA-4DCD-B01B-F2EAC10C3D89}" srcOrd="6" destOrd="0" presId="urn:microsoft.com/office/officeart/2011/layout/RadialPictureList#1"/>
    <dgm:cxn modelId="{4A66A80A-ADAC-4FE7-9E8F-C261449693AE}" type="presParOf" srcId="{EA3FBB46-60CA-4DCD-B01B-F2EAC10C3D89}" destId="{07F3DE25-1642-45C2-B4F6-1F381AF4B3C9}" srcOrd="0" destOrd="0" presId="urn:microsoft.com/office/officeart/2011/layout/RadialPictureList#1"/>
    <dgm:cxn modelId="{E9ADE295-FB08-4A1A-9623-8F67AF3C0113}" type="presParOf" srcId="{BCBA671E-8B0E-47E3-B726-8B2B073B000E}" destId="{24DAAE03-8AA3-4374-B236-819FD4BAD3C8}" srcOrd="7" destOrd="0" presId="urn:microsoft.com/office/officeart/2011/layout/RadialPictureList#1"/>
    <dgm:cxn modelId="{05C30723-DBE2-4825-A77A-0A6D1ABA6443}" type="presParOf" srcId="{BCBA671E-8B0E-47E3-B726-8B2B073B000E}" destId="{372EC7E2-032F-493E-9422-3E6BBF84C804}" srcOrd="8" destOrd="0" presId="urn:microsoft.com/office/officeart/2011/layout/RadialPictureList#1"/>
    <dgm:cxn modelId="{1770C905-29EE-413C-96DF-4F600FE768B6}" type="presParOf" srcId="{372EC7E2-032F-493E-9422-3E6BBF84C804}" destId="{37E17C6F-ED68-448D-88C1-BFA2E9B6DD18}" srcOrd="0" destOrd="0" presId="urn:microsoft.com/office/officeart/2011/layout/RadialPictureList#1"/>
    <dgm:cxn modelId="{F989A972-40BC-466D-96DE-A1F0FED6F162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F5ACF7C-7294-4E84-A925-7276A86EB2C9}" type="datetimeFigureOut">
              <a:rPr lang="en-US" altLang="zh-CN"/>
              <a:t>11/24/2013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8944CD9-4CE2-4E83-8137-D0C5AC1970FD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514ECB3C-A007-49FF-BDDA-56443C398E16}" type="datetimeFigureOut">
              <a:t>2013/11/24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69A3235D-6603-4F32-8645-42F908939C8F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altLang="zh-CN" smtClean="0"/>
              <a:pPr/>
              <a:t>11/24/2013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 smtClean="0"/>
              <a:t>单击</a:t>
            </a:r>
            <a:r>
              <a:rPr lang="zh-CN" dirty="0"/>
              <a:t>此处编辑母版标题</a:t>
            </a:r>
            <a:r>
              <a:rPr lang="zh-CN" dirty="0" smtClean="0"/>
              <a:t>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zh-CN" altLang="en-US" smtClean="0"/>
              <a:pPr/>
              <a:t>2013/11/24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>
            <a:normAutofit/>
          </a:bodyPr>
          <a:lstStyle/>
          <a:p>
            <a:r>
              <a:rPr lang="en-US" altLang="zh-CN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DayDayUp</a:t>
            </a:r>
            <a:endParaRPr lang="zh-CN" sz="7200" dirty="0">
              <a:solidFill>
                <a:schemeClr val="bg2">
                  <a:lumMod val="20000"/>
                  <a:lumOff val="8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6882" y="1947533"/>
            <a:ext cx="3721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作品报告</a:t>
            </a:r>
            <a:endParaRPr lang="zh-CN" altLang="en-US" sz="3200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6882" y="4621025"/>
            <a:ext cx="678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制作人：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LCW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指导老师：陈乔松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1527"/>
            <a:ext cx="2677732" cy="44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3" descr="Radi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665779"/>
              </p:ext>
            </p:extLst>
          </p:nvPr>
        </p:nvGraphicFramePr>
        <p:xfrm>
          <a:off x="-1798716" y="661115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任意多边形 6"/>
          <p:cNvSpPr/>
          <p:nvPr/>
        </p:nvSpPr>
        <p:spPr>
          <a:xfrm>
            <a:off x="2949263" y="1124060"/>
            <a:ext cx="1678949" cy="253979"/>
          </a:xfrm>
          <a:custGeom>
            <a:avLst/>
            <a:gdLst>
              <a:gd name="connsiteX0" fmla="*/ 0 w 1678949"/>
              <a:gd name="connsiteY0" fmla="*/ 253979 h 353620"/>
              <a:gd name="connsiteX1" fmla="*/ 412124 w 1678949"/>
              <a:gd name="connsiteY1" fmla="*/ 138069 h 353620"/>
              <a:gd name="connsiteX2" fmla="*/ 798490 w 1678949"/>
              <a:gd name="connsiteY2" fmla="*/ 318373 h 353620"/>
              <a:gd name="connsiteX3" fmla="*/ 528033 w 1678949"/>
              <a:gd name="connsiteY3" fmla="*/ 331252 h 353620"/>
              <a:gd name="connsiteX4" fmla="*/ 850005 w 1678949"/>
              <a:gd name="connsiteY4" fmla="*/ 73674 h 353620"/>
              <a:gd name="connsiteX5" fmla="*/ 1326524 w 1678949"/>
              <a:gd name="connsiteY5" fmla="*/ 176705 h 353620"/>
              <a:gd name="connsiteX6" fmla="*/ 1661374 w 1678949"/>
              <a:gd name="connsiteY6" fmla="*/ 35038 h 353620"/>
              <a:gd name="connsiteX7" fmla="*/ 1481070 w 1678949"/>
              <a:gd name="connsiteY7" fmla="*/ 35038 h 353620"/>
              <a:gd name="connsiteX8" fmla="*/ 1674253 w 1678949"/>
              <a:gd name="connsiteY8" fmla="*/ 47917 h 353620"/>
              <a:gd name="connsiteX9" fmla="*/ 1622738 w 1678949"/>
              <a:gd name="connsiteY9" fmla="*/ 202463 h 353620"/>
              <a:gd name="connsiteX10" fmla="*/ 1661374 w 1678949"/>
              <a:gd name="connsiteY10" fmla="*/ 22159 h 353620"/>
              <a:gd name="connsiteX11" fmla="*/ 1661374 w 1678949"/>
              <a:gd name="connsiteY11" fmla="*/ 9280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8949" h="353620">
                <a:moveTo>
                  <a:pt x="0" y="253979"/>
                </a:moveTo>
                <a:cubicBezTo>
                  <a:pt x="139521" y="190658"/>
                  <a:pt x="279042" y="127337"/>
                  <a:pt x="412124" y="138069"/>
                </a:cubicBezTo>
                <a:cubicBezTo>
                  <a:pt x="545206" y="148801"/>
                  <a:pt x="779172" y="286176"/>
                  <a:pt x="798490" y="318373"/>
                </a:cubicBezTo>
                <a:cubicBezTo>
                  <a:pt x="817808" y="350570"/>
                  <a:pt x="519447" y="372035"/>
                  <a:pt x="528033" y="331252"/>
                </a:cubicBezTo>
                <a:cubicBezTo>
                  <a:pt x="536619" y="290469"/>
                  <a:pt x="716923" y="99432"/>
                  <a:pt x="850005" y="73674"/>
                </a:cubicBezTo>
                <a:cubicBezTo>
                  <a:pt x="983087" y="47916"/>
                  <a:pt x="1191296" y="183144"/>
                  <a:pt x="1326524" y="176705"/>
                </a:cubicBezTo>
                <a:cubicBezTo>
                  <a:pt x="1461752" y="170266"/>
                  <a:pt x="1635616" y="58649"/>
                  <a:pt x="1661374" y="35038"/>
                </a:cubicBezTo>
                <a:cubicBezTo>
                  <a:pt x="1687132" y="11427"/>
                  <a:pt x="1478924" y="32892"/>
                  <a:pt x="1481070" y="35038"/>
                </a:cubicBezTo>
                <a:cubicBezTo>
                  <a:pt x="1483216" y="37184"/>
                  <a:pt x="1650642" y="20013"/>
                  <a:pt x="1674253" y="47917"/>
                </a:cubicBezTo>
                <a:cubicBezTo>
                  <a:pt x="1697864" y="75821"/>
                  <a:pt x="1624885" y="206756"/>
                  <a:pt x="1622738" y="202463"/>
                </a:cubicBezTo>
                <a:cubicBezTo>
                  <a:pt x="1620591" y="198170"/>
                  <a:pt x="1654935" y="54356"/>
                  <a:pt x="1661374" y="22159"/>
                </a:cubicBezTo>
                <a:cubicBezTo>
                  <a:pt x="1667813" y="-10038"/>
                  <a:pt x="1664593" y="-379"/>
                  <a:pt x="1661374" y="928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243" y="547042"/>
            <a:ext cx="2931687" cy="830997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制作一款适合于每位用户的英语学习软件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12" y="1630018"/>
            <a:ext cx="3521875" cy="413378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32" y="1532917"/>
            <a:ext cx="3044481" cy="423088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731243" y="2080591"/>
            <a:ext cx="341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093843" y="2184223"/>
            <a:ext cx="2670721" cy="293934"/>
          </a:xfrm>
          <a:custGeom>
            <a:avLst/>
            <a:gdLst>
              <a:gd name="connsiteX0" fmla="*/ 0 w 2670721"/>
              <a:gd name="connsiteY0" fmla="*/ 227673 h 293934"/>
              <a:gd name="connsiteX1" fmla="*/ 450574 w 2670721"/>
              <a:gd name="connsiteY1" fmla="*/ 95151 h 293934"/>
              <a:gd name="connsiteX2" fmla="*/ 702366 w 2670721"/>
              <a:gd name="connsiteY2" fmla="*/ 174664 h 293934"/>
              <a:gd name="connsiteX3" fmla="*/ 662609 w 2670721"/>
              <a:gd name="connsiteY3" fmla="*/ 293934 h 293934"/>
              <a:gd name="connsiteX4" fmla="*/ 662609 w 2670721"/>
              <a:gd name="connsiteY4" fmla="*/ 174664 h 293934"/>
              <a:gd name="connsiteX5" fmla="*/ 980661 w 2670721"/>
              <a:gd name="connsiteY5" fmla="*/ 81899 h 293934"/>
              <a:gd name="connsiteX6" fmla="*/ 1338470 w 2670721"/>
              <a:gd name="connsiteY6" fmla="*/ 108403 h 293934"/>
              <a:gd name="connsiteX7" fmla="*/ 1603514 w 2670721"/>
              <a:gd name="connsiteY7" fmla="*/ 68647 h 293934"/>
              <a:gd name="connsiteX8" fmla="*/ 1537253 w 2670721"/>
              <a:gd name="connsiteY8" fmla="*/ 2386 h 293934"/>
              <a:gd name="connsiteX9" fmla="*/ 1510748 w 2670721"/>
              <a:gd name="connsiteY9" fmla="*/ 161412 h 293934"/>
              <a:gd name="connsiteX10" fmla="*/ 2160105 w 2670721"/>
              <a:gd name="connsiteY10" fmla="*/ 280681 h 293934"/>
              <a:gd name="connsiteX11" fmla="*/ 2504661 w 2670721"/>
              <a:gd name="connsiteY11" fmla="*/ 201168 h 293934"/>
              <a:gd name="connsiteX12" fmla="*/ 2663687 w 2670721"/>
              <a:gd name="connsiteY12" fmla="*/ 121655 h 293934"/>
              <a:gd name="connsiteX13" fmla="*/ 2623931 w 2670721"/>
              <a:gd name="connsiteY13" fmla="*/ 227673 h 293934"/>
              <a:gd name="connsiteX14" fmla="*/ 2663687 w 2670721"/>
              <a:gd name="connsiteY14" fmla="*/ 95151 h 293934"/>
              <a:gd name="connsiteX15" fmla="*/ 2451653 w 2670721"/>
              <a:gd name="connsiteY15" fmla="*/ 81899 h 293934"/>
              <a:gd name="connsiteX16" fmla="*/ 2650435 w 2670721"/>
              <a:gd name="connsiteY16" fmla="*/ 108403 h 293934"/>
              <a:gd name="connsiteX17" fmla="*/ 2650435 w 2670721"/>
              <a:gd name="connsiteY17" fmla="*/ 214420 h 293934"/>
              <a:gd name="connsiteX18" fmla="*/ 2650435 w 2670721"/>
              <a:gd name="connsiteY18" fmla="*/ 214420 h 293934"/>
              <a:gd name="connsiteX19" fmla="*/ 2650435 w 2670721"/>
              <a:gd name="connsiteY19" fmla="*/ 214420 h 29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70721" h="293934">
                <a:moveTo>
                  <a:pt x="0" y="227673"/>
                </a:moveTo>
                <a:cubicBezTo>
                  <a:pt x="166756" y="165829"/>
                  <a:pt x="333513" y="103986"/>
                  <a:pt x="450574" y="95151"/>
                </a:cubicBezTo>
                <a:cubicBezTo>
                  <a:pt x="567635" y="86316"/>
                  <a:pt x="667027" y="141534"/>
                  <a:pt x="702366" y="174664"/>
                </a:cubicBezTo>
                <a:cubicBezTo>
                  <a:pt x="737705" y="207794"/>
                  <a:pt x="669235" y="293934"/>
                  <a:pt x="662609" y="293934"/>
                </a:cubicBezTo>
                <a:cubicBezTo>
                  <a:pt x="655983" y="293934"/>
                  <a:pt x="609600" y="210003"/>
                  <a:pt x="662609" y="174664"/>
                </a:cubicBezTo>
                <a:cubicBezTo>
                  <a:pt x="715618" y="139325"/>
                  <a:pt x="868018" y="92942"/>
                  <a:pt x="980661" y="81899"/>
                </a:cubicBezTo>
                <a:cubicBezTo>
                  <a:pt x="1093305" y="70855"/>
                  <a:pt x="1234661" y="110612"/>
                  <a:pt x="1338470" y="108403"/>
                </a:cubicBezTo>
                <a:cubicBezTo>
                  <a:pt x="1442279" y="106194"/>
                  <a:pt x="1570384" y="86316"/>
                  <a:pt x="1603514" y="68647"/>
                </a:cubicBezTo>
                <a:cubicBezTo>
                  <a:pt x="1636644" y="50978"/>
                  <a:pt x="1552714" y="-13075"/>
                  <a:pt x="1537253" y="2386"/>
                </a:cubicBezTo>
                <a:cubicBezTo>
                  <a:pt x="1521792" y="17847"/>
                  <a:pt x="1406939" y="115030"/>
                  <a:pt x="1510748" y="161412"/>
                </a:cubicBezTo>
                <a:cubicBezTo>
                  <a:pt x="1614557" y="207794"/>
                  <a:pt x="1994453" y="274055"/>
                  <a:pt x="2160105" y="280681"/>
                </a:cubicBezTo>
                <a:cubicBezTo>
                  <a:pt x="2325757" y="287307"/>
                  <a:pt x="2420731" y="227672"/>
                  <a:pt x="2504661" y="201168"/>
                </a:cubicBezTo>
                <a:cubicBezTo>
                  <a:pt x="2588591" y="174664"/>
                  <a:pt x="2643809" y="117238"/>
                  <a:pt x="2663687" y="121655"/>
                </a:cubicBezTo>
                <a:cubicBezTo>
                  <a:pt x="2683565" y="126072"/>
                  <a:pt x="2623931" y="232090"/>
                  <a:pt x="2623931" y="227673"/>
                </a:cubicBezTo>
                <a:cubicBezTo>
                  <a:pt x="2623931" y="223256"/>
                  <a:pt x="2692400" y="119447"/>
                  <a:pt x="2663687" y="95151"/>
                </a:cubicBezTo>
                <a:cubicBezTo>
                  <a:pt x="2634974" y="70855"/>
                  <a:pt x="2453862" y="79690"/>
                  <a:pt x="2451653" y="81899"/>
                </a:cubicBezTo>
                <a:cubicBezTo>
                  <a:pt x="2449444" y="84108"/>
                  <a:pt x="2617305" y="86316"/>
                  <a:pt x="2650435" y="108403"/>
                </a:cubicBezTo>
                <a:cubicBezTo>
                  <a:pt x="2683565" y="130490"/>
                  <a:pt x="2650435" y="214420"/>
                  <a:pt x="2650435" y="214420"/>
                </a:cubicBezTo>
                <a:lnTo>
                  <a:pt x="2650435" y="214420"/>
                </a:lnTo>
                <a:lnTo>
                  <a:pt x="2650435" y="21442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59832" y="1948070"/>
            <a:ext cx="3190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找到三人各自的特长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做出软件功能流程图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583680"/>
          </a:xfrm>
          <a:prstGeom prst="rect">
            <a:avLst/>
          </a:prstGeom>
        </p:spPr>
      </p:pic>
      <p:sp>
        <p:nvSpPr>
          <p:cNvPr id="11" name="折角形 10"/>
          <p:cNvSpPr/>
          <p:nvPr/>
        </p:nvSpPr>
        <p:spPr>
          <a:xfrm>
            <a:off x="5185954" y="326571"/>
            <a:ext cx="2455817" cy="2782389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曲线连接符 12"/>
          <p:cNvCxnSpPr/>
          <p:nvPr/>
        </p:nvCxnSpPr>
        <p:spPr>
          <a:xfrm>
            <a:off x="4258491" y="548640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90457" y="556117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侧滑菜单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0457" y="1170819"/>
            <a:ext cx="1959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声音设置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折角形 15"/>
          <p:cNvSpPr/>
          <p:nvPr/>
        </p:nvSpPr>
        <p:spPr>
          <a:xfrm>
            <a:off x="5185954" y="1795395"/>
            <a:ext cx="2455817" cy="204508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90457" y="1881051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户名核对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曲线连接符 19"/>
          <p:cNvCxnSpPr/>
          <p:nvPr/>
        </p:nvCxnSpPr>
        <p:spPr>
          <a:xfrm>
            <a:off x="4362994" y="1463040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97" y="375182"/>
            <a:ext cx="2476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23" y="442478"/>
            <a:ext cx="24479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97" y="375182"/>
            <a:ext cx="22860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23" y="378075"/>
            <a:ext cx="22669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7)4U@_WD~YJKTQ8H1`C{BB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26" y="1691355"/>
            <a:ext cx="2133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任意多边形 39"/>
          <p:cNvSpPr/>
          <p:nvPr/>
        </p:nvSpPr>
        <p:spPr>
          <a:xfrm>
            <a:off x="4258491" y="3333347"/>
            <a:ext cx="1678949" cy="253979"/>
          </a:xfrm>
          <a:custGeom>
            <a:avLst/>
            <a:gdLst>
              <a:gd name="connsiteX0" fmla="*/ 0 w 1678949"/>
              <a:gd name="connsiteY0" fmla="*/ 253979 h 353620"/>
              <a:gd name="connsiteX1" fmla="*/ 412124 w 1678949"/>
              <a:gd name="connsiteY1" fmla="*/ 138069 h 353620"/>
              <a:gd name="connsiteX2" fmla="*/ 798490 w 1678949"/>
              <a:gd name="connsiteY2" fmla="*/ 318373 h 353620"/>
              <a:gd name="connsiteX3" fmla="*/ 528033 w 1678949"/>
              <a:gd name="connsiteY3" fmla="*/ 331252 h 353620"/>
              <a:gd name="connsiteX4" fmla="*/ 850005 w 1678949"/>
              <a:gd name="connsiteY4" fmla="*/ 73674 h 353620"/>
              <a:gd name="connsiteX5" fmla="*/ 1326524 w 1678949"/>
              <a:gd name="connsiteY5" fmla="*/ 176705 h 353620"/>
              <a:gd name="connsiteX6" fmla="*/ 1661374 w 1678949"/>
              <a:gd name="connsiteY6" fmla="*/ 35038 h 353620"/>
              <a:gd name="connsiteX7" fmla="*/ 1481070 w 1678949"/>
              <a:gd name="connsiteY7" fmla="*/ 35038 h 353620"/>
              <a:gd name="connsiteX8" fmla="*/ 1674253 w 1678949"/>
              <a:gd name="connsiteY8" fmla="*/ 47917 h 353620"/>
              <a:gd name="connsiteX9" fmla="*/ 1622738 w 1678949"/>
              <a:gd name="connsiteY9" fmla="*/ 202463 h 353620"/>
              <a:gd name="connsiteX10" fmla="*/ 1661374 w 1678949"/>
              <a:gd name="connsiteY10" fmla="*/ 22159 h 353620"/>
              <a:gd name="connsiteX11" fmla="*/ 1661374 w 1678949"/>
              <a:gd name="connsiteY11" fmla="*/ 9280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8949" h="353620">
                <a:moveTo>
                  <a:pt x="0" y="253979"/>
                </a:moveTo>
                <a:cubicBezTo>
                  <a:pt x="139521" y="190658"/>
                  <a:pt x="279042" y="127337"/>
                  <a:pt x="412124" y="138069"/>
                </a:cubicBezTo>
                <a:cubicBezTo>
                  <a:pt x="545206" y="148801"/>
                  <a:pt x="779172" y="286176"/>
                  <a:pt x="798490" y="318373"/>
                </a:cubicBezTo>
                <a:cubicBezTo>
                  <a:pt x="817808" y="350570"/>
                  <a:pt x="519447" y="372035"/>
                  <a:pt x="528033" y="331252"/>
                </a:cubicBezTo>
                <a:cubicBezTo>
                  <a:pt x="536619" y="290469"/>
                  <a:pt x="716923" y="99432"/>
                  <a:pt x="850005" y="73674"/>
                </a:cubicBezTo>
                <a:cubicBezTo>
                  <a:pt x="983087" y="47916"/>
                  <a:pt x="1191296" y="183144"/>
                  <a:pt x="1326524" y="176705"/>
                </a:cubicBezTo>
                <a:cubicBezTo>
                  <a:pt x="1461752" y="170266"/>
                  <a:pt x="1635616" y="58649"/>
                  <a:pt x="1661374" y="35038"/>
                </a:cubicBezTo>
                <a:cubicBezTo>
                  <a:pt x="1687132" y="11427"/>
                  <a:pt x="1478924" y="32892"/>
                  <a:pt x="1481070" y="35038"/>
                </a:cubicBezTo>
                <a:cubicBezTo>
                  <a:pt x="1483216" y="37184"/>
                  <a:pt x="1650642" y="20013"/>
                  <a:pt x="1674253" y="47917"/>
                </a:cubicBezTo>
                <a:cubicBezTo>
                  <a:pt x="1697864" y="75821"/>
                  <a:pt x="1624885" y="206756"/>
                  <a:pt x="1622738" y="202463"/>
                </a:cubicBezTo>
                <a:cubicBezTo>
                  <a:pt x="1620591" y="198170"/>
                  <a:pt x="1654935" y="54356"/>
                  <a:pt x="1661374" y="22159"/>
                </a:cubicBezTo>
                <a:cubicBezTo>
                  <a:pt x="1667813" y="-10038"/>
                  <a:pt x="1664593" y="-379"/>
                  <a:pt x="1661374" y="928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766104" y="3528705"/>
            <a:ext cx="2670721" cy="293934"/>
          </a:xfrm>
          <a:custGeom>
            <a:avLst/>
            <a:gdLst>
              <a:gd name="connsiteX0" fmla="*/ 0 w 2670721"/>
              <a:gd name="connsiteY0" fmla="*/ 227673 h 293934"/>
              <a:gd name="connsiteX1" fmla="*/ 450574 w 2670721"/>
              <a:gd name="connsiteY1" fmla="*/ 95151 h 293934"/>
              <a:gd name="connsiteX2" fmla="*/ 702366 w 2670721"/>
              <a:gd name="connsiteY2" fmla="*/ 174664 h 293934"/>
              <a:gd name="connsiteX3" fmla="*/ 662609 w 2670721"/>
              <a:gd name="connsiteY3" fmla="*/ 293934 h 293934"/>
              <a:gd name="connsiteX4" fmla="*/ 662609 w 2670721"/>
              <a:gd name="connsiteY4" fmla="*/ 174664 h 293934"/>
              <a:gd name="connsiteX5" fmla="*/ 980661 w 2670721"/>
              <a:gd name="connsiteY5" fmla="*/ 81899 h 293934"/>
              <a:gd name="connsiteX6" fmla="*/ 1338470 w 2670721"/>
              <a:gd name="connsiteY6" fmla="*/ 108403 h 293934"/>
              <a:gd name="connsiteX7" fmla="*/ 1603514 w 2670721"/>
              <a:gd name="connsiteY7" fmla="*/ 68647 h 293934"/>
              <a:gd name="connsiteX8" fmla="*/ 1537253 w 2670721"/>
              <a:gd name="connsiteY8" fmla="*/ 2386 h 293934"/>
              <a:gd name="connsiteX9" fmla="*/ 1510748 w 2670721"/>
              <a:gd name="connsiteY9" fmla="*/ 161412 h 293934"/>
              <a:gd name="connsiteX10" fmla="*/ 2160105 w 2670721"/>
              <a:gd name="connsiteY10" fmla="*/ 280681 h 293934"/>
              <a:gd name="connsiteX11" fmla="*/ 2504661 w 2670721"/>
              <a:gd name="connsiteY11" fmla="*/ 201168 h 293934"/>
              <a:gd name="connsiteX12" fmla="*/ 2663687 w 2670721"/>
              <a:gd name="connsiteY12" fmla="*/ 121655 h 293934"/>
              <a:gd name="connsiteX13" fmla="*/ 2623931 w 2670721"/>
              <a:gd name="connsiteY13" fmla="*/ 227673 h 293934"/>
              <a:gd name="connsiteX14" fmla="*/ 2663687 w 2670721"/>
              <a:gd name="connsiteY14" fmla="*/ 95151 h 293934"/>
              <a:gd name="connsiteX15" fmla="*/ 2451653 w 2670721"/>
              <a:gd name="connsiteY15" fmla="*/ 81899 h 293934"/>
              <a:gd name="connsiteX16" fmla="*/ 2650435 w 2670721"/>
              <a:gd name="connsiteY16" fmla="*/ 108403 h 293934"/>
              <a:gd name="connsiteX17" fmla="*/ 2650435 w 2670721"/>
              <a:gd name="connsiteY17" fmla="*/ 214420 h 293934"/>
              <a:gd name="connsiteX18" fmla="*/ 2650435 w 2670721"/>
              <a:gd name="connsiteY18" fmla="*/ 214420 h 293934"/>
              <a:gd name="connsiteX19" fmla="*/ 2650435 w 2670721"/>
              <a:gd name="connsiteY19" fmla="*/ 214420 h 29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70721" h="293934">
                <a:moveTo>
                  <a:pt x="0" y="227673"/>
                </a:moveTo>
                <a:cubicBezTo>
                  <a:pt x="166756" y="165829"/>
                  <a:pt x="333513" y="103986"/>
                  <a:pt x="450574" y="95151"/>
                </a:cubicBezTo>
                <a:cubicBezTo>
                  <a:pt x="567635" y="86316"/>
                  <a:pt x="667027" y="141534"/>
                  <a:pt x="702366" y="174664"/>
                </a:cubicBezTo>
                <a:cubicBezTo>
                  <a:pt x="737705" y="207794"/>
                  <a:pt x="669235" y="293934"/>
                  <a:pt x="662609" y="293934"/>
                </a:cubicBezTo>
                <a:cubicBezTo>
                  <a:pt x="655983" y="293934"/>
                  <a:pt x="609600" y="210003"/>
                  <a:pt x="662609" y="174664"/>
                </a:cubicBezTo>
                <a:cubicBezTo>
                  <a:pt x="715618" y="139325"/>
                  <a:pt x="868018" y="92942"/>
                  <a:pt x="980661" y="81899"/>
                </a:cubicBezTo>
                <a:cubicBezTo>
                  <a:pt x="1093305" y="70855"/>
                  <a:pt x="1234661" y="110612"/>
                  <a:pt x="1338470" y="108403"/>
                </a:cubicBezTo>
                <a:cubicBezTo>
                  <a:pt x="1442279" y="106194"/>
                  <a:pt x="1570384" y="86316"/>
                  <a:pt x="1603514" y="68647"/>
                </a:cubicBezTo>
                <a:cubicBezTo>
                  <a:pt x="1636644" y="50978"/>
                  <a:pt x="1552714" y="-13075"/>
                  <a:pt x="1537253" y="2386"/>
                </a:cubicBezTo>
                <a:cubicBezTo>
                  <a:pt x="1521792" y="17847"/>
                  <a:pt x="1406939" y="115030"/>
                  <a:pt x="1510748" y="161412"/>
                </a:cubicBezTo>
                <a:cubicBezTo>
                  <a:pt x="1614557" y="207794"/>
                  <a:pt x="1994453" y="274055"/>
                  <a:pt x="2160105" y="280681"/>
                </a:cubicBezTo>
                <a:cubicBezTo>
                  <a:pt x="2325757" y="287307"/>
                  <a:pt x="2420731" y="227672"/>
                  <a:pt x="2504661" y="201168"/>
                </a:cubicBezTo>
                <a:cubicBezTo>
                  <a:pt x="2588591" y="174664"/>
                  <a:pt x="2643809" y="117238"/>
                  <a:pt x="2663687" y="121655"/>
                </a:cubicBezTo>
                <a:cubicBezTo>
                  <a:pt x="2683565" y="126072"/>
                  <a:pt x="2623931" y="232090"/>
                  <a:pt x="2623931" y="227673"/>
                </a:cubicBezTo>
                <a:cubicBezTo>
                  <a:pt x="2623931" y="223256"/>
                  <a:pt x="2692400" y="119447"/>
                  <a:pt x="2663687" y="95151"/>
                </a:cubicBezTo>
                <a:cubicBezTo>
                  <a:pt x="2634974" y="70855"/>
                  <a:pt x="2453862" y="79690"/>
                  <a:pt x="2451653" y="81899"/>
                </a:cubicBezTo>
                <a:cubicBezTo>
                  <a:pt x="2449444" y="84108"/>
                  <a:pt x="2617305" y="86316"/>
                  <a:pt x="2650435" y="108403"/>
                </a:cubicBezTo>
                <a:cubicBezTo>
                  <a:pt x="2683565" y="130490"/>
                  <a:pt x="2650435" y="214420"/>
                  <a:pt x="2650435" y="214420"/>
                </a:cubicBezTo>
                <a:lnTo>
                  <a:pt x="2650435" y="214420"/>
                </a:lnTo>
                <a:lnTo>
                  <a:pt x="2650435" y="21442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666" y="2161911"/>
            <a:ext cx="21907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17" y="2117884"/>
            <a:ext cx="22479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任意多边形 44"/>
          <p:cNvSpPr/>
          <p:nvPr/>
        </p:nvSpPr>
        <p:spPr>
          <a:xfrm>
            <a:off x="5992400" y="3782533"/>
            <a:ext cx="1678949" cy="253979"/>
          </a:xfrm>
          <a:custGeom>
            <a:avLst/>
            <a:gdLst>
              <a:gd name="connsiteX0" fmla="*/ 0 w 1678949"/>
              <a:gd name="connsiteY0" fmla="*/ 253979 h 353620"/>
              <a:gd name="connsiteX1" fmla="*/ 412124 w 1678949"/>
              <a:gd name="connsiteY1" fmla="*/ 138069 h 353620"/>
              <a:gd name="connsiteX2" fmla="*/ 798490 w 1678949"/>
              <a:gd name="connsiteY2" fmla="*/ 318373 h 353620"/>
              <a:gd name="connsiteX3" fmla="*/ 528033 w 1678949"/>
              <a:gd name="connsiteY3" fmla="*/ 331252 h 353620"/>
              <a:gd name="connsiteX4" fmla="*/ 850005 w 1678949"/>
              <a:gd name="connsiteY4" fmla="*/ 73674 h 353620"/>
              <a:gd name="connsiteX5" fmla="*/ 1326524 w 1678949"/>
              <a:gd name="connsiteY5" fmla="*/ 176705 h 353620"/>
              <a:gd name="connsiteX6" fmla="*/ 1661374 w 1678949"/>
              <a:gd name="connsiteY6" fmla="*/ 35038 h 353620"/>
              <a:gd name="connsiteX7" fmla="*/ 1481070 w 1678949"/>
              <a:gd name="connsiteY7" fmla="*/ 35038 h 353620"/>
              <a:gd name="connsiteX8" fmla="*/ 1674253 w 1678949"/>
              <a:gd name="connsiteY8" fmla="*/ 47917 h 353620"/>
              <a:gd name="connsiteX9" fmla="*/ 1622738 w 1678949"/>
              <a:gd name="connsiteY9" fmla="*/ 202463 h 353620"/>
              <a:gd name="connsiteX10" fmla="*/ 1661374 w 1678949"/>
              <a:gd name="connsiteY10" fmla="*/ 22159 h 353620"/>
              <a:gd name="connsiteX11" fmla="*/ 1661374 w 1678949"/>
              <a:gd name="connsiteY11" fmla="*/ 9280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8949" h="353620">
                <a:moveTo>
                  <a:pt x="0" y="253979"/>
                </a:moveTo>
                <a:cubicBezTo>
                  <a:pt x="139521" y="190658"/>
                  <a:pt x="279042" y="127337"/>
                  <a:pt x="412124" y="138069"/>
                </a:cubicBezTo>
                <a:cubicBezTo>
                  <a:pt x="545206" y="148801"/>
                  <a:pt x="779172" y="286176"/>
                  <a:pt x="798490" y="318373"/>
                </a:cubicBezTo>
                <a:cubicBezTo>
                  <a:pt x="817808" y="350570"/>
                  <a:pt x="519447" y="372035"/>
                  <a:pt x="528033" y="331252"/>
                </a:cubicBezTo>
                <a:cubicBezTo>
                  <a:pt x="536619" y="290469"/>
                  <a:pt x="716923" y="99432"/>
                  <a:pt x="850005" y="73674"/>
                </a:cubicBezTo>
                <a:cubicBezTo>
                  <a:pt x="983087" y="47916"/>
                  <a:pt x="1191296" y="183144"/>
                  <a:pt x="1326524" y="176705"/>
                </a:cubicBezTo>
                <a:cubicBezTo>
                  <a:pt x="1461752" y="170266"/>
                  <a:pt x="1635616" y="58649"/>
                  <a:pt x="1661374" y="35038"/>
                </a:cubicBezTo>
                <a:cubicBezTo>
                  <a:pt x="1687132" y="11427"/>
                  <a:pt x="1478924" y="32892"/>
                  <a:pt x="1481070" y="35038"/>
                </a:cubicBezTo>
                <a:cubicBezTo>
                  <a:pt x="1483216" y="37184"/>
                  <a:pt x="1650642" y="20013"/>
                  <a:pt x="1674253" y="47917"/>
                </a:cubicBezTo>
                <a:cubicBezTo>
                  <a:pt x="1697864" y="75821"/>
                  <a:pt x="1624885" y="206756"/>
                  <a:pt x="1622738" y="202463"/>
                </a:cubicBezTo>
                <a:cubicBezTo>
                  <a:pt x="1620591" y="198170"/>
                  <a:pt x="1654935" y="54356"/>
                  <a:pt x="1661374" y="22159"/>
                </a:cubicBezTo>
                <a:cubicBezTo>
                  <a:pt x="1667813" y="-10038"/>
                  <a:pt x="1664593" y="-379"/>
                  <a:pt x="1661374" y="928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44" y="2029988"/>
            <a:ext cx="2133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02" y="951208"/>
            <a:ext cx="2190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爆炸形 2 33"/>
          <p:cNvSpPr/>
          <p:nvPr/>
        </p:nvSpPr>
        <p:spPr>
          <a:xfrm>
            <a:off x="8347166" y="3587326"/>
            <a:ext cx="822960" cy="449186"/>
          </a:xfrm>
          <a:prstGeom prst="irregularSeal2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爆炸形 2 49"/>
          <p:cNvSpPr/>
          <p:nvPr/>
        </p:nvSpPr>
        <p:spPr>
          <a:xfrm>
            <a:off x="8347166" y="4659144"/>
            <a:ext cx="822960" cy="449186"/>
          </a:xfrm>
          <a:prstGeom prst="irregularSeal2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手杖形箭头 34">
            <a:hlinkClick r:id="rId12" action="ppaction://hlinksldjump"/>
          </p:cNvPr>
          <p:cNvSpPr/>
          <p:nvPr/>
        </p:nvSpPr>
        <p:spPr>
          <a:xfrm>
            <a:off x="10959737" y="5784233"/>
            <a:ext cx="886968" cy="877824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9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40" grpId="0" animBg="1"/>
      <p:bldP spid="40" grpId="1" animBg="1"/>
      <p:bldP spid="41" grpId="0" animBg="1"/>
      <p:bldP spid="41" grpId="1" animBg="1"/>
      <p:bldP spid="45" grpId="0" animBg="1"/>
      <p:bldP spid="34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927" y="326571"/>
            <a:ext cx="10515600" cy="1325562"/>
          </a:xfrm>
        </p:spPr>
        <p:txBody>
          <a:bodyPr/>
          <a:lstStyle/>
          <a:p>
            <a:r>
              <a:rPr lang="zh-CN" altLang="en-US" dirty="0" smtClean="0"/>
              <a:t>创新性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3326" y="1894988"/>
            <a:ext cx="33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随时可用，随时可查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326" y="2599509"/>
            <a:ext cx="350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缩短等待，效率更高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326" y="3304029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查练一体，提高兴趣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6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001" y="1104129"/>
            <a:ext cx="10515600" cy="1325562"/>
          </a:xfrm>
        </p:spPr>
        <p:txBody>
          <a:bodyPr/>
          <a:lstStyle/>
          <a:p>
            <a:r>
              <a:rPr lang="zh-CN" altLang="en-US" dirty="0" smtClean="0"/>
              <a:t>让我们一起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23258" y="2429691"/>
            <a:ext cx="8046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DayDayUp</a:t>
            </a:r>
            <a:r>
              <a:rPr lang="zh-CN" altLang="en-US" sz="9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！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  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7897" y="5324913"/>
            <a:ext cx="402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程序设计：未伟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美工设计：蔡桦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项目策划：廖艳玲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老师：陈乔松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0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Light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8CEC6-B3DD-4F85-873A-A3E5AB5E0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上升图片重点流程 SmartArt(灰底多色),宽屏</Template>
  <TotalTime>0</TotalTime>
  <Words>93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华文琥珀</vt:lpstr>
      <vt:lpstr>华文楷体</vt:lpstr>
      <vt:lpstr>微软雅黑</vt:lpstr>
      <vt:lpstr>Arial</vt:lpstr>
      <vt:lpstr>Candara</vt:lpstr>
      <vt:lpstr>Wingdings 2</vt:lpstr>
      <vt:lpstr>OfficeLight</vt:lpstr>
      <vt:lpstr>DayDayUp</vt:lpstr>
      <vt:lpstr>PowerPoint 演示文稿</vt:lpstr>
      <vt:lpstr>PowerPoint 演示文稿</vt:lpstr>
      <vt:lpstr>创新性</vt:lpstr>
      <vt:lpstr>让我们一起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2013-11-23T15:36:31Z</dcterms:created>
  <dcterms:modified xsi:type="dcterms:W3CDTF">2013-11-24T05:28:15Z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