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31EEE14-67B1-49CD-A629-2DC71188345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E97C637-8093-4930-8BE4-7659F37C919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14-03-2020 16:48:42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11B3A47-60CB-4431-915B-B6DF14B061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2020-03-14T11:18:48Z</dcterms:created>
  <dcterms:modified xsi:type="dcterms:W3CDTF">2020-03-14T11:18:48Z</dcterms:modified>
</cp:coreProperties>
</file>