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56" r:id="rId2"/>
    <p:sldId id="265" r:id="rId3"/>
    <p:sldId id="257" r:id="rId4"/>
    <p:sldId id="268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72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2310" y="-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186D4-BC34-460C-9103-0B9BF794254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36054E4-C209-46BF-A041-E93C26F460D3}">
      <dgm:prSet phldrT="[Text]" phldr="1"/>
      <dgm:spPr/>
      <dgm:t>
        <a:bodyPr/>
        <a:lstStyle/>
        <a:p>
          <a:endParaRPr lang="en-US" dirty="0"/>
        </a:p>
      </dgm:t>
    </dgm:pt>
    <dgm:pt modelId="{6AF37880-41BF-4F9B-B941-E4BA3AD164D6}" type="parTrans" cxnId="{67E761C6-21BA-49BC-ACCD-CD011105F52E}">
      <dgm:prSet/>
      <dgm:spPr/>
      <dgm:t>
        <a:bodyPr/>
        <a:lstStyle/>
        <a:p>
          <a:endParaRPr lang="en-US"/>
        </a:p>
      </dgm:t>
    </dgm:pt>
    <dgm:pt modelId="{F661CAE2-F859-4EC6-A6FE-D980FC41BB46}" type="sibTrans" cxnId="{67E761C6-21BA-49BC-ACCD-CD011105F52E}">
      <dgm:prSet/>
      <dgm:spPr/>
      <dgm:t>
        <a:bodyPr/>
        <a:lstStyle/>
        <a:p>
          <a:endParaRPr lang="en-US"/>
        </a:p>
      </dgm:t>
    </dgm:pt>
    <dgm:pt modelId="{5D5B529C-4429-460D-AE7A-ED63F97F8A0A}">
      <dgm:prSet phldrT="[Text]"/>
      <dgm:spPr/>
      <dgm:t>
        <a:bodyPr/>
        <a:lstStyle/>
        <a:p>
          <a:r>
            <a:rPr lang="en-US" dirty="0" smtClean="0"/>
            <a:t>Receiving packets</a:t>
          </a:r>
          <a:endParaRPr lang="en-US" dirty="0"/>
        </a:p>
      </dgm:t>
    </dgm:pt>
    <dgm:pt modelId="{53550265-4B58-404E-AC24-F0577AA77364}" type="parTrans" cxnId="{2CCFBCA6-917D-4E87-B877-88F9067CC376}">
      <dgm:prSet/>
      <dgm:spPr/>
      <dgm:t>
        <a:bodyPr/>
        <a:lstStyle/>
        <a:p>
          <a:endParaRPr lang="en-US"/>
        </a:p>
      </dgm:t>
    </dgm:pt>
    <dgm:pt modelId="{D20289C2-557F-42A3-A7AF-4F6BA538D8C1}" type="sibTrans" cxnId="{2CCFBCA6-917D-4E87-B877-88F9067CC376}">
      <dgm:prSet/>
      <dgm:spPr/>
      <dgm:t>
        <a:bodyPr/>
        <a:lstStyle/>
        <a:p>
          <a:endParaRPr lang="en-US"/>
        </a:p>
      </dgm:t>
    </dgm:pt>
    <dgm:pt modelId="{76D4AACF-B1DB-44D9-96D7-467E3428CEDB}">
      <dgm:prSet phldrT="[Text]" phldr="1"/>
      <dgm:spPr/>
      <dgm:t>
        <a:bodyPr/>
        <a:lstStyle/>
        <a:p>
          <a:endParaRPr lang="en-US" dirty="0"/>
        </a:p>
      </dgm:t>
    </dgm:pt>
    <dgm:pt modelId="{2FFC65B6-CD42-4ACF-B339-FC47B93ECBEA}" type="parTrans" cxnId="{97524410-A0EA-45A0-BED4-0C30B1075B49}">
      <dgm:prSet/>
      <dgm:spPr/>
      <dgm:t>
        <a:bodyPr/>
        <a:lstStyle/>
        <a:p>
          <a:endParaRPr lang="en-US"/>
        </a:p>
      </dgm:t>
    </dgm:pt>
    <dgm:pt modelId="{FC935C9D-8AB4-4DDB-8BF2-C2DE4D82D005}" type="sibTrans" cxnId="{97524410-A0EA-45A0-BED4-0C30B1075B49}">
      <dgm:prSet/>
      <dgm:spPr/>
      <dgm:t>
        <a:bodyPr/>
        <a:lstStyle/>
        <a:p>
          <a:endParaRPr lang="en-US"/>
        </a:p>
      </dgm:t>
    </dgm:pt>
    <dgm:pt modelId="{65A2466E-73F1-4748-9667-43D03D1EDA50}" type="pres">
      <dgm:prSet presAssocID="{120186D4-BC34-460C-9103-0B9BF7942545}" presName="Name0" presStyleCnt="0">
        <dgm:presLayoutVars>
          <dgm:dir/>
          <dgm:resizeHandles val="exact"/>
        </dgm:presLayoutVars>
      </dgm:prSet>
      <dgm:spPr/>
    </dgm:pt>
    <dgm:pt modelId="{107DB4FF-01DC-4C43-B89B-42B4E7BDB5A4}" type="pres">
      <dgm:prSet presAssocID="{120186D4-BC34-460C-9103-0B9BF7942545}" presName="arrow" presStyleLbl="bgShp" presStyleIdx="0" presStyleCnt="1" custScaleX="88991" custScaleY="46825" custLinFactNeighborX="395" custLinFactNeighborY="-61111"/>
      <dgm:spPr/>
    </dgm:pt>
    <dgm:pt modelId="{9EB23EB9-FECC-4B75-B72F-190858F40009}" type="pres">
      <dgm:prSet presAssocID="{120186D4-BC34-460C-9103-0B9BF7942545}" presName="points" presStyleCnt="0"/>
      <dgm:spPr/>
    </dgm:pt>
    <dgm:pt modelId="{48D37211-C8F8-45FF-B829-73B0BB1294B6}" type="pres">
      <dgm:prSet presAssocID="{C36054E4-C209-46BF-A041-E93C26F460D3}" presName="compositeA" presStyleCnt="0"/>
      <dgm:spPr/>
    </dgm:pt>
    <dgm:pt modelId="{C3C6AE4A-C5C9-4E05-BBFB-F56DD1AB436B}" type="pres">
      <dgm:prSet presAssocID="{C36054E4-C209-46BF-A041-E93C26F460D3}" presName="textA" presStyleLbl="revTx" presStyleIdx="0" presStyleCnt="3" custLinFactX="200000" custLinFactY="95635" custLinFactNeighborX="229162" custLinFactNeighborY="100000">
        <dgm:presLayoutVars>
          <dgm:bulletEnabled val="1"/>
        </dgm:presLayoutVars>
      </dgm:prSet>
      <dgm:spPr/>
    </dgm:pt>
    <dgm:pt modelId="{25462DC6-9386-4F13-8AD1-8F72DE9D24CF}" type="pres">
      <dgm:prSet presAssocID="{C36054E4-C209-46BF-A041-E93C26F460D3}" presName="circleA" presStyleLbl="node1" presStyleIdx="0" presStyleCnt="3" custScaleX="67429" custScaleY="60318" custLinFactY="-100000" custLinFactNeighborX="-6349" custLinFactNeighborY="-147619"/>
      <dgm:spPr/>
      <dgm:t>
        <a:bodyPr/>
        <a:lstStyle/>
        <a:p>
          <a:endParaRPr lang="en-US"/>
        </a:p>
      </dgm:t>
    </dgm:pt>
    <dgm:pt modelId="{7AEA4282-3E34-4F15-AAC3-2B99F11D30D7}" type="pres">
      <dgm:prSet presAssocID="{C36054E4-C209-46BF-A041-E93C26F460D3}" presName="spaceA" presStyleCnt="0"/>
      <dgm:spPr/>
    </dgm:pt>
    <dgm:pt modelId="{3571D2C8-B3AE-4FD9-A2B3-0CE4938220F4}" type="pres">
      <dgm:prSet presAssocID="{F661CAE2-F859-4EC6-A6FE-D980FC41BB46}" presName="space" presStyleCnt="0"/>
      <dgm:spPr/>
    </dgm:pt>
    <dgm:pt modelId="{A4C0A608-9F1B-42AE-8CCE-B108081ED0B0}" type="pres">
      <dgm:prSet presAssocID="{5D5B529C-4429-460D-AE7A-ED63F97F8A0A}" presName="compositeB" presStyleCnt="0"/>
      <dgm:spPr/>
    </dgm:pt>
    <dgm:pt modelId="{7141B4F6-24BF-4D4B-BDEC-EC5461687323}" type="pres">
      <dgm:prSet presAssocID="{5D5B529C-4429-460D-AE7A-ED63F97F8A0A}" presName="textB" presStyleLbl="revTx" presStyleIdx="1" presStyleCnt="3" custScaleX="70089" custScaleY="32540" custLinFactY="-11112" custLinFactNeighborX="454" custLinFactNeighborY="-100000">
        <dgm:presLayoutVars>
          <dgm:bulletEnabled val="1"/>
        </dgm:presLayoutVars>
      </dgm:prSet>
      <dgm:spPr/>
    </dgm:pt>
    <dgm:pt modelId="{1E5D6978-0485-435A-B05A-97B282CC55F2}" type="pres">
      <dgm:prSet presAssocID="{5D5B529C-4429-460D-AE7A-ED63F97F8A0A}" presName="circleB" presStyleLbl="node1" presStyleIdx="1" presStyleCnt="3" custScaleX="52381" custScaleY="60318" custLinFactX="200000" custLinFactY="-111111" custLinFactNeighborX="298413" custLinFactNeighborY="-200000"/>
      <dgm:spPr/>
    </dgm:pt>
    <dgm:pt modelId="{45F7F1A0-E52A-488E-B2F2-CAA68FE50944}" type="pres">
      <dgm:prSet presAssocID="{5D5B529C-4429-460D-AE7A-ED63F97F8A0A}" presName="spaceB" presStyleCnt="0"/>
      <dgm:spPr/>
    </dgm:pt>
    <dgm:pt modelId="{001A9220-2038-4FD9-B202-7191EB428523}" type="pres">
      <dgm:prSet presAssocID="{D20289C2-557F-42A3-A7AF-4F6BA538D8C1}" presName="space" presStyleCnt="0"/>
      <dgm:spPr/>
    </dgm:pt>
    <dgm:pt modelId="{F444AB17-3C5D-4009-9E97-E632DD5079D7}" type="pres">
      <dgm:prSet presAssocID="{76D4AACF-B1DB-44D9-96D7-467E3428CEDB}" presName="compositeA" presStyleCnt="0"/>
      <dgm:spPr/>
    </dgm:pt>
    <dgm:pt modelId="{64F8A6D9-931E-4EED-B8BC-0A882798ABD2}" type="pres">
      <dgm:prSet presAssocID="{76D4AACF-B1DB-44D9-96D7-467E3428CEDB}" presName="textA" presStyleLbl="revTx" presStyleIdx="2" presStyleCnt="3">
        <dgm:presLayoutVars>
          <dgm:bulletEnabled val="1"/>
        </dgm:presLayoutVars>
      </dgm:prSet>
      <dgm:spPr/>
    </dgm:pt>
    <dgm:pt modelId="{362632CA-2A1B-4D1A-8E23-2BA2DB0E4036}" type="pres">
      <dgm:prSet presAssocID="{76D4AACF-B1DB-44D9-96D7-467E3428CEDB}" presName="circleA" presStyleLbl="node1" presStyleIdx="2" presStyleCnt="3" custScaleX="62214" custScaleY="53969" custLinFactY="-100000" custLinFactNeighborX="-79365" custLinFactNeighborY="-141270"/>
      <dgm:spPr/>
    </dgm:pt>
    <dgm:pt modelId="{7820E587-E9EA-446E-A00E-9677851D3177}" type="pres">
      <dgm:prSet presAssocID="{76D4AACF-B1DB-44D9-96D7-467E3428CEDB}" presName="spaceA" presStyleCnt="0"/>
      <dgm:spPr/>
    </dgm:pt>
  </dgm:ptLst>
  <dgm:cxnLst>
    <dgm:cxn modelId="{75597ACF-B9E0-4A9A-847F-2F4818D2FE4A}" type="presOf" srcId="{5D5B529C-4429-460D-AE7A-ED63F97F8A0A}" destId="{7141B4F6-24BF-4D4B-BDEC-EC5461687323}" srcOrd="0" destOrd="0" presId="urn:microsoft.com/office/officeart/2005/8/layout/hProcess11"/>
    <dgm:cxn modelId="{EA5CCA47-D539-45FA-AEE9-151178C3EC2B}" type="presOf" srcId="{76D4AACF-B1DB-44D9-96D7-467E3428CEDB}" destId="{64F8A6D9-931E-4EED-B8BC-0A882798ABD2}" srcOrd="0" destOrd="0" presId="urn:microsoft.com/office/officeart/2005/8/layout/hProcess11"/>
    <dgm:cxn modelId="{E4C6F3D8-B655-4F19-A3E0-73E2A3B0B5FF}" type="presOf" srcId="{120186D4-BC34-460C-9103-0B9BF7942545}" destId="{65A2466E-73F1-4748-9667-43D03D1EDA50}" srcOrd="0" destOrd="0" presId="urn:microsoft.com/office/officeart/2005/8/layout/hProcess11"/>
    <dgm:cxn modelId="{2CCFBCA6-917D-4E87-B877-88F9067CC376}" srcId="{120186D4-BC34-460C-9103-0B9BF7942545}" destId="{5D5B529C-4429-460D-AE7A-ED63F97F8A0A}" srcOrd="1" destOrd="0" parTransId="{53550265-4B58-404E-AC24-F0577AA77364}" sibTransId="{D20289C2-557F-42A3-A7AF-4F6BA538D8C1}"/>
    <dgm:cxn modelId="{67E761C6-21BA-49BC-ACCD-CD011105F52E}" srcId="{120186D4-BC34-460C-9103-0B9BF7942545}" destId="{C36054E4-C209-46BF-A041-E93C26F460D3}" srcOrd="0" destOrd="0" parTransId="{6AF37880-41BF-4F9B-B941-E4BA3AD164D6}" sibTransId="{F661CAE2-F859-4EC6-A6FE-D980FC41BB46}"/>
    <dgm:cxn modelId="{8DB4428A-F8BF-4C8B-B06B-293E583EF3B2}" type="presOf" srcId="{C36054E4-C209-46BF-A041-E93C26F460D3}" destId="{C3C6AE4A-C5C9-4E05-BBFB-F56DD1AB436B}" srcOrd="0" destOrd="0" presId="urn:microsoft.com/office/officeart/2005/8/layout/hProcess11"/>
    <dgm:cxn modelId="{97524410-A0EA-45A0-BED4-0C30B1075B49}" srcId="{120186D4-BC34-460C-9103-0B9BF7942545}" destId="{76D4AACF-B1DB-44D9-96D7-467E3428CEDB}" srcOrd="2" destOrd="0" parTransId="{2FFC65B6-CD42-4ACF-B339-FC47B93ECBEA}" sibTransId="{FC935C9D-8AB4-4DDB-8BF2-C2DE4D82D005}"/>
    <dgm:cxn modelId="{A5B26180-D1C1-42B2-88EF-A44A2D3B3DD6}" type="presParOf" srcId="{65A2466E-73F1-4748-9667-43D03D1EDA50}" destId="{107DB4FF-01DC-4C43-B89B-42B4E7BDB5A4}" srcOrd="0" destOrd="0" presId="urn:microsoft.com/office/officeart/2005/8/layout/hProcess11"/>
    <dgm:cxn modelId="{7D16B7AB-9513-4F12-9443-EB09ACDF56EB}" type="presParOf" srcId="{65A2466E-73F1-4748-9667-43D03D1EDA50}" destId="{9EB23EB9-FECC-4B75-B72F-190858F40009}" srcOrd="1" destOrd="0" presId="urn:microsoft.com/office/officeart/2005/8/layout/hProcess11"/>
    <dgm:cxn modelId="{96128400-6D2E-45D5-8FB2-CB32FEA1314F}" type="presParOf" srcId="{9EB23EB9-FECC-4B75-B72F-190858F40009}" destId="{48D37211-C8F8-45FF-B829-73B0BB1294B6}" srcOrd="0" destOrd="0" presId="urn:microsoft.com/office/officeart/2005/8/layout/hProcess11"/>
    <dgm:cxn modelId="{5E123D27-796B-43C5-BBB8-959FC3F791C0}" type="presParOf" srcId="{48D37211-C8F8-45FF-B829-73B0BB1294B6}" destId="{C3C6AE4A-C5C9-4E05-BBFB-F56DD1AB436B}" srcOrd="0" destOrd="0" presId="urn:microsoft.com/office/officeart/2005/8/layout/hProcess11"/>
    <dgm:cxn modelId="{2A8B61EC-205F-4B0E-8B34-28516ADDD358}" type="presParOf" srcId="{48D37211-C8F8-45FF-B829-73B0BB1294B6}" destId="{25462DC6-9386-4F13-8AD1-8F72DE9D24CF}" srcOrd="1" destOrd="0" presId="urn:microsoft.com/office/officeart/2005/8/layout/hProcess11"/>
    <dgm:cxn modelId="{320CA345-E8BD-4C8E-AB12-F581EF234BF9}" type="presParOf" srcId="{48D37211-C8F8-45FF-B829-73B0BB1294B6}" destId="{7AEA4282-3E34-4F15-AAC3-2B99F11D30D7}" srcOrd="2" destOrd="0" presId="urn:microsoft.com/office/officeart/2005/8/layout/hProcess11"/>
    <dgm:cxn modelId="{50E7F7E4-A0B5-48E6-9C19-870D15056A75}" type="presParOf" srcId="{9EB23EB9-FECC-4B75-B72F-190858F40009}" destId="{3571D2C8-B3AE-4FD9-A2B3-0CE4938220F4}" srcOrd="1" destOrd="0" presId="urn:microsoft.com/office/officeart/2005/8/layout/hProcess11"/>
    <dgm:cxn modelId="{101CBB00-17D3-4CE7-A9A9-32F560127BCB}" type="presParOf" srcId="{9EB23EB9-FECC-4B75-B72F-190858F40009}" destId="{A4C0A608-9F1B-42AE-8CCE-B108081ED0B0}" srcOrd="2" destOrd="0" presId="urn:microsoft.com/office/officeart/2005/8/layout/hProcess11"/>
    <dgm:cxn modelId="{3D3079C0-7F50-429C-8312-1057A2658D90}" type="presParOf" srcId="{A4C0A608-9F1B-42AE-8CCE-B108081ED0B0}" destId="{7141B4F6-24BF-4D4B-BDEC-EC5461687323}" srcOrd="0" destOrd="0" presId="urn:microsoft.com/office/officeart/2005/8/layout/hProcess11"/>
    <dgm:cxn modelId="{8736CC91-ED4A-477F-B15A-CA6600BF4150}" type="presParOf" srcId="{A4C0A608-9F1B-42AE-8CCE-B108081ED0B0}" destId="{1E5D6978-0485-435A-B05A-97B282CC55F2}" srcOrd="1" destOrd="0" presId="urn:microsoft.com/office/officeart/2005/8/layout/hProcess11"/>
    <dgm:cxn modelId="{3D8A41CB-B11E-4875-9ABC-45F680757C93}" type="presParOf" srcId="{A4C0A608-9F1B-42AE-8CCE-B108081ED0B0}" destId="{45F7F1A0-E52A-488E-B2F2-CAA68FE50944}" srcOrd="2" destOrd="0" presId="urn:microsoft.com/office/officeart/2005/8/layout/hProcess11"/>
    <dgm:cxn modelId="{4F3342BA-0863-4450-8224-0AB311FE6DD7}" type="presParOf" srcId="{9EB23EB9-FECC-4B75-B72F-190858F40009}" destId="{001A9220-2038-4FD9-B202-7191EB428523}" srcOrd="3" destOrd="0" presId="urn:microsoft.com/office/officeart/2005/8/layout/hProcess11"/>
    <dgm:cxn modelId="{F1A6BF0F-5250-4ED4-A9BC-CBCDD8A82F3E}" type="presParOf" srcId="{9EB23EB9-FECC-4B75-B72F-190858F40009}" destId="{F444AB17-3C5D-4009-9E97-E632DD5079D7}" srcOrd="4" destOrd="0" presId="urn:microsoft.com/office/officeart/2005/8/layout/hProcess11"/>
    <dgm:cxn modelId="{6490CDC4-2C33-481A-B8B1-1ED0134CF9A8}" type="presParOf" srcId="{F444AB17-3C5D-4009-9E97-E632DD5079D7}" destId="{64F8A6D9-931E-4EED-B8BC-0A882798ABD2}" srcOrd="0" destOrd="0" presId="urn:microsoft.com/office/officeart/2005/8/layout/hProcess11"/>
    <dgm:cxn modelId="{E95CBADA-5A5B-456B-83D1-2E9CAF4076E2}" type="presParOf" srcId="{F444AB17-3C5D-4009-9E97-E632DD5079D7}" destId="{362632CA-2A1B-4D1A-8E23-2BA2DB0E4036}" srcOrd="1" destOrd="0" presId="urn:microsoft.com/office/officeart/2005/8/layout/hProcess11"/>
    <dgm:cxn modelId="{46EC31A7-870D-4B1B-87E4-1223A7457CD0}" type="presParOf" srcId="{F444AB17-3C5D-4009-9E97-E632DD5079D7}" destId="{7820E587-E9EA-446E-A00E-9677851D3177}" srcOrd="2" destOrd="0" presId="urn:microsoft.com/office/officeart/2005/8/layout/hProcess1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0A507-18A7-425F-8E73-3D8F5012AB50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04BF-44D7-4C6B-B67E-56C5FF92DB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9A07C77-2AA4-4D4C-AB91-F1F65F756D4F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F6BA8D1-D48C-4BE2-804E-8BB2A968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953" y="296214"/>
            <a:ext cx="847429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Lab - 1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8953" y="1249881"/>
            <a:ext cx="84742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Imitating MAC Layer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65994671-hand-drawn-mac-media-access-control-technology-business-concept-on-blackbo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7" y="2151742"/>
            <a:ext cx="6226628" cy="41510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39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			</a:t>
            </a:r>
            <a:r>
              <a:rPr b="1" smtClean="0"/>
              <a:t> Outputs</a:t>
            </a:r>
            <a:endParaRPr lang="en-US" b="1" dirty="0"/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37" y="1391929"/>
            <a:ext cx="5203449" cy="3296464"/>
          </a:xfr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58" y="1979113"/>
            <a:ext cx="5725968" cy="3886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IP-N8ajBU1YGkGq9MBnsa0NJwEsD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599" y="1150111"/>
            <a:ext cx="6545943" cy="50403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953" y="296220"/>
            <a:ext cx="84742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505" y="1041725"/>
            <a:ext cx="8474299" cy="5816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SzPct val="200000"/>
              <a:buBlip>
                <a:blip r:embed="rId2"/>
              </a:buBlip>
            </a:pPr>
            <a:r>
              <a:rPr lang="en-US" sz="2800" dirty="0" smtClean="0"/>
              <a:t>http://www.kroosec.com/2012/10/a-look-at-pcap-file-format.html0/a-look-at-pcap-fileformat.html </a:t>
            </a:r>
            <a:endParaRPr lang="en-US" sz="28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sz="2800" dirty="0" smtClean="0"/>
              <a:t> https://www.binarytides.com/socket-programming-c-linux-tutorial</a:t>
            </a:r>
            <a:r>
              <a:rPr lang="en-US" sz="2800" dirty="0" smtClean="0"/>
              <a:t>/</a:t>
            </a:r>
            <a:endParaRPr lang="en-US" sz="28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sz="2800" dirty="0" smtClean="0"/>
              <a:t>https://opensourceforu.com/2015/03/a-guide-to-using-raw-sockets/ </a:t>
            </a:r>
            <a:endParaRPr lang="en-US" sz="28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 smtClean="0"/>
              <a:t>Repository : </a:t>
            </a:r>
            <a:r>
              <a:rPr lang="en-US" sz="2800" dirty="0" smtClean="0"/>
              <a:t>https://github.com/akib1162100/Spl</a:t>
            </a:r>
            <a:endParaRPr lang="en-US" sz="28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endParaRPr lang="en-US" sz="28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endParaRPr lang="en-US" sz="2800" dirty="0" smtClean="0"/>
          </a:p>
          <a:p>
            <a:pPr marL="285750" indent="-285750">
              <a:buSzPct val="200000"/>
            </a:pPr>
            <a:endParaRPr lang="en-US" sz="3200" dirty="0" smtClean="0"/>
          </a:p>
          <a:p>
            <a:pPr marL="285750" indent="-285750">
              <a:buSzPct val="200000"/>
            </a:pP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6817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xresdefa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1524000"/>
            <a:ext cx="8128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Submitted by </a:t>
            </a:r>
            <a:br>
              <a:rPr lang="en-US" b="1" u="sng" dirty="0" smtClean="0"/>
            </a:br>
            <a:r>
              <a:rPr b="1" u="sng" smtClean="0">
                <a:latin typeface="Segoe Script" pitchFamily="66" charset="0"/>
              </a:rPr>
              <a:t>Md. Azizul Hakim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BSSE</a:t>
            </a:r>
            <a:r>
              <a:rPr lang="en-US" sz="4800" dirty="0" smtClean="0">
                <a:latin typeface="Algerian" pitchFamily="82" charset="0"/>
              </a:rPr>
              <a:t>0905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953" y="296219"/>
            <a:ext cx="84742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505" y="1745523"/>
            <a:ext cx="8474299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SzPct val="200000"/>
              <a:buBlip>
                <a:blip r:embed="rId2"/>
              </a:buBlip>
            </a:pPr>
            <a:r>
              <a:rPr lang="en-US" sz="3200" dirty="0" smtClean="0"/>
              <a:t>To communicate within a LAN.</a:t>
            </a:r>
            <a:endParaRPr lang="en-US" sz="32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endParaRPr lang="en-US" sz="32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sz="3200" dirty="0" smtClean="0"/>
              <a:t>S</a:t>
            </a:r>
            <a:r>
              <a:rPr lang="en-US" sz="3200" dirty="0" smtClean="0"/>
              <a:t>ome packets could be corrupted; that    </a:t>
            </a:r>
          </a:p>
          <a:p>
            <a:pPr marL="285750" indent="-285750">
              <a:buSzPct val="200000"/>
            </a:pPr>
            <a:r>
              <a:rPr lang="en-US" sz="3200" dirty="0" smtClean="0"/>
              <a:t> </a:t>
            </a:r>
            <a:r>
              <a:rPr lang="en-US" sz="3200" dirty="0" smtClean="0"/>
              <a:t>         </a:t>
            </a:r>
            <a:r>
              <a:rPr lang="en-US" sz="3200" dirty="0" smtClean="0"/>
              <a:t>can’t be retrieved.</a:t>
            </a:r>
          </a:p>
          <a:p>
            <a:pPr marL="285750" indent="-285750">
              <a:buSzPct val="200000"/>
            </a:pPr>
            <a:endParaRPr lang="en-US" sz="32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sz="3200" dirty="0" smtClean="0"/>
              <a:t>Raw socket is used so that capture all</a:t>
            </a:r>
          </a:p>
          <a:p>
            <a:pPr marL="285750" indent="-285750">
              <a:buSzPct val="200000"/>
            </a:pPr>
            <a:r>
              <a:rPr lang="en-US" sz="3200" dirty="0" smtClean="0"/>
              <a:t> </a:t>
            </a:r>
            <a:r>
              <a:rPr lang="en-US" sz="3200" dirty="0" smtClean="0"/>
              <a:t> </a:t>
            </a:r>
            <a:r>
              <a:rPr lang="en-US" sz="3200" dirty="0" smtClean="0"/>
              <a:t>        packets </a:t>
            </a:r>
            <a:r>
              <a:rPr lang="en-US" sz="3200" dirty="0" smtClean="0"/>
              <a:t>including </a:t>
            </a:r>
            <a:r>
              <a:rPr lang="en-US" sz="3200" dirty="0" smtClean="0"/>
              <a:t>corrupted packets also.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6817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953" y="296220"/>
            <a:ext cx="84742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505" y="1745521"/>
            <a:ext cx="8474299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SzPct val="200000"/>
              <a:buBlip>
                <a:blip r:embed="rId2"/>
              </a:buBlip>
            </a:pPr>
            <a:r>
              <a:rPr lang="en-US" sz="3200" dirty="0" smtClean="0"/>
              <a:t>Broadcasting packet</a:t>
            </a:r>
            <a:endParaRPr lang="en-US" sz="32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endParaRPr lang="en-US" sz="32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sz="3200" dirty="0" smtClean="0"/>
              <a:t>Receive packets and point out broadcasted packet</a:t>
            </a:r>
            <a:endParaRPr lang="en-US" sz="32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endParaRPr lang="en-US" sz="3200" dirty="0" smtClean="0"/>
          </a:p>
          <a:p>
            <a:pPr marL="285750" indent="-285750">
              <a:buSzPct val="200000"/>
              <a:buBlip>
                <a:blip r:embed="rId2"/>
              </a:buBlip>
            </a:pPr>
            <a:r>
              <a:rPr lang="en-US" sz="3200" dirty="0" smtClean="0"/>
              <a:t>Analyze received packet.</a:t>
            </a:r>
            <a:endParaRPr lang="en-US" sz="3200" dirty="0" smtClean="0"/>
          </a:p>
          <a:p>
            <a:pPr marL="285750" indent="-285750">
              <a:buSzPct val="200000"/>
            </a:pPr>
            <a:endParaRPr lang="en-US" sz="3200" dirty="0" smtClean="0"/>
          </a:p>
          <a:p>
            <a:pPr marL="285750" indent="-285750">
              <a:buSzPct val="200000"/>
            </a:pP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6817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3999"/>
            <a:ext cx="10972800" cy="48187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 </a:t>
            </a:r>
            <a:r>
              <a:rPr lang="en-US" sz="3200" dirty="0" smtClean="0"/>
              <a:t>A</a:t>
            </a:r>
            <a:r>
              <a:rPr lang="en-US" sz="3200" dirty="0" smtClean="0"/>
              <a:t> socket is one endpoint of a two-way communication </a:t>
            </a:r>
            <a:r>
              <a:rPr lang="en-US" sz="3200" dirty="0" smtClean="0"/>
              <a:t>link within a network.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There are three kind of socket</a:t>
            </a:r>
          </a:p>
          <a:p>
            <a:pPr>
              <a:buNone/>
            </a:pPr>
            <a:r>
              <a:rPr lang="en-US" sz="3200" dirty="0" smtClean="0"/>
              <a:t>   1.Datagram Socket.</a:t>
            </a:r>
          </a:p>
          <a:p>
            <a:pPr>
              <a:buNone/>
            </a:pPr>
            <a:r>
              <a:rPr lang="en-US" sz="3200" dirty="0" smtClean="0"/>
              <a:t>   2.Stream Socket.</a:t>
            </a:r>
          </a:p>
          <a:p>
            <a:pPr>
              <a:buNone/>
            </a:pPr>
            <a:r>
              <a:rPr lang="en-US" sz="3200" dirty="0" smtClean="0"/>
              <a:t>   3.Raw socket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A raw socket is a network socket that allows direct sending and receiving of IP packets without any </a:t>
            </a:r>
            <a:r>
              <a:rPr lang="en-US" sz="3200" dirty="0" smtClean="0"/>
              <a:t>protocol-specification.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			</a:t>
            </a:r>
            <a:r>
              <a:rPr sz="4400" smtClean="0"/>
              <a:t>What is Raw Socket?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aw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33" y="1509486"/>
            <a:ext cx="8882182" cy="34801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			</a:t>
            </a:r>
            <a:r>
              <a:rPr b="1" smtClean="0"/>
              <a:t>Why Raw Socket?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037771"/>
          </a:xfrm>
        </p:spPr>
        <p:txBody>
          <a:bodyPr/>
          <a:lstStyle/>
          <a:p>
            <a:r>
              <a:rPr smtClean="0"/>
              <a:t>			</a:t>
            </a:r>
            <a:r>
              <a:rPr b="1" smtClean="0"/>
              <a:t>Broadcasting process</a:t>
            </a:r>
            <a:endParaRPr lang="en-US" b="1" dirty="0"/>
          </a:p>
        </p:txBody>
      </p:sp>
      <p:sp>
        <p:nvSpPr>
          <p:cNvPr id="5" name="Flowchart: Card 4"/>
          <p:cNvSpPr/>
          <p:nvPr/>
        </p:nvSpPr>
        <p:spPr>
          <a:xfrm>
            <a:off x="5384800" y="2728682"/>
            <a:ext cx="1059543" cy="551545"/>
          </a:xfrm>
          <a:prstGeom prst="flowChartPunchedCar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791201" y="2206171"/>
            <a:ext cx="217714" cy="4934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rot="16200000" flipH="1" flipV="1">
            <a:off x="5845629" y="2659741"/>
            <a:ext cx="2" cy="137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96686" y="1233715"/>
            <a:ext cx="10813143" cy="52251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79886" y="2278744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Generating packet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81714" y="5588000"/>
            <a:ext cx="296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LAN</a:t>
            </a:r>
            <a:endParaRPr lang="en-US" sz="28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42" y="1566248"/>
            <a:ext cx="1193279" cy="6483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86" y="3881276"/>
            <a:ext cx="1193279" cy="648348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H="1">
            <a:off x="2536325" y="3083108"/>
            <a:ext cx="2881327" cy="10156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28" y="4258648"/>
            <a:ext cx="1193279" cy="64834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470" y="3699848"/>
            <a:ext cx="1193279" cy="64834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98" y="4186077"/>
            <a:ext cx="1193279" cy="648348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H="1">
            <a:off x="4694305" y="3325830"/>
            <a:ext cx="786649" cy="7964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53581" y="3330646"/>
            <a:ext cx="1284132" cy="752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81385" y="3013072"/>
            <a:ext cx="3358487" cy="953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4457" y="1407886"/>
          <a:ext cx="1103085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			</a:t>
            </a:r>
            <a:r>
              <a:rPr b="1" smtClean="0"/>
              <a:t>Receiving packets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722657" y="2420256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Oval 8"/>
          <p:cNvSpPr/>
          <p:nvPr/>
        </p:nvSpPr>
        <p:spPr>
          <a:xfrm>
            <a:off x="3830028" y="2427513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3082543" y="2434770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7843229" y="2405741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7052200" y="2442027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4272714" y="3015341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5586257" y="2427512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/>
          <p:cNvSpPr/>
          <p:nvPr/>
        </p:nvSpPr>
        <p:spPr>
          <a:xfrm>
            <a:off x="9236600" y="2405742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/>
          <p:cNvSpPr/>
          <p:nvPr/>
        </p:nvSpPr>
        <p:spPr>
          <a:xfrm>
            <a:off x="8547171" y="2442027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Down Arrow 16"/>
          <p:cNvSpPr/>
          <p:nvPr/>
        </p:nvSpPr>
        <p:spPr>
          <a:xfrm>
            <a:off x="4020457" y="2728686"/>
            <a:ext cx="812800" cy="1509485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57" y="4236874"/>
            <a:ext cx="2086030" cy="113340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258200" y="3421741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4258200" y="2899227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6377286" y="2405742"/>
            <a:ext cx="308285" cy="27577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Right Arrow 23"/>
          <p:cNvSpPr/>
          <p:nvPr/>
        </p:nvSpPr>
        <p:spPr>
          <a:xfrm>
            <a:off x="4963886" y="4688114"/>
            <a:ext cx="1930400" cy="46445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6995886" y="4383314"/>
            <a:ext cx="812800" cy="1190172"/>
          </a:xfrm>
          <a:prstGeom prst="foldedCorner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Pcap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4412343"/>
            <a:ext cx="137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Formatting </a:t>
            </a: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>
            <a:off x="5080000" y="3614058"/>
            <a:ext cx="754743" cy="1190171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91199" y="3556000"/>
            <a:ext cx="2438401" cy="711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Give massage if find broadcasted packet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		</a:t>
            </a:r>
            <a:r>
              <a:rPr b="1" smtClean="0"/>
              <a:t>Analyzing  File</a:t>
            </a:r>
            <a:endParaRPr lang="en-US" b="1" dirty="0"/>
          </a:p>
        </p:txBody>
      </p:sp>
      <p:sp>
        <p:nvSpPr>
          <p:cNvPr id="7" name="Folded Corner 6"/>
          <p:cNvSpPr/>
          <p:nvPr/>
        </p:nvSpPr>
        <p:spPr>
          <a:xfrm>
            <a:off x="1371602" y="2278743"/>
            <a:ext cx="1066798" cy="1872342"/>
          </a:xfrm>
          <a:prstGeom prst="foldedCorner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Pcap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67429" y="2917372"/>
            <a:ext cx="1988457" cy="66765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71" y="2640303"/>
            <a:ext cx="2086030" cy="113340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929085" y="2837544"/>
            <a:ext cx="2445658" cy="66765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>
            <a:off x="7097486" y="2177142"/>
            <a:ext cx="2917372" cy="957943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8000998" y="2427524"/>
            <a:ext cx="1132115" cy="2953658"/>
          </a:xfrm>
          <a:prstGeom prst="bent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50858" y="2656114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1829" y="3323771"/>
            <a:ext cx="123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Processing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Folded Corner 19"/>
          <p:cNvSpPr/>
          <p:nvPr/>
        </p:nvSpPr>
        <p:spPr>
          <a:xfrm>
            <a:off x="10014858" y="1879600"/>
            <a:ext cx="1088569" cy="1095828"/>
          </a:xfrm>
          <a:prstGeom prst="foldedCorner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Pcap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10160001" y="3693886"/>
            <a:ext cx="1088569" cy="1023257"/>
          </a:xfrm>
          <a:prstGeom prst="foldedCorner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Pcap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8440059" y="2728686"/>
            <a:ext cx="979712" cy="928914"/>
          </a:xfrm>
          <a:prstGeom prst="foldedCorner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Pcap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8286" y="4572000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Analyzing and split them according to protocol.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257</TotalTime>
  <Words>115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Slide 1</vt:lpstr>
      <vt:lpstr>Submitted by  Md. Azizul Hakim BSSE0905</vt:lpstr>
      <vt:lpstr>Slide 3</vt:lpstr>
      <vt:lpstr>Slide 4</vt:lpstr>
      <vt:lpstr>   What is Raw Socket?</vt:lpstr>
      <vt:lpstr>   Why Raw Socket?</vt:lpstr>
      <vt:lpstr>   Broadcasting process</vt:lpstr>
      <vt:lpstr>   Receiving packets</vt:lpstr>
      <vt:lpstr>  Analyzing  File</vt:lpstr>
      <vt:lpstr>    Outputs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Adiluzzaman Adil</dc:creator>
  <cp:lastModifiedBy>Endeavour</cp:lastModifiedBy>
  <cp:revision>87</cp:revision>
  <dcterms:created xsi:type="dcterms:W3CDTF">2018-05-29T16:11:15Z</dcterms:created>
  <dcterms:modified xsi:type="dcterms:W3CDTF">2018-05-29T20:46:15Z</dcterms:modified>
</cp:coreProperties>
</file>