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
  </p:notesMasterIdLst>
  <p:sldIdLst>
    <p:sldId id="256" r:id="rId2"/>
    <p:sldId id="282" r:id="rId3"/>
    <p:sldId id="259" r:id="rId4"/>
    <p:sldId id="281" r:id="rId5"/>
    <p:sldId id="265" r:id="rId6"/>
    <p:sldId id="29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AL AMIN BHUIYAN" initials="MAAB" lastIdx="1" clrIdx="0">
    <p:extLst>
      <p:ext uri="{19B8F6BF-5375-455C-9EA6-DF929625EA0E}">
        <p15:presenceInfo xmlns:p15="http://schemas.microsoft.com/office/powerpoint/2012/main" userId="425ffc99adb8f1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6F2F2-6054-443C-8D59-E7C7024EF28D}" v="588" dt="2021-12-10T17:39:36.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9B302-8017-4E7F-A884-7A1833097FE6}" type="datetimeFigureOut">
              <a:rPr lang="en-US" smtClean="0"/>
              <a:t>01-Jan-23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B46C0-DE2E-4AA7-9F92-B7C40E72F5C2}" type="slidenum">
              <a:rPr lang="en-US" smtClean="0"/>
              <a:t>‹#›</a:t>
            </a:fld>
            <a:endParaRPr lang="en-US"/>
          </a:p>
        </p:txBody>
      </p:sp>
    </p:spTree>
    <p:extLst>
      <p:ext uri="{BB962C8B-B14F-4D97-AF65-F5344CB8AC3E}">
        <p14:creationId xmlns:p14="http://schemas.microsoft.com/office/powerpoint/2010/main" val="175449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01-Jan-23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278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01-Jan-23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666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01-Jan-23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3481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01-Jan-23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8676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01-Jan-23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06271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01-Jan-23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121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01-Jan-23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69753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01-Jan-23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473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01-Jan-23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415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01-Jan-23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997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01-Jan-23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32719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01-Jan-23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4114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01-Jan-23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0178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01-Jan-23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944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01-Jan-23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5304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01-Jan-23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19606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01-Jan-23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5296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01-Jan-23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54185"/>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769" r:id="rId3"/>
    <p:sldLayoutId id="2147483753" r:id="rId4"/>
    <p:sldLayoutId id="2147483754" r:id="rId5"/>
    <p:sldLayoutId id="2147483755" r:id="rId6"/>
    <p:sldLayoutId id="2147483756" r:id="rId7"/>
    <p:sldLayoutId id="2147483757" r:id="rId8"/>
    <p:sldLayoutId id="2147483758" r:id="rId9"/>
    <p:sldLayoutId id="2147483759" r:id="rId10"/>
    <p:sldLayoutId id="2147483766" r:id="rId11"/>
    <p:sldLayoutId id="2147483760" r:id="rId12"/>
    <p:sldLayoutId id="2147483761" r:id="rId13"/>
    <p:sldLayoutId id="2147483762" r:id="rId14"/>
    <p:sldLayoutId id="2147483763" r:id="rId15"/>
    <p:sldLayoutId id="2147483764" r:id="rId16"/>
    <p:sldLayoutId id="2147483765"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7655" y="1078264"/>
            <a:ext cx="4225770" cy="4701473"/>
          </a:xfrm>
        </p:spPr>
        <p:txBody>
          <a:bodyPr vert="horz" lIns="91440" tIns="45720" rIns="91440" bIns="45720" rtlCol="0" anchor="ctr">
            <a:normAutofit/>
          </a:bodyPr>
          <a:lstStyle/>
          <a:p>
            <a:pPr algn="r"/>
            <a:r>
              <a:rPr lang="en-US" sz="4400" dirty="0">
                <a:solidFill>
                  <a:srgbClr val="FFFFFF"/>
                </a:solidFill>
              </a:rPr>
              <a:t>Zakat &amp; Donation</a:t>
            </a:r>
            <a:br>
              <a:rPr lang="en-US" sz="4400" dirty="0">
                <a:solidFill>
                  <a:srgbClr val="FFFFFF"/>
                </a:solidFill>
              </a:rPr>
            </a:br>
            <a:r>
              <a:rPr lang="en-US" sz="4400" dirty="0">
                <a:solidFill>
                  <a:srgbClr val="FFFFFF"/>
                </a:solidFill>
              </a:rPr>
              <a:t>Platform</a:t>
            </a:r>
            <a:br>
              <a:rPr lang="en-US" sz="4400" dirty="0">
                <a:solidFill>
                  <a:srgbClr val="FFFFFF"/>
                </a:solidFill>
              </a:rPr>
            </a:br>
            <a:endParaRPr lang="en-US" sz="4400" dirty="0">
              <a:solidFill>
                <a:srgbClr val="FFFFFF"/>
              </a:solidFill>
            </a:endParaRPr>
          </a:p>
        </p:txBody>
      </p:sp>
      <p:sp>
        <p:nvSpPr>
          <p:cNvPr id="3" name="Subtitle 2"/>
          <p:cNvSpPr>
            <a:spLocks noGrp="1"/>
          </p:cNvSpPr>
          <p:nvPr>
            <p:ph type="subTitle" idx="1"/>
          </p:nvPr>
        </p:nvSpPr>
        <p:spPr>
          <a:xfrm>
            <a:off x="612570" y="4851832"/>
            <a:ext cx="3646335" cy="1855807"/>
          </a:xfrm>
          <a:effectLst/>
        </p:spPr>
        <p:txBody>
          <a:bodyPr vert="horz" lIns="91440" tIns="45720" rIns="91440" bIns="45720" rtlCol="0" anchor="ctr">
            <a:normAutofit/>
          </a:bodyPr>
          <a:lstStyle/>
          <a:p>
            <a:r>
              <a:rPr lang="en-US" sz="1400" dirty="0">
                <a:solidFill>
                  <a:schemeClr val="bg1"/>
                </a:solidFill>
                <a:latin typeface="Bahnschrift" panose="020B0502040204020203" pitchFamily="34" charset="0"/>
              </a:rPr>
              <a:t>PRESENTED BY-</a:t>
            </a:r>
            <a:endParaRPr lang="en-US" sz="1400" dirty="0">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latin typeface="Bahnschrift" panose="020B0502040204020203" pitchFamily="34" charset="0"/>
            </a:endParaRPr>
          </a:p>
          <a:p>
            <a:pPr algn="l"/>
            <a:r>
              <a:rPr lang="en-US" sz="1400" b="1" dirty="0">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rPr>
              <a:t>Md. Akib Hasan (1904015)</a:t>
            </a:r>
          </a:p>
          <a:p>
            <a:pPr algn="l"/>
            <a:r>
              <a:rPr lang="en-US" sz="1400" b="1" dirty="0">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rPr>
              <a:t>K.M </a:t>
            </a:r>
            <a:r>
              <a:rPr lang="en-US" sz="1400" b="1" dirty="0" err="1">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rPr>
              <a:t>Mahabub</a:t>
            </a:r>
            <a:r>
              <a:rPr lang="en-US" sz="1400" b="1" dirty="0">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rPr>
              <a:t> Hossain (1904017)</a:t>
            </a:r>
          </a:p>
          <a:p>
            <a:pPr algn="l"/>
            <a:r>
              <a:rPr lang="en-US" sz="1400" b="1" dirty="0" err="1">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rPr>
              <a:t>Sadman</a:t>
            </a:r>
            <a:r>
              <a:rPr lang="en-US" sz="1400" b="1" dirty="0">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rPr>
              <a:t> Rahman Ananta (1904020)</a:t>
            </a:r>
          </a:p>
        </p:txBody>
      </p:sp>
      <p:pic>
        <p:nvPicPr>
          <p:cNvPr id="1026" name="Picture 2" descr="Chittagong University of Engineering &amp;amp; Technology - Wikipedia">
            <a:extLst>
              <a:ext uri="{FF2B5EF4-FFF2-40B4-BE49-F238E27FC236}">
                <a16:creationId xmlns:a16="http://schemas.microsoft.com/office/drawing/2014/main" id="{AA71FBD9-1D3C-4430-9F4F-A85537C2E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9457" y="-168676"/>
            <a:ext cx="1187372" cy="16779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7B6DED-DDF1-4BF8-9FBF-53D299F01AB9}"/>
              </a:ext>
            </a:extLst>
          </p:cNvPr>
          <p:cNvSpPr txBox="1"/>
          <p:nvPr/>
        </p:nvSpPr>
        <p:spPr>
          <a:xfrm>
            <a:off x="4864964" y="1493269"/>
            <a:ext cx="6977848" cy="800219"/>
          </a:xfrm>
          <a:prstGeom prst="rect">
            <a:avLst/>
          </a:prstGeom>
          <a:noFill/>
        </p:spPr>
        <p:txBody>
          <a:bodyPr wrap="square" rtlCol="0">
            <a:spAutoFit/>
          </a:bodyPr>
          <a:lstStyle/>
          <a:p>
            <a:r>
              <a:rPr lang="en-US" b="1" dirty="0">
                <a:latin typeface="Arial Black" panose="020B0A04020102020204" pitchFamily="34" charset="0"/>
              </a:rPr>
              <a:t>Chittagong University of Engineering and Technology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Department of Computer Science &amp; Engineering</a:t>
            </a:r>
          </a:p>
        </p:txBody>
      </p:sp>
      <p:sp>
        <p:nvSpPr>
          <p:cNvPr id="5" name="TextBox 4">
            <a:extLst>
              <a:ext uri="{FF2B5EF4-FFF2-40B4-BE49-F238E27FC236}">
                <a16:creationId xmlns:a16="http://schemas.microsoft.com/office/drawing/2014/main" id="{035A2C2A-523B-46B2-B0B8-5B6F298E9ECD}"/>
              </a:ext>
            </a:extLst>
          </p:cNvPr>
          <p:cNvSpPr txBox="1"/>
          <p:nvPr/>
        </p:nvSpPr>
        <p:spPr>
          <a:xfrm>
            <a:off x="4910015" y="4995397"/>
            <a:ext cx="3518367" cy="800219"/>
          </a:xfrm>
          <a:prstGeom prst="rect">
            <a:avLst/>
          </a:prstGeom>
          <a:noFill/>
        </p:spPr>
        <p:txBody>
          <a:bodyPr wrap="square" rtlCol="0">
            <a:spAutoFit/>
          </a:bodyPr>
          <a:lstStyle/>
          <a:p>
            <a:pPr algn="l"/>
            <a:r>
              <a:rPr lang="en-US" b="1" i="0" cap="all" dirty="0">
                <a:solidFill>
                  <a:srgbClr val="49575F"/>
                </a:solidFill>
                <a:effectLst/>
                <a:latin typeface="Times New Roman" panose="02020603050405020304" pitchFamily="18" charset="0"/>
                <a:cs typeface="Times New Roman" panose="02020603050405020304" pitchFamily="18" charset="0"/>
              </a:rPr>
              <a:t>MD. SHAFIUL ALAM FORHAD</a:t>
            </a:r>
          </a:p>
          <a:p>
            <a:pPr algn="l"/>
            <a:r>
              <a:rPr lang="en-US" sz="1600" b="1" i="0" dirty="0">
                <a:solidFill>
                  <a:srgbClr val="6F8190"/>
                </a:solidFill>
                <a:effectLst/>
                <a:latin typeface="Times New Roman" panose="02020603050405020304" pitchFamily="18" charset="0"/>
                <a:cs typeface="Times New Roman" panose="02020603050405020304" pitchFamily="18" charset="0"/>
              </a:rPr>
              <a:t>Assistant Professor</a:t>
            </a:r>
          </a:p>
          <a:p>
            <a:pPr algn="l"/>
            <a:r>
              <a:rPr lang="en-US" sz="1200" b="1" dirty="0">
                <a:solidFill>
                  <a:srgbClr val="6F8190"/>
                </a:solidFill>
                <a:latin typeface="Times New Roman" panose="02020603050405020304" pitchFamily="18" charset="0"/>
                <a:cs typeface="Times New Roman" panose="02020603050405020304" pitchFamily="18" charset="0"/>
              </a:rPr>
              <a:t>Department of CSE,CUET</a:t>
            </a:r>
            <a:endParaRPr lang="en-US" sz="1200" b="1" i="0" dirty="0">
              <a:solidFill>
                <a:srgbClr val="6F819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7DFD6D-49D6-489B-96A1-B99034171287}"/>
              </a:ext>
            </a:extLst>
          </p:cNvPr>
          <p:cNvSpPr txBox="1"/>
          <p:nvPr/>
        </p:nvSpPr>
        <p:spPr>
          <a:xfrm>
            <a:off x="8684110" y="4995397"/>
            <a:ext cx="3091771" cy="1107996"/>
          </a:xfrm>
          <a:prstGeom prst="rect">
            <a:avLst/>
          </a:prstGeom>
          <a:noFill/>
        </p:spPr>
        <p:txBody>
          <a:bodyPr wrap="square" rtlCol="0">
            <a:spAutoFit/>
          </a:bodyPr>
          <a:lstStyle/>
          <a:p>
            <a:pPr algn="l"/>
            <a:r>
              <a:rPr lang="fr-FR" b="1" i="0" cap="all" dirty="0">
                <a:solidFill>
                  <a:srgbClr val="49575F"/>
                </a:solidFill>
                <a:effectLst/>
                <a:latin typeface="Times New Roman" panose="02020603050405020304" pitchFamily="18" charset="0"/>
                <a:cs typeface="Times New Roman" panose="02020603050405020304" pitchFamily="18" charset="0"/>
              </a:rPr>
              <a:t>MD. ATIQUL ISLAM RIZVI </a:t>
            </a:r>
            <a:r>
              <a:rPr lang="fr-FR" sz="1600" b="1" i="0" dirty="0">
                <a:solidFill>
                  <a:srgbClr val="6F8190"/>
                </a:solidFill>
                <a:effectLst/>
                <a:latin typeface="Times New Roman" panose="02020603050405020304" pitchFamily="18" charset="0"/>
                <a:cs typeface="Times New Roman" panose="02020603050405020304" pitchFamily="18" charset="0"/>
              </a:rPr>
              <a:t>Assistant Professor</a:t>
            </a:r>
          </a:p>
          <a:p>
            <a:pPr algn="l"/>
            <a:r>
              <a:rPr lang="en-US" sz="1200" b="1" dirty="0">
                <a:solidFill>
                  <a:srgbClr val="6F8190"/>
                </a:solidFill>
                <a:latin typeface="Times New Roman" panose="02020603050405020304" pitchFamily="18" charset="0"/>
                <a:cs typeface="Times New Roman" panose="02020603050405020304" pitchFamily="18" charset="0"/>
              </a:rPr>
              <a:t>Department of CSE,CUET</a:t>
            </a:r>
            <a:endParaRPr lang="en-US" sz="1200" b="1" i="0" dirty="0">
              <a:solidFill>
                <a:srgbClr val="6F8190"/>
              </a:solidFill>
              <a:effectLst/>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5C25A9C5-A64A-4EFC-BEEF-3796444F8BF1}"/>
              </a:ext>
            </a:extLst>
          </p:cNvPr>
          <p:cNvSpPr txBox="1"/>
          <p:nvPr/>
        </p:nvSpPr>
        <p:spPr>
          <a:xfrm>
            <a:off x="7386236" y="4398162"/>
            <a:ext cx="1776833" cy="369332"/>
          </a:xfrm>
          <a:prstGeom prst="rect">
            <a:avLst/>
          </a:prstGeom>
          <a:noFill/>
        </p:spPr>
        <p:txBody>
          <a:bodyPr wrap="none" rtlCol="0">
            <a:spAutoFit/>
          </a:bodyPr>
          <a:lstStyle/>
          <a:p>
            <a:r>
              <a:rPr lang="en-US" b="1" dirty="0">
                <a:latin typeface="Arial Rounded MT Bold" panose="020F0704030504030204" pitchFamily="34" charset="0"/>
              </a:rPr>
              <a:t>Supervised by</a:t>
            </a:r>
          </a:p>
        </p:txBody>
      </p:sp>
      <p:sp>
        <p:nvSpPr>
          <p:cNvPr id="8" name="TextBox 7">
            <a:extLst>
              <a:ext uri="{FF2B5EF4-FFF2-40B4-BE49-F238E27FC236}">
                <a16:creationId xmlns:a16="http://schemas.microsoft.com/office/drawing/2014/main" id="{D7B3C14D-5044-4321-A53C-A53A6EF577C9}"/>
              </a:ext>
            </a:extLst>
          </p:cNvPr>
          <p:cNvSpPr txBox="1"/>
          <p:nvPr/>
        </p:nvSpPr>
        <p:spPr>
          <a:xfrm flipH="1">
            <a:off x="4910016" y="3105834"/>
            <a:ext cx="6230793" cy="646331"/>
          </a:xfrm>
          <a:prstGeom prst="rect">
            <a:avLst/>
          </a:prstGeom>
          <a:noFill/>
        </p:spPr>
        <p:txBody>
          <a:bodyPr wrap="square" rtlCol="0">
            <a:spAutoFit/>
          </a:bodyPr>
          <a:lstStyle/>
          <a:p>
            <a:r>
              <a:rPr lang="en-US" dirty="0"/>
              <a:t>Course Code : CSE-252</a:t>
            </a:r>
            <a:br>
              <a:rPr lang="en-US" dirty="0"/>
            </a:br>
            <a:r>
              <a:rPr lang="en-US" dirty="0"/>
              <a:t>Course Title  : Database Management System(Sessional)</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66F1-D04E-4B0D-9FC7-0EC8BB341A20}"/>
              </a:ext>
            </a:extLst>
          </p:cNvPr>
          <p:cNvSpPr>
            <a:spLocks noGrp="1"/>
          </p:cNvSpPr>
          <p:nvPr>
            <p:ph type="title"/>
          </p:nvPr>
        </p:nvSpPr>
        <p:spPr>
          <a:xfrm>
            <a:off x="655377" y="800657"/>
            <a:ext cx="4473214" cy="786803"/>
          </a:xfrm>
        </p:spPr>
        <p:txBody>
          <a:bodyPr/>
          <a:lstStyle/>
          <a:p>
            <a:r>
              <a:rPr lang="en-US" sz="5400" dirty="0"/>
              <a:t>Contents</a:t>
            </a:r>
          </a:p>
        </p:txBody>
      </p:sp>
      <p:sp>
        <p:nvSpPr>
          <p:cNvPr id="4" name="Text Placeholder 3">
            <a:extLst>
              <a:ext uri="{FF2B5EF4-FFF2-40B4-BE49-F238E27FC236}">
                <a16:creationId xmlns:a16="http://schemas.microsoft.com/office/drawing/2014/main" id="{71D4FABD-DBDD-4363-9A5D-E80C43E111B4}"/>
              </a:ext>
            </a:extLst>
          </p:cNvPr>
          <p:cNvSpPr>
            <a:spLocks noGrp="1"/>
          </p:cNvSpPr>
          <p:nvPr>
            <p:ph type="body" sz="half" idx="2"/>
          </p:nvPr>
        </p:nvSpPr>
        <p:spPr>
          <a:xfrm>
            <a:off x="691006" y="1914939"/>
            <a:ext cx="4401957" cy="4205255"/>
          </a:xfrm>
        </p:spPr>
        <p:txBody>
          <a:bodyPr>
            <a:normAutofit/>
          </a:bodyPr>
          <a:lstStyle/>
          <a:p>
            <a:r>
              <a:rPr lang="en-US" sz="2800" dirty="0"/>
              <a:t>Introduction</a:t>
            </a:r>
          </a:p>
          <a:p>
            <a:r>
              <a:rPr lang="en-US" sz="2800" dirty="0"/>
              <a:t>Motivation</a:t>
            </a:r>
          </a:p>
          <a:p>
            <a:r>
              <a:rPr lang="en-US" sz="2800" dirty="0"/>
              <a:t>ER Diagram</a:t>
            </a:r>
          </a:p>
          <a:p>
            <a:r>
              <a:rPr lang="en-US" sz="2800" dirty="0"/>
              <a:t>Conclusion</a:t>
            </a:r>
          </a:p>
        </p:txBody>
      </p:sp>
      <p:pic>
        <p:nvPicPr>
          <p:cNvPr id="2050" name="Picture 2">
            <a:extLst>
              <a:ext uri="{FF2B5EF4-FFF2-40B4-BE49-F238E27FC236}">
                <a16:creationId xmlns:a16="http://schemas.microsoft.com/office/drawing/2014/main" id="{D4611662-7F16-432C-8370-E34F1B3414C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43" r="20943"/>
          <a:stretch/>
        </p:blipFill>
        <p:spPr bwMode="auto">
          <a:xfrm>
            <a:off x="6324600" y="1012371"/>
            <a:ext cx="4993346" cy="483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1884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4" y="741515"/>
            <a:ext cx="10353761" cy="1633340"/>
          </a:xfrm>
        </p:spPr>
        <p:txBody>
          <a:bodyPr>
            <a:normAutofit/>
          </a:bodyPr>
          <a:lstStyle/>
          <a:p>
            <a:r>
              <a:rPr lang="en-US" sz="48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rPr>
              <a:t>INTRODUCTION</a:t>
            </a:r>
          </a:p>
        </p:txBody>
      </p:sp>
      <p:sp>
        <p:nvSpPr>
          <p:cNvPr id="3" name="Content Placeholder"/>
          <p:cNvSpPr>
            <a:spLocks noGrp="1"/>
          </p:cNvSpPr>
          <p:nvPr>
            <p:ph idx="1"/>
          </p:nvPr>
        </p:nvSpPr>
        <p:spPr>
          <a:xfrm>
            <a:off x="913795" y="3070927"/>
            <a:ext cx="10353762" cy="3045558"/>
          </a:xfrm>
          <a:effectLst/>
        </p:spPr>
        <p:txBody>
          <a:bodyPr anchor="ctr">
            <a:normAutofit/>
          </a:bodyPr>
          <a:lstStyle/>
          <a:p>
            <a:pPr indent="-305435"/>
            <a:r>
              <a:rPr lang="en-US" dirty="0">
                <a:ln>
                  <a:solidFill>
                    <a:prstClr val="white">
                      <a:lumMod val="75000"/>
                      <a:lumOff val="25000"/>
                      <a:alpha val="10000"/>
                    </a:prstClr>
                  </a:solidFill>
                </a:ln>
                <a:effectLst>
                  <a:outerShdw blurRad="9525" dist="25400" dir="14640000" algn="tl" rotWithShape="0">
                    <a:prstClr val="white">
                      <a:alpha val="30000"/>
                    </a:prstClr>
                  </a:outerShdw>
                </a:effectLst>
                <a:latin typeface="Times New Roman" panose="02020603050405020304" pitchFamily="18" charset="0"/>
                <a:cs typeface="Times New Roman" panose="02020603050405020304" pitchFamily="18" charset="0"/>
              </a:rPr>
              <a:t>The purpose of this application is to collect &amp; distribute zakat &amp; charity centrally.</a:t>
            </a:r>
          </a:p>
          <a:p>
            <a:pPr indent="-305435"/>
            <a:r>
              <a:rPr lang="en-US" dirty="0">
                <a:ln>
                  <a:solidFill>
                    <a:prstClr val="white">
                      <a:lumMod val="75000"/>
                      <a:lumOff val="25000"/>
                      <a:alpha val="10000"/>
                    </a:prstClr>
                  </a:solidFill>
                </a:ln>
                <a:effectLst>
                  <a:outerShdw blurRad="9525" dist="25400" dir="14640000" algn="tl" rotWithShape="0">
                    <a:prstClr val="white">
                      <a:alpha val="30000"/>
                    </a:prstClr>
                  </a:outerShdw>
                </a:effectLst>
                <a:latin typeface="Times New Roman" panose="02020603050405020304" pitchFamily="18" charset="0"/>
                <a:cs typeface="Times New Roman" panose="02020603050405020304" pitchFamily="18" charset="0"/>
              </a:rPr>
              <a:t>It maintains proper collection &amp; donation in a systematic way.</a:t>
            </a:r>
          </a:p>
        </p:txBody>
      </p:sp>
    </p:spTree>
    <p:extLst>
      <p:ext uri="{BB962C8B-B14F-4D97-AF65-F5344CB8AC3E}">
        <p14:creationId xmlns:p14="http://schemas.microsoft.com/office/powerpoint/2010/main" val="13289144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4" y="741515"/>
            <a:ext cx="10353761" cy="1633340"/>
          </a:xfrm>
        </p:spPr>
        <p:txBody>
          <a:bodyPr>
            <a:normAutofit/>
          </a:bodyPr>
          <a:lstStyle/>
          <a:p>
            <a:r>
              <a:rPr lang="en-US" sz="4800" dirty="0">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rPr>
              <a:t>Motivation</a:t>
            </a:r>
          </a:p>
        </p:txBody>
      </p:sp>
      <p:sp>
        <p:nvSpPr>
          <p:cNvPr id="3" name="Content Placeholder"/>
          <p:cNvSpPr>
            <a:spLocks noGrp="1"/>
          </p:cNvSpPr>
          <p:nvPr>
            <p:ph idx="1"/>
          </p:nvPr>
        </p:nvSpPr>
        <p:spPr>
          <a:xfrm>
            <a:off x="913795" y="3070927"/>
            <a:ext cx="10353762" cy="3045558"/>
          </a:xfrm>
          <a:effectLst/>
        </p:spPr>
        <p:txBody>
          <a:bodyPr anchor="ctr">
            <a:normAutofit/>
          </a:bodyPr>
          <a:lstStyle/>
          <a:p>
            <a:pPr indent="-305435"/>
            <a:r>
              <a:rPr lang="en-US" b="0" i="0" dirty="0">
                <a:solidFill>
                  <a:srgbClr val="050505"/>
                </a:solidFill>
                <a:effectLst/>
                <a:latin typeface="Times New Roman" panose="02020603050405020304" pitchFamily="18" charset="0"/>
                <a:cs typeface="Times New Roman" panose="02020603050405020304" pitchFamily="18" charset="0"/>
              </a:rPr>
              <a:t>Main inspiration behind this project is to do betterment for the Muslim Ummah by collecting &amp; distributing Zakat centrally according to Shariah so that we can achieve real goal of Zakat. </a:t>
            </a:r>
          </a:p>
          <a:p>
            <a:pPr indent="-305435"/>
            <a:r>
              <a:rPr lang="en-US" dirty="0">
                <a:ln>
                  <a:solidFill>
                    <a:prstClr val="white">
                      <a:lumMod val="75000"/>
                      <a:lumOff val="25000"/>
                      <a:alpha val="10000"/>
                    </a:prstClr>
                  </a:solidFill>
                </a:ln>
                <a:solidFill>
                  <a:srgbClr val="050505"/>
                </a:solidFill>
                <a:effectLst/>
                <a:latin typeface="Times New Roman" panose="02020603050405020304" pitchFamily="18" charset="0"/>
                <a:cs typeface="Times New Roman" panose="02020603050405020304" pitchFamily="18" charset="0"/>
              </a:rPr>
              <a:t>Another situation arises when any natural calamity occurs. We can distribute the relief goods in an organized way so that actual affected deprived people may get the benefit .</a:t>
            </a:r>
            <a:endParaRPr lang="en-US" dirty="0">
              <a:ln>
                <a:solidFill>
                  <a:prstClr val="white">
                    <a:lumMod val="75000"/>
                    <a:lumOff val="25000"/>
                    <a:alpha val="10000"/>
                  </a:prstClr>
                </a:solidFill>
              </a:ln>
              <a:effectLst>
                <a:outerShdw blurRad="9525" dist="25400" dir="14640000" algn="tl" rotWithShape="0">
                  <a:prstClr val="white">
                    <a:alpha val="3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3220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65042FA8-B977-4F91-BF94-AA3812FB9E71}"/>
              </a:ext>
            </a:extLst>
          </p:cNvPr>
          <p:cNvSpPr txBox="1">
            <a:spLocks/>
          </p:cNvSpPr>
          <p:nvPr/>
        </p:nvSpPr>
        <p:spPr>
          <a:xfrm>
            <a:off x="3822118" y="146801"/>
            <a:ext cx="3715024" cy="756662"/>
          </a:xfrm>
          <a:prstGeom prst="rect">
            <a:avLst/>
          </a:prstGeom>
        </p:spPr>
        <p:txBody>
          <a:bodyP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ER DIAGRAM</a:t>
            </a:r>
          </a:p>
        </p:txBody>
      </p:sp>
      <p:pic>
        <p:nvPicPr>
          <p:cNvPr id="4" name="Picture 3">
            <a:extLst>
              <a:ext uri="{FF2B5EF4-FFF2-40B4-BE49-F238E27FC236}">
                <a16:creationId xmlns:a16="http://schemas.microsoft.com/office/drawing/2014/main" id="{F6ABD09E-9372-472E-AFB5-1FED11F9E24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50503" y="784823"/>
            <a:ext cx="8412481" cy="5838614"/>
          </a:xfrm>
          <a:prstGeom prst="rect">
            <a:avLst/>
          </a:prstGeom>
        </p:spPr>
      </p:pic>
    </p:spTree>
    <p:extLst>
      <p:ext uri="{BB962C8B-B14F-4D97-AF65-F5344CB8AC3E}">
        <p14:creationId xmlns:p14="http://schemas.microsoft.com/office/powerpoint/2010/main" val="1339531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B0455BE-5013-4378-B542-A4540B84AA50}"/>
              </a:ext>
            </a:extLst>
          </p:cNvPr>
          <p:cNvSpPr>
            <a:spLocks noGrp="1"/>
          </p:cNvSpPr>
          <p:nvPr>
            <p:ph type="ctrTitle"/>
          </p:nvPr>
        </p:nvSpPr>
        <p:spPr>
          <a:xfrm>
            <a:off x="914400" y="741363"/>
            <a:ext cx="10353675" cy="1633537"/>
          </a:xfrm>
        </p:spPr>
        <p:txBody>
          <a:bodyPr/>
          <a:lstStyle/>
          <a:p>
            <a:r>
              <a:rPr lang="en-US" dirty="0">
                <a:solidFill>
                  <a:schemeClr val="bg1"/>
                </a:solidFill>
              </a:rPr>
              <a:t>Conclusion</a:t>
            </a:r>
          </a:p>
        </p:txBody>
      </p:sp>
      <p:sp>
        <p:nvSpPr>
          <p:cNvPr id="7" name="Text Placeholder 2">
            <a:extLst>
              <a:ext uri="{FF2B5EF4-FFF2-40B4-BE49-F238E27FC236}">
                <a16:creationId xmlns:a16="http://schemas.microsoft.com/office/drawing/2014/main" id="{9A6F6422-E701-44D5-86D0-6F19023B98E6}"/>
              </a:ext>
            </a:extLst>
          </p:cNvPr>
          <p:cNvSpPr>
            <a:spLocks noGrp="1"/>
          </p:cNvSpPr>
          <p:nvPr>
            <p:ph idx="1"/>
          </p:nvPr>
        </p:nvSpPr>
        <p:spPr>
          <a:xfrm>
            <a:off x="914400" y="3070225"/>
            <a:ext cx="10353675" cy="3046413"/>
          </a:xfrm>
        </p:spPr>
        <p:txBody>
          <a:bodyPr>
            <a:normAutofit/>
          </a:bodyPr>
          <a:lstStyle/>
          <a:p>
            <a:pPr algn="just"/>
            <a:r>
              <a:rPr lang="en-US" dirty="0">
                <a:latin typeface="Times New Roman" panose="02020603050405020304" pitchFamily="18" charset="0"/>
                <a:cs typeface="Times New Roman" panose="02020603050405020304" pitchFamily="18" charset="0"/>
              </a:rPr>
              <a:t>In our country, there’s no proper way to collect &amp; distribute zakat which is one of the pillars of Islam. So we come up with a solution to meet the lacking by do this centrally. In our country, calamity affected people do not always get proper relief in time. We will make sure to collect their data in advance &amp; reach them as soon as possible &amp; diminish the damage.</a:t>
            </a:r>
          </a:p>
        </p:txBody>
      </p:sp>
    </p:spTree>
    <p:extLst>
      <p:ext uri="{BB962C8B-B14F-4D97-AF65-F5344CB8AC3E}">
        <p14:creationId xmlns:p14="http://schemas.microsoft.com/office/powerpoint/2010/main" val="1724156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910210B-F17D-4732-9DC1-B2622FC24460}"/>
              </a:ext>
            </a:extLst>
          </p:cNvPr>
          <p:cNvSpPr>
            <a:spLocks noGrp="1"/>
          </p:cNvSpPr>
          <p:nvPr>
            <p:ph type="ctrTitle"/>
          </p:nvPr>
        </p:nvSpPr>
        <p:spPr>
          <a:xfrm>
            <a:off x="924444" y="966851"/>
            <a:ext cx="6889930" cy="4626864"/>
          </a:xfrm>
          <a:effectLst/>
        </p:spPr>
        <p:txBody>
          <a:bodyPr vert="horz" lIns="91440" tIns="45720" rIns="91440" bIns="45720" rtlCol="0" anchor="ctr">
            <a:normAutofit/>
          </a:bodyPr>
          <a:lstStyle/>
          <a:p>
            <a:pPr algn="r"/>
            <a:r>
              <a:rPr lang="en-US"/>
              <a:t>Thank You!</a:t>
            </a:r>
          </a:p>
        </p:txBody>
      </p:sp>
      <p:cxnSp>
        <p:nvCxnSpPr>
          <p:cNvPr id="15" name="Straight Connector 14">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125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261</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 Black</vt:lpstr>
      <vt:lpstr>Arial Rounded MT Bold</vt:lpstr>
      <vt:lpstr>Bahnschrift</vt:lpstr>
      <vt:lpstr>Calibri</vt:lpstr>
      <vt:lpstr>Georgia Pro Cond Light</vt:lpstr>
      <vt:lpstr>Speak Pro</vt:lpstr>
      <vt:lpstr>Times New Roman</vt:lpstr>
      <vt:lpstr>Wingdings 2</vt:lpstr>
      <vt:lpstr>SlateVTI</vt:lpstr>
      <vt:lpstr>Zakat &amp; Donation Platform </vt:lpstr>
      <vt:lpstr>Contents</vt:lpstr>
      <vt:lpstr>INTRODUCTION</vt:lpstr>
      <vt:lpstr>Motivation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User</cp:lastModifiedBy>
  <cp:revision>157</cp:revision>
  <dcterms:created xsi:type="dcterms:W3CDTF">2019-10-16T03:03:10Z</dcterms:created>
  <dcterms:modified xsi:type="dcterms:W3CDTF">2023-01-01T05:23:54Z</dcterms:modified>
</cp:coreProperties>
</file>