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3CAF-1512-A597-6BE2-A0A51032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DB32-07EF-4C48-CBB2-4F5CB926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26C3-239F-A41B-D138-E833093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5F3D-E892-05BD-728E-CC4BFF4E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77E1-4D76-867D-B8F5-0858AEF7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5B15-A5C1-DD9A-818F-4A83DA88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0DD0A-881C-9AAF-A5CF-EDAFEEAE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BCF4-BF9D-FF23-157C-B55CD535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77DF-91F2-42FC-AFE9-B34ECFE2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FD4D7-BF89-7C39-443D-BE0ACE43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87E02-1F9F-EE7C-0ED6-92C2E5DA0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409FC-D35D-AD73-4EB8-EEFF571A6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1EA2-C461-3DEC-B10E-ED93CBA1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15D6-F5BC-6A12-A5AE-C9A620F6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F2FA-982C-243E-DD6A-5CA92ADB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2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9C3C-51BD-857F-01D3-5702705A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B9BF-E65D-D634-9812-44D16F6A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F925-5E44-85E2-CC33-DB6D52A4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E1A1-FE95-518B-A424-387E8155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2A5A-5E9A-9878-3945-668B7377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AA70-EF9B-5194-01F7-91336317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58EEB-F266-E554-7075-CAF60A196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A111-2802-C0A6-CA42-17B8DBF2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1F76-9B19-33D0-9740-5A8A8148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5F2D-51E3-A711-BC81-BE6EFD0B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9B29-DE6D-27F7-951D-A103A4E1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C4D0-C36F-9478-EA5A-D0E4B5A0C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BF9E-2A92-3D39-4956-4C7BC4A0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E1D8-FB33-B6C3-7709-9F686BB3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64709-029B-DA8B-5E79-8ECE5AE3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A780B-A823-0329-24CF-3F0202FA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0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7F72-D746-79C0-EEF6-74D6478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0569-10E1-67CD-3B97-33A0F3C5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93AFE-9A56-EF11-D680-5DA40B2F9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A29B5-C32D-3091-6D7B-18DA8FC25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B5247-278D-142F-9229-23D420C8C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C2644-280B-AC3E-52FE-DDE8D20B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BBEF1-4B61-ACC0-016D-3F52773E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61DF9-ACA9-5F82-C8D8-FF7E2F0F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58B8-D491-D6A7-9598-6AC23918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6DB85-68FD-1589-9DF3-79BB19FC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EFF5F-9D11-8530-D822-1D9B161C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5E947-105D-4394-38B0-823932A9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D0252-2340-1921-D3DD-F0C458F7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4FA17-4EC5-8A7C-5B70-A71760ED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D1CF4-F7C1-DF3C-42B6-4A3FF3F9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8767-5F64-5864-A805-6D864899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9DAC-B10E-A40A-9AB4-BD50ACF0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F3F11-E279-5398-18D1-74D51473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414E4-07D3-D21D-FC5E-4CB6054E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702F7-4204-F71A-D9BE-7D331329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55AA9-A68D-649D-567B-07BCF769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F7BD-EFE4-F6D8-7326-D5CCAF32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FC1A0-4236-B817-036A-5E554C34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9739-27CE-E86C-60FC-539389A2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C1E68-5AE0-C655-C20D-415AB555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D1414-CA03-5F3B-9087-FDD31972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D820-30EB-A88F-FF66-27278299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3AFAC-D2AF-2C30-A364-070944A1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13A76-B78C-45CD-7341-9766A0D4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41A7-A7C5-B006-644B-03AC4020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C9DB-0075-4BFE-B61F-5964AA0AD5C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0986-C3A2-E2B8-C6DF-92C36AA56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FA65-09BF-5A1E-EB0A-1324D1919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E8F4-5119-4B3B-BF2A-C7AD7AFA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8A45C-3146-51E0-AD8D-025B75D4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03" y="1262627"/>
            <a:ext cx="5031065" cy="34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8AA9087-2952-85F6-8B7E-864F220EA156}"/>
              </a:ext>
            </a:extLst>
          </p:cNvPr>
          <p:cNvGrpSpPr/>
          <p:nvPr/>
        </p:nvGrpSpPr>
        <p:grpSpPr>
          <a:xfrm>
            <a:off x="2106240" y="1038162"/>
            <a:ext cx="6454100" cy="3845124"/>
            <a:chOff x="2106240" y="1038162"/>
            <a:chExt cx="6454100" cy="384512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D3F0D5F-4186-E80C-FD11-FD3E0556162B}"/>
                </a:ext>
              </a:extLst>
            </p:cNvPr>
            <p:cNvGrpSpPr/>
            <p:nvPr/>
          </p:nvGrpSpPr>
          <p:grpSpPr>
            <a:xfrm>
              <a:off x="2616384" y="3393771"/>
              <a:ext cx="5943956" cy="1489515"/>
              <a:chOff x="5235589" y="4114395"/>
              <a:chExt cx="4943357" cy="8661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8220880-A58A-5EF6-EB1F-1C67B1B21013}"/>
                  </a:ext>
                </a:extLst>
              </p:cNvPr>
              <p:cNvGrpSpPr/>
              <p:nvPr/>
            </p:nvGrpSpPr>
            <p:grpSpPr>
              <a:xfrm>
                <a:off x="5235589" y="4114395"/>
                <a:ext cx="4943357" cy="866167"/>
                <a:chOff x="5235589" y="4114395"/>
                <a:chExt cx="4943357" cy="866167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71BC186-F80A-0257-6A02-586437BF6573}"/>
                    </a:ext>
                  </a:extLst>
                </p:cNvPr>
                <p:cNvCxnSpPr/>
                <p:nvPr/>
              </p:nvCxnSpPr>
              <p:spPr>
                <a:xfrm>
                  <a:off x="5235589" y="4975049"/>
                  <a:ext cx="10992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778B98FF-515E-BF45-369D-6331D53487B0}"/>
                    </a:ext>
                  </a:extLst>
                </p:cNvPr>
                <p:cNvCxnSpPr/>
                <p:nvPr/>
              </p:nvCxnSpPr>
              <p:spPr>
                <a:xfrm flipV="1">
                  <a:off x="6332706" y="4114800"/>
                  <a:ext cx="0" cy="865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3EA05C6-A2C6-E42E-86B7-B0FB36984FEE}"/>
                    </a:ext>
                  </a:extLst>
                </p:cNvPr>
                <p:cNvCxnSpPr/>
                <p:nvPr/>
              </p:nvCxnSpPr>
              <p:spPr>
                <a:xfrm>
                  <a:off x="6331004" y="4114395"/>
                  <a:ext cx="2743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09A9A63-A113-AF32-9803-50F2F559C9A1}"/>
                    </a:ext>
                  </a:extLst>
                </p:cNvPr>
                <p:cNvCxnSpPr/>
                <p:nvPr/>
              </p:nvCxnSpPr>
              <p:spPr>
                <a:xfrm flipV="1">
                  <a:off x="9079721" y="4114395"/>
                  <a:ext cx="0" cy="865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1579216-750E-AA6C-3A64-1A08948C39CE}"/>
                    </a:ext>
                  </a:extLst>
                </p:cNvPr>
                <p:cNvCxnSpPr/>
                <p:nvPr/>
              </p:nvCxnSpPr>
              <p:spPr>
                <a:xfrm>
                  <a:off x="9079721" y="4974238"/>
                  <a:ext cx="10992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859DB40-AAFF-1B3D-4809-D5DE69847499}"/>
                  </a:ext>
                </a:extLst>
              </p:cNvPr>
              <p:cNvCxnSpPr/>
              <p:nvPr/>
            </p:nvCxnSpPr>
            <p:spPr>
              <a:xfrm flipV="1">
                <a:off x="6329099" y="4488180"/>
                <a:ext cx="0" cy="48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538067-20C7-5E79-DE8E-2343507ED143}"/>
                </a:ext>
              </a:extLst>
            </p:cNvPr>
            <p:cNvGrpSpPr/>
            <p:nvPr/>
          </p:nvGrpSpPr>
          <p:grpSpPr>
            <a:xfrm>
              <a:off x="2106240" y="1038162"/>
              <a:ext cx="5855885" cy="1896537"/>
              <a:chOff x="4713254" y="3032324"/>
              <a:chExt cx="4870112" cy="110285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3EF6197-ED57-C79F-E979-9507C6B9583F}"/>
                      </a:ext>
                    </a:extLst>
                  </p:cNvPr>
                  <p:cNvSpPr txBox="1"/>
                  <p:nvPr/>
                </p:nvSpPr>
                <p:spPr>
                  <a:xfrm>
                    <a:off x="5844278" y="3195553"/>
                    <a:ext cx="434263" cy="214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𝑠𝑢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3EF6197-ED57-C79F-E979-9507C6B95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278" y="3195553"/>
                    <a:ext cx="434263" cy="2147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5F67EF6-FB5E-B91F-52AF-F734BA74E3DC}"/>
                  </a:ext>
                </a:extLst>
              </p:cNvPr>
              <p:cNvGrpSpPr/>
              <p:nvPr/>
            </p:nvGrpSpPr>
            <p:grpSpPr>
              <a:xfrm>
                <a:off x="4713254" y="3032324"/>
                <a:ext cx="4870112" cy="1102852"/>
                <a:chOff x="4713254" y="3032324"/>
                <a:chExt cx="4870112" cy="1102852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D839357-5FFB-F5B0-7E17-4A2750979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19088" y="4135176"/>
                  <a:ext cx="2066544" cy="0"/>
                </a:xfrm>
                <a:prstGeom prst="straightConnector1">
                  <a:avLst/>
                </a:prstGeom>
                <a:ln>
                  <a:prstDash val="lg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84991772-F70D-A2F0-EE4D-328C3DE53EA9}"/>
                    </a:ext>
                  </a:extLst>
                </p:cNvPr>
                <p:cNvGrpSpPr/>
                <p:nvPr/>
              </p:nvGrpSpPr>
              <p:grpSpPr>
                <a:xfrm>
                  <a:off x="4713254" y="3032324"/>
                  <a:ext cx="4870112" cy="866167"/>
                  <a:chOff x="4713254" y="3032324"/>
                  <a:chExt cx="4870112" cy="866167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E78F59E6-A638-6468-310C-D7D6E4D92C05}"/>
                      </a:ext>
                    </a:extLst>
                  </p:cNvPr>
                  <p:cNvGrpSpPr/>
                  <p:nvPr/>
                </p:nvGrpSpPr>
                <p:grpSpPr>
                  <a:xfrm>
                    <a:off x="4713254" y="3032324"/>
                    <a:ext cx="4870112" cy="866167"/>
                    <a:chOff x="4713254" y="3032324"/>
                    <a:chExt cx="4870112" cy="866167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50DCBBC3-B6AC-4A2E-56E2-8DC16273E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3254" y="3032324"/>
                      <a:ext cx="3235500" cy="866167"/>
                      <a:chOff x="5235589" y="4114395"/>
                      <a:chExt cx="3235500" cy="866167"/>
                    </a:xfrm>
                  </p:grpSpPr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6377D645-8133-1298-FA79-ECE0712A753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235589" y="4975049"/>
                        <a:ext cx="1099225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AB2D57E0-777B-5A38-26CE-C0E5FBF7F74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332706" y="4114800"/>
                        <a:ext cx="0" cy="86576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D3288E58-C5A9-619C-BD25-8B87F564B46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331004" y="4114395"/>
                        <a:ext cx="104086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>
                        <a:extLst>
                          <a:ext uri="{FF2B5EF4-FFF2-40B4-BE49-F238E27FC236}">
                            <a16:creationId xmlns:a16="http://schemas.microsoft.com/office/drawing/2014/main" id="{90A64F7D-47B1-3D95-D01D-317175BC3E8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371864" y="4114395"/>
                        <a:ext cx="0" cy="86576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0CE53286-DC22-5BCB-66D0-C3BABF3320A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371864" y="4974238"/>
                        <a:ext cx="1099225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B3DC0810-C901-28A3-C991-2A1628CC72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213988" y="3032324"/>
                      <a:ext cx="104086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DAB7121C-0059-D1E9-7AE4-5C98D0F4602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254848" y="3032324"/>
                      <a:ext cx="0" cy="86576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1AD056D5-A10A-034D-900E-C388EDF5A4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254848" y="3892167"/>
                      <a:ext cx="109922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9A41DCA9-853E-A9E7-C1B1-B01DB9B2591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56516" y="3032324"/>
                      <a:ext cx="104086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B9330F28-7424-4BC5-99D2-7FA6F9DDEA6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697376" y="3032324"/>
                      <a:ext cx="0" cy="86576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D069773A-1E6A-7A10-55D3-CB6C835E745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97376" y="3892167"/>
                      <a:ext cx="109922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B571CC08-A39F-CEB7-700D-9A6E1840C6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4985" y="3032324"/>
                      <a:ext cx="104086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E385CB4B-5EB6-4E73-6D67-4FFB141B4F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95845" y="3032324"/>
                      <a:ext cx="0" cy="86576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7C8F8D1B-0A2C-0989-E6C7-BE0231734E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95845" y="3892167"/>
                      <a:ext cx="109922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62B80CCB-0108-A950-FB6C-03BAD4C5F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443281" y="3032324"/>
                      <a:ext cx="104086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30B9B061-9739-EA16-2D86-C62C0EB5B1E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484141" y="3032324"/>
                      <a:ext cx="0" cy="8657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653D601A-5D52-0E4F-49F3-74CBEEBD92F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484141" y="3892167"/>
                      <a:ext cx="109922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32C57FEA-B959-D1EE-4541-0D856FDD77CB}"/>
                      </a:ext>
                    </a:extLst>
                  </p:cNvPr>
                  <p:cNvCxnSpPr/>
                  <p:nvPr/>
                </p:nvCxnSpPr>
                <p:spPr>
                  <a:xfrm>
                    <a:off x="5808669" y="3459351"/>
                    <a:ext cx="52043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569EA937-2F4B-BE85-0D3F-2D205F1F31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7938" y="3913875"/>
                      <a:ext cx="434263" cy="2147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𝐻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569EA937-2F4B-BE85-0D3F-2D205F1F31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7938" y="3913875"/>
                      <a:ext cx="434263" cy="2147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8190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akib iftakher</dc:creator>
  <cp:lastModifiedBy>mohammed akib iftakher</cp:lastModifiedBy>
  <cp:revision>1</cp:revision>
  <dcterms:created xsi:type="dcterms:W3CDTF">2023-01-15T22:03:02Z</dcterms:created>
  <dcterms:modified xsi:type="dcterms:W3CDTF">2023-01-15T22:56:55Z</dcterms:modified>
</cp:coreProperties>
</file>