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</p:sldMasterIdLst>
  <p:notesMasterIdLst>
    <p:notesMasterId r:id="rId45"/>
  </p:notesMasterIdLst>
  <p:sldIdLst>
    <p:sldId id="273" r:id="rId3"/>
    <p:sldId id="293" r:id="rId4"/>
    <p:sldId id="304" r:id="rId5"/>
    <p:sldId id="311" r:id="rId6"/>
    <p:sldId id="330" r:id="rId7"/>
    <p:sldId id="313" r:id="rId8"/>
    <p:sldId id="312" r:id="rId9"/>
    <p:sldId id="259" r:id="rId10"/>
    <p:sldId id="314" r:id="rId11"/>
    <p:sldId id="29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316" r:id="rId29"/>
    <p:sldId id="317" r:id="rId30"/>
    <p:sldId id="318" r:id="rId31"/>
    <p:sldId id="326" r:id="rId32"/>
    <p:sldId id="310" r:id="rId33"/>
    <p:sldId id="302" r:id="rId34"/>
    <p:sldId id="319" r:id="rId35"/>
    <p:sldId id="320" r:id="rId36"/>
    <p:sldId id="322" r:id="rId37"/>
    <p:sldId id="325" r:id="rId38"/>
    <p:sldId id="323" r:id="rId39"/>
    <p:sldId id="328" r:id="rId40"/>
    <p:sldId id="329" r:id="rId41"/>
    <p:sldId id="324" r:id="rId42"/>
    <p:sldId id="321" r:id="rId43"/>
    <p:sldId id="32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E9D99D"/>
    <a:srgbClr val="C9CBBB"/>
    <a:srgbClr val="70AD47"/>
    <a:srgbClr val="00C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A0573-2763-46F8-A3C0-E9CE2B9A6CD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18787-5016-4082-AAEE-E248347C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51dd729b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2e51dd729b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D28A9-3DA8-4D31-84A8-BF61DB853C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51dd729b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2e51dd729b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-prune" type="title">
  <p:cSld name="Titre-prun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62839" y="2165229"/>
            <a:ext cx="11073789" cy="32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50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62839" y="5529530"/>
            <a:ext cx="6383999" cy="74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94666"/>
            <a:ext cx="5060127" cy="227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4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9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2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9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5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-blanc">
  <p:cSld name="Titre-blanc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62839" y="2165229"/>
            <a:ext cx="11073789" cy="32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  <a:defRPr sz="50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62839" y="5529530"/>
            <a:ext cx="6383999" cy="74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 descr="A picture containing food,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08986"/>
            <a:ext cx="5060133" cy="227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219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itre_image">
  <p:cSld name="Chapitre_imag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4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2" y="2"/>
            <a:ext cx="6745817" cy="6632575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90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itre_texte">
  <p:cSld name="Chapitre_text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62839" y="1360159"/>
            <a:ext cx="11073789" cy="32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4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6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">
  <p:cSld name="Contenu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392" y="274640"/>
            <a:ext cx="10177131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E48"/>
              </a:buClr>
              <a:buSzPts val="2600"/>
              <a:buFont typeface="Open Sans"/>
              <a:buNone/>
              <a:defRPr sz="3467">
                <a:solidFill>
                  <a:srgbClr val="31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393" y="1556793"/>
            <a:ext cx="10177200" cy="43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800"/>
              <a:buChar char="•"/>
              <a:defRPr sz="2400"/>
            </a:lvl2pPr>
            <a:lvl3pPr marL="1828754" lvl="2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500"/>
              <a:buFont typeface="Arial"/>
              <a:buChar char="•"/>
              <a:defRPr sz="2000"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Char char="•"/>
              <a:defRPr sz="1867"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Char char="•"/>
              <a:defRPr sz="1867"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0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itre_image">
  <p:cSld name="Chapitre_imag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4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2" y="2"/>
            <a:ext cx="6745817" cy="6632575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036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-pleine">
  <p:cSld name="Image-plein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0" y="2"/>
            <a:ext cx="12192000" cy="602311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20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+texte">
  <p:cSld name="Image+text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E48"/>
              </a:buClr>
              <a:buSzPts val="2100"/>
              <a:buFont typeface="Open Sans"/>
              <a:buNone/>
              <a:defRPr sz="2800">
                <a:solidFill>
                  <a:srgbClr val="31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7177177" y="1825628"/>
            <a:ext cx="4819291" cy="409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1219170" lvl="1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500"/>
              <a:buChar char="•"/>
              <a:defRPr sz="2000"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Char char="•"/>
              <a:defRPr sz="1867"/>
            </a:lvl3pPr>
            <a:lvl4pPr marL="2438339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Char char="•"/>
              <a:defRPr sz="1600"/>
            </a:lvl4pPr>
            <a:lvl5pPr marL="3047924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200"/>
              <a:buChar char="•"/>
              <a:defRPr sz="1600"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>
            <a:off x="2" y="2"/>
            <a:ext cx="6745817" cy="6632575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+image">
  <p:cSld name="Contenu+ima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623392" y="274640"/>
            <a:ext cx="10177131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E48"/>
              </a:buClr>
              <a:buSzPts val="2600"/>
              <a:buFont typeface="Open Sans"/>
              <a:buNone/>
              <a:defRPr sz="3467">
                <a:solidFill>
                  <a:srgbClr val="31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623393" y="1556794"/>
            <a:ext cx="5472608" cy="4406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800"/>
              <a:buChar char="•"/>
              <a:defRPr sz="2400">
                <a:solidFill>
                  <a:srgbClr val="313E48"/>
                </a:solidFill>
              </a:defRPr>
            </a:lvl2pPr>
            <a:lvl3pPr marL="1828754" lvl="2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500"/>
              <a:buFont typeface="Arial"/>
              <a:buChar char="•"/>
              <a:defRPr sz="2000">
                <a:solidFill>
                  <a:srgbClr val="313E48"/>
                </a:solidFill>
              </a:defRPr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Char char="•"/>
              <a:defRPr sz="1867">
                <a:solidFill>
                  <a:srgbClr val="313E48"/>
                </a:solidFill>
              </a:defRPr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313E48"/>
              </a:buClr>
              <a:buSzPts val="1400"/>
              <a:buChar char="•"/>
              <a:defRPr sz="1867">
                <a:solidFill>
                  <a:srgbClr val="313E48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>
            <a:off x="6453811" y="1563082"/>
            <a:ext cx="5114797" cy="4400399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86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E48"/>
              </a:buClr>
              <a:buSzPts val="2600"/>
              <a:buFont typeface="Open Sans"/>
              <a:buNone/>
              <a:defRPr sz="2600" b="1" i="0" u="none" strike="noStrike" cap="none">
                <a:solidFill>
                  <a:srgbClr val="313E4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13E4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13E4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13E4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13E4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13E4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13E4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13E4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13E4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130712" y="6321451"/>
            <a:ext cx="1705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5983655" y="649653"/>
            <a:ext cx="224692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714158" y="6141907"/>
            <a:ext cx="1279285" cy="45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041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18C5-FB06-4835-86CC-84879CB4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ctrTitle"/>
          </p:nvPr>
        </p:nvSpPr>
        <p:spPr>
          <a:xfrm>
            <a:off x="362839" y="2773680"/>
            <a:ext cx="11073600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 fontScale="90000"/>
          </a:bodyPr>
          <a:lstStyle/>
          <a:p>
            <a:pPr algn="ctr"/>
            <a:br>
              <a:rPr lang="en-US" sz="6600" dirty="0"/>
            </a:br>
            <a:r>
              <a:rPr lang="en-US" sz="5300" dirty="0"/>
              <a:t>Bio-inspired ADC design for biomedical application</a:t>
            </a:r>
            <a:br>
              <a:rPr lang="en-US" sz="6600" dirty="0"/>
            </a:br>
            <a:endParaRPr lang="en-US"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subTitle" idx="1"/>
          </p:nvPr>
        </p:nvSpPr>
        <p:spPr>
          <a:xfrm>
            <a:off x="362839" y="5529530"/>
            <a:ext cx="6383999" cy="74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" dirty="0"/>
              <a:t>31 March 2023</a:t>
            </a:r>
            <a:endParaRPr dirty="0"/>
          </a:p>
        </p:txBody>
      </p:sp>
      <p:sp>
        <p:nvSpPr>
          <p:cNvPr id="2" name="Google Shape;138;p31">
            <a:extLst>
              <a:ext uri="{FF2B5EF4-FFF2-40B4-BE49-F238E27FC236}">
                <a16:creationId xmlns:a16="http://schemas.microsoft.com/office/drawing/2014/main" id="{D0D09E6F-DC93-1F29-A862-9D0BB1160F32}"/>
              </a:ext>
            </a:extLst>
          </p:cNvPr>
          <p:cNvSpPr txBox="1">
            <a:spLocks/>
          </p:cNvSpPr>
          <p:nvPr/>
        </p:nvSpPr>
        <p:spPr>
          <a:xfrm>
            <a:off x="6624320" y="5335100"/>
            <a:ext cx="5364480" cy="113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5067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kern="0" dirty="0"/>
              <a:t>IFTAKHER Mohammed Akib</a:t>
            </a:r>
          </a:p>
          <a:p>
            <a:pPr algn="r"/>
            <a:r>
              <a:rPr lang="en-US" sz="2800" kern="0" dirty="0"/>
              <a:t>KIBIWOTT Albert Kiplagat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80526B-0687-6EC8-2D9D-1EFAF1CD6E01}"/>
              </a:ext>
            </a:extLst>
          </p:cNvPr>
          <p:cNvSpPr/>
          <p:nvPr/>
        </p:nvSpPr>
        <p:spPr>
          <a:xfrm>
            <a:off x="921548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BB95DD-5E07-E690-1B99-EA6BF57F5AAF}"/>
              </a:ext>
            </a:extLst>
          </p:cNvPr>
          <p:cNvSpPr/>
          <p:nvPr/>
        </p:nvSpPr>
        <p:spPr>
          <a:xfrm>
            <a:off x="921548" y="283821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7AC476-1071-99F8-382E-6ECFB918C1F9}"/>
              </a:ext>
            </a:extLst>
          </p:cNvPr>
          <p:cNvSpPr/>
          <p:nvPr/>
        </p:nvSpPr>
        <p:spPr>
          <a:xfrm>
            <a:off x="921548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S_ref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9F821D-C175-CA5C-F347-275B1CAED4E0}"/>
              </a:ext>
            </a:extLst>
          </p:cNvPr>
          <p:cNvSpPr/>
          <p:nvPr/>
        </p:nvSpPr>
        <p:spPr>
          <a:xfrm>
            <a:off x="3392010" y="283821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S_dis_C1C2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C417C-E62F-0A71-C8C5-585FE499BADB}"/>
              </a:ext>
            </a:extLst>
          </p:cNvPr>
          <p:cNvSpPr/>
          <p:nvPr/>
        </p:nvSpPr>
        <p:spPr>
          <a:xfrm>
            <a:off x="4887414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33546-E4C0-AD26-B4D8-AA72A8BD8A50}"/>
              </a:ext>
            </a:extLst>
          </p:cNvPr>
          <p:cNvSpPr/>
          <p:nvPr/>
        </p:nvSpPr>
        <p:spPr>
          <a:xfrm>
            <a:off x="6667083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53EF0-D8D2-E080-118D-5A68BDC16710}"/>
              </a:ext>
            </a:extLst>
          </p:cNvPr>
          <p:cNvSpPr/>
          <p:nvPr/>
        </p:nvSpPr>
        <p:spPr>
          <a:xfrm>
            <a:off x="8446752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54C5B-3A81-1868-230C-7172F69E8B7A}"/>
              </a:ext>
            </a:extLst>
          </p:cNvPr>
          <p:cNvSpPr/>
          <p:nvPr/>
        </p:nvSpPr>
        <p:spPr>
          <a:xfrm>
            <a:off x="10226422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S_2XN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FD684-138F-CEA7-CEF3-B56DF3AD3DCF}"/>
              </a:ext>
            </a:extLst>
          </p:cNvPr>
          <p:cNvSpPr/>
          <p:nvPr/>
        </p:nvSpPr>
        <p:spPr>
          <a:xfrm>
            <a:off x="4887414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046F06-D6CE-B649-51AF-0858D75BC450}"/>
              </a:ext>
            </a:extLst>
          </p:cNvPr>
          <p:cNvSpPr/>
          <p:nvPr/>
        </p:nvSpPr>
        <p:spPr>
          <a:xfrm>
            <a:off x="6667083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F2E159-3052-582D-68D5-4A6790CE52C8}"/>
              </a:ext>
            </a:extLst>
          </p:cNvPr>
          <p:cNvSpPr/>
          <p:nvPr/>
        </p:nvSpPr>
        <p:spPr>
          <a:xfrm>
            <a:off x="8446752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DD384-FBE2-0649-8B83-22E3EEE7062E}"/>
              </a:ext>
            </a:extLst>
          </p:cNvPr>
          <p:cNvSpPr/>
          <p:nvPr/>
        </p:nvSpPr>
        <p:spPr>
          <a:xfrm>
            <a:off x="10226422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S_2XP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F9DD8-7C3C-4CFC-744C-30D732F59057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599242" y="2306431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D301D-849B-5D36-0120-515C24BEC68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99242" y="4193598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E21634-4B47-0D84-E3A1-1F9CC9906F5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76935" y="3515905"/>
            <a:ext cx="1115075" cy="18871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5CF0F67-02ED-072F-277D-32B097FE675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5400000" flipH="1" flipV="1">
            <a:off x="3873823" y="1824620"/>
            <a:ext cx="1209473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58FCB-289F-0531-9EC5-DE09C6C2193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42801" y="162873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C4ADB-D43D-D7E2-A171-E7C738363F0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022470" y="162873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AE893-38FD-2D42-A099-3646E3EFBD4F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9802139" y="1628738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7DBF7A3-0FC8-1E15-B335-836BBDDE7C9A}"/>
              </a:ext>
            </a:extLst>
          </p:cNvPr>
          <p:cNvCxnSpPr>
            <a:stCxn id="11" idx="4"/>
            <a:endCxn id="7" idx="7"/>
          </p:cNvCxnSpPr>
          <p:nvPr/>
        </p:nvCxnSpPr>
        <p:spPr>
          <a:xfrm rot="5400000">
            <a:off x="7361375" y="-506038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66AA2D0-80EF-01B3-6CBF-112921767F8E}"/>
              </a:ext>
            </a:extLst>
          </p:cNvPr>
          <p:cNvCxnSpPr>
            <a:stCxn id="7" idx="4"/>
            <a:endCxn id="12" idx="2"/>
          </p:cNvCxnSpPr>
          <p:nvPr/>
        </p:nvCxnSpPr>
        <p:spPr>
          <a:xfrm rot="16200000" flipH="1">
            <a:off x="3873822" y="4389480"/>
            <a:ext cx="1209474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5D996-D41E-62B0-1417-30216A165FA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6242801" y="540307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8645-AC84-CE20-D2A3-DCF83FF73D7D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8022470" y="540307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30E0AD-1569-E035-914C-822E1471D48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9802139" y="5403072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8702CA-ABE6-E440-DCC3-68D9A408840B}"/>
              </a:ext>
            </a:extLst>
          </p:cNvPr>
          <p:cNvCxnSpPr>
            <a:stCxn id="16" idx="0"/>
            <a:endCxn id="7" idx="5"/>
          </p:cNvCxnSpPr>
          <p:nvPr/>
        </p:nvCxnSpPr>
        <p:spPr>
          <a:xfrm rot="16200000" flipV="1">
            <a:off x="7361375" y="1182636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425AF1-D643-EB76-601A-706B71CF244C}"/>
              </a:ext>
            </a:extLst>
          </p:cNvPr>
          <p:cNvSpPr txBox="1"/>
          <p:nvPr/>
        </p:nvSpPr>
        <p:spPr>
          <a:xfrm>
            <a:off x="1026160" y="2458720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41700-53FC-4280-6E35-F03755577389}"/>
              </a:ext>
            </a:extLst>
          </p:cNvPr>
          <p:cNvSpPr txBox="1"/>
          <p:nvPr/>
        </p:nvSpPr>
        <p:spPr>
          <a:xfrm>
            <a:off x="1026160" y="427482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A4985-39B9-24FC-9D13-F0492F26D623}"/>
              </a:ext>
            </a:extLst>
          </p:cNvPr>
          <p:cNvSpPr txBox="1"/>
          <p:nvPr/>
        </p:nvSpPr>
        <p:spPr>
          <a:xfrm>
            <a:off x="3636652" y="1937099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84C4A8-FFFD-1B76-65D1-AFBFEF449E34}"/>
              </a:ext>
            </a:extLst>
          </p:cNvPr>
          <p:cNvSpPr txBox="1"/>
          <p:nvPr/>
        </p:nvSpPr>
        <p:spPr>
          <a:xfrm>
            <a:off x="6229542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2CE6BE-3F52-44EB-30C4-24928E3B65C8}"/>
              </a:ext>
            </a:extLst>
          </p:cNvPr>
          <p:cNvSpPr txBox="1"/>
          <p:nvPr/>
        </p:nvSpPr>
        <p:spPr>
          <a:xfrm>
            <a:off x="2338066" y="4360241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B7F66-EC63-FD4E-5746-CA0528BCE33A}"/>
              </a:ext>
            </a:extLst>
          </p:cNvPr>
          <p:cNvSpPr txBox="1"/>
          <p:nvPr/>
        </p:nvSpPr>
        <p:spPr>
          <a:xfrm>
            <a:off x="7941520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365C40-4DF6-DB32-ED29-3637F64C00C5}"/>
              </a:ext>
            </a:extLst>
          </p:cNvPr>
          <p:cNvSpPr txBox="1"/>
          <p:nvPr/>
        </p:nvSpPr>
        <p:spPr>
          <a:xfrm>
            <a:off x="9738830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706624-EC62-F1E6-A966-8895BB45B8EF}"/>
              </a:ext>
            </a:extLst>
          </p:cNvPr>
          <p:cNvSpPr txBox="1"/>
          <p:nvPr/>
        </p:nvSpPr>
        <p:spPr>
          <a:xfrm>
            <a:off x="8379094" y="261479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1833B-B1EA-983F-DA98-C69BB8570050}"/>
              </a:ext>
            </a:extLst>
          </p:cNvPr>
          <p:cNvSpPr txBox="1"/>
          <p:nvPr/>
        </p:nvSpPr>
        <p:spPr>
          <a:xfrm>
            <a:off x="3636652" y="4849075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F99A6-3132-11C8-068F-C363AEE699C5}"/>
              </a:ext>
            </a:extLst>
          </p:cNvPr>
          <p:cNvSpPr txBox="1"/>
          <p:nvPr/>
        </p:nvSpPr>
        <p:spPr>
          <a:xfrm>
            <a:off x="6229542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B2E9CC-48B9-DAC8-9CFA-49E44108B220}"/>
              </a:ext>
            </a:extLst>
          </p:cNvPr>
          <p:cNvSpPr txBox="1"/>
          <p:nvPr/>
        </p:nvSpPr>
        <p:spPr>
          <a:xfrm>
            <a:off x="7941520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8618E5-C6E9-B66D-5693-AAD77CE805CC}"/>
              </a:ext>
            </a:extLst>
          </p:cNvPr>
          <p:cNvSpPr txBox="1"/>
          <p:nvPr/>
        </p:nvSpPr>
        <p:spPr>
          <a:xfrm>
            <a:off x="9738830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194CC-1BA3-5811-EBA3-300A2E902C9D}"/>
              </a:ext>
            </a:extLst>
          </p:cNvPr>
          <p:cNvSpPr txBox="1"/>
          <p:nvPr/>
        </p:nvSpPr>
        <p:spPr>
          <a:xfrm>
            <a:off x="8379094" y="3984378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67102F-4EA6-EDC9-A67A-0DFD5E0723EC}"/>
              </a:ext>
            </a:extLst>
          </p:cNvPr>
          <p:cNvSpPr/>
          <p:nvPr/>
        </p:nvSpPr>
        <p:spPr>
          <a:xfrm>
            <a:off x="676906" y="1056640"/>
            <a:ext cx="209236" cy="4985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D0E97F7F-AA36-2D32-E593-AB17E0894D44}"/>
              </a:ext>
            </a:extLst>
          </p:cNvPr>
          <p:cNvSpPr/>
          <p:nvPr/>
        </p:nvSpPr>
        <p:spPr>
          <a:xfrm rot="16200000">
            <a:off x="8194428" y="2896431"/>
            <a:ext cx="369331" cy="673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7596FADF-4A20-0091-8DA8-EA105AC34A99}"/>
              </a:ext>
            </a:extLst>
          </p:cNvPr>
          <p:cNvSpPr/>
          <p:nvPr/>
        </p:nvSpPr>
        <p:spPr>
          <a:xfrm rot="5400000" flipV="1">
            <a:off x="8021446" y="-2548978"/>
            <a:ext cx="369331" cy="673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4009C0-E509-D81E-CBDE-AE32E325E6AC}"/>
              </a:ext>
            </a:extLst>
          </p:cNvPr>
          <p:cNvSpPr txBox="1"/>
          <p:nvPr/>
        </p:nvSpPr>
        <p:spPr>
          <a:xfrm>
            <a:off x="243840" y="3342640"/>
            <a:ext cx="29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060672-6D3D-DCBF-DF02-D530FFC8C370}"/>
              </a:ext>
            </a:extLst>
          </p:cNvPr>
          <p:cNvSpPr txBox="1"/>
          <p:nvPr/>
        </p:nvSpPr>
        <p:spPr>
          <a:xfrm>
            <a:off x="6885885" y="6320226"/>
            <a:ext cx="29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Index Phase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279156-7FE1-F754-E5E0-A6BC10C70F3D}"/>
              </a:ext>
            </a:extLst>
          </p:cNvPr>
          <p:cNvSpPr txBox="1"/>
          <p:nvPr/>
        </p:nvSpPr>
        <p:spPr>
          <a:xfrm>
            <a:off x="6712904" y="301005"/>
            <a:ext cx="29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Index Phase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A0B36A-0A4C-172D-7FE2-1D034BA3E1DE}"/>
              </a:ext>
            </a:extLst>
          </p:cNvPr>
          <p:cNvSpPr txBox="1"/>
          <p:nvPr/>
        </p:nvSpPr>
        <p:spPr>
          <a:xfrm>
            <a:off x="1791586" y="6024411"/>
            <a:ext cx="33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– Clock Edge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– Comparator Output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10294-A1B0-8EBB-6592-0388D30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State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64C83-DCD9-86F3-08E4-C1F70D2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5" y="1563477"/>
                                          <a:ext cx="9715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FDAEFF-6D15-A832-AA69-F862840D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E3BEE-B407-FCA8-D0AF-296CAB4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5" y="1563477"/>
                                          <a:ext cx="9715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93ED6-C83B-F1D9-B0D9-CA999C62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A6D6C40-5EFA-61C1-9DC1-50158FF0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4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57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547750" y="2062587"/>
                                      <a:ext cx="72391" cy="27421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8C09A1-4905-4911-487C-9D252BAB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S_in</a:t>
            </a:r>
            <a:endParaRPr lang="en-US" sz="3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9B08D-8D42-179C-73ED-343D84B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9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A434CBE-8EDA-1F07-42B8-3C830665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S_ref</a:t>
            </a:r>
            <a:endParaRPr lang="en-US" sz="3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93AC0-2372-1976-0A42-F7059E90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7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57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547750" y="2062587"/>
                                      <a:ext cx="72391" cy="27421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6"/>
                                          <a:ext cx="11450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4700D5-0572-6944-8459-6D1FDD9C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S_ref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(If V</a:t>
            </a:r>
            <a:r>
              <a:rPr lang="en-US" sz="3000" b="1" baseline="-25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1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and V</a:t>
            </a:r>
            <a:r>
              <a:rPr lang="en-US" sz="3000" b="1" baseline="-25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are equal)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0A0A-BE9F-CD18-4FC9-8466CA7B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9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F282AE-FE92-F64A-F221-BE592D9E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S_dis_C1_C2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1A9F2-BC17-B1EB-708F-842F8386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6920" y="2035749"/>
                                    <a:ext cx="15003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9F3FD4D-2539-6C43-0F0C-9BCEFAA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S_TVN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6DC5-09E4-EB8A-1C39-1F8B479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2043" y="1949499"/>
                                            <a:ext cx="0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005505-10AF-7007-7946-9C2C0E14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S_VTN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F9904-AA66-45B7-DBDE-AC8D8FF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3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67628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1176DE-7391-9421-2588-89B4113A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S_disC1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65B63-E264-8DB7-DDE3-B2DC509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EEFDCD5-F4C1-E380-A1F4-E524D50D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603" y="954265"/>
            <a:ext cx="9766041" cy="52505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1538F5-9E2F-DF66-6E2A-FFD7B3EA2B02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F4264-502F-CB31-7260-00B367E3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67628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5015" y="2035749"/>
                                    <a:ext cx="15384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86872" y="2164154"/>
                                    <a:ext cx="11649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3DC83A-F3E1-167A-D00F-130AE30E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S_2XN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B853-F409-33B2-55AD-EE8A1F9F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2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6F1CE5-AB5D-FCE1-8FB1-C32CDB4D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S_disC1C2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257E-8964-A733-CFDC-235B181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8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1254" y="2008179"/>
                                    <a:ext cx="150034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CC4590-FF10-DA74-3FBF-AE8410F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S_TVP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16B49-575F-7ACC-8519-9EC8B244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76444" y="1949499"/>
                                            <a:ext cx="0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5015" y="2035749"/>
                                    <a:ext cx="15384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0C8173-9CCE-0F2A-0A14-31090AEB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S_VTP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ADD3-B216-DBCB-A45A-C4429FF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67628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01E7A3-B3FF-23FF-F327-9A828014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S_disC2 (Proposed)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A2ED-725C-ED4F-ED8A-4C7E4FC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65ECFDE-3C7F-F1E3-D772-D878EBFC91BD}"/>
              </a:ext>
            </a:extLst>
          </p:cNvPr>
          <p:cNvGrpSpPr/>
          <p:nvPr/>
        </p:nvGrpSpPr>
        <p:grpSpPr>
          <a:xfrm>
            <a:off x="302178" y="676287"/>
            <a:ext cx="10986970" cy="5727478"/>
            <a:chOff x="302178" y="676287"/>
            <a:chExt cx="10986970" cy="5727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572CA5-64D6-6C50-CC1A-5BDDE68F7011}"/>
                </a:ext>
              </a:extLst>
            </p:cNvPr>
            <p:cNvGrpSpPr/>
            <p:nvPr/>
          </p:nvGrpSpPr>
          <p:grpSpPr>
            <a:xfrm>
              <a:off x="302178" y="676287"/>
              <a:ext cx="10986970" cy="5727478"/>
              <a:chOff x="286938" y="671207"/>
              <a:chExt cx="10986970" cy="5727478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1B00B7C8-C459-3599-742F-CE8E1FA00840}"/>
                  </a:ext>
                </a:extLst>
              </p:cNvPr>
              <p:cNvGrpSpPr/>
              <p:nvPr/>
            </p:nvGrpSpPr>
            <p:grpSpPr>
              <a:xfrm>
                <a:off x="286938" y="671207"/>
                <a:ext cx="10986970" cy="5727478"/>
                <a:chOff x="423125" y="340467"/>
                <a:chExt cx="10986970" cy="5727478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FFB41DE8-65BF-8B03-FA4A-8582EC788EE8}"/>
                    </a:ext>
                  </a:extLst>
                </p:cNvPr>
                <p:cNvGrpSpPr/>
                <p:nvPr/>
              </p:nvGrpSpPr>
              <p:grpSpPr>
                <a:xfrm>
                  <a:off x="9077590" y="3507051"/>
                  <a:ext cx="2332505" cy="2560894"/>
                  <a:chOff x="7710026" y="3528999"/>
                  <a:chExt cx="2332505" cy="2560894"/>
                </a:xfrm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EF4E4F15-08F4-0DA3-4692-310E5123E367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2102730" cy="2560894"/>
                    <a:chOff x="7939801" y="3528999"/>
                    <a:chExt cx="2102730" cy="2560894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8975FE12-1635-3538-0097-BFB6EC759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9801" y="3528999"/>
                      <a:ext cx="1945345" cy="2560894"/>
                      <a:chOff x="8102861" y="3474121"/>
                      <a:chExt cx="1945345" cy="2560894"/>
                    </a:xfrm>
                  </p:grpSpPr>
                  <p:sp>
                    <p:nvSpPr>
                      <p:cNvPr id="378" name="Rectangle 377">
                        <a:extLst>
                          <a:ext uri="{FF2B5EF4-FFF2-40B4-BE49-F238E27FC236}">
                            <a16:creationId xmlns:a16="http://schemas.microsoft.com/office/drawing/2014/main" id="{FE66BBEE-A679-0D77-588B-9771541F9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02861" y="3474121"/>
                        <a:ext cx="1945345" cy="25608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TextBox 383">
                        <a:extLst>
                          <a:ext uri="{FF2B5EF4-FFF2-40B4-BE49-F238E27FC236}">
                            <a16:creationId xmlns:a16="http://schemas.microsoft.com/office/drawing/2014/main" id="{D6AAF895-4B2E-28D3-52B6-DD1ACCE6F3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47412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result</a:t>
                        </a:r>
                      </a:p>
                    </p:txBody>
                  </p:sp>
                  <p:sp>
                    <p:nvSpPr>
                      <p:cNvPr id="385" name="TextBox 384">
                        <a:extLst>
                          <a:ext uri="{FF2B5EF4-FFF2-40B4-BE49-F238E27FC236}">
                            <a16:creationId xmlns:a16="http://schemas.microsoft.com/office/drawing/2014/main" id="{B4945056-2327-7293-D29E-C1DECE517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66957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9" name="TextBox 388">
                        <a:extLst>
                          <a:ext uri="{FF2B5EF4-FFF2-40B4-BE49-F238E27FC236}">
                            <a16:creationId xmlns:a16="http://schemas.microsoft.com/office/drawing/2014/main" id="{A23B1A0A-A874-BF48-399F-BBA271E10C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86502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8" name="TextBox 397">
                        <a:extLst>
                          <a:ext uri="{FF2B5EF4-FFF2-40B4-BE49-F238E27FC236}">
                            <a16:creationId xmlns:a16="http://schemas.microsoft.com/office/drawing/2014/main" id="{D58E57DD-AE9E-E950-C023-40556736B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06048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72D82C7B-8E1A-87F0-B1AD-6D9021897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25593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03B2607B-1CF7-7954-DC01-D5020019C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45139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DF5A0F3-46D0-335A-6378-CE4194DEB9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64684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2" name="TextBox 401">
                        <a:extLst>
                          <a:ext uri="{FF2B5EF4-FFF2-40B4-BE49-F238E27FC236}">
                            <a16:creationId xmlns:a16="http://schemas.microsoft.com/office/drawing/2014/main" id="{C45EEB89-CB0D-7552-24E6-9BED5D49E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84229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3" name="TextBox 402">
                        <a:extLst>
                          <a:ext uri="{FF2B5EF4-FFF2-40B4-BE49-F238E27FC236}">
                            <a16:creationId xmlns:a16="http://schemas.microsoft.com/office/drawing/2014/main" id="{C94D6F27-64BA-2475-4BBF-AF608FB4B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03775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4" name="TextBox 403">
                        <a:extLst>
                          <a:ext uri="{FF2B5EF4-FFF2-40B4-BE49-F238E27FC236}">
                            <a16:creationId xmlns:a16="http://schemas.microsoft.com/office/drawing/2014/main" id="{2C1CCEDE-8B77-4DC3-BBD4-C2BAA95C9D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23320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F3A16AEE-02B0-E20B-C9A0-141121649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42866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6" name="TextBox 405">
                        <a:extLst>
                          <a:ext uri="{FF2B5EF4-FFF2-40B4-BE49-F238E27FC236}">
                            <a16:creationId xmlns:a16="http://schemas.microsoft.com/office/drawing/2014/main" id="{B9D0A7D0-7542-548D-4B12-B56831E03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62411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7" name="TextBox 406">
                        <a:extLst>
                          <a:ext uri="{FF2B5EF4-FFF2-40B4-BE49-F238E27FC236}">
                            <a16:creationId xmlns:a16="http://schemas.microsoft.com/office/drawing/2014/main" id="{BB71EE90-B2DD-89E4-0B2E-1170C0681A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81957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AF0EC6C2-237A-B015-AD6A-948B11340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62945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8D68CDD6-216C-25AD-DE46-7E991B408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7E5E653D-EEF9-73FF-36D9-82675E277A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2" name="Group 411">
                      <a:extLst>
                        <a:ext uri="{FF2B5EF4-FFF2-40B4-BE49-F238E27FC236}">
                          <a16:creationId xmlns:a16="http://schemas.microsoft.com/office/drawing/2014/main" id="{BDDB6C36-0FE3-E0B8-F51C-F43F69AAE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82447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390C4D74-4780-9F68-7814-81FDFB0AF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4" name="Straight Connector 413">
                        <a:extLst>
                          <a:ext uri="{FF2B5EF4-FFF2-40B4-BE49-F238E27FC236}">
                            <a16:creationId xmlns:a16="http://schemas.microsoft.com/office/drawing/2014/main" id="{E2CAAB94-5BD2-5A0F-8445-EB709A18F7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986E4739-B06A-262B-2FF6-DFFF12795C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019492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1DEAD3FE-BF91-6106-C37F-6534154EB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7" name="Straight Connector 416">
                        <a:extLst>
                          <a:ext uri="{FF2B5EF4-FFF2-40B4-BE49-F238E27FC236}">
                            <a16:creationId xmlns:a16="http://schemas.microsoft.com/office/drawing/2014/main" id="{ED0319B9-4A18-6618-8CBF-C69150940C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8" name="Group 417">
                      <a:extLst>
                        <a:ext uri="{FF2B5EF4-FFF2-40B4-BE49-F238E27FC236}">
                          <a16:creationId xmlns:a16="http://schemas.microsoft.com/office/drawing/2014/main" id="{BF2B34C8-6EFF-B8E8-0DF4-E1B11CD01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214509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545C9D58-6370-C991-4CD7-47D7892486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0" name="Straight Connector 419">
                        <a:extLst>
                          <a:ext uri="{FF2B5EF4-FFF2-40B4-BE49-F238E27FC236}">
                            <a16:creationId xmlns:a16="http://schemas.microsoft.com/office/drawing/2014/main" id="{B37FAFA1-164E-CC55-409C-D789F03DD9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24678083-F81E-8F55-3278-AFC17E65D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409526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2" name="Rectangle 421">
                        <a:extLst>
                          <a:ext uri="{FF2B5EF4-FFF2-40B4-BE49-F238E27FC236}">
                            <a16:creationId xmlns:a16="http://schemas.microsoft.com/office/drawing/2014/main" id="{99C8BE76-AB00-BB6F-9A60-08EFEE7A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3" name="Straight Connector 422">
                        <a:extLst>
                          <a:ext uri="{FF2B5EF4-FFF2-40B4-BE49-F238E27FC236}">
                            <a16:creationId xmlns:a16="http://schemas.microsoft.com/office/drawing/2014/main" id="{2B7ED07F-B299-3E38-D7E7-A1058C26E3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EBE35782-3921-3D7F-8CF4-DF1D2DF4E1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60454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6D2EFFC1-CCE6-2B9A-0E5A-E0A5D45AA1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6" name="Straight Connector 425">
                        <a:extLst>
                          <a:ext uri="{FF2B5EF4-FFF2-40B4-BE49-F238E27FC236}">
                            <a16:creationId xmlns:a16="http://schemas.microsoft.com/office/drawing/2014/main" id="{54737DE5-06DD-BF2C-BFE5-57CF4C9B21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>
                      <a:extLst>
                        <a:ext uri="{FF2B5EF4-FFF2-40B4-BE49-F238E27FC236}">
                          <a16:creationId xmlns:a16="http://schemas.microsoft.com/office/drawing/2014/main" id="{C5E6A4F7-EF90-7B17-EB70-AE3AB65CB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799560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8" name="Rectangle 427">
                        <a:extLst>
                          <a:ext uri="{FF2B5EF4-FFF2-40B4-BE49-F238E27FC236}">
                            <a16:creationId xmlns:a16="http://schemas.microsoft.com/office/drawing/2014/main" id="{CFB5DA39-068C-7746-D897-99FDAF2BE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9" name="Straight Connector 428">
                        <a:extLst>
                          <a:ext uri="{FF2B5EF4-FFF2-40B4-BE49-F238E27FC236}">
                            <a16:creationId xmlns:a16="http://schemas.microsoft.com/office/drawing/2014/main" id="{A8D6D186-6EEC-4EBA-278D-A735608104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>
                      <a:extLst>
                        <a:ext uri="{FF2B5EF4-FFF2-40B4-BE49-F238E27FC236}">
                          <a16:creationId xmlns:a16="http://schemas.microsoft.com/office/drawing/2014/main" id="{C785D8F2-ABC3-0C77-F551-6B953C21FC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994577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05B6850F-3C04-8556-1960-1A6514731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2" name="Straight Connector 431">
                        <a:extLst>
                          <a:ext uri="{FF2B5EF4-FFF2-40B4-BE49-F238E27FC236}">
                            <a16:creationId xmlns:a16="http://schemas.microsoft.com/office/drawing/2014/main" id="{9B596A41-84DC-6A53-80B5-873B52E063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F67EEC8A-949D-E820-89A3-5C974D94D7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189594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8D96882D-B04E-CFE9-7CD2-842A1C6062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5" name="Straight Connector 434">
                        <a:extLst>
                          <a:ext uri="{FF2B5EF4-FFF2-40B4-BE49-F238E27FC236}">
                            <a16:creationId xmlns:a16="http://schemas.microsoft.com/office/drawing/2014/main" id="{B0E3FAE7-9026-FD88-95CC-163C46D5B4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A57BEEB9-8391-352B-26EE-5ECC9DE6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384611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6DF8FFF9-EA4B-9E4F-E2B3-55C53322F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8" name="Straight Connector 437">
                        <a:extLst>
                          <a:ext uri="{FF2B5EF4-FFF2-40B4-BE49-F238E27FC236}">
                            <a16:creationId xmlns:a16="http://schemas.microsoft.com/office/drawing/2014/main" id="{DCB68EF8-7E33-653A-1BE3-8DB0E63E7F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9" name="Group 438">
                      <a:extLst>
                        <a:ext uri="{FF2B5EF4-FFF2-40B4-BE49-F238E27FC236}">
                          <a16:creationId xmlns:a16="http://schemas.microsoft.com/office/drawing/2014/main" id="{2E7DED9F-508A-8982-29E5-598E32C00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57962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0" name="Rectangle 439">
                        <a:extLst>
                          <a:ext uri="{FF2B5EF4-FFF2-40B4-BE49-F238E27FC236}">
                            <a16:creationId xmlns:a16="http://schemas.microsoft.com/office/drawing/2014/main" id="{564B5B3E-2C4E-C55B-9FD0-0AB85697C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1" name="Straight Connector 440">
                        <a:extLst>
                          <a:ext uri="{FF2B5EF4-FFF2-40B4-BE49-F238E27FC236}">
                            <a16:creationId xmlns:a16="http://schemas.microsoft.com/office/drawing/2014/main" id="{DC21A44D-67C9-D478-E959-CEDE79EC50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D1611F02-D6E4-4158-DCDD-A8586B3A8A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77464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3" name="Rectangle 442">
                        <a:extLst>
                          <a:ext uri="{FF2B5EF4-FFF2-40B4-BE49-F238E27FC236}">
                            <a16:creationId xmlns:a16="http://schemas.microsoft.com/office/drawing/2014/main" id="{F8671D75-B45F-2289-D3D8-3FDDBFE068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4" name="Straight Connector 443">
                        <a:extLst>
                          <a:ext uri="{FF2B5EF4-FFF2-40B4-BE49-F238E27FC236}">
                            <a16:creationId xmlns:a16="http://schemas.microsoft.com/office/drawing/2014/main" id="{59E6A612-2D96-B3F3-9E15-0A2382CCCB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9BD2B286-0792-34E6-642B-92D3FF57D5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96966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6" name="Rectangle 445">
                        <a:extLst>
                          <a:ext uri="{FF2B5EF4-FFF2-40B4-BE49-F238E27FC236}">
                            <a16:creationId xmlns:a16="http://schemas.microsoft.com/office/drawing/2014/main" id="{A65EF07C-58A4-A44E-FAC2-29E150247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7" name="Straight Connector 446">
                        <a:extLst>
                          <a:ext uri="{FF2B5EF4-FFF2-40B4-BE49-F238E27FC236}">
                            <a16:creationId xmlns:a16="http://schemas.microsoft.com/office/drawing/2014/main" id="{463A16AC-7452-34C7-D190-51EF9A7E87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54C8A64-8B51-1ADF-60C8-E58E0A2F1044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698724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F7C6609D-67BD-E792-1A41-647EF5B42B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84E4DF95-4456-BC9E-1DE5-5B1CF9C23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AA61623-46AF-034B-EFBD-A08A72410949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901798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262F5373-3418-59A1-E75A-E6EE98DFFA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8EEA3FC0-B9F4-9139-C0BF-53894DDF0B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A551284F-4C70-F599-EE20-BCCD607E9948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104872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89439368-71DF-5CE7-A91F-1CF4A841DD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0B7F991C-37D4-6E2B-A01B-6657C4036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5F325289-4BCF-838C-EDB8-DA689A92C273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307945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4211623E-7EF8-8278-FE61-B61C1F7808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5361320-EFB2-2CAB-9ECC-9EC2800321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7" name="TextBox 466">
                    <a:extLst>
                      <a:ext uri="{FF2B5EF4-FFF2-40B4-BE49-F238E27FC236}">
                        <a16:creationId xmlns:a16="http://schemas.microsoft.com/office/drawing/2014/main" id="{ED8935B5-F2F4-A279-E601-7D6143E462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78329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DB636588-5F8D-B691-DF15-A2FA2DB6B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99496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35C86B38-D204-FCEB-CA95-959B62817D94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420664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56C26504-5116-AA86-0390-9C75973987D2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57161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37191C9-58F1-14FC-A582-4CAAE070CA93}"/>
                    </a:ext>
                  </a:extLst>
                </p:cNvPr>
                <p:cNvGrpSpPr/>
                <p:nvPr/>
              </p:nvGrpSpPr>
              <p:grpSpPr>
                <a:xfrm>
                  <a:off x="6656475" y="3748679"/>
                  <a:ext cx="2026147" cy="755632"/>
                  <a:chOff x="4687423" y="5178976"/>
                  <a:chExt cx="2026147" cy="755632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5E043EE7-E233-30BC-232F-2D48AEB36ECB}"/>
                      </a:ext>
                    </a:extLst>
                  </p:cNvPr>
                  <p:cNvGrpSpPr/>
                  <p:nvPr/>
                </p:nvGrpSpPr>
                <p:grpSpPr>
                  <a:xfrm>
                    <a:off x="4687423" y="5178976"/>
                    <a:ext cx="1898698" cy="755632"/>
                    <a:chOff x="5012543" y="5210005"/>
                    <a:chExt cx="1898698" cy="755632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EC8290DE-173A-562A-2173-BB37EC1DC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43" y="5210005"/>
                      <a:ext cx="1867730" cy="7556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2F3E9644-E9DC-DC06-9EC1-B59AAC5C9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214005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288EC5DE-9115-1763-A735-700891B20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433536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reset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7CB72675-86DB-B18F-1A82-CC70392A9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65306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474" name="Group 473">
                    <a:extLst>
                      <a:ext uri="{FF2B5EF4-FFF2-40B4-BE49-F238E27FC236}">
                        <a16:creationId xmlns:a16="http://schemas.microsoft.com/office/drawing/2014/main" id="{00B6FFE1-5003-0573-A378-C91BBC1032C4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305903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F30419BE-D52B-E645-F474-8100D363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0FA8B0F7-9505-0EE8-7E75-E1179B2A35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5" name="Group 474">
                    <a:extLst>
                      <a:ext uri="{FF2B5EF4-FFF2-40B4-BE49-F238E27FC236}">
                        <a16:creationId xmlns:a16="http://schemas.microsoft.com/office/drawing/2014/main" id="{52ECCE9F-D4F1-CDB3-4B9F-C0AECEA18D8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524845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CF6B65DB-FA47-0356-D09F-4D1023C4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76150D28-8D61-7CCC-CEB8-805E99C4CE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8C3C5FB5-0DC8-6EEF-F431-0C4C10EA111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743787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0D365253-6FBB-F049-32E9-4EC5CC6EA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7CE70DC1-4226-BB9F-EF4D-43D7E2C6D9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D3917D7-3D89-FF9A-29D3-32A321D6D833}"/>
                    </a:ext>
                  </a:extLst>
                </p:cNvPr>
                <p:cNvGrpSpPr/>
                <p:nvPr/>
              </p:nvGrpSpPr>
              <p:grpSpPr>
                <a:xfrm>
                  <a:off x="7847184" y="1450307"/>
                  <a:ext cx="157517" cy="31114"/>
                  <a:chOff x="8237533" y="3376138"/>
                  <a:chExt cx="157517" cy="31114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1EFDFDAD-1301-DE92-1E62-43D136208B44}"/>
                      </a:ext>
                    </a:extLst>
                  </p:cNvPr>
                  <p:cNvSpPr/>
                  <p:nvPr/>
                </p:nvSpPr>
                <p:spPr>
                  <a:xfrm>
                    <a:off x="8363936" y="337613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0C609D4E-6904-0EF8-DB3C-04E9A4E02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37533" y="339169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85356A9C-96F9-DAEF-BB7D-426A03FC1FF9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521330" cy="5060834"/>
                  <a:chOff x="579120" y="340467"/>
                  <a:chExt cx="8521330" cy="5060834"/>
                </a:xfrm>
              </p:grpSpPr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04CEB3B2-1AFD-A0CF-F7AE-DBF638B9105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8175902" cy="5060834"/>
                    <a:chOff x="579120" y="340467"/>
                    <a:chExt cx="8175902" cy="5060834"/>
                  </a:xfrm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92D22802-5B00-875E-D15D-85054AAEC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9FB0B251-45F7-64C2-D796-75A593830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7279550" cy="5060834"/>
                        <a:chOff x="579120" y="340467"/>
                        <a:chExt cx="7279550" cy="5060834"/>
                      </a:xfrm>
                    </p:grpSpPr>
                    <p:grpSp>
                      <p:nvGrpSpPr>
                        <p:cNvPr id="336" name="Group 335">
                          <a:extLst>
                            <a:ext uri="{FF2B5EF4-FFF2-40B4-BE49-F238E27FC236}">
                              <a16:creationId xmlns:a16="http://schemas.microsoft.com/office/drawing/2014/main" id="{F5934A46-6199-84B7-DE11-BD91AAD073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32" name="Group 331">
                            <a:extLst>
                              <a:ext uri="{FF2B5EF4-FFF2-40B4-BE49-F238E27FC236}">
                                <a16:creationId xmlns:a16="http://schemas.microsoft.com/office/drawing/2014/main" id="{B5324914-3B83-FB74-C7D4-845545F95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5060834"/>
                            <a:chOff x="579120" y="340467"/>
                            <a:chExt cx="3895488" cy="5060834"/>
                          </a:xfrm>
                        </p:grpSpPr>
                        <p:grpSp>
                          <p:nvGrpSpPr>
                            <p:cNvPr id="313" name="Group 312">
                              <a:extLst>
                                <a:ext uri="{FF2B5EF4-FFF2-40B4-BE49-F238E27FC236}">
                                  <a16:creationId xmlns:a16="http://schemas.microsoft.com/office/drawing/2014/main" id="{41734BC7-8B6E-31AF-4712-7314F4D347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7579" y="4441101"/>
                              <a:ext cx="182880" cy="859241"/>
                              <a:chOff x="2200210" y="4741213"/>
                              <a:chExt cx="182880" cy="859241"/>
                            </a:xfrm>
                          </p:grpSpPr>
                          <p:cxnSp>
                            <p:nvCxnSpPr>
                              <p:cNvPr id="309" name="Straight Connector 308">
                                <a:extLst>
                                  <a:ext uri="{FF2B5EF4-FFF2-40B4-BE49-F238E27FC236}">
                                    <a16:creationId xmlns:a16="http://schemas.microsoft.com/office/drawing/2014/main" id="{41606EBB-0C9E-EEA9-D3F9-BA1B20FB400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989898" y="5042965"/>
                                <a:ext cx="603504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0" name="Straight Connector 309">
                                <a:extLst>
                                  <a:ext uri="{FF2B5EF4-FFF2-40B4-BE49-F238E27FC236}">
                                    <a16:creationId xmlns:a16="http://schemas.microsoft.com/office/drawing/2014/main" id="{68A7B690-1446-DBDE-FC6D-8E38855DC9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2200210" y="5349542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11" name="Moon 310">
                                <a:extLst>
                                  <a:ext uri="{FF2B5EF4-FFF2-40B4-BE49-F238E27FC236}">
                                    <a16:creationId xmlns:a16="http://schemas.microsoft.com/office/drawing/2014/main" id="{F7202F9A-B342-6086-2C2D-33B080AA5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2272571" y="5330246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12" name="Straight Connector 311">
                                <a:extLst>
                                  <a:ext uri="{FF2B5EF4-FFF2-40B4-BE49-F238E27FC236}">
                                    <a16:creationId xmlns:a16="http://schemas.microsoft.com/office/drawing/2014/main" id="{E01E6321-49C6-D60D-7ECA-9B2F3F45AD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291650" y="5392129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9" name="Group 328">
                              <a:extLst>
                                <a:ext uri="{FF2B5EF4-FFF2-40B4-BE49-F238E27FC236}">
                                  <a16:creationId xmlns:a16="http://schemas.microsoft.com/office/drawing/2014/main" id="{9B977805-3CA0-2C4B-0DE5-90CCFD665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822813"/>
                              <a:chOff x="579120" y="340467"/>
                              <a:chExt cx="3895488" cy="4822813"/>
                            </a:xfrm>
                          </p:grpSpPr>
                          <p:grpSp>
                            <p:nvGrpSpPr>
                              <p:cNvPr id="314" name="Group 313">
                                <a:extLst>
                                  <a:ext uri="{FF2B5EF4-FFF2-40B4-BE49-F238E27FC236}">
                                    <a16:creationId xmlns:a16="http://schemas.microsoft.com/office/drawing/2014/main" id="{C5D45711-3339-861F-CBE3-AAA3E7A34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723023"/>
                                <a:chOff x="579120" y="340467"/>
                                <a:chExt cx="3895488" cy="4723023"/>
                              </a:xfrm>
                            </p:grpSpPr>
                            <p:grpSp>
                              <p:nvGrpSpPr>
                                <p:cNvPr id="299" name="Group 298">
                                  <a:extLst>
                                    <a:ext uri="{FF2B5EF4-FFF2-40B4-BE49-F238E27FC236}">
                                      <a16:creationId xmlns:a16="http://schemas.microsoft.com/office/drawing/2014/main" id="{AF737AFD-6B5E-E98A-7C34-66167F078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7"/>
                                  <a:ext cx="3895488" cy="4103219"/>
                                  <a:chOff x="579120" y="340467"/>
                                  <a:chExt cx="3895488" cy="4103219"/>
                                </a:xfrm>
                              </p:grpSpPr>
                              <p:grpSp>
                                <p:nvGrpSpPr>
                                  <p:cNvPr id="110" name="Group 109">
                                    <a:extLst>
                                      <a:ext uri="{FF2B5EF4-FFF2-40B4-BE49-F238E27FC236}">
                                        <a16:creationId xmlns:a16="http://schemas.microsoft.com/office/drawing/2014/main" id="{D29F5C58-3E5A-72A1-1B04-EC9C22672FC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4103218"/>
                                    <a:chOff x="579120" y="340468"/>
                                    <a:chExt cx="1342010" cy="4103218"/>
                                  </a:xfrm>
                                </p:grpSpPr>
                                <p:cxnSp>
                                  <p:nvCxnSpPr>
                                    <p:cNvPr id="55" name="Straight Connector 54">
                                      <a:extLst>
                                        <a:ext uri="{FF2B5EF4-FFF2-40B4-BE49-F238E27FC236}">
                                          <a16:creationId xmlns:a16="http://schemas.microsoft.com/office/drawing/2014/main" id="{EB2C0E61-FC0E-2708-E82D-29EF198D014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>
                                      <a:off x="1071117" y="2441950"/>
                                      <a:ext cx="164592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56" name="Isosceles Triangle 55">
                                      <a:extLst>
                                        <a:ext uri="{FF2B5EF4-FFF2-40B4-BE49-F238E27FC236}">
                                          <a16:creationId xmlns:a16="http://schemas.microsoft.com/office/drawing/2014/main" id="{64082373-CBFB-AA4B-E70E-7FC98E9BD8E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1098169" y="2529945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61" name="Group 60">
                                      <a:extLst>
                                        <a:ext uri="{FF2B5EF4-FFF2-40B4-BE49-F238E27FC236}">
                                          <a16:creationId xmlns:a16="http://schemas.microsoft.com/office/drawing/2014/main" id="{66D3F4C9-1DFA-779D-A415-F9D5D8CCE41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342010" cy="2042051"/>
                                      <a:chOff x="579120" y="340468"/>
                                      <a:chExt cx="1342010" cy="2042051"/>
                                    </a:xfrm>
                                  </p:grpSpPr>
                                  <p:grpSp>
                                    <p:nvGrpSpPr>
                                      <p:cNvPr id="27" name="Group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14905A-FC85-48D0-C4E5-4BB20BEA61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447799"/>
                                        <a:chOff x="579120" y="340468"/>
                                        <a:chExt cx="1212471" cy="1447799"/>
                                      </a:xfrm>
                                    </p:grpSpPr>
                                    <p:grpSp>
                                      <p:nvGrpSpPr>
                                        <p:cNvPr id="24" name="Group 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18386AE-F491-0D6D-BBDF-C4C4A1C461C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1212471" cy="1138029"/>
                                          <a:chOff x="579120" y="340468"/>
                                          <a:chExt cx="1212471" cy="1138029"/>
                                        </a:xfrm>
                                      </p:grpSpPr>
                                      <p:grpSp>
                                        <p:nvGrpSpPr>
                                          <p:cNvPr id="17" name="Group 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82163A4-82A0-B577-D39F-427EC26F2C2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968631" cy="1138029"/>
                                            <a:chOff x="579120" y="340468"/>
                                            <a:chExt cx="968631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11" name="Group 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846E5A-A953-DFEF-5E9F-C2014B04085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1138029"/>
                                              <a:chOff x="579120" y="340468"/>
                                              <a:chExt cx="603763" cy="113802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" name="Group 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BD0B4E3-C452-701D-5B91-D347267C717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9120" y="340468"/>
                                                <a:ext cx="603763" cy="853440"/>
                                                <a:chOff x="579120" y="340468"/>
                                                <a:chExt cx="603763" cy="85344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8" name="Straight Connector 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0CE7590-CC24-2D04-42C9-BE79AE805D84}"/>
                                                    </a:ext>
                                                  </a:extLst>
                                                </p:cNvPr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7123" y="34046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" name="Straight Connector 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F6045E-1115-34BD-2B91-ABCC594DB2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>
                                                  <a:off x="636026" y="52334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3" name="Oval 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A1FDF7E-67BF-08A3-7796-158FA4FED99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9120" y="706228"/>
                                                  <a:ext cx="487680" cy="48768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" name="Minus Sign 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CC5EF1F-F857-03C5-6EB7-D50781B349F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7811" y="1046480"/>
                                                  <a:ext cx="118623" cy="45719"/>
                                                </a:xfrm>
                                                <a:prstGeom prst="mathMin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" name="Plus Sign 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590E1D5-E038-C274-3E38-714CA1841E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2801" y="744300"/>
                                                  <a:ext cx="128644" cy="142186"/>
                                                </a:xfrm>
                                                <a:prstGeom prst="mathPl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9" name="Straight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B63672-A956-89FE-F74A-D08F1440DCB5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733058" y="1285348"/>
                                                <a:ext cx="18288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10" name="Isosceles Triangle 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710740-598A-56B3-FBF0-30B57679A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V="1">
                                                <a:off x="769254" y="1383249"/>
                                                <a:ext cx="110488" cy="95248"/>
                                              </a:xfrm>
                                              <a:prstGeom prst="triangle">
                                                <a:avLst/>
                                              </a:prstGeom>
                                              <a:solidFill>
                                                <a:schemeClr val="tx1"/>
                                              </a:solidFill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6" name="Group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4570E0-FE42-6000-F4FC-7143C051260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181991" y="340468"/>
                                              <a:ext cx="365760" cy="365760"/>
                                              <a:chOff x="1659133" y="547586"/>
                                              <a:chExt cx="365760" cy="36576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12" name="Straight Connector 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90D378-A25A-4F15-BFFF-38183FB4554C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0800000" flipH="1" flipV="1">
                                                <a:off x="1659133" y="54758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3" name="Straight Connector 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5ABF37-AB48-C09E-4E0A-67FED66F1F83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6200000" flipH="1" flipV="1">
                                                <a:off x="1842013" y="73046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p:sp>
                                        <p:nvSpPr>
                                          <p:cNvPr id="20" name="Oval 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D9E3A4-4279-6560-8305-380DBB6E39C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303911" y="706228"/>
                                            <a:ext cx="487680" cy="48768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21" name="Straight Connector 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E3FFB4-5B10-8364-AA00-09E0118CF8B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547751" y="810263"/>
                                            <a:ext cx="0" cy="14097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2" name="Isosceles Triangle 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927B22-BCBB-031C-1E9E-0928E9069D8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492507" y="951232"/>
                                            <a:ext cx="110488" cy="95248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25" name="Straight Connector 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6E84C99-67CA-0A51-20B4-8D8E2D02293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1273431" y="1468228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6" name="Rectangle 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55AE99-7BC8-A978-82B4-05D6EFC76DB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524891" y="1742548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8" name="Straight Connector 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305F29-F395-835F-88A1-554F84AFF7D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410590" y="192542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9" name="Straight Connector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4658FCB-EC5C-F9AF-0FAF-FF10BF0E0F6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endCxn id="37" idx="0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450594" y="2062587"/>
                                        <a:ext cx="97156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1" name="Rectangle 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BB98B5-1DE5-1668-A02A-AFC9A13C55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92531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Rectangle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59F7CE-6711-B41A-6629-4A8FBA280F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19152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33" name="Straight Connector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775F85-6911-3FC6-4B08-B496737779A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738250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4" name="Straight Connector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9F0E2C-04DF-2E45-4432-725C4B597858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33413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7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3CF4C00-87EB-2DF0-11CA-0889FD7075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7734" y="2336800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Rectangle 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C64700-1ECF-DE96-7686-ADD291C5FC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97281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0" name="Straight Connector 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B5CBE-D361-2B2D-D170-55019D58A62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53414" y="2357224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62" name="Straight Connector 61">
                                      <a:extLst>
                                        <a:ext uri="{FF2B5EF4-FFF2-40B4-BE49-F238E27FC236}">
                                          <a16:creationId xmlns:a16="http://schemas.microsoft.com/office/drawing/2014/main" id="{8E89DB27-E3CD-D6F9-588C-490182794D4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911480" y="3094728"/>
                                      <a:ext cx="1417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6D64566D-ECB9-5CE7-37C3-A77841E2FA8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V="1">
                                      <a:off x="1094359" y="3799578"/>
                                      <a:ext cx="787717" cy="644108"/>
                                      <a:chOff x="2866963" y="1243437"/>
                                      <a:chExt cx="787717" cy="644108"/>
                                    </a:xfrm>
                                  </p:grpSpPr>
                                  <p:grpSp>
                                    <p:nvGrpSpPr>
                                      <p:cNvPr id="64" name="Group 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9232F6-D376-D528-DAD9-CF8CB6B454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43437"/>
                                        <a:ext cx="787717" cy="639972"/>
                                        <a:chOff x="2866963" y="124343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66" name="Group 6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1732BE-7342-6D4D-0797-AAC7204E2A6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289157"/>
                                          <a:ext cx="787717" cy="594252"/>
                                          <a:chOff x="2866963" y="1289157"/>
                                          <a:chExt cx="787717" cy="594252"/>
                                        </a:xfrm>
                                      </p:grpSpPr>
                                      <p:cxnSp>
                                        <p:nvCxnSpPr>
                                          <p:cNvPr id="68" name="Straight Connector 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12E40D-F957-EF87-6DA3-505DE6D75188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42631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9" name="Straight Connector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605F68-2777-F588-FE71-EB68DD79E30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65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1563477"/>
                                            <a:ext cx="111383" cy="278349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0" name="Rectangle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5BBE7C-9DE4-D278-D420-A55F497B67B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Rectangle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CC377F2-8ED8-36E6-D63D-D81D20584F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2" name="Straight Connector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7BAF63-FD6A-B195-AFBC-A267D7CFA709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3" name="Straight Connector 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BFC547-ED0B-AD3A-0F88-1B2382E17057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4" name="Rectangle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807B14-E56E-15DE-7CAF-15E46324D40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1837690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7" name="Rectangle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17A79-908C-4A3A-3215-44A5CBF92B1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24343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5" name="Rectangle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2437DAD-6214-4E15-887A-48DC06A0B9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69823" y="1841826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07" name="Straight Connector 106">
                                      <a:extLst>
                                        <a:ext uri="{FF2B5EF4-FFF2-40B4-BE49-F238E27FC236}">
                                          <a16:creationId xmlns:a16="http://schemas.microsoft.com/office/drawing/2014/main" id="{7A37ECBC-D0E4-EFB8-FB5D-48BAE257EBE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585160" y="3981930"/>
                                      <a:ext cx="3200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08" name="Isosceles Triangle 107">
                                      <a:extLst>
                                        <a:ext uri="{FF2B5EF4-FFF2-40B4-BE49-F238E27FC236}">
                                          <a16:creationId xmlns:a16="http://schemas.microsoft.com/office/drawing/2014/main" id="{1E4D3B74-0F46-01F3-7A0D-4AD717711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689936" y="4146506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109" name="Straight Connector 108">
                                      <a:extLst>
                                        <a:ext uri="{FF2B5EF4-FFF2-40B4-BE49-F238E27FC236}">
                                          <a16:creationId xmlns:a16="http://schemas.microsoft.com/office/drawing/2014/main" id="{52C77382-9436-C4CA-4A42-3C7F7580BAF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748600" y="3828153"/>
                                      <a:ext cx="6400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6" name="Group 285">
                                    <a:extLst>
                                      <a:ext uri="{FF2B5EF4-FFF2-40B4-BE49-F238E27FC236}">
                                        <a16:creationId xmlns:a16="http://schemas.microsoft.com/office/drawing/2014/main" id="{C511C1EF-98B5-74C9-67CC-DC82C7F9E34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281968" y="340467"/>
                                    <a:ext cx="1192640" cy="2992004"/>
                                    <a:chOff x="2573968" y="340467"/>
                                    <a:chExt cx="1192640" cy="2992004"/>
                                  </a:xfrm>
                                </p:grpSpPr>
                                <p:grpSp>
                                  <p:nvGrpSpPr>
                                    <p:cNvPr id="59" name="Group 58">
                                      <a:extLst>
                                        <a:ext uri="{FF2B5EF4-FFF2-40B4-BE49-F238E27FC236}">
                                          <a16:creationId xmlns:a16="http://schemas.microsoft.com/office/drawing/2014/main" id="{B4DBDC72-0F65-8189-3140-D20ABBA180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73968" y="2692500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54" name="Group 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275A35-C49A-BE2E-9D42-05C024A653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42547"/>
                                        <a:ext cx="787717" cy="639971"/>
                                        <a:chOff x="2866963" y="1742547"/>
                                        <a:chExt cx="787717" cy="639971"/>
                                      </a:xfrm>
                                    </p:grpSpPr>
                                    <p:grpSp>
                                      <p:nvGrpSpPr>
                                        <p:cNvPr id="45" name="Group 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F8D787-FDD8-4C7D-5BFF-5D4D144800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88267"/>
                                          <a:ext cx="787717" cy="594251"/>
                                          <a:chOff x="2866963" y="1788267"/>
                                          <a:chExt cx="787717" cy="594251"/>
                                        </a:xfrm>
                                      </p:grpSpPr>
                                      <p:cxnSp>
                                        <p:nvCxnSpPr>
                                          <p:cNvPr id="38" name="Straight Connector 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3BB94BF-1902-3E97-956B-F7A21EC9E6F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92542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Straight Connector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06440F-EC77-70F5-7196-48BD6ADD20E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58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2062587"/>
                                            <a:ext cx="114505" cy="2742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0" name="Rectangle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CE50AF-3A80-5EF3-5DD1-95D9EEC88D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" name="Rectangle 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D9F0FD-B55C-0A70-487E-90C3B6C7483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2" name="Straight Connector 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1B57DA-F180-66E1-AD42-776DABACCD84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3" name="Straight Connector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BD94B6-757B-2DB9-AD10-3E99125E8F5C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4" name="Rectangle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AC811E-054E-BE52-E51B-5DAB6D2ADC8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2336799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3" name="Rectangle 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1EB720-A198-FE0F-4975-5B150CB6D4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8" name="Rectangle 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0A72D0-B680-85B1-229F-DFE45D8470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72945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62" name="Group 261">
                                      <a:extLst>
                                        <a:ext uri="{FF2B5EF4-FFF2-40B4-BE49-F238E27FC236}">
                                          <a16:creationId xmlns:a16="http://schemas.microsoft.com/office/drawing/2014/main" id="{7F66D409-D4EA-CEDB-F47F-B12DD8ABA4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1412" y="340467"/>
                                      <a:ext cx="1065196" cy="1990006"/>
                                      <a:chOff x="2228972" y="518442"/>
                                      <a:chExt cx="1065196" cy="1990006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91976A-325C-6616-6270-F381489F46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flipH="1">
                                        <a:off x="2266116" y="518442"/>
                                        <a:ext cx="1028052" cy="1554480"/>
                                        <a:chOff x="2450535" y="518442"/>
                                        <a:chExt cx="1028052" cy="1554480"/>
                                      </a:xfrm>
                                    </p:grpSpPr>
                                    <p:cxnSp>
                                      <p:nvCxnSpPr>
                                        <p:cNvPr id="146" name="Straight Connector 1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0C69D8A-CDFC-5835-9A34-EA5043FEA3DA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504119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47" name="Straight Connector 1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4BC7BCA-8AE2-264F-4948-9CB0EE9795CA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2323022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2" name="Isosceles Triangle 1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C88DC0-AA53-8C48-C2C4-9544666BFE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2450535" y="880748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3" name="Straight Connector 1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8A3692-7DC0-C2A2-F50E-99B044A78E5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 flipH="1" flipV="1">
                                          <a:off x="2868987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54" name="Straight Connector 1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2EF622-9F82-84D5-9675-C60EAA9363A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051867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5" name="Oval 1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AC2F349-35D5-690B-49E7-E9A63FC5623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990907" y="884202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6" name="Straight Connector 1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E933D0-AE87-3302-A633-14828AA0F4D3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34747" y="988237"/>
                                          <a:ext cx="0" cy="36576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7" name="Isosceles Triangle 1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8E4D61C-C5E9-7A62-6F2C-8B8ADCC3A0B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3179503" y="1353997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8" name="Straight Connector 1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A02418-AB07-72F7-A27C-18E93A76301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2960427" y="1798602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3" name="Oval 1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6693CC-1A2C-BE90-8E7B-BBA81D59EF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2272542" y="10366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87" name="Group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D1F941-D6C8-26B8-3FCC-BB332E6A3B5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28972" y="2072922"/>
                                        <a:ext cx="536072" cy="435526"/>
                                        <a:chOff x="2243257" y="2130727"/>
                                        <a:chExt cx="536072" cy="435526"/>
                                      </a:xfrm>
                                    </p:grpSpPr>
                                    <p:grpSp>
                                      <p:nvGrpSpPr>
                                        <p:cNvPr id="175" name="Group 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BEFBC19-F66C-E03E-0A0E-E6A9C7E4EAE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243257" y="2130727"/>
                                          <a:ext cx="536072" cy="435526"/>
                                          <a:chOff x="2866963" y="1742547"/>
                                          <a:chExt cx="787717" cy="639972"/>
                                        </a:xfrm>
                                      </p:grpSpPr>
                                      <p:grpSp>
                                        <p:nvGrpSpPr>
                                          <p:cNvPr id="177" name="Group 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05229-4891-0D1A-DF89-25B356DD6F9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66963" y="1793860"/>
                                            <a:ext cx="787717" cy="588659"/>
                                            <a:chOff x="2866963" y="1793860"/>
                                            <a:chExt cx="787717" cy="588659"/>
                                          </a:xfrm>
                                        </p:grpSpPr>
                                        <p:cxnSp>
                                          <p:nvCxnSpPr>
                                            <p:cNvPr id="179" name="Straight Connector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4448AB-90D2-5319-B525-907F0F2452E0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V="1">
                                              <a:off x="3200682" y="1874479"/>
                                              <a:ext cx="161237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0" name="Straight Connector 1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8E23DA-6EE7-B000-EE14-B2EF2CB9B65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3277790" y="1949499"/>
                                              <a:ext cx="4253" cy="22606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1" name="Rectangle 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980E5D-19C7-75CE-EC51-D90EF66CB74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426081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82" name="Rectangle 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A67B5F-0B2D-DABC-F570-AEEF0955F2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052702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183" name="Straight Connector 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6D7D0-F72F-38BF-6937-B5151F50B33B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3471800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4" name="Straight Connector 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2C31D5-8D1B-E3D2-A011-CFEF01FB30E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2866963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5" name="Rectangle 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55CB71-F035-9D21-246A-713605FA039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259902" y="2336799"/>
                                              <a:ext cx="45720" cy="457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78" name="Rectangle 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6297B-30A8-8716-8F75-634A26F4FF9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8440" y="174254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86" name="Straight Connector 1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24B79E-6C5E-8CFF-B99B-4E82FDFFDB0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 flipV="1">
                                          <a:off x="2467977" y="2480275"/>
                                          <a:ext cx="109728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273" name="Straight Connector 272">
                                      <a:extLst>
                                        <a:ext uri="{FF2B5EF4-FFF2-40B4-BE49-F238E27FC236}">
                                          <a16:creationId xmlns:a16="http://schemas.microsoft.com/office/drawing/2014/main" id="{9837E374-2793-340A-0957-CE57FC2FD69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2799516" y="2513353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7" name="Group 286">
                                    <a:extLst>
                                      <a:ext uri="{FF2B5EF4-FFF2-40B4-BE49-F238E27FC236}">
                                        <a16:creationId xmlns:a16="http://schemas.microsoft.com/office/drawing/2014/main" id="{8E9404E3-4B84-79D0-B91D-850D208FB5B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443538" y="3080419"/>
                                    <a:ext cx="542194" cy="435526"/>
                                    <a:chOff x="3653696" y="1817987"/>
                                    <a:chExt cx="542194" cy="435526"/>
                                  </a:xfrm>
                                </p:grpSpPr>
                                <p:cxnSp>
                                  <p:nvCxnSpPr>
                                    <p:cNvPr id="288" name="Straight Connector 287">
                                      <a:extLst>
                                        <a:ext uri="{FF2B5EF4-FFF2-40B4-BE49-F238E27FC236}">
                                          <a16:creationId xmlns:a16="http://schemas.microsoft.com/office/drawing/2014/main" id="{2515B604-D2B1-A98C-A067-EDE88346019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86927" y="1907772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89" name="Straight Connector 288">
                                      <a:extLst>
                                        <a:ext uri="{FF2B5EF4-FFF2-40B4-BE49-F238E27FC236}">
                                          <a16:creationId xmlns:a16="http://schemas.microsoft.com/office/drawing/2014/main" id="{E2F77931-EA29-231D-2381-D88375A16C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824427" y="1995161"/>
                                      <a:ext cx="153844" cy="81176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0" name="Rectangle 289">
                                      <a:extLst>
                                        <a:ext uri="{FF2B5EF4-FFF2-40B4-BE49-F238E27FC236}">
                                          <a16:creationId xmlns:a16="http://schemas.microsoft.com/office/drawing/2014/main" id="{D6C1E3C3-975B-6C63-579B-3E0E8838D6C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040320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1" name="Rectangle 290">
                                      <a:extLst>
                                        <a:ext uri="{FF2B5EF4-FFF2-40B4-BE49-F238E27FC236}">
                                          <a16:creationId xmlns:a16="http://schemas.microsoft.com/office/drawing/2014/main" id="{4F63A07F-70E1-5E85-9D14-AC51F16C70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86221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2" name="Straight Connector 291">
                                      <a:extLst>
                                        <a:ext uri="{FF2B5EF4-FFF2-40B4-BE49-F238E27FC236}">
                                          <a16:creationId xmlns:a16="http://schemas.microsoft.com/office/drawing/2014/main" id="{443EBD8E-E4BE-9BA6-68F2-DFB45B638D6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4071433" y="2035786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3" name="Straight Connector 292">
                                      <a:extLst>
                                        <a:ext uri="{FF2B5EF4-FFF2-40B4-BE49-F238E27FC236}">
                                          <a16:creationId xmlns:a16="http://schemas.microsoft.com/office/drawing/2014/main" id="{9A1907EF-2C6D-FB40-EDD0-C1FBC98C7D6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653696" y="2035787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4" name="Rectangle 293">
                                      <a:extLst>
                                        <a:ext uri="{FF2B5EF4-FFF2-40B4-BE49-F238E27FC236}">
                                          <a16:creationId xmlns:a16="http://schemas.microsoft.com/office/drawing/2014/main" id="{B72E5F70-8D90-45A3-AD25-763AD0AD733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32943" y="2222399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5" name="Rectangle 294">
                                      <a:extLst>
                                        <a:ext uri="{FF2B5EF4-FFF2-40B4-BE49-F238E27FC236}">
                                          <a16:creationId xmlns:a16="http://schemas.microsoft.com/office/drawing/2014/main" id="{C7A28688-C1C7-6921-0A53-E11AB79A181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26233" y="1817987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6" name="Straight Connector 295">
                                      <a:extLst>
                                        <a:ext uri="{FF2B5EF4-FFF2-40B4-BE49-F238E27FC236}">
                                          <a16:creationId xmlns:a16="http://schemas.microsoft.com/office/drawing/2014/main" id="{C09BDA05-C8E6-75D8-225C-FFAB68752FF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90253" y="2167535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297" name="Straight Connector 296">
                                    <a:extLst>
                                      <a:ext uri="{FF2B5EF4-FFF2-40B4-BE49-F238E27FC236}">
                                        <a16:creationId xmlns:a16="http://schemas.microsoft.com/office/drawing/2014/main" id="{15FBA8F0-CF48-9B7A-647F-DB083593D96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2936209" y="3313421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8" name="Straight Connector 297">
                                    <a:extLst>
                                      <a:ext uri="{FF2B5EF4-FFF2-40B4-BE49-F238E27FC236}">
                                        <a16:creationId xmlns:a16="http://schemas.microsoft.com/office/drawing/2014/main" id="{187657CD-0A1A-C542-348F-1B57040F167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1619048" y="3321889"/>
                                    <a:ext cx="87782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00" name="Straight Connector 299">
                                  <a:extLst>
                                    <a:ext uri="{FF2B5EF4-FFF2-40B4-BE49-F238E27FC236}">
                                      <a16:creationId xmlns:a16="http://schemas.microsoft.com/office/drawing/2014/main" id="{1EE7AC3C-FA10-A448-D26C-65858E16EA4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1325815" y="4626566"/>
                                  <a:ext cx="36576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1" name="Straight Connector 300">
                                  <a:extLst>
                                    <a:ext uri="{FF2B5EF4-FFF2-40B4-BE49-F238E27FC236}">
                                      <a16:creationId xmlns:a16="http://schemas.microsoft.com/office/drawing/2014/main" id="{FC6FD31E-D436-F19B-15B5-F4307AFB0E2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417255" y="4812578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06" name="Moon 305">
                                  <a:extLst>
                                    <a:ext uri="{FF2B5EF4-FFF2-40B4-BE49-F238E27FC236}">
                                      <a16:creationId xmlns:a16="http://schemas.microsoft.com/office/drawing/2014/main" id="{4287FA2D-65FF-5C18-7758-A6C4FAEE50A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1489616" y="4793282"/>
                                  <a:ext cx="45719" cy="169486"/>
                                </a:xfrm>
                                <a:prstGeom prst="moon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307" name="Straight Connector 306">
                                  <a:extLst>
                                    <a:ext uri="{FF2B5EF4-FFF2-40B4-BE49-F238E27FC236}">
                                      <a16:creationId xmlns:a16="http://schemas.microsoft.com/office/drawing/2014/main" id="{B38E5A22-5EE7-29D6-460F-49F5513202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508695" y="4855165"/>
                                  <a:ext cx="0" cy="208325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15" name="Isosceles Triangle 314">
                                <a:extLst>
                                  <a:ext uri="{FF2B5EF4-FFF2-40B4-BE49-F238E27FC236}">
                                    <a16:creationId xmlns:a16="http://schemas.microsoft.com/office/drawing/2014/main" id="{2D589DDD-C42E-04E0-85C7-2FB75CC883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V="1">
                                <a:off x="1450593" y="5068032"/>
                                <a:ext cx="110488" cy="95248"/>
                              </a:xfrm>
                              <a:prstGeom prst="triangle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6" name="Group 315">
                                <a:extLst>
                                  <a:ext uri="{FF2B5EF4-FFF2-40B4-BE49-F238E27FC236}">
                                    <a16:creationId xmlns:a16="http://schemas.microsoft.com/office/drawing/2014/main" id="{4F267C93-AA45-544F-320D-6A055AD712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V="1">
                                <a:off x="3285612" y="3792090"/>
                                <a:ext cx="787717" cy="644108"/>
                                <a:chOff x="2866963" y="1742547"/>
                                <a:chExt cx="787717" cy="644108"/>
                              </a:xfrm>
                            </p:grpSpPr>
                            <p:grpSp>
                              <p:nvGrpSpPr>
                                <p:cNvPr id="317" name="Group 316">
                                  <a:extLst>
                                    <a:ext uri="{FF2B5EF4-FFF2-40B4-BE49-F238E27FC236}">
                                      <a16:creationId xmlns:a16="http://schemas.microsoft.com/office/drawing/2014/main" id="{00610ECF-92DC-7B34-5D12-F7C976B4D9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42547"/>
                                  <a:ext cx="787717" cy="639972"/>
                                  <a:chOff x="2866963" y="1742547"/>
                                  <a:chExt cx="787717" cy="639972"/>
                                </a:xfrm>
                              </p:grpSpPr>
                              <p:grpSp>
                                <p:nvGrpSpPr>
                                  <p:cNvPr id="319" name="Group 318">
                                    <a:extLst>
                                      <a:ext uri="{FF2B5EF4-FFF2-40B4-BE49-F238E27FC236}">
                                        <a16:creationId xmlns:a16="http://schemas.microsoft.com/office/drawing/2014/main" id="{1DE0CF39-EDB8-BC10-8C5D-6E315D02A3C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788267"/>
                                    <a:ext cx="787717" cy="594252"/>
                                    <a:chOff x="2866963" y="1788267"/>
                                    <a:chExt cx="787717" cy="594252"/>
                                  </a:xfrm>
                                </p:grpSpPr>
                                <p:cxnSp>
                                  <p:nvCxnSpPr>
                                    <p:cNvPr id="321" name="Straight Connector 320">
                                      <a:extLst>
                                        <a:ext uri="{FF2B5EF4-FFF2-40B4-BE49-F238E27FC236}">
                                          <a16:creationId xmlns:a16="http://schemas.microsoft.com/office/drawing/2014/main" id="{44A8B440-5607-5A3B-D7B2-1F44777D8E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14414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2" name="Straight Connector 321">
                                      <a:extLst>
                                        <a:ext uri="{FF2B5EF4-FFF2-40B4-BE49-F238E27FC236}">
                                          <a16:creationId xmlns:a16="http://schemas.microsoft.com/office/drawing/2014/main" id="{AB515B2C-2D0F-878D-5B07-4515779F42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18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281300" y="2062587"/>
                                      <a:ext cx="111383" cy="278349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3" name="Rectangle 322">
                                      <a:extLst>
                                        <a:ext uri="{FF2B5EF4-FFF2-40B4-BE49-F238E27FC236}">
                                          <a16:creationId xmlns:a16="http://schemas.microsoft.com/office/drawing/2014/main" id="{69410C29-7285-A8C5-3063-3D356EC20B2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08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4" name="Rectangle 323">
                                      <a:extLst>
                                        <a:ext uri="{FF2B5EF4-FFF2-40B4-BE49-F238E27FC236}">
                                          <a16:creationId xmlns:a16="http://schemas.microsoft.com/office/drawing/2014/main" id="{6C4FB270-9605-974F-E4A3-1BBB6F9D884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5270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25" name="Straight Connector 324">
                                      <a:extLst>
                                        <a:ext uri="{FF2B5EF4-FFF2-40B4-BE49-F238E27FC236}">
                                          <a16:creationId xmlns:a16="http://schemas.microsoft.com/office/drawing/2014/main" id="{86DCC6A3-5C05-268D-FE4B-6F5D99146CB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47180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6" name="Straight Connector 325">
                                      <a:extLst>
                                        <a:ext uri="{FF2B5EF4-FFF2-40B4-BE49-F238E27FC236}">
                                          <a16:creationId xmlns:a16="http://schemas.microsoft.com/office/drawing/2014/main" id="{5EC0C993-BB49-FEC0-C808-1A6CF59E49D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286696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7" name="Rectangle 326">
                                      <a:extLst>
                                        <a:ext uri="{FF2B5EF4-FFF2-40B4-BE49-F238E27FC236}">
                                          <a16:creationId xmlns:a16="http://schemas.microsoft.com/office/drawing/2014/main" id="{C5FFF708-A49A-1695-E304-58E2773B6A2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16128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0" name="Rectangle 319">
                                    <a:extLst>
                                      <a:ext uri="{FF2B5EF4-FFF2-40B4-BE49-F238E27FC236}">
                                        <a16:creationId xmlns:a16="http://schemas.microsoft.com/office/drawing/2014/main" id="{A97B8899-0EDC-0748-8D74-EAD8835FB0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8440" y="174254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18" name="Rectangle 317">
                                  <a:extLst>
                                    <a:ext uri="{FF2B5EF4-FFF2-40B4-BE49-F238E27FC236}">
                                      <a16:creationId xmlns:a16="http://schemas.microsoft.com/office/drawing/2014/main" id="{3F243059-E354-B235-2D52-59202D1D07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69823" y="2340936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328" name="Straight Connector 327">
                                <a:extLst>
                                  <a:ext uri="{FF2B5EF4-FFF2-40B4-BE49-F238E27FC236}">
                                    <a16:creationId xmlns:a16="http://schemas.microsoft.com/office/drawing/2014/main" id="{BF167422-6985-223E-8368-E1BAC1F4FEA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580455" y="3559336"/>
                                <a:ext cx="45720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31" name="Isosceles Triangle 330">
                              <a:extLst>
                                <a:ext uri="{FF2B5EF4-FFF2-40B4-BE49-F238E27FC236}">
                                  <a16:creationId xmlns:a16="http://schemas.microsoft.com/office/drawing/2014/main" id="{B1E53A9C-812B-AE49-8D16-F4E73349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3647727" y="5306053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cxnSp>
                        <p:nvCxnSpPr>
                          <p:cNvPr id="333" name="Straight Connector 332">
                            <a:extLst>
                              <a:ext uri="{FF2B5EF4-FFF2-40B4-BE49-F238E27FC236}">
                                <a16:creationId xmlns:a16="http://schemas.microsoft.com/office/drawing/2014/main" id="{7BAC556A-4843-64C1-78BC-F5436F2691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6200000" flipH="1">
                            <a:off x="2792701" y="3974442"/>
                            <a:ext cx="32004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4" name="Isosceles Triangle 333">
                            <a:extLst>
                              <a:ext uri="{FF2B5EF4-FFF2-40B4-BE49-F238E27FC236}">
                                <a16:creationId xmlns:a16="http://schemas.microsoft.com/office/drawing/2014/main" id="{9529FA00-44EA-095B-11EB-45A5372C87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2897477" y="4139018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E514D21D-5344-6062-1695-4FC52402D3C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>
                            <a:off x="2956141" y="3820665"/>
                            <a:ext cx="6400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44" name="Group 343">
                          <a:extLst>
                            <a:ext uri="{FF2B5EF4-FFF2-40B4-BE49-F238E27FC236}">
                              <a16:creationId xmlns:a16="http://schemas.microsoft.com/office/drawing/2014/main" id="{DC1208EF-E56E-CCC4-6340-86AD5D127B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89854" y="892363"/>
                          <a:ext cx="1068816" cy="1157148"/>
                          <a:chOff x="7322094" y="1059947"/>
                          <a:chExt cx="1068816" cy="1157148"/>
                        </a:xfrm>
                      </p:grpSpPr>
                      <p:sp>
                        <p:nvSpPr>
                          <p:cNvPr id="338" name="Isosceles Triangle 337">
                            <a:extLst>
                              <a:ext uri="{FF2B5EF4-FFF2-40B4-BE49-F238E27FC236}">
                                <a16:creationId xmlns:a16="http://schemas.microsoft.com/office/drawing/2014/main" id="{39CBB6D3-1DC6-D9C9-707A-5802B84064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277928" y="1104113"/>
                            <a:ext cx="1157148" cy="1068816"/>
                          </a:xfrm>
                          <a:prstGeom prst="triangl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2" name="Plus Sign 341">
                            <a:extLst>
                              <a:ext uri="{FF2B5EF4-FFF2-40B4-BE49-F238E27FC236}">
                                <a16:creationId xmlns:a16="http://schemas.microsoft.com/office/drawing/2014/main" id="{3B7FBECF-5D4B-3672-0592-BA50FDA43A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300841"/>
                            <a:ext cx="148773" cy="148773"/>
                          </a:xfrm>
                          <a:prstGeom prst="mathPl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43" name="Minus Sign 342">
                            <a:extLst>
                              <a:ext uri="{FF2B5EF4-FFF2-40B4-BE49-F238E27FC236}">
                                <a16:creationId xmlns:a16="http://schemas.microsoft.com/office/drawing/2014/main" id="{385A79DD-38F9-1B09-1ECF-052161E7A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834195"/>
                            <a:ext cx="148773" cy="148773"/>
                          </a:xfrm>
                          <a:prstGeom prst="mathMin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46" name="Connector: Elbow 345">
                          <a:extLst>
                            <a:ext uri="{FF2B5EF4-FFF2-40B4-BE49-F238E27FC236}">
                              <a16:creationId xmlns:a16="http://schemas.microsoft.com/office/drawing/2014/main" id="{52E20053-13EA-8020-CEFC-20ADD2C58B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12475" y="1236493"/>
                          <a:ext cx="5276864" cy="3335403"/>
                        </a:xfrm>
                        <a:prstGeom prst="bentConnector3">
                          <a:avLst>
                            <a:gd name="adj1" fmla="val 62477"/>
                          </a:avLst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61" name="Connector: Elbow 360">
                        <a:extLst>
                          <a:ext uri="{FF2B5EF4-FFF2-40B4-BE49-F238E27FC236}">
                            <a16:creationId xmlns:a16="http://schemas.microsoft.com/office/drawing/2014/main" id="{A4ABBB50-B01C-34DA-E619-E2DA3B541B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91892" y="1742549"/>
                        <a:ext cx="3082644" cy="3066897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424466B4-7D21-7257-E872-9EC362AF4A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1943" y="120051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comp</a:t>
                      </a:r>
                    </a:p>
                  </p:txBody>
                </p:sp>
              </p:grpSp>
              <p:cxnSp>
                <p:nvCxnSpPr>
                  <p:cNvPr id="488" name="Connector: Elbow 487">
                    <a:extLst>
                      <a:ext uri="{FF2B5EF4-FFF2-40B4-BE49-F238E27FC236}">
                        <a16:creationId xmlns:a16="http://schemas.microsoft.com/office/drawing/2014/main" id="{F0272CA4-9CE2-0A79-E304-2765690EAADD}"/>
                      </a:ext>
                    </a:extLst>
                  </p:cNvPr>
                  <p:cNvCxnSpPr>
                    <a:stCxn id="482" idx="3"/>
                    <a:endCxn id="449" idx="0"/>
                  </p:cNvCxnSpPr>
                  <p:nvPr/>
                </p:nvCxnSpPr>
                <p:spPr>
                  <a:xfrm>
                    <a:off x="8004701" y="1465864"/>
                    <a:ext cx="1095749" cy="2256631"/>
                  </a:xfrm>
                  <a:prstGeom prst="bentConnector4">
                    <a:avLst>
                      <a:gd name="adj1" fmla="val 48957"/>
                      <a:gd name="adj2" fmla="val 90680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496AC06B-A606-3392-6EFF-3F2B8538C03A}"/>
                    </a:ext>
                  </a:extLst>
                </p:cNvPr>
                <p:cNvSpPr txBox="1"/>
                <p:nvPr/>
              </p:nvSpPr>
              <p:spPr>
                <a:xfrm>
                  <a:off x="109343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3DA65135-F74B-B72E-07BE-E933439EBAEE}"/>
                    </a:ext>
                  </a:extLst>
                </p:cNvPr>
                <p:cNvSpPr txBox="1"/>
                <p:nvPr/>
              </p:nvSpPr>
              <p:spPr>
                <a:xfrm>
                  <a:off x="42312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1FFB0533-FA2E-D0D4-A59A-E0E18BC147E0}"/>
                    </a:ext>
                  </a:extLst>
                </p:cNvPr>
                <p:cNvSpPr txBox="1"/>
                <p:nvPr/>
              </p:nvSpPr>
              <p:spPr>
                <a:xfrm>
                  <a:off x="3230357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95A78116-4333-B04B-2DEC-C9408F59937D}"/>
                    </a:ext>
                  </a:extLst>
                </p:cNvPr>
                <p:cNvSpPr txBox="1"/>
                <p:nvPr/>
              </p:nvSpPr>
              <p:spPr>
                <a:xfrm>
                  <a:off x="2594043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3E5631F4-4928-B75E-3D08-A3CCF6D8F396}"/>
                    </a:ext>
                  </a:extLst>
                </p:cNvPr>
                <p:cNvSpPr txBox="1"/>
                <p:nvPr/>
              </p:nvSpPr>
              <p:spPr>
                <a:xfrm>
                  <a:off x="1109734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253E8643-EB34-DBF5-7414-2A9F59B01C3D}"/>
                    </a:ext>
                  </a:extLst>
                </p:cNvPr>
                <p:cNvSpPr txBox="1"/>
                <p:nvPr/>
              </p:nvSpPr>
              <p:spPr>
                <a:xfrm>
                  <a:off x="476512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95CF296D-242F-FA2B-DAA0-F28D1B1EDEE0}"/>
                    </a:ext>
                  </a:extLst>
                </p:cNvPr>
                <p:cNvSpPr txBox="1"/>
                <p:nvPr/>
              </p:nvSpPr>
              <p:spPr>
                <a:xfrm>
                  <a:off x="3221259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B301D1AA-BC41-019D-8627-24A295E5071D}"/>
                    </a:ext>
                  </a:extLst>
                </p:cNvPr>
                <p:cNvSpPr txBox="1"/>
                <p:nvPr/>
              </p:nvSpPr>
              <p:spPr>
                <a:xfrm>
                  <a:off x="2642492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BDF5421-E0FB-B49F-1691-2C929109FDBC}"/>
                    </a:ext>
                  </a:extLst>
                </p:cNvPr>
                <p:cNvSpPr txBox="1"/>
                <p:nvPr/>
              </p:nvSpPr>
              <p:spPr>
                <a:xfrm>
                  <a:off x="3153612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175FA9BC-6217-7CF6-31CE-38111F8C3199}"/>
                    </a:ext>
                  </a:extLst>
                </p:cNvPr>
                <p:cNvSpPr txBox="1"/>
                <p:nvPr/>
              </p:nvSpPr>
              <p:spPr>
                <a:xfrm>
                  <a:off x="2703524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34BD60ED-04CC-9743-7ABA-FCF461A2B727}"/>
                    </a:ext>
                  </a:extLst>
                </p:cNvPr>
                <p:cNvSpPr txBox="1"/>
                <p:nvPr/>
              </p:nvSpPr>
              <p:spPr>
                <a:xfrm>
                  <a:off x="1937853" y="354846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0351AD0B-1508-8982-7A45-A986FD1685AC}"/>
                    </a:ext>
                  </a:extLst>
                </p:cNvPr>
                <p:cNvSpPr txBox="1"/>
                <p:nvPr/>
              </p:nvSpPr>
              <p:spPr>
                <a:xfrm>
                  <a:off x="1937853" y="2805352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25791-5A06-5B84-3081-18B66BD2298D}"/>
                  </a:ext>
                </a:extLst>
              </p:cNvPr>
              <p:cNvSpPr txBox="1"/>
              <p:nvPr/>
            </p:nvSpPr>
            <p:spPr>
              <a:xfrm>
                <a:off x="358333" y="498384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FD744D-C65A-EC0B-0D91-B8BEA214404A}"/>
                  </a:ext>
                </a:extLst>
              </p:cNvPr>
              <p:cNvSpPr txBox="1"/>
              <p:nvPr/>
            </p:nvSpPr>
            <p:spPr>
              <a:xfrm>
                <a:off x="2895699" y="5191156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1BEF1-5972-F1AF-B881-F465B440E24D}"/>
                </a:ext>
              </a:extLst>
            </p:cNvPr>
            <p:cNvSpPr txBox="1"/>
            <p:nvPr/>
          </p:nvSpPr>
          <p:spPr>
            <a:xfrm>
              <a:off x="961598" y="1148693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775DF-6004-4D2B-0C28-F3C98CFF8D8D}"/>
                </a:ext>
              </a:extLst>
            </p:cNvPr>
            <p:cNvSpPr txBox="1"/>
            <p:nvPr/>
          </p:nvSpPr>
          <p:spPr>
            <a:xfrm>
              <a:off x="3138878" y="113042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ref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6E25F-DFD9-793E-DECD-9927D6D06EE3}"/>
                </a:ext>
              </a:extLst>
            </p:cNvPr>
            <p:cNvSpPr txBox="1"/>
            <p:nvPr/>
          </p:nvSpPr>
          <p:spPr>
            <a:xfrm>
              <a:off x="5575671" y="129131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2AE5FC-07B7-7F45-77B8-43FF9D0C49F9}"/>
                </a:ext>
              </a:extLst>
            </p:cNvPr>
            <p:cNvSpPr txBox="1"/>
            <p:nvPr/>
          </p:nvSpPr>
          <p:spPr>
            <a:xfrm>
              <a:off x="5575671" y="207425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3F95E749-C223-2651-690E-8CFAC07F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S_2XP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24F78-1A08-BFD0-63A2-F849AF5F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9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1201EFA-3249-BC9D-E7C9-915945A67256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572CA5-64D6-6C50-CC1A-5BDDE68F7011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286938" y="671207"/>
              <a:chExt cx="10986970" cy="5727478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1B00B7C8-C459-3599-742F-CE8E1FA00840}"/>
                  </a:ext>
                </a:extLst>
              </p:cNvPr>
              <p:cNvGrpSpPr/>
              <p:nvPr/>
            </p:nvGrpSpPr>
            <p:grpSpPr>
              <a:xfrm>
                <a:off x="286938" y="671207"/>
                <a:ext cx="10986970" cy="5727478"/>
                <a:chOff x="423125" y="340467"/>
                <a:chExt cx="10986970" cy="5727478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FFB41DE8-65BF-8B03-FA4A-8582EC788EE8}"/>
                    </a:ext>
                  </a:extLst>
                </p:cNvPr>
                <p:cNvGrpSpPr/>
                <p:nvPr/>
              </p:nvGrpSpPr>
              <p:grpSpPr>
                <a:xfrm>
                  <a:off x="9077590" y="3507051"/>
                  <a:ext cx="2332505" cy="2560894"/>
                  <a:chOff x="7710026" y="3528999"/>
                  <a:chExt cx="2332505" cy="2560894"/>
                </a:xfrm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EF4E4F15-08F4-0DA3-4692-310E5123E367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2102730" cy="2560894"/>
                    <a:chOff x="7939801" y="3528999"/>
                    <a:chExt cx="2102730" cy="2560894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8975FE12-1635-3538-0097-BFB6EC759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9801" y="3528999"/>
                      <a:ext cx="1945345" cy="2560894"/>
                      <a:chOff x="8102861" y="3474121"/>
                      <a:chExt cx="1945345" cy="2560894"/>
                    </a:xfrm>
                  </p:grpSpPr>
                  <p:sp>
                    <p:nvSpPr>
                      <p:cNvPr id="378" name="Rectangle 377">
                        <a:extLst>
                          <a:ext uri="{FF2B5EF4-FFF2-40B4-BE49-F238E27FC236}">
                            <a16:creationId xmlns:a16="http://schemas.microsoft.com/office/drawing/2014/main" id="{FE66BBEE-A679-0D77-588B-9771541F9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02861" y="3474121"/>
                        <a:ext cx="1945345" cy="25608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TextBox 383">
                        <a:extLst>
                          <a:ext uri="{FF2B5EF4-FFF2-40B4-BE49-F238E27FC236}">
                            <a16:creationId xmlns:a16="http://schemas.microsoft.com/office/drawing/2014/main" id="{D6AAF895-4B2E-28D3-52B6-DD1ACCE6F3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47412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result</a:t>
                        </a:r>
                      </a:p>
                    </p:txBody>
                  </p:sp>
                  <p:sp>
                    <p:nvSpPr>
                      <p:cNvPr id="385" name="TextBox 384">
                        <a:extLst>
                          <a:ext uri="{FF2B5EF4-FFF2-40B4-BE49-F238E27FC236}">
                            <a16:creationId xmlns:a16="http://schemas.microsoft.com/office/drawing/2014/main" id="{B4945056-2327-7293-D29E-C1DECE517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66957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9" name="TextBox 388">
                        <a:extLst>
                          <a:ext uri="{FF2B5EF4-FFF2-40B4-BE49-F238E27FC236}">
                            <a16:creationId xmlns:a16="http://schemas.microsoft.com/office/drawing/2014/main" id="{A23B1A0A-A874-BF48-399F-BBA271E10C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86502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8" name="TextBox 397">
                        <a:extLst>
                          <a:ext uri="{FF2B5EF4-FFF2-40B4-BE49-F238E27FC236}">
                            <a16:creationId xmlns:a16="http://schemas.microsoft.com/office/drawing/2014/main" id="{D58E57DD-AE9E-E950-C023-40556736B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06048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72D82C7B-8E1A-87F0-B1AD-6D9021897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25593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03B2607B-1CF7-7954-DC01-D5020019C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45139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DF5A0F3-46D0-335A-6378-CE4194DEB9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64684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2" name="TextBox 401">
                        <a:extLst>
                          <a:ext uri="{FF2B5EF4-FFF2-40B4-BE49-F238E27FC236}">
                            <a16:creationId xmlns:a16="http://schemas.microsoft.com/office/drawing/2014/main" id="{C45EEB89-CB0D-7552-24E6-9BED5D49E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84229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3" name="TextBox 402">
                        <a:extLst>
                          <a:ext uri="{FF2B5EF4-FFF2-40B4-BE49-F238E27FC236}">
                            <a16:creationId xmlns:a16="http://schemas.microsoft.com/office/drawing/2014/main" id="{C94D6F27-64BA-2475-4BBF-AF608FB4B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03775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4" name="TextBox 403">
                        <a:extLst>
                          <a:ext uri="{FF2B5EF4-FFF2-40B4-BE49-F238E27FC236}">
                            <a16:creationId xmlns:a16="http://schemas.microsoft.com/office/drawing/2014/main" id="{2C1CCEDE-8B77-4DC3-BBD4-C2BAA95C9D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23320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F3A16AEE-02B0-E20B-C9A0-141121649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42866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6" name="TextBox 405">
                        <a:extLst>
                          <a:ext uri="{FF2B5EF4-FFF2-40B4-BE49-F238E27FC236}">
                            <a16:creationId xmlns:a16="http://schemas.microsoft.com/office/drawing/2014/main" id="{B9D0A7D0-7542-548D-4B12-B56831E03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62411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7" name="TextBox 406">
                        <a:extLst>
                          <a:ext uri="{FF2B5EF4-FFF2-40B4-BE49-F238E27FC236}">
                            <a16:creationId xmlns:a16="http://schemas.microsoft.com/office/drawing/2014/main" id="{BB71EE90-B2DD-89E4-0B2E-1170C0681A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81957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AF0EC6C2-237A-B015-AD6A-948B11340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62945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8D68CDD6-216C-25AD-DE46-7E991B408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7E5E653D-EEF9-73FF-36D9-82675E277A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2" name="Group 411">
                      <a:extLst>
                        <a:ext uri="{FF2B5EF4-FFF2-40B4-BE49-F238E27FC236}">
                          <a16:creationId xmlns:a16="http://schemas.microsoft.com/office/drawing/2014/main" id="{BDDB6C36-0FE3-E0B8-F51C-F43F69AAE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82447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390C4D74-4780-9F68-7814-81FDFB0AF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4" name="Straight Connector 413">
                        <a:extLst>
                          <a:ext uri="{FF2B5EF4-FFF2-40B4-BE49-F238E27FC236}">
                            <a16:creationId xmlns:a16="http://schemas.microsoft.com/office/drawing/2014/main" id="{E2CAAB94-5BD2-5A0F-8445-EB709A18F7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986E4739-B06A-262B-2FF6-DFFF12795C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019492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1DEAD3FE-BF91-6106-C37F-6534154EB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7" name="Straight Connector 416">
                        <a:extLst>
                          <a:ext uri="{FF2B5EF4-FFF2-40B4-BE49-F238E27FC236}">
                            <a16:creationId xmlns:a16="http://schemas.microsoft.com/office/drawing/2014/main" id="{ED0319B9-4A18-6618-8CBF-C69150940C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8" name="Group 417">
                      <a:extLst>
                        <a:ext uri="{FF2B5EF4-FFF2-40B4-BE49-F238E27FC236}">
                          <a16:creationId xmlns:a16="http://schemas.microsoft.com/office/drawing/2014/main" id="{BF2B34C8-6EFF-B8E8-0DF4-E1B11CD01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214509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545C9D58-6370-C991-4CD7-47D7892486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0" name="Straight Connector 419">
                        <a:extLst>
                          <a:ext uri="{FF2B5EF4-FFF2-40B4-BE49-F238E27FC236}">
                            <a16:creationId xmlns:a16="http://schemas.microsoft.com/office/drawing/2014/main" id="{B37FAFA1-164E-CC55-409C-D789F03DD9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24678083-F81E-8F55-3278-AFC17E65D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409526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2" name="Rectangle 421">
                        <a:extLst>
                          <a:ext uri="{FF2B5EF4-FFF2-40B4-BE49-F238E27FC236}">
                            <a16:creationId xmlns:a16="http://schemas.microsoft.com/office/drawing/2014/main" id="{99C8BE76-AB00-BB6F-9A60-08EFEE7A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3" name="Straight Connector 422">
                        <a:extLst>
                          <a:ext uri="{FF2B5EF4-FFF2-40B4-BE49-F238E27FC236}">
                            <a16:creationId xmlns:a16="http://schemas.microsoft.com/office/drawing/2014/main" id="{2B7ED07F-B299-3E38-D7E7-A1058C26E3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EBE35782-3921-3D7F-8CF4-DF1D2DF4E1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60454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6D2EFFC1-CCE6-2B9A-0E5A-E0A5D45AA1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6" name="Straight Connector 425">
                        <a:extLst>
                          <a:ext uri="{FF2B5EF4-FFF2-40B4-BE49-F238E27FC236}">
                            <a16:creationId xmlns:a16="http://schemas.microsoft.com/office/drawing/2014/main" id="{54737DE5-06DD-BF2C-BFE5-57CF4C9B21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>
                      <a:extLst>
                        <a:ext uri="{FF2B5EF4-FFF2-40B4-BE49-F238E27FC236}">
                          <a16:creationId xmlns:a16="http://schemas.microsoft.com/office/drawing/2014/main" id="{C5E6A4F7-EF90-7B17-EB70-AE3AB65CB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799560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8" name="Rectangle 427">
                        <a:extLst>
                          <a:ext uri="{FF2B5EF4-FFF2-40B4-BE49-F238E27FC236}">
                            <a16:creationId xmlns:a16="http://schemas.microsoft.com/office/drawing/2014/main" id="{CFB5DA39-068C-7746-D897-99FDAF2BE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9" name="Straight Connector 428">
                        <a:extLst>
                          <a:ext uri="{FF2B5EF4-FFF2-40B4-BE49-F238E27FC236}">
                            <a16:creationId xmlns:a16="http://schemas.microsoft.com/office/drawing/2014/main" id="{A8D6D186-6EEC-4EBA-278D-A735608104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>
                      <a:extLst>
                        <a:ext uri="{FF2B5EF4-FFF2-40B4-BE49-F238E27FC236}">
                          <a16:creationId xmlns:a16="http://schemas.microsoft.com/office/drawing/2014/main" id="{C785D8F2-ABC3-0C77-F551-6B953C21FC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994577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05B6850F-3C04-8556-1960-1A6514731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2" name="Straight Connector 431">
                        <a:extLst>
                          <a:ext uri="{FF2B5EF4-FFF2-40B4-BE49-F238E27FC236}">
                            <a16:creationId xmlns:a16="http://schemas.microsoft.com/office/drawing/2014/main" id="{9B596A41-84DC-6A53-80B5-873B52E063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F67EEC8A-949D-E820-89A3-5C974D94D7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189594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8D96882D-B04E-CFE9-7CD2-842A1C6062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5" name="Straight Connector 434">
                        <a:extLst>
                          <a:ext uri="{FF2B5EF4-FFF2-40B4-BE49-F238E27FC236}">
                            <a16:creationId xmlns:a16="http://schemas.microsoft.com/office/drawing/2014/main" id="{B0E3FAE7-9026-FD88-95CC-163C46D5B4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A57BEEB9-8391-352B-26EE-5ECC9DE6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384611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6DF8FFF9-EA4B-9E4F-E2B3-55C53322F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8" name="Straight Connector 437">
                        <a:extLst>
                          <a:ext uri="{FF2B5EF4-FFF2-40B4-BE49-F238E27FC236}">
                            <a16:creationId xmlns:a16="http://schemas.microsoft.com/office/drawing/2014/main" id="{DCB68EF8-7E33-653A-1BE3-8DB0E63E7F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9" name="Group 438">
                      <a:extLst>
                        <a:ext uri="{FF2B5EF4-FFF2-40B4-BE49-F238E27FC236}">
                          <a16:creationId xmlns:a16="http://schemas.microsoft.com/office/drawing/2014/main" id="{2E7DED9F-508A-8982-29E5-598E32C00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57962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0" name="Rectangle 439">
                        <a:extLst>
                          <a:ext uri="{FF2B5EF4-FFF2-40B4-BE49-F238E27FC236}">
                            <a16:creationId xmlns:a16="http://schemas.microsoft.com/office/drawing/2014/main" id="{564B5B3E-2C4E-C55B-9FD0-0AB85697C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1" name="Straight Connector 440">
                        <a:extLst>
                          <a:ext uri="{FF2B5EF4-FFF2-40B4-BE49-F238E27FC236}">
                            <a16:creationId xmlns:a16="http://schemas.microsoft.com/office/drawing/2014/main" id="{DC21A44D-67C9-D478-E959-CEDE79EC50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D1611F02-D6E4-4158-DCDD-A8586B3A8A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77464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3" name="Rectangle 442">
                        <a:extLst>
                          <a:ext uri="{FF2B5EF4-FFF2-40B4-BE49-F238E27FC236}">
                            <a16:creationId xmlns:a16="http://schemas.microsoft.com/office/drawing/2014/main" id="{F8671D75-B45F-2289-D3D8-3FDDBFE068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4" name="Straight Connector 443">
                        <a:extLst>
                          <a:ext uri="{FF2B5EF4-FFF2-40B4-BE49-F238E27FC236}">
                            <a16:creationId xmlns:a16="http://schemas.microsoft.com/office/drawing/2014/main" id="{59E6A612-2D96-B3F3-9E15-0A2382CCCB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9BD2B286-0792-34E6-642B-92D3FF57D5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96966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6" name="Rectangle 445">
                        <a:extLst>
                          <a:ext uri="{FF2B5EF4-FFF2-40B4-BE49-F238E27FC236}">
                            <a16:creationId xmlns:a16="http://schemas.microsoft.com/office/drawing/2014/main" id="{A65EF07C-58A4-A44E-FAC2-29E150247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7" name="Straight Connector 446">
                        <a:extLst>
                          <a:ext uri="{FF2B5EF4-FFF2-40B4-BE49-F238E27FC236}">
                            <a16:creationId xmlns:a16="http://schemas.microsoft.com/office/drawing/2014/main" id="{463A16AC-7452-34C7-D190-51EF9A7E87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54C8A64-8B51-1ADF-60C8-E58E0A2F1044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698724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F7C6609D-67BD-E792-1A41-647EF5B42B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84E4DF95-4456-BC9E-1DE5-5B1CF9C23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AA61623-46AF-034B-EFBD-A08A72410949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901798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262F5373-3418-59A1-E75A-E6EE98DFFA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8EEA3FC0-B9F4-9139-C0BF-53894DDF0B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A551284F-4C70-F599-EE20-BCCD607E9948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104872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89439368-71DF-5CE7-A91F-1CF4A841DD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0B7F991C-37D4-6E2B-A01B-6657C4036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5F325289-4BCF-838C-EDB8-DA689A92C273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307945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4211623E-7EF8-8278-FE61-B61C1F7808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5361320-EFB2-2CAB-9ECC-9EC2800321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7" name="TextBox 466">
                    <a:extLst>
                      <a:ext uri="{FF2B5EF4-FFF2-40B4-BE49-F238E27FC236}">
                        <a16:creationId xmlns:a16="http://schemas.microsoft.com/office/drawing/2014/main" id="{ED8935B5-F2F4-A279-E601-7D6143E462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78329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DB636588-5F8D-B691-DF15-A2FA2DB6B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99496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35C86B38-D204-FCEB-CA95-959B62817D94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420664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56C26504-5116-AA86-0390-9C75973987D2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57161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37191C9-58F1-14FC-A582-4CAAE070CA93}"/>
                    </a:ext>
                  </a:extLst>
                </p:cNvPr>
                <p:cNvGrpSpPr/>
                <p:nvPr/>
              </p:nvGrpSpPr>
              <p:grpSpPr>
                <a:xfrm>
                  <a:off x="6656475" y="3748679"/>
                  <a:ext cx="2026147" cy="755632"/>
                  <a:chOff x="4687423" y="5178976"/>
                  <a:chExt cx="2026147" cy="755632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5E043EE7-E233-30BC-232F-2D48AEB36ECB}"/>
                      </a:ext>
                    </a:extLst>
                  </p:cNvPr>
                  <p:cNvGrpSpPr/>
                  <p:nvPr/>
                </p:nvGrpSpPr>
                <p:grpSpPr>
                  <a:xfrm>
                    <a:off x="4687423" y="5178976"/>
                    <a:ext cx="1898698" cy="755632"/>
                    <a:chOff x="5012543" y="5210005"/>
                    <a:chExt cx="1898698" cy="755632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EC8290DE-173A-562A-2173-BB37EC1DC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43" y="5210005"/>
                      <a:ext cx="1867730" cy="7556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2F3E9644-E9DC-DC06-9EC1-B59AAC5C9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214005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288EC5DE-9115-1763-A735-700891B20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433536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reset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7CB72675-86DB-B18F-1A82-CC70392A9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65306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474" name="Group 473">
                    <a:extLst>
                      <a:ext uri="{FF2B5EF4-FFF2-40B4-BE49-F238E27FC236}">
                        <a16:creationId xmlns:a16="http://schemas.microsoft.com/office/drawing/2014/main" id="{00B6FFE1-5003-0573-A378-C91BBC1032C4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305903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F30419BE-D52B-E645-F474-8100D363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0FA8B0F7-9505-0EE8-7E75-E1179B2A35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5" name="Group 474">
                    <a:extLst>
                      <a:ext uri="{FF2B5EF4-FFF2-40B4-BE49-F238E27FC236}">
                        <a16:creationId xmlns:a16="http://schemas.microsoft.com/office/drawing/2014/main" id="{52ECCE9F-D4F1-CDB3-4B9F-C0AECEA18D8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524845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CF6B65DB-FA47-0356-D09F-4D1023C4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76150D28-8D61-7CCC-CEB8-805E99C4CE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8C3C5FB5-0DC8-6EEF-F431-0C4C10EA111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743787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0D365253-6FBB-F049-32E9-4EC5CC6EA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7CE70DC1-4226-BB9F-EF4D-43D7E2C6D9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D3917D7-3D89-FF9A-29D3-32A321D6D833}"/>
                    </a:ext>
                  </a:extLst>
                </p:cNvPr>
                <p:cNvGrpSpPr/>
                <p:nvPr/>
              </p:nvGrpSpPr>
              <p:grpSpPr>
                <a:xfrm>
                  <a:off x="7847184" y="1450307"/>
                  <a:ext cx="157517" cy="31114"/>
                  <a:chOff x="8237533" y="3376138"/>
                  <a:chExt cx="157517" cy="31114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1EFDFDAD-1301-DE92-1E62-43D136208B44}"/>
                      </a:ext>
                    </a:extLst>
                  </p:cNvPr>
                  <p:cNvSpPr/>
                  <p:nvPr/>
                </p:nvSpPr>
                <p:spPr>
                  <a:xfrm>
                    <a:off x="8363936" y="337613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0C609D4E-6904-0EF8-DB3C-04E9A4E02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37533" y="339169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85356A9C-96F9-DAEF-BB7D-426A03FC1FF9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521330" cy="5060834"/>
                  <a:chOff x="579120" y="340467"/>
                  <a:chExt cx="8521330" cy="5060834"/>
                </a:xfrm>
              </p:grpSpPr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04CEB3B2-1AFD-A0CF-F7AE-DBF638B9105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8175902" cy="5060834"/>
                    <a:chOff x="579120" y="340467"/>
                    <a:chExt cx="8175902" cy="5060834"/>
                  </a:xfrm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92D22802-5B00-875E-D15D-85054AAEC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9FB0B251-45F7-64C2-D796-75A593830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7279550" cy="5060834"/>
                        <a:chOff x="579120" y="340467"/>
                        <a:chExt cx="7279550" cy="5060834"/>
                      </a:xfrm>
                    </p:grpSpPr>
                    <p:grpSp>
                      <p:nvGrpSpPr>
                        <p:cNvPr id="336" name="Group 335">
                          <a:extLst>
                            <a:ext uri="{FF2B5EF4-FFF2-40B4-BE49-F238E27FC236}">
                              <a16:creationId xmlns:a16="http://schemas.microsoft.com/office/drawing/2014/main" id="{F5934A46-6199-84B7-DE11-BD91AAD073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32" name="Group 331">
                            <a:extLst>
                              <a:ext uri="{FF2B5EF4-FFF2-40B4-BE49-F238E27FC236}">
                                <a16:creationId xmlns:a16="http://schemas.microsoft.com/office/drawing/2014/main" id="{B5324914-3B83-FB74-C7D4-845545F95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5060834"/>
                            <a:chOff x="579120" y="340467"/>
                            <a:chExt cx="3895488" cy="5060834"/>
                          </a:xfrm>
                        </p:grpSpPr>
                        <p:grpSp>
                          <p:nvGrpSpPr>
                            <p:cNvPr id="313" name="Group 312">
                              <a:extLst>
                                <a:ext uri="{FF2B5EF4-FFF2-40B4-BE49-F238E27FC236}">
                                  <a16:creationId xmlns:a16="http://schemas.microsoft.com/office/drawing/2014/main" id="{41734BC7-8B6E-31AF-4712-7314F4D347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7579" y="4441101"/>
                              <a:ext cx="182880" cy="859241"/>
                              <a:chOff x="2200210" y="4741213"/>
                              <a:chExt cx="182880" cy="859241"/>
                            </a:xfrm>
                          </p:grpSpPr>
                          <p:cxnSp>
                            <p:nvCxnSpPr>
                              <p:cNvPr id="309" name="Straight Connector 308">
                                <a:extLst>
                                  <a:ext uri="{FF2B5EF4-FFF2-40B4-BE49-F238E27FC236}">
                                    <a16:creationId xmlns:a16="http://schemas.microsoft.com/office/drawing/2014/main" id="{41606EBB-0C9E-EEA9-D3F9-BA1B20FB400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989898" y="5042965"/>
                                <a:ext cx="603504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0" name="Straight Connector 309">
                                <a:extLst>
                                  <a:ext uri="{FF2B5EF4-FFF2-40B4-BE49-F238E27FC236}">
                                    <a16:creationId xmlns:a16="http://schemas.microsoft.com/office/drawing/2014/main" id="{68A7B690-1446-DBDE-FC6D-8E38855DC9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2200210" y="5349542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11" name="Moon 310">
                                <a:extLst>
                                  <a:ext uri="{FF2B5EF4-FFF2-40B4-BE49-F238E27FC236}">
                                    <a16:creationId xmlns:a16="http://schemas.microsoft.com/office/drawing/2014/main" id="{F7202F9A-B342-6086-2C2D-33B080AA5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2272571" y="5330246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12" name="Straight Connector 311">
                                <a:extLst>
                                  <a:ext uri="{FF2B5EF4-FFF2-40B4-BE49-F238E27FC236}">
                                    <a16:creationId xmlns:a16="http://schemas.microsoft.com/office/drawing/2014/main" id="{E01E6321-49C6-D60D-7ECA-9B2F3F45AD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291650" y="5392129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9" name="Group 328">
                              <a:extLst>
                                <a:ext uri="{FF2B5EF4-FFF2-40B4-BE49-F238E27FC236}">
                                  <a16:creationId xmlns:a16="http://schemas.microsoft.com/office/drawing/2014/main" id="{9B977805-3CA0-2C4B-0DE5-90CCFD665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822813"/>
                              <a:chOff x="579120" y="340467"/>
                              <a:chExt cx="3895488" cy="4822813"/>
                            </a:xfrm>
                          </p:grpSpPr>
                          <p:grpSp>
                            <p:nvGrpSpPr>
                              <p:cNvPr id="314" name="Group 313">
                                <a:extLst>
                                  <a:ext uri="{FF2B5EF4-FFF2-40B4-BE49-F238E27FC236}">
                                    <a16:creationId xmlns:a16="http://schemas.microsoft.com/office/drawing/2014/main" id="{C5D45711-3339-861F-CBE3-AAA3E7A34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723023"/>
                                <a:chOff x="579120" y="340467"/>
                                <a:chExt cx="3895488" cy="4723023"/>
                              </a:xfrm>
                            </p:grpSpPr>
                            <p:grpSp>
                              <p:nvGrpSpPr>
                                <p:cNvPr id="299" name="Group 298">
                                  <a:extLst>
                                    <a:ext uri="{FF2B5EF4-FFF2-40B4-BE49-F238E27FC236}">
                                      <a16:creationId xmlns:a16="http://schemas.microsoft.com/office/drawing/2014/main" id="{AF737AFD-6B5E-E98A-7C34-66167F078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7"/>
                                  <a:ext cx="3895488" cy="4103219"/>
                                  <a:chOff x="579120" y="340467"/>
                                  <a:chExt cx="3895488" cy="4103219"/>
                                </a:xfrm>
                              </p:grpSpPr>
                              <p:grpSp>
                                <p:nvGrpSpPr>
                                  <p:cNvPr id="110" name="Group 109">
                                    <a:extLst>
                                      <a:ext uri="{FF2B5EF4-FFF2-40B4-BE49-F238E27FC236}">
                                        <a16:creationId xmlns:a16="http://schemas.microsoft.com/office/drawing/2014/main" id="{D29F5C58-3E5A-72A1-1B04-EC9C22672FC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4103218"/>
                                    <a:chOff x="579120" y="340468"/>
                                    <a:chExt cx="1342010" cy="4103218"/>
                                  </a:xfrm>
                                </p:grpSpPr>
                                <p:cxnSp>
                                  <p:nvCxnSpPr>
                                    <p:cNvPr id="55" name="Straight Connector 54">
                                      <a:extLst>
                                        <a:ext uri="{FF2B5EF4-FFF2-40B4-BE49-F238E27FC236}">
                                          <a16:creationId xmlns:a16="http://schemas.microsoft.com/office/drawing/2014/main" id="{EB2C0E61-FC0E-2708-E82D-29EF198D014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>
                                      <a:off x="1071117" y="2441950"/>
                                      <a:ext cx="164592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56" name="Isosceles Triangle 55">
                                      <a:extLst>
                                        <a:ext uri="{FF2B5EF4-FFF2-40B4-BE49-F238E27FC236}">
                                          <a16:creationId xmlns:a16="http://schemas.microsoft.com/office/drawing/2014/main" id="{64082373-CBFB-AA4B-E70E-7FC98E9BD8E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1098169" y="2529945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61" name="Group 60">
                                      <a:extLst>
                                        <a:ext uri="{FF2B5EF4-FFF2-40B4-BE49-F238E27FC236}">
                                          <a16:creationId xmlns:a16="http://schemas.microsoft.com/office/drawing/2014/main" id="{66D3F4C9-1DFA-779D-A415-F9D5D8CCE41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342010" cy="2042051"/>
                                      <a:chOff x="579120" y="340468"/>
                                      <a:chExt cx="1342010" cy="2042051"/>
                                    </a:xfrm>
                                  </p:grpSpPr>
                                  <p:grpSp>
                                    <p:nvGrpSpPr>
                                      <p:cNvPr id="27" name="Group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14905A-FC85-48D0-C4E5-4BB20BEA61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447799"/>
                                        <a:chOff x="579120" y="340468"/>
                                        <a:chExt cx="1212471" cy="1447799"/>
                                      </a:xfrm>
                                    </p:grpSpPr>
                                    <p:grpSp>
                                      <p:nvGrpSpPr>
                                        <p:cNvPr id="24" name="Group 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18386AE-F491-0D6D-BBDF-C4C4A1C461C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1212471" cy="1138029"/>
                                          <a:chOff x="579120" y="340468"/>
                                          <a:chExt cx="1212471" cy="1138029"/>
                                        </a:xfrm>
                                      </p:grpSpPr>
                                      <p:grpSp>
                                        <p:nvGrpSpPr>
                                          <p:cNvPr id="17" name="Group 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82163A4-82A0-B577-D39F-427EC26F2C2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968631" cy="1138029"/>
                                            <a:chOff x="579120" y="340468"/>
                                            <a:chExt cx="968631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11" name="Group 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846E5A-A953-DFEF-5E9F-C2014B04085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1138029"/>
                                              <a:chOff x="579120" y="340468"/>
                                              <a:chExt cx="603763" cy="113802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" name="Group 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BD0B4E3-C452-701D-5B91-D347267C717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9120" y="340468"/>
                                                <a:ext cx="603763" cy="853440"/>
                                                <a:chOff x="579120" y="340468"/>
                                                <a:chExt cx="603763" cy="85344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8" name="Straight Connector 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0CE7590-CC24-2D04-42C9-BE79AE805D84}"/>
                                                    </a:ext>
                                                  </a:extLst>
                                                </p:cNvPr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7123" y="34046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" name="Straight Connector 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F6045E-1115-34BD-2B91-ABCC594DB2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>
                                                  <a:off x="636026" y="52334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3" name="Oval 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A1FDF7E-67BF-08A3-7796-158FA4FED99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9120" y="706228"/>
                                                  <a:ext cx="487680" cy="48768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" name="Minus Sign 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CC5EF1F-F857-03C5-6EB7-D50781B349F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7811" y="1046480"/>
                                                  <a:ext cx="118623" cy="45719"/>
                                                </a:xfrm>
                                                <a:prstGeom prst="mathMin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" name="Plus Sign 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590E1D5-E038-C274-3E38-714CA1841E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2801" y="744300"/>
                                                  <a:ext cx="128644" cy="142186"/>
                                                </a:xfrm>
                                                <a:prstGeom prst="mathPl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9" name="Straight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B63672-A956-89FE-F74A-D08F1440DCB5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733058" y="1285348"/>
                                                <a:ext cx="18288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10" name="Isosceles Triangle 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710740-598A-56B3-FBF0-30B57679A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V="1">
                                                <a:off x="769254" y="1383249"/>
                                                <a:ext cx="110488" cy="95248"/>
                                              </a:xfrm>
                                              <a:prstGeom prst="triangle">
                                                <a:avLst/>
                                              </a:prstGeom>
                                              <a:solidFill>
                                                <a:schemeClr val="tx1"/>
                                              </a:solidFill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6" name="Group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4570E0-FE42-6000-F4FC-7143C051260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181991" y="340468"/>
                                              <a:ext cx="365760" cy="365760"/>
                                              <a:chOff x="1659133" y="547586"/>
                                              <a:chExt cx="365760" cy="36576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12" name="Straight Connector 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90D378-A25A-4F15-BFFF-38183FB4554C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0800000" flipH="1" flipV="1">
                                                <a:off x="1659133" y="54758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3" name="Straight Connector 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5ABF37-AB48-C09E-4E0A-67FED66F1F83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6200000" flipH="1" flipV="1">
                                                <a:off x="1842013" y="73046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p:sp>
                                        <p:nvSpPr>
                                          <p:cNvPr id="20" name="Oval 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D9E3A4-4279-6560-8305-380DBB6E39C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303911" y="706228"/>
                                            <a:ext cx="487680" cy="48768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21" name="Straight Connector 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E3FFB4-5B10-8364-AA00-09E0118CF8B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547751" y="810263"/>
                                            <a:ext cx="0" cy="14097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2" name="Isosceles Triangle 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927B22-BCBB-031C-1E9E-0928E9069D8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492507" y="951232"/>
                                            <a:ext cx="110488" cy="95248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25" name="Straight Connector 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6E84C99-67CA-0A51-20B4-8D8E2D02293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1273431" y="1468228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6" name="Rectangle 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55AE99-7BC8-A978-82B4-05D6EFC76DB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524891" y="1742548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8" name="Straight Connector 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305F29-F395-835F-88A1-554F84AFF7D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410590" y="192542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9" name="Straight Connector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4658FCB-EC5C-F9AF-0FAF-FF10BF0E0F6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endCxn id="37" idx="0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450594" y="2062587"/>
                                        <a:ext cx="97156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1" name="Rectangle 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BB98B5-1DE5-1668-A02A-AFC9A13C55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92531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Rectangle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59F7CE-6711-B41A-6629-4A8FBA280F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19152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33" name="Straight Connector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775F85-6911-3FC6-4B08-B496737779A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738250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4" name="Straight Connector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9F0E2C-04DF-2E45-4432-725C4B597858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33413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7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3CF4C00-87EB-2DF0-11CA-0889FD7075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7734" y="2336800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Rectangle 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C64700-1ECF-DE96-7686-ADD291C5FC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97281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0" name="Straight Connector 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B5CBE-D361-2B2D-D170-55019D58A62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53414" y="2357224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62" name="Straight Connector 61">
                                      <a:extLst>
                                        <a:ext uri="{FF2B5EF4-FFF2-40B4-BE49-F238E27FC236}">
                                          <a16:creationId xmlns:a16="http://schemas.microsoft.com/office/drawing/2014/main" id="{8E89DB27-E3CD-D6F9-588C-490182794D4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911480" y="3094728"/>
                                      <a:ext cx="1417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6D64566D-ECB9-5CE7-37C3-A77841E2FA8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V="1">
                                      <a:off x="1094359" y="3799578"/>
                                      <a:ext cx="787717" cy="644108"/>
                                      <a:chOff x="2866963" y="1243437"/>
                                      <a:chExt cx="787717" cy="644108"/>
                                    </a:xfrm>
                                  </p:grpSpPr>
                                  <p:grpSp>
                                    <p:nvGrpSpPr>
                                      <p:cNvPr id="64" name="Group 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9232F6-D376-D528-DAD9-CF8CB6B454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43437"/>
                                        <a:ext cx="787717" cy="639972"/>
                                        <a:chOff x="2866963" y="124343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66" name="Group 6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1732BE-7342-6D4D-0797-AAC7204E2A6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289157"/>
                                          <a:ext cx="787717" cy="594252"/>
                                          <a:chOff x="2866963" y="1289157"/>
                                          <a:chExt cx="787717" cy="594252"/>
                                        </a:xfrm>
                                      </p:grpSpPr>
                                      <p:cxnSp>
                                        <p:nvCxnSpPr>
                                          <p:cNvPr id="68" name="Straight Connector 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12E40D-F957-EF87-6DA3-505DE6D75188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42631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9" name="Straight Connector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605F68-2777-F588-FE71-EB68DD79E30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74" idx="0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144" y="1563477"/>
                                            <a:ext cx="97156" cy="27421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0" name="Rectangle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5BBE7C-9DE4-D278-D420-A55F497B67B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Rectangle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CC377F2-8ED8-36E6-D63D-D81D20584F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2" name="Straight Connector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7BAF63-FD6A-B195-AFBC-A267D7CFA709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3" name="Straight Connector 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BFC547-ED0B-AD3A-0F88-1B2382E17057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4" name="Rectangle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807B14-E56E-15DE-7CAF-15E46324D40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1837690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7" name="Rectangle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17A79-908C-4A3A-3215-44A5CBF92B1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24343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5" name="Rectangle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2437DAD-6214-4E15-887A-48DC06A0B9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69823" y="1841826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07" name="Straight Connector 106">
                                      <a:extLst>
                                        <a:ext uri="{FF2B5EF4-FFF2-40B4-BE49-F238E27FC236}">
                                          <a16:creationId xmlns:a16="http://schemas.microsoft.com/office/drawing/2014/main" id="{7A37ECBC-D0E4-EFB8-FB5D-48BAE257EBE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585160" y="3981930"/>
                                      <a:ext cx="3200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08" name="Isosceles Triangle 107">
                                      <a:extLst>
                                        <a:ext uri="{FF2B5EF4-FFF2-40B4-BE49-F238E27FC236}">
                                          <a16:creationId xmlns:a16="http://schemas.microsoft.com/office/drawing/2014/main" id="{1E4D3B74-0F46-01F3-7A0D-4AD717711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689936" y="4146506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109" name="Straight Connector 108">
                                      <a:extLst>
                                        <a:ext uri="{FF2B5EF4-FFF2-40B4-BE49-F238E27FC236}">
                                          <a16:creationId xmlns:a16="http://schemas.microsoft.com/office/drawing/2014/main" id="{52C77382-9436-C4CA-4A42-3C7F7580BAF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748600" y="3828153"/>
                                      <a:ext cx="6400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6" name="Group 285">
                                    <a:extLst>
                                      <a:ext uri="{FF2B5EF4-FFF2-40B4-BE49-F238E27FC236}">
                                        <a16:creationId xmlns:a16="http://schemas.microsoft.com/office/drawing/2014/main" id="{C511C1EF-98B5-74C9-67CC-DC82C7F9E34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281968" y="340467"/>
                                    <a:ext cx="1192640" cy="2992004"/>
                                    <a:chOff x="2573968" y="340467"/>
                                    <a:chExt cx="1192640" cy="2992004"/>
                                  </a:xfrm>
                                </p:grpSpPr>
                                <p:grpSp>
                                  <p:nvGrpSpPr>
                                    <p:cNvPr id="59" name="Group 58">
                                      <a:extLst>
                                        <a:ext uri="{FF2B5EF4-FFF2-40B4-BE49-F238E27FC236}">
                                          <a16:creationId xmlns:a16="http://schemas.microsoft.com/office/drawing/2014/main" id="{B4DBDC72-0F65-8189-3140-D20ABBA180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73968" y="2692500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54" name="Group 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275A35-C49A-BE2E-9D42-05C024A653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42547"/>
                                        <a:ext cx="787717" cy="639971"/>
                                        <a:chOff x="2866963" y="1742547"/>
                                        <a:chExt cx="787717" cy="639971"/>
                                      </a:xfrm>
                                    </p:grpSpPr>
                                    <p:grpSp>
                                      <p:nvGrpSpPr>
                                        <p:cNvPr id="45" name="Group 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F8D787-FDD8-4C7D-5BFF-5D4D144800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88267"/>
                                          <a:ext cx="787717" cy="594251"/>
                                          <a:chOff x="2866963" y="1788267"/>
                                          <a:chExt cx="787717" cy="594251"/>
                                        </a:xfrm>
                                      </p:grpSpPr>
                                      <p:cxnSp>
                                        <p:nvCxnSpPr>
                                          <p:cNvPr id="38" name="Straight Connector 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3BB94BF-1902-3E97-956B-F7A21EC9E6F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92542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Straight Connector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06440F-EC77-70F5-7196-48BD6ADD20E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58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2062587"/>
                                            <a:ext cx="114505" cy="2742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0" name="Rectangle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CE50AF-3A80-5EF3-5DD1-95D9EEC88D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" name="Rectangle 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D9F0FD-B55C-0A70-487E-90C3B6C7483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2" name="Straight Connector 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1B57DA-F180-66E1-AD42-776DABACCD84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3" name="Straight Connector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BD94B6-757B-2DB9-AD10-3E99125E8F5C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4" name="Rectangle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AC811E-054E-BE52-E51B-5DAB6D2ADC8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2336799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3" name="Rectangle 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1EB720-A198-FE0F-4975-5B150CB6D4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8" name="Rectangle 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0A72D0-B680-85B1-229F-DFE45D8470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72945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62" name="Group 261">
                                      <a:extLst>
                                        <a:ext uri="{FF2B5EF4-FFF2-40B4-BE49-F238E27FC236}">
                                          <a16:creationId xmlns:a16="http://schemas.microsoft.com/office/drawing/2014/main" id="{7F66D409-D4EA-CEDB-F47F-B12DD8ABA4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1412" y="340467"/>
                                      <a:ext cx="1065196" cy="1990006"/>
                                      <a:chOff x="2228972" y="518442"/>
                                      <a:chExt cx="1065196" cy="1990006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91976A-325C-6616-6270-F381489F46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flipH="1">
                                        <a:off x="2266116" y="518442"/>
                                        <a:ext cx="1028052" cy="1554480"/>
                                        <a:chOff x="2450535" y="518442"/>
                                        <a:chExt cx="1028052" cy="1554480"/>
                                      </a:xfrm>
                                    </p:grpSpPr>
                                    <p:cxnSp>
                                      <p:nvCxnSpPr>
                                        <p:cNvPr id="146" name="Straight Connector 1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0C69D8A-CDFC-5835-9A34-EA5043FEA3DA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504119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47" name="Straight Connector 1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4BC7BCA-8AE2-264F-4948-9CB0EE9795CA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2323022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2" name="Isosceles Triangle 1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C88DC0-AA53-8C48-C2C4-9544666BFE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2450535" y="880748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3" name="Straight Connector 1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8A3692-7DC0-C2A2-F50E-99B044A78E5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 flipH="1" flipV="1">
                                          <a:off x="2868987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54" name="Straight Connector 1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2EF622-9F82-84D5-9675-C60EAA9363A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051867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5" name="Oval 1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AC2F349-35D5-690B-49E7-E9A63FC5623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990907" y="884202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6" name="Straight Connector 1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E933D0-AE87-3302-A633-14828AA0F4D3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34747" y="988237"/>
                                          <a:ext cx="0" cy="36576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7" name="Isosceles Triangle 1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8E4D61C-C5E9-7A62-6F2C-8B8ADCC3A0B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3179503" y="1353997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8" name="Straight Connector 1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A02418-AB07-72F7-A27C-18E93A76301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2960427" y="1798602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3" name="Oval 1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6693CC-1A2C-BE90-8E7B-BBA81D59EF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2272542" y="10366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87" name="Group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D1F941-D6C8-26B8-3FCC-BB332E6A3B5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28972" y="2072922"/>
                                        <a:ext cx="536072" cy="435526"/>
                                        <a:chOff x="2243257" y="2130727"/>
                                        <a:chExt cx="536072" cy="435526"/>
                                      </a:xfrm>
                                    </p:grpSpPr>
                                    <p:grpSp>
                                      <p:nvGrpSpPr>
                                        <p:cNvPr id="175" name="Group 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BEFBC19-F66C-E03E-0A0E-E6A9C7E4EAE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243257" y="2130727"/>
                                          <a:ext cx="536072" cy="435526"/>
                                          <a:chOff x="2866963" y="1742547"/>
                                          <a:chExt cx="787717" cy="639972"/>
                                        </a:xfrm>
                                      </p:grpSpPr>
                                      <p:grpSp>
                                        <p:nvGrpSpPr>
                                          <p:cNvPr id="177" name="Group 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05229-4891-0D1A-DF89-25B356DD6F9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66963" y="1793860"/>
                                            <a:ext cx="787717" cy="588659"/>
                                            <a:chOff x="2866963" y="1793860"/>
                                            <a:chExt cx="787717" cy="588659"/>
                                          </a:xfrm>
                                        </p:grpSpPr>
                                        <p:cxnSp>
                                          <p:nvCxnSpPr>
                                            <p:cNvPr id="179" name="Straight Connector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4448AB-90D2-5319-B525-907F0F2452E0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V="1">
                                              <a:off x="3200682" y="1874479"/>
                                              <a:ext cx="161237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0" name="Straight Connector 1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8E23DA-6EE7-B000-EE14-B2EF2CB9B65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3198671" y="1949499"/>
                                              <a:ext cx="83372" cy="22606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1" name="Rectangle 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980E5D-19C7-75CE-EC51-D90EF66CB74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426081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82" name="Rectangle 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A67B5F-0B2D-DABC-F570-AEEF0955F2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052702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183" name="Straight Connector 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6D7D0-F72F-38BF-6937-B5151F50B33B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3471800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4" name="Straight Connector 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2C31D5-8D1B-E3D2-A011-CFEF01FB30E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2866963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5" name="Rectangle 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55CB71-F035-9D21-246A-713605FA039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259902" y="2336799"/>
                                              <a:ext cx="45720" cy="457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78" name="Rectangle 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6297B-30A8-8716-8F75-634A26F4FF9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8440" y="174254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86" name="Straight Connector 1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24B79E-6C5E-8CFF-B99B-4E82FDFFDB0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 flipV="1">
                                          <a:off x="2467977" y="2480275"/>
                                          <a:ext cx="109728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273" name="Straight Connector 272">
                                      <a:extLst>
                                        <a:ext uri="{FF2B5EF4-FFF2-40B4-BE49-F238E27FC236}">
                                          <a16:creationId xmlns:a16="http://schemas.microsoft.com/office/drawing/2014/main" id="{9837E374-2793-340A-0957-CE57FC2FD69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2799516" y="2513353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7" name="Group 286">
                                    <a:extLst>
                                      <a:ext uri="{FF2B5EF4-FFF2-40B4-BE49-F238E27FC236}">
                                        <a16:creationId xmlns:a16="http://schemas.microsoft.com/office/drawing/2014/main" id="{8E9404E3-4B84-79D0-B91D-850D208FB5B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443538" y="3080419"/>
                                    <a:ext cx="542194" cy="435526"/>
                                    <a:chOff x="3653696" y="1817987"/>
                                    <a:chExt cx="542194" cy="435526"/>
                                  </a:xfrm>
                                </p:grpSpPr>
                                <p:cxnSp>
                                  <p:nvCxnSpPr>
                                    <p:cNvPr id="288" name="Straight Connector 287">
                                      <a:extLst>
                                        <a:ext uri="{FF2B5EF4-FFF2-40B4-BE49-F238E27FC236}">
                                          <a16:creationId xmlns:a16="http://schemas.microsoft.com/office/drawing/2014/main" id="{2515B604-D2B1-A98C-A067-EDE88346019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86927" y="1907772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89" name="Straight Connector 288">
                                      <a:extLst>
                                        <a:ext uri="{FF2B5EF4-FFF2-40B4-BE49-F238E27FC236}">
                                          <a16:creationId xmlns:a16="http://schemas.microsoft.com/office/drawing/2014/main" id="{E2F77931-EA29-231D-2381-D88375A16C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876178" y="1958826"/>
                                      <a:ext cx="66118" cy="13716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0" name="Rectangle 289">
                                      <a:extLst>
                                        <a:ext uri="{FF2B5EF4-FFF2-40B4-BE49-F238E27FC236}">
                                          <a16:creationId xmlns:a16="http://schemas.microsoft.com/office/drawing/2014/main" id="{D6C1E3C3-975B-6C63-579B-3E0E8838D6C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040320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1" name="Rectangle 290">
                                      <a:extLst>
                                        <a:ext uri="{FF2B5EF4-FFF2-40B4-BE49-F238E27FC236}">
                                          <a16:creationId xmlns:a16="http://schemas.microsoft.com/office/drawing/2014/main" id="{4F63A07F-70E1-5E85-9D14-AC51F16C70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86221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2" name="Straight Connector 291">
                                      <a:extLst>
                                        <a:ext uri="{FF2B5EF4-FFF2-40B4-BE49-F238E27FC236}">
                                          <a16:creationId xmlns:a16="http://schemas.microsoft.com/office/drawing/2014/main" id="{443EBD8E-E4BE-9BA6-68F2-DFB45B638D6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4071433" y="2035786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3" name="Straight Connector 292">
                                      <a:extLst>
                                        <a:ext uri="{FF2B5EF4-FFF2-40B4-BE49-F238E27FC236}">
                                          <a16:creationId xmlns:a16="http://schemas.microsoft.com/office/drawing/2014/main" id="{9A1907EF-2C6D-FB40-EDD0-C1FBC98C7D6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653696" y="2035787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4" name="Rectangle 293">
                                      <a:extLst>
                                        <a:ext uri="{FF2B5EF4-FFF2-40B4-BE49-F238E27FC236}">
                                          <a16:creationId xmlns:a16="http://schemas.microsoft.com/office/drawing/2014/main" id="{B72E5F70-8D90-45A3-AD25-763AD0AD733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32943" y="2222399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5" name="Rectangle 294">
                                      <a:extLst>
                                        <a:ext uri="{FF2B5EF4-FFF2-40B4-BE49-F238E27FC236}">
                                          <a16:creationId xmlns:a16="http://schemas.microsoft.com/office/drawing/2014/main" id="{C7A28688-C1C7-6921-0A53-E11AB79A181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26233" y="1817987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6" name="Straight Connector 295">
                                      <a:extLst>
                                        <a:ext uri="{FF2B5EF4-FFF2-40B4-BE49-F238E27FC236}">
                                          <a16:creationId xmlns:a16="http://schemas.microsoft.com/office/drawing/2014/main" id="{C09BDA05-C8E6-75D8-225C-FFAB68752FF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90253" y="2167535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297" name="Straight Connector 296">
                                    <a:extLst>
                                      <a:ext uri="{FF2B5EF4-FFF2-40B4-BE49-F238E27FC236}">
                                        <a16:creationId xmlns:a16="http://schemas.microsoft.com/office/drawing/2014/main" id="{15FBA8F0-CF48-9B7A-647F-DB083593D96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2936209" y="3313421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8" name="Straight Connector 297">
                                    <a:extLst>
                                      <a:ext uri="{FF2B5EF4-FFF2-40B4-BE49-F238E27FC236}">
                                        <a16:creationId xmlns:a16="http://schemas.microsoft.com/office/drawing/2014/main" id="{187657CD-0A1A-C542-348F-1B57040F167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1619048" y="3321889"/>
                                    <a:ext cx="87782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00" name="Straight Connector 299">
                                  <a:extLst>
                                    <a:ext uri="{FF2B5EF4-FFF2-40B4-BE49-F238E27FC236}">
                                      <a16:creationId xmlns:a16="http://schemas.microsoft.com/office/drawing/2014/main" id="{1EE7AC3C-FA10-A448-D26C-65858E16EA4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1325815" y="4626566"/>
                                  <a:ext cx="36576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1" name="Straight Connector 300">
                                  <a:extLst>
                                    <a:ext uri="{FF2B5EF4-FFF2-40B4-BE49-F238E27FC236}">
                                      <a16:creationId xmlns:a16="http://schemas.microsoft.com/office/drawing/2014/main" id="{FC6FD31E-D436-F19B-15B5-F4307AFB0E2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417255" y="4812578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06" name="Moon 305">
                                  <a:extLst>
                                    <a:ext uri="{FF2B5EF4-FFF2-40B4-BE49-F238E27FC236}">
                                      <a16:creationId xmlns:a16="http://schemas.microsoft.com/office/drawing/2014/main" id="{4287FA2D-65FF-5C18-7758-A6C4FAEE50A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1489616" y="4793282"/>
                                  <a:ext cx="45719" cy="169486"/>
                                </a:xfrm>
                                <a:prstGeom prst="moon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307" name="Straight Connector 306">
                                  <a:extLst>
                                    <a:ext uri="{FF2B5EF4-FFF2-40B4-BE49-F238E27FC236}">
                                      <a16:creationId xmlns:a16="http://schemas.microsoft.com/office/drawing/2014/main" id="{B38E5A22-5EE7-29D6-460F-49F5513202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508695" y="4855165"/>
                                  <a:ext cx="0" cy="208325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15" name="Isosceles Triangle 314">
                                <a:extLst>
                                  <a:ext uri="{FF2B5EF4-FFF2-40B4-BE49-F238E27FC236}">
                                    <a16:creationId xmlns:a16="http://schemas.microsoft.com/office/drawing/2014/main" id="{2D589DDD-C42E-04E0-85C7-2FB75CC883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V="1">
                                <a:off x="1450593" y="5068032"/>
                                <a:ext cx="110488" cy="95248"/>
                              </a:xfrm>
                              <a:prstGeom prst="triangle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6" name="Group 315">
                                <a:extLst>
                                  <a:ext uri="{FF2B5EF4-FFF2-40B4-BE49-F238E27FC236}">
                                    <a16:creationId xmlns:a16="http://schemas.microsoft.com/office/drawing/2014/main" id="{4F267C93-AA45-544F-320D-6A055AD712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V="1">
                                <a:off x="3285612" y="3792090"/>
                                <a:ext cx="787717" cy="644108"/>
                                <a:chOff x="2866963" y="1742547"/>
                                <a:chExt cx="787717" cy="644108"/>
                              </a:xfrm>
                            </p:grpSpPr>
                            <p:grpSp>
                              <p:nvGrpSpPr>
                                <p:cNvPr id="317" name="Group 316">
                                  <a:extLst>
                                    <a:ext uri="{FF2B5EF4-FFF2-40B4-BE49-F238E27FC236}">
                                      <a16:creationId xmlns:a16="http://schemas.microsoft.com/office/drawing/2014/main" id="{00610ECF-92DC-7B34-5D12-F7C976B4D9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42547"/>
                                  <a:ext cx="787717" cy="639972"/>
                                  <a:chOff x="2866963" y="1742547"/>
                                  <a:chExt cx="787717" cy="639972"/>
                                </a:xfrm>
                              </p:grpSpPr>
                              <p:grpSp>
                                <p:nvGrpSpPr>
                                  <p:cNvPr id="319" name="Group 318">
                                    <a:extLst>
                                      <a:ext uri="{FF2B5EF4-FFF2-40B4-BE49-F238E27FC236}">
                                        <a16:creationId xmlns:a16="http://schemas.microsoft.com/office/drawing/2014/main" id="{1DE0CF39-EDB8-BC10-8C5D-6E315D02A3C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788267"/>
                                    <a:ext cx="787717" cy="594252"/>
                                    <a:chOff x="2866963" y="1788267"/>
                                    <a:chExt cx="787717" cy="594252"/>
                                  </a:xfrm>
                                </p:grpSpPr>
                                <p:cxnSp>
                                  <p:nvCxnSpPr>
                                    <p:cNvPr id="321" name="Straight Connector 320">
                                      <a:extLst>
                                        <a:ext uri="{FF2B5EF4-FFF2-40B4-BE49-F238E27FC236}">
                                          <a16:creationId xmlns:a16="http://schemas.microsoft.com/office/drawing/2014/main" id="{44A8B440-5607-5A3B-D7B2-1F44777D8E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14414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2" name="Straight Connector 321">
                                      <a:extLst>
                                        <a:ext uri="{FF2B5EF4-FFF2-40B4-BE49-F238E27FC236}">
                                          <a16:creationId xmlns:a16="http://schemas.microsoft.com/office/drawing/2014/main" id="{AB515B2C-2D0F-878D-5B07-4515779F42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2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18414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3" name="Rectangle 322">
                                      <a:extLst>
                                        <a:ext uri="{FF2B5EF4-FFF2-40B4-BE49-F238E27FC236}">
                                          <a16:creationId xmlns:a16="http://schemas.microsoft.com/office/drawing/2014/main" id="{69410C29-7285-A8C5-3063-3D356EC20B2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08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4" name="Rectangle 323">
                                      <a:extLst>
                                        <a:ext uri="{FF2B5EF4-FFF2-40B4-BE49-F238E27FC236}">
                                          <a16:creationId xmlns:a16="http://schemas.microsoft.com/office/drawing/2014/main" id="{6C4FB270-9605-974F-E4A3-1BBB6F9D884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5270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25" name="Straight Connector 324">
                                      <a:extLst>
                                        <a:ext uri="{FF2B5EF4-FFF2-40B4-BE49-F238E27FC236}">
                                          <a16:creationId xmlns:a16="http://schemas.microsoft.com/office/drawing/2014/main" id="{86DCC6A3-5C05-268D-FE4B-6F5D99146CB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47180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6" name="Straight Connector 325">
                                      <a:extLst>
                                        <a:ext uri="{FF2B5EF4-FFF2-40B4-BE49-F238E27FC236}">
                                          <a16:creationId xmlns:a16="http://schemas.microsoft.com/office/drawing/2014/main" id="{5EC0C993-BB49-FEC0-C808-1A6CF59E49D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286696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7" name="Rectangle 326">
                                      <a:extLst>
                                        <a:ext uri="{FF2B5EF4-FFF2-40B4-BE49-F238E27FC236}">
                                          <a16:creationId xmlns:a16="http://schemas.microsoft.com/office/drawing/2014/main" id="{C5FFF708-A49A-1695-E304-58E2773B6A2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16128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0" name="Rectangle 319">
                                    <a:extLst>
                                      <a:ext uri="{FF2B5EF4-FFF2-40B4-BE49-F238E27FC236}">
                                        <a16:creationId xmlns:a16="http://schemas.microsoft.com/office/drawing/2014/main" id="{A97B8899-0EDC-0748-8D74-EAD8835FB0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8440" y="174254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18" name="Rectangle 317">
                                  <a:extLst>
                                    <a:ext uri="{FF2B5EF4-FFF2-40B4-BE49-F238E27FC236}">
                                      <a16:creationId xmlns:a16="http://schemas.microsoft.com/office/drawing/2014/main" id="{3F243059-E354-B235-2D52-59202D1D07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69823" y="2340936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328" name="Straight Connector 327">
                                <a:extLst>
                                  <a:ext uri="{FF2B5EF4-FFF2-40B4-BE49-F238E27FC236}">
                                    <a16:creationId xmlns:a16="http://schemas.microsoft.com/office/drawing/2014/main" id="{BF167422-6985-223E-8368-E1BAC1F4FEA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580455" y="3559336"/>
                                <a:ext cx="45720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31" name="Isosceles Triangle 330">
                              <a:extLst>
                                <a:ext uri="{FF2B5EF4-FFF2-40B4-BE49-F238E27FC236}">
                                  <a16:creationId xmlns:a16="http://schemas.microsoft.com/office/drawing/2014/main" id="{B1E53A9C-812B-AE49-8D16-F4E73349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3647727" y="5306053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cxnSp>
                        <p:nvCxnSpPr>
                          <p:cNvPr id="333" name="Straight Connector 332">
                            <a:extLst>
                              <a:ext uri="{FF2B5EF4-FFF2-40B4-BE49-F238E27FC236}">
                                <a16:creationId xmlns:a16="http://schemas.microsoft.com/office/drawing/2014/main" id="{7BAC556A-4843-64C1-78BC-F5436F2691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6200000" flipH="1">
                            <a:off x="2792701" y="3974442"/>
                            <a:ext cx="32004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4" name="Isosceles Triangle 333">
                            <a:extLst>
                              <a:ext uri="{FF2B5EF4-FFF2-40B4-BE49-F238E27FC236}">
                                <a16:creationId xmlns:a16="http://schemas.microsoft.com/office/drawing/2014/main" id="{9529FA00-44EA-095B-11EB-45A5372C87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2897477" y="4139018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E514D21D-5344-6062-1695-4FC52402D3C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>
                            <a:off x="2956141" y="3820665"/>
                            <a:ext cx="6400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44" name="Group 343">
                          <a:extLst>
                            <a:ext uri="{FF2B5EF4-FFF2-40B4-BE49-F238E27FC236}">
                              <a16:creationId xmlns:a16="http://schemas.microsoft.com/office/drawing/2014/main" id="{DC1208EF-E56E-CCC4-6340-86AD5D127B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89854" y="892363"/>
                          <a:ext cx="1068816" cy="1157148"/>
                          <a:chOff x="7322094" y="1059947"/>
                          <a:chExt cx="1068816" cy="1157148"/>
                        </a:xfrm>
                      </p:grpSpPr>
                      <p:sp>
                        <p:nvSpPr>
                          <p:cNvPr id="338" name="Isosceles Triangle 337">
                            <a:extLst>
                              <a:ext uri="{FF2B5EF4-FFF2-40B4-BE49-F238E27FC236}">
                                <a16:creationId xmlns:a16="http://schemas.microsoft.com/office/drawing/2014/main" id="{39CBB6D3-1DC6-D9C9-707A-5802B84064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277928" y="1104113"/>
                            <a:ext cx="1157148" cy="1068816"/>
                          </a:xfrm>
                          <a:prstGeom prst="triangl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2" name="Plus Sign 341">
                            <a:extLst>
                              <a:ext uri="{FF2B5EF4-FFF2-40B4-BE49-F238E27FC236}">
                                <a16:creationId xmlns:a16="http://schemas.microsoft.com/office/drawing/2014/main" id="{3B7FBECF-5D4B-3672-0592-BA50FDA43A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300841"/>
                            <a:ext cx="148773" cy="148773"/>
                          </a:xfrm>
                          <a:prstGeom prst="mathPl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43" name="Minus Sign 342">
                            <a:extLst>
                              <a:ext uri="{FF2B5EF4-FFF2-40B4-BE49-F238E27FC236}">
                                <a16:creationId xmlns:a16="http://schemas.microsoft.com/office/drawing/2014/main" id="{385A79DD-38F9-1B09-1ECF-052161E7A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834195"/>
                            <a:ext cx="148773" cy="148773"/>
                          </a:xfrm>
                          <a:prstGeom prst="mathMin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46" name="Connector: Elbow 345">
                          <a:extLst>
                            <a:ext uri="{FF2B5EF4-FFF2-40B4-BE49-F238E27FC236}">
                              <a16:creationId xmlns:a16="http://schemas.microsoft.com/office/drawing/2014/main" id="{52E20053-13EA-8020-CEFC-20ADD2C58B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12475" y="1236493"/>
                          <a:ext cx="5276864" cy="3335403"/>
                        </a:xfrm>
                        <a:prstGeom prst="bentConnector3">
                          <a:avLst>
                            <a:gd name="adj1" fmla="val 62477"/>
                          </a:avLst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61" name="Connector: Elbow 360">
                        <a:extLst>
                          <a:ext uri="{FF2B5EF4-FFF2-40B4-BE49-F238E27FC236}">
                            <a16:creationId xmlns:a16="http://schemas.microsoft.com/office/drawing/2014/main" id="{A4ABBB50-B01C-34DA-E619-E2DA3B541B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91892" y="1742549"/>
                        <a:ext cx="3082644" cy="3066897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424466B4-7D21-7257-E872-9EC362AF4A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1943" y="120051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comp</a:t>
                      </a:r>
                    </a:p>
                  </p:txBody>
                </p:sp>
              </p:grpSp>
              <p:cxnSp>
                <p:nvCxnSpPr>
                  <p:cNvPr id="488" name="Connector: Elbow 487">
                    <a:extLst>
                      <a:ext uri="{FF2B5EF4-FFF2-40B4-BE49-F238E27FC236}">
                        <a16:creationId xmlns:a16="http://schemas.microsoft.com/office/drawing/2014/main" id="{F0272CA4-9CE2-0A79-E304-2765690EAADD}"/>
                      </a:ext>
                    </a:extLst>
                  </p:cNvPr>
                  <p:cNvCxnSpPr>
                    <a:stCxn id="482" idx="3"/>
                    <a:endCxn id="449" idx="0"/>
                  </p:cNvCxnSpPr>
                  <p:nvPr/>
                </p:nvCxnSpPr>
                <p:spPr>
                  <a:xfrm>
                    <a:off x="8004701" y="1465864"/>
                    <a:ext cx="1095749" cy="2256631"/>
                  </a:xfrm>
                  <a:prstGeom prst="bentConnector4">
                    <a:avLst>
                      <a:gd name="adj1" fmla="val 48957"/>
                      <a:gd name="adj2" fmla="val 90680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496AC06B-A606-3392-6EFF-3F2B8538C03A}"/>
                    </a:ext>
                  </a:extLst>
                </p:cNvPr>
                <p:cNvSpPr txBox="1"/>
                <p:nvPr/>
              </p:nvSpPr>
              <p:spPr>
                <a:xfrm>
                  <a:off x="109343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3DA65135-F74B-B72E-07BE-E933439EBAEE}"/>
                    </a:ext>
                  </a:extLst>
                </p:cNvPr>
                <p:cNvSpPr txBox="1"/>
                <p:nvPr/>
              </p:nvSpPr>
              <p:spPr>
                <a:xfrm>
                  <a:off x="42312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1FFB0533-FA2E-D0D4-A59A-E0E18BC147E0}"/>
                    </a:ext>
                  </a:extLst>
                </p:cNvPr>
                <p:cNvSpPr txBox="1"/>
                <p:nvPr/>
              </p:nvSpPr>
              <p:spPr>
                <a:xfrm>
                  <a:off x="3230357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95A78116-4333-B04B-2DEC-C9408F59937D}"/>
                    </a:ext>
                  </a:extLst>
                </p:cNvPr>
                <p:cNvSpPr txBox="1"/>
                <p:nvPr/>
              </p:nvSpPr>
              <p:spPr>
                <a:xfrm>
                  <a:off x="2594043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3E5631F4-4928-B75E-3D08-A3CCF6D8F396}"/>
                    </a:ext>
                  </a:extLst>
                </p:cNvPr>
                <p:cNvSpPr txBox="1"/>
                <p:nvPr/>
              </p:nvSpPr>
              <p:spPr>
                <a:xfrm>
                  <a:off x="1109734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253E8643-EB34-DBF5-7414-2A9F59B01C3D}"/>
                    </a:ext>
                  </a:extLst>
                </p:cNvPr>
                <p:cNvSpPr txBox="1"/>
                <p:nvPr/>
              </p:nvSpPr>
              <p:spPr>
                <a:xfrm>
                  <a:off x="476512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95CF296D-242F-FA2B-DAA0-F28D1B1EDEE0}"/>
                    </a:ext>
                  </a:extLst>
                </p:cNvPr>
                <p:cNvSpPr txBox="1"/>
                <p:nvPr/>
              </p:nvSpPr>
              <p:spPr>
                <a:xfrm>
                  <a:off x="3221259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B301D1AA-BC41-019D-8627-24A295E5071D}"/>
                    </a:ext>
                  </a:extLst>
                </p:cNvPr>
                <p:cNvSpPr txBox="1"/>
                <p:nvPr/>
              </p:nvSpPr>
              <p:spPr>
                <a:xfrm>
                  <a:off x="2642492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BDF5421-E0FB-B49F-1691-2C929109FDBC}"/>
                    </a:ext>
                  </a:extLst>
                </p:cNvPr>
                <p:cNvSpPr txBox="1"/>
                <p:nvPr/>
              </p:nvSpPr>
              <p:spPr>
                <a:xfrm>
                  <a:off x="3153612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175FA9BC-6217-7CF6-31CE-38111F8C3199}"/>
                    </a:ext>
                  </a:extLst>
                </p:cNvPr>
                <p:cNvSpPr txBox="1"/>
                <p:nvPr/>
              </p:nvSpPr>
              <p:spPr>
                <a:xfrm>
                  <a:off x="2703524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34BD60ED-04CC-9743-7ABA-FCF461A2B727}"/>
                    </a:ext>
                  </a:extLst>
                </p:cNvPr>
                <p:cNvSpPr txBox="1"/>
                <p:nvPr/>
              </p:nvSpPr>
              <p:spPr>
                <a:xfrm>
                  <a:off x="1937853" y="354846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0351AD0B-1508-8982-7A45-A986FD1685AC}"/>
                    </a:ext>
                  </a:extLst>
                </p:cNvPr>
                <p:cNvSpPr txBox="1"/>
                <p:nvPr/>
              </p:nvSpPr>
              <p:spPr>
                <a:xfrm>
                  <a:off x="1937853" y="2805352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25791-5A06-5B84-3081-18B66BD2298D}"/>
                  </a:ext>
                </a:extLst>
              </p:cNvPr>
              <p:cNvSpPr txBox="1"/>
              <p:nvPr/>
            </p:nvSpPr>
            <p:spPr>
              <a:xfrm>
                <a:off x="358333" y="498384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FD744D-C65A-EC0B-0D91-B8BEA214404A}"/>
                  </a:ext>
                </a:extLst>
              </p:cNvPr>
              <p:cNvSpPr txBox="1"/>
              <p:nvPr/>
            </p:nvSpPr>
            <p:spPr>
              <a:xfrm>
                <a:off x="2895699" y="5191156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1BEF1-5972-F1AF-B881-F465B440E24D}"/>
                </a:ext>
              </a:extLst>
            </p:cNvPr>
            <p:cNvSpPr txBox="1"/>
            <p:nvPr/>
          </p:nvSpPr>
          <p:spPr>
            <a:xfrm>
              <a:off x="961598" y="1148693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775DF-6004-4D2B-0C28-F3C98CFF8D8D}"/>
                </a:ext>
              </a:extLst>
            </p:cNvPr>
            <p:cNvSpPr txBox="1"/>
            <p:nvPr/>
          </p:nvSpPr>
          <p:spPr>
            <a:xfrm>
              <a:off x="3138878" y="113042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ref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6E25F-DFD9-793E-DECD-9927D6D06EE3}"/>
                </a:ext>
              </a:extLst>
            </p:cNvPr>
            <p:cNvSpPr txBox="1"/>
            <p:nvPr/>
          </p:nvSpPr>
          <p:spPr>
            <a:xfrm>
              <a:off x="5575671" y="129131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2AE5FC-07B7-7F45-77B8-43FF9D0C49F9}"/>
                </a:ext>
              </a:extLst>
            </p:cNvPr>
            <p:cNvSpPr txBox="1"/>
            <p:nvPr/>
          </p:nvSpPr>
          <p:spPr>
            <a:xfrm>
              <a:off x="5575671" y="207425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EEBE73A0-B2B6-0F55-32F4-29A1DE48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S_dis_C1C2 (Proposed)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5BA7-5498-6895-C99F-F463AD3D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8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Circuit Implementation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9C41064-75B2-1AA8-9443-49F6108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0" y="683195"/>
            <a:ext cx="8191740" cy="578341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F7EED-ABE1-E5AF-6C8E-D6BD62A197CA}"/>
                  </a:ext>
                </a:extLst>
              </p:cNvPr>
              <p:cNvSpPr txBox="1"/>
              <p:nvPr/>
            </p:nvSpPr>
            <p:spPr>
              <a:xfrm>
                <a:off x="9538707" y="967692"/>
                <a:ext cx="2467154" cy="140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Matched Capacitors: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F7EED-ABE1-E5AF-6C8E-D6BD62A1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707" y="967692"/>
                <a:ext cx="2467154" cy="1408334"/>
              </a:xfrm>
              <a:prstGeom prst="rect">
                <a:avLst/>
              </a:prstGeom>
              <a:blipFill>
                <a:blip r:embed="rId3"/>
                <a:stretch>
                  <a:fillRect l="-2228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4BEDC-92C9-C77F-4950-96ACF37EAED6}"/>
                  </a:ext>
                </a:extLst>
              </p:cNvPr>
              <p:cNvSpPr txBox="1"/>
              <p:nvPr/>
            </p:nvSpPr>
            <p:spPr>
              <a:xfrm>
                <a:off x="9072880" y="2734993"/>
                <a:ext cx="33988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CMOS Switch Sizing: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Pmos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W= 17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, L= 300nm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Nmos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W= 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L= 300nm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34BEDC-92C9-C77F-4950-96ACF37E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80" y="2734993"/>
                <a:ext cx="3398809" cy="1200329"/>
              </a:xfrm>
              <a:prstGeom prst="rect">
                <a:avLst/>
              </a:prstGeom>
              <a:blipFill>
                <a:blip r:embed="rId4"/>
                <a:stretch>
                  <a:fillRect l="-1434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Results &amp; Analysis (Only MSB)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FAF26C5-7E47-3A1F-56D3-B7CB2F6C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58563"/>
            <a:ext cx="11569460" cy="54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7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Results &amp; Analysis (Only MSB)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9075D0A-506B-71D6-E70A-D5BE7ECDE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4" y="842050"/>
            <a:ext cx="11018371" cy="51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0AA33-5CC5-B0E1-E6E0-DCAB80204DAD}"/>
              </a:ext>
            </a:extLst>
          </p:cNvPr>
          <p:cNvSpPr txBox="1"/>
          <p:nvPr/>
        </p:nvSpPr>
        <p:spPr>
          <a:xfrm>
            <a:off x="958047" y="827432"/>
            <a:ext cx="10946406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biomedical application requires converters with a modest speed of about 10kS/s and a resolution of 10 bits.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these systems are integrated in personal area network (PAN), energy-efficient conversion techniques and area play a key role.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architectures like SAR, Sigma-Delta, single-slope, algorithmic, successive-approximation could be used.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ADC design is inspired by the operation of integrate-and-fire spiking neurons where it explicitly exploits time as a signal variable.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Error Cancellation Properties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0AA33-5CC5-B0E1-E6E0-DCAB80204DAD}"/>
              </a:ext>
            </a:extLst>
          </p:cNvPr>
          <p:cNvSpPr txBox="1"/>
          <p:nvPr/>
        </p:nvSpPr>
        <p:spPr>
          <a:xfrm>
            <a:off x="776893" y="784647"/>
            <a:ext cx="10946406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whatever elements “add” error to our signal during time-to-voltage conversion also “subtract” the same error from our signal during voltage-to-time conversion.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Comparator Delay and Offset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offset in our comparator can simply be translated into a comparator delay → the comparator requires a finite amount of time to signal that the voltages on the two capacitors are equal.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Reintroduction of the delay is required for the successive stage errors to cancel, and the process starts anew.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Switching Charge Injection: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capacitor requires a switch to reset its charge to zero (dc offset)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current source switches away from a capacitor, it introduces a finite amount of charge onto the capacitor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injection are minimized in a manner similar to that of the comparator delay.</a:t>
            </a:r>
          </a:p>
        </p:txBody>
      </p:sp>
    </p:spTree>
    <p:extLst>
      <p:ext uri="{BB962C8B-B14F-4D97-AF65-F5344CB8AC3E}">
        <p14:creationId xmlns:p14="http://schemas.microsoft.com/office/powerpoint/2010/main" val="3605403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ECD4-ADF2-95DD-DC2C-045A6FA2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291"/>
            <a:ext cx="10515600" cy="466983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on time-based residues with a sequence of integrate-and-fire operations allows for extremely energy-efficient conversion.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demonstrated that the algorithm naturally alleviates errors due to charge injection, noise, comparator delay and offset.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is minimized since amplification is achieved by doing things twice in time rather than through the use of an explicit amplifier.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very useful in portable and wireless biomedical sensors for ECG, PCG, EEG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58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983655" y="2173653"/>
            <a:ext cx="224692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 rotWithShape="1">
          <a:blip r:embed="rId4">
            <a:alphaModFix/>
          </a:blip>
          <a:srcRect l="6076" r="27789"/>
          <a:stretch/>
        </p:blipFill>
        <p:spPr>
          <a:xfrm>
            <a:off x="0" y="-1"/>
            <a:ext cx="6570453" cy="663178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2"/>
          <p:cNvSpPr txBox="1">
            <a:spLocks noGrp="1"/>
          </p:cNvSpPr>
          <p:nvPr>
            <p:ph type="ctrTitle"/>
          </p:nvPr>
        </p:nvSpPr>
        <p:spPr>
          <a:xfrm>
            <a:off x="6791739" y="1244505"/>
            <a:ext cx="4786543" cy="32521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ECD4-ADF2-95DD-DC2C-045A6FA2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Yang, H. Y.,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Sarpeshkar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(2005). A time-based energy-efficient analog-to-digital converter. IEEE Journal of Solid-State Circuits, 40(8), 1590-1601.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Yang, H. Y.,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Sarpeshkar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(2006). A bio-inspired ultra-energy-efficient analog-to-digital converter for biomedical applications. IEEE Transactions on Circuits and Systems I: Regular Papers, 53(11), 2349-2356.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45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 : </a:t>
            </a:r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Matlab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2F41C-1B48-BFC6-D263-B07C1141EB2B}"/>
              </a:ext>
            </a:extLst>
          </p:cNvPr>
          <p:cNvSpPr txBox="1"/>
          <p:nvPr/>
        </p:nvSpPr>
        <p:spPr>
          <a:xfrm>
            <a:off x="912845" y="905069"/>
            <a:ext cx="5183155" cy="51706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Capacitor charging simulation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clc</a:t>
            </a:r>
            <a:r>
              <a:rPr lang="en-US" sz="1100" b="0" i="0" dirty="0">
                <a:effectLst/>
                <a:latin typeface="Menlo"/>
              </a:rPr>
              <a:t>;</a:t>
            </a:r>
          </a:p>
          <a:p>
            <a:r>
              <a:rPr lang="en-US" sz="1100" b="0" i="0" dirty="0">
                <a:effectLst/>
                <a:latin typeface="Menlo"/>
              </a:rPr>
              <a:t>clear 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all</a:t>
            </a:r>
            <a:r>
              <a:rPr lang="en-US" sz="1100" b="0" i="0" dirty="0">
                <a:effectLst/>
                <a:latin typeface="Menlo"/>
              </a:rPr>
              <a:t>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Tclk</a:t>
            </a:r>
            <a:r>
              <a:rPr lang="en-US" sz="1100" b="0" i="0" dirty="0">
                <a:effectLst/>
                <a:latin typeface="Menlo"/>
              </a:rPr>
              <a:t> = 1;</a:t>
            </a:r>
          </a:p>
          <a:p>
            <a:r>
              <a:rPr lang="en-US" sz="1100" b="0" i="0" dirty="0" err="1">
                <a:effectLst/>
                <a:latin typeface="Menlo"/>
              </a:rPr>
              <a:t>n_bits</a:t>
            </a:r>
            <a:r>
              <a:rPr lang="en-US" sz="1100" b="0" i="0" dirty="0">
                <a:effectLst/>
                <a:latin typeface="Menlo"/>
              </a:rPr>
              <a:t> = 10;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Iref</a:t>
            </a:r>
            <a:r>
              <a:rPr lang="en-US" sz="1100" b="0" i="0" dirty="0">
                <a:effectLst/>
                <a:latin typeface="Menlo"/>
              </a:rPr>
              <a:t> = 10; </a:t>
            </a:r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reference charging current</a:t>
            </a:r>
            <a:br>
              <a:rPr lang="en-US" sz="1100" b="0" i="0" dirty="0">
                <a:effectLst/>
                <a:latin typeface="Menlo"/>
              </a:rPr>
            </a:b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nb_points</a:t>
            </a:r>
            <a:r>
              <a:rPr lang="en-US" sz="1100" b="0" i="0" dirty="0">
                <a:effectLst/>
                <a:latin typeface="Menlo"/>
              </a:rPr>
              <a:t> = 1000;</a:t>
            </a:r>
            <a:br>
              <a:rPr lang="en-US" sz="1100" b="0" i="0" dirty="0">
                <a:effectLst/>
                <a:latin typeface="Menlo"/>
              </a:rPr>
            </a:b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100" b="0" i="0" dirty="0">
                <a:effectLst/>
                <a:latin typeface="Menlo"/>
              </a:rPr>
              <a:t>k = 1:nb_points</a:t>
            </a:r>
          </a:p>
          <a:p>
            <a:r>
              <a:rPr lang="en-US" sz="1100" b="0" i="0" dirty="0" err="1">
                <a:effectLst/>
                <a:latin typeface="Menlo"/>
              </a:rPr>
              <a:t>Iin</a:t>
            </a:r>
            <a:r>
              <a:rPr lang="en-US" sz="1100" b="0" i="0" dirty="0">
                <a:effectLst/>
                <a:latin typeface="Menlo"/>
              </a:rPr>
              <a:t> = k*40/</a:t>
            </a:r>
            <a:r>
              <a:rPr lang="en-US" sz="1100" b="0" i="0" dirty="0" err="1">
                <a:effectLst/>
                <a:latin typeface="Menlo"/>
              </a:rPr>
              <a:t>nb_points</a:t>
            </a:r>
            <a:r>
              <a:rPr lang="en-US" sz="1100" b="0" i="0" dirty="0">
                <a:effectLst/>
                <a:latin typeface="Menlo"/>
              </a:rPr>
              <a:t>; </a:t>
            </a:r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Input charging current</a:t>
            </a:r>
            <a:endParaRPr lang="en-US" sz="1100" b="0" i="0" dirty="0">
              <a:effectLst/>
              <a:latin typeface="Menlo"/>
            </a:endParaRP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fprintf</a:t>
            </a:r>
            <a:r>
              <a:rPr lang="en-US" sz="1100" b="0" i="0" dirty="0">
                <a:effectLst/>
                <a:latin typeface="Menlo"/>
              </a:rPr>
              <a:t>(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100" b="0" i="0" dirty="0" err="1">
                <a:solidFill>
                  <a:srgbClr val="AA04F9"/>
                </a:solidFill>
                <a:effectLst/>
                <a:latin typeface="Menlo"/>
              </a:rPr>
              <a:t>Iin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 : %d\n'</a:t>
            </a:r>
            <a:r>
              <a:rPr lang="en-US" sz="1100" b="0" i="0" dirty="0">
                <a:effectLst/>
                <a:latin typeface="Menlo"/>
              </a:rPr>
              <a:t>, </a:t>
            </a:r>
            <a:r>
              <a:rPr lang="en-US" sz="1100" b="0" i="0" dirty="0" err="1">
                <a:effectLst/>
                <a:latin typeface="Menlo"/>
              </a:rPr>
              <a:t>Iin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Check if I1 is less than 4 times I2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100" b="0" i="0" dirty="0" err="1">
                <a:effectLst/>
                <a:latin typeface="Menlo"/>
              </a:rPr>
              <a:t>Iin</a:t>
            </a:r>
            <a:r>
              <a:rPr lang="en-US" sz="1100" b="0" i="0" dirty="0">
                <a:effectLst/>
                <a:latin typeface="Menlo"/>
              </a:rPr>
              <a:t> &gt;= 4*</a:t>
            </a:r>
            <a:r>
              <a:rPr lang="en-US" sz="1100" b="0" i="0" dirty="0" err="1">
                <a:effectLst/>
                <a:latin typeface="Menlo"/>
              </a:rPr>
              <a:t>Iref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warning(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100" b="0" i="0" dirty="0" err="1">
                <a:solidFill>
                  <a:srgbClr val="AA04F9"/>
                </a:solidFill>
                <a:effectLst/>
                <a:latin typeface="Menlo"/>
              </a:rPr>
              <a:t>Iin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 should be less than 4 times </a:t>
            </a:r>
            <a:r>
              <a:rPr lang="en-US" sz="1100" b="0" i="0" dirty="0" err="1">
                <a:solidFill>
                  <a:srgbClr val="AA04F9"/>
                </a:solidFill>
                <a:effectLst/>
                <a:latin typeface="Menlo"/>
              </a:rPr>
              <a:t>Iref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100" b="0" i="0" dirty="0">
              <a:effectLst/>
              <a:latin typeface="Menlo"/>
            </a:endParaRP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Calculate the charge required for capacitor C1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Q1 = </a:t>
            </a:r>
            <a:r>
              <a:rPr lang="en-US" sz="1100" b="0" i="0" dirty="0" err="1">
                <a:effectLst/>
                <a:latin typeface="Menlo"/>
              </a:rPr>
              <a:t>Tclk</a:t>
            </a:r>
            <a:r>
              <a:rPr lang="en-US" sz="1100" b="0" i="0" dirty="0">
                <a:effectLst/>
                <a:latin typeface="Menlo"/>
              </a:rPr>
              <a:t> * </a:t>
            </a:r>
            <a:r>
              <a:rPr lang="en-US" sz="1100" b="0" i="0" dirty="0" err="1">
                <a:effectLst/>
                <a:latin typeface="Menlo"/>
              </a:rPr>
              <a:t>Iin</a:t>
            </a:r>
            <a:r>
              <a:rPr lang="en-US" sz="1100" b="0" i="0" dirty="0">
                <a:effectLst/>
                <a:latin typeface="Menlo"/>
              </a:rPr>
              <a:t>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Calculate the time required to charge capacitor C2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Tref</a:t>
            </a:r>
            <a:r>
              <a:rPr lang="en-US" sz="1100" b="0" i="0" dirty="0">
                <a:effectLst/>
                <a:latin typeface="Menlo"/>
              </a:rPr>
              <a:t> = Q1 / </a:t>
            </a:r>
            <a:r>
              <a:rPr lang="en-US" sz="1100" b="0" i="0" dirty="0" err="1">
                <a:effectLst/>
                <a:latin typeface="Menlo"/>
              </a:rPr>
              <a:t>Iref</a:t>
            </a:r>
            <a:r>
              <a:rPr lang="en-US" sz="1100" b="0" i="0" dirty="0">
                <a:effectLst/>
                <a:latin typeface="Menlo"/>
              </a:rPr>
              <a:t>;</a:t>
            </a:r>
          </a:p>
          <a:p>
            <a:r>
              <a:rPr lang="en-US" sz="1100" b="0" i="0" dirty="0" err="1">
                <a:effectLst/>
                <a:latin typeface="Menlo"/>
              </a:rPr>
              <a:t>Tref_int</a:t>
            </a:r>
            <a:r>
              <a:rPr lang="en-US" sz="1100" b="0" i="0" dirty="0">
                <a:effectLst/>
                <a:latin typeface="Menlo"/>
              </a:rPr>
              <a:t> = fix(</a:t>
            </a:r>
            <a:r>
              <a:rPr lang="en-US" sz="1100" b="0" i="0" dirty="0" err="1">
                <a:effectLst/>
                <a:latin typeface="Menlo"/>
              </a:rPr>
              <a:t>Tref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Code = </a:t>
            </a:r>
            <a:r>
              <a:rPr lang="en-US" sz="1100" b="0" i="0" dirty="0" err="1">
                <a:effectLst/>
                <a:latin typeface="Menlo"/>
              </a:rPr>
              <a:t>Tref_int</a:t>
            </a:r>
            <a:r>
              <a:rPr lang="en-US" sz="1100" b="0" i="0" dirty="0">
                <a:effectLst/>
                <a:latin typeface="Menlo"/>
              </a:rPr>
              <a:t> * 2^(n_bits-2); </a:t>
            </a:r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Giving weight to MSB</a:t>
            </a:r>
            <a:endParaRPr lang="en-US" sz="1100" b="0" i="0" dirty="0">
              <a:effectLst/>
              <a:latin typeface="Menl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3577-11AD-CE78-8085-BE0EF5873002}"/>
              </a:ext>
            </a:extLst>
          </p:cNvPr>
          <p:cNvSpPr txBox="1"/>
          <p:nvPr/>
        </p:nvSpPr>
        <p:spPr>
          <a:xfrm>
            <a:off x="7097571" y="905069"/>
            <a:ext cx="4627069" cy="51706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enlo"/>
              </a:rPr>
              <a:t>Tres = zeros(1,n_bits-1); </a:t>
            </a:r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set the value of Tres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 = zeros(1,n_bits-1);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en-US" sz="1100" b="0" i="0" dirty="0" err="1">
                <a:solidFill>
                  <a:srgbClr val="028009"/>
                </a:solidFill>
                <a:effectLst/>
                <a:latin typeface="Menlo"/>
              </a:rPr>
              <a:t>Calacultate</a:t>
            </a:r>
            <a:r>
              <a:rPr lang="en-US" sz="1100" b="0" i="0" dirty="0">
                <a:solidFill>
                  <a:srgbClr val="028009"/>
                </a:solidFill>
                <a:effectLst/>
                <a:latin typeface="Menlo"/>
              </a:rPr>
              <a:t> the residual time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Tres(1) = </a:t>
            </a:r>
            <a:r>
              <a:rPr lang="en-US" sz="1100" b="0" i="0" dirty="0" err="1">
                <a:effectLst/>
                <a:latin typeface="Menlo"/>
              </a:rPr>
              <a:t>Tref</a:t>
            </a:r>
            <a:r>
              <a:rPr lang="en-US" sz="1100" b="0" i="0" dirty="0">
                <a:effectLst/>
                <a:latin typeface="Menlo"/>
              </a:rPr>
              <a:t> - </a:t>
            </a:r>
            <a:r>
              <a:rPr lang="en-US" sz="1100" b="0" i="0" dirty="0" err="1">
                <a:effectLst/>
                <a:latin typeface="Menlo"/>
              </a:rPr>
              <a:t>Tref_int</a:t>
            </a:r>
            <a:r>
              <a:rPr lang="en-US" sz="1100" b="0" i="0" dirty="0">
                <a:effectLst/>
                <a:latin typeface="Menlo"/>
              </a:rPr>
              <a:t>;</a:t>
            </a:r>
          </a:p>
          <a:p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(1) = </a:t>
            </a:r>
            <a:r>
              <a:rPr lang="en-US" sz="1100" b="0" i="0" dirty="0" err="1">
                <a:effectLst/>
                <a:latin typeface="Menlo"/>
              </a:rPr>
              <a:t>Tclk</a:t>
            </a:r>
            <a:r>
              <a:rPr lang="en-US" sz="1100" b="0" i="0" dirty="0">
                <a:effectLst/>
                <a:latin typeface="Menlo"/>
              </a:rPr>
              <a:t> - Tres(1);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100" b="0" i="0" dirty="0">
                <a:effectLst/>
                <a:latin typeface="Menlo"/>
              </a:rPr>
              <a:t>n = 1:n_bits-2</a:t>
            </a:r>
          </a:p>
          <a:p>
            <a:r>
              <a:rPr lang="en-US" sz="1100" b="0" i="0" dirty="0">
                <a:effectLst/>
                <a:latin typeface="Menlo"/>
              </a:rPr>
              <a:t>m = n+2; </a:t>
            </a: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	if </a:t>
            </a:r>
            <a:r>
              <a:rPr lang="en-US" sz="1100" b="0" i="0" dirty="0">
                <a:effectLst/>
                <a:latin typeface="Menlo"/>
              </a:rPr>
              <a:t>2*</a:t>
            </a:r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(n) &gt; </a:t>
            </a:r>
            <a:r>
              <a:rPr lang="en-US" sz="1100" b="0" i="0" dirty="0" err="1">
                <a:effectLst/>
                <a:latin typeface="Menlo"/>
              </a:rPr>
              <a:t>Tclk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dirty="0">
                <a:latin typeface="Menlo"/>
              </a:rPr>
              <a:t>		</a:t>
            </a:r>
            <a:r>
              <a:rPr lang="en-US" sz="1100" b="0" i="0" dirty="0">
                <a:effectLst/>
                <a:latin typeface="Menlo"/>
              </a:rPr>
              <a:t>ADC(m) = 1;</a:t>
            </a:r>
          </a:p>
          <a:p>
            <a:r>
              <a:rPr lang="en-US" sz="1100" b="0" i="0" dirty="0">
                <a:effectLst/>
                <a:latin typeface="Menlo"/>
              </a:rPr>
              <a:t>		</a:t>
            </a:r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(n+1)=2*Tclk-2*</a:t>
            </a:r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(n);</a:t>
            </a: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	else 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		ADC(m) = 0;</a:t>
            </a:r>
          </a:p>
          <a:p>
            <a:r>
              <a:rPr lang="en-US" sz="1100" b="0" i="0" dirty="0">
                <a:effectLst/>
                <a:latin typeface="Menlo"/>
              </a:rPr>
              <a:t>		</a:t>
            </a:r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(n+1)=Tclk-2*</a:t>
            </a:r>
            <a:r>
              <a:rPr lang="en-US" sz="1100" b="0" i="0" dirty="0" err="1">
                <a:effectLst/>
                <a:latin typeface="Menlo"/>
              </a:rPr>
              <a:t>TresB</a:t>
            </a:r>
            <a:r>
              <a:rPr lang="en-US" sz="1100" b="0" i="0" dirty="0">
                <a:effectLst/>
                <a:latin typeface="Menlo"/>
              </a:rPr>
              <a:t>(n); </a:t>
            </a: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	end</a:t>
            </a:r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Code = Code + (ADC(m)+1)*(-2)^(n_bits-2-n);</a:t>
            </a: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100" b="0" i="0" dirty="0">
              <a:effectLst/>
              <a:latin typeface="Menlo"/>
            </a:endParaRP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 err="1">
                <a:effectLst/>
                <a:latin typeface="Menlo"/>
              </a:rPr>
              <a:t>Code_fin</a:t>
            </a:r>
            <a:r>
              <a:rPr lang="en-US" sz="1100" b="0" i="0" dirty="0">
                <a:effectLst/>
                <a:latin typeface="Menlo"/>
              </a:rPr>
              <a:t>(k)=Code+254;</a:t>
            </a:r>
          </a:p>
          <a:p>
            <a:r>
              <a:rPr lang="en-US" sz="1100" b="0" i="0" dirty="0" err="1">
                <a:effectLst/>
                <a:latin typeface="Menlo"/>
              </a:rPr>
              <a:t>fprintf</a:t>
            </a:r>
            <a:r>
              <a:rPr lang="en-US" sz="1100" b="0" i="0" dirty="0">
                <a:effectLst/>
                <a:latin typeface="Menlo"/>
              </a:rPr>
              <a:t>(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'Code = %d \n'</a:t>
            </a:r>
            <a:r>
              <a:rPr lang="en-US" sz="1100" b="0" i="0" dirty="0">
                <a:effectLst/>
                <a:latin typeface="Menlo"/>
              </a:rPr>
              <a:t>, Code);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100" b="0" i="0" dirty="0">
              <a:effectLst/>
              <a:latin typeface="Menlo"/>
            </a:endParaRP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figure();</a:t>
            </a:r>
          </a:p>
          <a:p>
            <a:endParaRPr lang="en-US" sz="1100" b="0" i="0" dirty="0">
              <a:effectLst/>
              <a:latin typeface="Menlo"/>
            </a:endParaRPr>
          </a:p>
          <a:p>
            <a:r>
              <a:rPr lang="en-US" sz="1100" b="0" i="0" dirty="0">
                <a:effectLst/>
                <a:latin typeface="Menlo"/>
              </a:rPr>
              <a:t>plot(</a:t>
            </a:r>
            <a:r>
              <a:rPr lang="en-US" sz="1100" b="0" i="0" dirty="0" err="1">
                <a:effectLst/>
                <a:latin typeface="Menlo"/>
              </a:rPr>
              <a:t>Code_fin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  <a:p>
            <a:r>
              <a:rPr lang="en-US" sz="1100" b="0" i="0" dirty="0" err="1">
                <a:effectLst/>
                <a:latin typeface="Menlo"/>
              </a:rPr>
              <a:t>xlabel</a:t>
            </a:r>
            <a:r>
              <a:rPr lang="en-US" sz="1100" b="0" i="0" dirty="0">
                <a:effectLst/>
                <a:latin typeface="Menlo"/>
              </a:rPr>
              <a:t>(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'Input Voltage'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  <a:p>
            <a:r>
              <a:rPr lang="en-US" sz="1100" b="0" i="0" dirty="0" err="1">
                <a:effectLst/>
                <a:latin typeface="Menlo"/>
              </a:rPr>
              <a:t>ylabel</a:t>
            </a:r>
            <a:r>
              <a:rPr lang="en-US" sz="1100" b="0" i="0" dirty="0">
                <a:effectLst/>
                <a:latin typeface="Menlo"/>
              </a:rPr>
              <a:t>(</a:t>
            </a:r>
            <a:r>
              <a:rPr lang="en-US" sz="1100" b="0" i="0" dirty="0">
                <a:solidFill>
                  <a:srgbClr val="AA04F9"/>
                </a:solidFill>
                <a:effectLst/>
                <a:latin typeface="Menlo"/>
              </a:rPr>
              <a:t>'Code’</a:t>
            </a:r>
            <a:r>
              <a:rPr lang="en-US" sz="1100" b="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2012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II : VHDL Code (MSB only)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5882C-A358-DBA8-935C-A475AE02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6" y="1030597"/>
            <a:ext cx="5038807" cy="31058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47470-D961-8EEE-9038-B9FB12D1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22" y="726049"/>
            <a:ext cx="6019154" cy="54693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649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III : VHDL Code (MSB only) </a:t>
            </a:r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cont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7260C-68DB-CC91-405B-34081A2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6" y="1054036"/>
            <a:ext cx="6294866" cy="47499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7FA3C-5639-D67B-78DC-FC063B22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21" y="1484895"/>
            <a:ext cx="5226827" cy="32284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262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III : VHDL Code (with </a:t>
            </a:r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subranging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part suggestion)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48BC1-46B6-D1A7-892E-FC517999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4" y="887510"/>
            <a:ext cx="5243264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2A791-D4B9-2E49-A69D-B302E6FA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8" y="887510"/>
            <a:ext cx="5243264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11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III : VHDL Code (with </a:t>
            </a:r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subranging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part suggestion)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32362-F093-C3BA-6616-3109E4F7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8" y="905069"/>
            <a:ext cx="5377211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B026B-94BB-7E56-A633-66CAA587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21" y="905069"/>
            <a:ext cx="5376371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340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III : VHDL Code (with </a:t>
            </a:r>
            <a:r>
              <a:rPr lang="en-US" sz="3000" b="1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subranging</a:t>
            </a:r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part suggestion)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50D65-E65F-C320-83D2-5C0C0BE8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04" y="869950"/>
            <a:ext cx="5768788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97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0AA33-5CC5-B0E1-E6E0-DCAB80204DAD}"/>
              </a:ext>
            </a:extLst>
          </p:cNvPr>
          <p:cNvSpPr txBox="1"/>
          <p:nvPr/>
        </p:nvSpPr>
        <p:spPr>
          <a:xfrm>
            <a:off x="958047" y="827432"/>
            <a:ext cx="10515600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and design a bio-inspired ADC architecture presented in the literature [1] ,[2].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high level of modeling in MATLAB.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circuit and simulate the behavior in Cadence.</a:t>
            </a:r>
          </a:p>
        </p:txBody>
      </p:sp>
    </p:spTree>
    <p:extLst>
      <p:ext uri="{BB962C8B-B14F-4D97-AF65-F5344CB8AC3E}">
        <p14:creationId xmlns:p14="http://schemas.microsoft.com/office/powerpoint/2010/main" val="2417350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IV : Clock &amp; Start Generator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BA19D-2C29-5CDC-3970-C3CF222C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1" y="1344868"/>
            <a:ext cx="4575649" cy="2085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376370-6DEC-E0E6-88A1-17134B35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32" y="784300"/>
            <a:ext cx="3958319" cy="54486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106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V : CMOS Switch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0FF9A2-6428-F8CF-8ED8-5664300F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5" y="905069"/>
            <a:ext cx="5655248" cy="31020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8038460-DBEC-E653-8882-E52742D7E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5069"/>
            <a:ext cx="5950035" cy="437466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1D97C-69D6-7DB4-A579-159A04DC33F5}"/>
              </a:ext>
            </a:extLst>
          </p:cNvPr>
          <p:cNvSpPr txBox="1"/>
          <p:nvPr/>
        </p:nvSpPr>
        <p:spPr>
          <a:xfrm>
            <a:off x="426720" y="436880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CMOS-based Switch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8C419-EF6F-7A4F-D1E4-CD42212D7BF1}"/>
              </a:ext>
            </a:extLst>
          </p:cNvPr>
          <p:cNvSpPr txBox="1"/>
          <p:nvPr/>
        </p:nvSpPr>
        <p:spPr>
          <a:xfrm>
            <a:off x="6400800" y="5448712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Double Switch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168668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3BEDE-F920-4A20-8BAD-3B65F37BA37E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Appendix VI : Illustration of comparator delay cancellation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FE00-85CB-EDED-3752-0517E86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AC17E-5A20-20D5-15FA-FF7E0EDF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43" y="1716224"/>
            <a:ext cx="8386077" cy="3042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F180B0-8BD9-15EE-C13F-86886E8CF9C5}"/>
              </a:ext>
            </a:extLst>
          </p:cNvPr>
          <p:cNvSpPr txBox="1"/>
          <p:nvPr/>
        </p:nvSpPr>
        <p:spPr>
          <a:xfrm>
            <a:off x="9126395" y="4497349"/>
            <a:ext cx="643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737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671207"/>
            <a:ext cx="10986970" cy="5727478"/>
            <a:chOff x="286938" y="671207"/>
            <a:chExt cx="10986970" cy="5727478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5" y="1563477"/>
                                          <a:ext cx="9715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FDAEFF-6D15-A832-AA69-F862840D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Bio-inspired ADC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BC05-CCDA-4AC0-5072-BB29BAA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Algorithm : Explanation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08B76D-ADA5-2BB3-E9F5-6B3931E8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2" y="922540"/>
            <a:ext cx="6642179" cy="2419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4FF31-E262-ECD3-5D71-2118066C7679}"/>
              </a:ext>
            </a:extLst>
          </p:cNvPr>
          <p:cNvSpPr txBox="1"/>
          <p:nvPr/>
        </p:nvSpPr>
        <p:spPr>
          <a:xfrm>
            <a:off x="414582" y="3515751"/>
            <a:ext cx="10939218" cy="219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Quantizing The Residue (Novel Successive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Subranging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cases: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: 3TresB + Tres = 2Tclk + Tres1. Replacing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=&gt;Tres1 = Tclk-2Tres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 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/2: 3TresB + Tres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Tres1. Replacing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=&gt;Tres1 = 2Tclk-2Tres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 the initial residue is multiplied by 2 (Amplification)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349BC-7690-9DC9-599F-B0791AB45F23}"/>
                  </a:ext>
                </a:extLst>
              </p:cNvPr>
              <p:cNvSpPr txBox="1"/>
              <p:nvPr/>
            </p:nvSpPr>
            <p:spPr>
              <a:xfrm>
                <a:off x="7874035" y="290836"/>
                <a:ext cx="3903383" cy="333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MSB Phase (Dual-Slope Phase)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inmax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integration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last less than one clock cycle =&gt; 00, one =&gt; 01, two=&gt; 10, three =&gt; 11.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end of the step 1 , we have the residue Tres and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TresB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(equivalent to the complementary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timeTresB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TresB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Tclk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-Tres.</a:t>
                </a: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349BC-7690-9DC9-599F-B0791AB4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35" y="290836"/>
                <a:ext cx="3903383" cy="3338030"/>
              </a:xfrm>
              <a:prstGeom prst="rect">
                <a:avLst/>
              </a:prstGeom>
              <a:blipFill>
                <a:blip r:embed="rId3"/>
                <a:stretch>
                  <a:fillRect l="-1406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6">
            <a:extLst>
              <a:ext uri="{FF2B5EF4-FFF2-40B4-BE49-F238E27FC236}">
                <a16:creationId xmlns:a16="http://schemas.microsoft.com/office/drawing/2014/main" id="{E9455B65-D468-BA20-451D-1B6FEF342232}"/>
              </a:ext>
            </a:extLst>
          </p:cNvPr>
          <p:cNvCxnSpPr/>
          <p:nvPr/>
        </p:nvCxnSpPr>
        <p:spPr>
          <a:xfrm>
            <a:off x="866775" y="3190875"/>
            <a:ext cx="2705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8">
            <a:extLst>
              <a:ext uri="{FF2B5EF4-FFF2-40B4-BE49-F238E27FC236}">
                <a16:creationId xmlns:a16="http://schemas.microsoft.com/office/drawing/2014/main" id="{39B3905F-639B-C65A-C4AB-283FE56E684C}"/>
              </a:ext>
            </a:extLst>
          </p:cNvPr>
          <p:cNvSpPr txBox="1"/>
          <p:nvPr/>
        </p:nvSpPr>
        <p:spPr>
          <a:xfrm>
            <a:off x="1485900" y="324433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MSB phase</a:t>
            </a:r>
          </a:p>
        </p:txBody>
      </p:sp>
      <p:cxnSp>
        <p:nvCxnSpPr>
          <p:cNvPr id="7" name="Connecteur droit avec flèche 11">
            <a:extLst>
              <a:ext uri="{FF2B5EF4-FFF2-40B4-BE49-F238E27FC236}">
                <a16:creationId xmlns:a16="http://schemas.microsoft.com/office/drawing/2014/main" id="{D1C186F3-8E5F-DE3D-CD0F-FF8DCAC6E2AD}"/>
              </a:ext>
            </a:extLst>
          </p:cNvPr>
          <p:cNvCxnSpPr/>
          <p:nvPr/>
        </p:nvCxnSpPr>
        <p:spPr>
          <a:xfrm>
            <a:off x="3658996" y="3190875"/>
            <a:ext cx="21621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12">
            <a:extLst>
              <a:ext uri="{FF2B5EF4-FFF2-40B4-BE49-F238E27FC236}">
                <a16:creationId xmlns:a16="http://schemas.microsoft.com/office/drawing/2014/main" id="{71404568-C251-2331-8A7C-52352D48453F}"/>
              </a:ext>
            </a:extLst>
          </p:cNvPr>
          <p:cNvSpPr txBox="1"/>
          <p:nvPr/>
        </p:nvSpPr>
        <p:spPr>
          <a:xfrm>
            <a:off x="3971925" y="328667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22F62-B9B2-F4FC-1DF0-6466E3491390}"/>
              </a:ext>
            </a:extLst>
          </p:cNvPr>
          <p:cNvSpPr txBox="1"/>
          <p:nvPr/>
        </p:nvSpPr>
        <p:spPr>
          <a:xfrm>
            <a:off x="7783978" y="5865791"/>
            <a:ext cx="643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029E9-C781-9744-926E-4D342C184F3E}"/>
                  </a:ext>
                </a:extLst>
              </p:cNvPr>
              <p:cNvSpPr txBox="1"/>
              <p:nvPr/>
            </p:nvSpPr>
            <p:spPr>
              <a:xfrm>
                <a:off x="3048811" y="5841053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𝑇𝑟𝑒𝑠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𝑇𝑐𝑙𝑘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029E9-C781-9744-926E-4D342C18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5841053"/>
                <a:ext cx="6094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D9DE94-3633-8E6D-C229-AD102DC040B0}"/>
              </a:ext>
            </a:extLst>
          </p:cNvPr>
          <p:cNvSpPr txBox="1"/>
          <p:nvPr/>
        </p:nvSpPr>
        <p:spPr>
          <a:xfrm>
            <a:off x="6652327" y="3158039"/>
            <a:ext cx="643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730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68CEB-1566-2B5D-8065-25CE5CCFB885}"/>
              </a:ext>
            </a:extLst>
          </p:cNvPr>
          <p:cNvGrpSpPr/>
          <p:nvPr/>
        </p:nvGrpSpPr>
        <p:grpSpPr>
          <a:xfrm>
            <a:off x="3229453" y="547975"/>
            <a:ext cx="7699915" cy="6053853"/>
            <a:chOff x="3229453" y="547975"/>
            <a:chExt cx="7699915" cy="60538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0AE87B-00F1-99DB-57CD-E0600E8B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9453" y="547975"/>
              <a:ext cx="7699915" cy="6053853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28452DE-8873-F72E-4B2F-6BE7F6DE2156}"/>
                </a:ext>
              </a:extLst>
            </p:cNvPr>
            <p:cNvCxnSpPr/>
            <p:nvPr/>
          </p:nvCxnSpPr>
          <p:spPr>
            <a:xfrm>
              <a:off x="5544766" y="1478604"/>
              <a:ext cx="2607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5A72C3-7578-2C88-826F-74823D8E55D3}"/>
                </a:ext>
              </a:extLst>
            </p:cNvPr>
            <p:cNvSpPr txBox="1"/>
            <p:nvPr/>
          </p:nvSpPr>
          <p:spPr>
            <a:xfrm>
              <a:off x="8265268" y="1340104"/>
              <a:ext cx="69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 MSB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CE4530-158C-73C9-0423-429A7C4B1442}"/>
                </a:ext>
              </a:extLst>
            </p:cNvPr>
            <p:cNvCxnSpPr/>
            <p:nvPr/>
          </p:nvCxnSpPr>
          <p:spPr>
            <a:xfrm>
              <a:off x="5546387" y="5394200"/>
              <a:ext cx="2607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45E70-4B02-1F18-A39F-9F52EAF38617}"/>
                </a:ext>
              </a:extLst>
            </p:cNvPr>
            <p:cNvSpPr txBox="1"/>
            <p:nvPr/>
          </p:nvSpPr>
          <p:spPr>
            <a:xfrm>
              <a:off x="8266889" y="5255700"/>
              <a:ext cx="69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Bit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>
            <a:extLst>
              <a:ext uri="{FF2B5EF4-FFF2-40B4-BE49-F238E27FC236}">
                <a16:creationId xmlns:a16="http://schemas.microsoft.com/office/drawing/2014/main" id="{A5ACA08A-DA83-C835-0D62-0998852A9743}"/>
              </a:ext>
            </a:extLst>
          </p:cNvPr>
          <p:cNvSpPr txBox="1">
            <a:spLocks/>
          </p:cNvSpPr>
          <p:nvPr/>
        </p:nvSpPr>
        <p:spPr>
          <a:xfrm>
            <a:off x="912845" y="281150"/>
            <a:ext cx="10515600" cy="6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Evolution of residue and Example</a:t>
            </a:r>
          </a:p>
          <a:p>
            <a:endParaRPr lang="en-US" sz="3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53EFFA-2471-4EDE-AB7F-BE9AC426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63BAA-9924-447B-0078-A1AA2499D880}"/>
              </a:ext>
            </a:extLst>
          </p:cNvPr>
          <p:cNvGrpSpPr/>
          <p:nvPr/>
        </p:nvGrpSpPr>
        <p:grpSpPr>
          <a:xfrm>
            <a:off x="867656" y="1155401"/>
            <a:ext cx="10374276" cy="5322369"/>
            <a:chOff x="867656" y="1155401"/>
            <a:chExt cx="10374276" cy="53223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5569D3-27BA-41D4-040A-B908DD999A09}"/>
                </a:ext>
              </a:extLst>
            </p:cNvPr>
            <p:cNvSpPr txBox="1"/>
            <p:nvPr/>
          </p:nvSpPr>
          <p:spPr>
            <a:xfrm>
              <a:off x="867656" y="1388651"/>
              <a:ext cx="687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3B0AAD3-BE61-DEA0-03C3-DBC3D6ADCE0E}"/>
                </a:ext>
              </a:extLst>
            </p:cNvPr>
            <p:cNvGrpSpPr/>
            <p:nvPr/>
          </p:nvGrpSpPr>
          <p:grpSpPr>
            <a:xfrm>
              <a:off x="950068" y="1155401"/>
              <a:ext cx="10291864" cy="4547198"/>
              <a:chOff x="6690613" y="1162938"/>
              <a:chExt cx="3695700" cy="11387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50CF50C-ADF6-0379-132B-0F4FF3F36543}"/>
                  </a:ext>
                </a:extLst>
              </p:cNvPr>
              <p:cNvGrpSpPr/>
              <p:nvPr/>
            </p:nvGrpSpPr>
            <p:grpSpPr>
              <a:xfrm>
                <a:off x="6690613" y="1162938"/>
                <a:ext cx="3695700" cy="1138703"/>
                <a:chOff x="0" y="2290297"/>
                <a:chExt cx="3695700" cy="113870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4DE4715-1476-6605-783A-EDB50997D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2290297"/>
                  <a:ext cx="2910348" cy="1138703"/>
                </a:xfrm>
                <a:prstGeom prst="rect">
                  <a:avLst/>
                </a:prstGeom>
              </p:spPr>
            </p:pic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E7D730D-68EE-84C8-81BA-5654628F9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9860" y="3310890"/>
                  <a:ext cx="10058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04A8292-9270-E91F-0A37-C6BBA6947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9020" y="2734310"/>
                  <a:ext cx="3848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D7076C92-57FC-39BF-9247-D220127C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6275" y="2402840"/>
                  <a:ext cx="0" cy="908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29FBC53-1DAD-F634-2B7A-7BEE35636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4465" y="2402840"/>
                  <a:ext cx="0" cy="908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9237DFA-C2F4-16AA-8203-245858FBF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3830" y="2810510"/>
                  <a:ext cx="76809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6A91A87-9B73-1A0F-9225-FC1E242D3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198113" y="3035936"/>
                  <a:ext cx="54864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D419C18-1FE3-9509-292C-1F0F643F4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3830" y="3199882"/>
                  <a:ext cx="384048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649826E-45CF-B2AB-8A0E-37A4C997C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3830" y="3199882"/>
                  <a:ext cx="384048" cy="11037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0E6645D-8E85-6A8A-81ED-CA11FBF71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4323" y="3199923"/>
                  <a:ext cx="384048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6694157-6DCC-712B-E7F4-2B1F42A33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84323" y="3199923"/>
                  <a:ext cx="384048" cy="11037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4E47F93-6739-5B88-6B5C-898C79C4C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4228" y="3197500"/>
                  <a:ext cx="384048" cy="11037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FE1B922-C3B6-C48C-8CEA-828664FCDDD0}"/>
                    </a:ext>
                  </a:extLst>
                </p:cNvPr>
                <p:cNvSpPr txBox="1"/>
                <p:nvPr/>
              </p:nvSpPr>
              <p:spPr>
                <a:xfrm>
                  <a:off x="1184765" y="2648656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highlight>
                        <a:srgbClr val="FFFF00"/>
                      </a:highlight>
                    </a:rPr>
                    <a:t>Tres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8D0689B-3E94-1DE1-55A5-2C609B8A0318}"/>
                    </a:ext>
                  </a:extLst>
                </p:cNvPr>
                <p:cNvSpPr txBox="1"/>
                <p:nvPr/>
              </p:nvSpPr>
              <p:spPr>
                <a:xfrm>
                  <a:off x="1367886" y="2567729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TresB</a:t>
                  </a:r>
                  <a:endParaRPr lang="en-US" sz="1500" b="1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DCAF5A4-E2DF-4AD3-9358-BEC04BA2611B}"/>
                    </a:ext>
                  </a:extLst>
                </p:cNvPr>
                <p:cNvSpPr txBox="1"/>
                <p:nvPr/>
              </p:nvSpPr>
              <p:spPr>
                <a:xfrm>
                  <a:off x="1796403" y="2567729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2TresB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593224-865D-5B33-5D7C-5531DD182B0A}"/>
                    </a:ext>
                  </a:extLst>
                </p:cNvPr>
                <p:cNvSpPr txBox="1"/>
                <p:nvPr/>
              </p:nvSpPr>
              <p:spPr>
                <a:xfrm>
                  <a:off x="2172391" y="2567729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highlight>
                        <a:srgbClr val="FFFF00"/>
                      </a:highlight>
                    </a:rPr>
                    <a:t>Tres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4258C41-6CE9-DC67-36F5-F107EA2881C7}"/>
                    </a:ext>
                  </a:extLst>
                </p:cNvPr>
                <p:cNvSpPr txBox="1"/>
                <p:nvPr/>
              </p:nvSpPr>
              <p:spPr>
                <a:xfrm>
                  <a:off x="2366949" y="2648656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TresB</a:t>
                  </a:r>
                  <a:endParaRPr lang="en-US" sz="1500" b="1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4061CC3-B748-D694-4CFE-4B14F707DB92}"/>
                    </a:ext>
                  </a:extLst>
                </p:cNvPr>
                <p:cNvSpPr txBox="1"/>
                <p:nvPr/>
              </p:nvSpPr>
              <p:spPr>
                <a:xfrm>
                  <a:off x="2859555" y="2729583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2TresB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A1277B9-0A71-3CF0-70F5-F63B496B8281}"/>
                    </a:ext>
                  </a:extLst>
                </p:cNvPr>
                <p:cNvSpPr txBox="1"/>
                <p:nvPr/>
              </p:nvSpPr>
              <p:spPr>
                <a:xfrm>
                  <a:off x="3235481" y="2706713"/>
                  <a:ext cx="331835" cy="8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highlight>
                        <a:srgbClr val="FFFF00"/>
                      </a:highlight>
                    </a:rPr>
                    <a:t>Tres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4F4C83-5D24-271B-6EAF-156C35A7E729}"/>
                  </a:ext>
                </a:extLst>
              </p:cNvPr>
              <p:cNvSpPr txBox="1"/>
              <p:nvPr/>
            </p:nvSpPr>
            <p:spPr>
              <a:xfrm>
                <a:off x="8131819" y="203248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D40DFF-308C-63A8-B718-3F3ADEF21E02}"/>
                  </a:ext>
                </a:extLst>
              </p:cNvPr>
              <p:cNvSpPr txBox="1"/>
              <p:nvPr/>
            </p:nvSpPr>
            <p:spPr>
              <a:xfrm>
                <a:off x="8402924" y="203248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9EB9BF-C32E-8714-99A4-75D782CAA54F}"/>
                  </a:ext>
                </a:extLst>
              </p:cNvPr>
              <p:cNvSpPr txBox="1"/>
              <p:nvPr/>
            </p:nvSpPr>
            <p:spPr>
              <a:xfrm>
                <a:off x="8724227" y="203248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B97691-D4DF-92E1-51AE-7A6D6E5F61DE}"/>
                  </a:ext>
                </a:extLst>
              </p:cNvPr>
              <p:cNvSpPr txBox="1"/>
              <p:nvPr/>
            </p:nvSpPr>
            <p:spPr>
              <a:xfrm>
                <a:off x="9452244" y="206801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9776EFD-7966-A93F-7CB2-8E860F637321}"/>
                  </a:ext>
                </a:extLst>
              </p:cNvPr>
              <p:cNvSpPr txBox="1"/>
              <p:nvPr/>
            </p:nvSpPr>
            <p:spPr>
              <a:xfrm>
                <a:off x="9091015" y="206801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C2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DBB0BD9-8ABA-B3D6-BBEE-B18E5B117867}"/>
                  </a:ext>
                </a:extLst>
              </p:cNvPr>
              <p:cNvSpPr txBox="1"/>
              <p:nvPr/>
            </p:nvSpPr>
            <p:spPr>
              <a:xfrm>
                <a:off x="9792461" y="2068012"/>
                <a:ext cx="322438" cy="8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C2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DEC118-2A5E-F6B6-5295-FE1B562BCC8D}"/>
                    </a:ext>
                  </a:extLst>
                </p:cNvPr>
                <p:cNvSpPr txBox="1"/>
                <p:nvPr/>
              </p:nvSpPr>
              <p:spPr>
                <a:xfrm>
                  <a:off x="2546155" y="5813677"/>
                  <a:ext cx="6094562" cy="6640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𝑟𝑒𝑠𝐵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i="1" dirty="0"/>
                          <m:t>Time</m:t>
                        </m:r>
                        <m:r>
                          <m:rPr>
                            <m:nor/>
                          </m:rPr>
                          <a:rPr lang="en-US" i="1" dirty="0"/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to</m:t>
                        </m:r>
                        <m:r>
                          <m:rPr>
                            <m:nor/>
                          </m:rPr>
                          <a:rPr lang="en-US" i="1" dirty="0"/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Voltage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DEC118-2A5E-F6B6-5295-FE1B562BC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155" y="5813677"/>
                  <a:ext cx="6094562" cy="6640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858E12-5C6C-1D45-4040-391F40270588}"/>
                </a:ext>
              </a:extLst>
            </p:cNvPr>
            <p:cNvSpPr txBox="1"/>
            <p:nvPr/>
          </p:nvSpPr>
          <p:spPr>
            <a:xfrm>
              <a:off x="1449406" y="4466358"/>
              <a:ext cx="897932" cy="32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C1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47C570-3580-B491-B68A-28D7C47FC4E1}"/>
                </a:ext>
              </a:extLst>
            </p:cNvPr>
            <p:cNvSpPr txBox="1"/>
            <p:nvPr/>
          </p:nvSpPr>
          <p:spPr>
            <a:xfrm>
              <a:off x="3089762" y="4496903"/>
              <a:ext cx="897932" cy="32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C2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7D4175-E3A9-6AA0-22B2-714FC23CD87C}"/>
                </a:ext>
              </a:extLst>
            </p:cNvPr>
            <p:cNvSpPr/>
            <p:nvPr/>
          </p:nvSpPr>
          <p:spPr>
            <a:xfrm>
              <a:off x="5008299" y="2590800"/>
              <a:ext cx="356181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BAD08-9948-B193-66F2-46FFE65410DC}"/>
                </a:ext>
              </a:extLst>
            </p:cNvPr>
            <p:cNvSpPr/>
            <p:nvPr/>
          </p:nvSpPr>
          <p:spPr>
            <a:xfrm>
              <a:off x="6337209" y="2570416"/>
              <a:ext cx="356181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C9F05A-8F22-7FB0-315A-07E860F07AF7}"/>
                </a:ext>
              </a:extLst>
            </p:cNvPr>
            <p:cNvSpPr/>
            <p:nvPr/>
          </p:nvSpPr>
          <p:spPr>
            <a:xfrm>
              <a:off x="7167849" y="3133430"/>
              <a:ext cx="151518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97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EBB191E-6CCB-7016-B4F6-2843B2E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69533"/>
            <a:ext cx="10515600" cy="623919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Methodology : High Level Modeling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5C5607-717E-CF05-4A01-9FEFB5D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8C5-FB06-4835-86CC-84879CB4EA9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D274881-6C47-E381-03F3-C3DBB8C1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691078"/>
            <a:ext cx="11353800" cy="54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1535"/>
      </p:ext>
    </p:extLst>
  </p:cSld>
  <p:clrMapOvr>
    <a:masterClrMapping/>
  </p:clrMapOvr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1995</Words>
  <Application>Microsoft Office PowerPoint</Application>
  <PresentationFormat>Widescreen</PresentationFormat>
  <Paragraphs>907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Menlo</vt:lpstr>
      <vt:lpstr>Open Sans</vt:lpstr>
      <vt:lpstr>Times New Roman</vt:lpstr>
      <vt:lpstr>Wingdings</vt:lpstr>
      <vt:lpstr>1_UPSACLAY</vt:lpstr>
      <vt:lpstr>Office Theme</vt:lpstr>
      <vt:lpstr> Bio-inspired ADC design for biomedical application </vt:lpstr>
      <vt:lpstr>PowerPoint Presentation</vt:lpstr>
      <vt:lpstr>Introduction</vt:lpstr>
      <vt:lpstr>Objectives</vt:lpstr>
      <vt:lpstr>Bio-inspired ADC</vt:lpstr>
      <vt:lpstr>Algorithm : Explanation</vt:lpstr>
      <vt:lpstr>Algorithm</vt:lpstr>
      <vt:lpstr>PowerPoint Presentation</vt:lpstr>
      <vt:lpstr>Methodology : High Level Modeling </vt:lpstr>
      <vt:lpstr>State Machine</vt:lpstr>
      <vt:lpstr>Reset</vt:lpstr>
      <vt:lpstr>Initial</vt:lpstr>
      <vt:lpstr>S_in</vt:lpstr>
      <vt:lpstr>S_ref</vt:lpstr>
      <vt:lpstr>S_ref (If V1 and V2 are equal) </vt:lpstr>
      <vt:lpstr>S_dis_C1_C2 (Proposed)</vt:lpstr>
      <vt:lpstr>S_TVN (Proposed)</vt:lpstr>
      <vt:lpstr>S_VTN (Proposed)</vt:lpstr>
      <vt:lpstr>S_disC1 (Proposed)</vt:lpstr>
      <vt:lpstr>S_2XN (Proposed)</vt:lpstr>
      <vt:lpstr>S_disC1C2 (Proposed)</vt:lpstr>
      <vt:lpstr>S_TVP (Proposed)</vt:lpstr>
      <vt:lpstr>S_VTP (Proposed)</vt:lpstr>
      <vt:lpstr>S_disC2 (Proposed) </vt:lpstr>
      <vt:lpstr>S_2XP (Proposed)</vt:lpstr>
      <vt:lpstr>S_dis_C1C2 (Proposed)</vt:lpstr>
      <vt:lpstr>Circuit Implementation </vt:lpstr>
      <vt:lpstr>Results &amp; Analysis (Only MSB)</vt:lpstr>
      <vt:lpstr>Results &amp; Analysis (Only MSB)</vt:lpstr>
      <vt:lpstr>Error Cancellation Properties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akib iftakher</dc:creator>
  <cp:lastModifiedBy>mohammed akib iftakher</cp:lastModifiedBy>
  <cp:revision>87</cp:revision>
  <dcterms:created xsi:type="dcterms:W3CDTF">2023-03-04T18:22:02Z</dcterms:created>
  <dcterms:modified xsi:type="dcterms:W3CDTF">2023-03-31T09:04:27Z</dcterms:modified>
</cp:coreProperties>
</file>