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75" d="100"/>
          <a:sy n="75" d="100"/>
        </p:scale>
        <p:origin x="10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C73B-AA2B-38CC-CFCE-F50D5B2DC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E395F-3D27-500B-56E6-F511CFF39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4996A-D81A-7B07-81DB-5484B9B7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F6C-2D98-4438-BBDC-3DB0CA9C876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490AD-FD2C-E488-4CD6-E831CD54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EBD05-D3EB-53BF-95A7-4D2BE3F2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73C4-798A-445A-B2D2-F5B943BB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8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D4F2-AD40-8B75-27F0-507C3F23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2B3D4-EE56-8A8C-1F94-C8AC821EA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E98E1-E607-3191-BFE5-49487603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F6C-2D98-4438-BBDC-3DB0CA9C876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6296F-B144-84FA-AC1E-9789EB94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BB6D5-1BA1-44B7-8BAC-06F9C29E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73C4-798A-445A-B2D2-F5B943BB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6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CCA7D-A79E-7596-86EC-374624955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3F38E-94E5-2F02-06CB-23A4A0E3E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9F32D-4683-8631-7841-2C8D8C03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F6C-2D98-4438-BBDC-3DB0CA9C876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826FD-54DC-F0B2-B82A-D89CE967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83530-B05A-50E5-4013-4D820CBD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73C4-798A-445A-B2D2-F5B943BB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5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71B4-1197-39A7-BA1F-CEF7EA84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C2FB8-B894-B7FB-CF12-67A5D1E89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C0825-3974-CF9C-5A6D-88403226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F6C-2D98-4438-BBDC-3DB0CA9C876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BD4EF-632F-30DE-88A2-E4C278CE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BBC5C-C86B-A504-3C1A-74612CF2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73C4-798A-445A-B2D2-F5B943BB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1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9BBF-F778-D871-8BBE-8D1D2BDD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1DE5A-C7AA-BDF4-20FB-6C7691C72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A211D-DF11-C268-8259-2A7E6DCA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F6C-2D98-4438-BBDC-3DB0CA9C876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D5A82-7405-6C85-13B2-3C653BD4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83B17-2CB8-9EC0-D33D-A6F56EB7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73C4-798A-445A-B2D2-F5B943BB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8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705C-5819-2585-C032-FFC1B808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4D31-470B-A8C0-4B77-AF0519242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86666-0E6F-91BD-5A19-63F75BE29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E3E9D-88B1-66A5-673A-D55F5594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F6C-2D98-4438-BBDC-3DB0CA9C876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F178C-8C95-8960-8C91-4F965D5A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0229-4955-9C64-7ECB-3C089DB0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73C4-798A-445A-B2D2-F5B943BB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6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1F53-E173-5178-577C-BD5015471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26FA1-0F3F-EA74-14CB-B20231F6A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C8BAC-E74E-6F8A-D5FD-88A44BCA5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EDE78-B507-487C-FE0F-C632893B9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28122-96BE-4307-C94A-B11BA8FDC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10EB2-889A-58C1-9100-A5A4B14D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F6C-2D98-4438-BBDC-3DB0CA9C876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D0A59-5499-81E5-6B7C-F7203527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54C11-DAD3-9F6A-408C-2D0A0747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73C4-798A-445A-B2D2-F5B943BB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4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A571-5A7D-1D4D-3ADD-67BFB3B1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11876-3E48-BE17-26FB-71EE53F7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F6C-2D98-4438-BBDC-3DB0CA9C876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44C9F-7789-DBA8-B76E-13AB4183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2E474-9D82-99C2-8819-4C9E3436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73C4-798A-445A-B2D2-F5B943BB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71073-3AF6-187B-5EBA-6BFDB395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F6C-2D98-4438-BBDC-3DB0CA9C876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9F4E0-FB0F-7516-7A3D-443AE20B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3A809-5FA2-0A04-2808-7A512FEF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73C4-798A-445A-B2D2-F5B943BB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1911-B2DA-E960-E370-C140EFF7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5BC1-FA91-4AEB-7869-D950BAFD0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11B13-631F-DF00-30A9-A748736DF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81931-48B4-20AA-B100-554C55BC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F6C-2D98-4438-BBDC-3DB0CA9C876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9DF76-A8E7-C319-3EB5-354C6D38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CBCF9-587C-7F1A-CBF0-63D82984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73C4-798A-445A-B2D2-F5B943BB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0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1221-2538-2D4C-DE41-D49F3187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C578B-6B99-A084-B0F0-DDD3880CC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F59B0-12E1-D1AD-C0D3-C3859BDCC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56451-503E-766C-73C6-C9962A04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F6C-2D98-4438-BBDC-3DB0CA9C876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E2714-0939-420F-CEEE-32E15F6A0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962D4-01B8-76BC-64C6-AAB7E554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73C4-798A-445A-B2D2-F5B943BB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8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6746D-9B9C-3DE1-E26D-7FAC8B36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D9CDE-AD12-F96F-8466-492673ACE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7FB7E-3230-3217-6C7B-EB50AD44E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D3F6C-2D98-4438-BBDC-3DB0CA9C876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3B11B-6BF4-56BF-DA06-B6628C897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0D95C-ACF5-1904-07C3-9119804B9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B73C4-798A-445A-B2D2-F5B943BB3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0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72CA5-64D6-6C50-CC1A-5BDDE68F7011}"/>
              </a:ext>
            </a:extLst>
          </p:cNvPr>
          <p:cNvGrpSpPr/>
          <p:nvPr/>
        </p:nvGrpSpPr>
        <p:grpSpPr>
          <a:xfrm>
            <a:off x="286938" y="303002"/>
            <a:ext cx="10986970" cy="6095683"/>
            <a:chOff x="286938" y="303002"/>
            <a:chExt cx="10986970" cy="6095683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1B00B7C8-C459-3599-742F-CE8E1FA00840}"/>
                </a:ext>
              </a:extLst>
            </p:cNvPr>
            <p:cNvGrpSpPr/>
            <p:nvPr/>
          </p:nvGrpSpPr>
          <p:grpSpPr>
            <a:xfrm>
              <a:off x="286938" y="671207"/>
              <a:ext cx="10986970" cy="5727478"/>
              <a:chOff x="423125" y="340467"/>
              <a:chExt cx="10986970" cy="5727478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FFB41DE8-65BF-8B03-FA4A-8582EC788EE8}"/>
                  </a:ext>
                </a:extLst>
              </p:cNvPr>
              <p:cNvGrpSpPr/>
              <p:nvPr/>
            </p:nvGrpSpPr>
            <p:grpSpPr>
              <a:xfrm>
                <a:off x="9077590" y="3507051"/>
                <a:ext cx="2332505" cy="2560894"/>
                <a:chOff x="7710026" y="3528999"/>
                <a:chExt cx="2332505" cy="2560894"/>
              </a:xfrm>
            </p:grpSpPr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EF4E4F15-08F4-0DA3-4692-310E5123E367}"/>
                    </a:ext>
                  </a:extLst>
                </p:cNvPr>
                <p:cNvGrpSpPr/>
                <p:nvPr/>
              </p:nvGrpSpPr>
              <p:grpSpPr>
                <a:xfrm>
                  <a:off x="7939801" y="3528999"/>
                  <a:ext cx="2102730" cy="2560894"/>
                  <a:chOff x="7939801" y="3528999"/>
                  <a:chExt cx="2102730" cy="2560894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8975FE12-1635-3538-0097-BFB6EC759851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1945345" cy="2560894"/>
                    <a:chOff x="8102861" y="3474121"/>
                    <a:chExt cx="1945345" cy="2560894"/>
                  </a:xfrm>
                </p:grpSpPr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FE66BBEE-A679-0D77-588B-9771541F9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2861" y="3474121"/>
                      <a:ext cx="1945345" cy="256089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D6AAF895-4B2E-28D3-52B6-DD1ACCE6F3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47412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B4945056-2327-7293-D29E-C1DECE517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66957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A23B1A0A-A874-BF48-399F-BBA271E10C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86502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D58E57DD-AE9E-E950-C023-40556736B9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06048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72D82C7B-8E1A-87F0-B1AD-6D9021897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25593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03B2607B-1CF7-7954-DC01-D5020019C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45139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FDF5A0F3-46D0-335A-6378-CE4194DEB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64684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C45EEB89-CB0D-7552-24E6-9BED5D49E3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84229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C94D6F27-64BA-2475-4BBF-AF608FB4BC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03775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2C1CCEDE-8B77-4DC3-BBD4-C2BAA95C9D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23320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F3A16AEE-02B0-E20B-C9A0-141121649F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42866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6" name="TextBox 405">
                      <a:extLst>
                        <a:ext uri="{FF2B5EF4-FFF2-40B4-BE49-F238E27FC236}">
                          <a16:creationId xmlns:a16="http://schemas.microsoft.com/office/drawing/2014/main" id="{B9D0A7D0-7542-548D-4B12-B56831E03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62411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BB71EE90-B2DD-89E4-0B2E-1170C0681A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81957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AF0EC6C2-237A-B015-AD6A-948B113407B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62945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8D68CDD6-216C-25AD-DE46-7E991B408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0" name="Straight Connector 409">
                      <a:extLst>
                        <a:ext uri="{FF2B5EF4-FFF2-40B4-BE49-F238E27FC236}">
                          <a16:creationId xmlns:a16="http://schemas.microsoft.com/office/drawing/2014/main" id="{7E5E653D-EEF9-73FF-36D9-82675E277A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BDDB6C36-0FE3-E0B8-F51C-F43F69AAE50F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82447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390C4D74-4780-9F68-7814-81FDFB0AF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2CAAB94-5BD2-5A0F-8445-EB709A18F7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986E4739-B06A-262B-2FF6-DFFF12795C3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019492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1DEAD3FE-BF91-6106-C37F-6534154E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ED0319B9-4A18-6618-8CBF-C69150940C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BF2B34C8-6EFF-B8E8-0DF4-E1B11CD01F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214509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545C9D58-6370-C991-4CD7-47D789248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B37FAFA1-164E-CC55-409C-D789F03DD9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24678083-F81E-8F55-3278-AFC17E65DC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409526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2" name="Rectangle 421">
                      <a:extLst>
                        <a:ext uri="{FF2B5EF4-FFF2-40B4-BE49-F238E27FC236}">
                          <a16:creationId xmlns:a16="http://schemas.microsoft.com/office/drawing/2014/main" id="{99C8BE76-AB00-BB6F-9A60-08EFEE7A6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2B7ED07F-B299-3E38-D7E7-A1058C26E3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EBE35782-3921-3D7F-8CF4-DF1D2DF4E136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60454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6D2EFFC1-CCE6-2B9A-0E5A-E0A5D45AA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6" name="Straight Connector 425">
                      <a:extLst>
                        <a:ext uri="{FF2B5EF4-FFF2-40B4-BE49-F238E27FC236}">
                          <a16:creationId xmlns:a16="http://schemas.microsoft.com/office/drawing/2014/main" id="{54737DE5-06DD-BF2C-BFE5-57CF4C9B21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C5E6A4F7-EF90-7B17-EB70-AE3AB65CB6A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799560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8" name="Rectangle 427">
                      <a:extLst>
                        <a:ext uri="{FF2B5EF4-FFF2-40B4-BE49-F238E27FC236}">
                          <a16:creationId xmlns:a16="http://schemas.microsoft.com/office/drawing/2014/main" id="{CFB5DA39-068C-7746-D897-99FDAF2BE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9" name="Straight Connector 428">
                      <a:extLst>
                        <a:ext uri="{FF2B5EF4-FFF2-40B4-BE49-F238E27FC236}">
                          <a16:creationId xmlns:a16="http://schemas.microsoft.com/office/drawing/2014/main" id="{A8D6D186-6EEC-4EBA-278D-A735608104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>
                    <a:extLst>
                      <a:ext uri="{FF2B5EF4-FFF2-40B4-BE49-F238E27FC236}">
                        <a16:creationId xmlns:a16="http://schemas.microsoft.com/office/drawing/2014/main" id="{C785D8F2-ABC3-0C77-F551-6B953C21FCC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994577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1" name="Rectangle 430">
                      <a:extLst>
                        <a:ext uri="{FF2B5EF4-FFF2-40B4-BE49-F238E27FC236}">
                          <a16:creationId xmlns:a16="http://schemas.microsoft.com/office/drawing/2014/main" id="{05B6850F-3C04-8556-1960-1A6514731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B596A41-84DC-6A53-80B5-873B52E063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F67EEC8A-949D-E820-89A3-5C974D94D774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189594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8D96882D-B04E-CFE9-7CD2-842A1C606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5" name="Straight Connector 434">
                      <a:extLst>
                        <a:ext uri="{FF2B5EF4-FFF2-40B4-BE49-F238E27FC236}">
                          <a16:creationId xmlns:a16="http://schemas.microsoft.com/office/drawing/2014/main" id="{B0E3FAE7-9026-FD88-95CC-163C46D5B4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A57BEEB9-8391-352B-26EE-5ECC9DE6A51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384611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6DF8FFF9-EA4B-9E4F-E2B3-55C53322F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DCB68EF8-7E33-653A-1BE3-8DB0E63E7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E7DED9F-508A-8982-29E5-598E32C0020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57962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564B5B3E-2C4E-C55B-9FD0-0AB85697C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DC21A44D-67C9-D478-E959-CEDE79EC5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2" name="Group 441">
                    <a:extLst>
                      <a:ext uri="{FF2B5EF4-FFF2-40B4-BE49-F238E27FC236}">
                        <a16:creationId xmlns:a16="http://schemas.microsoft.com/office/drawing/2014/main" id="{D1611F02-D6E4-4158-DCDD-A8586B3A8AB8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77464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F8671D75-B45F-2289-D3D8-3FDDBFE06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59E6A612-2D96-B3F3-9E15-0A2382CCCB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9BD2B286-0792-34E6-642B-92D3FF57D5AD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96966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A65EF07C-58A4-A44E-FAC2-29E150247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7" name="Straight Connector 446">
                      <a:extLst>
                        <a:ext uri="{FF2B5EF4-FFF2-40B4-BE49-F238E27FC236}">
                          <a16:creationId xmlns:a16="http://schemas.microsoft.com/office/drawing/2014/main" id="{463A16AC-7452-34C7-D190-51EF9A7E87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A54C8A64-8B51-1ADF-60C8-E58E0A2F1044}"/>
                    </a:ext>
                  </a:extLst>
                </p:cNvPr>
                <p:cNvGrpSpPr/>
                <p:nvPr/>
              </p:nvGrpSpPr>
              <p:grpSpPr>
                <a:xfrm>
                  <a:off x="7710026" y="3698724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F7C6609D-67BD-E792-1A41-647EF5B42B2A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84E4DF95-4456-BC9E-1DE5-5B1CF9C23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7AA61623-46AF-034B-EFBD-A08A72410949}"/>
                    </a:ext>
                  </a:extLst>
                </p:cNvPr>
                <p:cNvGrpSpPr/>
                <p:nvPr/>
              </p:nvGrpSpPr>
              <p:grpSpPr>
                <a:xfrm>
                  <a:off x="7710026" y="3901798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262F5373-3418-59A1-E75A-E6EE98DFFAA9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8EEA3FC0-B9F4-9139-C0BF-53894DDF0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A551284F-4C70-F599-EE20-BCCD607E9948}"/>
                    </a:ext>
                  </a:extLst>
                </p:cNvPr>
                <p:cNvGrpSpPr/>
                <p:nvPr/>
              </p:nvGrpSpPr>
              <p:grpSpPr>
                <a:xfrm>
                  <a:off x="7710026" y="4104872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89439368-71DF-5CE7-A91F-1CF4A841DDEF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B7F991C-37D4-6E2B-A01B-6657C40362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5F325289-4BCF-838C-EDB8-DA689A92C273}"/>
                    </a:ext>
                  </a:extLst>
                </p:cNvPr>
                <p:cNvGrpSpPr/>
                <p:nvPr/>
              </p:nvGrpSpPr>
              <p:grpSpPr>
                <a:xfrm>
                  <a:off x="7710026" y="4307945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4211623E-7EF8-8278-FE61-B61C1F78081D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55361320-EFB2-2CAB-9ECC-9EC2800321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ED8935B5-F2F4-A279-E601-7D6143E4623A}"/>
                    </a:ext>
                  </a:extLst>
                </p:cNvPr>
                <p:cNvSpPr txBox="1"/>
                <p:nvPr/>
              </p:nvSpPr>
              <p:spPr>
                <a:xfrm>
                  <a:off x="7894796" y="378329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clock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DB636588-5F8D-B691-DF15-A2FA2DB6B480}"/>
                    </a:ext>
                  </a:extLst>
                </p:cNvPr>
                <p:cNvSpPr txBox="1"/>
                <p:nvPr/>
              </p:nvSpPr>
              <p:spPr>
                <a:xfrm>
                  <a:off x="7894796" y="399496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reset</a:t>
                  </a:r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5C86B38-D204-FCEB-CA95-959B62817D94}"/>
                    </a:ext>
                  </a:extLst>
                </p:cNvPr>
                <p:cNvSpPr txBox="1"/>
                <p:nvPr/>
              </p:nvSpPr>
              <p:spPr>
                <a:xfrm>
                  <a:off x="7894796" y="420664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56C26504-5116-AA86-0390-9C75973987D2}"/>
                    </a:ext>
                  </a:extLst>
                </p:cNvPr>
                <p:cNvSpPr txBox="1"/>
                <p:nvPr/>
              </p:nvSpPr>
              <p:spPr>
                <a:xfrm>
                  <a:off x="7894796" y="357161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comp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337191C9-58F1-14FC-A582-4CAAE070CA93}"/>
                  </a:ext>
                </a:extLst>
              </p:cNvPr>
              <p:cNvGrpSpPr/>
              <p:nvPr/>
            </p:nvGrpSpPr>
            <p:grpSpPr>
              <a:xfrm>
                <a:off x="6656475" y="3748679"/>
                <a:ext cx="2026147" cy="755632"/>
                <a:chOff x="4687423" y="5178976"/>
                <a:chExt cx="2026147" cy="755632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5E043EE7-E233-30BC-232F-2D48AEB36ECB}"/>
                    </a:ext>
                  </a:extLst>
                </p:cNvPr>
                <p:cNvGrpSpPr/>
                <p:nvPr/>
              </p:nvGrpSpPr>
              <p:grpSpPr>
                <a:xfrm>
                  <a:off x="4687423" y="5178976"/>
                  <a:ext cx="1898698" cy="755632"/>
                  <a:chOff x="5012543" y="5210005"/>
                  <a:chExt cx="1898698" cy="755632"/>
                </a:xfrm>
              </p:grpSpPr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EC8290DE-173A-562A-2173-BB37EC1DC675}"/>
                      </a:ext>
                    </a:extLst>
                  </p:cNvPr>
                  <p:cNvSpPr/>
                  <p:nvPr/>
                </p:nvSpPr>
                <p:spPr>
                  <a:xfrm>
                    <a:off x="5012543" y="5210005"/>
                    <a:ext cx="1867730" cy="75563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2F3E9644-E9DC-DC06-9EC1-B59AAC5C9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214005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288EC5DE-9115-1763-A735-700891B204F3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433536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7CB72675-86DB-B18F-1A82-CC70392A9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65306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</p:grp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00B6FFE1-5003-0573-A378-C91BBC1032C4}"/>
                    </a:ext>
                  </a:extLst>
                </p:cNvPr>
                <p:cNvGrpSpPr/>
                <p:nvPr/>
              </p:nvGrpSpPr>
              <p:grpSpPr>
                <a:xfrm>
                  <a:off x="6556053" y="5305903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F30419BE-D52B-E645-F474-8100D363A454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0FA8B0F7-9505-0EE8-7E75-E1179B2A3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52ECCE9F-D4F1-CDB3-4B9F-C0AECEA18D89}"/>
                    </a:ext>
                  </a:extLst>
                </p:cNvPr>
                <p:cNvGrpSpPr/>
                <p:nvPr/>
              </p:nvGrpSpPr>
              <p:grpSpPr>
                <a:xfrm>
                  <a:off x="6556053" y="5524845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CF6B65DB-FA47-0356-D09F-4D1023C4D10B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76150D28-8D61-7CCC-CEB8-805E99C4C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8C3C5FB5-0DC8-6EEF-F431-0C4C10EA1119}"/>
                    </a:ext>
                  </a:extLst>
                </p:cNvPr>
                <p:cNvGrpSpPr/>
                <p:nvPr/>
              </p:nvGrpSpPr>
              <p:grpSpPr>
                <a:xfrm>
                  <a:off x="6556053" y="5743787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0D365253-6FBB-F049-32E9-4EC5CC6EA8DA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7CE70DC1-4226-BB9F-EF4D-43D7E2C6D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5D3917D7-3D89-FF9A-29D3-32A321D6D833}"/>
                  </a:ext>
                </a:extLst>
              </p:cNvPr>
              <p:cNvGrpSpPr/>
              <p:nvPr/>
            </p:nvGrpSpPr>
            <p:grpSpPr>
              <a:xfrm>
                <a:off x="7847184" y="1450307"/>
                <a:ext cx="157517" cy="31114"/>
                <a:chOff x="8237533" y="3376138"/>
                <a:chExt cx="157517" cy="31114"/>
              </a:xfrm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EFDFDAD-1301-DE92-1E62-43D136208B44}"/>
                    </a:ext>
                  </a:extLst>
                </p:cNvPr>
                <p:cNvSpPr/>
                <p:nvPr/>
              </p:nvSpPr>
              <p:spPr>
                <a:xfrm>
                  <a:off x="8363936" y="3376138"/>
                  <a:ext cx="31114" cy="3111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0C609D4E-6904-0EF8-DB3C-04E9A4E02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237533" y="3391694"/>
                  <a:ext cx="12445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85356A9C-96F9-DAEF-BB7D-426A03FC1FF9}"/>
                  </a:ext>
                </a:extLst>
              </p:cNvPr>
              <p:cNvGrpSpPr/>
              <p:nvPr/>
            </p:nvGrpSpPr>
            <p:grpSpPr>
              <a:xfrm>
                <a:off x="579120" y="340467"/>
                <a:ext cx="8521330" cy="5060834"/>
                <a:chOff x="579120" y="340467"/>
                <a:chExt cx="8521330" cy="5060834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04CEB3B2-1AFD-A0CF-F7AE-DBF638B91054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175902" cy="5060834"/>
                  <a:chOff x="579120" y="340467"/>
                  <a:chExt cx="8175902" cy="5060834"/>
                </a:xfrm>
              </p:grpSpPr>
              <p:grpSp>
                <p:nvGrpSpPr>
                  <p:cNvPr id="377" name="Group 376">
                    <a:extLst>
                      <a:ext uri="{FF2B5EF4-FFF2-40B4-BE49-F238E27FC236}">
                        <a16:creationId xmlns:a16="http://schemas.microsoft.com/office/drawing/2014/main" id="{92D22802-5B00-875E-D15D-85054AAEC57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7279550" cy="5060834"/>
                    <a:chOff x="579120" y="340467"/>
                    <a:chExt cx="7279550" cy="5060834"/>
                  </a:xfrm>
                </p:grpSpPr>
                <p:grpSp>
                  <p:nvGrpSpPr>
                    <p:cNvPr id="359" name="Group 358">
                      <a:extLst>
                        <a:ext uri="{FF2B5EF4-FFF2-40B4-BE49-F238E27FC236}">
                          <a16:creationId xmlns:a16="http://schemas.microsoft.com/office/drawing/2014/main" id="{9FB0B251-45F7-64C2-D796-75A593830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36" name="Group 335">
                        <a:extLst>
                          <a:ext uri="{FF2B5EF4-FFF2-40B4-BE49-F238E27FC236}">
                            <a16:creationId xmlns:a16="http://schemas.microsoft.com/office/drawing/2014/main" id="{F5934A46-6199-84B7-DE11-BD91AAD073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3895488" cy="5060834"/>
                        <a:chOff x="579120" y="340467"/>
                        <a:chExt cx="3895488" cy="5060834"/>
                      </a:xfrm>
                    </p:grpSpPr>
                    <p:grpSp>
                      <p:nvGrpSpPr>
                        <p:cNvPr id="332" name="Group 331">
                          <a:extLst>
                            <a:ext uri="{FF2B5EF4-FFF2-40B4-BE49-F238E27FC236}">
                              <a16:creationId xmlns:a16="http://schemas.microsoft.com/office/drawing/2014/main" id="{B5324914-3B83-FB74-C7D4-845545F95C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13" name="Group 312">
                            <a:extLst>
                              <a:ext uri="{FF2B5EF4-FFF2-40B4-BE49-F238E27FC236}">
                                <a16:creationId xmlns:a16="http://schemas.microsoft.com/office/drawing/2014/main" id="{41734BC7-8B6E-31AF-4712-7314F4D347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7579" y="4441101"/>
                            <a:ext cx="182880" cy="859241"/>
                            <a:chOff x="2200210" y="4741213"/>
                            <a:chExt cx="182880" cy="859241"/>
                          </a:xfrm>
                        </p:grpSpPr>
                        <p:cxnSp>
                          <p:nvCxnSpPr>
                            <p:cNvPr id="309" name="Straight Connector 308">
                              <a:extLst>
                                <a:ext uri="{FF2B5EF4-FFF2-40B4-BE49-F238E27FC236}">
                                  <a16:creationId xmlns:a16="http://schemas.microsoft.com/office/drawing/2014/main" id="{41606EBB-0C9E-EEA9-D3F9-BA1B20FB400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1989898" y="5042965"/>
                              <a:ext cx="603504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0" name="Straight Connector 309">
                              <a:extLst>
                                <a:ext uri="{FF2B5EF4-FFF2-40B4-BE49-F238E27FC236}">
                                  <a16:creationId xmlns:a16="http://schemas.microsoft.com/office/drawing/2014/main" id="{68A7B690-1446-DBDE-FC6D-8E38855DC98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0800000" flipV="1">
                              <a:off x="2200210" y="5349542"/>
                              <a:ext cx="18288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11" name="Moon 310">
                              <a:extLst>
                                <a:ext uri="{FF2B5EF4-FFF2-40B4-BE49-F238E27FC236}">
                                  <a16:creationId xmlns:a16="http://schemas.microsoft.com/office/drawing/2014/main" id="{F7202F9A-B342-6086-2C2D-33B080AA59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2272571" y="5330246"/>
                              <a:ext cx="45719" cy="169486"/>
                            </a:xfrm>
                            <a:prstGeom prst="moon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312" name="Straight Connector 311">
                              <a:extLst>
                                <a:ext uri="{FF2B5EF4-FFF2-40B4-BE49-F238E27FC236}">
                                  <a16:creationId xmlns:a16="http://schemas.microsoft.com/office/drawing/2014/main" id="{E01E6321-49C6-D60D-7ECA-9B2F3F45ADB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291650" y="5392129"/>
                              <a:ext cx="0" cy="208325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9B977805-3CA0-2C4B-0DE5-90CCFD6655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4822813"/>
                            <a:chOff x="579120" y="340467"/>
                            <a:chExt cx="3895488" cy="4822813"/>
                          </a:xfrm>
                        </p:grpSpPr>
                        <p:grpSp>
                          <p:nvGrpSpPr>
                            <p:cNvPr id="314" name="Group 313">
                              <a:extLst>
                                <a:ext uri="{FF2B5EF4-FFF2-40B4-BE49-F238E27FC236}">
                                  <a16:creationId xmlns:a16="http://schemas.microsoft.com/office/drawing/2014/main" id="{C5D45711-3339-861F-CBE3-AAA3E7A34D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723023"/>
                              <a:chOff x="579120" y="340467"/>
                              <a:chExt cx="3895488" cy="4723023"/>
                            </a:xfrm>
                          </p:grpSpPr>
                          <p:grpSp>
                            <p:nvGrpSpPr>
                              <p:cNvPr id="299" name="Group 298">
                                <a:extLst>
                                  <a:ext uri="{FF2B5EF4-FFF2-40B4-BE49-F238E27FC236}">
                                    <a16:creationId xmlns:a16="http://schemas.microsoft.com/office/drawing/2014/main" id="{AF737AFD-6B5E-E98A-7C34-66167F0788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103219"/>
                                <a:chOff x="579120" y="340467"/>
                                <a:chExt cx="3895488" cy="4103219"/>
                              </a:xfrm>
                            </p:grpSpPr>
                            <p:grpSp>
                              <p:nvGrpSpPr>
                                <p:cNvPr id="110" name="Group 109">
                                  <a:extLst>
                                    <a:ext uri="{FF2B5EF4-FFF2-40B4-BE49-F238E27FC236}">
                                      <a16:creationId xmlns:a16="http://schemas.microsoft.com/office/drawing/2014/main" id="{D29F5C58-3E5A-72A1-1B04-EC9C22672F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8"/>
                                  <a:ext cx="1342010" cy="4103218"/>
                                  <a:chOff x="579120" y="340468"/>
                                  <a:chExt cx="1342010" cy="4103218"/>
                                </a:xfrm>
                              </p:grpSpPr>
                              <p:cxnSp>
                                <p:nvCxnSpPr>
                                  <p:cNvPr id="55" name="Straight Connector 54">
                                    <a:extLst>
                                      <a:ext uri="{FF2B5EF4-FFF2-40B4-BE49-F238E27FC236}">
                                        <a16:creationId xmlns:a16="http://schemas.microsoft.com/office/drawing/2014/main" id="{EB2C0E61-FC0E-2708-E82D-29EF198D014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1071117" y="2441950"/>
                                    <a:ext cx="164592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56" name="Isosceles Triangle 55">
                                    <a:extLst>
                                      <a:ext uri="{FF2B5EF4-FFF2-40B4-BE49-F238E27FC236}">
                                        <a16:creationId xmlns:a16="http://schemas.microsoft.com/office/drawing/2014/main" id="{64082373-CBFB-AA4B-E70E-7FC98E9BD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1098169" y="2529945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grpSp>
                                <p:nvGrpSpPr>
                                  <p:cNvPr id="61" name="Group 60">
                                    <a:extLst>
                                      <a:ext uri="{FF2B5EF4-FFF2-40B4-BE49-F238E27FC236}">
                                        <a16:creationId xmlns:a16="http://schemas.microsoft.com/office/drawing/2014/main" id="{66D3F4C9-1DFA-779D-A415-F9D5D8CCE41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2042051"/>
                                    <a:chOff x="579120" y="340468"/>
                                    <a:chExt cx="1342010" cy="2042051"/>
                                  </a:xfrm>
                                </p:grpSpPr>
                                <p:grpSp>
                                  <p:nvGrpSpPr>
                                    <p:cNvPr id="27" name="Group 26">
                                      <a:extLst>
                                        <a:ext uri="{FF2B5EF4-FFF2-40B4-BE49-F238E27FC236}">
                                          <a16:creationId xmlns:a16="http://schemas.microsoft.com/office/drawing/2014/main" id="{BC14905A-FC85-48D0-C4E5-4BB20BEA61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212471" cy="1447799"/>
                                      <a:chOff x="579120" y="340468"/>
                                      <a:chExt cx="1212471" cy="1447799"/>
                                    </a:xfrm>
                                  </p:grpSpPr>
                                  <p:grpSp>
                                    <p:nvGrpSpPr>
                                      <p:cNvPr id="24" name="Group 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8386AE-F491-0D6D-BBDF-C4C4A1C461C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138029"/>
                                        <a:chOff x="579120" y="340468"/>
                                        <a:chExt cx="1212471" cy="1138029"/>
                                      </a:xfrm>
                                    </p:grpSpPr>
                                    <p:grpSp>
                                      <p:nvGrpSpPr>
                                        <p:cNvPr id="17" name="Group 1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82163A4-82A0-B577-D39F-427EC26F2C2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968631" cy="1138029"/>
                                          <a:chOff x="579120" y="340468"/>
                                          <a:chExt cx="968631" cy="1138029"/>
                                        </a:xfrm>
                                      </p:grpSpPr>
                                      <p:grpSp>
                                        <p:nvGrpSpPr>
                                          <p:cNvPr id="11" name="Group 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9846E5A-A953-DFEF-5E9F-C2014B04085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603763" cy="1138029"/>
                                            <a:chOff x="579120" y="340468"/>
                                            <a:chExt cx="603763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7" name="Group 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D0B4E3-C452-701D-5B91-D347267C71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853440"/>
                                              <a:chOff x="579120" y="340468"/>
                                              <a:chExt cx="603763" cy="85344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8" name="Straight Connector 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CE7590-CC24-2D04-42C9-BE79AE805D8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817123" y="34046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2" name="Straight Connector 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EF6045E-1115-34BD-2B91-ABCC594DB221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636026" y="52334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3" name="Oval 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FDF7E-67BF-08A3-7796-158FA4FED9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579120" y="706228"/>
                                                <a:ext cx="487680" cy="48768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" name="Minus Sign 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CC5EF1F-F857-03C5-6EB7-D50781B349F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7811" y="1046480"/>
                                                <a:ext cx="118623" cy="45719"/>
                                              </a:xfrm>
                                              <a:prstGeom prst="mathMin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6" name="Plus Sign 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90E1D5-E038-C274-3E38-714CA1841E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2801" y="744300"/>
                                                <a:ext cx="128644" cy="142186"/>
                                              </a:xfrm>
                                              <a:prstGeom prst="mathPl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9" name="Straight Connector 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BB63672-A956-89FE-F74A-D08F1440DCB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>
                                              <a:off x="733058" y="1285348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0" name="Isosceles Triangle 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5710740-598A-56B3-FBF0-30B57679ABB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V="1">
                                              <a:off x="769254" y="1383249"/>
                                              <a:ext cx="110488" cy="95248"/>
                                            </a:xfrm>
                                            <a:prstGeom prst="triangle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6" name="Group 1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4570E0-FE42-6000-F4FC-7143C051260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181991" y="340468"/>
                                            <a:ext cx="365760" cy="365760"/>
                                            <a:chOff x="1659133" y="547586"/>
                                            <a:chExt cx="365760" cy="365760"/>
                                          </a:xfrm>
                                        </p:grpSpPr>
                                        <p:cxnSp>
                                          <p:nvCxnSpPr>
                                            <p:cNvPr id="12" name="Straight Connector 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90D378-A25A-4F15-BFFF-38183FB4554C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 flipH="1" flipV="1">
                                              <a:off x="1659133" y="54758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3" name="Straight Connector 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25ABF37-AB48-C09E-4E0A-67FED66F1F83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6200000" flipH="1" flipV="1">
                                              <a:off x="1842013" y="73046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sp>
                                      <p:nvSpPr>
                                        <p:cNvPr id="20" name="Oval 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D9E3A4-4279-6560-8305-380DBB6E39C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303911" y="706228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21" name="Straight Connector 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3E3FFB4-5B10-8364-AA00-09E0118CF8B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1547751" y="810263"/>
                                          <a:ext cx="0" cy="14097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2" name="Isosceles Triangle 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B927B22-BCBB-031C-1E9E-0928E9069D8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1492507" y="951232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5" name="Straight Connector 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E84C99-67CA-0A51-20B4-8D8E2D02293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273431" y="1468228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6" name="Rectangle 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55AE99-7BC8-A978-82B4-05D6EFC76DB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24891" y="1742548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28" name="Straight Connector 27">
                                      <a:extLst>
                                        <a:ext uri="{FF2B5EF4-FFF2-40B4-BE49-F238E27FC236}">
                                          <a16:creationId xmlns:a16="http://schemas.microsoft.com/office/drawing/2014/main" id="{2F305F29-F395-835F-88A1-554F84AFF7D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141059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" name="Straight Connector 28">
                                      <a:extLst>
                                        <a:ext uri="{FF2B5EF4-FFF2-40B4-BE49-F238E27FC236}">
                                          <a16:creationId xmlns:a16="http://schemas.microsoft.com/office/drawing/2014/main" id="{A4658FCB-EC5C-F9AF-0FAF-FF10BF0E0F6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37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1450594" y="2062587"/>
                                      <a:ext cx="97156" cy="274213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1" name="Rectangle 30">
                                      <a:extLst>
                                        <a:ext uri="{FF2B5EF4-FFF2-40B4-BE49-F238E27FC236}">
                                          <a16:creationId xmlns:a16="http://schemas.microsoft.com/office/drawing/2014/main" id="{16BB98B5-1DE5-1668-A02A-AFC9A13C55A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69253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" name="Rectangle 31">
                                      <a:extLst>
                                        <a:ext uri="{FF2B5EF4-FFF2-40B4-BE49-F238E27FC236}">
                                          <a16:creationId xmlns:a16="http://schemas.microsoft.com/office/drawing/2014/main" id="{E059F7CE-6711-B41A-6629-4A8FBA280F2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1915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3" name="Straight Connector 32">
                                      <a:extLst>
                                        <a:ext uri="{FF2B5EF4-FFF2-40B4-BE49-F238E27FC236}">
                                          <a16:creationId xmlns:a16="http://schemas.microsoft.com/office/drawing/2014/main" id="{A8775F85-6911-3FC6-4B08-B496737779A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73825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4" name="Straight Connector 33">
                                      <a:extLst>
                                        <a:ext uri="{FF2B5EF4-FFF2-40B4-BE49-F238E27FC236}">
                                          <a16:creationId xmlns:a16="http://schemas.microsoft.com/office/drawing/2014/main" id="{4D9F0E2C-04DF-2E45-4432-725C4B59785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3341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7" name="Rectangle 36">
                                      <a:extLst>
                                        <a:ext uri="{FF2B5EF4-FFF2-40B4-BE49-F238E27FC236}">
                                          <a16:creationId xmlns:a16="http://schemas.microsoft.com/office/drawing/2014/main" id="{63CF4C00-87EB-2DF0-11CA-0889FD70759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2773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7" name="Rectangle 56">
                                      <a:extLst>
                                        <a:ext uri="{FF2B5EF4-FFF2-40B4-BE49-F238E27FC236}">
                                          <a16:creationId xmlns:a16="http://schemas.microsoft.com/office/drawing/2014/main" id="{AFC64700-1ECF-DE96-7686-ADD291C5FC9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97281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60" name="Straight Connector 59">
                                      <a:extLst>
                                        <a:ext uri="{FF2B5EF4-FFF2-40B4-BE49-F238E27FC236}">
                                          <a16:creationId xmlns:a16="http://schemas.microsoft.com/office/drawing/2014/main" id="{534B5CBE-D361-2B2D-D170-55019D58A62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53414" y="2357224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62" name="Straight Connector 61">
                                    <a:extLst>
                                      <a:ext uri="{FF2B5EF4-FFF2-40B4-BE49-F238E27FC236}">
                                        <a16:creationId xmlns:a16="http://schemas.microsoft.com/office/drawing/2014/main" id="{8E89DB27-E3CD-D6F9-588C-490182794D4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911480" y="3094728"/>
                                    <a:ext cx="1417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63" name="Group 62">
                                    <a:extLst>
                                      <a:ext uri="{FF2B5EF4-FFF2-40B4-BE49-F238E27FC236}">
                                        <a16:creationId xmlns:a16="http://schemas.microsoft.com/office/drawing/2014/main" id="{6D64566D-ECB9-5CE7-37C3-A77841E2FA8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flipV="1">
                                    <a:off x="1094359" y="3799578"/>
                                    <a:ext cx="787717" cy="644108"/>
                                    <a:chOff x="2866963" y="1243437"/>
                                    <a:chExt cx="787717" cy="644108"/>
                                  </a:xfrm>
                                </p:grpSpPr>
                                <p:grpSp>
                                  <p:nvGrpSpPr>
                                    <p:cNvPr id="64" name="Group 63">
                                      <a:extLst>
                                        <a:ext uri="{FF2B5EF4-FFF2-40B4-BE49-F238E27FC236}">
                                          <a16:creationId xmlns:a16="http://schemas.microsoft.com/office/drawing/2014/main" id="{4F9232F6-D376-D528-DAD9-CF8CB6B454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243437"/>
                                      <a:ext cx="787717" cy="639972"/>
                                      <a:chOff x="2866963" y="1243437"/>
                                      <a:chExt cx="787717" cy="639972"/>
                                    </a:xfrm>
                                  </p:grpSpPr>
                                  <p:grpSp>
                                    <p:nvGrpSpPr>
                                      <p:cNvPr id="66" name="Group 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1732BE-7342-6D4D-0797-AAC7204E2A6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89157"/>
                                        <a:ext cx="787717" cy="594252"/>
                                        <a:chOff x="2866963" y="1289157"/>
                                        <a:chExt cx="787717" cy="594252"/>
                                      </a:xfrm>
                                    </p:grpSpPr>
                                    <p:cxnSp>
                                      <p:nvCxnSpPr>
                                        <p:cNvPr id="68" name="Straight Connector 6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12E40D-F957-EF87-6DA3-505DE6D75188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42631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9" name="Straight Connector 6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605F68-2777-F588-FE71-EB68DD79E30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3184145" y="1563477"/>
                                          <a:ext cx="97155" cy="274213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0" name="Rectangle 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5BBE7C-9DE4-D278-D420-A55F497B67B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1" name="Rectangle 7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C377F2-8ED8-36E6-D63D-D81D20584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72" name="Straight Connector 7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7BAF63-FD6A-B195-AFBC-A267D7CFA70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3" name="Straight Connector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BFC547-ED0B-AD3A-0F88-1B2382E17057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4" name="Rectangle 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C807B14-E56E-15DE-7CAF-15E46324D4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1837690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7" name="Rectangle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817A79-908C-4A3A-3215-44A5CBF92B1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24343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5" name="Rectangle 64">
                                      <a:extLst>
                                        <a:ext uri="{FF2B5EF4-FFF2-40B4-BE49-F238E27FC236}">
                                          <a16:creationId xmlns:a16="http://schemas.microsoft.com/office/drawing/2014/main" id="{12437DAD-6214-4E15-887A-48DC06A0B91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69823" y="1841826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07" name="Straight Connector 106">
                                    <a:extLst>
                                      <a:ext uri="{FF2B5EF4-FFF2-40B4-BE49-F238E27FC236}">
                                        <a16:creationId xmlns:a16="http://schemas.microsoft.com/office/drawing/2014/main" id="{7A37ECBC-D0E4-EFB8-FB5D-48BAE257EBE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585160" y="3981930"/>
                                    <a:ext cx="32004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8" name="Isosceles Triangle 107">
                                    <a:extLst>
                                      <a:ext uri="{FF2B5EF4-FFF2-40B4-BE49-F238E27FC236}">
                                        <a16:creationId xmlns:a16="http://schemas.microsoft.com/office/drawing/2014/main" id="{1E4D3B74-0F46-01F3-7A0D-4AD717711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689936" y="4146506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09" name="Straight Connector 108">
                                    <a:extLst>
                                      <a:ext uri="{FF2B5EF4-FFF2-40B4-BE49-F238E27FC236}">
                                        <a16:creationId xmlns:a16="http://schemas.microsoft.com/office/drawing/2014/main" id="{52C77382-9436-C4CA-4A42-3C7F7580BAF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748600" y="3828153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6" name="Group 285">
                                  <a:extLst>
                                    <a:ext uri="{FF2B5EF4-FFF2-40B4-BE49-F238E27FC236}">
                                      <a16:creationId xmlns:a16="http://schemas.microsoft.com/office/drawing/2014/main" id="{C511C1EF-98B5-74C9-67CC-DC82C7F9E3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81968" y="340467"/>
                                  <a:ext cx="1192640" cy="2992004"/>
                                  <a:chOff x="2573968" y="340467"/>
                                  <a:chExt cx="1192640" cy="299200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B4DBDC72-0F65-8189-3140-D20ABBA180B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573968" y="2692500"/>
                                    <a:ext cx="787717" cy="639971"/>
                                    <a:chOff x="2866963" y="1742547"/>
                                    <a:chExt cx="787717" cy="639971"/>
                                  </a:xfrm>
                                </p:grpSpPr>
                                <p:grpSp>
                                  <p:nvGrpSpPr>
                                    <p:cNvPr id="54" name="Group 53">
                                      <a:extLst>
                                        <a:ext uri="{FF2B5EF4-FFF2-40B4-BE49-F238E27FC236}">
                                          <a16:creationId xmlns:a16="http://schemas.microsoft.com/office/drawing/2014/main" id="{73275A35-C49A-BE2E-9D42-05C024A653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742547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45" name="Group 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F8D787-FDD8-4C7D-5BFF-5D4D144800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88267"/>
                                        <a:ext cx="787717" cy="594251"/>
                                        <a:chOff x="2866963" y="1788267"/>
                                        <a:chExt cx="787717" cy="594251"/>
                                      </a:xfrm>
                                    </p:grpSpPr>
                                    <p:cxnSp>
                                      <p:nvCxnSpPr>
                                        <p:cNvPr id="38" name="Straight Connector 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BB94BF-1902-3E97-956B-F7A21EC9E6F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92542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9" name="Straight Connector 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B06440F-EC77-70F5-7196-48BD6ADD20E1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58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2062587"/>
                                          <a:ext cx="114505" cy="274212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0" name="Rectangle 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CE50AF-3A80-5EF3-5DD1-95D9EEC88DD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1" name="Rectangle 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D9F0FD-B55C-0A70-487E-90C3B6C7483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2" name="Straight Connector 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1B57DA-F180-66E1-AD42-776DABACCD8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43" name="Straight Connector 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BD94B6-757B-2DB9-AD10-3E99125E8F5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4" name="Rectangle 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AC811E-054E-BE52-E51B-5DAB6D2ADC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2336799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3" name="Rectangle 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1EB720-A198-FE0F-4975-5B150CB6D4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74254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8" name="Rectangle 57">
                                      <a:extLst>
                                        <a:ext uri="{FF2B5EF4-FFF2-40B4-BE49-F238E27FC236}">
                                          <a16:creationId xmlns:a16="http://schemas.microsoft.com/office/drawing/2014/main" id="{F40A72D0-B680-85B1-229F-DFE45D84702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72945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62" name="Group 261">
                                    <a:extLst>
                                      <a:ext uri="{FF2B5EF4-FFF2-40B4-BE49-F238E27FC236}">
                                        <a16:creationId xmlns:a16="http://schemas.microsoft.com/office/drawing/2014/main" id="{7F66D409-D4EA-CEDB-F47F-B12DD8ABA49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01412" y="340467"/>
                                    <a:ext cx="1065196" cy="1990006"/>
                                    <a:chOff x="2228972" y="518442"/>
                                    <a:chExt cx="1065196" cy="1990006"/>
                                  </a:xfrm>
                                </p:grpSpPr>
                                <p:grpSp>
                                  <p:nvGrpSpPr>
                                    <p:cNvPr id="159" name="Group 158">
                                      <a:extLst>
                                        <a:ext uri="{FF2B5EF4-FFF2-40B4-BE49-F238E27FC236}">
                                          <a16:creationId xmlns:a16="http://schemas.microsoft.com/office/drawing/2014/main" id="{1091976A-325C-6616-6270-F381489F46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H="1">
                                      <a:off x="2266116" y="518442"/>
                                      <a:ext cx="1028052" cy="1554480"/>
                                      <a:chOff x="2450535" y="518442"/>
                                      <a:chExt cx="1028052" cy="1554480"/>
                                    </a:xfrm>
                                  </p:grpSpPr>
                                  <p:cxnSp>
                                    <p:nvCxnSpPr>
                                      <p:cNvPr id="146" name="Straight Connector 1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C69D8A-CDFC-5835-9A34-EA5043FEA3D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504119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7" name="Straight Connector 1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BC7BCA-8AE2-264F-4948-9CB0EE9795C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>
                                        <a:off x="2323022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2" name="Isosceles Triangle 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2C88DC0-AA53-8C48-C2C4-9544666BFE7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2450535" y="880748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3" name="Straight Connector 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8A3692-7DC0-C2A2-F50E-99B044A78E5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 flipH="1" flipV="1">
                                        <a:off x="2868987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54" name="Straight Connector 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2EF622-9F82-84D5-9675-C60EAA9363A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3051867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5" name="Oval 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C2F349-35D5-690B-49E7-E9A63FC5623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990907" y="8842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6" name="Straight Connector 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E933D0-AE87-3302-A633-14828AA0F4D3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234747" y="988237"/>
                                        <a:ext cx="0" cy="36576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7" name="Isosceles Triangle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E4D61C-C5E9-7A62-6F2C-8B8ADCC3A0B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3179503" y="1353997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8" name="Straight Connector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EA02418-AB07-72F7-A27C-18E93A76301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2960427" y="1798602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73" name="Oval 172">
                                      <a:extLst>
                                        <a:ext uri="{FF2B5EF4-FFF2-40B4-BE49-F238E27FC236}">
                                          <a16:creationId xmlns:a16="http://schemas.microsoft.com/office/drawing/2014/main" id="{A66693CC-1A2C-BE90-8E7B-BBA81D59EFA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H="1">
                                      <a:off x="2272542" y="1036602"/>
                                      <a:ext cx="487680" cy="48768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187" name="Group 186">
                                      <a:extLst>
                                        <a:ext uri="{FF2B5EF4-FFF2-40B4-BE49-F238E27FC236}">
                                          <a16:creationId xmlns:a16="http://schemas.microsoft.com/office/drawing/2014/main" id="{8FD1F941-D6C8-26B8-3FCC-BB332E6A3B5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28972" y="2072922"/>
                                      <a:ext cx="536072" cy="435526"/>
                                      <a:chOff x="2243257" y="2130727"/>
                                      <a:chExt cx="536072" cy="435526"/>
                                    </a:xfrm>
                                  </p:grpSpPr>
                                  <p:grpSp>
                                    <p:nvGrpSpPr>
                                      <p:cNvPr id="175" name="Group 1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EFBC19-F66C-E03E-0A0E-E6A9C7E4EAE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43257" y="2130727"/>
                                        <a:ext cx="536072" cy="435526"/>
                                        <a:chOff x="2866963" y="174254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177" name="Group 1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3205229-4891-0D1A-DF89-25B356DD6F9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93860"/>
                                          <a:ext cx="787717" cy="588659"/>
                                          <a:chOff x="2866963" y="1793860"/>
                                          <a:chExt cx="787717" cy="588659"/>
                                        </a:xfrm>
                                      </p:grpSpPr>
                                      <p:cxnSp>
                                        <p:nvCxnSpPr>
                                          <p:cNvPr id="179" name="Straight Connector 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B4448AB-90D2-5319-B525-907F0F2452E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 flipV="1">
                                            <a:off x="3200682" y="1874479"/>
                                            <a:ext cx="161237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0" name="Straight Connector 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C8E23DA-6EE7-B000-EE14-B2EF2CB9B655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3184888" y="1949499"/>
                                            <a:ext cx="97155" cy="201546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1" name="Rectangle 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2980E5D-19C7-75CE-EC51-D90EF66CB7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82" name="Rectangle 1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A67B5F-0B2D-DABC-F570-AEEF0955F2B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83" name="Straight Connector 1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FA6D7D0-F72F-38BF-6937-B5151F50B33B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4" name="Straight Connector 1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E2C31D5-8D1B-E3D2-A011-CFEF01FB30E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5" name="Rectangle 1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755CB71-F035-9D21-246A-713605FA039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9902" y="2336799"/>
                                            <a:ext cx="45720" cy="4572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78" name="Rectangle 1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726297B-30A8-8716-8F75-634A26F4FF9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186" name="Straight Connector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24B79E-6C5E-8CFF-B99B-4E82FDFFDB0C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 flipV="1">
                                        <a:off x="2467977" y="2480275"/>
                                        <a:ext cx="109728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273" name="Straight Connector 272">
                                    <a:extLst>
                                      <a:ext uri="{FF2B5EF4-FFF2-40B4-BE49-F238E27FC236}">
                                        <a16:creationId xmlns:a16="http://schemas.microsoft.com/office/drawing/2014/main" id="{9837E374-2793-340A-0957-CE57FC2FD69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2799516" y="2513353"/>
                                    <a:ext cx="36576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7" name="Group 286">
                                  <a:extLst>
                                    <a:ext uri="{FF2B5EF4-FFF2-40B4-BE49-F238E27FC236}">
                                      <a16:creationId xmlns:a16="http://schemas.microsoft.com/office/drawing/2014/main" id="{8E9404E3-4B84-79D0-B91D-850D208FB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443538" y="3080419"/>
                                  <a:ext cx="542194" cy="435526"/>
                                  <a:chOff x="3653696" y="1817987"/>
                                  <a:chExt cx="542194" cy="435526"/>
                                </a:xfrm>
                              </p:grpSpPr>
                              <p:cxnSp>
                                <p:nvCxnSpPr>
                                  <p:cNvPr id="288" name="Straight Connector 287">
                                    <a:extLst>
                                      <a:ext uri="{FF2B5EF4-FFF2-40B4-BE49-F238E27FC236}">
                                        <a16:creationId xmlns:a16="http://schemas.microsoft.com/office/drawing/2014/main" id="{2515B604-D2B1-A98C-A067-EDE88346019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86927" y="1907772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89" name="Straight Connector 288">
                                    <a:extLst>
                                      <a:ext uri="{FF2B5EF4-FFF2-40B4-BE49-F238E27FC236}">
                                        <a16:creationId xmlns:a16="http://schemas.microsoft.com/office/drawing/2014/main" id="{E2F77931-EA29-231D-2381-D88375A16C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876178" y="1958826"/>
                                    <a:ext cx="66118" cy="13716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0" name="Rectangle 289">
                                    <a:extLst>
                                      <a:ext uri="{FF2B5EF4-FFF2-40B4-BE49-F238E27FC236}">
                                        <a16:creationId xmlns:a16="http://schemas.microsoft.com/office/drawing/2014/main" id="{D6C1E3C3-975B-6C63-579B-3E0E8838D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040320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1" name="Rectangle 290">
                                    <a:extLst>
                                      <a:ext uri="{FF2B5EF4-FFF2-40B4-BE49-F238E27FC236}">
                                        <a16:creationId xmlns:a16="http://schemas.microsoft.com/office/drawing/2014/main" id="{4F63A07F-70E1-5E85-9D14-AC51F16C7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6221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2" name="Straight Connector 291">
                                    <a:extLst>
                                      <a:ext uri="{FF2B5EF4-FFF2-40B4-BE49-F238E27FC236}">
                                        <a16:creationId xmlns:a16="http://schemas.microsoft.com/office/drawing/2014/main" id="{443EBD8E-E4BE-9BA6-68F2-DFB45B638D6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4071433" y="2035786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3" name="Straight Connector 292">
                                    <a:extLst>
                                      <a:ext uri="{FF2B5EF4-FFF2-40B4-BE49-F238E27FC236}">
                                        <a16:creationId xmlns:a16="http://schemas.microsoft.com/office/drawing/2014/main" id="{9A1907EF-2C6D-FB40-EDD0-C1FBC98C7D6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653696" y="2035787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4" name="Rectangle 293">
                                    <a:extLst>
                                      <a:ext uri="{FF2B5EF4-FFF2-40B4-BE49-F238E27FC236}">
                                        <a16:creationId xmlns:a16="http://schemas.microsoft.com/office/drawing/2014/main" id="{B72E5F70-8D90-45A3-AD25-763AD0AD7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32943" y="2222399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5" name="Rectangle 294">
                                    <a:extLst>
                                      <a:ext uri="{FF2B5EF4-FFF2-40B4-BE49-F238E27FC236}">
                                        <a16:creationId xmlns:a16="http://schemas.microsoft.com/office/drawing/2014/main" id="{C7A28688-C1C7-6921-0A53-E11AB79A18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26233" y="1817987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6" name="Straight Connector 295">
                                    <a:extLst>
                                      <a:ext uri="{FF2B5EF4-FFF2-40B4-BE49-F238E27FC236}">
                                        <a16:creationId xmlns:a16="http://schemas.microsoft.com/office/drawing/2014/main" id="{C09BDA05-C8E6-75D8-225C-FFAB68752FF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90253" y="2167535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297" name="Straight Connector 296">
                                  <a:extLst>
                                    <a:ext uri="{FF2B5EF4-FFF2-40B4-BE49-F238E27FC236}">
                                      <a16:creationId xmlns:a16="http://schemas.microsoft.com/office/drawing/2014/main" id="{15FBA8F0-CF48-9B7A-647F-DB083593D96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2936209" y="3313421"/>
                                  <a:ext cx="6400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8" name="Straight Connector 297">
                                  <a:extLst>
                                    <a:ext uri="{FF2B5EF4-FFF2-40B4-BE49-F238E27FC236}">
                                      <a16:creationId xmlns:a16="http://schemas.microsoft.com/office/drawing/2014/main" id="{187657CD-0A1A-C542-348F-1B57040F167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619048" y="3321889"/>
                                  <a:ext cx="877824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00" name="Straight Connector 299">
                                <a:extLst>
                                  <a:ext uri="{FF2B5EF4-FFF2-40B4-BE49-F238E27FC236}">
                                    <a16:creationId xmlns:a16="http://schemas.microsoft.com/office/drawing/2014/main" id="{1EE7AC3C-FA10-A448-D26C-65858E16EA4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325815" y="4626566"/>
                                <a:ext cx="36576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01" name="Straight Connector 300">
                                <a:extLst>
                                  <a:ext uri="{FF2B5EF4-FFF2-40B4-BE49-F238E27FC236}">
                                    <a16:creationId xmlns:a16="http://schemas.microsoft.com/office/drawing/2014/main" id="{FC6FD31E-D436-F19B-15B5-F4307AFB0E2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1417255" y="4812578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06" name="Moon 305">
                                <a:extLst>
                                  <a:ext uri="{FF2B5EF4-FFF2-40B4-BE49-F238E27FC236}">
                                    <a16:creationId xmlns:a16="http://schemas.microsoft.com/office/drawing/2014/main" id="{4287FA2D-65FF-5C18-7758-A6C4FAEE50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1489616" y="4793282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07" name="Straight Connector 306">
                                <a:extLst>
                                  <a:ext uri="{FF2B5EF4-FFF2-40B4-BE49-F238E27FC236}">
                                    <a16:creationId xmlns:a16="http://schemas.microsoft.com/office/drawing/2014/main" id="{B38E5A22-5EE7-29D6-460F-49F55132024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08695" y="4855165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15" name="Isosceles Triangle 314">
                              <a:extLst>
                                <a:ext uri="{FF2B5EF4-FFF2-40B4-BE49-F238E27FC236}">
                                  <a16:creationId xmlns:a16="http://schemas.microsoft.com/office/drawing/2014/main" id="{2D589DDD-C42E-04E0-85C7-2FB75CC88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1450593" y="5068032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6" name="Group 315">
                              <a:extLst>
                                <a:ext uri="{FF2B5EF4-FFF2-40B4-BE49-F238E27FC236}">
                                  <a16:creationId xmlns:a16="http://schemas.microsoft.com/office/drawing/2014/main" id="{4F267C93-AA45-544F-320D-6A055AD712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3285612" y="3792090"/>
                              <a:ext cx="787717" cy="644108"/>
                              <a:chOff x="2866963" y="1742547"/>
                              <a:chExt cx="787717" cy="644108"/>
                            </a:xfrm>
                          </p:grpSpPr>
                          <p:grpSp>
                            <p:nvGrpSpPr>
                              <p:cNvPr id="317" name="Group 316">
                                <a:extLst>
                                  <a:ext uri="{FF2B5EF4-FFF2-40B4-BE49-F238E27FC236}">
                                    <a16:creationId xmlns:a16="http://schemas.microsoft.com/office/drawing/2014/main" id="{00610ECF-92DC-7B34-5D12-F7C976B4D9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66963" y="1742547"/>
                                <a:ext cx="787717" cy="639972"/>
                                <a:chOff x="2866963" y="1742547"/>
                                <a:chExt cx="787717" cy="639972"/>
                              </a:xfrm>
                            </p:grpSpPr>
                            <p:grpSp>
                              <p:nvGrpSpPr>
                                <p:cNvPr id="319" name="Group 318">
                                  <a:extLst>
                                    <a:ext uri="{FF2B5EF4-FFF2-40B4-BE49-F238E27FC236}">
                                      <a16:creationId xmlns:a16="http://schemas.microsoft.com/office/drawing/2014/main" id="{1DE0CF39-EDB8-BC10-8C5D-6E315D02A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88267"/>
                                  <a:ext cx="787717" cy="594252"/>
                                  <a:chOff x="2866963" y="1788267"/>
                                  <a:chExt cx="787717" cy="594252"/>
                                </a:xfrm>
                              </p:grpSpPr>
                              <p:cxnSp>
                                <p:nvCxnSpPr>
                                  <p:cNvPr id="321" name="Straight Connector 320">
                                    <a:extLst>
                                      <a:ext uri="{FF2B5EF4-FFF2-40B4-BE49-F238E27FC236}">
                                        <a16:creationId xmlns:a16="http://schemas.microsoft.com/office/drawing/2014/main" id="{44A8B440-5607-5A3B-D7B2-1F44777D8E3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144140" y="1925427"/>
                                    <a:ext cx="274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2" name="Straight Connector 321">
                                    <a:extLst>
                                      <a:ext uri="{FF2B5EF4-FFF2-40B4-BE49-F238E27FC236}">
                                        <a16:creationId xmlns:a16="http://schemas.microsoft.com/office/drawing/2014/main" id="{AB515B2C-2D0F-878D-5B07-4515779F42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184145" y="2062587"/>
                                    <a:ext cx="97155" cy="274213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3" name="Rectangle 322">
                                    <a:extLst>
                                      <a:ext uri="{FF2B5EF4-FFF2-40B4-BE49-F238E27FC236}">
                                        <a16:creationId xmlns:a16="http://schemas.microsoft.com/office/drawing/2014/main" id="{69410C29-7285-A8C5-3063-3D356EC20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426081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24" name="Rectangle 323">
                                    <a:extLst>
                                      <a:ext uri="{FF2B5EF4-FFF2-40B4-BE49-F238E27FC236}">
                                        <a16:creationId xmlns:a16="http://schemas.microsoft.com/office/drawing/2014/main" id="{6C4FB270-9605-974F-E4A3-1BBB6F9D8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52702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25" name="Straight Connector 324">
                                    <a:extLst>
                                      <a:ext uri="{FF2B5EF4-FFF2-40B4-BE49-F238E27FC236}">
                                        <a16:creationId xmlns:a16="http://schemas.microsoft.com/office/drawing/2014/main" id="{86DCC6A3-5C05-268D-FE4B-6F5D99146CB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471800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6" name="Straight Connector 325">
                                    <a:extLst>
                                      <a:ext uri="{FF2B5EF4-FFF2-40B4-BE49-F238E27FC236}">
                                        <a16:creationId xmlns:a16="http://schemas.microsoft.com/office/drawing/2014/main" id="{5EC0C993-BB49-FEC0-C808-1A6CF59E49D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2866963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7" name="Rectangle 326">
                                    <a:extLst>
                                      <a:ext uri="{FF2B5EF4-FFF2-40B4-BE49-F238E27FC236}">
                                        <a16:creationId xmlns:a16="http://schemas.microsoft.com/office/drawing/2014/main" id="{C5FFF708-A49A-1695-E304-58E2773B6A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61284" y="2336800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20" name="Rectangle 319">
                                  <a:extLst>
                                    <a:ext uri="{FF2B5EF4-FFF2-40B4-BE49-F238E27FC236}">
                                      <a16:creationId xmlns:a16="http://schemas.microsoft.com/office/drawing/2014/main" id="{A97B8899-0EDC-0748-8D74-EAD8835FB0C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8440" y="1742547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18" name="Rectangle 317">
                                <a:extLst>
                                  <a:ext uri="{FF2B5EF4-FFF2-40B4-BE49-F238E27FC236}">
                                    <a16:creationId xmlns:a16="http://schemas.microsoft.com/office/drawing/2014/main" id="{3F243059-E354-B235-2D52-59202D1D0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69823" y="2340936"/>
                                <a:ext cx="45719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328" name="Straight Connector 327">
                              <a:extLst>
                                <a:ext uri="{FF2B5EF4-FFF2-40B4-BE49-F238E27FC236}">
                                  <a16:creationId xmlns:a16="http://schemas.microsoft.com/office/drawing/2014/main" id="{BF167422-6985-223E-8368-E1BAC1F4FEA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3580455" y="3559336"/>
                              <a:ext cx="45720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31" name="Isosceles Triangle 330">
                            <a:extLst>
                              <a:ext uri="{FF2B5EF4-FFF2-40B4-BE49-F238E27FC236}">
                                <a16:creationId xmlns:a16="http://schemas.microsoft.com/office/drawing/2014/main" id="{B1E53A9C-812B-AE49-8D16-F4E733495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647727" y="5306053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33" name="Straight Connector 332">
                          <a:extLst>
                            <a:ext uri="{FF2B5EF4-FFF2-40B4-BE49-F238E27FC236}">
                              <a16:creationId xmlns:a16="http://schemas.microsoft.com/office/drawing/2014/main" id="{7BAC556A-4843-64C1-78BC-F5436F2691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2792701" y="3974442"/>
                          <a:ext cx="32004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34" name="Isosceles Triangle 333">
                          <a:extLst>
                            <a:ext uri="{FF2B5EF4-FFF2-40B4-BE49-F238E27FC236}">
                              <a16:creationId xmlns:a16="http://schemas.microsoft.com/office/drawing/2014/main" id="{9529FA00-44EA-095B-11EB-45A5372C8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897477" y="4139018"/>
                          <a:ext cx="110488" cy="95248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5" name="Straight Connector 334">
                          <a:extLst>
                            <a:ext uri="{FF2B5EF4-FFF2-40B4-BE49-F238E27FC236}">
                              <a16:creationId xmlns:a16="http://schemas.microsoft.com/office/drawing/2014/main" id="{E514D21D-5344-6062-1695-4FC52402D3C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2956141" y="3820665"/>
                          <a:ext cx="64008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DC1208EF-E56E-CCC4-6340-86AD5D127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89854" y="892363"/>
                        <a:ext cx="1068816" cy="1157148"/>
                        <a:chOff x="7322094" y="1059947"/>
                        <a:chExt cx="1068816" cy="1157148"/>
                      </a:xfrm>
                    </p:grpSpPr>
                    <p:sp>
                      <p:nvSpPr>
                        <p:cNvPr id="338" name="Isosceles Triangle 337">
                          <a:extLst>
                            <a:ext uri="{FF2B5EF4-FFF2-40B4-BE49-F238E27FC236}">
                              <a16:creationId xmlns:a16="http://schemas.microsoft.com/office/drawing/2014/main" id="{39CBB6D3-1DC6-D9C9-707A-5802B84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277928" y="1104113"/>
                          <a:ext cx="1157148" cy="1068816"/>
                        </a:xfrm>
                        <a:prstGeom prst="triangl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342" name="Plus Sign 341">
                          <a:extLst>
                            <a:ext uri="{FF2B5EF4-FFF2-40B4-BE49-F238E27FC236}">
                              <a16:creationId xmlns:a16="http://schemas.microsoft.com/office/drawing/2014/main" id="{3B7FBECF-5D4B-3672-0592-BA50FDA43A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300841"/>
                          <a:ext cx="148773" cy="148773"/>
                        </a:xfrm>
                        <a:prstGeom prst="mathPl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" name="Minus Sign 342">
                          <a:extLst>
                            <a:ext uri="{FF2B5EF4-FFF2-40B4-BE49-F238E27FC236}">
                              <a16:creationId xmlns:a16="http://schemas.microsoft.com/office/drawing/2014/main" id="{385A79DD-38F9-1B09-1ECF-052161E7A5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834195"/>
                          <a:ext cx="148773" cy="148773"/>
                        </a:xfrm>
                        <a:prstGeom prst="mathMin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46" name="Connector: Elbow 345">
                        <a:extLst>
                          <a:ext uri="{FF2B5EF4-FFF2-40B4-BE49-F238E27FC236}">
                            <a16:creationId xmlns:a16="http://schemas.microsoft.com/office/drawing/2014/main" id="{52E20053-13EA-8020-CEFC-20ADD2C58B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12475" y="1236493"/>
                        <a:ext cx="5276864" cy="3335403"/>
                      </a:xfrm>
                      <a:prstGeom prst="bentConnector3">
                        <a:avLst>
                          <a:gd name="adj1" fmla="val 624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1" name="Connector: Elbow 360">
                      <a:extLst>
                        <a:ext uri="{FF2B5EF4-FFF2-40B4-BE49-F238E27FC236}">
                          <a16:creationId xmlns:a16="http://schemas.microsoft.com/office/drawing/2014/main" id="{A4ABBB50-B01C-34DA-E619-E2DA3B541B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91892" y="1742549"/>
                      <a:ext cx="3082644" cy="306689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24466B4-7D21-7257-E872-9EC362AF4A0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1943" y="120051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cxnSp>
              <p:nvCxnSpPr>
                <p:cNvPr id="488" name="Connector: Elbow 487">
                  <a:extLst>
                    <a:ext uri="{FF2B5EF4-FFF2-40B4-BE49-F238E27FC236}">
                      <a16:creationId xmlns:a16="http://schemas.microsoft.com/office/drawing/2014/main" id="{F0272CA4-9CE2-0A79-E304-2765690EAADD}"/>
                    </a:ext>
                  </a:extLst>
                </p:cNvPr>
                <p:cNvCxnSpPr>
                  <a:stCxn id="482" idx="3"/>
                  <a:endCxn id="449" idx="0"/>
                </p:cNvCxnSpPr>
                <p:nvPr/>
              </p:nvCxnSpPr>
              <p:spPr>
                <a:xfrm>
                  <a:off x="8004701" y="1465864"/>
                  <a:ext cx="1095749" cy="2256631"/>
                </a:xfrm>
                <a:prstGeom prst="bentConnector4">
                  <a:avLst>
                    <a:gd name="adj1" fmla="val 48957"/>
                    <a:gd name="adj2" fmla="val 9068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496AC06B-A606-3392-6EFF-3F2B8538C03A}"/>
                  </a:ext>
                </a:extLst>
              </p:cNvPr>
              <p:cNvSpPr txBox="1"/>
              <p:nvPr/>
            </p:nvSpPr>
            <p:spPr>
              <a:xfrm>
                <a:off x="109343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3DA65135-F74B-B72E-07BE-E933439EBAEE}"/>
                  </a:ext>
                </a:extLst>
              </p:cNvPr>
              <p:cNvSpPr txBox="1"/>
              <p:nvPr/>
            </p:nvSpPr>
            <p:spPr>
              <a:xfrm>
                <a:off x="42312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1FFB0533-FA2E-D0D4-A59A-E0E18BC147E0}"/>
                  </a:ext>
                </a:extLst>
              </p:cNvPr>
              <p:cNvSpPr txBox="1"/>
              <p:nvPr/>
            </p:nvSpPr>
            <p:spPr>
              <a:xfrm>
                <a:off x="3230357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5A78116-4333-B04B-2DEC-C9408F59937D}"/>
                  </a:ext>
                </a:extLst>
              </p:cNvPr>
              <p:cNvSpPr txBox="1"/>
              <p:nvPr/>
            </p:nvSpPr>
            <p:spPr>
              <a:xfrm>
                <a:off x="2594043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E5631F4-4928-B75E-3D08-A3CCF6D8F396}"/>
                  </a:ext>
                </a:extLst>
              </p:cNvPr>
              <p:cNvSpPr txBox="1"/>
              <p:nvPr/>
            </p:nvSpPr>
            <p:spPr>
              <a:xfrm>
                <a:off x="1109734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53E8643-EB34-DBF5-7414-2A9F59B01C3D}"/>
                  </a:ext>
                </a:extLst>
              </p:cNvPr>
              <p:cNvSpPr txBox="1"/>
              <p:nvPr/>
            </p:nvSpPr>
            <p:spPr>
              <a:xfrm>
                <a:off x="476512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95CF296D-242F-FA2B-DAA0-F28D1B1EDEE0}"/>
                  </a:ext>
                </a:extLst>
              </p:cNvPr>
              <p:cNvSpPr txBox="1"/>
              <p:nvPr/>
            </p:nvSpPr>
            <p:spPr>
              <a:xfrm>
                <a:off x="3221259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B301D1AA-BC41-019D-8627-24A295E5071D}"/>
                  </a:ext>
                </a:extLst>
              </p:cNvPr>
              <p:cNvSpPr txBox="1"/>
              <p:nvPr/>
            </p:nvSpPr>
            <p:spPr>
              <a:xfrm>
                <a:off x="2642492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BDF5421-E0FB-B49F-1691-2C929109FDBC}"/>
                  </a:ext>
                </a:extLst>
              </p:cNvPr>
              <p:cNvSpPr txBox="1"/>
              <p:nvPr/>
            </p:nvSpPr>
            <p:spPr>
              <a:xfrm>
                <a:off x="3153612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175FA9BC-6217-7CF6-31CE-38111F8C3199}"/>
                  </a:ext>
                </a:extLst>
              </p:cNvPr>
              <p:cNvSpPr txBox="1"/>
              <p:nvPr/>
            </p:nvSpPr>
            <p:spPr>
              <a:xfrm>
                <a:off x="2703524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34BD60ED-04CC-9743-7ABA-FCF461A2B727}"/>
                  </a:ext>
                </a:extLst>
              </p:cNvPr>
              <p:cNvSpPr txBox="1"/>
              <p:nvPr/>
            </p:nvSpPr>
            <p:spPr>
              <a:xfrm>
                <a:off x="1937853" y="354846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0351AD0B-1508-8982-7A45-A986FD1685AC}"/>
                  </a:ext>
                </a:extLst>
              </p:cNvPr>
              <p:cNvSpPr txBox="1"/>
              <p:nvPr/>
            </p:nvSpPr>
            <p:spPr>
              <a:xfrm>
                <a:off x="1937853" y="280535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D2AD9B-3F82-A3ED-A41E-D6BCA38CBF80}"/>
                </a:ext>
              </a:extLst>
            </p:cNvPr>
            <p:cNvSpPr txBox="1"/>
            <p:nvPr/>
          </p:nvSpPr>
          <p:spPr>
            <a:xfrm>
              <a:off x="8800575" y="303002"/>
              <a:ext cx="2455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Reset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025791-5A06-5B84-3081-18B66BD2298D}"/>
                </a:ext>
              </a:extLst>
            </p:cNvPr>
            <p:cNvSpPr txBox="1"/>
            <p:nvPr/>
          </p:nvSpPr>
          <p:spPr>
            <a:xfrm>
              <a:off x="358333" y="4983842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D744D-C65A-EC0B-0D91-B8BEA214404A}"/>
                </a:ext>
              </a:extLst>
            </p:cNvPr>
            <p:cNvSpPr txBox="1"/>
            <p:nvPr/>
          </p:nvSpPr>
          <p:spPr>
            <a:xfrm>
              <a:off x="2895699" y="5191156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D1BEF1-5972-F1AF-B881-F465B440E24D}"/>
              </a:ext>
            </a:extLst>
          </p:cNvPr>
          <p:cNvSpPr txBox="1"/>
          <p:nvPr/>
        </p:nvSpPr>
        <p:spPr>
          <a:xfrm>
            <a:off x="961598" y="1148693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775DF-6004-4D2B-0C28-F3C98CFF8D8D}"/>
              </a:ext>
            </a:extLst>
          </p:cNvPr>
          <p:cNvSpPr txBox="1"/>
          <p:nvPr/>
        </p:nvSpPr>
        <p:spPr>
          <a:xfrm>
            <a:off x="3138878" y="113042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6E25F-DFD9-793E-DECD-9927D6D06EE3}"/>
              </a:ext>
            </a:extLst>
          </p:cNvPr>
          <p:cNvSpPr txBox="1"/>
          <p:nvPr/>
        </p:nvSpPr>
        <p:spPr>
          <a:xfrm>
            <a:off x="5575671" y="129131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AE5FC-07B7-7F45-77B8-43FF9D0C49F9}"/>
              </a:ext>
            </a:extLst>
          </p:cNvPr>
          <p:cNvSpPr txBox="1"/>
          <p:nvPr/>
        </p:nvSpPr>
        <p:spPr>
          <a:xfrm>
            <a:off x="5575671" y="2074254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26329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72CA5-64D6-6C50-CC1A-5BDDE68F7011}"/>
              </a:ext>
            </a:extLst>
          </p:cNvPr>
          <p:cNvGrpSpPr/>
          <p:nvPr/>
        </p:nvGrpSpPr>
        <p:grpSpPr>
          <a:xfrm>
            <a:off x="302178" y="308082"/>
            <a:ext cx="10986970" cy="6095683"/>
            <a:chOff x="286938" y="303002"/>
            <a:chExt cx="10986970" cy="6095683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1B00B7C8-C459-3599-742F-CE8E1FA00840}"/>
                </a:ext>
              </a:extLst>
            </p:cNvPr>
            <p:cNvGrpSpPr/>
            <p:nvPr/>
          </p:nvGrpSpPr>
          <p:grpSpPr>
            <a:xfrm>
              <a:off x="286938" y="671207"/>
              <a:ext cx="10986970" cy="5727478"/>
              <a:chOff x="423125" y="340467"/>
              <a:chExt cx="10986970" cy="5727478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FFB41DE8-65BF-8B03-FA4A-8582EC788EE8}"/>
                  </a:ext>
                </a:extLst>
              </p:cNvPr>
              <p:cNvGrpSpPr/>
              <p:nvPr/>
            </p:nvGrpSpPr>
            <p:grpSpPr>
              <a:xfrm>
                <a:off x="9077590" y="3507051"/>
                <a:ext cx="2332505" cy="2560894"/>
                <a:chOff x="7710026" y="3528999"/>
                <a:chExt cx="2332505" cy="2560894"/>
              </a:xfrm>
            </p:grpSpPr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EF4E4F15-08F4-0DA3-4692-310E5123E367}"/>
                    </a:ext>
                  </a:extLst>
                </p:cNvPr>
                <p:cNvGrpSpPr/>
                <p:nvPr/>
              </p:nvGrpSpPr>
              <p:grpSpPr>
                <a:xfrm>
                  <a:off x="7939801" y="3528999"/>
                  <a:ext cx="2102730" cy="2560894"/>
                  <a:chOff x="7939801" y="3528999"/>
                  <a:chExt cx="2102730" cy="2560894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8975FE12-1635-3538-0097-BFB6EC759851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1945345" cy="2560894"/>
                    <a:chOff x="8102861" y="3474121"/>
                    <a:chExt cx="1945345" cy="2560894"/>
                  </a:xfrm>
                </p:grpSpPr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FE66BBEE-A679-0D77-588B-9771541F9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2861" y="3474121"/>
                      <a:ext cx="1945345" cy="256089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D6AAF895-4B2E-28D3-52B6-DD1ACCE6F3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47412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B4945056-2327-7293-D29E-C1DECE517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66957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A23B1A0A-A874-BF48-399F-BBA271E10C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86502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D58E57DD-AE9E-E950-C023-40556736B9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06048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72D82C7B-8E1A-87F0-B1AD-6D9021897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25593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03B2607B-1CF7-7954-DC01-D5020019C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45139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FDF5A0F3-46D0-335A-6378-CE4194DEB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64684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C45EEB89-CB0D-7552-24E6-9BED5D49E3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84229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C94D6F27-64BA-2475-4BBF-AF608FB4BC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03775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2C1CCEDE-8B77-4DC3-BBD4-C2BAA95C9D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23320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F3A16AEE-02B0-E20B-C9A0-141121649F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42866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6" name="TextBox 405">
                      <a:extLst>
                        <a:ext uri="{FF2B5EF4-FFF2-40B4-BE49-F238E27FC236}">
                          <a16:creationId xmlns:a16="http://schemas.microsoft.com/office/drawing/2014/main" id="{B9D0A7D0-7542-548D-4B12-B56831E03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62411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BB71EE90-B2DD-89E4-0B2E-1170C0681A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81957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AF0EC6C2-237A-B015-AD6A-948B113407B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62945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8D68CDD6-216C-25AD-DE46-7E991B408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0" name="Straight Connector 409">
                      <a:extLst>
                        <a:ext uri="{FF2B5EF4-FFF2-40B4-BE49-F238E27FC236}">
                          <a16:creationId xmlns:a16="http://schemas.microsoft.com/office/drawing/2014/main" id="{7E5E653D-EEF9-73FF-36D9-82675E277A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BDDB6C36-0FE3-E0B8-F51C-F43F69AAE50F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82447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390C4D74-4780-9F68-7814-81FDFB0AF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2CAAB94-5BD2-5A0F-8445-EB709A18F7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986E4739-B06A-262B-2FF6-DFFF12795C3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019492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1DEAD3FE-BF91-6106-C37F-6534154E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ED0319B9-4A18-6618-8CBF-C69150940C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BF2B34C8-6EFF-B8E8-0DF4-E1B11CD01F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214509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545C9D58-6370-C991-4CD7-47D789248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B37FAFA1-164E-CC55-409C-D789F03DD9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24678083-F81E-8F55-3278-AFC17E65DC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409526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2" name="Rectangle 421">
                      <a:extLst>
                        <a:ext uri="{FF2B5EF4-FFF2-40B4-BE49-F238E27FC236}">
                          <a16:creationId xmlns:a16="http://schemas.microsoft.com/office/drawing/2014/main" id="{99C8BE76-AB00-BB6F-9A60-08EFEE7A6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2B7ED07F-B299-3E38-D7E7-A1058C26E3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EBE35782-3921-3D7F-8CF4-DF1D2DF4E136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60454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6D2EFFC1-CCE6-2B9A-0E5A-E0A5D45AA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6" name="Straight Connector 425">
                      <a:extLst>
                        <a:ext uri="{FF2B5EF4-FFF2-40B4-BE49-F238E27FC236}">
                          <a16:creationId xmlns:a16="http://schemas.microsoft.com/office/drawing/2014/main" id="{54737DE5-06DD-BF2C-BFE5-57CF4C9B21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C5E6A4F7-EF90-7B17-EB70-AE3AB65CB6A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799560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8" name="Rectangle 427">
                      <a:extLst>
                        <a:ext uri="{FF2B5EF4-FFF2-40B4-BE49-F238E27FC236}">
                          <a16:creationId xmlns:a16="http://schemas.microsoft.com/office/drawing/2014/main" id="{CFB5DA39-068C-7746-D897-99FDAF2BE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9" name="Straight Connector 428">
                      <a:extLst>
                        <a:ext uri="{FF2B5EF4-FFF2-40B4-BE49-F238E27FC236}">
                          <a16:creationId xmlns:a16="http://schemas.microsoft.com/office/drawing/2014/main" id="{A8D6D186-6EEC-4EBA-278D-A735608104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>
                    <a:extLst>
                      <a:ext uri="{FF2B5EF4-FFF2-40B4-BE49-F238E27FC236}">
                        <a16:creationId xmlns:a16="http://schemas.microsoft.com/office/drawing/2014/main" id="{C785D8F2-ABC3-0C77-F551-6B953C21FCC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994577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1" name="Rectangle 430">
                      <a:extLst>
                        <a:ext uri="{FF2B5EF4-FFF2-40B4-BE49-F238E27FC236}">
                          <a16:creationId xmlns:a16="http://schemas.microsoft.com/office/drawing/2014/main" id="{05B6850F-3C04-8556-1960-1A6514731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B596A41-84DC-6A53-80B5-873B52E063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F67EEC8A-949D-E820-89A3-5C974D94D774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189594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8D96882D-B04E-CFE9-7CD2-842A1C606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5" name="Straight Connector 434">
                      <a:extLst>
                        <a:ext uri="{FF2B5EF4-FFF2-40B4-BE49-F238E27FC236}">
                          <a16:creationId xmlns:a16="http://schemas.microsoft.com/office/drawing/2014/main" id="{B0E3FAE7-9026-FD88-95CC-163C46D5B4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A57BEEB9-8391-352B-26EE-5ECC9DE6A51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384611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6DF8FFF9-EA4B-9E4F-E2B3-55C53322F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DCB68EF8-7E33-653A-1BE3-8DB0E63E7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E7DED9F-508A-8982-29E5-598E32C0020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57962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564B5B3E-2C4E-C55B-9FD0-0AB85697C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DC21A44D-67C9-D478-E959-CEDE79EC5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2" name="Group 441">
                    <a:extLst>
                      <a:ext uri="{FF2B5EF4-FFF2-40B4-BE49-F238E27FC236}">
                        <a16:creationId xmlns:a16="http://schemas.microsoft.com/office/drawing/2014/main" id="{D1611F02-D6E4-4158-DCDD-A8586B3A8AB8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77464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F8671D75-B45F-2289-D3D8-3FDDBFE06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59E6A612-2D96-B3F3-9E15-0A2382CCCB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9BD2B286-0792-34E6-642B-92D3FF57D5AD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96966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A65EF07C-58A4-A44E-FAC2-29E150247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7" name="Straight Connector 446">
                      <a:extLst>
                        <a:ext uri="{FF2B5EF4-FFF2-40B4-BE49-F238E27FC236}">
                          <a16:creationId xmlns:a16="http://schemas.microsoft.com/office/drawing/2014/main" id="{463A16AC-7452-34C7-D190-51EF9A7E87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A54C8A64-8B51-1ADF-60C8-E58E0A2F1044}"/>
                    </a:ext>
                  </a:extLst>
                </p:cNvPr>
                <p:cNvGrpSpPr/>
                <p:nvPr/>
              </p:nvGrpSpPr>
              <p:grpSpPr>
                <a:xfrm>
                  <a:off x="7710026" y="3698724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F7C6609D-67BD-E792-1A41-647EF5B42B2A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84E4DF95-4456-BC9E-1DE5-5B1CF9C23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7AA61623-46AF-034B-EFBD-A08A72410949}"/>
                    </a:ext>
                  </a:extLst>
                </p:cNvPr>
                <p:cNvGrpSpPr/>
                <p:nvPr/>
              </p:nvGrpSpPr>
              <p:grpSpPr>
                <a:xfrm>
                  <a:off x="7710026" y="3901798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262F5373-3418-59A1-E75A-E6EE98DFFAA9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8EEA3FC0-B9F4-9139-C0BF-53894DDF0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A551284F-4C70-F599-EE20-BCCD607E9948}"/>
                    </a:ext>
                  </a:extLst>
                </p:cNvPr>
                <p:cNvGrpSpPr/>
                <p:nvPr/>
              </p:nvGrpSpPr>
              <p:grpSpPr>
                <a:xfrm>
                  <a:off x="7710026" y="4104872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89439368-71DF-5CE7-A91F-1CF4A841DDEF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B7F991C-37D4-6E2B-A01B-6657C40362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5F325289-4BCF-838C-EDB8-DA689A92C273}"/>
                    </a:ext>
                  </a:extLst>
                </p:cNvPr>
                <p:cNvGrpSpPr/>
                <p:nvPr/>
              </p:nvGrpSpPr>
              <p:grpSpPr>
                <a:xfrm>
                  <a:off x="7710026" y="4307945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4211623E-7EF8-8278-FE61-B61C1F78081D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55361320-EFB2-2CAB-9ECC-9EC2800321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ED8935B5-F2F4-A279-E601-7D6143E4623A}"/>
                    </a:ext>
                  </a:extLst>
                </p:cNvPr>
                <p:cNvSpPr txBox="1"/>
                <p:nvPr/>
              </p:nvSpPr>
              <p:spPr>
                <a:xfrm>
                  <a:off x="7894796" y="378329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clock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DB636588-5F8D-B691-DF15-A2FA2DB6B480}"/>
                    </a:ext>
                  </a:extLst>
                </p:cNvPr>
                <p:cNvSpPr txBox="1"/>
                <p:nvPr/>
              </p:nvSpPr>
              <p:spPr>
                <a:xfrm>
                  <a:off x="7894796" y="399496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reset</a:t>
                  </a:r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5C86B38-D204-FCEB-CA95-959B62817D94}"/>
                    </a:ext>
                  </a:extLst>
                </p:cNvPr>
                <p:cNvSpPr txBox="1"/>
                <p:nvPr/>
              </p:nvSpPr>
              <p:spPr>
                <a:xfrm>
                  <a:off x="7894796" y="420664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56C26504-5116-AA86-0390-9C75973987D2}"/>
                    </a:ext>
                  </a:extLst>
                </p:cNvPr>
                <p:cNvSpPr txBox="1"/>
                <p:nvPr/>
              </p:nvSpPr>
              <p:spPr>
                <a:xfrm>
                  <a:off x="7894796" y="357161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comp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337191C9-58F1-14FC-A582-4CAAE070CA93}"/>
                  </a:ext>
                </a:extLst>
              </p:cNvPr>
              <p:cNvGrpSpPr/>
              <p:nvPr/>
            </p:nvGrpSpPr>
            <p:grpSpPr>
              <a:xfrm>
                <a:off x="6656475" y="3748679"/>
                <a:ext cx="2026147" cy="755632"/>
                <a:chOff x="4687423" y="5178976"/>
                <a:chExt cx="2026147" cy="755632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5E043EE7-E233-30BC-232F-2D48AEB36ECB}"/>
                    </a:ext>
                  </a:extLst>
                </p:cNvPr>
                <p:cNvGrpSpPr/>
                <p:nvPr/>
              </p:nvGrpSpPr>
              <p:grpSpPr>
                <a:xfrm>
                  <a:off x="4687423" y="5178976"/>
                  <a:ext cx="1898698" cy="755632"/>
                  <a:chOff x="5012543" y="5210005"/>
                  <a:chExt cx="1898698" cy="755632"/>
                </a:xfrm>
              </p:grpSpPr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EC8290DE-173A-562A-2173-BB37EC1DC675}"/>
                      </a:ext>
                    </a:extLst>
                  </p:cNvPr>
                  <p:cNvSpPr/>
                  <p:nvPr/>
                </p:nvSpPr>
                <p:spPr>
                  <a:xfrm>
                    <a:off x="5012543" y="5210005"/>
                    <a:ext cx="1867730" cy="75563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2F3E9644-E9DC-DC06-9EC1-B59AAC5C9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214005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288EC5DE-9115-1763-A735-700891B204F3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433536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7CB72675-86DB-B18F-1A82-CC70392A9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65306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</p:grp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00B6FFE1-5003-0573-A378-C91BBC1032C4}"/>
                    </a:ext>
                  </a:extLst>
                </p:cNvPr>
                <p:cNvGrpSpPr/>
                <p:nvPr/>
              </p:nvGrpSpPr>
              <p:grpSpPr>
                <a:xfrm>
                  <a:off x="6556053" y="5305903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F30419BE-D52B-E645-F474-8100D363A454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0FA8B0F7-9505-0EE8-7E75-E1179B2A3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52ECCE9F-D4F1-CDB3-4B9F-C0AECEA18D89}"/>
                    </a:ext>
                  </a:extLst>
                </p:cNvPr>
                <p:cNvGrpSpPr/>
                <p:nvPr/>
              </p:nvGrpSpPr>
              <p:grpSpPr>
                <a:xfrm>
                  <a:off x="6556053" y="5524845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CF6B65DB-FA47-0356-D09F-4D1023C4D10B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76150D28-8D61-7CCC-CEB8-805E99C4C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8C3C5FB5-0DC8-6EEF-F431-0C4C10EA1119}"/>
                    </a:ext>
                  </a:extLst>
                </p:cNvPr>
                <p:cNvGrpSpPr/>
                <p:nvPr/>
              </p:nvGrpSpPr>
              <p:grpSpPr>
                <a:xfrm>
                  <a:off x="6556053" y="5743787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0D365253-6FBB-F049-32E9-4EC5CC6EA8DA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7CE70DC1-4226-BB9F-EF4D-43D7E2C6D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5D3917D7-3D89-FF9A-29D3-32A321D6D833}"/>
                  </a:ext>
                </a:extLst>
              </p:cNvPr>
              <p:cNvGrpSpPr/>
              <p:nvPr/>
            </p:nvGrpSpPr>
            <p:grpSpPr>
              <a:xfrm>
                <a:off x="7847184" y="1450307"/>
                <a:ext cx="157517" cy="31114"/>
                <a:chOff x="8237533" y="3376138"/>
                <a:chExt cx="157517" cy="31114"/>
              </a:xfrm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EFDFDAD-1301-DE92-1E62-43D136208B44}"/>
                    </a:ext>
                  </a:extLst>
                </p:cNvPr>
                <p:cNvSpPr/>
                <p:nvPr/>
              </p:nvSpPr>
              <p:spPr>
                <a:xfrm>
                  <a:off x="8363936" y="3376138"/>
                  <a:ext cx="31114" cy="3111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0C609D4E-6904-0EF8-DB3C-04E9A4E02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237533" y="3391694"/>
                  <a:ext cx="12445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85356A9C-96F9-DAEF-BB7D-426A03FC1FF9}"/>
                  </a:ext>
                </a:extLst>
              </p:cNvPr>
              <p:cNvGrpSpPr/>
              <p:nvPr/>
            </p:nvGrpSpPr>
            <p:grpSpPr>
              <a:xfrm>
                <a:off x="579120" y="340467"/>
                <a:ext cx="8521330" cy="5060834"/>
                <a:chOff x="579120" y="340467"/>
                <a:chExt cx="8521330" cy="5060834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04CEB3B2-1AFD-A0CF-F7AE-DBF638B91054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175902" cy="5060834"/>
                  <a:chOff x="579120" y="340467"/>
                  <a:chExt cx="8175902" cy="5060834"/>
                </a:xfrm>
              </p:grpSpPr>
              <p:grpSp>
                <p:nvGrpSpPr>
                  <p:cNvPr id="377" name="Group 376">
                    <a:extLst>
                      <a:ext uri="{FF2B5EF4-FFF2-40B4-BE49-F238E27FC236}">
                        <a16:creationId xmlns:a16="http://schemas.microsoft.com/office/drawing/2014/main" id="{92D22802-5B00-875E-D15D-85054AAEC57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7279550" cy="5060834"/>
                    <a:chOff x="579120" y="340467"/>
                    <a:chExt cx="7279550" cy="5060834"/>
                  </a:xfrm>
                </p:grpSpPr>
                <p:grpSp>
                  <p:nvGrpSpPr>
                    <p:cNvPr id="359" name="Group 358">
                      <a:extLst>
                        <a:ext uri="{FF2B5EF4-FFF2-40B4-BE49-F238E27FC236}">
                          <a16:creationId xmlns:a16="http://schemas.microsoft.com/office/drawing/2014/main" id="{9FB0B251-45F7-64C2-D796-75A593830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36" name="Group 335">
                        <a:extLst>
                          <a:ext uri="{FF2B5EF4-FFF2-40B4-BE49-F238E27FC236}">
                            <a16:creationId xmlns:a16="http://schemas.microsoft.com/office/drawing/2014/main" id="{F5934A46-6199-84B7-DE11-BD91AAD073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3895488" cy="5060834"/>
                        <a:chOff x="579120" y="340467"/>
                        <a:chExt cx="3895488" cy="5060834"/>
                      </a:xfrm>
                    </p:grpSpPr>
                    <p:grpSp>
                      <p:nvGrpSpPr>
                        <p:cNvPr id="332" name="Group 331">
                          <a:extLst>
                            <a:ext uri="{FF2B5EF4-FFF2-40B4-BE49-F238E27FC236}">
                              <a16:creationId xmlns:a16="http://schemas.microsoft.com/office/drawing/2014/main" id="{B5324914-3B83-FB74-C7D4-845545F95C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13" name="Group 312">
                            <a:extLst>
                              <a:ext uri="{FF2B5EF4-FFF2-40B4-BE49-F238E27FC236}">
                                <a16:creationId xmlns:a16="http://schemas.microsoft.com/office/drawing/2014/main" id="{41734BC7-8B6E-31AF-4712-7314F4D347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7579" y="4441101"/>
                            <a:ext cx="182880" cy="859241"/>
                            <a:chOff x="2200210" y="4741213"/>
                            <a:chExt cx="182880" cy="859241"/>
                          </a:xfrm>
                        </p:grpSpPr>
                        <p:cxnSp>
                          <p:nvCxnSpPr>
                            <p:cNvPr id="309" name="Straight Connector 308">
                              <a:extLst>
                                <a:ext uri="{FF2B5EF4-FFF2-40B4-BE49-F238E27FC236}">
                                  <a16:creationId xmlns:a16="http://schemas.microsoft.com/office/drawing/2014/main" id="{41606EBB-0C9E-EEA9-D3F9-BA1B20FB400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1989898" y="5042965"/>
                              <a:ext cx="603504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0" name="Straight Connector 309">
                              <a:extLst>
                                <a:ext uri="{FF2B5EF4-FFF2-40B4-BE49-F238E27FC236}">
                                  <a16:creationId xmlns:a16="http://schemas.microsoft.com/office/drawing/2014/main" id="{68A7B690-1446-DBDE-FC6D-8E38855DC98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0800000" flipV="1">
                              <a:off x="2200210" y="5349542"/>
                              <a:ext cx="18288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11" name="Moon 310">
                              <a:extLst>
                                <a:ext uri="{FF2B5EF4-FFF2-40B4-BE49-F238E27FC236}">
                                  <a16:creationId xmlns:a16="http://schemas.microsoft.com/office/drawing/2014/main" id="{F7202F9A-B342-6086-2C2D-33B080AA59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2272571" y="5330246"/>
                              <a:ext cx="45719" cy="169486"/>
                            </a:xfrm>
                            <a:prstGeom prst="moon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312" name="Straight Connector 311">
                              <a:extLst>
                                <a:ext uri="{FF2B5EF4-FFF2-40B4-BE49-F238E27FC236}">
                                  <a16:creationId xmlns:a16="http://schemas.microsoft.com/office/drawing/2014/main" id="{E01E6321-49C6-D60D-7ECA-9B2F3F45ADB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291650" y="5392129"/>
                              <a:ext cx="0" cy="208325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9B977805-3CA0-2C4B-0DE5-90CCFD6655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4822813"/>
                            <a:chOff x="579120" y="340467"/>
                            <a:chExt cx="3895488" cy="4822813"/>
                          </a:xfrm>
                        </p:grpSpPr>
                        <p:grpSp>
                          <p:nvGrpSpPr>
                            <p:cNvPr id="314" name="Group 313">
                              <a:extLst>
                                <a:ext uri="{FF2B5EF4-FFF2-40B4-BE49-F238E27FC236}">
                                  <a16:creationId xmlns:a16="http://schemas.microsoft.com/office/drawing/2014/main" id="{C5D45711-3339-861F-CBE3-AAA3E7A34D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723023"/>
                              <a:chOff x="579120" y="340467"/>
                              <a:chExt cx="3895488" cy="4723023"/>
                            </a:xfrm>
                          </p:grpSpPr>
                          <p:grpSp>
                            <p:nvGrpSpPr>
                              <p:cNvPr id="299" name="Group 298">
                                <a:extLst>
                                  <a:ext uri="{FF2B5EF4-FFF2-40B4-BE49-F238E27FC236}">
                                    <a16:creationId xmlns:a16="http://schemas.microsoft.com/office/drawing/2014/main" id="{AF737AFD-6B5E-E98A-7C34-66167F0788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103219"/>
                                <a:chOff x="579120" y="340467"/>
                                <a:chExt cx="3895488" cy="4103219"/>
                              </a:xfrm>
                            </p:grpSpPr>
                            <p:grpSp>
                              <p:nvGrpSpPr>
                                <p:cNvPr id="110" name="Group 109">
                                  <a:extLst>
                                    <a:ext uri="{FF2B5EF4-FFF2-40B4-BE49-F238E27FC236}">
                                      <a16:creationId xmlns:a16="http://schemas.microsoft.com/office/drawing/2014/main" id="{D29F5C58-3E5A-72A1-1B04-EC9C22672F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8"/>
                                  <a:ext cx="1342010" cy="4103218"/>
                                  <a:chOff x="579120" y="340468"/>
                                  <a:chExt cx="1342010" cy="4103218"/>
                                </a:xfrm>
                              </p:grpSpPr>
                              <p:cxnSp>
                                <p:nvCxnSpPr>
                                  <p:cNvPr id="55" name="Straight Connector 54">
                                    <a:extLst>
                                      <a:ext uri="{FF2B5EF4-FFF2-40B4-BE49-F238E27FC236}">
                                        <a16:creationId xmlns:a16="http://schemas.microsoft.com/office/drawing/2014/main" id="{EB2C0E61-FC0E-2708-E82D-29EF198D014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1071117" y="2441950"/>
                                    <a:ext cx="164592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56" name="Isosceles Triangle 55">
                                    <a:extLst>
                                      <a:ext uri="{FF2B5EF4-FFF2-40B4-BE49-F238E27FC236}">
                                        <a16:creationId xmlns:a16="http://schemas.microsoft.com/office/drawing/2014/main" id="{64082373-CBFB-AA4B-E70E-7FC98E9BD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1098169" y="2529945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grpSp>
                                <p:nvGrpSpPr>
                                  <p:cNvPr id="61" name="Group 60">
                                    <a:extLst>
                                      <a:ext uri="{FF2B5EF4-FFF2-40B4-BE49-F238E27FC236}">
                                        <a16:creationId xmlns:a16="http://schemas.microsoft.com/office/drawing/2014/main" id="{66D3F4C9-1DFA-779D-A415-F9D5D8CCE41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2042051"/>
                                    <a:chOff x="579120" y="340468"/>
                                    <a:chExt cx="1342010" cy="2042051"/>
                                  </a:xfrm>
                                </p:grpSpPr>
                                <p:grpSp>
                                  <p:nvGrpSpPr>
                                    <p:cNvPr id="27" name="Group 26">
                                      <a:extLst>
                                        <a:ext uri="{FF2B5EF4-FFF2-40B4-BE49-F238E27FC236}">
                                          <a16:creationId xmlns:a16="http://schemas.microsoft.com/office/drawing/2014/main" id="{BC14905A-FC85-48D0-C4E5-4BB20BEA61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212471" cy="1447799"/>
                                      <a:chOff x="579120" y="340468"/>
                                      <a:chExt cx="1212471" cy="1447799"/>
                                    </a:xfrm>
                                  </p:grpSpPr>
                                  <p:grpSp>
                                    <p:nvGrpSpPr>
                                      <p:cNvPr id="24" name="Group 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8386AE-F491-0D6D-BBDF-C4C4A1C461C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138029"/>
                                        <a:chOff x="579120" y="340468"/>
                                        <a:chExt cx="1212471" cy="1138029"/>
                                      </a:xfrm>
                                    </p:grpSpPr>
                                    <p:grpSp>
                                      <p:nvGrpSpPr>
                                        <p:cNvPr id="17" name="Group 1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82163A4-82A0-B577-D39F-427EC26F2C2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968631" cy="1138029"/>
                                          <a:chOff x="579120" y="340468"/>
                                          <a:chExt cx="968631" cy="1138029"/>
                                        </a:xfrm>
                                      </p:grpSpPr>
                                      <p:grpSp>
                                        <p:nvGrpSpPr>
                                          <p:cNvPr id="11" name="Group 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9846E5A-A953-DFEF-5E9F-C2014B04085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603763" cy="1138029"/>
                                            <a:chOff x="579120" y="340468"/>
                                            <a:chExt cx="603763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7" name="Group 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D0B4E3-C452-701D-5B91-D347267C71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853440"/>
                                              <a:chOff x="579120" y="340468"/>
                                              <a:chExt cx="603763" cy="85344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8" name="Straight Connector 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CE7590-CC24-2D04-42C9-BE79AE805D8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817123" y="34046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2" name="Straight Connector 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EF6045E-1115-34BD-2B91-ABCC594DB221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636026" y="52334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3" name="Oval 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FDF7E-67BF-08A3-7796-158FA4FED9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579120" y="706228"/>
                                                <a:ext cx="487680" cy="48768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" name="Minus Sign 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CC5EF1F-F857-03C5-6EB7-D50781B349F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7811" y="1046480"/>
                                                <a:ext cx="118623" cy="45719"/>
                                              </a:xfrm>
                                              <a:prstGeom prst="mathMin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6" name="Plus Sign 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90E1D5-E038-C274-3E38-714CA1841E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2801" y="744300"/>
                                                <a:ext cx="128644" cy="142186"/>
                                              </a:xfrm>
                                              <a:prstGeom prst="mathPl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9" name="Straight Connector 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BB63672-A956-89FE-F74A-D08F1440DCB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>
                                              <a:off x="733058" y="1285348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0" name="Isosceles Triangle 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5710740-598A-56B3-FBF0-30B57679ABB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V="1">
                                              <a:off x="769254" y="1383249"/>
                                              <a:ext cx="110488" cy="95248"/>
                                            </a:xfrm>
                                            <a:prstGeom prst="triangle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6" name="Group 1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4570E0-FE42-6000-F4FC-7143C051260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181991" y="340468"/>
                                            <a:ext cx="365760" cy="365760"/>
                                            <a:chOff x="1659133" y="547586"/>
                                            <a:chExt cx="365760" cy="365760"/>
                                          </a:xfrm>
                                        </p:grpSpPr>
                                        <p:cxnSp>
                                          <p:nvCxnSpPr>
                                            <p:cNvPr id="12" name="Straight Connector 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90D378-A25A-4F15-BFFF-38183FB4554C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 flipH="1" flipV="1">
                                              <a:off x="1659133" y="54758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3" name="Straight Connector 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25ABF37-AB48-C09E-4E0A-67FED66F1F83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6200000" flipH="1" flipV="1">
                                              <a:off x="1842013" y="73046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sp>
                                      <p:nvSpPr>
                                        <p:cNvPr id="20" name="Oval 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D9E3A4-4279-6560-8305-380DBB6E39C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303911" y="706228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21" name="Straight Connector 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3E3FFB4-5B10-8364-AA00-09E0118CF8B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1547751" y="810263"/>
                                          <a:ext cx="0" cy="14097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2" name="Isosceles Triangle 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B927B22-BCBB-031C-1E9E-0928E9069D8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1492507" y="951232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5" name="Straight Connector 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E84C99-67CA-0A51-20B4-8D8E2D02293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273431" y="1468228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6" name="Rectangle 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55AE99-7BC8-A978-82B4-05D6EFC76DB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24891" y="1742548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28" name="Straight Connector 27">
                                      <a:extLst>
                                        <a:ext uri="{FF2B5EF4-FFF2-40B4-BE49-F238E27FC236}">
                                          <a16:creationId xmlns:a16="http://schemas.microsoft.com/office/drawing/2014/main" id="{2F305F29-F395-835F-88A1-554F84AFF7D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141059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" name="Straight Connector 28">
                                      <a:extLst>
                                        <a:ext uri="{FF2B5EF4-FFF2-40B4-BE49-F238E27FC236}">
                                          <a16:creationId xmlns:a16="http://schemas.microsoft.com/office/drawing/2014/main" id="{A4658FCB-EC5C-F9AF-0FAF-FF10BF0E0F6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37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1450594" y="2062587"/>
                                      <a:ext cx="97156" cy="274213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1" name="Rectangle 30">
                                      <a:extLst>
                                        <a:ext uri="{FF2B5EF4-FFF2-40B4-BE49-F238E27FC236}">
                                          <a16:creationId xmlns:a16="http://schemas.microsoft.com/office/drawing/2014/main" id="{16BB98B5-1DE5-1668-A02A-AFC9A13C55A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69253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" name="Rectangle 31">
                                      <a:extLst>
                                        <a:ext uri="{FF2B5EF4-FFF2-40B4-BE49-F238E27FC236}">
                                          <a16:creationId xmlns:a16="http://schemas.microsoft.com/office/drawing/2014/main" id="{E059F7CE-6711-B41A-6629-4A8FBA280F2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1915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3" name="Straight Connector 32">
                                      <a:extLst>
                                        <a:ext uri="{FF2B5EF4-FFF2-40B4-BE49-F238E27FC236}">
                                          <a16:creationId xmlns:a16="http://schemas.microsoft.com/office/drawing/2014/main" id="{A8775F85-6911-3FC6-4B08-B496737779A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73825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4" name="Straight Connector 33">
                                      <a:extLst>
                                        <a:ext uri="{FF2B5EF4-FFF2-40B4-BE49-F238E27FC236}">
                                          <a16:creationId xmlns:a16="http://schemas.microsoft.com/office/drawing/2014/main" id="{4D9F0E2C-04DF-2E45-4432-725C4B59785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3341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7" name="Rectangle 36">
                                      <a:extLst>
                                        <a:ext uri="{FF2B5EF4-FFF2-40B4-BE49-F238E27FC236}">
                                          <a16:creationId xmlns:a16="http://schemas.microsoft.com/office/drawing/2014/main" id="{63CF4C00-87EB-2DF0-11CA-0889FD70759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2773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7" name="Rectangle 56">
                                      <a:extLst>
                                        <a:ext uri="{FF2B5EF4-FFF2-40B4-BE49-F238E27FC236}">
                                          <a16:creationId xmlns:a16="http://schemas.microsoft.com/office/drawing/2014/main" id="{AFC64700-1ECF-DE96-7686-ADD291C5FC9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97281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60" name="Straight Connector 59">
                                      <a:extLst>
                                        <a:ext uri="{FF2B5EF4-FFF2-40B4-BE49-F238E27FC236}">
                                          <a16:creationId xmlns:a16="http://schemas.microsoft.com/office/drawing/2014/main" id="{534B5CBE-D361-2B2D-D170-55019D58A62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53414" y="2357224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62" name="Straight Connector 61">
                                    <a:extLst>
                                      <a:ext uri="{FF2B5EF4-FFF2-40B4-BE49-F238E27FC236}">
                                        <a16:creationId xmlns:a16="http://schemas.microsoft.com/office/drawing/2014/main" id="{8E89DB27-E3CD-D6F9-588C-490182794D4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911480" y="3094728"/>
                                    <a:ext cx="1417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63" name="Group 62">
                                    <a:extLst>
                                      <a:ext uri="{FF2B5EF4-FFF2-40B4-BE49-F238E27FC236}">
                                        <a16:creationId xmlns:a16="http://schemas.microsoft.com/office/drawing/2014/main" id="{6D64566D-ECB9-5CE7-37C3-A77841E2FA8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flipV="1">
                                    <a:off x="1094359" y="3799578"/>
                                    <a:ext cx="787717" cy="644108"/>
                                    <a:chOff x="2866963" y="1243437"/>
                                    <a:chExt cx="787717" cy="644108"/>
                                  </a:xfrm>
                                </p:grpSpPr>
                                <p:grpSp>
                                  <p:nvGrpSpPr>
                                    <p:cNvPr id="64" name="Group 63">
                                      <a:extLst>
                                        <a:ext uri="{FF2B5EF4-FFF2-40B4-BE49-F238E27FC236}">
                                          <a16:creationId xmlns:a16="http://schemas.microsoft.com/office/drawing/2014/main" id="{4F9232F6-D376-D528-DAD9-CF8CB6B454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243437"/>
                                      <a:ext cx="787717" cy="639972"/>
                                      <a:chOff x="2866963" y="1243437"/>
                                      <a:chExt cx="787717" cy="639972"/>
                                    </a:xfrm>
                                  </p:grpSpPr>
                                  <p:grpSp>
                                    <p:nvGrpSpPr>
                                      <p:cNvPr id="66" name="Group 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1732BE-7342-6D4D-0797-AAC7204E2A6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89157"/>
                                        <a:ext cx="787717" cy="594252"/>
                                        <a:chOff x="2866963" y="1289157"/>
                                        <a:chExt cx="787717" cy="594252"/>
                                      </a:xfrm>
                                    </p:grpSpPr>
                                    <p:cxnSp>
                                      <p:nvCxnSpPr>
                                        <p:cNvPr id="68" name="Straight Connector 6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12E40D-F957-EF87-6DA3-505DE6D75188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42631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9" name="Straight Connector 6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605F68-2777-F588-FE71-EB68DD79E30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65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1563477"/>
                                          <a:ext cx="111383" cy="278349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0" name="Rectangle 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5BBE7C-9DE4-D278-D420-A55F497B67B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1" name="Rectangle 7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C377F2-8ED8-36E6-D63D-D81D20584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72" name="Straight Connector 7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7BAF63-FD6A-B195-AFBC-A267D7CFA70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3" name="Straight Connector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BFC547-ED0B-AD3A-0F88-1B2382E17057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4" name="Rectangle 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C807B14-E56E-15DE-7CAF-15E46324D4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1837690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7" name="Rectangle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817A79-908C-4A3A-3215-44A5CBF92B1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24343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5" name="Rectangle 64">
                                      <a:extLst>
                                        <a:ext uri="{FF2B5EF4-FFF2-40B4-BE49-F238E27FC236}">
                                          <a16:creationId xmlns:a16="http://schemas.microsoft.com/office/drawing/2014/main" id="{12437DAD-6214-4E15-887A-48DC06A0B91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69823" y="1841826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07" name="Straight Connector 106">
                                    <a:extLst>
                                      <a:ext uri="{FF2B5EF4-FFF2-40B4-BE49-F238E27FC236}">
                                        <a16:creationId xmlns:a16="http://schemas.microsoft.com/office/drawing/2014/main" id="{7A37ECBC-D0E4-EFB8-FB5D-48BAE257EBE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585160" y="3981930"/>
                                    <a:ext cx="32004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8" name="Isosceles Triangle 107">
                                    <a:extLst>
                                      <a:ext uri="{FF2B5EF4-FFF2-40B4-BE49-F238E27FC236}">
                                        <a16:creationId xmlns:a16="http://schemas.microsoft.com/office/drawing/2014/main" id="{1E4D3B74-0F46-01F3-7A0D-4AD717711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689936" y="4146506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09" name="Straight Connector 108">
                                    <a:extLst>
                                      <a:ext uri="{FF2B5EF4-FFF2-40B4-BE49-F238E27FC236}">
                                        <a16:creationId xmlns:a16="http://schemas.microsoft.com/office/drawing/2014/main" id="{52C77382-9436-C4CA-4A42-3C7F7580BAF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748600" y="3828153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6" name="Group 285">
                                  <a:extLst>
                                    <a:ext uri="{FF2B5EF4-FFF2-40B4-BE49-F238E27FC236}">
                                      <a16:creationId xmlns:a16="http://schemas.microsoft.com/office/drawing/2014/main" id="{C511C1EF-98B5-74C9-67CC-DC82C7F9E3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81968" y="340467"/>
                                  <a:ext cx="1192640" cy="2992004"/>
                                  <a:chOff x="2573968" y="340467"/>
                                  <a:chExt cx="1192640" cy="299200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B4DBDC72-0F65-8189-3140-D20ABBA180B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573968" y="2692500"/>
                                    <a:ext cx="787717" cy="639971"/>
                                    <a:chOff x="2866963" y="1742547"/>
                                    <a:chExt cx="787717" cy="639971"/>
                                  </a:xfrm>
                                </p:grpSpPr>
                                <p:grpSp>
                                  <p:nvGrpSpPr>
                                    <p:cNvPr id="54" name="Group 53">
                                      <a:extLst>
                                        <a:ext uri="{FF2B5EF4-FFF2-40B4-BE49-F238E27FC236}">
                                          <a16:creationId xmlns:a16="http://schemas.microsoft.com/office/drawing/2014/main" id="{73275A35-C49A-BE2E-9D42-05C024A653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742547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45" name="Group 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F8D787-FDD8-4C7D-5BFF-5D4D144800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88267"/>
                                        <a:ext cx="787717" cy="594251"/>
                                        <a:chOff x="2866963" y="1788267"/>
                                        <a:chExt cx="787717" cy="594251"/>
                                      </a:xfrm>
                                    </p:grpSpPr>
                                    <p:cxnSp>
                                      <p:nvCxnSpPr>
                                        <p:cNvPr id="38" name="Straight Connector 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BB94BF-1902-3E97-956B-F7A21EC9E6F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92542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9" name="Straight Connector 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B06440F-EC77-70F5-7196-48BD6ADD20E1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44" idx="0"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3184144" y="2062587"/>
                                          <a:ext cx="97156" cy="274212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0" name="Rectangle 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CE50AF-3A80-5EF3-5DD1-95D9EEC88DD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1" name="Rectangle 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D9F0FD-B55C-0A70-487E-90C3B6C7483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2" name="Straight Connector 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1B57DA-F180-66E1-AD42-776DABACCD8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43" name="Straight Connector 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BD94B6-757B-2DB9-AD10-3E99125E8F5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4" name="Rectangle 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AC811E-054E-BE52-E51B-5DAB6D2ADC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2336799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3" name="Rectangle 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1EB720-A198-FE0F-4975-5B150CB6D4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74254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8" name="Rectangle 57">
                                      <a:extLst>
                                        <a:ext uri="{FF2B5EF4-FFF2-40B4-BE49-F238E27FC236}">
                                          <a16:creationId xmlns:a16="http://schemas.microsoft.com/office/drawing/2014/main" id="{F40A72D0-B680-85B1-229F-DFE45D84702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72945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62" name="Group 261">
                                    <a:extLst>
                                      <a:ext uri="{FF2B5EF4-FFF2-40B4-BE49-F238E27FC236}">
                                        <a16:creationId xmlns:a16="http://schemas.microsoft.com/office/drawing/2014/main" id="{7F66D409-D4EA-CEDB-F47F-B12DD8ABA49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01412" y="340467"/>
                                    <a:ext cx="1065196" cy="1990006"/>
                                    <a:chOff x="2228972" y="518442"/>
                                    <a:chExt cx="1065196" cy="1990006"/>
                                  </a:xfrm>
                                </p:grpSpPr>
                                <p:grpSp>
                                  <p:nvGrpSpPr>
                                    <p:cNvPr id="159" name="Group 158">
                                      <a:extLst>
                                        <a:ext uri="{FF2B5EF4-FFF2-40B4-BE49-F238E27FC236}">
                                          <a16:creationId xmlns:a16="http://schemas.microsoft.com/office/drawing/2014/main" id="{1091976A-325C-6616-6270-F381489F46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H="1">
                                      <a:off x="2266116" y="518442"/>
                                      <a:ext cx="1028052" cy="1554480"/>
                                      <a:chOff x="2450535" y="518442"/>
                                      <a:chExt cx="1028052" cy="1554480"/>
                                    </a:xfrm>
                                  </p:grpSpPr>
                                  <p:cxnSp>
                                    <p:nvCxnSpPr>
                                      <p:cNvPr id="146" name="Straight Connector 1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C69D8A-CDFC-5835-9A34-EA5043FEA3D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504119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7" name="Straight Connector 1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BC7BCA-8AE2-264F-4948-9CB0EE9795C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>
                                        <a:off x="2323022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2" name="Isosceles Triangle 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2C88DC0-AA53-8C48-C2C4-9544666BFE7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2450535" y="880748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3" name="Straight Connector 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8A3692-7DC0-C2A2-F50E-99B044A78E5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 flipH="1" flipV="1">
                                        <a:off x="2868987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54" name="Straight Connector 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2EF622-9F82-84D5-9675-C60EAA9363A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3051867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5" name="Oval 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C2F349-35D5-690B-49E7-E9A63FC5623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990907" y="8842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6" name="Straight Connector 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E933D0-AE87-3302-A633-14828AA0F4D3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234747" y="988237"/>
                                        <a:ext cx="0" cy="36576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7" name="Isosceles Triangle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E4D61C-C5E9-7A62-6F2C-8B8ADCC3A0B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3179503" y="1353997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8" name="Straight Connector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EA02418-AB07-72F7-A27C-18E93A76301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2960427" y="1798602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73" name="Oval 172">
                                      <a:extLst>
                                        <a:ext uri="{FF2B5EF4-FFF2-40B4-BE49-F238E27FC236}">
                                          <a16:creationId xmlns:a16="http://schemas.microsoft.com/office/drawing/2014/main" id="{A66693CC-1A2C-BE90-8E7B-BBA81D59EFA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H="1">
                                      <a:off x="2272542" y="1036602"/>
                                      <a:ext cx="487680" cy="48768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187" name="Group 186">
                                      <a:extLst>
                                        <a:ext uri="{FF2B5EF4-FFF2-40B4-BE49-F238E27FC236}">
                                          <a16:creationId xmlns:a16="http://schemas.microsoft.com/office/drawing/2014/main" id="{8FD1F941-D6C8-26B8-3FCC-BB332E6A3B5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28972" y="2072922"/>
                                      <a:ext cx="536072" cy="435526"/>
                                      <a:chOff x="2243257" y="2130727"/>
                                      <a:chExt cx="536072" cy="435526"/>
                                    </a:xfrm>
                                  </p:grpSpPr>
                                  <p:grpSp>
                                    <p:nvGrpSpPr>
                                      <p:cNvPr id="175" name="Group 1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EFBC19-F66C-E03E-0A0E-E6A9C7E4EAE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43257" y="2130727"/>
                                        <a:ext cx="536072" cy="435526"/>
                                        <a:chOff x="2866963" y="174254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177" name="Group 1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3205229-4891-0D1A-DF89-25B356DD6F9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93860"/>
                                          <a:ext cx="787717" cy="588659"/>
                                          <a:chOff x="2866963" y="1793860"/>
                                          <a:chExt cx="787717" cy="588659"/>
                                        </a:xfrm>
                                      </p:grpSpPr>
                                      <p:cxnSp>
                                        <p:nvCxnSpPr>
                                          <p:cNvPr id="179" name="Straight Connector 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B4448AB-90D2-5319-B525-907F0F2452E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 flipV="1">
                                            <a:off x="3200682" y="1874479"/>
                                            <a:ext cx="161237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0" name="Straight Connector 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C8E23DA-6EE7-B000-EE14-B2EF2CB9B655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3277790" y="1949499"/>
                                            <a:ext cx="4253" cy="22606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1" name="Rectangle 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2980E5D-19C7-75CE-EC51-D90EF66CB7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82" name="Rectangle 1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A67B5F-0B2D-DABC-F570-AEEF0955F2B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83" name="Straight Connector 1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FA6D7D0-F72F-38BF-6937-B5151F50B33B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4" name="Straight Connector 1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E2C31D5-8D1B-E3D2-A011-CFEF01FB30E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5" name="Rectangle 1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755CB71-F035-9D21-246A-713605FA039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9902" y="2336799"/>
                                            <a:ext cx="45720" cy="4572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78" name="Rectangle 1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726297B-30A8-8716-8F75-634A26F4FF9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186" name="Straight Connector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24B79E-6C5E-8CFF-B99B-4E82FDFFDB0C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 flipV="1">
                                        <a:off x="2467977" y="2480275"/>
                                        <a:ext cx="109728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273" name="Straight Connector 272">
                                    <a:extLst>
                                      <a:ext uri="{FF2B5EF4-FFF2-40B4-BE49-F238E27FC236}">
                                        <a16:creationId xmlns:a16="http://schemas.microsoft.com/office/drawing/2014/main" id="{9837E374-2793-340A-0957-CE57FC2FD69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2799516" y="2513353"/>
                                    <a:ext cx="36576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7" name="Group 286">
                                  <a:extLst>
                                    <a:ext uri="{FF2B5EF4-FFF2-40B4-BE49-F238E27FC236}">
                                      <a16:creationId xmlns:a16="http://schemas.microsoft.com/office/drawing/2014/main" id="{8E9404E3-4B84-79D0-B91D-850D208FB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443538" y="3080419"/>
                                  <a:ext cx="542194" cy="435526"/>
                                  <a:chOff x="3653696" y="1817987"/>
                                  <a:chExt cx="542194" cy="435526"/>
                                </a:xfrm>
                              </p:grpSpPr>
                              <p:cxnSp>
                                <p:nvCxnSpPr>
                                  <p:cNvPr id="288" name="Straight Connector 287">
                                    <a:extLst>
                                      <a:ext uri="{FF2B5EF4-FFF2-40B4-BE49-F238E27FC236}">
                                        <a16:creationId xmlns:a16="http://schemas.microsoft.com/office/drawing/2014/main" id="{2515B604-D2B1-A98C-A067-EDE88346019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86927" y="1907772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89" name="Straight Connector 288">
                                    <a:extLst>
                                      <a:ext uri="{FF2B5EF4-FFF2-40B4-BE49-F238E27FC236}">
                                        <a16:creationId xmlns:a16="http://schemas.microsoft.com/office/drawing/2014/main" id="{E2F77931-EA29-231D-2381-D88375A16C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3865015" y="2035749"/>
                                    <a:ext cx="153844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0" name="Rectangle 289">
                                    <a:extLst>
                                      <a:ext uri="{FF2B5EF4-FFF2-40B4-BE49-F238E27FC236}">
                                        <a16:creationId xmlns:a16="http://schemas.microsoft.com/office/drawing/2014/main" id="{D6C1E3C3-975B-6C63-579B-3E0E8838D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040320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1" name="Rectangle 290">
                                    <a:extLst>
                                      <a:ext uri="{FF2B5EF4-FFF2-40B4-BE49-F238E27FC236}">
                                        <a16:creationId xmlns:a16="http://schemas.microsoft.com/office/drawing/2014/main" id="{4F63A07F-70E1-5E85-9D14-AC51F16C7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6221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2" name="Straight Connector 291">
                                    <a:extLst>
                                      <a:ext uri="{FF2B5EF4-FFF2-40B4-BE49-F238E27FC236}">
                                        <a16:creationId xmlns:a16="http://schemas.microsoft.com/office/drawing/2014/main" id="{443EBD8E-E4BE-9BA6-68F2-DFB45B638D6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4071433" y="2035786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3" name="Straight Connector 292">
                                    <a:extLst>
                                      <a:ext uri="{FF2B5EF4-FFF2-40B4-BE49-F238E27FC236}">
                                        <a16:creationId xmlns:a16="http://schemas.microsoft.com/office/drawing/2014/main" id="{9A1907EF-2C6D-FB40-EDD0-C1FBC98C7D6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653696" y="2035787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4" name="Rectangle 293">
                                    <a:extLst>
                                      <a:ext uri="{FF2B5EF4-FFF2-40B4-BE49-F238E27FC236}">
                                        <a16:creationId xmlns:a16="http://schemas.microsoft.com/office/drawing/2014/main" id="{B72E5F70-8D90-45A3-AD25-763AD0AD7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32943" y="2222399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5" name="Rectangle 294">
                                    <a:extLst>
                                      <a:ext uri="{FF2B5EF4-FFF2-40B4-BE49-F238E27FC236}">
                                        <a16:creationId xmlns:a16="http://schemas.microsoft.com/office/drawing/2014/main" id="{C7A28688-C1C7-6921-0A53-E11AB79A18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26233" y="1817987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6" name="Straight Connector 295">
                                    <a:extLst>
                                      <a:ext uri="{FF2B5EF4-FFF2-40B4-BE49-F238E27FC236}">
                                        <a16:creationId xmlns:a16="http://schemas.microsoft.com/office/drawing/2014/main" id="{C09BDA05-C8E6-75D8-225C-FFAB68752FF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3886872" y="2164154"/>
                                    <a:ext cx="11649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297" name="Straight Connector 296">
                                  <a:extLst>
                                    <a:ext uri="{FF2B5EF4-FFF2-40B4-BE49-F238E27FC236}">
                                      <a16:creationId xmlns:a16="http://schemas.microsoft.com/office/drawing/2014/main" id="{15FBA8F0-CF48-9B7A-647F-DB083593D96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2936209" y="3313421"/>
                                  <a:ext cx="6400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8" name="Straight Connector 297">
                                  <a:extLst>
                                    <a:ext uri="{FF2B5EF4-FFF2-40B4-BE49-F238E27FC236}">
                                      <a16:creationId xmlns:a16="http://schemas.microsoft.com/office/drawing/2014/main" id="{187657CD-0A1A-C542-348F-1B57040F167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619048" y="3321889"/>
                                  <a:ext cx="877824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00" name="Straight Connector 299">
                                <a:extLst>
                                  <a:ext uri="{FF2B5EF4-FFF2-40B4-BE49-F238E27FC236}">
                                    <a16:creationId xmlns:a16="http://schemas.microsoft.com/office/drawing/2014/main" id="{1EE7AC3C-FA10-A448-D26C-65858E16EA4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325815" y="4626566"/>
                                <a:ext cx="36576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01" name="Straight Connector 300">
                                <a:extLst>
                                  <a:ext uri="{FF2B5EF4-FFF2-40B4-BE49-F238E27FC236}">
                                    <a16:creationId xmlns:a16="http://schemas.microsoft.com/office/drawing/2014/main" id="{FC6FD31E-D436-F19B-15B5-F4307AFB0E2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1417255" y="4812578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06" name="Moon 305">
                                <a:extLst>
                                  <a:ext uri="{FF2B5EF4-FFF2-40B4-BE49-F238E27FC236}">
                                    <a16:creationId xmlns:a16="http://schemas.microsoft.com/office/drawing/2014/main" id="{4287FA2D-65FF-5C18-7758-A6C4FAEE50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1489616" y="4793282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07" name="Straight Connector 306">
                                <a:extLst>
                                  <a:ext uri="{FF2B5EF4-FFF2-40B4-BE49-F238E27FC236}">
                                    <a16:creationId xmlns:a16="http://schemas.microsoft.com/office/drawing/2014/main" id="{B38E5A22-5EE7-29D6-460F-49F55132024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08695" y="4855165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15" name="Isosceles Triangle 314">
                              <a:extLst>
                                <a:ext uri="{FF2B5EF4-FFF2-40B4-BE49-F238E27FC236}">
                                  <a16:creationId xmlns:a16="http://schemas.microsoft.com/office/drawing/2014/main" id="{2D589DDD-C42E-04E0-85C7-2FB75CC88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1450593" y="5068032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6" name="Group 315">
                              <a:extLst>
                                <a:ext uri="{FF2B5EF4-FFF2-40B4-BE49-F238E27FC236}">
                                  <a16:creationId xmlns:a16="http://schemas.microsoft.com/office/drawing/2014/main" id="{4F267C93-AA45-544F-320D-6A055AD712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3285612" y="3792090"/>
                              <a:ext cx="787717" cy="644108"/>
                              <a:chOff x="2866963" y="1742547"/>
                              <a:chExt cx="787717" cy="644108"/>
                            </a:xfrm>
                          </p:grpSpPr>
                          <p:grpSp>
                            <p:nvGrpSpPr>
                              <p:cNvPr id="317" name="Group 316">
                                <a:extLst>
                                  <a:ext uri="{FF2B5EF4-FFF2-40B4-BE49-F238E27FC236}">
                                    <a16:creationId xmlns:a16="http://schemas.microsoft.com/office/drawing/2014/main" id="{00610ECF-92DC-7B34-5D12-F7C976B4D9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66963" y="1742547"/>
                                <a:ext cx="787717" cy="639972"/>
                                <a:chOff x="2866963" y="1742547"/>
                                <a:chExt cx="787717" cy="639972"/>
                              </a:xfrm>
                            </p:grpSpPr>
                            <p:grpSp>
                              <p:nvGrpSpPr>
                                <p:cNvPr id="319" name="Group 318">
                                  <a:extLst>
                                    <a:ext uri="{FF2B5EF4-FFF2-40B4-BE49-F238E27FC236}">
                                      <a16:creationId xmlns:a16="http://schemas.microsoft.com/office/drawing/2014/main" id="{1DE0CF39-EDB8-BC10-8C5D-6E315D02A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88267"/>
                                  <a:ext cx="787717" cy="594252"/>
                                  <a:chOff x="2866963" y="1788267"/>
                                  <a:chExt cx="787717" cy="594252"/>
                                </a:xfrm>
                              </p:grpSpPr>
                              <p:cxnSp>
                                <p:nvCxnSpPr>
                                  <p:cNvPr id="321" name="Straight Connector 320">
                                    <a:extLst>
                                      <a:ext uri="{FF2B5EF4-FFF2-40B4-BE49-F238E27FC236}">
                                        <a16:creationId xmlns:a16="http://schemas.microsoft.com/office/drawing/2014/main" id="{44A8B440-5607-5A3B-D7B2-1F44777D8E3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144140" y="1925427"/>
                                    <a:ext cx="274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2" name="Straight Connector 321">
                                    <a:extLst>
                                      <a:ext uri="{FF2B5EF4-FFF2-40B4-BE49-F238E27FC236}">
                                        <a16:creationId xmlns:a16="http://schemas.microsoft.com/office/drawing/2014/main" id="{AB515B2C-2D0F-878D-5B07-4515779F42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endCxn id="318" idx="0"/>
                                  </p:cNvCxnSpPr>
                                  <p:nvPr/>
                                </p:nvCxnSpPr>
                                <p:spPr>
                                  <a:xfrm>
                                    <a:off x="3281300" y="2062587"/>
                                    <a:ext cx="111383" cy="278349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3" name="Rectangle 322">
                                    <a:extLst>
                                      <a:ext uri="{FF2B5EF4-FFF2-40B4-BE49-F238E27FC236}">
                                        <a16:creationId xmlns:a16="http://schemas.microsoft.com/office/drawing/2014/main" id="{69410C29-7285-A8C5-3063-3D356EC20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426081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24" name="Rectangle 323">
                                    <a:extLst>
                                      <a:ext uri="{FF2B5EF4-FFF2-40B4-BE49-F238E27FC236}">
                                        <a16:creationId xmlns:a16="http://schemas.microsoft.com/office/drawing/2014/main" id="{6C4FB270-9605-974F-E4A3-1BBB6F9D8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52702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25" name="Straight Connector 324">
                                    <a:extLst>
                                      <a:ext uri="{FF2B5EF4-FFF2-40B4-BE49-F238E27FC236}">
                                        <a16:creationId xmlns:a16="http://schemas.microsoft.com/office/drawing/2014/main" id="{86DCC6A3-5C05-268D-FE4B-6F5D99146CB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471800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6" name="Straight Connector 325">
                                    <a:extLst>
                                      <a:ext uri="{FF2B5EF4-FFF2-40B4-BE49-F238E27FC236}">
                                        <a16:creationId xmlns:a16="http://schemas.microsoft.com/office/drawing/2014/main" id="{5EC0C993-BB49-FEC0-C808-1A6CF59E49D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2866963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7" name="Rectangle 326">
                                    <a:extLst>
                                      <a:ext uri="{FF2B5EF4-FFF2-40B4-BE49-F238E27FC236}">
                                        <a16:creationId xmlns:a16="http://schemas.microsoft.com/office/drawing/2014/main" id="{C5FFF708-A49A-1695-E304-58E2773B6A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61284" y="2336800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20" name="Rectangle 319">
                                  <a:extLst>
                                    <a:ext uri="{FF2B5EF4-FFF2-40B4-BE49-F238E27FC236}">
                                      <a16:creationId xmlns:a16="http://schemas.microsoft.com/office/drawing/2014/main" id="{A97B8899-0EDC-0748-8D74-EAD8835FB0C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8440" y="1742547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18" name="Rectangle 317">
                                <a:extLst>
                                  <a:ext uri="{FF2B5EF4-FFF2-40B4-BE49-F238E27FC236}">
                                    <a16:creationId xmlns:a16="http://schemas.microsoft.com/office/drawing/2014/main" id="{3F243059-E354-B235-2D52-59202D1D0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69823" y="2340936"/>
                                <a:ext cx="45719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328" name="Straight Connector 327">
                              <a:extLst>
                                <a:ext uri="{FF2B5EF4-FFF2-40B4-BE49-F238E27FC236}">
                                  <a16:creationId xmlns:a16="http://schemas.microsoft.com/office/drawing/2014/main" id="{BF167422-6985-223E-8368-E1BAC1F4FEA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3580455" y="3559336"/>
                              <a:ext cx="45720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31" name="Isosceles Triangle 330">
                            <a:extLst>
                              <a:ext uri="{FF2B5EF4-FFF2-40B4-BE49-F238E27FC236}">
                                <a16:creationId xmlns:a16="http://schemas.microsoft.com/office/drawing/2014/main" id="{B1E53A9C-812B-AE49-8D16-F4E733495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647727" y="5306053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33" name="Straight Connector 332">
                          <a:extLst>
                            <a:ext uri="{FF2B5EF4-FFF2-40B4-BE49-F238E27FC236}">
                              <a16:creationId xmlns:a16="http://schemas.microsoft.com/office/drawing/2014/main" id="{7BAC556A-4843-64C1-78BC-F5436F2691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2792701" y="3974442"/>
                          <a:ext cx="32004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34" name="Isosceles Triangle 333">
                          <a:extLst>
                            <a:ext uri="{FF2B5EF4-FFF2-40B4-BE49-F238E27FC236}">
                              <a16:creationId xmlns:a16="http://schemas.microsoft.com/office/drawing/2014/main" id="{9529FA00-44EA-095B-11EB-45A5372C8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897477" y="4139018"/>
                          <a:ext cx="110488" cy="95248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5" name="Straight Connector 334">
                          <a:extLst>
                            <a:ext uri="{FF2B5EF4-FFF2-40B4-BE49-F238E27FC236}">
                              <a16:creationId xmlns:a16="http://schemas.microsoft.com/office/drawing/2014/main" id="{E514D21D-5344-6062-1695-4FC52402D3C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2956141" y="3820665"/>
                          <a:ext cx="64008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DC1208EF-E56E-CCC4-6340-86AD5D127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89854" y="892363"/>
                        <a:ext cx="1068816" cy="1157148"/>
                        <a:chOff x="7322094" y="1059947"/>
                        <a:chExt cx="1068816" cy="1157148"/>
                      </a:xfrm>
                    </p:grpSpPr>
                    <p:sp>
                      <p:nvSpPr>
                        <p:cNvPr id="338" name="Isosceles Triangle 337">
                          <a:extLst>
                            <a:ext uri="{FF2B5EF4-FFF2-40B4-BE49-F238E27FC236}">
                              <a16:creationId xmlns:a16="http://schemas.microsoft.com/office/drawing/2014/main" id="{39CBB6D3-1DC6-D9C9-707A-5802B84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277928" y="1104113"/>
                          <a:ext cx="1157148" cy="1068816"/>
                        </a:xfrm>
                        <a:prstGeom prst="triangl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342" name="Plus Sign 341">
                          <a:extLst>
                            <a:ext uri="{FF2B5EF4-FFF2-40B4-BE49-F238E27FC236}">
                              <a16:creationId xmlns:a16="http://schemas.microsoft.com/office/drawing/2014/main" id="{3B7FBECF-5D4B-3672-0592-BA50FDA43A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300841"/>
                          <a:ext cx="148773" cy="148773"/>
                        </a:xfrm>
                        <a:prstGeom prst="mathPl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" name="Minus Sign 342">
                          <a:extLst>
                            <a:ext uri="{FF2B5EF4-FFF2-40B4-BE49-F238E27FC236}">
                              <a16:creationId xmlns:a16="http://schemas.microsoft.com/office/drawing/2014/main" id="{385A79DD-38F9-1B09-1ECF-052161E7A5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834195"/>
                          <a:ext cx="148773" cy="148773"/>
                        </a:xfrm>
                        <a:prstGeom prst="mathMin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46" name="Connector: Elbow 345">
                        <a:extLst>
                          <a:ext uri="{FF2B5EF4-FFF2-40B4-BE49-F238E27FC236}">
                            <a16:creationId xmlns:a16="http://schemas.microsoft.com/office/drawing/2014/main" id="{52E20053-13EA-8020-CEFC-20ADD2C58B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12475" y="1236493"/>
                        <a:ext cx="5276864" cy="3335403"/>
                      </a:xfrm>
                      <a:prstGeom prst="bentConnector3">
                        <a:avLst>
                          <a:gd name="adj1" fmla="val 624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1" name="Connector: Elbow 360">
                      <a:extLst>
                        <a:ext uri="{FF2B5EF4-FFF2-40B4-BE49-F238E27FC236}">
                          <a16:creationId xmlns:a16="http://schemas.microsoft.com/office/drawing/2014/main" id="{A4ABBB50-B01C-34DA-E619-E2DA3B541B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91892" y="1742549"/>
                      <a:ext cx="3082644" cy="306689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24466B4-7D21-7257-E872-9EC362AF4A0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1943" y="120051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cxnSp>
              <p:nvCxnSpPr>
                <p:cNvPr id="488" name="Connector: Elbow 487">
                  <a:extLst>
                    <a:ext uri="{FF2B5EF4-FFF2-40B4-BE49-F238E27FC236}">
                      <a16:creationId xmlns:a16="http://schemas.microsoft.com/office/drawing/2014/main" id="{F0272CA4-9CE2-0A79-E304-2765690EAADD}"/>
                    </a:ext>
                  </a:extLst>
                </p:cNvPr>
                <p:cNvCxnSpPr>
                  <a:stCxn id="482" idx="3"/>
                  <a:endCxn id="449" idx="0"/>
                </p:cNvCxnSpPr>
                <p:nvPr/>
              </p:nvCxnSpPr>
              <p:spPr>
                <a:xfrm>
                  <a:off x="8004701" y="1465864"/>
                  <a:ext cx="1095749" cy="2256631"/>
                </a:xfrm>
                <a:prstGeom prst="bentConnector4">
                  <a:avLst>
                    <a:gd name="adj1" fmla="val 48957"/>
                    <a:gd name="adj2" fmla="val 9068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496AC06B-A606-3392-6EFF-3F2B8538C03A}"/>
                  </a:ext>
                </a:extLst>
              </p:cNvPr>
              <p:cNvSpPr txBox="1"/>
              <p:nvPr/>
            </p:nvSpPr>
            <p:spPr>
              <a:xfrm>
                <a:off x="109343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3DA65135-F74B-B72E-07BE-E933439EBAEE}"/>
                  </a:ext>
                </a:extLst>
              </p:cNvPr>
              <p:cNvSpPr txBox="1"/>
              <p:nvPr/>
            </p:nvSpPr>
            <p:spPr>
              <a:xfrm>
                <a:off x="42312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1FFB0533-FA2E-D0D4-A59A-E0E18BC147E0}"/>
                  </a:ext>
                </a:extLst>
              </p:cNvPr>
              <p:cNvSpPr txBox="1"/>
              <p:nvPr/>
            </p:nvSpPr>
            <p:spPr>
              <a:xfrm>
                <a:off x="3230357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5A78116-4333-B04B-2DEC-C9408F59937D}"/>
                  </a:ext>
                </a:extLst>
              </p:cNvPr>
              <p:cNvSpPr txBox="1"/>
              <p:nvPr/>
            </p:nvSpPr>
            <p:spPr>
              <a:xfrm>
                <a:off x="2594043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E5631F4-4928-B75E-3D08-A3CCF6D8F396}"/>
                  </a:ext>
                </a:extLst>
              </p:cNvPr>
              <p:cNvSpPr txBox="1"/>
              <p:nvPr/>
            </p:nvSpPr>
            <p:spPr>
              <a:xfrm>
                <a:off x="1109734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53E8643-EB34-DBF5-7414-2A9F59B01C3D}"/>
                  </a:ext>
                </a:extLst>
              </p:cNvPr>
              <p:cNvSpPr txBox="1"/>
              <p:nvPr/>
            </p:nvSpPr>
            <p:spPr>
              <a:xfrm>
                <a:off x="476512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95CF296D-242F-FA2B-DAA0-F28D1B1EDEE0}"/>
                  </a:ext>
                </a:extLst>
              </p:cNvPr>
              <p:cNvSpPr txBox="1"/>
              <p:nvPr/>
            </p:nvSpPr>
            <p:spPr>
              <a:xfrm>
                <a:off x="3221259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B301D1AA-BC41-019D-8627-24A295E5071D}"/>
                  </a:ext>
                </a:extLst>
              </p:cNvPr>
              <p:cNvSpPr txBox="1"/>
              <p:nvPr/>
            </p:nvSpPr>
            <p:spPr>
              <a:xfrm>
                <a:off x="2642492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BDF5421-E0FB-B49F-1691-2C929109FDBC}"/>
                  </a:ext>
                </a:extLst>
              </p:cNvPr>
              <p:cNvSpPr txBox="1"/>
              <p:nvPr/>
            </p:nvSpPr>
            <p:spPr>
              <a:xfrm>
                <a:off x="3153612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175FA9BC-6217-7CF6-31CE-38111F8C3199}"/>
                  </a:ext>
                </a:extLst>
              </p:cNvPr>
              <p:cNvSpPr txBox="1"/>
              <p:nvPr/>
            </p:nvSpPr>
            <p:spPr>
              <a:xfrm>
                <a:off x="2703524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34BD60ED-04CC-9743-7ABA-FCF461A2B727}"/>
                  </a:ext>
                </a:extLst>
              </p:cNvPr>
              <p:cNvSpPr txBox="1"/>
              <p:nvPr/>
            </p:nvSpPr>
            <p:spPr>
              <a:xfrm>
                <a:off x="1937853" y="354846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0351AD0B-1508-8982-7A45-A986FD1685AC}"/>
                  </a:ext>
                </a:extLst>
              </p:cNvPr>
              <p:cNvSpPr txBox="1"/>
              <p:nvPr/>
            </p:nvSpPr>
            <p:spPr>
              <a:xfrm>
                <a:off x="1937853" y="280535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D2AD9B-3F82-A3ED-A41E-D6BCA38CBF80}"/>
                </a:ext>
              </a:extLst>
            </p:cNvPr>
            <p:cNvSpPr txBox="1"/>
            <p:nvPr/>
          </p:nvSpPr>
          <p:spPr>
            <a:xfrm>
              <a:off x="8800575" y="303002"/>
              <a:ext cx="2455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S_2XN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025791-5A06-5B84-3081-18B66BD2298D}"/>
                </a:ext>
              </a:extLst>
            </p:cNvPr>
            <p:cNvSpPr txBox="1"/>
            <p:nvPr/>
          </p:nvSpPr>
          <p:spPr>
            <a:xfrm>
              <a:off x="358333" y="4983842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D744D-C65A-EC0B-0D91-B8BEA214404A}"/>
                </a:ext>
              </a:extLst>
            </p:cNvPr>
            <p:cNvSpPr txBox="1"/>
            <p:nvPr/>
          </p:nvSpPr>
          <p:spPr>
            <a:xfrm>
              <a:off x="2895699" y="5191156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D1BEF1-5972-F1AF-B881-F465B440E24D}"/>
              </a:ext>
            </a:extLst>
          </p:cNvPr>
          <p:cNvSpPr txBox="1"/>
          <p:nvPr/>
        </p:nvSpPr>
        <p:spPr>
          <a:xfrm>
            <a:off x="961598" y="1148693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775DF-6004-4D2B-0C28-F3C98CFF8D8D}"/>
              </a:ext>
            </a:extLst>
          </p:cNvPr>
          <p:cNvSpPr txBox="1"/>
          <p:nvPr/>
        </p:nvSpPr>
        <p:spPr>
          <a:xfrm>
            <a:off x="3138878" y="113042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6E25F-DFD9-793E-DECD-9927D6D06EE3}"/>
              </a:ext>
            </a:extLst>
          </p:cNvPr>
          <p:cNvSpPr txBox="1"/>
          <p:nvPr/>
        </p:nvSpPr>
        <p:spPr>
          <a:xfrm>
            <a:off x="5575671" y="129131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AE5FC-07B7-7F45-77B8-43FF9D0C49F9}"/>
              </a:ext>
            </a:extLst>
          </p:cNvPr>
          <p:cNvSpPr txBox="1"/>
          <p:nvPr/>
        </p:nvSpPr>
        <p:spPr>
          <a:xfrm>
            <a:off x="5575671" y="2074254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9412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72CA5-64D6-6C50-CC1A-5BDDE68F7011}"/>
              </a:ext>
            </a:extLst>
          </p:cNvPr>
          <p:cNvGrpSpPr/>
          <p:nvPr/>
        </p:nvGrpSpPr>
        <p:grpSpPr>
          <a:xfrm>
            <a:off x="286938" y="303002"/>
            <a:ext cx="10986970" cy="6095683"/>
            <a:chOff x="286938" y="303002"/>
            <a:chExt cx="10986970" cy="6095683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1B00B7C8-C459-3599-742F-CE8E1FA00840}"/>
                </a:ext>
              </a:extLst>
            </p:cNvPr>
            <p:cNvGrpSpPr/>
            <p:nvPr/>
          </p:nvGrpSpPr>
          <p:grpSpPr>
            <a:xfrm>
              <a:off x="286938" y="671207"/>
              <a:ext cx="10986970" cy="5727478"/>
              <a:chOff x="423125" y="340467"/>
              <a:chExt cx="10986970" cy="5727478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FFB41DE8-65BF-8B03-FA4A-8582EC788EE8}"/>
                  </a:ext>
                </a:extLst>
              </p:cNvPr>
              <p:cNvGrpSpPr/>
              <p:nvPr/>
            </p:nvGrpSpPr>
            <p:grpSpPr>
              <a:xfrm>
                <a:off x="9077590" y="3507051"/>
                <a:ext cx="2332505" cy="2560894"/>
                <a:chOff x="7710026" y="3528999"/>
                <a:chExt cx="2332505" cy="2560894"/>
              </a:xfrm>
            </p:grpSpPr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EF4E4F15-08F4-0DA3-4692-310E5123E367}"/>
                    </a:ext>
                  </a:extLst>
                </p:cNvPr>
                <p:cNvGrpSpPr/>
                <p:nvPr/>
              </p:nvGrpSpPr>
              <p:grpSpPr>
                <a:xfrm>
                  <a:off x="7939801" y="3528999"/>
                  <a:ext cx="2102730" cy="2560894"/>
                  <a:chOff x="7939801" y="3528999"/>
                  <a:chExt cx="2102730" cy="2560894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8975FE12-1635-3538-0097-BFB6EC759851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1945345" cy="2560894"/>
                    <a:chOff x="8102861" y="3474121"/>
                    <a:chExt cx="1945345" cy="2560894"/>
                  </a:xfrm>
                </p:grpSpPr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FE66BBEE-A679-0D77-588B-9771541F9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2861" y="3474121"/>
                      <a:ext cx="1945345" cy="256089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D6AAF895-4B2E-28D3-52B6-DD1ACCE6F3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47412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B4945056-2327-7293-D29E-C1DECE517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66957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A23B1A0A-A874-BF48-399F-BBA271E10C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86502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D58E57DD-AE9E-E950-C023-40556736B9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06048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72D82C7B-8E1A-87F0-B1AD-6D9021897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25593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03B2607B-1CF7-7954-DC01-D5020019C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45139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FDF5A0F3-46D0-335A-6378-CE4194DEB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64684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C45EEB89-CB0D-7552-24E6-9BED5D49E3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84229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C94D6F27-64BA-2475-4BBF-AF608FB4BC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03775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2C1CCEDE-8B77-4DC3-BBD4-C2BAA95C9D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23320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F3A16AEE-02B0-E20B-C9A0-141121649F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42866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6" name="TextBox 405">
                      <a:extLst>
                        <a:ext uri="{FF2B5EF4-FFF2-40B4-BE49-F238E27FC236}">
                          <a16:creationId xmlns:a16="http://schemas.microsoft.com/office/drawing/2014/main" id="{B9D0A7D0-7542-548D-4B12-B56831E03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62411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BB71EE90-B2DD-89E4-0B2E-1170C0681A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81957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AF0EC6C2-237A-B015-AD6A-948B113407B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62945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8D68CDD6-216C-25AD-DE46-7E991B408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0" name="Straight Connector 409">
                      <a:extLst>
                        <a:ext uri="{FF2B5EF4-FFF2-40B4-BE49-F238E27FC236}">
                          <a16:creationId xmlns:a16="http://schemas.microsoft.com/office/drawing/2014/main" id="{7E5E653D-EEF9-73FF-36D9-82675E277A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BDDB6C36-0FE3-E0B8-F51C-F43F69AAE50F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82447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390C4D74-4780-9F68-7814-81FDFB0AF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2CAAB94-5BD2-5A0F-8445-EB709A18F7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986E4739-B06A-262B-2FF6-DFFF12795C3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019492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1DEAD3FE-BF91-6106-C37F-6534154E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ED0319B9-4A18-6618-8CBF-C69150940C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BF2B34C8-6EFF-B8E8-0DF4-E1B11CD01F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214509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545C9D58-6370-C991-4CD7-47D789248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B37FAFA1-164E-CC55-409C-D789F03DD9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24678083-F81E-8F55-3278-AFC17E65DC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409526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2" name="Rectangle 421">
                      <a:extLst>
                        <a:ext uri="{FF2B5EF4-FFF2-40B4-BE49-F238E27FC236}">
                          <a16:creationId xmlns:a16="http://schemas.microsoft.com/office/drawing/2014/main" id="{99C8BE76-AB00-BB6F-9A60-08EFEE7A6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2B7ED07F-B299-3E38-D7E7-A1058C26E3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EBE35782-3921-3D7F-8CF4-DF1D2DF4E136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60454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6D2EFFC1-CCE6-2B9A-0E5A-E0A5D45AA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6" name="Straight Connector 425">
                      <a:extLst>
                        <a:ext uri="{FF2B5EF4-FFF2-40B4-BE49-F238E27FC236}">
                          <a16:creationId xmlns:a16="http://schemas.microsoft.com/office/drawing/2014/main" id="{54737DE5-06DD-BF2C-BFE5-57CF4C9B21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C5E6A4F7-EF90-7B17-EB70-AE3AB65CB6A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799560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8" name="Rectangle 427">
                      <a:extLst>
                        <a:ext uri="{FF2B5EF4-FFF2-40B4-BE49-F238E27FC236}">
                          <a16:creationId xmlns:a16="http://schemas.microsoft.com/office/drawing/2014/main" id="{CFB5DA39-068C-7746-D897-99FDAF2BE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9" name="Straight Connector 428">
                      <a:extLst>
                        <a:ext uri="{FF2B5EF4-FFF2-40B4-BE49-F238E27FC236}">
                          <a16:creationId xmlns:a16="http://schemas.microsoft.com/office/drawing/2014/main" id="{A8D6D186-6EEC-4EBA-278D-A735608104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>
                    <a:extLst>
                      <a:ext uri="{FF2B5EF4-FFF2-40B4-BE49-F238E27FC236}">
                        <a16:creationId xmlns:a16="http://schemas.microsoft.com/office/drawing/2014/main" id="{C785D8F2-ABC3-0C77-F551-6B953C21FCC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994577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1" name="Rectangle 430">
                      <a:extLst>
                        <a:ext uri="{FF2B5EF4-FFF2-40B4-BE49-F238E27FC236}">
                          <a16:creationId xmlns:a16="http://schemas.microsoft.com/office/drawing/2014/main" id="{05B6850F-3C04-8556-1960-1A6514731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B596A41-84DC-6A53-80B5-873B52E063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F67EEC8A-949D-E820-89A3-5C974D94D774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189594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8D96882D-B04E-CFE9-7CD2-842A1C606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5" name="Straight Connector 434">
                      <a:extLst>
                        <a:ext uri="{FF2B5EF4-FFF2-40B4-BE49-F238E27FC236}">
                          <a16:creationId xmlns:a16="http://schemas.microsoft.com/office/drawing/2014/main" id="{B0E3FAE7-9026-FD88-95CC-163C46D5B4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A57BEEB9-8391-352B-26EE-5ECC9DE6A51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384611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6DF8FFF9-EA4B-9E4F-E2B3-55C53322F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DCB68EF8-7E33-653A-1BE3-8DB0E63E7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E7DED9F-508A-8982-29E5-598E32C0020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57962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564B5B3E-2C4E-C55B-9FD0-0AB85697C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DC21A44D-67C9-D478-E959-CEDE79EC5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2" name="Group 441">
                    <a:extLst>
                      <a:ext uri="{FF2B5EF4-FFF2-40B4-BE49-F238E27FC236}">
                        <a16:creationId xmlns:a16="http://schemas.microsoft.com/office/drawing/2014/main" id="{D1611F02-D6E4-4158-DCDD-A8586B3A8AB8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77464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F8671D75-B45F-2289-D3D8-3FDDBFE06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59E6A612-2D96-B3F3-9E15-0A2382CCCB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9BD2B286-0792-34E6-642B-92D3FF57D5AD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96966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A65EF07C-58A4-A44E-FAC2-29E150247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7" name="Straight Connector 446">
                      <a:extLst>
                        <a:ext uri="{FF2B5EF4-FFF2-40B4-BE49-F238E27FC236}">
                          <a16:creationId xmlns:a16="http://schemas.microsoft.com/office/drawing/2014/main" id="{463A16AC-7452-34C7-D190-51EF9A7E87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A54C8A64-8B51-1ADF-60C8-E58E0A2F1044}"/>
                    </a:ext>
                  </a:extLst>
                </p:cNvPr>
                <p:cNvGrpSpPr/>
                <p:nvPr/>
              </p:nvGrpSpPr>
              <p:grpSpPr>
                <a:xfrm>
                  <a:off x="7710026" y="3698724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F7C6609D-67BD-E792-1A41-647EF5B42B2A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84E4DF95-4456-BC9E-1DE5-5B1CF9C23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7AA61623-46AF-034B-EFBD-A08A72410949}"/>
                    </a:ext>
                  </a:extLst>
                </p:cNvPr>
                <p:cNvGrpSpPr/>
                <p:nvPr/>
              </p:nvGrpSpPr>
              <p:grpSpPr>
                <a:xfrm>
                  <a:off x="7710026" y="3901798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262F5373-3418-59A1-E75A-E6EE98DFFAA9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8EEA3FC0-B9F4-9139-C0BF-53894DDF0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A551284F-4C70-F599-EE20-BCCD607E9948}"/>
                    </a:ext>
                  </a:extLst>
                </p:cNvPr>
                <p:cNvGrpSpPr/>
                <p:nvPr/>
              </p:nvGrpSpPr>
              <p:grpSpPr>
                <a:xfrm>
                  <a:off x="7710026" y="4104872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89439368-71DF-5CE7-A91F-1CF4A841DDEF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B7F991C-37D4-6E2B-A01B-6657C40362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5F325289-4BCF-838C-EDB8-DA689A92C273}"/>
                    </a:ext>
                  </a:extLst>
                </p:cNvPr>
                <p:cNvGrpSpPr/>
                <p:nvPr/>
              </p:nvGrpSpPr>
              <p:grpSpPr>
                <a:xfrm>
                  <a:off x="7710026" y="4307945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4211623E-7EF8-8278-FE61-B61C1F78081D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55361320-EFB2-2CAB-9ECC-9EC2800321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ED8935B5-F2F4-A279-E601-7D6143E4623A}"/>
                    </a:ext>
                  </a:extLst>
                </p:cNvPr>
                <p:cNvSpPr txBox="1"/>
                <p:nvPr/>
              </p:nvSpPr>
              <p:spPr>
                <a:xfrm>
                  <a:off x="7894796" y="378329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clock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DB636588-5F8D-B691-DF15-A2FA2DB6B480}"/>
                    </a:ext>
                  </a:extLst>
                </p:cNvPr>
                <p:cNvSpPr txBox="1"/>
                <p:nvPr/>
              </p:nvSpPr>
              <p:spPr>
                <a:xfrm>
                  <a:off x="7894796" y="399496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reset</a:t>
                  </a:r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5C86B38-D204-FCEB-CA95-959B62817D94}"/>
                    </a:ext>
                  </a:extLst>
                </p:cNvPr>
                <p:cNvSpPr txBox="1"/>
                <p:nvPr/>
              </p:nvSpPr>
              <p:spPr>
                <a:xfrm>
                  <a:off x="7894796" y="420664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56C26504-5116-AA86-0390-9C75973987D2}"/>
                    </a:ext>
                  </a:extLst>
                </p:cNvPr>
                <p:cNvSpPr txBox="1"/>
                <p:nvPr/>
              </p:nvSpPr>
              <p:spPr>
                <a:xfrm>
                  <a:off x="7894796" y="357161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comp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337191C9-58F1-14FC-A582-4CAAE070CA93}"/>
                  </a:ext>
                </a:extLst>
              </p:cNvPr>
              <p:cNvGrpSpPr/>
              <p:nvPr/>
            </p:nvGrpSpPr>
            <p:grpSpPr>
              <a:xfrm>
                <a:off x="6656475" y="3748679"/>
                <a:ext cx="2026147" cy="755632"/>
                <a:chOff x="4687423" y="5178976"/>
                <a:chExt cx="2026147" cy="755632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5E043EE7-E233-30BC-232F-2D48AEB36ECB}"/>
                    </a:ext>
                  </a:extLst>
                </p:cNvPr>
                <p:cNvGrpSpPr/>
                <p:nvPr/>
              </p:nvGrpSpPr>
              <p:grpSpPr>
                <a:xfrm>
                  <a:off x="4687423" y="5178976"/>
                  <a:ext cx="1898698" cy="755632"/>
                  <a:chOff x="5012543" y="5210005"/>
                  <a:chExt cx="1898698" cy="755632"/>
                </a:xfrm>
              </p:grpSpPr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EC8290DE-173A-562A-2173-BB37EC1DC675}"/>
                      </a:ext>
                    </a:extLst>
                  </p:cNvPr>
                  <p:cNvSpPr/>
                  <p:nvPr/>
                </p:nvSpPr>
                <p:spPr>
                  <a:xfrm>
                    <a:off x="5012543" y="5210005"/>
                    <a:ext cx="1867730" cy="75563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2F3E9644-E9DC-DC06-9EC1-B59AAC5C9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214005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288EC5DE-9115-1763-A735-700891B204F3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433536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7CB72675-86DB-B18F-1A82-CC70392A9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65306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</p:grp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00B6FFE1-5003-0573-A378-C91BBC1032C4}"/>
                    </a:ext>
                  </a:extLst>
                </p:cNvPr>
                <p:cNvGrpSpPr/>
                <p:nvPr/>
              </p:nvGrpSpPr>
              <p:grpSpPr>
                <a:xfrm>
                  <a:off x="6556053" y="5305903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F30419BE-D52B-E645-F474-8100D363A454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0FA8B0F7-9505-0EE8-7E75-E1179B2A3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52ECCE9F-D4F1-CDB3-4B9F-C0AECEA18D89}"/>
                    </a:ext>
                  </a:extLst>
                </p:cNvPr>
                <p:cNvGrpSpPr/>
                <p:nvPr/>
              </p:nvGrpSpPr>
              <p:grpSpPr>
                <a:xfrm>
                  <a:off x="6556053" y="5524845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CF6B65DB-FA47-0356-D09F-4D1023C4D10B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76150D28-8D61-7CCC-CEB8-805E99C4C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8C3C5FB5-0DC8-6EEF-F431-0C4C10EA1119}"/>
                    </a:ext>
                  </a:extLst>
                </p:cNvPr>
                <p:cNvGrpSpPr/>
                <p:nvPr/>
              </p:nvGrpSpPr>
              <p:grpSpPr>
                <a:xfrm>
                  <a:off x="6556053" y="5743787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0D365253-6FBB-F049-32E9-4EC5CC6EA8DA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7CE70DC1-4226-BB9F-EF4D-43D7E2C6D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5D3917D7-3D89-FF9A-29D3-32A321D6D833}"/>
                  </a:ext>
                </a:extLst>
              </p:cNvPr>
              <p:cNvGrpSpPr/>
              <p:nvPr/>
            </p:nvGrpSpPr>
            <p:grpSpPr>
              <a:xfrm>
                <a:off x="7847184" y="1450307"/>
                <a:ext cx="157517" cy="31114"/>
                <a:chOff x="8237533" y="3376138"/>
                <a:chExt cx="157517" cy="31114"/>
              </a:xfrm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EFDFDAD-1301-DE92-1E62-43D136208B44}"/>
                    </a:ext>
                  </a:extLst>
                </p:cNvPr>
                <p:cNvSpPr/>
                <p:nvPr/>
              </p:nvSpPr>
              <p:spPr>
                <a:xfrm>
                  <a:off x="8363936" y="3376138"/>
                  <a:ext cx="31114" cy="3111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0C609D4E-6904-0EF8-DB3C-04E9A4E02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237533" y="3391694"/>
                  <a:ext cx="12445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85356A9C-96F9-DAEF-BB7D-426A03FC1FF9}"/>
                  </a:ext>
                </a:extLst>
              </p:cNvPr>
              <p:cNvGrpSpPr/>
              <p:nvPr/>
            </p:nvGrpSpPr>
            <p:grpSpPr>
              <a:xfrm>
                <a:off x="579120" y="340467"/>
                <a:ext cx="8521330" cy="5060834"/>
                <a:chOff x="579120" y="340467"/>
                <a:chExt cx="8521330" cy="5060834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04CEB3B2-1AFD-A0CF-F7AE-DBF638B91054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175902" cy="5060834"/>
                  <a:chOff x="579120" y="340467"/>
                  <a:chExt cx="8175902" cy="5060834"/>
                </a:xfrm>
              </p:grpSpPr>
              <p:grpSp>
                <p:nvGrpSpPr>
                  <p:cNvPr id="377" name="Group 376">
                    <a:extLst>
                      <a:ext uri="{FF2B5EF4-FFF2-40B4-BE49-F238E27FC236}">
                        <a16:creationId xmlns:a16="http://schemas.microsoft.com/office/drawing/2014/main" id="{92D22802-5B00-875E-D15D-85054AAEC57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7279550" cy="5060834"/>
                    <a:chOff x="579120" y="340467"/>
                    <a:chExt cx="7279550" cy="5060834"/>
                  </a:xfrm>
                </p:grpSpPr>
                <p:grpSp>
                  <p:nvGrpSpPr>
                    <p:cNvPr id="359" name="Group 358">
                      <a:extLst>
                        <a:ext uri="{FF2B5EF4-FFF2-40B4-BE49-F238E27FC236}">
                          <a16:creationId xmlns:a16="http://schemas.microsoft.com/office/drawing/2014/main" id="{9FB0B251-45F7-64C2-D796-75A593830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36" name="Group 335">
                        <a:extLst>
                          <a:ext uri="{FF2B5EF4-FFF2-40B4-BE49-F238E27FC236}">
                            <a16:creationId xmlns:a16="http://schemas.microsoft.com/office/drawing/2014/main" id="{F5934A46-6199-84B7-DE11-BD91AAD073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3895488" cy="5060834"/>
                        <a:chOff x="579120" y="340467"/>
                        <a:chExt cx="3895488" cy="5060834"/>
                      </a:xfrm>
                    </p:grpSpPr>
                    <p:grpSp>
                      <p:nvGrpSpPr>
                        <p:cNvPr id="332" name="Group 331">
                          <a:extLst>
                            <a:ext uri="{FF2B5EF4-FFF2-40B4-BE49-F238E27FC236}">
                              <a16:creationId xmlns:a16="http://schemas.microsoft.com/office/drawing/2014/main" id="{B5324914-3B83-FB74-C7D4-845545F95C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13" name="Group 312">
                            <a:extLst>
                              <a:ext uri="{FF2B5EF4-FFF2-40B4-BE49-F238E27FC236}">
                                <a16:creationId xmlns:a16="http://schemas.microsoft.com/office/drawing/2014/main" id="{41734BC7-8B6E-31AF-4712-7314F4D347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7579" y="4441101"/>
                            <a:ext cx="182880" cy="859241"/>
                            <a:chOff x="2200210" y="4741213"/>
                            <a:chExt cx="182880" cy="859241"/>
                          </a:xfrm>
                        </p:grpSpPr>
                        <p:cxnSp>
                          <p:nvCxnSpPr>
                            <p:cNvPr id="309" name="Straight Connector 308">
                              <a:extLst>
                                <a:ext uri="{FF2B5EF4-FFF2-40B4-BE49-F238E27FC236}">
                                  <a16:creationId xmlns:a16="http://schemas.microsoft.com/office/drawing/2014/main" id="{41606EBB-0C9E-EEA9-D3F9-BA1B20FB400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1989898" y="5042965"/>
                              <a:ext cx="603504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0" name="Straight Connector 309">
                              <a:extLst>
                                <a:ext uri="{FF2B5EF4-FFF2-40B4-BE49-F238E27FC236}">
                                  <a16:creationId xmlns:a16="http://schemas.microsoft.com/office/drawing/2014/main" id="{68A7B690-1446-DBDE-FC6D-8E38855DC98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0800000" flipV="1">
                              <a:off x="2200210" y="5349542"/>
                              <a:ext cx="18288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11" name="Moon 310">
                              <a:extLst>
                                <a:ext uri="{FF2B5EF4-FFF2-40B4-BE49-F238E27FC236}">
                                  <a16:creationId xmlns:a16="http://schemas.microsoft.com/office/drawing/2014/main" id="{F7202F9A-B342-6086-2C2D-33B080AA59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2272571" y="5330246"/>
                              <a:ext cx="45719" cy="169486"/>
                            </a:xfrm>
                            <a:prstGeom prst="moon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312" name="Straight Connector 311">
                              <a:extLst>
                                <a:ext uri="{FF2B5EF4-FFF2-40B4-BE49-F238E27FC236}">
                                  <a16:creationId xmlns:a16="http://schemas.microsoft.com/office/drawing/2014/main" id="{E01E6321-49C6-D60D-7ECA-9B2F3F45ADB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291650" y="5392129"/>
                              <a:ext cx="0" cy="208325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9B977805-3CA0-2C4B-0DE5-90CCFD6655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4822813"/>
                            <a:chOff x="579120" y="340467"/>
                            <a:chExt cx="3895488" cy="4822813"/>
                          </a:xfrm>
                        </p:grpSpPr>
                        <p:grpSp>
                          <p:nvGrpSpPr>
                            <p:cNvPr id="314" name="Group 313">
                              <a:extLst>
                                <a:ext uri="{FF2B5EF4-FFF2-40B4-BE49-F238E27FC236}">
                                  <a16:creationId xmlns:a16="http://schemas.microsoft.com/office/drawing/2014/main" id="{C5D45711-3339-861F-CBE3-AAA3E7A34D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723023"/>
                              <a:chOff x="579120" y="340467"/>
                              <a:chExt cx="3895488" cy="4723023"/>
                            </a:xfrm>
                          </p:grpSpPr>
                          <p:grpSp>
                            <p:nvGrpSpPr>
                              <p:cNvPr id="299" name="Group 298">
                                <a:extLst>
                                  <a:ext uri="{FF2B5EF4-FFF2-40B4-BE49-F238E27FC236}">
                                    <a16:creationId xmlns:a16="http://schemas.microsoft.com/office/drawing/2014/main" id="{AF737AFD-6B5E-E98A-7C34-66167F0788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103219"/>
                                <a:chOff x="579120" y="340467"/>
                                <a:chExt cx="3895488" cy="4103219"/>
                              </a:xfrm>
                            </p:grpSpPr>
                            <p:grpSp>
                              <p:nvGrpSpPr>
                                <p:cNvPr id="110" name="Group 109">
                                  <a:extLst>
                                    <a:ext uri="{FF2B5EF4-FFF2-40B4-BE49-F238E27FC236}">
                                      <a16:creationId xmlns:a16="http://schemas.microsoft.com/office/drawing/2014/main" id="{D29F5C58-3E5A-72A1-1B04-EC9C22672F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8"/>
                                  <a:ext cx="1342010" cy="4103218"/>
                                  <a:chOff x="579120" y="340468"/>
                                  <a:chExt cx="1342010" cy="4103218"/>
                                </a:xfrm>
                              </p:grpSpPr>
                              <p:cxnSp>
                                <p:nvCxnSpPr>
                                  <p:cNvPr id="55" name="Straight Connector 54">
                                    <a:extLst>
                                      <a:ext uri="{FF2B5EF4-FFF2-40B4-BE49-F238E27FC236}">
                                        <a16:creationId xmlns:a16="http://schemas.microsoft.com/office/drawing/2014/main" id="{EB2C0E61-FC0E-2708-E82D-29EF198D014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1071117" y="2441950"/>
                                    <a:ext cx="164592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56" name="Isosceles Triangle 55">
                                    <a:extLst>
                                      <a:ext uri="{FF2B5EF4-FFF2-40B4-BE49-F238E27FC236}">
                                        <a16:creationId xmlns:a16="http://schemas.microsoft.com/office/drawing/2014/main" id="{64082373-CBFB-AA4B-E70E-7FC98E9BD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1098169" y="2529945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grpSp>
                                <p:nvGrpSpPr>
                                  <p:cNvPr id="61" name="Group 60">
                                    <a:extLst>
                                      <a:ext uri="{FF2B5EF4-FFF2-40B4-BE49-F238E27FC236}">
                                        <a16:creationId xmlns:a16="http://schemas.microsoft.com/office/drawing/2014/main" id="{66D3F4C9-1DFA-779D-A415-F9D5D8CCE41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2042051"/>
                                    <a:chOff x="579120" y="340468"/>
                                    <a:chExt cx="1342010" cy="2042051"/>
                                  </a:xfrm>
                                </p:grpSpPr>
                                <p:grpSp>
                                  <p:nvGrpSpPr>
                                    <p:cNvPr id="27" name="Group 26">
                                      <a:extLst>
                                        <a:ext uri="{FF2B5EF4-FFF2-40B4-BE49-F238E27FC236}">
                                          <a16:creationId xmlns:a16="http://schemas.microsoft.com/office/drawing/2014/main" id="{BC14905A-FC85-48D0-C4E5-4BB20BEA61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212471" cy="1447799"/>
                                      <a:chOff x="579120" y="340468"/>
                                      <a:chExt cx="1212471" cy="1447799"/>
                                    </a:xfrm>
                                  </p:grpSpPr>
                                  <p:grpSp>
                                    <p:nvGrpSpPr>
                                      <p:cNvPr id="24" name="Group 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8386AE-F491-0D6D-BBDF-C4C4A1C461C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138029"/>
                                        <a:chOff x="579120" y="340468"/>
                                        <a:chExt cx="1212471" cy="1138029"/>
                                      </a:xfrm>
                                    </p:grpSpPr>
                                    <p:grpSp>
                                      <p:nvGrpSpPr>
                                        <p:cNvPr id="17" name="Group 1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82163A4-82A0-B577-D39F-427EC26F2C2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968631" cy="1138029"/>
                                          <a:chOff x="579120" y="340468"/>
                                          <a:chExt cx="968631" cy="1138029"/>
                                        </a:xfrm>
                                      </p:grpSpPr>
                                      <p:grpSp>
                                        <p:nvGrpSpPr>
                                          <p:cNvPr id="11" name="Group 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9846E5A-A953-DFEF-5E9F-C2014B04085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603763" cy="1138029"/>
                                            <a:chOff x="579120" y="340468"/>
                                            <a:chExt cx="603763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7" name="Group 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D0B4E3-C452-701D-5B91-D347267C71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853440"/>
                                              <a:chOff x="579120" y="340468"/>
                                              <a:chExt cx="603763" cy="85344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8" name="Straight Connector 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CE7590-CC24-2D04-42C9-BE79AE805D8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817123" y="34046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2" name="Straight Connector 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EF6045E-1115-34BD-2B91-ABCC594DB221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636026" y="52334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3" name="Oval 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FDF7E-67BF-08A3-7796-158FA4FED9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579120" y="706228"/>
                                                <a:ext cx="487680" cy="48768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" name="Minus Sign 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CC5EF1F-F857-03C5-6EB7-D50781B349F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7811" y="1046480"/>
                                                <a:ext cx="118623" cy="45719"/>
                                              </a:xfrm>
                                              <a:prstGeom prst="mathMin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6" name="Plus Sign 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90E1D5-E038-C274-3E38-714CA1841E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2801" y="744300"/>
                                                <a:ext cx="128644" cy="142186"/>
                                              </a:xfrm>
                                              <a:prstGeom prst="mathPl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9" name="Straight Connector 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BB63672-A956-89FE-F74A-D08F1440DCB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>
                                              <a:off x="733058" y="1285348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0" name="Isosceles Triangle 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5710740-598A-56B3-FBF0-30B57679ABB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V="1">
                                              <a:off x="769254" y="1383249"/>
                                              <a:ext cx="110488" cy="95248"/>
                                            </a:xfrm>
                                            <a:prstGeom prst="triangle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6" name="Group 1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4570E0-FE42-6000-F4FC-7143C051260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181991" y="340468"/>
                                            <a:ext cx="365760" cy="365760"/>
                                            <a:chOff x="1659133" y="547586"/>
                                            <a:chExt cx="365760" cy="365760"/>
                                          </a:xfrm>
                                        </p:grpSpPr>
                                        <p:cxnSp>
                                          <p:nvCxnSpPr>
                                            <p:cNvPr id="12" name="Straight Connector 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90D378-A25A-4F15-BFFF-38183FB4554C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 flipH="1" flipV="1">
                                              <a:off x="1659133" y="54758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3" name="Straight Connector 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25ABF37-AB48-C09E-4E0A-67FED66F1F83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6200000" flipH="1" flipV="1">
                                              <a:off x="1842013" y="73046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sp>
                                      <p:nvSpPr>
                                        <p:cNvPr id="20" name="Oval 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D9E3A4-4279-6560-8305-380DBB6E39C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303911" y="706228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21" name="Straight Connector 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3E3FFB4-5B10-8364-AA00-09E0118CF8B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1547751" y="810263"/>
                                          <a:ext cx="0" cy="14097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2" name="Isosceles Triangle 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B927B22-BCBB-031C-1E9E-0928E9069D8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1492507" y="951232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5" name="Straight Connector 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E84C99-67CA-0A51-20B4-8D8E2D02293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273431" y="1468228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6" name="Rectangle 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55AE99-7BC8-A978-82B4-05D6EFC76DB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24891" y="1742548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28" name="Straight Connector 27">
                                      <a:extLst>
                                        <a:ext uri="{FF2B5EF4-FFF2-40B4-BE49-F238E27FC236}">
                                          <a16:creationId xmlns:a16="http://schemas.microsoft.com/office/drawing/2014/main" id="{2F305F29-F395-835F-88A1-554F84AFF7D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141059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" name="Straight Connector 28">
                                      <a:extLst>
                                        <a:ext uri="{FF2B5EF4-FFF2-40B4-BE49-F238E27FC236}">
                                          <a16:creationId xmlns:a16="http://schemas.microsoft.com/office/drawing/2014/main" id="{A4658FCB-EC5C-F9AF-0FAF-FF10BF0E0F6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37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1450594" y="2062587"/>
                                      <a:ext cx="97156" cy="274213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1" name="Rectangle 30">
                                      <a:extLst>
                                        <a:ext uri="{FF2B5EF4-FFF2-40B4-BE49-F238E27FC236}">
                                          <a16:creationId xmlns:a16="http://schemas.microsoft.com/office/drawing/2014/main" id="{16BB98B5-1DE5-1668-A02A-AFC9A13C55A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69253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" name="Rectangle 31">
                                      <a:extLst>
                                        <a:ext uri="{FF2B5EF4-FFF2-40B4-BE49-F238E27FC236}">
                                          <a16:creationId xmlns:a16="http://schemas.microsoft.com/office/drawing/2014/main" id="{E059F7CE-6711-B41A-6629-4A8FBA280F2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1915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3" name="Straight Connector 32">
                                      <a:extLst>
                                        <a:ext uri="{FF2B5EF4-FFF2-40B4-BE49-F238E27FC236}">
                                          <a16:creationId xmlns:a16="http://schemas.microsoft.com/office/drawing/2014/main" id="{A8775F85-6911-3FC6-4B08-B496737779A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73825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4" name="Straight Connector 33">
                                      <a:extLst>
                                        <a:ext uri="{FF2B5EF4-FFF2-40B4-BE49-F238E27FC236}">
                                          <a16:creationId xmlns:a16="http://schemas.microsoft.com/office/drawing/2014/main" id="{4D9F0E2C-04DF-2E45-4432-725C4B59785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3341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7" name="Rectangle 36">
                                      <a:extLst>
                                        <a:ext uri="{FF2B5EF4-FFF2-40B4-BE49-F238E27FC236}">
                                          <a16:creationId xmlns:a16="http://schemas.microsoft.com/office/drawing/2014/main" id="{63CF4C00-87EB-2DF0-11CA-0889FD70759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2773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7" name="Rectangle 56">
                                      <a:extLst>
                                        <a:ext uri="{FF2B5EF4-FFF2-40B4-BE49-F238E27FC236}">
                                          <a16:creationId xmlns:a16="http://schemas.microsoft.com/office/drawing/2014/main" id="{AFC64700-1ECF-DE96-7686-ADD291C5FC9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97281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60" name="Straight Connector 59">
                                      <a:extLst>
                                        <a:ext uri="{FF2B5EF4-FFF2-40B4-BE49-F238E27FC236}">
                                          <a16:creationId xmlns:a16="http://schemas.microsoft.com/office/drawing/2014/main" id="{534B5CBE-D361-2B2D-D170-55019D58A62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53414" y="2357224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62" name="Straight Connector 61">
                                    <a:extLst>
                                      <a:ext uri="{FF2B5EF4-FFF2-40B4-BE49-F238E27FC236}">
                                        <a16:creationId xmlns:a16="http://schemas.microsoft.com/office/drawing/2014/main" id="{8E89DB27-E3CD-D6F9-588C-490182794D4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911480" y="3094728"/>
                                    <a:ext cx="1417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63" name="Group 62">
                                    <a:extLst>
                                      <a:ext uri="{FF2B5EF4-FFF2-40B4-BE49-F238E27FC236}">
                                        <a16:creationId xmlns:a16="http://schemas.microsoft.com/office/drawing/2014/main" id="{6D64566D-ECB9-5CE7-37C3-A77841E2FA8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flipV="1">
                                    <a:off x="1094359" y="3799578"/>
                                    <a:ext cx="787717" cy="644108"/>
                                    <a:chOff x="2866963" y="1243437"/>
                                    <a:chExt cx="787717" cy="644108"/>
                                  </a:xfrm>
                                </p:grpSpPr>
                                <p:grpSp>
                                  <p:nvGrpSpPr>
                                    <p:cNvPr id="64" name="Group 63">
                                      <a:extLst>
                                        <a:ext uri="{FF2B5EF4-FFF2-40B4-BE49-F238E27FC236}">
                                          <a16:creationId xmlns:a16="http://schemas.microsoft.com/office/drawing/2014/main" id="{4F9232F6-D376-D528-DAD9-CF8CB6B454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243437"/>
                                      <a:ext cx="787717" cy="639972"/>
                                      <a:chOff x="2866963" y="1243437"/>
                                      <a:chExt cx="787717" cy="639972"/>
                                    </a:xfrm>
                                  </p:grpSpPr>
                                  <p:grpSp>
                                    <p:nvGrpSpPr>
                                      <p:cNvPr id="66" name="Group 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1732BE-7342-6D4D-0797-AAC7204E2A6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89157"/>
                                        <a:ext cx="787717" cy="594252"/>
                                        <a:chOff x="2866963" y="1289157"/>
                                        <a:chExt cx="787717" cy="594252"/>
                                      </a:xfrm>
                                    </p:grpSpPr>
                                    <p:cxnSp>
                                      <p:nvCxnSpPr>
                                        <p:cNvPr id="68" name="Straight Connector 6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12E40D-F957-EF87-6DA3-505DE6D75188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42631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9" name="Straight Connector 6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605F68-2777-F588-FE71-EB68DD79E30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74" idx="0"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3184144" y="1563477"/>
                                          <a:ext cx="97156" cy="274213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0" name="Rectangle 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5BBE7C-9DE4-D278-D420-A55F497B67B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1" name="Rectangle 7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C377F2-8ED8-36E6-D63D-D81D20584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72" name="Straight Connector 7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7BAF63-FD6A-B195-AFBC-A267D7CFA70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3" name="Straight Connector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BFC547-ED0B-AD3A-0F88-1B2382E17057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4" name="Rectangle 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C807B14-E56E-15DE-7CAF-15E46324D4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1837690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7" name="Rectangle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817A79-908C-4A3A-3215-44A5CBF92B1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24343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5" name="Rectangle 64">
                                      <a:extLst>
                                        <a:ext uri="{FF2B5EF4-FFF2-40B4-BE49-F238E27FC236}">
                                          <a16:creationId xmlns:a16="http://schemas.microsoft.com/office/drawing/2014/main" id="{12437DAD-6214-4E15-887A-48DC06A0B91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69823" y="1841826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07" name="Straight Connector 106">
                                    <a:extLst>
                                      <a:ext uri="{FF2B5EF4-FFF2-40B4-BE49-F238E27FC236}">
                                        <a16:creationId xmlns:a16="http://schemas.microsoft.com/office/drawing/2014/main" id="{7A37ECBC-D0E4-EFB8-FB5D-48BAE257EBE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585160" y="3981930"/>
                                    <a:ext cx="32004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8" name="Isosceles Triangle 107">
                                    <a:extLst>
                                      <a:ext uri="{FF2B5EF4-FFF2-40B4-BE49-F238E27FC236}">
                                        <a16:creationId xmlns:a16="http://schemas.microsoft.com/office/drawing/2014/main" id="{1E4D3B74-0F46-01F3-7A0D-4AD717711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689936" y="4146506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09" name="Straight Connector 108">
                                    <a:extLst>
                                      <a:ext uri="{FF2B5EF4-FFF2-40B4-BE49-F238E27FC236}">
                                        <a16:creationId xmlns:a16="http://schemas.microsoft.com/office/drawing/2014/main" id="{52C77382-9436-C4CA-4A42-3C7F7580BAF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748600" y="3828153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6" name="Group 285">
                                  <a:extLst>
                                    <a:ext uri="{FF2B5EF4-FFF2-40B4-BE49-F238E27FC236}">
                                      <a16:creationId xmlns:a16="http://schemas.microsoft.com/office/drawing/2014/main" id="{C511C1EF-98B5-74C9-67CC-DC82C7F9E3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81968" y="340467"/>
                                  <a:ext cx="1192640" cy="2992004"/>
                                  <a:chOff x="2573968" y="340467"/>
                                  <a:chExt cx="1192640" cy="299200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B4DBDC72-0F65-8189-3140-D20ABBA180B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573968" y="2692500"/>
                                    <a:ext cx="787717" cy="639971"/>
                                    <a:chOff x="2866963" y="1742547"/>
                                    <a:chExt cx="787717" cy="639971"/>
                                  </a:xfrm>
                                </p:grpSpPr>
                                <p:grpSp>
                                  <p:nvGrpSpPr>
                                    <p:cNvPr id="54" name="Group 53">
                                      <a:extLst>
                                        <a:ext uri="{FF2B5EF4-FFF2-40B4-BE49-F238E27FC236}">
                                          <a16:creationId xmlns:a16="http://schemas.microsoft.com/office/drawing/2014/main" id="{73275A35-C49A-BE2E-9D42-05C024A653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742547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45" name="Group 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F8D787-FDD8-4C7D-5BFF-5D4D144800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88267"/>
                                        <a:ext cx="787717" cy="594251"/>
                                        <a:chOff x="2866963" y="1788267"/>
                                        <a:chExt cx="787717" cy="594251"/>
                                      </a:xfrm>
                                    </p:grpSpPr>
                                    <p:cxnSp>
                                      <p:nvCxnSpPr>
                                        <p:cNvPr id="38" name="Straight Connector 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BB94BF-1902-3E97-956B-F7A21EC9E6F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92542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9" name="Straight Connector 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B06440F-EC77-70F5-7196-48BD6ADD20E1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58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2062587"/>
                                          <a:ext cx="114505" cy="274212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0" name="Rectangle 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CE50AF-3A80-5EF3-5DD1-95D9EEC88DD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1" name="Rectangle 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D9F0FD-B55C-0A70-487E-90C3B6C7483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2" name="Straight Connector 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1B57DA-F180-66E1-AD42-776DABACCD8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43" name="Straight Connector 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BD94B6-757B-2DB9-AD10-3E99125E8F5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4" name="Rectangle 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AC811E-054E-BE52-E51B-5DAB6D2ADC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2336799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3" name="Rectangle 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1EB720-A198-FE0F-4975-5B150CB6D4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74254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8" name="Rectangle 57">
                                      <a:extLst>
                                        <a:ext uri="{FF2B5EF4-FFF2-40B4-BE49-F238E27FC236}">
                                          <a16:creationId xmlns:a16="http://schemas.microsoft.com/office/drawing/2014/main" id="{F40A72D0-B680-85B1-229F-DFE45D84702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72945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62" name="Group 261">
                                    <a:extLst>
                                      <a:ext uri="{FF2B5EF4-FFF2-40B4-BE49-F238E27FC236}">
                                        <a16:creationId xmlns:a16="http://schemas.microsoft.com/office/drawing/2014/main" id="{7F66D409-D4EA-CEDB-F47F-B12DD8ABA49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01412" y="340467"/>
                                    <a:ext cx="1065196" cy="1990006"/>
                                    <a:chOff x="2228972" y="518442"/>
                                    <a:chExt cx="1065196" cy="1990006"/>
                                  </a:xfrm>
                                </p:grpSpPr>
                                <p:grpSp>
                                  <p:nvGrpSpPr>
                                    <p:cNvPr id="159" name="Group 158">
                                      <a:extLst>
                                        <a:ext uri="{FF2B5EF4-FFF2-40B4-BE49-F238E27FC236}">
                                          <a16:creationId xmlns:a16="http://schemas.microsoft.com/office/drawing/2014/main" id="{1091976A-325C-6616-6270-F381489F46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H="1">
                                      <a:off x="2266116" y="518442"/>
                                      <a:ext cx="1028052" cy="1554480"/>
                                      <a:chOff x="2450535" y="518442"/>
                                      <a:chExt cx="1028052" cy="1554480"/>
                                    </a:xfrm>
                                  </p:grpSpPr>
                                  <p:cxnSp>
                                    <p:nvCxnSpPr>
                                      <p:cNvPr id="146" name="Straight Connector 1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C69D8A-CDFC-5835-9A34-EA5043FEA3D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504119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7" name="Straight Connector 1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BC7BCA-8AE2-264F-4948-9CB0EE9795C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>
                                        <a:off x="2323022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2" name="Isosceles Triangle 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2C88DC0-AA53-8C48-C2C4-9544666BFE7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2450535" y="880748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3" name="Straight Connector 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8A3692-7DC0-C2A2-F50E-99B044A78E5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 flipH="1" flipV="1">
                                        <a:off x="2868987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54" name="Straight Connector 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2EF622-9F82-84D5-9675-C60EAA9363A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3051867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5" name="Oval 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C2F349-35D5-690B-49E7-E9A63FC5623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990907" y="8842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6" name="Straight Connector 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E933D0-AE87-3302-A633-14828AA0F4D3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234747" y="988237"/>
                                        <a:ext cx="0" cy="36576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7" name="Isosceles Triangle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E4D61C-C5E9-7A62-6F2C-8B8ADCC3A0B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3179503" y="1353997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8" name="Straight Connector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EA02418-AB07-72F7-A27C-18E93A76301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2960427" y="1798602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73" name="Oval 172">
                                      <a:extLst>
                                        <a:ext uri="{FF2B5EF4-FFF2-40B4-BE49-F238E27FC236}">
                                          <a16:creationId xmlns:a16="http://schemas.microsoft.com/office/drawing/2014/main" id="{A66693CC-1A2C-BE90-8E7B-BBA81D59EFA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H="1">
                                      <a:off x="2272542" y="1036602"/>
                                      <a:ext cx="487680" cy="48768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187" name="Group 186">
                                      <a:extLst>
                                        <a:ext uri="{FF2B5EF4-FFF2-40B4-BE49-F238E27FC236}">
                                          <a16:creationId xmlns:a16="http://schemas.microsoft.com/office/drawing/2014/main" id="{8FD1F941-D6C8-26B8-3FCC-BB332E6A3B5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28972" y="2072922"/>
                                      <a:ext cx="536072" cy="435526"/>
                                      <a:chOff x="2243257" y="2130727"/>
                                      <a:chExt cx="536072" cy="435526"/>
                                    </a:xfrm>
                                  </p:grpSpPr>
                                  <p:grpSp>
                                    <p:nvGrpSpPr>
                                      <p:cNvPr id="175" name="Group 1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EFBC19-F66C-E03E-0A0E-E6A9C7E4EAE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43257" y="2130727"/>
                                        <a:ext cx="536072" cy="435526"/>
                                        <a:chOff x="2866963" y="174254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177" name="Group 1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3205229-4891-0D1A-DF89-25B356DD6F9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93860"/>
                                          <a:ext cx="787717" cy="588659"/>
                                          <a:chOff x="2866963" y="1793860"/>
                                          <a:chExt cx="787717" cy="588659"/>
                                        </a:xfrm>
                                      </p:grpSpPr>
                                      <p:cxnSp>
                                        <p:nvCxnSpPr>
                                          <p:cNvPr id="179" name="Straight Connector 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B4448AB-90D2-5319-B525-907F0F2452E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 flipV="1">
                                            <a:off x="3200682" y="1874479"/>
                                            <a:ext cx="161237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0" name="Straight Connector 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C8E23DA-6EE7-B000-EE14-B2EF2CB9B655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3198671" y="1949499"/>
                                            <a:ext cx="83372" cy="22606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1" name="Rectangle 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2980E5D-19C7-75CE-EC51-D90EF66CB7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82" name="Rectangle 1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A67B5F-0B2D-DABC-F570-AEEF0955F2B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83" name="Straight Connector 1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FA6D7D0-F72F-38BF-6937-B5151F50B33B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4" name="Straight Connector 1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E2C31D5-8D1B-E3D2-A011-CFEF01FB30E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5" name="Rectangle 1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755CB71-F035-9D21-246A-713605FA039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9902" y="2336799"/>
                                            <a:ext cx="45720" cy="4572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78" name="Rectangle 1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726297B-30A8-8716-8F75-634A26F4FF9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186" name="Straight Connector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24B79E-6C5E-8CFF-B99B-4E82FDFFDB0C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 flipV="1">
                                        <a:off x="2467977" y="2480275"/>
                                        <a:ext cx="109728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273" name="Straight Connector 272">
                                    <a:extLst>
                                      <a:ext uri="{FF2B5EF4-FFF2-40B4-BE49-F238E27FC236}">
                                        <a16:creationId xmlns:a16="http://schemas.microsoft.com/office/drawing/2014/main" id="{9837E374-2793-340A-0957-CE57FC2FD69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2799516" y="2513353"/>
                                    <a:ext cx="36576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7" name="Group 286">
                                  <a:extLst>
                                    <a:ext uri="{FF2B5EF4-FFF2-40B4-BE49-F238E27FC236}">
                                      <a16:creationId xmlns:a16="http://schemas.microsoft.com/office/drawing/2014/main" id="{8E9404E3-4B84-79D0-B91D-850D208FB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443538" y="3080419"/>
                                  <a:ext cx="542194" cy="435526"/>
                                  <a:chOff x="3653696" y="1817987"/>
                                  <a:chExt cx="542194" cy="435526"/>
                                </a:xfrm>
                              </p:grpSpPr>
                              <p:cxnSp>
                                <p:nvCxnSpPr>
                                  <p:cNvPr id="288" name="Straight Connector 287">
                                    <a:extLst>
                                      <a:ext uri="{FF2B5EF4-FFF2-40B4-BE49-F238E27FC236}">
                                        <a16:creationId xmlns:a16="http://schemas.microsoft.com/office/drawing/2014/main" id="{2515B604-D2B1-A98C-A067-EDE88346019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86927" y="1907772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89" name="Straight Connector 288">
                                    <a:extLst>
                                      <a:ext uri="{FF2B5EF4-FFF2-40B4-BE49-F238E27FC236}">
                                        <a16:creationId xmlns:a16="http://schemas.microsoft.com/office/drawing/2014/main" id="{E2F77931-EA29-231D-2381-D88375A16C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876178" y="1958826"/>
                                    <a:ext cx="66118" cy="13716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0" name="Rectangle 289">
                                    <a:extLst>
                                      <a:ext uri="{FF2B5EF4-FFF2-40B4-BE49-F238E27FC236}">
                                        <a16:creationId xmlns:a16="http://schemas.microsoft.com/office/drawing/2014/main" id="{D6C1E3C3-975B-6C63-579B-3E0E8838D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040320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1" name="Rectangle 290">
                                    <a:extLst>
                                      <a:ext uri="{FF2B5EF4-FFF2-40B4-BE49-F238E27FC236}">
                                        <a16:creationId xmlns:a16="http://schemas.microsoft.com/office/drawing/2014/main" id="{4F63A07F-70E1-5E85-9D14-AC51F16C7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6221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2" name="Straight Connector 291">
                                    <a:extLst>
                                      <a:ext uri="{FF2B5EF4-FFF2-40B4-BE49-F238E27FC236}">
                                        <a16:creationId xmlns:a16="http://schemas.microsoft.com/office/drawing/2014/main" id="{443EBD8E-E4BE-9BA6-68F2-DFB45B638D6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4071433" y="2035786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3" name="Straight Connector 292">
                                    <a:extLst>
                                      <a:ext uri="{FF2B5EF4-FFF2-40B4-BE49-F238E27FC236}">
                                        <a16:creationId xmlns:a16="http://schemas.microsoft.com/office/drawing/2014/main" id="{9A1907EF-2C6D-FB40-EDD0-C1FBC98C7D6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653696" y="2035787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4" name="Rectangle 293">
                                    <a:extLst>
                                      <a:ext uri="{FF2B5EF4-FFF2-40B4-BE49-F238E27FC236}">
                                        <a16:creationId xmlns:a16="http://schemas.microsoft.com/office/drawing/2014/main" id="{B72E5F70-8D90-45A3-AD25-763AD0AD7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32943" y="2222399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5" name="Rectangle 294">
                                    <a:extLst>
                                      <a:ext uri="{FF2B5EF4-FFF2-40B4-BE49-F238E27FC236}">
                                        <a16:creationId xmlns:a16="http://schemas.microsoft.com/office/drawing/2014/main" id="{C7A28688-C1C7-6921-0A53-E11AB79A18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26233" y="1817987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6" name="Straight Connector 295">
                                    <a:extLst>
                                      <a:ext uri="{FF2B5EF4-FFF2-40B4-BE49-F238E27FC236}">
                                        <a16:creationId xmlns:a16="http://schemas.microsoft.com/office/drawing/2014/main" id="{C09BDA05-C8E6-75D8-225C-FFAB68752FF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90253" y="2167535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297" name="Straight Connector 296">
                                  <a:extLst>
                                    <a:ext uri="{FF2B5EF4-FFF2-40B4-BE49-F238E27FC236}">
                                      <a16:creationId xmlns:a16="http://schemas.microsoft.com/office/drawing/2014/main" id="{15FBA8F0-CF48-9B7A-647F-DB083593D96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2936209" y="3313421"/>
                                  <a:ext cx="6400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8" name="Straight Connector 297">
                                  <a:extLst>
                                    <a:ext uri="{FF2B5EF4-FFF2-40B4-BE49-F238E27FC236}">
                                      <a16:creationId xmlns:a16="http://schemas.microsoft.com/office/drawing/2014/main" id="{187657CD-0A1A-C542-348F-1B57040F167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619048" y="3321889"/>
                                  <a:ext cx="877824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00" name="Straight Connector 299">
                                <a:extLst>
                                  <a:ext uri="{FF2B5EF4-FFF2-40B4-BE49-F238E27FC236}">
                                    <a16:creationId xmlns:a16="http://schemas.microsoft.com/office/drawing/2014/main" id="{1EE7AC3C-FA10-A448-D26C-65858E16EA4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325815" y="4626566"/>
                                <a:ext cx="36576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01" name="Straight Connector 300">
                                <a:extLst>
                                  <a:ext uri="{FF2B5EF4-FFF2-40B4-BE49-F238E27FC236}">
                                    <a16:creationId xmlns:a16="http://schemas.microsoft.com/office/drawing/2014/main" id="{FC6FD31E-D436-F19B-15B5-F4307AFB0E2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1417255" y="4812578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06" name="Moon 305">
                                <a:extLst>
                                  <a:ext uri="{FF2B5EF4-FFF2-40B4-BE49-F238E27FC236}">
                                    <a16:creationId xmlns:a16="http://schemas.microsoft.com/office/drawing/2014/main" id="{4287FA2D-65FF-5C18-7758-A6C4FAEE50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1489616" y="4793282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07" name="Straight Connector 306">
                                <a:extLst>
                                  <a:ext uri="{FF2B5EF4-FFF2-40B4-BE49-F238E27FC236}">
                                    <a16:creationId xmlns:a16="http://schemas.microsoft.com/office/drawing/2014/main" id="{B38E5A22-5EE7-29D6-460F-49F55132024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08695" y="4855165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15" name="Isosceles Triangle 314">
                              <a:extLst>
                                <a:ext uri="{FF2B5EF4-FFF2-40B4-BE49-F238E27FC236}">
                                  <a16:creationId xmlns:a16="http://schemas.microsoft.com/office/drawing/2014/main" id="{2D589DDD-C42E-04E0-85C7-2FB75CC88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1450593" y="5068032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6" name="Group 315">
                              <a:extLst>
                                <a:ext uri="{FF2B5EF4-FFF2-40B4-BE49-F238E27FC236}">
                                  <a16:creationId xmlns:a16="http://schemas.microsoft.com/office/drawing/2014/main" id="{4F267C93-AA45-544F-320D-6A055AD712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3285612" y="3792090"/>
                              <a:ext cx="787717" cy="644108"/>
                              <a:chOff x="2866963" y="1742547"/>
                              <a:chExt cx="787717" cy="644108"/>
                            </a:xfrm>
                          </p:grpSpPr>
                          <p:grpSp>
                            <p:nvGrpSpPr>
                              <p:cNvPr id="317" name="Group 316">
                                <a:extLst>
                                  <a:ext uri="{FF2B5EF4-FFF2-40B4-BE49-F238E27FC236}">
                                    <a16:creationId xmlns:a16="http://schemas.microsoft.com/office/drawing/2014/main" id="{00610ECF-92DC-7B34-5D12-F7C976B4D9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66963" y="1742547"/>
                                <a:ext cx="787717" cy="639972"/>
                                <a:chOff x="2866963" y="1742547"/>
                                <a:chExt cx="787717" cy="639972"/>
                              </a:xfrm>
                            </p:grpSpPr>
                            <p:grpSp>
                              <p:nvGrpSpPr>
                                <p:cNvPr id="319" name="Group 318">
                                  <a:extLst>
                                    <a:ext uri="{FF2B5EF4-FFF2-40B4-BE49-F238E27FC236}">
                                      <a16:creationId xmlns:a16="http://schemas.microsoft.com/office/drawing/2014/main" id="{1DE0CF39-EDB8-BC10-8C5D-6E315D02A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88267"/>
                                  <a:ext cx="787717" cy="594252"/>
                                  <a:chOff x="2866963" y="1788267"/>
                                  <a:chExt cx="787717" cy="594252"/>
                                </a:xfrm>
                              </p:grpSpPr>
                              <p:cxnSp>
                                <p:nvCxnSpPr>
                                  <p:cNvPr id="321" name="Straight Connector 320">
                                    <a:extLst>
                                      <a:ext uri="{FF2B5EF4-FFF2-40B4-BE49-F238E27FC236}">
                                        <a16:creationId xmlns:a16="http://schemas.microsoft.com/office/drawing/2014/main" id="{44A8B440-5607-5A3B-D7B2-1F44777D8E3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144140" y="1925427"/>
                                    <a:ext cx="274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2" name="Straight Connector 321">
                                    <a:extLst>
                                      <a:ext uri="{FF2B5EF4-FFF2-40B4-BE49-F238E27FC236}">
                                        <a16:creationId xmlns:a16="http://schemas.microsoft.com/office/drawing/2014/main" id="{AB515B2C-2D0F-878D-5B07-4515779F42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endCxn id="327" idx="0"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184144" y="2062587"/>
                                    <a:ext cx="97156" cy="274213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3" name="Rectangle 322">
                                    <a:extLst>
                                      <a:ext uri="{FF2B5EF4-FFF2-40B4-BE49-F238E27FC236}">
                                        <a16:creationId xmlns:a16="http://schemas.microsoft.com/office/drawing/2014/main" id="{69410C29-7285-A8C5-3063-3D356EC20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426081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24" name="Rectangle 323">
                                    <a:extLst>
                                      <a:ext uri="{FF2B5EF4-FFF2-40B4-BE49-F238E27FC236}">
                                        <a16:creationId xmlns:a16="http://schemas.microsoft.com/office/drawing/2014/main" id="{6C4FB270-9605-974F-E4A3-1BBB6F9D8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52702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25" name="Straight Connector 324">
                                    <a:extLst>
                                      <a:ext uri="{FF2B5EF4-FFF2-40B4-BE49-F238E27FC236}">
                                        <a16:creationId xmlns:a16="http://schemas.microsoft.com/office/drawing/2014/main" id="{86DCC6A3-5C05-268D-FE4B-6F5D99146CB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471800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6" name="Straight Connector 325">
                                    <a:extLst>
                                      <a:ext uri="{FF2B5EF4-FFF2-40B4-BE49-F238E27FC236}">
                                        <a16:creationId xmlns:a16="http://schemas.microsoft.com/office/drawing/2014/main" id="{5EC0C993-BB49-FEC0-C808-1A6CF59E49D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2866963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7" name="Rectangle 326">
                                    <a:extLst>
                                      <a:ext uri="{FF2B5EF4-FFF2-40B4-BE49-F238E27FC236}">
                                        <a16:creationId xmlns:a16="http://schemas.microsoft.com/office/drawing/2014/main" id="{C5FFF708-A49A-1695-E304-58E2773B6A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61284" y="2336800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20" name="Rectangle 319">
                                  <a:extLst>
                                    <a:ext uri="{FF2B5EF4-FFF2-40B4-BE49-F238E27FC236}">
                                      <a16:creationId xmlns:a16="http://schemas.microsoft.com/office/drawing/2014/main" id="{A97B8899-0EDC-0748-8D74-EAD8835FB0C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8440" y="1742547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18" name="Rectangle 317">
                                <a:extLst>
                                  <a:ext uri="{FF2B5EF4-FFF2-40B4-BE49-F238E27FC236}">
                                    <a16:creationId xmlns:a16="http://schemas.microsoft.com/office/drawing/2014/main" id="{3F243059-E354-B235-2D52-59202D1D0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69823" y="2340936"/>
                                <a:ext cx="45719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328" name="Straight Connector 327">
                              <a:extLst>
                                <a:ext uri="{FF2B5EF4-FFF2-40B4-BE49-F238E27FC236}">
                                  <a16:creationId xmlns:a16="http://schemas.microsoft.com/office/drawing/2014/main" id="{BF167422-6985-223E-8368-E1BAC1F4FEA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3580455" y="3559336"/>
                              <a:ext cx="45720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31" name="Isosceles Triangle 330">
                            <a:extLst>
                              <a:ext uri="{FF2B5EF4-FFF2-40B4-BE49-F238E27FC236}">
                                <a16:creationId xmlns:a16="http://schemas.microsoft.com/office/drawing/2014/main" id="{B1E53A9C-812B-AE49-8D16-F4E733495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647727" y="5306053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33" name="Straight Connector 332">
                          <a:extLst>
                            <a:ext uri="{FF2B5EF4-FFF2-40B4-BE49-F238E27FC236}">
                              <a16:creationId xmlns:a16="http://schemas.microsoft.com/office/drawing/2014/main" id="{7BAC556A-4843-64C1-78BC-F5436F2691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2792701" y="3974442"/>
                          <a:ext cx="32004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34" name="Isosceles Triangle 333">
                          <a:extLst>
                            <a:ext uri="{FF2B5EF4-FFF2-40B4-BE49-F238E27FC236}">
                              <a16:creationId xmlns:a16="http://schemas.microsoft.com/office/drawing/2014/main" id="{9529FA00-44EA-095B-11EB-45A5372C8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897477" y="4139018"/>
                          <a:ext cx="110488" cy="95248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5" name="Straight Connector 334">
                          <a:extLst>
                            <a:ext uri="{FF2B5EF4-FFF2-40B4-BE49-F238E27FC236}">
                              <a16:creationId xmlns:a16="http://schemas.microsoft.com/office/drawing/2014/main" id="{E514D21D-5344-6062-1695-4FC52402D3C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2956141" y="3820665"/>
                          <a:ext cx="64008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DC1208EF-E56E-CCC4-6340-86AD5D127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89854" y="892363"/>
                        <a:ext cx="1068816" cy="1157148"/>
                        <a:chOff x="7322094" y="1059947"/>
                        <a:chExt cx="1068816" cy="1157148"/>
                      </a:xfrm>
                    </p:grpSpPr>
                    <p:sp>
                      <p:nvSpPr>
                        <p:cNvPr id="338" name="Isosceles Triangle 337">
                          <a:extLst>
                            <a:ext uri="{FF2B5EF4-FFF2-40B4-BE49-F238E27FC236}">
                              <a16:creationId xmlns:a16="http://schemas.microsoft.com/office/drawing/2014/main" id="{39CBB6D3-1DC6-D9C9-707A-5802B84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277928" y="1104113"/>
                          <a:ext cx="1157148" cy="1068816"/>
                        </a:xfrm>
                        <a:prstGeom prst="triangl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342" name="Plus Sign 341">
                          <a:extLst>
                            <a:ext uri="{FF2B5EF4-FFF2-40B4-BE49-F238E27FC236}">
                              <a16:creationId xmlns:a16="http://schemas.microsoft.com/office/drawing/2014/main" id="{3B7FBECF-5D4B-3672-0592-BA50FDA43A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300841"/>
                          <a:ext cx="148773" cy="148773"/>
                        </a:xfrm>
                        <a:prstGeom prst="mathPl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" name="Minus Sign 342">
                          <a:extLst>
                            <a:ext uri="{FF2B5EF4-FFF2-40B4-BE49-F238E27FC236}">
                              <a16:creationId xmlns:a16="http://schemas.microsoft.com/office/drawing/2014/main" id="{385A79DD-38F9-1B09-1ECF-052161E7A5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834195"/>
                          <a:ext cx="148773" cy="148773"/>
                        </a:xfrm>
                        <a:prstGeom prst="mathMin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46" name="Connector: Elbow 345">
                        <a:extLst>
                          <a:ext uri="{FF2B5EF4-FFF2-40B4-BE49-F238E27FC236}">
                            <a16:creationId xmlns:a16="http://schemas.microsoft.com/office/drawing/2014/main" id="{52E20053-13EA-8020-CEFC-20ADD2C58B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12475" y="1236493"/>
                        <a:ext cx="5276864" cy="3335403"/>
                      </a:xfrm>
                      <a:prstGeom prst="bentConnector3">
                        <a:avLst>
                          <a:gd name="adj1" fmla="val 624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1" name="Connector: Elbow 360">
                      <a:extLst>
                        <a:ext uri="{FF2B5EF4-FFF2-40B4-BE49-F238E27FC236}">
                          <a16:creationId xmlns:a16="http://schemas.microsoft.com/office/drawing/2014/main" id="{A4ABBB50-B01C-34DA-E619-E2DA3B541B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91892" y="1742549"/>
                      <a:ext cx="3082644" cy="306689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24466B4-7D21-7257-E872-9EC362AF4A0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1943" y="120051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cxnSp>
              <p:nvCxnSpPr>
                <p:cNvPr id="488" name="Connector: Elbow 487">
                  <a:extLst>
                    <a:ext uri="{FF2B5EF4-FFF2-40B4-BE49-F238E27FC236}">
                      <a16:creationId xmlns:a16="http://schemas.microsoft.com/office/drawing/2014/main" id="{F0272CA4-9CE2-0A79-E304-2765690EAADD}"/>
                    </a:ext>
                  </a:extLst>
                </p:cNvPr>
                <p:cNvCxnSpPr>
                  <a:stCxn id="482" idx="3"/>
                  <a:endCxn id="449" idx="0"/>
                </p:cNvCxnSpPr>
                <p:nvPr/>
              </p:nvCxnSpPr>
              <p:spPr>
                <a:xfrm>
                  <a:off x="8004701" y="1465864"/>
                  <a:ext cx="1095749" cy="2256631"/>
                </a:xfrm>
                <a:prstGeom prst="bentConnector4">
                  <a:avLst>
                    <a:gd name="adj1" fmla="val 48957"/>
                    <a:gd name="adj2" fmla="val 9068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496AC06B-A606-3392-6EFF-3F2B8538C03A}"/>
                  </a:ext>
                </a:extLst>
              </p:cNvPr>
              <p:cNvSpPr txBox="1"/>
              <p:nvPr/>
            </p:nvSpPr>
            <p:spPr>
              <a:xfrm>
                <a:off x="109343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3DA65135-F74B-B72E-07BE-E933439EBAEE}"/>
                  </a:ext>
                </a:extLst>
              </p:cNvPr>
              <p:cNvSpPr txBox="1"/>
              <p:nvPr/>
            </p:nvSpPr>
            <p:spPr>
              <a:xfrm>
                <a:off x="42312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1FFB0533-FA2E-D0D4-A59A-E0E18BC147E0}"/>
                  </a:ext>
                </a:extLst>
              </p:cNvPr>
              <p:cNvSpPr txBox="1"/>
              <p:nvPr/>
            </p:nvSpPr>
            <p:spPr>
              <a:xfrm>
                <a:off x="3230357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5A78116-4333-B04B-2DEC-C9408F59937D}"/>
                  </a:ext>
                </a:extLst>
              </p:cNvPr>
              <p:cNvSpPr txBox="1"/>
              <p:nvPr/>
            </p:nvSpPr>
            <p:spPr>
              <a:xfrm>
                <a:off x="2594043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E5631F4-4928-B75E-3D08-A3CCF6D8F396}"/>
                  </a:ext>
                </a:extLst>
              </p:cNvPr>
              <p:cNvSpPr txBox="1"/>
              <p:nvPr/>
            </p:nvSpPr>
            <p:spPr>
              <a:xfrm>
                <a:off x="1109734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53E8643-EB34-DBF5-7414-2A9F59B01C3D}"/>
                  </a:ext>
                </a:extLst>
              </p:cNvPr>
              <p:cNvSpPr txBox="1"/>
              <p:nvPr/>
            </p:nvSpPr>
            <p:spPr>
              <a:xfrm>
                <a:off x="476512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95CF296D-242F-FA2B-DAA0-F28D1B1EDEE0}"/>
                  </a:ext>
                </a:extLst>
              </p:cNvPr>
              <p:cNvSpPr txBox="1"/>
              <p:nvPr/>
            </p:nvSpPr>
            <p:spPr>
              <a:xfrm>
                <a:off x="3221259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B301D1AA-BC41-019D-8627-24A295E5071D}"/>
                  </a:ext>
                </a:extLst>
              </p:cNvPr>
              <p:cNvSpPr txBox="1"/>
              <p:nvPr/>
            </p:nvSpPr>
            <p:spPr>
              <a:xfrm>
                <a:off x="2642492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BDF5421-E0FB-B49F-1691-2C929109FDBC}"/>
                  </a:ext>
                </a:extLst>
              </p:cNvPr>
              <p:cNvSpPr txBox="1"/>
              <p:nvPr/>
            </p:nvSpPr>
            <p:spPr>
              <a:xfrm>
                <a:off x="3153612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175FA9BC-6217-7CF6-31CE-38111F8C3199}"/>
                  </a:ext>
                </a:extLst>
              </p:cNvPr>
              <p:cNvSpPr txBox="1"/>
              <p:nvPr/>
            </p:nvSpPr>
            <p:spPr>
              <a:xfrm>
                <a:off x="2703524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34BD60ED-04CC-9743-7ABA-FCF461A2B727}"/>
                  </a:ext>
                </a:extLst>
              </p:cNvPr>
              <p:cNvSpPr txBox="1"/>
              <p:nvPr/>
            </p:nvSpPr>
            <p:spPr>
              <a:xfrm>
                <a:off x="1937853" y="354846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0351AD0B-1508-8982-7A45-A986FD1685AC}"/>
                  </a:ext>
                </a:extLst>
              </p:cNvPr>
              <p:cNvSpPr txBox="1"/>
              <p:nvPr/>
            </p:nvSpPr>
            <p:spPr>
              <a:xfrm>
                <a:off x="1937853" y="280535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D2AD9B-3F82-A3ED-A41E-D6BCA38CBF80}"/>
                </a:ext>
              </a:extLst>
            </p:cNvPr>
            <p:cNvSpPr txBox="1"/>
            <p:nvPr/>
          </p:nvSpPr>
          <p:spPr>
            <a:xfrm>
              <a:off x="8800575" y="303002"/>
              <a:ext cx="2455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S_dis_C1C2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025791-5A06-5B84-3081-18B66BD2298D}"/>
                </a:ext>
              </a:extLst>
            </p:cNvPr>
            <p:cNvSpPr txBox="1"/>
            <p:nvPr/>
          </p:nvSpPr>
          <p:spPr>
            <a:xfrm>
              <a:off x="358333" y="4983842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D744D-C65A-EC0B-0D91-B8BEA214404A}"/>
                </a:ext>
              </a:extLst>
            </p:cNvPr>
            <p:cNvSpPr txBox="1"/>
            <p:nvPr/>
          </p:nvSpPr>
          <p:spPr>
            <a:xfrm>
              <a:off x="2895699" y="5191156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D1BEF1-5972-F1AF-B881-F465B440E24D}"/>
              </a:ext>
            </a:extLst>
          </p:cNvPr>
          <p:cNvSpPr txBox="1"/>
          <p:nvPr/>
        </p:nvSpPr>
        <p:spPr>
          <a:xfrm>
            <a:off x="961598" y="1148693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775DF-6004-4D2B-0C28-F3C98CFF8D8D}"/>
              </a:ext>
            </a:extLst>
          </p:cNvPr>
          <p:cNvSpPr txBox="1"/>
          <p:nvPr/>
        </p:nvSpPr>
        <p:spPr>
          <a:xfrm>
            <a:off x="3138878" y="113042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6E25F-DFD9-793E-DECD-9927D6D06EE3}"/>
              </a:ext>
            </a:extLst>
          </p:cNvPr>
          <p:cNvSpPr txBox="1"/>
          <p:nvPr/>
        </p:nvSpPr>
        <p:spPr>
          <a:xfrm>
            <a:off x="5575671" y="129131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AE5FC-07B7-7F45-77B8-43FF9D0C49F9}"/>
              </a:ext>
            </a:extLst>
          </p:cNvPr>
          <p:cNvSpPr txBox="1"/>
          <p:nvPr/>
        </p:nvSpPr>
        <p:spPr>
          <a:xfrm>
            <a:off x="5575671" y="2074254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7358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72CA5-64D6-6C50-CC1A-5BDDE68F7011}"/>
              </a:ext>
            </a:extLst>
          </p:cNvPr>
          <p:cNvGrpSpPr/>
          <p:nvPr/>
        </p:nvGrpSpPr>
        <p:grpSpPr>
          <a:xfrm>
            <a:off x="286938" y="303002"/>
            <a:ext cx="10986970" cy="6095683"/>
            <a:chOff x="286938" y="303002"/>
            <a:chExt cx="10986970" cy="6095683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1B00B7C8-C459-3599-742F-CE8E1FA00840}"/>
                </a:ext>
              </a:extLst>
            </p:cNvPr>
            <p:cNvGrpSpPr/>
            <p:nvPr/>
          </p:nvGrpSpPr>
          <p:grpSpPr>
            <a:xfrm>
              <a:off x="286938" y="671207"/>
              <a:ext cx="10986970" cy="5727478"/>
              <a:chOff x="423125" y="340467"/>
              <a:chExt cx="10986970" cy="5727478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FFB41DE8-65BF-8B03-FA4A-8582EC788EE8}"/>
                  </a:ext>
                </a:extLst>
              </p:cNvPr>
              <p:cNvGrpSpPr/>
              <p:nvPr/>
            </p:nvGrpSpPr>
            <p:grpSpPr>
              <a:xfrm>
                <a:off x="9077590" y="3507051"/>
                <a:ext cx="2332505" cy="2560894"/>
                <a:chOff x="7710026" y="3528999"/>
                <a:chExt cx="2332505" cy="2560894"/>
              </a:xfrm>
            </p:grpSpPr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EF4E4F15-08F4-0DA3-4692-310E5123E367}"/>
                    </a:ext>
                  </a:extLst>
                </p:cNvPr>
                <p:cNvGrpSpPr/>
                <p:nvPr/>
              </p:nvGrpSpPr>
              <p:grpSpPr>
                <a:xfrm>
                  <a:off x="7939801" y="3528999"/>
                  <a:ext cx="2102730" cy="2560894"/>
                  <a:chOff x="7939801" y="3528999"/>
                  <a:chExt cx="2102730" cy="2560894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8975FE12-1635-3538-0097-BFB6EC759851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1945345" cy="2560894"/>
                    <a:chOff x="8102861" y="3474121"/>
                    <a:chExt cx="1945345" cy="2560894"/>
                  </a:xfrm>
                </p:grpSpPr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FE66BBEE-A679-0D77-588B-9771541F9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2861" y="3474121"/>
                      <a:ext cx="1945345" cy="256089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D6AAF895-4B2E-28D3-52B6-DD1ACCE6F3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47412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B4945056-2327-7293-D29E-C1DECE517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66957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A23B1A0A-A874-BF48-399F-BBA271E10C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86502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D58E57DD-AE9E-E950-C023-40556736B9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06048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72D82C7B-8E1A-87F0-B1AD-6D9021897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25593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03B2607B-1CF7-7954-DC01-D5020019C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45139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FDF5A0F3-46D0-335A-6378-CE4194DEB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64684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C45EEB89-CB0D-7552-24E6-9BED5D49E3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84229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C94D6F27-64BA-2475-4BBF-AF608FB4BC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03775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2C1CCEDE-8B77-4DC3-BBD4-C2BAA95C9D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23320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F3A16AEE-02B0-E20B-C9A0-141121649F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42866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6" name="TextBox 405">
                      <a:extLst>
                        <a:ext uri="{FF2B5EF4-FFF2-40B4-BE49-F238E27FC236}">
                          <a16:creationId xmlns:a16="http://schemas.microsoft.com/office/drawing/2014/main" id="{B9D0A7D0-7542-548D-4B12-B56831E03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62411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BB71EE90-B2DD-89E4-0B2E-1170C0681A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81957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AF0EC6C2-237A-B015-AD6A-948B113407B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62945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8D68CDD6-216C-25AD-DE46-7E991B408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0" name="Straight Connector 409">
                      <a:extLst>
                        <a:ext uri="{FF2B5EF4-FFF2-40B4-BE49-F238E27FC236}">
                          <a16:creationId xmlns:a16="http://schemas.microsoft.com/office/drawing/2014/main" id="{7E5E653D-EEF9-73FF-36D9-82675E277A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BDDB6C36-0FE3-E0B8-F51C-F43F69AAE50F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82447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390C4D74-4780-9F68-7814-81FDFB0AF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2CAAB94-5BD2-5A0F-8445-EB709A18F7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986E4739-B06A-262B-2FF6-DFFF12795C3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019492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1DEAD3FE-BF91-6106-C37F-6534154E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ED0319B9-4A18-6618-8CBF-C69150940C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BF2B34C8-6EFF-B8E8-0DF4-E1B11CD01F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214509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545C9D58-6370-C991-4CD7-47D789248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B37FAFA1-164E-CC55-409C-D789F03DD9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24678083-F81E-8F55-3278-AFC17E65DC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409526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2" name="Rectangle 421">
                      <a:extLst>
                        <a:ext uri="{FF2B5EF4-FFF2-40B4-BE49-F238E27FC236}">
                          <a16:creationId xmlns:a16="http://schemas.microsoft.com/office/drawing/2014/main" id="{99C8BE76-AB00-BB6F-9A60-08EFEE7A6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2B7ED07F-B299-3E38-D7E7-A1058C26E3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EBE35782-3921-3D7F-8CF4-DF1D2DF4E136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60454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6D2EFFC1-CCE6-2B9A-0E5A-E0A5D45AA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6" name="Straight Connector 425">
                      <a:extLst>
                        <a:ext uri="{FF2B5EF4-FFF2-40B4-BE49-F238E27FC236}">
                          <a16:creationId xmlns:a16="http://schemas.microsoft.com/office/drawing/2014/main" id="{54737DE5-06DD-BF2C-BFE5-57CF4C9B21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C5E6A4F7-EF90-7B17-EB70-AE3AB65CB6A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799560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8" name="Rectangle 427">
                      <a:extLst>
                        <a:ext uri="{FF2B5EF4-FFF2-40B4-BE49-F238E27FC236}">
                          <a16:creationId xmlns:a16="http://schemas.microsoft.com/office/drawing/2014/main" id="{CFB5DA39-068C-7746-D897-99FDAF2BE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9" name="Straight Connector 428">
                      <a:extLst>
                        <a:ext uri="{FF2B5EF4-FFF2-40B4-BE49-F238E27FC236}">
                          <a16:creationId xmlns:a16="http://schemas.microsoft.com/office/drawing/2014/main" id="{A8D6D186-6EEC-4EBA-278D-A735608104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>
                    <a:extLst>
                      <a:ext uri="{FF2B5EF4-FFF2-40B4-BE49-F238E27FC236}">
                        <a16:creationId xmlns:a16="http://schemas.microsoft.com/office/drawing/2014/main" id="{C785D8F2-ABC3-0C77-F551-6B953C21FCC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994577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1" name="Rectangle 430">
                      <a:extLst>
                        <a:ext uri="{FF2B5EF4-FFF2-40B4-BE49-F238E27FC236}">
                          <a16:creationId xmlns:a16="http://schemas.microsoft.com/office/drawing/2014/main" id="{05B6850F-3C04-8556-1960-1A6514731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B596A41-84DC-6A53-80B5-873B52E063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F67EEC8A-949D-E820-89A3-5C974D94D774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189594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8D96882D-B04E-CFE9-7CD2-842A1C606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5" name="Straight Connector 434">
                      <a:extLst>
                        <a:ext uri="{FF2B5EF4-FFF2-40B4-BE49-F238E27FC236}">
                          <a16:creationId xmlns:a16="http://schemas.microsoft.com/office/drawing/2014/main" id="{B0E3FAE7-9026-FD88-95CC-163C46D5B4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A57BEEB9-8391-352B-26EE-5ECC9DE6A51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384611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6DF8FFF9-EA4B-9E4F-E2B3-55C53322F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DCB68EF8-7E33-653A-1BE3-8DB0E63E7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E7DED9F-508A-8982-29E5-598E32C0020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57962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564B5B3E-2C4E-C55B-9FD0-0AB85697C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DC21A44D-67C9-D478-E959-CEDE79EC5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2" name="Group 441">
                    <a:extLst>
                      <a:ext uri="{FF2B5EF4-FFF2-40B4-BE49-F238E27FC236}">
                        <a16:creationId xmlns:a16="http://schemas.microsoft.com/office/drawing/2014/main" id="{D1611F02-D6E4-4158-DCDD-A8586B3A8AB8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77464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F8671D75-B45F-2289-D3D8-3FDDBFE06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59E6A612-2D96-B3F3-9E15-0A2382CCCB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9BD2B286-0792-34E6-642B-92D3FF57D5AD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96966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A65EF07C-58A4-A44E-FAC2-29E150247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7" name="Straight Connector 446">
                      <a:extLst>
                        <a:ext uri="{FF2B5EF4-FFF2-40B4-BE49-F238E27FC236}">
                          <a16:creationId xmlns:a16="http://schemas.microsoft.com/office/drawing/2014/main" id="{463A16AC-7452-34C7-D190-51EF9A7E87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A54C8A64-8B51-1ADF-60C8-E58E0A2F1044}"/>
                    </a:ext>
                  </a:extLst>
                </p:cNvPr>
                <p:cNvGrpSpPr/>
                <p:nvPr/>
              </p:nvGrpSpPr>
              <p:grpSpPr>
                <a:xfrm>
                  <a:off x="7710026" y="3698724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F7C6609D-67BD-E792-1A41-647EF5B42B2A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84E4DF95-4456-BC9E-1DE5-5B1CF9C23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7AA61623-46AF-034B-EFBD-A08A72410949}"/>
                    </a:ext>
                  </a:extLst>
                </p:cNvPr>
                <p:cNvGrpSpPr/>
                <p:nvPr/>
              </p:nvGrpSpPr>
              <p:grpSpPr>
                <a:xfrm>
                  <a:off x="7710026" y="3901798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262F5373-3418-59A1-E75A-E6EE98DFFAA9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8EEA3FC0-B9F4-9139-C0BF-53894DDF0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A551284F-4C70-F599-EE20-BCCD607E9948}"/>
                    </a:ext>
                  </a:extLst>
                </p:cNvPr>
                <p:cNvGrpSpPr/>
                <p:nvPr/>
              </p:nvGrpSpPr>
              <p:grpSpPr>
                <a:xfrm>
                  <a:off x="7710026" y="4104872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89439368-71DF-5CE7-A91F-1CF4A841DDEF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B7F991C-37D4-6E2B-A01B-6657C40362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5F325289-4BCF-838C-EDB8-DA689A92C273}"/>
                    </a:ext>
                  </a:extLst>
                </p:cNvPr>
                <p:cNvGrpSpPr/>
                <p:nvPr/>
              </p:nvGrpSpPr>
              <p:grpSpPr>
                <a:xfrm>
                  <a:off x="7710026" y="4307945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4211623E-7EF8-8278-FE61-B61C1F78081D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55361320-EFB2-2CAB-9ECC-9EC2800321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ED8935B5-F2F4-A279-E601-7D6143E4623A}"/>
                    </a:ext>
                  </a:extLst>
                </p:cNvPr>
                <p:cNvSpPr txBox="1"/>
                <p:nvPr/>
              </p:nvSpPr>
              <p:spPr>
                <a:xfrm>
                  <a:off x="7894796" y="378329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clock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DB636588-5F8D-B691-DF15-A2FA2DB6B480}"/>
                    </a:ext>
                  </a:extLst>
                </p:cNvPr>
                <p:cNvSpPr txBox="1"/>
                <p:nvPr/>
              </p:nvSpPr>
              <p:spPr>
                <a:xfrm>
                  <a:off x="7894796" y="399496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reset</a:t>
                  </a:r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5C86B38-D204-FCEB-CA95-959B62817D94}"/>
                    </a:ext>
                  </a:extLst>
                </p:cNvPr>
                <p:cNvSpPr txBox="1"/>
                <p:nvPr/>
              </p:nvSpPr>
              <p:spPr>
                <a:xfrm>
                  <a:off x="7894796" y="420664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56C26504-5116-AA86-0390-9C75973987D2}"/>
                    </a:ext>
                  </a:extLst>
                </p:cNvPr>
                <p:cNvSpPr txBox="1"/>
                <p:nvPr/>
              </p:nvSpPr>
              <p:spPr>
                <a:xfrm>
                  <a:off x="7894796" y="357161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comp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337191C9-58F1-14FC-A582-4CAAE070CA93}"/>
                  </a:ext>
                </a:extLst>
              </p:cNvPr>
              <p:cNvGrpSpPr/>
              <p:nvPr/>
            </p:nvGrpSpPr>
            <p:grpSpPr>
              <a:xfrm>
                <a:off x="6656475" y="3748679"/>
                <a:ext cx="2026147" cy="755632"/>
                <a:chOff x="4687423" y="5178976"/>
                <a:chExt cx="2026147" cy="755632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5E043EE7-E233-30BC-232F-2D48AEB36ECB}"/>
                    </a:ext>
                  </a:extLst>
                </p:cNvPr>
                <p:cNvGrpSpPr/>
                <p:nvPr/>
              </p:nvGrpSpPr>
              <p:grpSpPr>
                <a:xfrm>
                  <a:off x="4687423" y="5178976"/>
                  <a:ext cx="1898698" cy="755632"/>
                  <a:chOff x="5012543" y="5210005"/>
                  <a:chExt cx="1898698" cy="755632"/>
                </a:xfrm>
              </p:grpSpPr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EC8290DE-173A-562A-2173-BB37EC1DC675}"/>
                      </a:ext>
                    </a:extLst>
                  </p:cNvPr>
                  <p:cNvSpPr/>
                  <p:nvPr/>
                </p:nvSpPr>
                <p:spPr>
                  <a:xfrm>
                    <a:off x="5012543" y="5210005"/>
                    <a:ext cx="1867730" cy="75563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2F3E9644-E9DC-DC06-9EC1-B59AAC5C9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214005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288EC5DE-9115-1763-A735-700891B204F3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433536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7CB72675-86DB-B18F-1A82-CC70392A9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65306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</p:grp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00B6FFE1-5003-0573-A378-C91BBC1032C4}"/>
                    </a:ext>
                  </a:extLst>
                </p:cNvPr>
                <p:cNvGrpSpPr/>
                <p:nvPr/>
              </p:nvGrpSpPr>
              <p:grpSpPr>
                <a:xfrm>
                  <a:off x="6556053" y="5305903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F30419BE-D52B-E645-F474-8100D363A454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0FA8B0F7-9505-0EE8-7E75-E1179B2A3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52ECCE9F-D4F1-CDB3-4B9F-C0AECEA18D89}"/>
                    </a:ext>
                  </a:extLst>
                </p:cNvPr>
                <p:cNvGrpSpPr/>
                <p:nvPr/>
              </p:nvGrpSpPr>
              <p:grpSpPr>
                <a:xfrm>
                  <a:off x="6556053" y="5524845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CF6B65DB-FA47-0356-D09F-4D1023C4D10B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76150D28-8D61-7CCC-CEB8-805E99C4C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8C3C5FB5-0DC8-6EEF-F431-0C4C10EA1119}"/>
                    </a:ext>
                  </a:extLst>
                </p:cNvPr>
                <p:cNvGrpSpPr/>
                <p:nvPr/>
              </p:nvGrpSpPr>
              <p:grpSpPr>
                <a:xfrm>
                  <a:off x="6556053" y="5743787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0D365253-6FBB-F049-32E9-4EC5CC6EA8DA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7CE70DC1-4226-BB9F-EF4D-43D7E2C6D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5D3917D7-3D89-FF9A-29D3-32A321D6D833}"/>
                  </a:ext>
                </a:extLst>
              </p:cNvPr>
              <p:cNvGrpSpPr/>
              <p:nvPr/>
            </p:nvGrpSpPr>
            <p:grpSpPr>
              <a:xfrm>
                <a:off x="7847184" y="1450307"/>
                <a:ext cx="157517" cy="31114"/>
                <a:chOff x="8237533" y="3376138"/>
                <a:chExt cx="157517" cy="31114"/>
              </a:xfrm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EFDFDAD-1301-DE92-1E62-43D136208B44}"/>
                    </a:ext>
                  </a:extLst>
                </p:cNvPr>
                <p:cNvSpPr/>
                <p:nvPr/>
              </p:nvSpPr>
              <p:spPr>
                <a:xfrm>
                  <a:off x="8363936" y="3376138"/>
                  <a:ext cx="31114" cy="3111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0C609D4E-6904-0EF8-DB3C-04E9A4E02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237533" y="3391694"/>
                  <a:ext cx="12445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85356A9C-96F9-DAEF-BB7D-426A03FC1FF9}"/>
                  </a:ext>
                </a:extLst>
              </p:cNvPr>
              <p:cNvGrpSpPr/>
              <p:nvPr/>
            </p:nvGrpSpPr>
            <p:grpSpPr>
              <a:xfrm>
                <a:off x="579120" y="340467"/>
                <a:ext cx="8521330" cy="5060834"/>
                <a:chOff x="579120" y="340467"/>
                <a:chExt cx="8521330" cy="5060834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04CEB3B2-1AFD-A0CF-F7AE-DBF638B91054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175902" cy="5060834"/>
                  <a:chOff x="579120" y="340467"/>
                  <a:chExt cx="8175902" cy="5060834"/>
                </a:xfrm>
              </p:grpSpPr>
              <p:grpSp>
                <p:nvGrpSpPr>
                  <p:cNvPr id="377" name="Group 376">
                    <a:extLst>
                      <a:ext uri="{FF2B5EF4-FFF2-40B4-BE49-F238E27FC236}">
                        <a16:creationId xmlns:a16="http://schemas.microsoft.com/office/drawing/2014/main" id="{92D22802-5B00-875E-D15D-85054AAEC57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7279550" cy="5060834"/>
                    <a:chOff x="579120" y="340467"/>
                    <a:chExt cx="7279550" cy="5060834"/>
                  </a:xfrm>
                </p:grpSpPr>
                <p:grpSp>
                  <p:nvGrpSpPr>
                    <p:cNvPr id="359" name="Group 358">
                      <a:extLst>
                        <a:ext uri="{FF2B5EF4-FFF2-40B4-BE49-F238E27FC236}">
                          <a16:creationId xmlns:a16="http://schemas.microsoft.com/office/drawing/2014/main" id="{9FB0B251-45F7-64C2-D796-75A593830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36" name="Group 335">
                        <a:extLst>
                          <a:ext uri="{FF2B5EF4-FFF2-40B4-BE49-F238E27FC236}">
                            <a16:creationId xmlns:a16="http://schemas.microsoft.com/office/drawing/2014/main" id="{F5934A46-6199-84B7-DE11-BD91AAD073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3895488" cy="5060834"/>
                        <a:chOff x="579120" y="340467"/>
                        <a:chExt cx="3895488" cy="5060834"/>
                      </a:xfrm>
                    </p:grpSpPr>
                    <p:grpSp>
                      <p:nvGrpSpPr>
                        <p:cNvPr id="332" name="Group 331">
                          <a:extLst>
                            <a:ext uri="{FF2B5EF4-FFF2-40B4-BE49-F238E27FC236}">
                              <a16:creationId xmlns:a16="http://schemas.microsoft.com/office/drawing/2014/main" id="{B5324914-3B83-FB74-C7D4-845545F95C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13" name="Group 312">
                            <a:extLst>
                              <a:ext uri="{FF2B5EF4-FFF2-40B4-BE49-F238E27FC236}">
                                <a16:creationId xmlns:a16="http://schemas.microsoft.com/office/drawing/2014/main" id="{41734BC7-8B6E-31AF-4712-7314F4D347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7579" y="4441101"/>
                            <a:ext cx="182880" cy="859241"/>
                            <a:chOff x="2200210" y="4741213"/>
                            <a:chExt cx="182880" cy="859241"/>
                          </a:xfrm>
                        </p:grpSpPr>
                        <p:cxnSp>
                          <p:nvCxnSpPr>
                            <p:cNvPr id="309" name="Straight Connector 308">
                              <a:extLst>
                                <a:ext uri="{FF2B5EF4-FFF2-40B4-BE49-F238E27FC236}">
                                  <a16:creationId xmlns:a16="http://schemas.microsoft.com/office/drawing/2014/main" id="{41606EBB-0C9E-EEA9-D3F9-BA1B20FB400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1989898" y="5042965"/>
                              <a:ext cx="603504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0" name="Straight Connector 309">
                              <a:extLst>
                                <a:ext uri="{FF2B5EF4-FFF2-40B4-BE49-F238E27FC236}">
                                  <a16:creationId xmlns:a16="http://schemas.microsoft.com/office/drawing/2014/main" id="{68A7B690-1446-DBDE-FC6D-8E38855DC98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0800000" flipV="1">
                              <a:off x="2200210" y="5349542"/>
                              <a:ext cx="18288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11" name="Moon 310">
                              <a:extLst>
                                <a:ext uri="{FF2B5EF4-FFF2-40B4-BE49-F238E27FC236}">
                                  <a16:creationId xmlns:a16="http://schemas.microsoft.com/office/drawing/2014/main" id="{F7202F9A-B342-6086-2C2D-33B080AA59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2272571" y="5330246"/>
                              <a:ext cx="45719" cy="169486"/>
                            </a:xfrm>
                            <a:prstGeom prst="moon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312" name="Straight Connector 311">
                              <a:extLst>
                                <a:ext uri="{FF2B5EF4-FFF2-40B4-BE49-F238E27FC236}">
                                  <a16:creationId xmlns:a16="http://schemas.microsoft.com/office/drawing/2014/main" id="{E01E6321-49C6-D60D-7ECA-9B2F3F45ADB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291650" y="5392129"/>
                              <a:ext cx="0" cy="208325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9B977805-3CA0-2C4B-0DE5-90CCFD6655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4822813"/>
                            <a:chOff x="579120" y="340467"/>
                            <a:chExt cx="3895488" cy="4822813"/>
                          </a:xfrm>
                        </p:grpSpPr>
                        <p:grpSp>
                          <p:nvGrpSpPr>
                            <p:cNvPr id="314" name="Group 313">
                              <a:extLst>
                                <a:ext uri="{FF2B5EF4-FFF2-40B4-BE49-F238E27FC236}">
                                  <a16:creationId xmlns:a16="http://schemas.microsoft.com/office/drawing/2014/main" id="{C5D45711-3339-861F-CBE3-AAA3E7A34D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723023"/>
                              <a:chOff x="579120" y="340467"/>
                              <a:chExt cx="3895488" cy="4723023"/>
                            </a:xfrm>
                          </p:grpSpPr>
                          <p:grpSp>
                            <p:nvGrpSpPr>
                              <p:cNvPr id="299" name="Group 298">
                                <a:extLst>
                                  <a:ext uri="{FF2B5EF4-FFF2-40B4-BE49-F238E27FC236}">
                                    <a16:creationId xmlns:a16="http://schemas.microsoft.com/office/drawing/2014/main" id="{AF737AFD-6B5E-E98A-7C34-66167F0788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103219"/>
                                <a:chOff x="579120" y="340467"/>
                                <a:chExt cx="3895488" cy="4103219"/>
                              </a:xfrm>
                            </p:grpSpPr>
                            <p:grpSp>
                              <p:nvGrpSpPr>
                                <p:cNvPr id="110" name="Group 109">
                                  <a:extLst>
                                    <a:ext uri="{FF2B5EF4-FFF2-40B4-BE49-F238E27FC236}">
                                      <a16:creationId xmlns:a16="http://schemas.microsoft.com/office/drawing/2014/main" id="{D29F5C58-3E5A-72A1-1B04-EC9C22672F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8"/>
                                  <a:ext cx="1342010" cy="4103218"/>
                                  <a:chOff x="579120" y="340468"/>
                                  <a:chExt cx="1342010" cy="4103218"/>
                                </a:xfrm>
                              </p:grpSpPr>
                              <p:cxnSp>
                                <p:nvCxnSpPr>
                                  <p:cNvPr id="55" name="Straight Connector 54">
                                    <a:extLst>
                                      <a:ext uri="{FF2B5EF4-FFF2-40B4-BE49-F238E27FC236}">
                                        <a16:creationId xmlns:a16="http://schemas.microsoft.com/office/drawing/2014/main" id="{EB2C0E61-FC0E-2708-E82D-29EF198D014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1071117" y="2441950"/>
                                    <a:ext cx="164592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56" name="Isosceles Triangle 55">
                                    <a:extLst>
                                      <a:ext uri="{FF2B5EF4-FFF2-40B4-BE49-F238E27FC236}">
                                        <a16:creationId xmlns:a16="http://schemas.microsoft.com/office/drawing/2014/main" id="{64082373-CBFB-AA4B-E70E-7FC98E9BD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1098169" y="2529945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grpSp>
                                <p:nvGrpSpPr>
                                  <p:cNvPr id="61" name="Group 60">
                                    <a:extLst>
                                      <a:ext uri="{FF2B5EF4-FFF2-40B4-BE49-F238E27FC236}">
                                        <a16:creationId xmlns:a16="http://schemas.microsoft.com/office/drawing/2014/main" id="{66D3F4C9-1DFA-779D-A415-F9D5D8CCE41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2042051"/>
                                    <a:chOff x="579120" y="340468"/>
                                    <a:chExt cx="1342010" cy="2042051"/>
                                  </a:xfrm>
                                </p:grpSpPr>
                                <p:grpSp>
                                  <p:nvGrpSpPr>
                                    <p:cNvPr id="27" name="Group 26">
                                      <a:extLst>
                                        <a:ext uri="{FF2B5EF4-FFF2-40B4-BE49-F238E27FC236}">
                                          <a16:creationId xmlns:a16="http://schemas.microsoft.com/office/drawing/2014/main" id="{BC14905A-FC85-48D0-C4E5-4BB20BEA61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212471" cy="1447799"/>
                                      <a:chOff x="579120" y="340468"/>
                                      <a:chExt cx="1212471" cy="1447799"/>
                                    </a:xfrm>
                                  </p:grpSpPr>
                                  <p:grpSp>
                                    <p:nvGrpSpPr>
                                      <p:cNvPr id="24" name="Group 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8386AE-F491-0D6D-BBDF-C4C4A1C461C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138029"/>
                                        <a:chOff x="579120" y="340468"/>
                                        <a:chExt cx="1212471" cy="1138029"/>
                                      </a:xfrm>
                                    </p:grpSpPr>
                                    <p:grpSp>
                                      <p:nvGrpSpPr>
                                        <p:cNvPr id="17" name="Group 1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82163A4-82A0-B577-D39F-427EC26F2C2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968631" cy="1138029"/>
                                          <a:chOff x="579120" y="340468"/>
                                          <a:chExt cx="968631" cy="1138029"/>
                                        </a:xfrm>
                                      </p:grpSpPr>
                                      <p:grpSp>
                                        <p:nvGrpSpPr>
                                          <p:cNvPr id="11" name="Group 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9846E5A-A953-DFEF-5E9F-C2014B04085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603763" cy="1138029"/>
                                            <a:chOff x="579120" y="340468"/>
                                            <a:chExt cx="603763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7" name="Group 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D0B4E3-C452-701D-5B91-D347267C71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853440"/>
                                              <a:chOff x="579120" y="340468"/>
                                              <a:chExt cx="603763" cy="85344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8" name="Straight Connector 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CE7590-CC24-2D04-42C9-BE79AE805D8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817123" y="34046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2" name="Straight Connector 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EF6045E-1115-34BD-2B91-ABCC594DB221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636026" y="52334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3" name="Oval 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FDF7E-67BF-08A3-7796-158FA4FED9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579120" y="706228"/>
                                                <a:ext cx="487680" cy="48768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" name="Minus Sign 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CC5EF1F-F857-03C5-6EB7-D50781B349F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7811" y="1046480"/>
                                                <a:ext cx="118623" cy="45719"/>
                                              </a:xfrm>
                                              <a:prstGeom prst="mathMin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6" name="Plus Sign 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90E1D5-E038-C274-3E38-714CA1841E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2801" y="744300"/>
                                                <a:ext cx="128644" cy="142186"/>
                                              </a:xfrm>
                                              <a:prstGeom prst="mathPl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9" name="Straight Connector 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BB63672-A956-89FE-F74A-D08F1440DCB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>
                                              <a:off x="733058" y="1285348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0" name="Isosceles Triangle 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5710740-598A-56B3-FBF0-30B57679ABB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V="1">
                                              <a:off x="769254" y="1383249"/>
                                              <a:ext cx="110488" cy="95248"/>
                                            </a:xfrm>
                                            <a:prstGeom prst="triangle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6" name="Group 1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4570E0-FE42-6000-F4FC-7143C051260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181991" y="340468"/>
                                            <a:ext cx="365760" cy="365760"/>
                                            <a:chOff x="1659133" y="547586"/>
                                            <a:chExt cx="365760" cy="365760"/>
                                          </a:xfrm>
                                        </p:grpSpPr>
                                        <p:cxnSp>
                                          <p:nvCxnSpPr>
                                            <p:cNvPr id="12" name="Straight Connector 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90D378-A25A-4F15-BFFF-38183FB4554C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 flipH="1" flipV="1">
                                              <a:off x="1659133" y="54758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3" name="Straight Connector 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25ABF37-AB48-C09E-4E0A-67FED66F1F83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6200000" flipH="1" flipV="1">
                                              <a:off x="1842013" y="73046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sp>
                                      <p:nvSpPr>
                                        <p:cNvPr id="20" name="Oval 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D9E3A4-4279-6560-8305-380DBB6E39C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303911" y="706228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21" name="Straight Connector 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3E3FFB4-5B10-8364-AA00-09E0118CF8B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1547751" y="810263"/>
                                          <a:ext cx="0" cy="14097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2" name="Isosceles Triangle 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B927B22-BCBB-031C-1E9E-0928E9069D8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1492507" y="951232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5" name="Straight Connector 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E84C99-67CA-0A51-20B4-8D8E2D02293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273431" y="1468228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6" name="Rectangle 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55AE99-7BC8-A978-82B4-05D6EFC76DB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24891" y="1742548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28" name="Straight Connector 27">
                                      <a:extLst>
                                        <a:ext uri="{FF2B5EF4-FFF2-40B4-BE49-F238E27FC236}">
                                          <a16:creationId xmlns:a16="http://schemas.microsoft.com/office/drawing/2014/main" id="{2F305F29-F395-835F-88A1-554F84AFF7D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141059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" name="Straight Connector 28">
                                      <a:extLst>
                                        <a:ext uri="{FF2B5EF4-FFF2-40B4-BE49-F238E27FC236}">
                                          <a16:creationId xmlns:a16="http://schemas.microsoft.com/office/drawing/2014/main" id="{A4658FCB-EC5C-F9AF-0FAF-FF10BF0E0F6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37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1450594" y="2062587"/>
                                      <a:ext cx="97156" cy="274213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1" name="Rectangle 30">
                                      <a:extLst>
                                        <a:ext uri="{FF2B5EF4-FFF2-40B4-BE49-F238E27FC236}">
                                          <a16:creationId xmlns:a16="http://schemas.microsoft.com/office/drawing/2014/main" id="{16BB98B5-1DE5-1668-A02A-AFC9A13C55A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69253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" name="Rectangle 31">
                                      <a:extLst>
                                        <a:ext uri="{FF2B5EF4-FFF2-40B4-BE49-F238E27FC236}">
                                          <a16:creationId xmlns:a16="http://schemas.microsoft.com/office/drawing/2014/main" id="{E059F7CE-6711-B41A-6629-4A8FBA280F2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1915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3" name="Straight Connector 32">
                                      <a:extLst>
                                        <a:ext uri="{FF2B5EF4-FFF2-40B4-BE49-F238E27FC236}">
                                          <a16:creationId xmlns:a16="http://schemas.microsoft.com/office/drawing/2014/main" id="{A8775F85-6911-3FC6-4B08-B496737779A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73825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4" name="Straight Connector 33">
                                      <a:extLst>
                                        <a:ext uri="{FF2B5EF4-FFF2-40B4-BE49-F238E27FC236}">
                                          <a16:creationId xmlns:a16="http://schemas.microsoft.com/office/drawing/2014/main" id="{4D9F0E2C-04DF-2E45-4432-725C4B59785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3341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7" name="Rectangle 36">
                                      <a:extLst>
                                        <a:ext uri="{FF2B5EF4-FFF2-40B4-BE49-F238E27FC236}">
                                          <a16:creationId xmlns:a16="http://schemas.microsoft.com/office/drawing/2014/main" id="{63CF4C00-87EB-2DF0-11CA-0889FD70759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2773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7" name="Rectangle 56">
                                      <a:extLst>
                                        <a:ext uri="{FF2B5EF4-FFF2-40B4-BE49-F238E27FC236}">
                                          <a16:creationId xmlns:a16="http://schemas.microsoft.com/office/drawing/2014/main" id="{AFC64700-1ECF-DE96-7686-ADD291C5FC9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97281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60" name="Straight Connector 59">
                                      <a:extLst>
                                        <a:ext uri="{FF2B5EF4-FFF2-40B4-BE49-F238E27FC236}">
                                          <a16:creationId xmlns:a16="http://schemas.microsoft.com/office/drawing/2014/main" id="{534B5CBE-D361-2B2D-D170-55019D58A62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53414" y="2357224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62" name="Straight Connector 61">
                                    <a:extLst>
                                      <a:ext uri="{FF2B5EF4-FFF2-40B4-BE49-F238E27FC236}">
                                        <a16:creationId xmlns:a16="http://schemas.microsoft.com/office/drawing/2014/main" id="{8E89DB27-E3CD-D6F9-588C-490182794D4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911480" y="3094728"/>
                                    <a:ext cx="1417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63" name="Group 62">
                                    <a:extLst>
                                      <a:ext uri="{FF2B5EF4-FFF2-40B4-BE49-F238E27FC236}">
                                        <a16:creationId xmlns:a16="http://schemas.microsoft.com/office/drawing/2014/main" id="{6D64566D-ECB9-5CE7-37C3-A77841E2FA8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flipV="1">
                                    <a:off x="1094359" y="3799578"/>
                                    <a:ext cx="787717" cy="644108"/>
                                    <a:chOff x="2866963" y="1243437"/>
                                    <a:chExt cx="787717" cy="644108"/>
                                  </a:xfrm>
                                </p:grpSpPr>
                                <p:grpSp>
                                  <p:nvGrpSpPr>
                                    <p:cNvPr id="64" name="Group 63">
                                      <a:extLst>
                                        <a:ext uri="{FF2B5EF4-FFF2-40B4-BE49-F238E27FC236}">
                                          <a16:creationId xmlns:a16="http://schemas.microsoft.com/office/drawing/2014/main" id="{4F9232F6-D376-D528-DAD9-CF8CB6B454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243437"/>
                                      <a:ext cx="787717" cy="639972"/>
                                      <a:chOff x="2866963" y="1243437"/>
                                      <a:chExt cx="787717" cy="639972"/>
                                    </a:xfrm>
                                  </p:grpSpPr>
                                  <p:grpSp>
                                    <p:nvGrpSpPr>
                                      <p:cNvPr id="66" name="Group 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1732BE-7342-6D4D-0797-AAC7204E2A6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89157"/>
                                        <a:ext cx="787717" cy="594252"/>
                                        <a:chOff x="2866963" y="1289157"/>
                                        <a:chExt cx="787717" cy="594252"/>
                                      </a:xfrm>
                                    </p:grpSpPr>
                                    <p:cxnSp>
                                      <p:nvCxnSpPr>
                                        <p:cNvPr id="68" name="Straight Connector 6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12E40D-F957-EF87-6DA3-505DE6D75188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42631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9" name="Straight Connector 6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605F68-2777-F588-FE71-EB68DD79E30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74" idx="0"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3184144" y="1563477"/>
                                          <a:ext cx="97156" cy="274213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0" name="Rectangle 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5BBE7C-9DE4-D278-D420-A55F497B67B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1" name="Rectangle 7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C377F2-8ED8-36E6-D63D-D81D20584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72" name="Straight Connector 7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7BAF63-FD6A-B195-AFBC-A267D7CFA70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3" name="Straight Connector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BFC547-ED0B-AD3A-0F88-1B2382E17057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4" name="Rectangle 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C807B14-E56E-15DE-7CAF-15E46324D4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1837690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7" name="Rectangle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817A79-908C-4A3A-3215-44A5CBF92B1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24343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5" name="Rectangle 64">
                                      <a:extLst>
                                        <a:ext uri="{FF2B5EF4-FFF2-40B4-BE49-F238E27FC236}">
                                          <a16:creationId xmlns:a16="http://schemas.microsoft.com/office/drawing/2014/main" id="{12437DAD-6214-4E15-887A-48DC06A0B91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69823" y="1841826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07" name="Straight Connector 106">
                                    <a:extLst>
                                      <a:ext uri="{FF2B5EF4-FFF2-40B4-BE49-F238E27FC236}">
                                        <a16:creationId xmlns:a16="http://schemas.microsoft.com/office/drawing/2014/main" id="{7A37ECBC-D0E4-EFB8-FB5D-48BAE257EBE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585160" y="3981930"/>
                                    <a:ext cx="32004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8" name="Isosceles Triangle 107">
                                    <a:extLst>
                                      <a:ext uri="{FF2B5EF4-FFF2-40B4-BE49-F238E27FC236}">
                                        <a16:creationId xmlns:a16="http://schemas.microsoft.com/office/drawing/2014/main" id="{1E4D3B74-0F46-01F3-7A0D-4AD717711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689936" y="4146506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09" name="Straight Connector 108">
                                    <a:extLst>
                                      <a:ext uri="{FF2B5EF4-FFF2-40B4-BE49-F238E27FC236}">
                                        <a16:creationId xmlns:a16="http://schemas.microsoft.com/office/drawing/2014/main" id="{52C77382-9436-C4CA-4A42-3C7F7580BAF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748600" y="3828153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6" name="Group 285">
                                  <a:extLst>
                                    <a:ext uri="{FF2B5EF4-FFF2-40B4-BE49-F238E27FC236}">
                                      <a16:creationId xmlns:a16="http://schemas.microsoft.com/office/drawing/2014/main" id="{C511C1EF-98B5-74C9-67CC-DC82C7F9E3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81968" y="340467"/>
                                  <a:ext cx="1192640" cy="2992004"/>
                                  <a:chOff x="2573968" y="340467"/>
                                  <a:chExt cx="1192640" cy="299200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B4DBDC72-0F65-8189-3140-D20ABBA180B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573968" y="2692500"/>
                                    <a:ext cx="787717" cy="639971"/>
                                    <a:chOff x="2866963" y="1742547"/>
                                    <a:chExt cx="787717" cy="639971"/>
                                  </a:xfrm>
                                </p:grpSpPr>
                                <p:grpSp>
                                  <p:nvGrpSpPr>
                                    <p:cNvPr id="54" name="Group 53">
                                      <a:extLst>
                                        <a:ext uri="{FF2B5EF4-FFF2-40B4-BE49-F238E27FC236}">
                                          <a16:creationId xmlns:a16="http://schemas.microsoft.com/office/drawing/2014/main" id="{73275A35-C49A-BE2E-9D42-05C024A653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742547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45" name="Group 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F8D787-FDD8-4C7D-5BFF-5D4D144800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88267"/>
                                        <a:ext cx="787717" cy="594251"/>
                                        <a:chOff x="2866963" y="1788267"/>
                                        <a:chExt cx="787717" cy="594251"/>
                                      </a:xfrm>
                                    </p:grpSpPr>
                                    <p:cxnSp>
                                      <p:nvCxnSpPr>
                                        <p:cNvPr id="38" name="Straight Connector 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BB94BF-1902-3E97-956B-F7A21EC9E6F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92542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9" name="Straight Connector 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B06440F-EC77-70F5-7196-48BD6ADD20E1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58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2062587"/>
                                          <a:ext cx="114505" cy="274212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0" name="Rectangle 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CE50AF-3A80-5EF3-5DD1-95D9EEC88DD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1" name="Rectangle 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D9F0FD-B55C-0A70-487E-90C3B6C7483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2" name="Straight Connector 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1B57DA-F180-66E1-AD42-776DABACCD8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43" name="Straight Connector 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BD94B6-757B-2DB9-AD10-3E99125E8F5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4" name="Rectangle 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AC811E-054E-BE52-E51B-5DAB6D2ADC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2336799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3" name="Rectangle 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1EB720-A198-FE0F-4975-5B150CB6D4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74254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8" name="Rectangle 57">
                                      <a:extLst>
                                        <a:ext uri="{FF2B5EF4-FFF2-40B4-BE49-F238E27FC236}">
                                          <a16:creationId xmlns:a16="http://schemas.microsoft.com/office/drawing/2014/main" id="{F40A72D0-B680-85B1-229F-DFE45D84702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72945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62" name="Group 261">
                                    <a:extLst>
                                      <a:ext uri="{FF2B5EF4-FFF2-40B4-BE49-F238E27FC236}">
                                        <a16:creationId xmlns:a16="http://schemas.microsoft.com/office/drawing/2014/main" id="{7F66D409-D4EA-CEDB-F47F-B12DD8ABA49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01412" y="340467"/>
                                    <a:ext cx="1065196" cy="1990006"/>
                                    <a:chOff x="2228972" y="518442"/>
                                    <a:chExt cx="1065196" cy="1990006"/>
                                  </a:xfrm>
                                </p:grpSpPr>
                                <p:grpSp>
                                  <p:nvGrpSpPr>
                                    <p:cNvPr id="159" name="Group 158">
                                      <a:extLst>
                                        <a:ext uri="{FF2B5EF4-FFF2-40B4-BE49-F238E27FC236}">
                                          <a16:creationId xmlns:a16="http://schemas.microsoft.com/office/drawing/2014/main" id="{1091976A-325C-6616-6270-F381489F46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H="1">
                                      <a:off x="2266116" y="518442"/>
                                      <a:ext cx="1028052" cy="1554480"/>
                                      <a:chOff x="2450535" y="518442"/>
                                      <a:chExt cx="1028052" cy="1554480"/>
                                    </a:xfrm>
                                  </p:grpSpPr>
                                  <p:cxnSp>
                                    <p:nvCxnSpPr>
                                      <p:cNvPr id="146" name="Straight Connector 1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C69D8A-CDFC-5835-9A34-EA5043FEA3D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504119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7" name="Straight Connector 1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BC7BCA-8AE2-264F-4948-9CB0EE9795C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>
                                        <a:off x="2323022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2" name="Isosceles Triangle 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2C88DC0-AA53-8C48-C2C4-9544666BFE7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2450535" y="880748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3" name="Straight Connector 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8A3692-7DC0-C2A2-F50E-99B044A78E5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 flipH="1" flipV="1">
                                        <a:off x="2868987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54" name="Straight Connector 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2EF622-9F82-84D5-9675-C60EAA9363A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3051867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5" name="Oval 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C2F349-35D5-690B-49E7-E9A63FC5623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990907" y="8842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6" name="Straight Connector 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E933D0-AE87-3302-A633-14828AA0F4D3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234747" y="988237"/>
                                        <a:ext cx="0" cy="36576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7" name="Isosceles Triangle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E4D61C-C5E9-7A62-6F2C-8B8ADCC3A0B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3179503" y="1353997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8" name="Straight Connector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EA02418-AB07-72F7-A27C-18E93A76301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2960427" y="1798602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73" name="Oval 172">
                                      <a:extLst>
                                        <a:ext uri="{FF2B5EF4-FFF2-40B4-BE49-F238E27FC236}">
                                          <a16:creationId xmlns:a16="http://schemas.microsoft.com/office/drawing/2014/main" id="{A66693CC-1A2C-BE90-8E7B-BBA81D59EFA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H="1">
                                      <a:off x="2272542" y="1036602"/>
                                      <a:ext cx="487680" cy="48768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187" name="Group 186">
                                      <a:extLst>
                                        <a:ext uri="{FF2B5EF4-FFF2-40B4-BE49-F238E27FC236}">
                                          <a16:creationId xmlns:a16="http://schemas.microsoft.com/office/drawing/2014/main" id="{8FD1F941-D6C8-26B8-3FCC-BB332E6A3B5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28972" y="2072922"/>
                                      <a:ext cx="536072" cy="435526"/>
                                      <a:chOff x="2243257" y="2130727"/>
                                      <a:chExt cx="536072" cy="435526"/>
                                    </a:xfrm>
                                  </p:grpSpPr>
                                  <p:grpSp>
                                    <p:nvGrpSpPr>
                                      <p:cNvPr id="175" name="Group 1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EFBC19-F66C-E03E-0A0E-E6A9C7E4EAE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43257" y="2130727"/>
                                        <a:ext cx="536072" cy="435526"/>
                                        <a:chOff x="2866963" y="174254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177" name="Group 1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3205229-4891-0D1A-DF89-25B356DD6F9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93860"/>
                                          <a:ext cx="787717" cy="588659"/>
                                          <a:chOff x="2866963" y="1793860"/>
                                          <a:chExt cx="787717" cy="588659"/>
                                        </a:xfrm>
                                      </p:grpSpPr>
                                      <p:cxnSp>
                                        <p:nvCxnSpPr>
                                          <p:cNvPr id="179" name="Straight Connector 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B4448AB-90D2-5319-B525-907F0F2452E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 flipV="1">
                                            <a:off x="3200682" y="1874479"/>
                                            <a:ext cx="161237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0" name="Straight Connector 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C8E23DA-6EE7-B000-EE14-B2EF2CB9B655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3277790" y="1949499"/>
                                            <a:ext cx="4253" cy="22606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1" name="Rectangle 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2980E5D-19C7-75CE-EC51-D90EF66CB7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82" name="Rectangle 1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A67B5F-0B2D-DABC-F570-AEEF0955F2B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83" name="Straight Connector 1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FA6D7D0-F72F-38BF-6937-B5151F50B33B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4" name="Straight Connector 1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E2C31D5-8D1B-E3D2-A011-CFEF01FB30E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5" name="Rectangle 1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755CB71-F035-9D21-246A-713605FA039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9902" y="2336799"/>
                                            <a:ext cx="45720" cy="4572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78" name="Rectangle 1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726297B-30A8-8716-8F75-634A26F4FF9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186" name="Straight Connector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24B79E-6C5E-8CFF-B99B-4E82FDFFDB0C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 flipV="1">
                                        <a:off x="2467977" y="2480275"/>
                                        <a:ext cx="109728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273" name="Straight Connector 272">
                                    <a:extLst>
                                      <a:ext uri="{FF2B5EF4-FFF2-40B4-BE49-F238E27FC236}">
                                        <a16:creationId xmlns:a16="http://schemas.microsoft.com/office/drawing/2014/main" id="{9837E374-2793-340A-0957-CE57FC2FD69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2799516" y="2513353"/>
                                    <a:ext cx="36576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7" name="Group 286">
                                  <a:extLst>
                                    <a:ext uri="{FF2B5EF4-FFF2-40B4-BE49-F238E27FC236}">
                                      <a16:creationId xmlns:a16="http://schemas.microsoft.com/office/drawing/2014/main" id="{8E9404E3-4B84-79D0-B91D-850D208FB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443538" y="3080419"/>
                                  <a:ext cx="542194" cy="435526"/>
                                  <a:chOff x="3653696" y="1817987"/>
                                  <a:chExt cx="542194" cy="435526"/>
                                </a:xfrm>
                              </p:grpSpPr>
                              <p:cxnSp>
                                <p:nvCxnSpPr>
                                  <p:cNvPr id="288" name="Straight Connector 287">
                                    <a:extLst>
                                      <a:ext uri="{FF2B5EF4-FFF2-40B4-BE49-F238E27FC236}">
                                        <a16:creationId xmlns:a16="http://schemas.microsoft.com/office/drawing/2014/main" id="{2515B604-D2B1-A98C-A067-EDE88346019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86927" y="1907772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89" name="Straight Connector 288">
                                    <a:extLst>
                                      <a:ext uri="{FF2B5EF4-FFF2-40B4-BE49-F238E27FC236}">
                                        <a16:creationId xmlns:a16="http://schemas.microsoft.com/office/drawing/2014/main" id="{E2F77931-EA29-231D-2381-D88375A16C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841254" y="2008179"/>
                                    <a:ext cx="150034" cy="51331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0" name="Rectangle 289">
                                    <a:extLst>
                                      <a:ext uri="{FF2B5EF4-FFF2-40B4-BE49-F238E27FC236}">
                                        <a16:creationId xmlns:a16="http://schemas.microsoft.com/office/drawing/2014/main" id="{D6C1E3C3-975B-6C63-579B-3E0E8838D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040320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1" name="Rectangle 290">
                                    <a:extLst>
                                      <a:ext uri="{FF2B5EF4-FFF2-40B4-BE49-F238E27FC236}">
                                        <a16:creationId xmlns:a16="http://schemas.microsoft.com/office/drawing/2014/main" id="{4F63A07F-70E1-5E85-9D14-AC51F16C7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6221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2" name="Straight Connector 291">
                                    <a:extLst>
                                      <a:ext uri="{FF2B5EF4-FFF2-40B4-BE49-F238E27FC236}">
                                        <a16:creationId xmlns:a16="http://schemas.microsoft.com/office/drawing/2014/main" id="{443EBD8E-E4BE-9BA6-68F2-DFB45B638D6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4071433" y="2035786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3" name="Straight Connector 292">
                                    <a:extLst>
                                      <a:ext uri="{FF2B5EF4-FFF2-40B4-BE49-F238E27FC236}">
                                        <a16:creationId xmlns:a16="http://schemas.microsoft.com/office/drawing/2014/main" id="{9A1907EF-2C6D-FB40-EDD0-C1FBC98C7D6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653696" y="2035787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4" name="Rectangle 293">
                                    <a:extLst>
                                      <a:ext uri="{FF2B5EF4-FFF2-40B4-BE49-F238E27FC236}">
                                        <a16:creationId xmlns:a16="http://schemas.microsoft.com/office/drawing/2014/main" id="{B72E5F70-8D90-45A3-AD25-763AD0AD7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32943" y="2222399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5" name="Rectangle 294">
                                    <a:extLst>
                                      <a:ext uri="{FF2B5EF4-FFF2-40B4-BE49-F238E27FC236}">
                                        <a16:creationId xmlns:a16="http://schemas.microsoft.com/office/drawing/2014/main" id="{C7A28688-C1C7-6921-0A53-E11AB79A18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26233" y="1817987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6" name="Straight Connector 295">
                                    <a:extLst>
                                      <a:ext uri="{FF2B5EF4-FFF2-40B4-BE49-F238E27FC236}">
                                        <a16:creationId xmlns:a16="http://schemas.microsoft.com/office/drawing/2014/main" id="{C09BDA05-C8E6-75D8-225C-FFAB68752FF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90253" y="2167535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297" name="Straight Connector 296">
                                  <a:extLst>
                                    <a:ext uri="{FF2B5EF4-FFF2-40B4-BE49-F238E27FC236}">
                                      <a16:creationId xmlns:a16="http://schemas.microsoft.com/office/drawing/2014/main" id="{15FBA8F0-CF48-9B7A-647F-DB083593D96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2936209" y="3313421"/>
                                  <a:ext cx="6400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8" name="Straight Connector 297">
                                  <a:extLst>
                                    <a:ext uri="{FF2B5EF4-FFF2-40B4-BE49-F238E27FC236}">
                                      <a16:creationId xmlns:a16="http://schemas.microsoft.com/office/drawing/2014/main" id="{187657CD-0A1A-C542-348F-1B57040F167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619048" y="3321889"/>
                                  <a:ext cx="877824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00" name="Straight Connector 299">
                                <a:extLst>
                                  <a:ext uri="{FF2B5EF4-FFF2-40B4-BE49-F238E27FC236}">
                                    <a16:creationId xmlns:a16="http://schemas.microsoft.com/office/drawing/2014/main" id="{1EE7AC3C-FA10-A448-D26C-65858E16EA4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325815" y="4626566"/>
                                <a:ext cx="36576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01" name="Straight Connector 300">
                                <a:extLst>
                                  <a:ext uri="{FF2B5EF4-FFF2-40B4-BE49-F238E27FC236}">
                                    <a16:creationId xmlns:a16="http://schemas.microsoft.com/office/drawing/2014/main" id="{FC6FD31E-D436-F19B-15B5-F4307AFB0E2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1417255" y="4812578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06" name="Moon 305">
                                <a:extLst>
                                  <a:ext uri="{FF2B5EF4-FFF2-40B4-BE49-F238E27FC236}">
                                    <a16:creationId xmlns:a16="http://schemas.microsoft.com/office/drawing/2014/main" id="{4287FA2D-65FF-5C18-7758-A6C4FAEE50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1489616" y="4793282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07" name="Straight Connector 306">
                                <a:extLst>
                                  <a:ext uri="{FF2B5EF4-FFF2-40B4-BE49-F238E27FC236}">
                                    <a16:creationId xmlns:a16="http://schemas.microsoft.com/office/drawing/2014/main" id="{B38E5A22-5EE7-29D6-460F-49F55132024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08695" y="4855165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15" name="Isosceles Triangle 314">
                              <a:extLst>
                                <a:ext uri="{FF2B5EF4-FFF2-40B4-BE49-F238E27FC236}">
                                  <a16:creationId xmlns:a16="http://schemas.microsoft.com/office/drawing/2014/main" id="{2D589DDD-C42E-04E0-85C7-2FB75CC88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1450593" y="5068032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6" name="Group 315">
                              <a:extLst>
                                <a:ext uri="{FF2B5EF4-FFF2-40B4-BE49-F238E27FC236}">
                                  <a16:creationId xmlns:a16="http://schemas.microsoft.com/office/drawing/2014/main" id="{4F267C93-AA45-544F-320D-6A055AD712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3285612" y="3792090"/>
                              <a:ext cx="787717" cy="644108"/>
                              <a:chOff x="2866963" y="1742547"/>
                              <a:chExt cx="787717" cy="644108"/>
                            </a:xfrm>
                          </p:grpSpPr>
                          <p:grpSp>
                            <p:nvGrpSpPr>
                              <p:cNvPr id="317" name="Group 316">
                                <a:extLst>
                                  <a:ext uri="{FF2B5EF4-FFF2-40B4-BE49-F238E27FC236}">
                                    <a16:creationId xmlns:a16="http://schemas.microsoft.com/office/drawing/2014/main" id="{00610ECF-92DC-7B34-5D12-F7C976B4D9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66963" y="1742547"/>
                                <a:ext cx="787717" cy="639972"/>
                                <a:chOff x="2866963" y="1742547"/>
                                <a:chExt cx="787717" cy="639972"/>
                              </a:xfrm>
                            </p:grpSpPr>
                            <p:grpSp>
                              <p:nvGrpSpPr>
                                <p:cNvPr id="319" name="Group 318">
                                  <a:extLst>
                                    <a:ext uri="{FF2B5EF4-FFF2-40B4-BE49-F238E27FC236}">
                                      <a16:creationId xmlns:a16="http://schemas.microsoft.com/office/drawing/2014/main" id="{1DE0CF39-EDB8-BC10-8C5D-6E315D02A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88267"/>
                                  <a:ext cx="787717" cy="594252"/>
                                  <a:chOff x="2866963" y="1788267"/>
                                  <a:chExt cx="787717" cy="594252"/>
                                </a:xfrm>
                              </p:grpSpPr>
                              <p:cxnSp>
                                <p:nvCxnSpPr>
                                  <p:cNvPr id="321" name="Straight Connector 320">
                                    <a:extLst>
                                      <a:ext uri="{FF2B5EF4-FFF2-40B4-BE49-F238E27FC236}">
                                        <a16:creationId xmlns:a16="http://schemas.microsoft.com/office/drawing/2014/main" id="{44A8B440-5607-5A3B-D7B2-1F44777D8E3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144140" y="1925427"/>
                                    <a:ext cx="274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2" name="Straight Connector 321">
                                    <a:extLst>
                                      <a:ext uri="{FF2B5EF4-FFF2-40B4-BE49-F238E27FC236}">
                                        <a16:creationId xmlns:a16="http://schemas.microsoft.com/office/drawing/2014/main" id="{AB515B2C-2D0F-878D-5B07-4515779F42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endCxn id="318" idx="0"/>
                                  </p:cNvCxnSpPr>
                                  <p:nvPr/>
                                </p:nvCxnSpPr>
                                <p:spPr>
                                  <a:xfrm>
                                    <a:off x="3281300" y="2062587"/>
                                    <a:ext cx="111383" cy="278349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3" name="Rectangle 322">
                                    <a:extLst>
                                      <a:ext uri="{FF2B5EF4-FFF2-40B4-BE49-F238E27FC236}">
                                        <a16:creationId xmlns:a16="http://schemas.microsoft.com/office/drawing/2014/main" id="{69410C29-7285-A8C5-3063-3D356EC20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426081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24" name="Rectangle 323">
                                    <a:extLst>
                                      <a:ext uri="{FF2B5EF4-FFF2-40B4-BE49-F238E27FC236}">
                                        <a16:creationId xmlns:a16="http://schemas.microsoft.com/office/drawing/2014/main" id="{6C4FB270-9605-974F-E4A3-1BBB6F9D8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52702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25" name="Straight Connector 324">
                                    <a:extLst>
                                      <a:ext uri="{FF2B5EF4-FFF2-40B4-BE49-F238E27FC236}">
                                        <a16:creationId xmlns:a16="http://schemas.microsoft.com/office/drawing/2014/main" id="{86DCC6A3-5C05-268D-FE4B-6F5D99146CB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471800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6" name="Straight Connector 325">
                                    <a:extLst>
                                      <a:ext uri="{FF2B5EF4-FFF2-40B4-BE49-F238E27FC236}">
                                        <a16:creationId xmlns:a16="http://schemas.microsoft.com/office/drawing/2014/main" id="{5EC0C993-BB49-FEC0-C808-1A6CF59E49D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2866963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7" name="Rectangle 326">
                                    <a:extLst>
                                      <a:ext uri="{FF2B5EF4-FFF2-40B4-BE49-F238E27FC236}">
                                        <a16:creationId xmlns:a16="http://schemas.microsoft.com/office/drawing/2014/main" id="{C5FFF708-A49A-1695-E304-58E2773B6A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61284" y="2336800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20" name="Rectangle 319">
                                  <a:extLst>
                                    <a:ext uri="{FF2B5EF4-FFF2-40B4-BE49-F238E27FC236}">
                                      <a16:creationId xmlns:a16="http://schemas.microsoft.com/office/drawing/2014/main" id="{A97B8899-0EDC-0748-8D74-EAD8835FB0C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8440" y="1742547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18" name="Rectangle 317">
                                <a:extLst>
                                  <a:ext uri="{FF2B5EF4-FFF2-40B4-BE49-F238E27FC236}">
                                    <a16:creationId xmlns:a16="http://schemas.microsoft.com/office/drawing/2014/main" id="{3F243059-E354-B235-2D52-59202D1D0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69823" y="2340936"/>
                                <a:ext cx="45719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328" name="Straight Connector 327">
                              <a:extLst>
                                <a:ext uri="{FF2B5EF4-FFF2-40B4-BE49-F238E27FC236}">
                                  <a16:creationId xmlns:a16="http://schemas.microsoft.com/office/drawing/2014/main" id="{BF167422-6985-223E-8368-E1BAC1F4FEA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3580455" y="3559336"/>
                              <a:ext cx="45720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31" name="Isosceles Triangle 330">
                            <a:extLst>
                              <a:ext uri="{FF2B5EF4-FFF2-40B4-BE49-F238E27FC236}">
                                <a16:creationId xmlns:a16="http://schemas.microsoft.com/office/drawing/2014/main" id="{B1E53A9C-812B-AE49-8D16-F4E733495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647727" y="5306053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33" name="Straight Connector 332">
                          <a:extLst>
                            <a:ext uri="{FF2B5EF4-FFF2-40B4-BE49-F238E27FC236}">
                              <a16:creationId xmlns:a16="http://schemas.microsoft.com/office/drawing/2014/main" id="{7BAC556A-4843-64C1-78BC-F5436F2691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2792701" y="3974442"/>
                          <a:ext cx="32004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34" name="Isosceles Triangle 333">
                          <a:extLst>
                            <a:ext uri="{FF2B5EF4-FFF2-40B4-BE49-F238E27FC236}">
                              <a16:creationId xmlns:a16="http://schemas.microsoft.com/office/drawing/2014/main" id="{9529FA00-44EA-095B-11EB-45A5372C8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897477" y="4139018"/>
                          <a:ext cx="110488" cy="95248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5" name="Straight Connector 334">
                          <a:extLst>
                            <a:ext uri="{FF2B5EF4-FFF2-40B4-BE49-F238E27FC236}">
                              <a16:creationId xmlns:a16="http://schemas.microsoft.com/office/drawing/2014/main" id="{E514D21D-5344-6062-1695-4FC52402D3C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2956141" y="3820665"/>
                          <a:ext cx="64008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DC1208EF-E56E-CCC4-6340-86AD5D127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89854" y="892363"/>
                        <a:ext cx="1068816" cy="1157148"/>
                        <a:chOff x="7322094" y="1059947"/>
                        <a:chExt cx="1068816" cy="1157148"/>
                      </a:xfrm>
                    </p:grpSpPr>
                    <p:sp>
                      <p:nvSpPr>
                        <p:cNvPr id="338" name="Isosceles Triangle 337">
                          <a:extLst>
                            <a:ext uri="{FF2B5EF4-FFF2-40B4-BE49-F238E27FC236}">
                              <a16:creationId xmlns:a16="http://schemas.microsoft.com/office/drawing/2014/main" id="{39CBB6D3-1DC6-D9C9-707A-5802B84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277928" y="1104113"/>
                          <a:ext cx="1157148" cy="1068816"/>
                        </a:xfrm>
                        <a:prstGeom prst="triangl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342" name="Plus Sign 341">
                          <a:extLst>
                            <a:ext uri="{FF2B5EF4-FFF2-40B4-BE49-F238E27FC236}">
                              <a16:creationId xmlns:a16="http://schemas.microsoft.com/office/drawing/2014/main" id="{3B7FBECF-5D4B-3672-0592-BA50FDA43A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300841"/>
                          <a:ext cx="148773" cy="148773"/>
                        </a:xfrm>
                        <a:prstGeom prst="mathPl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" name="Minus Sign 342">
                          <a:extLst>
                            <a:ext uri="{FF2B5EF4-FFF2-40B4-BE49-F238E27FC236}">
                              <a16:creationId xmlns:a16="http://schemas.microsoft.com/office/drawing/2014/main" id="{385A79DD-38F9-1B09-1ECF-052161E7A5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834195"/>
                          <a:ext cx="148773" cy="148773"/>
                        </a:xfrm>
                        <a:prstGeom prst="mathMin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46" name="Connector: Elbow 345">
                        <a:extLst>
                          <a:ext uri="{FF2B5EF4-FFF2-40B4-BE49-F238E27FC236}">
                            <a16:creationId xmlns:a16="http://schemas.microsoft.com/office/drawing/2014/main" id="{52E20053-13EA-8020-CEFC-20ADD2C58B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12475" y="1236493"/>
                        <a:ext cx="5276864" cy="3335403"/>
                      </a:xfrm>
                      <a:prstGeom prst="bentConnector3">
                        <a:avLst>
                          <a:gd name="adj1" fmla="val 624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1" name="Connector: Elbow 360">
                      <a:extLst>
                        <a:ext uri="{FF2B5EF4-FFF2-40B4-BE49-F238E27FC236}">
                          <a16:creationId xmlns:a16="http://schemas.microsoft.com/office/drawing/2014/main" id="{A4ABBB50-B01C-34DA-E619-E2DA3B541B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91892" y="1742549"/>
                      <a:ext cx="3082644" cy="306689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24466B4-7D21-7257-E872-9EC362AF4A0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1943" y="120051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cxnSp>
              <p:nvCxnSpPr>
                <p:cNvPr id="488" name="Connector: Elbow 487">
                  <a:extLst>
                    <a:ext uri="{FF2B5EF4-FFF2-40B4-BE49-F238E27FC236}">
                      <a16:creationId xmlns:a16="http://schemas.microsoft.com/office/drawing/2014/main" id="{F0272CA4-9CE2-0A79-E304-2765690EAADD}"/>
                    </a:ext>
                  </a:extLst>
                </p:cNvPr>
                <p:cNvCxnSpPr>
                  <a:stCxn id="482" idx="3"/>
                  <a:endCxn id="449" idx="0"/>
                </p:cNvCxnSpPr>
                <p:nvPr/>
              </p:nvCxnSpPr>
              <p:spPr>
                <a:xfrm>
                  <a:off x="8004701" y="1465864"/>
                  <a:ext cx="1095749" cy="2256631"/>
                </a:xfrm>
                <a:prstGeom prst="bentConnector4">
                  <a:avLst>
                    <a:gd name="adj1" fmla="val 48957"/>
                    <a:gd name="adj2" fmla="val 9068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496AC06B-A606-3392-6EFF-3F2B8538C03A}"/>
                  </a:ext>
                </a:extLst>
              </p:cNvPr>
              <p:cNvSpPr txBox="1"/>
              <p:nvPr/>
            </p:nvSpPr>
            <p:spPr>
              <a:xfrm>
                <a:off x="109343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3DA65135-F74B-B72E-07BE-E933439EBAEE}"/>
                  </a:ext>
                </a:extLst>
              </p:cNvPr>
              <p:cNvSpPr txBox="1"/>
              <p:nvPr/>
            </p:nvSpPr>
            <p:spPr>
              <a:xfrm>
                <a:off x="42312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1FFB0533-FA2E-D0D4-A59A-E0E18BC147E0}"/>
                  </a:ext>
                </a:extLst>
              </p:cNvPr>
              <p:cNvSpPr txBox="1"/>
              <p:nvPr/>
            </p:nvSpPr>
            <p:spPr>
              <a:xfrm>
                <a:off x="3230357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5A78116-4333-B04B-2DEC-C9408F59937D}"/>
                  </a:ext>
                </a:extLst>
              </p:cNvPr>
              <p:cNvSpPr txBox="1"/>
              <p:nvPr/>
            </p:nvSpPr>
            <p:spPr>
              <a:xfrm>
                <a:off x="2594043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E5631F4-4928-B75E-3D08-A3CCF6D8F396}"/>
                  </a:ext>
                </a:extLst>
              </p:cNvPr>
              <p:cNvSpPr txBox="1"/>
              <p:nvPr/>
            </p:nvSpPr>
            <p:spPr>
              <a:xfrm>
                <a:off x="1109734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53E8643-EB34-DBF5-7414-2A9F59B01C3D}"/>
                  </a:ext>
                </a:extLst>
              </p:cNvPr>
              <p:cNvSpPr txBox="1"/>
              <p:nvPr/>
            </p:nvSpPr>
            <p:spPr>
              <a:xfrm>
                <a:off x="476512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95CF296D-242F-FA2B-DAA0-F28D1B1EDEE0}"/>
                  </a:ext>
                </a:extLst>
              </p:cNvPr>
              <p:cNvSpPr txBox="1"/>
              <p:nvPr/>
            </p:nvSpPr>
            <p:spPr>
              <a:xfrm>
                <a:off x="3221259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B301D1AA-BC41-019D-8627-24A295E5071D}"/>
                  </a:ext>
                </a:extLst>
              </p:cNvPr>
              <p:cNvSpPr txBox="1"/>
              <p:nvPr/>
            </p:nvSpPr>
            <p:spPr>
              <a:xfrm>
                <a:off x="2642492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BDF5421-E0FB-B49F-1691-2C929109FDBC}"/>
                  </a:ext>
                </a:extLst>
              </p:cNvPr>
              <p:cNvSpPr txBox="1"/>
              <p:nvPr/>
            </p:nvSpPr>
            <p:spPr>
              <a:xfrm>
                <a:off x="3153612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175FA9BC-6217-7CF6-31CE-38111F8C3199}"/>
                  </a:ext>
                </a:extLst>
              </p:cNvPr>
              <p:cNvSpPr txBox="1"/>
              <p:nvPr/>
            </p:nvSpPr>
            <p:spPr>
              <a:xfrm>
                <a:off x="2703524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34BD60ED-04CC-9743-7ABA-FCF461A2B727}"/>
                  </a:ext>
                </a:extLst>
              </p:cNvPr>
              <p:cNvSpPr txBox="1"/>
              <p:nvPr/>
            </p:nvSpPr>
            <p:spPr>
              <a:xfrm>
                <a:off x="1937853" y="354846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0351AD0B-1508-8982-7A45-A986FD1685AC}"/>
                  </a:ext>
                </a:extLst>
              </p:cNvPr>
              <p:cNvSpPr txBox="1"/>
              <p:nvPr/>
            </p:nvSpPr>
            <p:spPr>
              <a:xfrm>
                <a:off x="1937853" y="280535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D2AD9B-3F82-A3ED-A41E-D6BCA38CBF80}"/>
                </a:ext>
              </a:extLst>
            </p:cNvPr>
            <p:cNvSpPr txBox="1"/>
            <p:nvPr/>
          </p:nvSpPr>
          <p:spPr>
            <a:xfrm>
              <a:off x="8800575" y="303002"/>
              <a:ext cx="2455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S_TVP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025791-5A06-5B84-3081-18B66BD2298D}"/>
                </a:ext>
              </a:extLst>
            </p:cNvPr>
            <p:cNvSpPr txBox="1"/>
            <p:nvPr/>
          </p:nvSpPr>
          <p:spPr>
            <a:xfrm>
              <a:off x="358333" y="4983842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D744D-C65A-EC0B-0D91-B8BEA214404A}"/>
                </a:ext>
              </a:extLst>
            </p:cNvPr>
            <p:cNvSpPr txBox="1"/>
            <p:nvPr/>
          </p:nvSpPr>
          <p:spPr>
            <a:xfrm>
              <a:off x="2895699" y="5191156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D1BEF1-5972-F1AF-B881-F465B440E24D}"/>
              </a:ext>
            </a:extLst>
          </p:cNvPr>
          <p:cNvSpPr txBox="1"/>
          <p:nvPr/>
        </p:nvSpPr>
        <p:spPr>
          <a:xfrm>
            <a:off x="961598" y="1148693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775DF-6004-4D2B-0C28-F3C98CFF8D8D}"/>
              </a:ext>
            </a:extLst>
          </p:cNvPr>
          <p:cNvSpPr txBox="1"/>
          <p:nvPr/>
        </p:nvSpPr>
        <p:spPr>
          <a:xfrm>
            <a:off x="3138878" y="113042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6E25F-DFD9-793E-DECD-9927D6D06EE3}"/>
              </a:ext>
            </a:extLst>
          </p:cNvPr>
          <p:cNvSpPr txBox="1"/>
          <p:nvPr/>
        </p:nvSpPr>
        <p:spPr>
          <a:xfrm>
            <a:off x="5575671" y="129131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AE5FC-07B7-7F45-77B8-43FF9D0C49F9}"/>
              </a:ext>
            </a:extLst>
          </p:cNvPr>
          <p:cNvSpPr txBox="1"/>
          <p:nvPr/>
        </p:nvSpPr>
        <p:spPr>
          <a:xfrm>
            <a:off x="5575671" y="2074254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8563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72CA5-64D6-6C50-CC1A-5BDDE68F7011}"/>
              </a:ext>
            </a:extLst>
          </p:cNvPr>
          <p:cNvGrpSpPr/>
          <p:nvPr/>
        </p:nvGrpSpPr>
        <p:grpSpPr>
          <a:xfrm>
            <a:off x="286938" y="303002"/>
            <a:ext cx="10986970" cy="6095683"/>
            <a:chOff x="286938" y="303002"/>
            <a:chExt cx="10986970" cy="6095683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1B00B7C8-C459-3599-742F-CE8E1FA00840}"/>
                </a:ext>
              </a:extLst>
            </p:cNvPr>
            <p:cNvGrpSpPr/>
            <p:nvPr/>
          </p:nvGrpSpPr>
          <p:grpSpPr>
            <a:xfrm>
              <a:off x="286938" y="671207"/>
              <a:ext cx="10986970" cy="5727478"/>
              <a:chOff x="423125" y="340467"/>
              <a:chExt cx="10986970" cy="5727478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FFB41DE8-65BF-8B03-FA4A-8582EC788EE8}"/>
                  </a:ext>
                </a:extLst>
              </p:cNvPr>
              <p:cNvGrpSpPr/>
              <p:nvPr/>
            </p:nvGrpSpPr>
            <p:grpSpPr>
              <a:xfrm>
                <a:off x="9077590" y="3507051"/>
                <a:ext cx="2332505" cy="2560894"/>
                <a:chOff x="7710026" y="3528999"/>
                <a:chExt cx="2332505" cy="2560894"/>
              </a:xfrm>
            </p:grpSpPr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EF4E4F15-08F4-0DA3-4692-310E5123E367}"/>
                    </a:ext>
                  </a:extLst>
                </p:cNvPr>
                <p:cNvGrpSpPr/>
                <p:nvPr/>
              </p:nvGrpSpPr>
              <p:grpSpPr>
                <a:xfrm>
                  <a:off x="7939801" y="3528999"/>
                  <a:ext cx="2102730" cy="2560894"/>
                  <a:chOff x="7939801" y="3528999"/>
                  <a:chExt cx="2102730" cy="2560894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8975FE12-1635-3538-0097-BFB6EC759851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1945345" cy="2560894"/>
                    <a:chOff x="8102861" y="3474121"/>
                    <a:chExt cx="1945345" cy="2560894"/>
                  </a:xfrm>
                </p:grpSpPr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FE66BBEE-A679-0D77-588B-9771541F9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2861" y="3474121"/>
                      <a:ext cx="1945345" cy="256089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D6AAF895-4B2E-28D3-52B6-DD1ACCE6F3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47412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B4945056-2327-7293-D29E-C1DECE517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66957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A23B1A0A-A874-BF48-399F-BBA271E10C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86502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D58E57DD-AE9E-E950-C023-40556736B9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06048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72D82C7B-8E1A-87F0-B1AD-6D9021897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25593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03B2607B-1CF7-7954-DC01-D5020019C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45139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FDF5A0F3-46D0-335A-6378-CE4194DEB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64684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C45EEB89-CB0D-7552-24E6-9BED5D49E3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84229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C94D6F27-64BA-2475-4BBF-AF608FB4BC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03775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2C1CCEDE-8B77-4DC3-BBD4-C2BAA95C9D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23320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F3A16AEE-02B0-E20B-C9A0-141121649F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42866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6" name="TextBox 405">
                      <a:extLst>
                        <a:ext uri="{FF2B5EF4-FFF2-40B4-BE49-F238E27FC236}">
                          <a16:creationId xmlns:a16="http://schemas.microsoft.com/office/drawing/2014/main" id="{B9D0A7D0-7542-548D-4B12-B56831E03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62411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BB71EE90-B2DD-89E4-0B2E-1170C0681A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81957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AF0EC6C2-237A-B015-AD6A-948B113407B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62945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8D68CDD6-216C-25AD-DE46-7E991B408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0" name="Straight Connector 409">
                      <a:extLst>
                        <a:ext uri="{FF2B5EF4-FFF2-40B4-BE49-F238E27FC236}">
                          <a16:creationId xmlns:a16="http://schemas.microsoft.com/office/drawing/2014/main" id="{7E5E653D-EEF9-73FF-36D9-82675E277A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BDDB6C36-0FE3-E0B8-F51C-F43F69AAE50F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82447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390C4D74-4780-9F68-7814-81FDFB0AF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2CAAB94-5BD2-5A0F-8445-EB709A18F7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986E4739-B06A-262B-2FF6-DFFF12795C3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019492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1DEAD3FE-BF91-6106-C37F-6534154E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ED0319B9-4A18-6618-8CBF-C69150940C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BF2B34C8-6EFF-B8E8-0DF4-E1B11CD01F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214509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545C9D58-6370-C991-4CD7-47D789248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B37FAFA1-164E-CC55-409C-D789F03DD9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24678083-F81E-8F55-3278-AFC17E65DC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409526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2" name="Rectangle 421">
                      <a:extLst>
                        <a:ext uri="{FF2B5EF4-FFF2-40B4-BE49-F238E27FC236}">
                          <a16:creationId xmlns:a16="http://schemas.microsoft.com/office/drawing/2014/main" id="{99C8BE76-AB00-BB6F-9A60-08EFEE7A6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2B7ED07F-B299-3E38-D7E7-A1058C26E3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EBE35782-3921-3D7F-8CF4-DF1D2DF4E136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60454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6D2EFFC1-CCE6-2B9A-0E5A-E0A5D45AA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6" name="Straight Connector 425">
                      <a:extLst>
                        <a:ext uri="{FF2B5EF4-FFF2-40B4-BE49-F238E27FC236}">
                          <a16:creationId xmlns:a16="http://schemas.microsoft.com/office/drawing/2014/main" id="{54737DE5-06DD-BF2C-BFE5-57CF4C9B21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C5E6A4F7-EF90-7B17-EB70-AE3AB65CB6A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799560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8" name="Rectangle 427">
                      <a:extLst>
                        <a:ext uri="{FF2B5EF4-FFF2-40B4-BE49-F238E27FC236}">
                          <a16:creationId xmlns:a16="http://schemas.microsoft.com/office/drawing/2014/main" id="{CFB5DA39-068C-7746-D897-99FDAF2BE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9" name="Straight Connector 428">
                      <a:extLst>
                        <a:ext uri="{FF2B5EF4-FFF2-40B4-BE49-F238E27FC236}">
                          <a16:creationId xmlns:a16="http://schemas.microsoft.com/office/drawing/2014/main" id="{A8D6D186-6EEC-4EBA-278D-A735608104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>
                    <a:extLst>
                      <a:ext uri="{FF2B5EF4-FFF2-40B4-BE49-F238E27FC236}">
                        <a16:creationId xmlns:a16="http://schemas.microsoft.com/office/drawing/2014/main" id="{C785D8F2-ABC3-0C77-F551-6B953C21FCC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994577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1" name="Rectangle 430">
                      <a:extLst>
                        <a:ext uri="{FF2B5EF4-FFF2-40B4-BE49-F238E27FC236}">
                          <a16:creationId xmlns:a16="http://schemas.microsoft.com/office/drawing/2014/main" id="{05B6850F-3C04-8556-1960-1A6514731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B596A41-84DC-6A53-80B5-873B52E063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F67EEC8A-949D-E820-89A3-5C974D94D774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189594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8D96882D-B04E-CFE9-7CD2-842A1C606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5" name="Straight Connector 434">
                      <a:extLst>
                        <a:ext uri="{FF2B5EF4-FFF2-40B4-BE49-F238E27FC236}">
                          <a16:creationId xmlns:a16="http://schemas.microsoft.com/office/drawing/2014/main" id="{B0E3FAE7-9026-FD88-95CC-163C46D5B4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A57BEEB9-8391-352B-26EE-5ECC9DE6A51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384611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6DF8FFF9-EA4B-9E4F-E2B3-55C53322F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DCB68EF8-7E33-653A-1BE3-8DB0E63E7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E7DED9F-508A-8982-29E5-598E32C0020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57962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564B5B3E-2C4E-C55B-9FD0-0AB85697C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DC21A44D-67C9-D478-E959-CEDE79EC5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2" name="Group 441">
                    <a:extLst>
                      <a:ext uri="{FF2B5EF4-FFF2-40B4-BE49-F238E27FC236}">
                        <a16:creationId xmlns:a16="http://schemas.microsoft.com/office/drawing/2014/main" id="{D1611F02-D6E4-4158-DCDD-A8586B3A8AB8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77464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F8671D75-B45F-2289-D3D8-3FDDBFE06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59E6A612-2D96-B3F3-9E15-0A2382CCCB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9BD2B286-0792-34E6-642B-92D3FF57D5AD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96966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A65EF07C-58A4-A44E-FAC2-29E150247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7" name="Straight Connector 446">
                      <a:extLst>
                        <a:ext uri="{FF2B5EF4-FFF2-40B4-BE49-F238E27FC236}">
                          <a16:creationId xmlns:a16="http://schemas.microsoft.com/office/drawing/2014/main" id="{463A16AC-7452-34C7-D190-51EF9A7E87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A54C8A64-8B51-1ADF-60C8-E58E0A2F1044}"/>
                    </a:ext>
                  </a:extLst>
                </p:cNvPr>
                <p:cNvGrpSpPr/>
                <p:nvPr/>
              </p:nvGrpSpPr>
              <p:grpSpPr>
                <a:xfrm>
                  <a:off x="7710026" y="3698724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F7C6609D-67BD-E792-1A41-647EF5B42B2A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84E4DF95-4456-BC9E-1DE5-5B1CF9C23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7AA61623-46AF-034B-EFBD-A08A72410949}"/>
                    </a:ext>
                  </a:extLst>
                </p:cNvPr>
                <p:cNvGrpSpPr/>
                <p:nvPr/>
              </p:nvGrpSpPr>
              <p:grpSpPr>
                <a:xfrm>
                  <a:off x="7710026" y="3901798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262F5373-3418-59A1-E75A-E6EE98DFFAA9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8EEA3FC0-B9F4-9139-C0BF-53894DDF0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A551284F-4C70-F599-EE20-BCCD607E9948}"/>
                    </a:ext>
                  </a:extLst>
                </p:cNvPr>
                <p:cNvGrpSpPr/>
                <p:nvPr/>
              </p:nvGrpSpPr>
              <p:grpSpPr>
                <a:xfrm>
                  <a:off x="7710026" y="4104872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89439368-71DF-5CE7-A91F-1CF4A841DDEF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B7F991C-37D4-6E2B-A01B-6657C40362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5F325289-4BCF-838C-EDB8-DA689A92C273}"/>
                    </a:ext>
                  </a:extLst>
                </p:cNvPr>
                <p:cNvGrpSpPr/>
                <p:nvPr/>
              </p:nvGrpSpPr>
              <p:grpSpPr>
                <a:xfrm>
                  <a:off x="7710026" y="4307945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4211623E-7EF8-8278-FE61-B61C1F78081D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55361320-EFB2-2CAB-9ECC-9EC2800321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ED8935B5-F2F4-A279-E601-7D6143E4623A}"/>
                    </a:ext>
                  </a:extLst>
                </p:cNvPr>
                <p:cNvSpPr txBox="1"/>
                <p:nvPr/>
              </p:nvSpPr>
              <p:spPr>
                <a:xfrm>
                  <a:off x="7894796" y="378329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clock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DB636588-5F8D-B691-DF15-A2FA2DB6B480}"/>
                    </a:ext>
                  </a:extLst>
                </p:cNvPr>
                <p:cNvSpPr txBox="1"/>
                <p:nvPr/>
              </p:nvSpPr>
              <p:spPr>
                <a:xfrm>
                  <a:off x="7894796" y="399496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reset</a:t>
                  </a:r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5C86B38-D204-FCEB-CA95-959B62817D94}"/>
                    </a:ext>
                  </a:extLst>
                </p:cNvPr>
                <p:cNvSpPr txBox="1"/>
                <p:nvPr/>
              </p:nvSpPr>
              <p:spPr>
                <a:xfrm>
                  <a:off x="7894796" y="420664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56C26504-5116-AA86-0390-9C75973987D2}"/>
                    </a:ext>
                  </a:extLst>
                </p:cNvPr>
                <p:cNvSpPr txBox="1"/>
                <p:nvPr/>
              </p:nvSpPr>
              <p:spPr>
                <a:xfrm>
                  <a:off x="7894796" y="357161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comp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337191C9-58F1-14FC-A582-4CAAE070CA93}"/>
                  </a:ext>
                </a:extLst>
              </p:cNvPr>
              <p:cNvGrpSpPr/>
              <p:nvPr/>
            </p:nvGrpSpPr>
            <p:grpSpPr>
              <a:xfrm>
                <a:off x="6656475" y="3748679"/>
                <a:ext cx="2026147" cy="755632"/>
                <a:chOff x="4687423" y="5178976"/>
                <a:chExt cx="2026147" cy="755632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5E043EE7-E233-30BC-232F-2D48AEB36ECB}"/>
                    </a:ext>
                  </a:extLst>
                </p:cNvPr>
                <p:cNvGrpSpPr/>
                <p:nvPr/>
              </p:nvGrpSpPr>
              <p:grpSpPr>
                <a:xfrm>
                  <a:off x="4687423" y="5178976"/>
                  <a:ext cx="1898698" cy="755632"/>
                  <a:chOff x="5012543" y="5210005"/>
                  <a:chExt cx="1898698" cy="755632"/>
                </a:xfrm>
              </p:grpSpPr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EC8290DE-173A-562A-2173-BB37EC1DC675}"/>
                      </a:ext>
                    </a:extLst>
                  </p:cNvPr>
                  <p:cNvSpPr/>
                  <p:nvPr/>
                </p:nvSpPr>
                <p:spPr>
                  <a:xfrm>
                    <a:off x="5012543" y="5210005"/>
                    <a:ext cx="1867730" cy="75563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2F3E9644-E9DC-DC06-9EC1-B59AAC5C9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214005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288EC5DE-9115-1763-A735-700891B204F3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433536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7CB72675-86DB-B18F-1A82-CC70392A9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65306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</p:grp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00B6FFE1-5003-0573-A378-C91BBC1032C4}"/>
                    </a:ext>
                  </a:extLst>
                </p:cNvPr>
                <p:cNvGrpSpPr/>
                <p:nvPr/>
              </p:nvGrpSpPr>
              <p:grpSpPr>
                <a:xfrm>
                  <a:off x="6556053" y="5305903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F30419BE-D52B-E645-F474-8100D363A454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0FA8B0F7-9505-0EE8-7E75-E1179B2A3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52ECCE9F-D4F1-CDB3-4B9F-C0AECEA18D89}"/>
                    </a:ext>
                  </a:extLst>
                </p:cNvPr>
                <p:cNvGrpSpPr/>
                <p:nvPr/>
              </p:nvGrpSpPr>
              <p:grpSpPr>
                <a:xfrm>
                  <a:off x="6556053" y="5524845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CF6B65DB-FA47-0356-D09F-4D1023C4D10B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76150D28-8D61-7CCC-CEB8-805E99C4C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8C3C5FB5-0DC8-6EEF-F431-0C4C10EA1119}"/>
                    </a:ext>
                  </a:extLst>
                </p:cNvPr>
                <p:cNvGrpSpPr/>
                <p:nvPr/>
              </p:nvGrpSpPr>
              <p:grpSpPr>
                <a:xfrm>
                  <a:off x="6556053" y="5743787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0D365253-6FBB-F049-32E9-4EC5CC6EA8DA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7CE70DC1-4226-BB9F-EF4D-43D7E2C6D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5D3917D7-3D89-FF9A-29D3-32A321D6D833}"/>
                  </a:ext>
                </a:extLst>
              </p:cNvPr>
              <p:cNvGrpSpPr/>
              <p:nvPr/>
            </p:nvGrpSpPr>
            <p:grpSpPr>
              <a:xfrm>
                <a:off x="7847184" y="1450307"/>
                <a:ext cx="157517" cy="31114"/>
                <a:chOff x="8237533" y="3376138"/>
                <a:chExt cx="157517" cy="31114"/>
              </a:xfrm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EFDFDAD-1301-DE92-1E62-43D136208B44}"/>
                    </a:ext>
                  </a:extLst>
                </p:cNvPr>
                <p:cNvSpPr/>
                <p:nvPr/>
              </p:nvSpPr>
              <p:spPr>
                <a:xfrm>
                  <a:off x="8363936" y="3376138"/>
                  <a:ext cx="31114" cy="3111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0C609D4E-6904-0EF8-DB3C-04E9A4E02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237533" y="3391694"/>
                  <a:ext cx="12445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85356A9C-96F9-DAEF-BB7D-426A03FC1FF9}"/>
                  </a:ext>
                </a:extLst>
              </p:cNvPr>
              <p:cNvGrpSpPr/>
              <p:nvPr/>
            </p:nvGrpSpPr>
            <p:grpSpPr>
              <a:xfrm>
                <a:off x="579120" y="340467"/>
                <a:ext cx="8521330" cy="5060834"/>
                <a:chOff x="579120" y="340467"/>
                <a:chExt cx="8521330" cy="5060834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04CEB3B2-1AFD-A0CF-F7AE-DBF638B91054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175902" cy="5060834"/>
                  <a:chOff x="579120" y="340467"/>
                  <a:chExt cx="8175902" cy="5060834"/>
                </a:xfrm>
              </p:grpSpPr>
              <p:grpSp>
                <p:nvGrpSpPr>
                  <p:cNvPr id="377" name="Group 376">
                    <a:extLst>
                      <a:ext uri="{FF2B5EF4-FFF2-40B4-BE49-F238E27FC236}">
                        <a16:creationId xmlns:a16="http://schemas.microsoft.com/office/drawing/2014/main" id="{92D22802-5B00-875E-D15D-85054AAEC57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7279550" cy="5060834"/>
                    <a:chOff x="579120" y="340467"/>
                    <a:chExt cx="7279550" cy="5060834"/>
                  </a:xfrm>
                </p:grpSpPr>
                <p:grpSp>
                  <p:nvGrpSpPr>
                    <p:cNvPr id="359" name="Group 358">
                      <a:extLst>
                        <a:ext uri="{FF2B5EF4-FFF2-40B4-BE49-F238E27FC236}">
                          <a16:creationId xmlns:a16="http://schemas.microsoft.com/office/drawing/2014/main" id="{9FB0B251-45F7-64C2-D796-75A593830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36" name="Group 335">
                        <a:extLst>
                          <a:ext uri="{FF2B5EF4-FFF2-40B4-BE49-F238E27FC236}">
                            <a16:creationId xmlns:a16="http://schemas.microsoft.com/office/drawing/2014/main" id="{F5934A46-6199-84B7-DE11-BD91AAD073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3895488" cy="5060834"/>
                        <a:chOff x="579120" y="340467"/>
                        <a:chExt cx="3895488" cy="5060834"/>
                      </a:xfrm>
                    </p:grpSpPr>
                    <p:grpSp>
                      <p:nvGrpSpPr>
                        <p:cNvPr id="332" name="Group 331">
                          <a:extLst>
                            <a:ext uri="{FF2B5EF4-FFF2-40B4-BE49-F238E27FC236}">
                              <a16:creationId xmlns:a16="http://schemas.microsoft.com/office/drawing/2014/main" id="{B5324914-3B83-FB74-C7D4-845545F95C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13" name="Group 312">
                            <a:extLst>
                              <a:ext uri="{FF2B5EF4-FFF2-40B4-BE49-F238E27FC236}">
                                <a16:creationId xmlns:a16="http://schemas.microsoft.com/office/drawing/2014/main" id="{41734BC7-8B6E-31AF-4712-7314F4D347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7579" y="4441101"/>
                            <a:ext cx="182880" cy="859241"/>
                            <a:chOff x="2200210" y="4741213"/>
                            <a:chExt cx="182880" cy="859241"/>
                          </a:xfrm>
                        </p:grpSpPr>
                        <p:cxnSp>
                          <p:nvCxnSpPr>
                            <p:cNvPr id="309" name="Straight Connector 308">
                              <a:extLst>
                                <a:ext uri="{FF2B5EF4-FFF2-40B4-BE49-F238E27FC236}">
                                  <a16:creationId xmlns:a16="http://schemas.microsoft.com/office/drawing/2014/main" id="{41606EBB-0C9E-EEA9-D3F9-BA1B20FB400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1989898" y="5042965"/>
                              <a:ext cx="603504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0" name="Straight Connector 309">
                              <a:extLst>
                                <a:ext uri="{FF2B5EF4-FFF2-40B4-BE49-F238E27FC236}">
                                  <a16:creationId xmlns:a16="http://schemas.microsoft.com/office/drawing/2014/main" id="{68A7B690-1446-DBDE-FC6D-8E38855DC98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0800000" flipV="1">
                              <a:off x="2200210" y="5349542"/>
                              <a:ext cx="18288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11" name="Moon 310">
                              <a:extLst>
                                <a:ext uri="{FF2B5EF4-FFF2-40B4-BE49-F238E27FC236}">
                                  <a16:creationId xmlns:a16="http://schemas.microsoft.com/office/drawing/2014/main" id="{F7202F9A-B342-6086-2C2D-33B080AA59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2272571" y="5330246"/>
                              <a:ext cx="45719" cy="169486"/>
                            </a:xfrm>
                            <a:prstGeom prst="moon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312" name="Straight Connector 311">
                              <a:extLst>
                                <a:ext uri="{FF2B5EF4-FFF2-40B4-BE49-F238E27FC236}">
                                  <a16:creationId xmlns:a16="http://schemas.microsoft.com/office/drawing/2014/main" id="{E01E6321-49C6-D60D-7ECA-9B2F3F45ADB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291650" y="5392129"/>
                              <a:ext cx="0" cy="208325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9B977805-3CA0-2C4B-0DE5-90CCFD6655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4822813"/>
                            <a:chOff x="579120" y="340467"/>
                            <a:chExt cx="3895488" cy="4822813"/>
                          </a:xfrm>
                        </p:grpSpPr>
                        <p:grpSp>
                          <p:nvGrpSpPr>
                            <p:cNvPr id="314" name="Group 313">
                              <a:extLst>
                                <a:ext uri="{FF2B5EF4-FFF2-40B4-BE49-F238E27FC236}">
                                  <a16:creationId xmlns:a16="http://schemas.microsoft.com/office/drawing/2014/main" id="{C5D45711-3339-861F-CBE3-AAA3E7A34D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723023"/>
                              <a:chOff x="579120" y="340467"/>
                              <a:chExt cx="3895488" cy="4723023"/>
                            </a:xfrm>
                          </p:grpSpPr>
                          <p:grpSp>
                            <p:nvGrpSpPr>
                              <p:cNvPr id="299" name="Group 298">
                                <a:extLst>
                                  <a:ext uri="{FF2B5EF4-FFF2-40B4-BE49-F238E27FC236}">
                                    <a16:creationId xmlns:a16="http://schemas.microsoft.com/office/drawing/2014/main" id="{AF737AFD-6B5E-E98A-7C34-66167F0788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103219"/>
                                <a:chOff x="579120" y="340467"/>
                                <a:chExt cx="3895488" cy="4103219"/>
                              </a:xfrm>
                            </p:grpSpPr>
                            <p:grpSp>
                              <p:nvGrpSpPr>
                                <p:cNvPr id="110" name="Group 109">
                                  <a:extLst>
                                    <a:ext uri="{FF2B5EF4-FFF2-40B4-BE49-F238E27FC236}">
                                      <a16:creationId xmlns:a16="http://schemas.microsoft.com/office/drawing/2014/main" id="{D29F5C58-3E5A-72A1-1B04-EC9C22672F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8"/>
                                  <a:ext cx="1342010" cy="4103218"/>
                                  <a:chOff x="579120" y="340468"/>
                                  <a:chExt cx="1342010" cy="4103218"/>
                                </a:xfrm>
                              </p:grpSpPr>
                              <p:cxnSp>
                                <p:nvCxnSpPr>
                                  <p:cNvPr id="55" name="Straight Connector 54">
                                    <a:extLst>
                                      <a:ext uri="{FF2B5EF4-FFF2-40B4-BE49-F238E27FC236}">
                                        <a16:creationId xmlns:a16="http://schemas.microsoft.com/office/drawing/2014/main" id="{EB2C0E61-FC0E-2708-E82D-29EF198D014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1071117" y="2441950"/>
                                    <a:ext cx="164592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56" name="Isosceles Triangle 55">
                                    <a:extLst>
                                      <a:ext uri="{FF2B5EF4-FFF2-40B4-BE49-F238E27FC236}">
                                        <a16:creationId xmlns:a16="http://schemas.microsoft.com/office/drawing/2014/main" id="{64082373-CBFB-AA4B-E70E-7FC98E9BD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1098169" y="2529945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grpSp>
                                <p:nvGrpSpPr>
                                  <p:cNvPr id="61" name="Group 60">
                                    <a:extLst>
                                      <a:ext uri="{FF2B5EF4-FFF2-40B4-BE49-F238E27FC236}">
                                        <a16:creationId xmlns:a16="http://schemas.microsoft.com/office/drawing/2014/main" id="{66D3F4C9-1DFA-779D-A415-F9D5D8CCE41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2042051"/>
                                    <a:chOff x="579120" y="340468"/>
                                    <a:chExt cx="1342010" cy="2042051"/>
                                  </a:xfrm>
                                </p:grpSpPr>
                                <p:grpSp>
                                  <p:nvGrpSpPr>
                                    <p:cNvPr id="27" name="Group 26">
                                      <a:extLst>
                                        <a:ext uri="{FF2B5EF4-FFF2-40B4-BE49-F238E27FC236}">
                                          <a16:creationId xmlns:a16="http://schemas.microsoft.com/office/drawing/2014/main" id="{BC14905A-FC85-48D0-C4E5-4BB20BEA61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212471" cy="1447799"/>
                                      <a:chOff x="579120" y="340468"/>
                                      <a:chExt cx="1212471" cy="1447799"/>
                                    </a:xfrm>
                                  </p:grpSpPr>
                                  <p:grpSp>
                                    <p:nvGrpSpPr>
                                      <p:cNvPr id="24" name="Group 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8386AE-F491-0D6D-BBDF-C4C4A1C461C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138029"/>
                                        <a:chOff x="579120" y="340468"/>
                                        <a:chExt cx="1212471" cy="1138029"/>
                                      </a:xfrm>
                                    </p:grpSpPr>
                                    <p:grpSp>
                                      <p:nvGrpSpPr>
                                        <p:cNvPr id="17" name="Group 1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82163A4-82A0-B577-D39F-427EC26F2C2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968631" cy="1138029"/>
                                          <a:chOff x="579120" y="340468"/>
                                          <a:chExt cx="968631" cy="1138029"/>
                                        </a:xfrm>
                                      </p:grpSpPr>
                                      <p:grpSp>
                                        <p:nvGrpSpPr>
                                          <p:cNvPr id="11" name="Group 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9846E5A-A953-DFEF-5E9F-C2014B04085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603763" cy="1138029"/>
                                            <a:chOff x="579120" y="340468"/>
                                            <a:chExt cx="603763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7" name="Group 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D0B4E3-C452-701D-5B91-D347267C71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853440"/>
                                              <a:chOff x="579120" y="340468"/>
                                              <a:chExt cx="603763" cy="85344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8" name="Straight Connector 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CE7590-CC24-2D04-42C9-BE79AE805D8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817123" y="34046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2" name="Straight Connector 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EF6045E-1115-34BD-2B91-ABCC594DB221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636026" y="52334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3" name="Oval 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FDF7E-67BF-08A3-7796-158FA4FED9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579120" y="706228"/>
                                                <a:ext cx="487680" cy="48768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" name="Minus Sign 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CC5EF1F-F857-03C5-6EB7-D50781B349F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7811" y="1046480"/>
                                                <a:ext cx="118623" cy="45719"/>
                                              </a:xfrm>
                                              <a:prstGeom prst="mathMin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6" name="Plus Sign 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90E1D5-E038-C274-3E38-714CA1841E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2801" y="744300"/>
                                                <a:ext cx="128644" cy="142186"/>
                                              </a:xfrm>
                                              <a:prstGeom prst="mathPl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9" name="Straight Connector 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BB63672-A956-89FE-F74A-D08F1440DCB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>
                                              <a:off x="733058" y="1285348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0" name="Isosceles Triangle 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5710740-598A-56B3-FBF0-30B57679ABB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V="1">
                                              <a:off x="769254" y="1383249"/>
                                              <a:ext cx="110488" cy="95248"/>
                                            </a:xfrm>
                                            <a:prstGeom prst="triangle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6" name="Group 1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4570E0-FE42-6000-F4FC-7143C051260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181991" y="340468"/>
                                            <a:ext cx="365760" cy="365760"/>
                                            <a:chOff x="1659133" y="547586"/>
                                            <a:chExt cx="365760" cy="365760"/>
                                          </a:xfrm>
                                        </p:grpSpPr>
                                        <p:cxnSp>
                                          <p:nvCxnSpPr>
                                            <p:cNvPr id="12" name="Straight Connector 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90D378-A25A-4F15-BFFF-38183FB4554C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 flipH="1" flipV="1">
                                              <a:off x="1659133" y="54758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3" name="Straight Connector 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25ABF37-AB48-C09E-4E0A-67FED66F1F83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6200000" flipH="1" flipV="1">
                                              <a:off x="1842013" y="73046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sp>
                                      <p:nvSpPr>
                                        <p:cNvPr id="20" name="Oval 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D9E3A4-4279-6560-8305-380DBB6E39C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303911" y="706228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21" name="Straight Connector 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3E3FFB4-5B10-8364-AA00-09E0118CF8B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1547751" y="810263"/>
                                          <a:ext cx="0" cy="14097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2" name="Isosceles Triangle 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B927B22-BCBB-031C-1E9E-0928E9069D8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1492507" y="951232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5" name="Straight Connector 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E84C99-67CA-0A51-20B4-8D8E2D02293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273431" y="1468228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6" name="Rectangle 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55AE99-7BC8-A978-82B4-05D6EFC76DB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24891" y="1742548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28" name="Straight Connector 27">
                                      <a:extLst>
                                        <a:ext uri="{FF2B5EF4-FFF2-40B4-BE49-F238E27FC236}">
                                          <a16:creationId xmlns:a16="http://schemas.microsoft.com/office/drawing/2014/main" id="{2F305F29-F395-835F-88A1-554F84AFF7D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141059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" name="Straight Connector 28">
                                      <a:extLst>
                                        <a:ext uri="{FF2B5EF4-FFF2-40B4-BE49-F238E27FC236}">
                                          <a16:creationId xmlns:a16="http://schemas.microsoft.com/office/drawing/2014/main" id="{A4658FCB-EC5C-F9AF-0FAF-FF10BF0E0F6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37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1450594" y="2062587"/>
                                      <a:ext cx="97156" cy="274213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1" name="Rectangle 30">
                                      <a:extLst>
                                        <a:ext uri="{FF2B5EF4-FFF2-40B4-BE49-F238E27FC236}">
                                          <a16:creationId xmlns:a16="http://schemas.microsoft.com/office/drawing/2014/main" id="{16BB98B5-1DE5-1668-A02A-AFC9A13C55A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69253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" name="Rectangle 31">
                                      <a:extLst>
                                        <a:ext uri="{FF2B5EF4-FFF2-40B4-BE49-F238E27FC236}">
                                          <a16:creationId xmlns:a16="http://schemas.microsoft.com/office/drawing/2014/main" id="{E059F7CE-6711-B41A-6629-4A8FBA280F2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1915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3" name="Straight Connector 32">
                                      <a:extLst>
                                        <a:ext uri="{FF2B5EF4-FFF2-40B4-BE49-F238E27FC236}">
                                          <a16:creationId xmlns:a16="http://schemas.microsoft.com/office/drawing/2014/main" id="{A8775F85-6911-3FC6-4B08-B496737779A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73825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4" name="Straight Connector 33">
                                      <a:extLst>
                                        <a:ext uri="{FF2B5EF4-FFF2-40B4-BE49-F238E27FC236}">
                                          <a16:creationId xmlns:a16="http://schemas.microsoft.com/office/drawing/2014/main" id="{4D9F0E2C-04DF-2E45-4432-725C4B59785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3341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7" name="Rectangle 36">
                                      <a:extLst>
                                        <a:ext uri="{FF2B5EF4-FFF2-40B4-BE49-F238E27FC236}">
                                          <a16:creationId xmlns:a16="http://schemas.microsoft.com/office/drawing/2014/main" id="{63CF4C00-87EB-2DF0-11CA-0889FD70759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2773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7" name="Rectangle 56">
                                      <a:extLst>
                                        <a:ext uri="{FF2B5EF4-FFF2-40B4-BE49-F238E27FC236}">
                                          <a16:creationId xmlns:a16="http://schemas.microsoft.com/office/drawing/2014/main" id="{AFC64700-1ECF-DE96-7686-ADD291C5FC9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97281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60" name="Straight Connector 59">
                                      <a:extLst>
                                        <a:ext uri="{FF2B5EF4-FFF2-40B4-BE49-F238E27FC236}">
                                          <a16:creationId xmlns:a16="http://schemas.microsoft.com/office/drawing/2014/main" id="{534B5CBE-D361-2B2D-D170-55019D58A62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53414" y="2357224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62" name="Straight Connector 61">
                                    <a:extLst>
                                      <a:ext uri="{FF2B5EF4-FFF2-40B4-BE49-F238E27FC236}">
                                        <a16:creationId xmlns:a16="http://schemas.microsoft.com/office/drawing/2014/main" id="{8E89DB27-E3CD-D6F9-588C-490182794D4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911480" y="3094728"/>
                                    <a:ext cx="1417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63" name="Group 62">
                                    <a:extLst>
                                      <a:ext uri="{FF2B5EF4-FFF2-40B4-BE49-F238E27FC236}">
                                        <a16:creationId xmlns:a16="http://schemas.microsoft.com/office/drawing/2014/main" id="{6D64566D-ECB9-5CE7-37C3-A77841E2FA8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flipV="1">
                                    <a:off x="1094359" y="3799578"/>
                                    <a:ext cx="787717" cy="644108"/>
                                    <a:chOff x="2866963" y="1243437"/>
                                    <a:chExt cx="787717" cy="644108"/>
                                  </a:xfrm>
                                </p:grpSpPr>
                                <p:grpSp>
                                  <p:nvGrpSpPr>
                                    <p:cNvPr id="64" name="Group 63">
                                      <a:extLst>
                                        <a:ext uri="{FF2B5EF4-FFF2-40B4-BE49-F238E27FC236}">
                                          <a16:creationId xmlns:a16="http://schemas.microsoft.com/office/drawing/2014/main" id="{4F9232F6-D376-D528-DAD9-CF8CB6B454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243437"/>
                                      <a:ext cx="787717" cy="639972"/>
                                      <a:chOff x="2866963" y="1243437"/>
                                      <a:chExt cx="787717" cy="639972"/>
                                    </a:xfrm>
                                  </p:grpSpPr>
                                  <p:grpSp>
                                    <p:nvGrpSpPr>
                                      <p:cNvPr id="66" name="Group 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1732BE-7342-6D4D-0797-AAC7204E2A6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89157"/>
                                        <a:ext cx="787717" cy="594252"/>
                                        <a:chOff x="2866963" y="1289157"/>
                                        <a:chExt cx="787717" cy="594252"/>
                                      </a:xfrm>
                                    </p:grpSpPr>
                                    <p:cxnSp>
                                      <p:nvCxnSpPr>
                                        <p:cNvPr id="68" name="Straight Connector 6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12E40D-F957-EF87-6DA3-505DE6D75188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42631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9" name="Straight Connector 6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605F68-2777-F588-FE71-EB68DD79E30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65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1563477"/>
                                          <a:ext cx="111383" cy="278349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0" name="Rectangle 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5BBE7C-9DE4-D278-D420-A55F497B67B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1" name="Rectangle 7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C377F2-8ED8-36E6-D63D-D81D20584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72" name="Straight Connector 7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7BAF63-FD6A-B195-AFBC-A267D7CFA70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3" name="Straight Connector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BFC547-ED0B-AD3A-0F88-1B2382E17057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4" name="Rectangle 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C807B14-E56E-15DE-7CAF-15E46324D4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1837690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7" name="Rectangle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817A79-908C-4A3A-3215-44A5CBF92B1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24343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5" name="Rectangle 64">
                                      <a:extLst>
                                        <a:ext uri="{FF2B5EF4-FFF2-40B4-BE49-F238E27FC236}">
                                          <a16:creationId xmlns:a16="http://schemas.microsoft.com/office/drawing/2014/main" id="{12437DAD-6214-4E15-887A-48DC06A0B91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69823" y="1841826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07" name="Straight Connector 106">
                                    <a:extLst>
                                      <a:ext uri="{FF2B5EF4-FFF2-40B4-BE49-F238E27FC236}">
                                        <a16:creationId xmlns:a16="http://schemas.microsoft.com/office/drawing/2014/main" id="{7A37ECBC-D0E4-EFB8-FB5D-48BAE257EBE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585160" y="3981930"/>
                                    <a:ext cx="32004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8" name="Isosceles Triangle 107">
                                    <a:extLst>
                                      <a:ext uri="{FF2B5EF4-FFF2-40B4-BE49-F238E27FC236}">
                                        <a16:creationId xmlns:a16="http://schemas.microsoft.com/office/drawing/2014/main" id="{1E4D3B74-0F46-01F3-7A0D-4AD717711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689936" y="4146506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09" name="Straight Connector 108">
                                    <a:extLst>
                                      <a:ext uri="{FF2B5EF4-FFF2-40B4-BE49-F238E27FC236}">
                                        <a16:creationId xmlns:a16="http://schemas.microsoft.com/office/drawing/2014/main" id="{52C77382-9436-C4CA-4A42-3C7F7580BAF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748600" y="3828153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6" name="Group 285">
                                  <a:extLst>
                                    <a:ext uri="{FF2B5EF4-FFF2-40B4-BE49-F238E27FC236}">
                                      <a16:creationId xmlns:a16="http://schemas.microsoft.com/office/drawing/2014/main" id="{C511C1EF-98B5-74C9-67CC-DC82C7F9E3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81968" y="340467"/>
                                  <a:ext cx="1192640" cy="2992004"/>
                                  <a:chOff x="2573968" y="340467"/>
                                  <a:chExt cx="1192640" cy="299200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B4DBDC72-0F65-8189-3140-D20ABBA180B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573968" y="2692500"/>
                                    <a:ext cx="787717" cy="639971"/>
                                    <a:chOff x="2866963" y="1742547"/>
                                    <a:chExt cx="787717" cy="639971"/>
                                  </a:xfrm>
                                </p:grpSpPr>
                                <p:grpSp>
                                  <p:nvGrpSpPr>
                                    <p:cNvPr id="54" name="Group 53">
                                      <a:extLst>
                                        <a:ext uri="{FF2B5EF4-FFF2-40B4-BE49-F238E27FC236}">
                                          <a16:creationId xmlns:a16="http://schemas.microsoft.com/office/drawing/2014/main" id="{73275A35-C49A-BE2E-9D42-05C024A653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742547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45" name="Group 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F8D787-FDD8-4C7D-5BFF-5D4D144800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88267"/>
                                        <a:ext cx="787717" cy="594251"/>
                                        <a:chOff x="2866963" y="1788267"/>
                                        <a:chExt cx="787717" cy="594251"/>
                                      </a:xfrm>
                                    </p:grpSpPr>
                                    <p:cxnSp>
                                      <p:nvCxnSpPr>
                                        <p:cNvPr id="38" name="Straight Connector 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BB94BF-1902-3E97-956B-F7A21EC9E6F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92542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9" name="Straight Connector 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B06440F-EC77-70F5-7196-48BD6ADD20E1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44" idx="0"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3184144" y="2062587"/>
                                          <a:ext cx="97156" cy="274212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0" name="Rectangle 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CE50AF-3A80-5EF3-5DD1-95D9EEC88DD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1" name="Rectangle 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D9F0FD-B55C-0A70-487E-90C3B6C7483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2" name="Straight Connector 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1B57DA-F180-66E1-AD42-776DABACCD8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43" name="Straight Connector 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BD94B6-757B-2DB9-AD10-3E99125E8F5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4" name="Rectangle 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AC811E-054E-BE52-E51B-5DAB6D2ADC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2336799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3" name="Rectangle 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1EB720-A198-FE0F-4975-5B150CB6D4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74254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8" name="Rectangle 57">
                                      <a:extLst>
                                        <a:ext uri="{FF2B5EF4-FFF2-40B4-BE49-F238E27FC236}">
                                          <a16:creationId xmlns:a16="http://schemas.microsoft.com/office/drawing/2014/main" id="{F40A72D0-B680-85B1-229F-DFE45D84702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72945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62" name="Group 261">
                                    <a:extLst>
                                      <a:ext uri="{FF2B5EF4-FFF2-40B4-BE49-F238E27FC236}">
                                        <a16:creationId xmlns:a16="http://schemas.microsoft.com/office/drawing/2014/main" id="{7F66D409-D4EA-CEDB-F47F-B12DD8ABA49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01412" y="340467"/>
                                    <a:ext cx="1065196" cy="1990006"/>
                                    <a:chOff x="2228972" y="518442"/>
                                    <a:chExt cx="1065196" cy="1990006"/>
                                  </a:xfrm>
                                </p:grpSpPr>
                                <p:grpSp>
                                  <p:nvGrpSpPr>
                                    <p:cNvPr id="159" name="Group 158">
                                      <a:extLst>
                                        <a:ext uri="{FF2B5EF4-FFF2-40B4-BE49-F238E27FC236}">
                                          <a16:creationId xmlns:a16="http://schemas.microsoft.com/office/drawing/2014/main" id="{1091976A-325C-6616-6270-F381489F46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H="1">
                                      <a:off x="2266116" y="518442"/>
                                      <a:ext cx="1028052" cy="1554480"/>
                                      <a:chOff x="2450535" y="518442"/>
                                      <a:chExt cx="1028052" cy="1554480"/>
                                    </a:xfrm>
                                  </p:grpSpPr>
                                  <p:cxnSp>
                                    <p:nvCxnSpPr>
                                      <p:cNvPr id="146" name="Straight Connector 1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C69D8A-CDFC-5835-9A34-EA5043FEA3D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504119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7" name="Straight Connector 1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BC7BCA-8AE2-264F-4948-9CB0EE9795C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>
                                        <a:off x="2323022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2" name="Isosceles Triangle 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2C88DC0-AA53-8C48-C2C4-9544666BFE7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2450535" y="880748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3" name="Straight Connector 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8A3692-7DC0-C2A2-F50E-99B044A78E5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 flipH="1" flipV="1">
                                        <a:off x="2868987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54" name="Straight Connector 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2EF622-9F82-84D5-9675-C60EAA9363A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3051867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5" name="Oval 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C2F349-35D5-690B-49E7-E9A63FC5623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990907" y="8842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6" name="Straight Connector 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E933D0-AE87-3302-A633-14828AA0F4D3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234747" y="988237"/>
                                        <a:ext cx="0" cy="36576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7" name="Isosceles Triangle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E4D61C-C5E9-7A62-6F2C-8B8ADCC3A0B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3179503" y="1353997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8" name="Straight Connector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EA02418-AB07-72F7-A27C-18E93A76301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2960427" y="1798602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73" name="Oval 172">
                                      <a:extLst>
                                        <a:ext uri="{FF2B5EF4-FFF2-40B4-BE49-F238E27FC236}">
                                          <a16:creationId xmlns:a16="http://schemas.microsoft.com/office/drawing/2014/main" id="{A66693CC-1A2C-BE90-8E7B-BBA81D59EFA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H="1">
                                      <a:off x="2272542" y="1036602"/>
                                      <a:ext cx="487680" cy="48768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187" name="Group 186">
                                      <a:extLst>
                                        <a:ext uri="{FF2B5EF4-FFF2-40B4-BE49-F238E27FC236}">
                                          <a16:creationId xmlns:a16="http://schemas.microsoft.com/office/drawing/2014/main" id="{8FD1F941-D6C8-26B8-3FCC-BB332E6A3B5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28972" y="2072922"/>
                                      <a:ext cx="536072" cy="435526"/>
                                      <a:chOff x="2243257" y="2130727"/>
                                      <a:chExt cx="536072" cy="435526"/>
                                    </a:xfrm>
                                  </p:grpSpPr>
                                  <p:grpSp>
                                    <p:nvGrpSpPr>
                                      <p:cNvPr id="175" name="Group 1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EFBC19-F66C-E03E-0A0E-E6A9C7E4EAE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43257" y="2130727"/>
                                        <a:ext cx="536072" cy="435526"/>
                                        <a:chOff x="2866963" y="174254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177" name="Group 1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3205229-4891-0D1A-DF89-25B356DD6F9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93860"/>
                                          <a:ext cx="787717" cy="588659"/>
                                          <a:chOff x="2866963" y="1793860"/>
                                          <a:chExt cx="787717" cy="588659"/>
                                        </a:xfrm>
                                      </p:grpSpPr>
                                      <p:cxnSp>
                                        <p:nvCxnSpPr>
                                          <p:cNvPr id="179" name="Straight Connector 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B4448AB-90D2-5319-B525-907F0F2452E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 flipV="1">
                                            <a:off x="3200682" y="1874479"/>
                                            <a:ext cx="161237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0" name="Straight Connector 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C8E23DA-6EE7-B000-EE14-B2EF2CB9B655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>
                                            <a:off x="3276444" y="1949499"/>
                                            <a:ext cx="0" cy="22606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1" name="Rectangle 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2980E5D-19C7-75CE-EC51-D90EF66CB7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82" name="Rectangle 1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A67B5F-0B2D-DABC-F570-AEEF0955F2B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83" name="Straight Connector 1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FA6D7D0-F72F-38BF-6937-B5151F50B33B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4" name="Straight Connector 1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E2C31D5-8D1B-E3D2-A011-CFEF01FB30E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5" name="Rectangle 1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755CB71-F035-9D21-246A-713605FA039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9902" y="2336799"/>
                                            <a:ext cx="45720" cy="4572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78" name="Rectangle 1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726297B-30A8-8716-8F75-634A26F4FF9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186" name="Straight Connector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24B79E-6C5E-8CFF-B99B-4E82FDFFDB0C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 flipV="1">
                                        <a:off x="2467977" y="2480275"/>
                                        <a:ext cx="109728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273" name="Straight Connector 272">
                                    <a:extLst>
                                      <a:ext uri="{FF2B5EF4-FFF2-40B4-BE49-F238E27FC236}">
                                        <a16:creationId xmlns:a16="http://schemas.microsoft.com/office/drawing/2014/main" id="{9837E374-2793-340A-0957-CE57FC2FD69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2799516" y="2513353"/>
                                    <a:ext cx="36576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7" name="Group 286">
                                  <a:extLst>
                                    <a:ext uri="{FF2B5EF4-FFF2-40B4-BE49-F238E27FC236}">
                                      <a16:creationId xmlns:a16="http://schemas.microsoft.com/office/drawing/2014/main" id="{8E9404E3-4B84-79D0-B91D-850D208FB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443538" y="3080419"/>
                                  <a:ext cx="542194" cy="435526"/>
                                  <a:chOff x="3653696" y="1817987"/>
                                  <a:chExt cx="542194" cy="435526"/>
                                </a:xfrm>
                              </p:grpSpPr>
                              <p:cxnSp>
                                <p:nvCxnSpPr>
                                  <p:cNvPr id="288" name="Straight Connector 287">
                                    <a:extLst>
                                      <a:ext uri="{FF2B5EF4-FFF2-40B4-BE49-F238E27FC236}">
                                        <a16:creationId xmlns:a16="http://schemas.microsoft.com/office/drawing/2014/main" id="{2515B604-D2B1-A98C-A067-EDE88346019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86927" y="1907772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89" name="Straight Connector 288">
                                    <a:extLst>
                                      <a:ext uri="{FF2B5EF4-FFF2-40B4-BE49-F238E27FC236}">
                                        <a16:creationId xmlns:a16="http://schemas.microsoft.com/office/drawing/2014/main" id="{E2F77931-EA29-231D-2381-D88375A16C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3865015" y="2035749"/>
                                    <a:ext cx="153844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0" name="Rectangle 289">
                                    <a:extLst>
                                      <a:ext uri="{FF2B5EF4-FFF2-40B4-BE49-F238E27FC236}">
                                        <a16:creationId xmlns:a16="http://schemas.microsoft.com/office/drawing/2014/main" id="{D6C1E3C3-975B-6C63-579B-3E0E8838D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040320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1" name="Rectangle 290">
                                    <a:extLst>
                                      <a:ext uri="{FF2B5EF4-FFF2-40B4-BE49-F238E27FC236}">
                                        <a16:creationId xmlns:a16="http://schemas.microsoft.com/office/drawing/2014/main" id="{4F63A07F-70E1-5E85-9D14-AC51F16C7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6221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2" name="Straight Connector 291">
                                    <a:extLst>
                                      <a:ext uri="{FF2B5EF4-FFF2-40B4-BE49-F238E27FC236}">
                                        <a16:creationId xmlns:a16="http://schemas.microsoft.com/office/drawing/2014/main" id="{443EBD8E-E4BE-9BA6-68F2-DFB45B638D6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4071433" y="2035786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3" name="Straight Connector 292">
                                    <a:extLst>
                                      <a:ext uri="{FF2B5EF4-FFF2-40B4-BE49-F238E27FC236}">
                                        <a16:creationId xmlns:a16="http://schemas.microsoft.com/office/drawing/2014/main" id="{9A1907EF-2C6D-FB40-EDD0-C1FBC98C7D6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653696" y="2035787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4" name="Rectangle 293">
                                    <a:extLst>
                                      <a:ext uri="{FF2B5EF4-FFF2-40B4-BE49-F238E27FC236}">
                                        <a16:creationId xmlns:a16="http://schemas.microsoft.com/office/drawing/2014/main" id="{B72E5F70-8D90-45A3-AD25-763AD0AD7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32943" y="2222399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5" name="Rectangle 294">
                                    <a:extLst>
                                      <a:ext uri="{FF2B5EF4-FFF2-40B4-BE49-F238E27FC236}">
                                        <a16:creationId xmlns:a16="http://schemas.microsoft.com/office/drawing/2014/main" id="{C7A28688-C1C7-6921-0A53-E11AB79A18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26233" y="1817987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6" name="Straight Connector 295">
                                    <a:extLst>
                                      <a:ext uri="{FF2B5EF4-FFF2-40B4-BE49-F238E27FC236}">
                                        <a16:creationId xmlns:a16="http://schemas.microsoft.com/office/drawing/2014/main" id="{C09BDA05-C8E6-75D8-225C-FFAB68752FF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90253" y="2167535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297" name="Straight Connector 296">
                                  <a:extLst>
                                    <a:ext uri="{FF2B5EF4-FFF2-40B4-BE49-F238E27FC236}">
                                      <a16:creationId xmlns:a16="http://schemas.microsoft.com/office/drawing/2014/main" id="{15FBA8F0-CF48-9B7A-647F-DB083593D96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2936209" y="3313421"/>
                                  <a:ext cx="6400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8" name="Straight Connector 297">
                                  <a:extLst>
                                    <a:ext uri="{FF2B5EF4-FFF2-40B4-BE49-F238E27FC236}">
                                      <a16:creationId xmlns:a16="http://schemas.microsoft.com/office/drawing/2014/main" id="{187657CD-0A1A-C542-348F-1B57040F167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619048" y="3321889"/>
                                  <a:ext cx="877824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00" name="Straight Connector 299">
                                <a:extLst>
                                  <a:ext uri="{FF2B5EF4-FFF2-40B4-BE49-F238E27FC236}">
                                    <a16:creationId xmlns:a16="http://schemas.microsoft.com/office/drawing/2014/main" id="{1EE7AC3C-FA10-A448-D26C-65858E16EA4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325815" y="4626566"/>
                                <a:ext cx="36576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01" name="Straight Connector 300">
                                <a:extLst>
                                  <a:ext uri="{FF2B5EF4-FFF2-40B4-BE49-F238E27FC236}">
                                    <a16:creationId xmlns:a16="http://schemas.microsoft.com/office/drawing/2014/main" id="{FC6FD31E-D436-F19B-15B5-F4307AFB0E2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1417255" y="4812578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06" name="Moon 305">
                                <a:extLst>
                                  <a:ext uri="{FF2B5EF4-FFF2-40B4-BE49-F238E27FC236}">
                                    <a16:creationId xmlns:a16="http://schemas.microsoft.com/office/drawing/2014/main" id="{4287FA2D-65FF-5C18-7758-A6C4FAEE50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1489616" y="4793282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07" name="Straight Connector 306">
                                <a:extLst>
                                  <a:ext uri="{FF2B5EF4-FFF2-40B4-BE49-F238E27FC236}">
                                    <a16:creationId xmlns:a16="http://schemas.microsoft.com/office/drawing/2014/main" id="{B38E5A22-5EE7-29D6-460F-49F55132024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08695" y="4855165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15" name="Isosceles Triangle 314">
                              <a:extLst>
                                <a:ext uri="{FF2B5EF4-FFF2-40B4-BE49-F238E27FC236}">
                                  <a16:creationId xmlns:a16="http://schemas.microsoft.com/office/drawing/2014/main" id="{2D589DDD-C42E-04E0-85C7-2FB75CC88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1450593" y="5068032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6" name="Group 315">
                              <a:extLst>
                                <a:ext uri="{FF2B5EF4-FFF2-40B4-BE49-F238E27FC236}">
                                  <a16:creationId xmlns:a16="http://schemas.microsoft.com/office/drawing/2014/main" id="{4F267C93-AA45-544F-320D-6A055AD712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3285612" y="3792090"/>
                              <a:ext cx="787717" cy="644108"/>
                              <a:chOff x="2866963" y="1742547"/>
                              <a:chExt cx="787717" cy="644108"/>
                            </a:xfrm>
                          </p:grpSpPr>
                          <p:grpSp>
                            <p:nvGrpSpPr>
                              <p:cNvPr id="317" name="Group 316">
                                <a:extLst>
                                  <a:ext uri="{FF2B5EF4-FFF2-40B4-BE49-F238E27FC236}">
                                    <a16:creationId xmlns:a16="http://schemas.microsoft.com/office/drawing/2014/main" id="{00610ECF-92DC-7B34-5D12-F7C976B4D9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66963" y="1742547"/>
                                <a:ext cx="787717" cy="639972"/>
                                <a:chOff x="2866963" y="1742547"/>
                                <a:chExt cx="787717" cy="639972"/>
                              </a:xfrm>
                            </p:grpSpPr>
                            <p:grpSp>
                              <p:nvGrpSpPr>
                                <p:cNvPr id="319" name="Group 318">
                                  <a:extLst>
                                    <a:ext uri="{FF2B5EF4-FFF2-40B4-BE49-F238E27FC236}">
                                      <a16:creationId xmlns:a16="http://schemas.microsoft.com/office/drawing/2014/main" id="{1DE0CF39-EDB8-BC10-8C5D-6E315D02A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88267"/>
                                  <a:ext cx="787717" cy="594252"/>
                                  <a:chOff x="2866963" y="1788267"/>
                                  <a:chExt cx="787717" cy="594252"/>
                                </a:xfrm>
                              </p:grpSpPr>
                              <p:cxnSp>
                                <p:nvCxnSpPr>
                                  <p:cNvPr id="321" name="Straight Connector 320">
                                    <a:extLst>
                                      <a:ext uri="{FF2B5EF4-FFF2-40B4-BE49-F238E27FC236}">
                                        <a16:creationId xmlns:a16="http://schemas.microsoft.com/office/drawing/2014/main" id="{44A8B440-5607-5A3B-D7B2-1F44777D8E3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144140" y="1925427"/>
                                    <a:ext cx="274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2" name="Straight Connector 321">
                                    <a:extLst>
                                      <a:ext uri="{FF2B5EF4-FFF2-40B4-BE49-F238E27FC236}">
                                        <a16:creationId xmlns:a16="http://schemas.microsoft.com/office/drawing/2014/main" id="{AB515B2C-2D0F-878D-5B07-4515779F42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endCxn id="318" idx="0"/>
                                  </p:cNvCxnSpPr>
                                  <p:nvPr/>
                                </p:nvCxnSpPr>
                                <p:spPr>
                                  <a:xfrm>
                                    <a:off x="3281300" y="2062587"/>
                                    <a:ext cx="111383" cy="278349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3" name="Rectangle 322">
                                    <a:extLst>
                                      <a:ext uri="{FF2B5EF4-FFF2-40B4-BE49-F238E27FC236}">
                                        <a16:creationId xmlns:a16="http://schemas.microsoft.com/office/drawing/2014/main" id="{69410C29-7285-A8C5-3063-3D356EC20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426081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24" name="Rectangle 323">
                                    <a:extLst>
                                      <a:ext uri="{FF2B5EF4-FFF2-40B4-BE49-F238E27FC236}">
                                        <a16:creationId xmlns:a16="http://schemas.microsoft.com/office/drawing/2014/main" id="{6C4FB270-9605-974F-E4A3-1BBB6F9D8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52702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25" name="Straight Connector 324">
                                    <a:extLst>
                                      <a:ext uri="{FF2B5EF4-FFF2-40B4-BE49-F238E27FC236}">
                                        <a16:creationId xmlns:a16="http://schemas.microsoft.com/office/drawing/2014/main" id="{86DCC6A3-5C05-268D-FE4B-6F5D99146CB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471800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6" name="Straight Connector 325">
                                    <a:extLst>
                                      <a:ext uri="{FF2B5EF4-FFF2-40B4-BE49-F238E27FC236}">
                                        <a16:creationId xmlns:a16="http://schemas.microsoft.com/office/drawing/2014/main" id="{5EC0C993-BB49-FEC0-C808-1A6CF59E49D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2866963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7" name="Rectangle 326">
                                    <a:extLst>
                                      <a:ext uri="{FF2B5EF4-FFF2-40B4-BE49-F238E27FC236}">
                                        <a16:creationId xmlns:a16="http://schemas.microsoft.com/office/drawing/2014/main" id="{C5FFF708-A49A-1695-E304-58E2773B6A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61284" y="2336800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20" name="Rectangle 319">
                                  <a:extLst>
                                    <a:ext uri="{FF2B5EF4-FFF2-40B4-BE49-F238E27FC236}">
                                      <a16:creationId xmlns:a16="http://schemas.microsoft.com/office/drawing/2014/main" id="{A97B8899-0EDC-0748-8D74-EAD8835FB0C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8440" y="1742547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18" name="Rectangle 317">
                                <a:extLst>
                                  <a:ext uri="{FF2B5EF4-FFF2-40B4-BE49-F238E27FC236}">
                                    <a16:creationId xmlns:a16="http://schemas.microsoft.com/office/drawing/2014/main" id="{3F243059-E354-B235-2D52-59202D1D0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69823" y="2340936"/>
                                <a:ext cx="45719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328" name="Straight Connector 327">
                              <a:extLst>
                                <a:ext uri="{FF2B5EF4-FFF2-40B4-BE49-F238E27FC236}">
                                  <a16:creationId xmlns:a16="http://schemas.microsoft.com/office/drawing/2014/main" id="{BF167422-6985-223E-8368-E1BAC1F4FEA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3580455" y="3559336"/>
                              <a:ext cx="45720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31" name="Isosceles Triangle 330">
                            <a:extLst>
                              <a:ext uri="{FF2B5EF4-FFF2-40B4-BE49-F238E27FC236}">
                                <a16:creationId xmlns:a16="http://schemas.microsoft.com/office/drawing/2014/main" id="{B1E53A9C-812B-AE49-8D16-F4E733495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647727" y="5306053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33" name="Straight Connector 332">
                          <a:extLst>
                            <a:ext uri="{FF2B5EF4-FFF2-40B4-BE49-F238E27FC236}">
                              <a16:creationId xmlns:a16="http://schemas.microsoft.com/office/drawing/2014/main" id="{7BAC556A-4843-64C1-78BC-F5436F2691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2792701" y="3974442"/>
                          <a:ext cx="32004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34" name="Isosceles Triangle 333">
                          <a:extLst>
                            <a:ext uri="{FF2B5EF4-FFF2-40B4-BE49-F238E27FC236}">
                              <a16:creationId xmlns:a16="http://schemas.microsoft.com/office/drawing/2014/main" id="{9529FA00-44EA-095B-11EB-45A5372C8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897477" y="4139018"/>
                          <a:ext cx="110488" cy="95248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5" name="Straight Connector 334">
                          <a:extLst>
                            <a:ext uri="{FF2B5EF4-FFF2-40B4-BE49-F238E27FC236}">
                              <a16:creationId xmlns:a16="http://schemas.microsoft.com/office/drawing/2014/main" id="{E514D21D-5344-6062-1695-4FC52402D3C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2956141" y="3820665"/>
                          <a:ext cx="64008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DC1208EF-E56E-CCC4-6340-86AD5D127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89854" y="892363"/>
                        <a:ext cx="1068816" cy="1157148"/>
                        <a:chOff x="7322094" y="1059947"/>
                        <a:chExt cx="1068816" cy="1157148"/>
                      </a:xfrm>
                    </p:grpSpPr>
                    <p:sp>
                      <p:nvSpPr>
                        <p:cNvPr id="338" name="Isosceles Triangle 337">
                          <a:extLst>
                            <a:ext uri="{FF2B5EF4-FFF2-40B4-BE49-F238E27FC236}">
                              <a16:creationId xmlns:a16="http://schemas.microsoft.com/office/drawing/2014/main" id="{39CBB6D3-1DC6-D9C9-707A-5802B84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277928" y="1104113"/>
                          <a:ext cx="1157148" cy="1068816"/>
                        </a:xfrm>
                        <a:prstGeom prst="triangl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342" name="Plus Sign 341">
                          <a:extLst>
                            <a:ext uri="{FF2B5EF4-FFF2-40B4-BE49-F238E27FC236}">
                              <a16:creationId xmlns:a16="http://schemas.microsoft.com/office/drawing/2014/main" id="{3B7FBECF-5D4B-3672-0592-BA50FDA43A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300841"/>
                          <a:ext cx="148773" cy="148773"/>
                        </a:xfrm>
                        <a:prstGeom prst="mathPl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" name="Minus Sign 342">
                          <a:extLst>
                            <a:ext uri="{FF2B5EF4-FFF2-40B4-BE49-F238E27FC236}">
                              <a16:creationId xmlns:a16="http://schemas.microsoft.com/office/drawing/2014/main" id="{385A79DD-38F9-1B09-1ECF-052161E7A5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834195"/>
                          <a:ext cx="148773" cy="148773"/>
                        </a:xfrm>
                        <a:prstGeom prst="mathMin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46" name="Connector: Elbow 345">
                        <a:extLst>
                          <a:ext uri="{FF2B5EF4-FFF2-40B4-BE49-F238E27FC236}">
                            <a16:creationId xmlns:a16="http://schemas.microsoft.com/office/drawing/2014/main" id="{52E20053-13EA-8020-CEFC-20ADD2C58B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12475" y="1236493"/>
                        <a:ext cx="5276864" cy="3335403"/>
                      </a:xfrm>
                      <a:prstGeom prst="bentConnector3">
                        <a:avLst>
                          <a:gd name="adj1" fmla="val 624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1" name="Connector: Elbow 360">
                      <a:extLst>
                        <a:ext uri="{FF2B5EF4-FFF2-40B4-BE49-F238E27FC236}">
                          <a16:creationId xmlns:a16="http://schemas.microsoft.com/office/drawing/2014/main" id="{A4ABBB50-B01C-34DA-E619-E2DA3B541B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91892" y="1742549"/>
                      <a:ext cx="3082644" cy="306689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24466B4-7D21-7257-E872-9EC362AF4A0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1943" y="120051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cxnSp>
              <p:nvCxnSpPr>
                <p:cNvPr id="488" name="Connector: Elbow 487">
                  <a:extLst>
                    <a:ext uri="{FF2B5EF4-FFF2-40B4-BE49-F238E27FC236}">
                      <a16:creationId xmlns:a16="http://schemas.microsoft.com/office/drawing/2014/main" id="{F0272CA4-9CE2-0A79-E304-2765690EAADD}"/>
                    </a:ext>
                  </a:extLst>
                </p:cNvPr>
                <p:cNvCxnSpPr>
                  <a:stCxn id="482" idx="3"/>
                  <a:endCxn id="449" idx="0"/>
                </p:cNvCxnSpPr>
                <p:nvPr/>
              </p:nvCxnSpPr>
              <p:spPr>
                <a:xfrm>
                  <a:off x="8004701" y="1465864"/>
                  <a:ext cx="1095749" cy="2256631"/>
                </a:xfrm>
                <a:prstGeom prst="bentConnector4">
                  <a:avLst>
                    <a:gd name="adj1" fmla="val 48957"/>
                    <a:gd name="adj2" fmla="val 9068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496AC06B-A606-3392-6EFF-3F2B8538C03A}"/>
                  </a:ext>
                </a:extLst>
              </p:cNvPr>
              <p:cNvSpPr txBox="1"/>
              <p:nvPr/>
            </p:nvSpPr>
            <p:spPr>
              <a:xfrm>
                <a:off x="109343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3DA65135-F74B-B72E-07BE-E933439EBAEE}"/>
                  </a:ext>
                </a:extLst>
              </p:cNvPr>
              <p:cNvSpPr txBox="1"/>
              <p:nvPr/>
            </p:nvSpPr>
            <p:spPr>
              <a:xfrm>
                <a:off x="42312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1FFB0533-FA2E-D0D4-A59A-E0E18BC147E0}"/>
                  </a:ext>
                </a:extLst>
              </p:cNvPr>
              <p:cNvSpPr txBox="1"/>
              <p:nvPr/>
            </p:nvSpPr>
            <p:spPr>
              <a:xfrm>
                <a:off x="3230357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5A78116-4333-B04B-2DEC-C9408F59937D}"/>
                  </a:ext>
                </a:extLst>
              </p:cNvPr>
              <p:cNvSpPr txBox="1"/>
              <p:nvPr/>
            </p:nvSpPr>
            <p:spPr>
              <a:xfrm>
                <a:off x="2594043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E5631F4-4928-B75E-3D08-A3CCF6D8F396}"/>
                  </a:ext>
                </a:extLst>
              </p:cNvPr>
              <p:cNvSpPr txBox="1"/>
              <p:nvPr/>
            </p:nvSpPr>
            <p:spPr>
              <a:xfrm>
                <a:off x="1109734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53E8643-EB34-DBF5-7414-2A9F59B01C3D}"/>
                  </a:ext>
                </a:extLst>
              </p:cNvPr>
              <p:cNvSpPr txBox="1"/>
              <p:nvPr/>
            </p:nvSpPr>
            <p:spPr>
              <a:xfrm>
                <a:off x="476512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95CF296D-242F-FA2B-DAA0-F28D1B1EDEE0}"/>
                  </a:ext>
                </a:extLst>
              </p:cNvPr>
              <p:cNvSpPr txBox="1"/>
              <p:nvPr/>
            </p:nvSpPr>
            <p:spPr>
              <a:xfrm>
                <a:off x="3221259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B301D1AA-BC41-019D-8627-24A295E5071D}"/>
                  </a:ext>
                </a:extLst>
              </p:cNvPr>
              <p:cNvSpPr txBox="1"/>
              <p:nvPr/>
            </p:nvSpPr>
            <p:spPr>
              <a:xfrm>
                <a:off x="2642492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BDF5421-E0FB-B49F-1691-2C929109FDBC}"/>
                  </a:ext>
                </a:extLst>
              </p:cNvPr>
              <p:cNvSpPr txBox="1"/>
              <p:nvPr/>
            </p:nvSpPr>
            <p:spPr>
              <a:xfrm>
                <a:off x="3153612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175FA9BC-6217-7CF6-31CE-38111F8C3199}"/>
                  </a:ext>
                </a:extLst>
              </p:cNvPr>
              <p:cNvSpPr txBox="1"/>
              <p:nvPr/>
            </p:nvSpPr>
            <p:spPr>
              <a:xfrm>
                <a:off x="2703524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34BD60ED-04CC-9743-7ABA-FCF461A2B727}"/>
                  </a:ext>
                </a:extLst>
              </p:cNvPr>
              <p:cNvSpPr txBox="1"/>
              <p:nvPr/>
            </p:nvSpPr>
            <p:spPr>
              <a:xfrm>
                <a:off x="1937853" y="354846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0351AD0B-1508-8982-7A45-A986FD1685AC}"/>
                  </a:ext>
                </a:extLst>
              </p:cNvPr>
              <p:cNvSpPr txBox="1"/>
              <p:nvPr/>
            </p:nvSpPr>
            <p:spPr>
              <a:xfrm>
                <a:off x="1937853" y="280535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D2AD9B-3F82-A3ED-A41E-D6BCA38CBF80}"/>
                </a:ext>
              </a:extLst>
            </p:cNvPr>
            <p:cNvSpPr txBox="1"/>
            <p:nvPr/>
          </p:nvSpPr>
          <p:spPr>
            <a:xfrm>
              <a:off x="8800575" y="303002"/>
              <a:ext cx="2455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S_VTP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025791-5A06-5B84-3081-18B66BD2298D}"/>
                </a:ext>
              </a:extLst>
            </p:cNvPr>
            <p:cNvSpPr txBox="1"/>
            <p:nvPr/>
          </p:nvSpPr>
          <p:spPr>
            <a:xfrm>
              <a:off x="358333" y="4983842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D744D-C65A-EC0B-0D91-B8BEA214404A}"/>
                </a:ext>
              </a:extLst>
            </p:cNvPr>
            <p:cNvSpPr txBox="1"/>
            <p:nvPr/>
          </p:nvSpPr>
          <p:spPr>
            <a:xfrm>
              <a:off x="2895699" y="5191156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D1BEF1-5972-F1AF-B881-F465B440E24D}"/>
              </a:ext>
            </a:extLst>
          </p:cNvPr>
          <p:cNvSpPr txBox="1"/>
          <p:nvPr/>
        </p:nvSpPr>
        <p:spPr>
          <a:xfrm>
            <a:off x="961598" y="1148693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775DF-6004-4D2B-0C28-F3C98CFF8D8D}"/>
              </a:ext>
            </a:extLst>
          </p:cNvPr>
          <p:cNvSpPr txBox="1"/>
          <p:nvPr/>
        </p:nvSpPr>
        <p:spPr>
          <a:xfrm>
            <a:off x="3138878" y="113042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6E25F-DFD9-793E-DECD-9927D6D06EE3}"/>
              </a:ext>
            </a:extLst>
          </p:cNvPr>
          <p:cNvSpPr txBox="1"/>
          <p:nvPr/>
        </p:nvSpPr>
        <p:spPr>
          <a:xfrm>
            <a:off x="5575671" y="129131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AE5FC-07B7-7F45-77B8-43FF9D0C49F9}"/>
              </a:ext>
            </a:extLst>
          </p:cNvPr>
          <p:cNvSpPr txBox="1"/>
          <p:nvPr/>
        </p:nvSpPr>
        <p:spPr>
          <a:xfrm>
            <a:off x="5575671" y="2074254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9139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72CA5-64D6-6C50-CC1A-5BDDE68F7011}"/>
              </a:ext>
            </a:extLst>
          </p:cNvPr>
          <p:cNvGrpSpPr/>
          <p:nvPr/>
        </p:nvGrpSpPr>
        <p:grpSpPr>
          <a:xfrm>
            <a:off x="302178" y="308082"/>
            <a:ext cx="10986970" cy="6095683"/>
            <a:chOff x="286938" y="303002"/>
            <a:chExt cx="10986970" cy="6095683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1B00B7C8-C459-3599-742F-CE8E1FA00840}"/>
                </a:ext>
              </a:extLst>
            </p:cNvPr>
            <p:cNvGrpSpPr/>
            <p:nvPr/>
          </p:nvGrpSpPr>
          <p:grpSpPr>
            <a:xfrm>
              <a:off x="286938" y="671207"/>
              <a:ext cx="10986970" cy="5727478"/>
              <a:chOff x="423125" y="340467"/>
              <a:chExt cx="10986970" cy="5727478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FFB41DE8-65BF-8B03-FA4A-8582EC788EE8}"/>
                  </a:ext>
                </a:extLst>
              </p:cNvPr>
              <p:cNvGrpSpPr/>
              <p:nvPr/>
            </p:nvGrpSpPr>
            <p:grpSpPr>
              <a:xfrm>
                <a:off x="9077590" y="3507051"/>
                <a:ext cx="2332505" cy="2560894"/>
                <a:chOff x="7710026" y="3528999"/>
                <a:chExt cx="2332505" cy="2560894"/>
              </a:xfrm>
            </p:grpSpPr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EF4E4F15-08F4-0DA3-4692-310E5123E367}"/>
                    </a:ext>
                  </a:extLst>
                </p:cNvPr>
                <p:cNvGrpSpPr/>
                <p:nvPr/>
              </p:nvGrpSpPr>
              <p:grpSpPr>
                <a:xfrm>
                  <a:off x="7939801" y="3528999"/>
                  <a:ext cx="2102730" cy="2560894"/>
                  <a:chOff x="7939801" y="3528999"/>
                  <a:chExt cx="2102730" cy="2560894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8975FE12-1635-3538-0097-BFB6EC759851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1945345" cy="2560894"/>
                    <a:chOff x="8102861" y="3474121"/>
                    <a:chExt cx="1945345" cy="2560894"/>
                  </a:xfrm>
                </p:grpSpPr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FE66BBEE-A679-0D77-588B-9771541F9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2861" y="3474121"/>
                      <a:ext cx="1945345" cy="256089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D6AAF895-4B2E-28D3-52B6-DD1ACCE6F3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47412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B4945056-2327-7293-D29E-C1DECE517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66957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A23B1A0A-A874-BF48-399F-BBA271E10C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86502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D58E57DD-AE9E-E950-C023-40556736B9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06048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72D82C7B-8E1A-87F0-B1AD-6D9021897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25593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03B2607B-1CF7-7954-DC01-D5020019C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45139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FDF5A0F3-46D0-335A-6378-CE4194DEB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64684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C45EEB89-CB0D-7552-24E6-9BED5D49E3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84229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C94D6F27-64BA-2475-4BBF-AF608FB4BC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03775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2C1CCEDE-8B77-4DC3-BBD4-C2BAA95C9D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23320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F3A16AEE-02B0-E20B-C9A0-141121649F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42866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6" name="TextBox 405">
                      <a:extLst>
                        <a:ext uri="{FF2B5EF4-FFF2-40B4-BE49-F238E27FC236}">
                          <a16:creationId xmlns:a16="http://schemas.microsoft.com/office/drawing/2014/main" id="{B9D0A7D0-7542-548D-4B12-B56831E03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62411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BB71EE90-B2DD-89E4-0B2E-1170C0681A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81957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AF0EC6C2-237A-B015-AD6A-948B113407B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62945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8D68CDD6-216C-25AD-DE46-7E991B408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0" name="Straight Connector 409">
                      <a:extLst>
                        <a:ext uri="{FF2B5EF4-FFF2-40B4-BE49-F238E27FC236}">
                          <a16:creationId xmlns:a16="http://schemas.microsoft.com/office/drawing/2014/main" id="{7E5E653D-EEF9-73FF-36D9-82675E277A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BDDB6C36-0FE3-E0B8-F51C-F43F69AAE50F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82447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390C4D74-4780-9F68-7814-81FDFB0AF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2CAAB94-5BD2-5A0F-8445-EB709A18F7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986E4739-B06A-262B-2FF6-DFFF12795C3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019492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1DEAD3FE-BF91-6106-C37F-6534154E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ED0319B9-4A18-6618-8CBF-C69150940C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BF2B34C8-6EFF-B8E8-0DF4-E1B11CD01F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214509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545C9D58-6370-C991-4CD7-47D789248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B37FAFA1-164E-CC55-409C-D789F03DD9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24678083-F81E-8F55-3278-AFC17E65DC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409526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2" name="Rectangle 421">
                      <a:extLst>
                        <a:ext uri="{FF2B5EF4-FFF2-40B4-BE49-F238E27FC236}">
                          <a16:creationId xmlns:a16="http://schemas.microsoft.com/office/drawing/2014/main" id="{99C8BE76-AB00-BB6F-9A60-08EFEE7A6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2B7ED07F-B299-3E38-D7E7-A1058C26E3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EBE35782-3921-3D7F-8CF4-DF1D2DF4E136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60454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6D2EFFC1-CCE6-2B9A-0E5A-E0A5D45AA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6" name="Straight Connector 425">
                      <a:extLst>
                        <a:ext uri="{FF2B5EF4-FFF2-40B4-BE49-F238E27FC236}">
                          <a16:creationId xmlns:a16="http://schemas.microsoft.com/office/drawing/2014/main" id="{54737DE5-06DD-BF2C-BFE5-57CF4C9B21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C5E6A4F7-EF90-7B17-EB70-AE3AB65CB6A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799560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8" name="Rectangle 427">
                      <a:extLst>
                        <a:ext uri="{FF2B5EF4-FFF2-40B4-BE49-F238E27FC236}">
                          <a16:creationId xmlns:a16="http://schemas.microsoft.com/office/drawing/2014/main" id="{CFB5DA39-068C-7746-D897-99FDAF2BE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9" name="Straight Connector 428">
                      <a:extLst>
                        <a:ext uri="{FF2B5EF4-FFF2-40B4-BE49-F238E27FC236}">
                          <a16:creationId xmlns:a16="http://schemas.microsoft.com/office/drawing/2014/main" id="{A8D6D186-6EEC-4EBA-278D-A735608104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>
                    <a:extLst>
                      <a:ext uri="{FF2B5EF4-FFF2-40B4-BE49-F238E27FC236}">
                        <a16:creationId xmlns:a16="http://schemas.microsoft.com/office/drawing/2014/main" id="{C785D8F2-ABC3-0C77-F551-6B953C21FCC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994577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1" name="Rectangle 430">
                      <a:extLst>
                        <a:ext uri="{FF2B5EF4-FFF2-40B4-BE49-F238E27FC236}">
                          <a16:creationId xmlns:a16="http://schemas.microsoft.com/office/drawing/2014/main" id="{05B6850F-3C04-8556-1960-1A6514731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B596A41-84DC-6A53-80B5-873B52E063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F67EEC8A-949D-E820-89A3-5C974D94D774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189594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8D96882D-B04E-CFE9-7CD2-842A1C606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5" name="Straight Connector 434">
                      <a:extLst>
                        <a:ext uri="{FF2B5EF4-FFF2-40B4-BE49-F238E27FC236}">
                          <a16:creationId xmlns:a16="http://schemas.microsoft.com/office/drawing/2014/main" id="{B0E3FAE7-9026-FD88-95CC-163C46D5B4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A57BEEB9-8391-352B-26EE-5ECC9DE6A51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384611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6DF8FFF9-EA4B-9E4F-E2B3-55C53322F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DCB68EF8-7E33-653A-1BE3-8DB0E63E7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E7DED9F-508A-8982-29E5-598E32C0020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57962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564B5B3E-2C4E-C55B-9FD0-0AB85697C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DC21A44D-67C9-D478-E959-CEDE79EC5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2" name="Group 441">
                    <a:extLst>
                      <a:ext uri="{FF2B5EF4-FFF2-40B4-BE49-F238E27FC236}">
                        <a16:creationId xmlns:a16="http://schemas.microsoft.com/office/drawing/2014/main" id="{D1611F02-D6E4-4158-DCDD-A8586B3A8AB8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77464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F8671D75-B45F-2289-D3D8-3FDDBFE06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59E6A612-2D96-B3F3-9E15-0A2382CCCB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9BD2B286-0792-34E6-642B-92D3FF57D5AD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96966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A65EF07C-58A4-A44E-FAC2-29E150247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7" name="Straight Connector 446">
                      <a:extLst>
                        <a:ext uri="{FF2B5EF4-FFF2-40B4-BE49-F238E27FC236}">
                          <a16:creationId xmlns:a16="http://schemas.microsoft.com/office/drawing/2014/main" id="{463A16AC-7452-34C7-D190-51EF9A7E87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A54C8A64-8B51-1ADF-60C8-E58E0A2F1044}"/>
                    </a:ext>
                  </a:extLst>
                </p:cNvPr>
                <p:cNvGrpSpPr/>
                <p:nvPr/>
              </p:nvGrpSpPr>
              <p:grpSpPr>
                <a:xfrm>
                  <a:off x="7710026" y="3698724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F7C6609D-67BD-E792-1A41-647EF5B42B2A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84E4DF95-4456-BC9E-1DE5-5B1CF9C23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7AA61623-46AF-034B-EFBD-A08A72410949}"/>
                    </a:ext>
                  </a:extLst>
                </p:cNvPr>
                <p:cNvGrpSpPr/>
                <p:nvPr/>
              </p:nvGrpSpPr>
              <p:grpSpPr>
                <a:xfrm>
                  <a:off x="7710026" y="3901798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262F5373-3418-59A1-E75A-E6EE98DFFAA9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8EEA3FC0-B9F4-9139-C0BF-53894DDF0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A551284F-4C70-F599-EE20-BCCD607E9948}"/>
                    </a:ext>
                  </a:extLst>
                </p:cNvPr>
                <p:cNvGrpSpPr/>
                <p:nvPr/>
              </p:nvGrpSpPr>
              <p:grpSpPr>
                <a:xfrm>
                  <a:off x="7710026" y="4104872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89439368-71DF-5CE7-A91F-1CF4A841DDEF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B7F991C-37D4-6E2B-A01B-6657C40362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5F325289-4BCF-838C-EDB8-DA689A92C273}"/>
                    </a:ext>
                  </a:extLst>
                </p:cNvPr>
                <p:cNvGrpSpPr/>
                <p:nvPr/>
              </p:nvGrpSpPr>
              <p:grpSpPr>
                <a:xfrm>
                  <a:off x="7710026" y="4307945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4211623E-7EF8-8278-FE61-B61C1F78081D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55361320-EFB2-2CAB-9ECC-9EC2800321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ED8935B5-F2F4-A279-E601-7D6143E4623A}"/>
                    </a:ext>
                  </a:extLst>
                </p:cNvPr>
                <p:cNvSpPr txBox="1"/>
                <p:nvPr/>
              </p:nvSpPr>
              <p:spPr>
                <a:xfrm>
                  <a:off x="7894796" y="378329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clock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DB636588-5F8D-B691-DF15-A2FA2DB6B480}"/>
                    </a:ext>
                  </a:extLst>
                </p:cNvPr>
                <p:cNvSpPr txBox="1"/>
                <p:nvPr/>
              </p:nvSpPr>
              <p:spPr>
                <a:xfrm>
                  <a:off x="7894796" y="399496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reset</a:t>
                  </a:r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5C86B38-D204-FCEB-CA95-959B62817D94}"/>
                    </a:ext>
                  </a:extLst>
                </p:cNvPr>
                <p:cNvSpPr txBox="1"/>
                <p:nvPr/>
              </p:nvSpPr>
              <p:spPr>
                <a:xfrm>
                  <a:off x="7894796" y="420664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56C26504-5116-AA86-0390-9C75973987D2}"/>
                    </a:ext>
                  </a:extLst>
                </p:cNvPr>
                <p:cNvSpPr txBox="1"/>
                <p:nvPr/>
              </p:nvSpPr>
              <p:spPr>
                <a:xfrm>
                  <a:off x="7894796" y="357161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comp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337191C9-58F1-14FC-A582-4CAAE070CA93}"/>
                  </a:ext>
                </a:extLst>
              </p:cNvPr>
              <p:cNvGrpSpPr/>
              <p:nvPr/>
            </p:nvGrpSpPr>
            <p:grpSpPr>
              <a:xfrm>
                <a:off x="6656475" y="3748679"/>
                <a:ext cx="2026147" cy="755632"/>
                <a:chOff x="4687423" y="5178976"/>
                <a:chExt cx="2026147" cy="755632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5E043EE7-E233-30BC-232F-2D48AEB36ECB}"/>
                    </a:ext>
                  </a:extLst>
                </p:cNvPr>
                <p:cNvGrpSpPr/>
                <p:nvPr/>
              </p:nvGrpSpPr>
              <p:grpSpPr>
                <a:xfrm>
                  <a:off x="4687423" y="5178976"/>
                  <a:ext cx="1898698" cy="755632"/>
                  <a:chOff x="5012543" y="5210005"/>
                  <a:chExt cx="1898698" cy="755632"/>
                </a:xfrm>
              </p:grpSpPr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EC8290DE-173A-562A-2173-BB37EC1DC675}"/>
                      </a:ext>
                    </a:extLst>
                  </p:cNvPr>
                  <p:cNvSpPr/>
                  <p:nvPr/>
                </p:nvSpPr>
                <p:spPr>
                  <a:xfrm>
                    <a:off x="5012543" y="5210005"/>
                    <a:ext cx="1867730" cy="75563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2F3E9644-E9DC-DC06-9EC1-B59AAC5C9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214005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288EC5DE-9115-1763-A735-700891B204F3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433536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7CB72675-86DB-B18F-1A82-CC70392A9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65306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</p:grp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00B6FFE1-5003-0573-A378-C91BBC1032C4}"/>
                    </a:ext>
                  </a:extLst>
                </p:cNvPr>
                <p:cNvGrpSpPr/>
                <p:nvPr/>
              </p:nvGrpSpPr>
              <p:grpSpPr>
                <a:xfrm>
                  <a:off x="6556053" y="5305903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F30419BE-D52B-E645-F474-8100D363A454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0FA8B0F7-9505-0EE8-7E75-E1179B2A3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52ECCE9F-D4F1-CDB3-4B9F-C0AECEA18D89}"/>
                    </a:ext>
                  </a:extLst>
                </p:cNvPr>
                <p:cNvGrpSpPr/>
                <p:nvPr/>
              </p:nvGrpSpPr>
              <p:grpSpPr>
                <a:xfrm>
                  <a:off x="6556053" y="5524845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CF6B65DB-FA47-0356-D09F-4D1023C4D10B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76150D28-8D61-7CCC-CEB8-805E99C4C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8C3C5FB5-0DC8-6EEF-F431-0C4C10EA1119}"/>
                    </a:ext>
                  </a:extLst>
                </p:cNvPr>
                <p:cNvGrpSpPr/>
                <p:nvPr/>
              </p:nvGrpSpPr>
              <p:grpSpPr>
                <a:xfrm>
                  <a:off x="6556053" y="5743787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0D365253-6FBB-F049-32E9-4EC5CC6EA8DA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7CE70DC1-4226-BB9F-EF4D-43D7E2C6D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5D3917D7-3D89-FF9A-29D3-32A321D6D833}"/>
                  </a:ext>
                </a:extLst>
              </p:cNvPr>
              <p:cNvGrpSpPr/>
              <p:nvPr/>
            </p:nvGrpSpPr>
            <p:grpSpPr>
              <a:xfrm>
                <a:off x="7847184" y="1450307"/>
                <a:ext cx="157517" cy="31114"/>
                <a:chOff x="8237533" y="3376138"/>
                <a:chExt cx="157517" cy="31114"/>
              </a:xfrm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EFDFDAD-1301-DE92-1E62-43D136208B44}"/>
                    </a:ext>
                  </a:extLst>
                </p:cNvPr>
                <p:cNvSpPr/>
                <p:nvPr/>
              </p:nvSpPr>
              <p:spPr>
                <a:xfrm>
                  <a:off x="8363936" y="3376138"/>
                  <a:ext cx="31114" cy="3111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0C609D4E-6904-0EF8-DB3C-04E9A4E02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237533" y="3391694"/>
                  <a:ext cx="12445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85356A9C-96F9-DAEF-BB7D-426A03FC1FF9}"/>
                  </a:ext>
                </a:extLst>
              </p:cNvPr>
              <p:cNvGrpSpPr/>
              <p:nvPr/>
            </p:nvGrpSpPr>
            <p:grpSpPr>
              <a:xfrm>
                <a:off x="579120" y="340467"/>
                <a:ext cx="8521330" cy="5060834"/>
                <a:chOff x="579120" y="340467"/>
                <a:chExt cx="8521330" cy="5060834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04CEB3B2-1AFD-A0CF-F7AE-DBF638B91054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175902" cy="5060834"/>
                  <a:chOff x="579120" y="340467"/>
                  <a:chExt cx="8175902" cy="5060834"/>
                </a:xfrm>
              </p:grpSpPr>
              <p:grpSp>
                <p:nvGrpSpPr>
                  <p:cNvPr id="377" name="Group 376">
                    <a:extLst>
                      <a:ext uri="{FF2B5EF4-FFF2-40B4-BE49-F238E27FC236}">
                        <a16:creationId xmlns:a16="http://schemas.microsoft.com/office/drawing/2014/main" id="{92D22802-5B00-875E-D15D-85054AAEC57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7279550" cy="5060834"/>
                    <a:chOff x="579120" y="340467"/>
                    <a:chExt cx="7279550" cy="5060834"/>
                  </a:xfrm>
                </p:grpSpPr>
                <p:grpSp>
                  <p:nvGrpSpPr>
                    <p:cNvPr id="359" name="Group 358">
                      <a:extLst>
                        <a:ext uri="{FF2B5EF4-FFF2-40B4-BE49-F238E27FC236}">
                          <a16:creationId xmlns:a16="http://schemas.microsoft.com/office/drawing/2014/main" id="{9FB0B251-45F7-64C2-D796-75A593830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36" name="Group 335">
                        <a:extLst>
                          <a:ext uri="{FF2B5EF4-FFF2-40B4-BE49-F238E27FC236}">
                            <a16:creationId xmlns:a16="http://schemas.microsoft.com/office/drawing/2014/main" id="{F5934A46-6199-84B7-DE11-BD91AAD073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3895488" cy="5060834"/>
                        <a:chOff x="579120" y="340467"/>
                        <a:chExt cx="3895488" cy="5060834"/>
                      </a:xfrm>
                    </p:grpSpPr>
                    <p:grpSp>
                      <p:nvGrpSpPr>
                        <p:cNvPr id="332" name="Group 331">
                          <a:extLst>
                            <a:ext uri="{FF2B5EF4-FFF2-40B4-BE49-F238E27FC236}">
                              <a16:creationId xmlns:a16="http://schemas.microsoft.com/office/drawing/2014/main" id="{B5324914-3B83-FB74-C7D4-845545F95C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13" name="Group 312">
                            <a:extLst>
                              <a:ext uri="{FF2B5EF4-FFF2-40B4-BE49-F238E27FC236}">
                                <a16:creationId xmlns:a16="http://schemas.microsoft.com/office/drawing/2014/main" id="{41734BC7-8B6E-31AF-4712-7314F4D347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7579" y="4441101"/>
                            <a:ext cx="182880" cy="859241"/>
                            <a:chOff x="2200210" y="4741213"/>
                            <a:chExt cx="182880" cy="859241"/>
                          </a:xfrm>
                        </p:grpSpPr>
                        <p:cxnSp>
                          <p:nvCxnSpPr>
                            <p:cNvPr id="309" name="Straight Connector 308">
                              <a:extLst>
                                <a:ext uri="{FF2B5EF4-FFF2-40B4-BE49-F238E27FC236}">
                                  <a16:creationId xmlns:a16="http://schemas.microsoft.com/office/drawing/2014/main" id="{41606EBB-0C9E-EEA9-D3F9-BA1B20FB400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1989898" y="5042965"/>
                              <a:ext cx="603504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0" name="Straight Connector 309">
                              <a:extLst>
                                <a:ext uri="{FF2B5EF4-FFF2-40B4-BE49-F238E27FC236}">
                                  <a16:creationId xmlns:a16="http://schemas.microsoft.com/office/drawing/2014/main" id="{68A7B690-1446-DBDE-FC6D-8E38855DC98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0800000" flipV="1">
                              <a:off x="2200210" y="5349542"/>
                              <a:ext cx="18288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11" name="Moon 310">
                              <a:extLst>
                                <a:ext uri="{FF2B5EF4-FFF2-40B4-BE49-F238E27FC236}">
                                  <a16:creationId xmlns:a16="http://schemas.microsoft.com/office/drawing/2014/main" id="{F7202F9A-B342-6086-2C2D-33B080AA59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2272571" y="5330246"/>
                              <a:ext cx="45719" cy="169486"/>
                            </a:xfrm>
                            <a:prstGeom prst="moon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312" name="Straight Connector 311">
                              <a:extLst>
                                <a:ext uri="{FF2B5EF4-FFF2-40B4-BE49-F238E27FC236}">
                                  <a16:creationId xmlns:a16="http://schemas.microsoft.com/office/drawing/2014/main" id="{E01E6321-49C6-D60D-7ECA-9B2F3F45ADB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291650" y="5392129"/>
                              <a:ext cx="0" cy="208325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9B977805-3CA0-2C4B-0DE5-90CCFD6655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4822813"/>
                            <a:chOff x="579120" y="340467"/>
                            <a:chExt cx="3895488" cy="4822813"/>
                          </a:xfrm>
                        </p:grpSpPr>
                        <p:grpSp>
                          <p:nvGrpSpPr>
                            <p:cNvPr id="314" name="Group 313">
                              <a:extLst>
                                <a:ext uri="{FF2B5EF4-FFF2-40B4-BE49-F238E27FC236}">
                                  <a16:creationId xmlns:a16="http://schemas.microsoft.com/office/drawing/2014/main" id="{C5D45711-3339-861F-CBE3-AAA3E7A34D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723023"/>
                              <a:chOff x="579120" y="340467"/>
                              <a:chExt cx="3895488" cy="4723023"/>
                            </a:xfrm>
                          </p:grpSpPr>
                          <p:grpSp>
                            <p:nvGrpSpPr>
                              <p:cNvPr id="299" name="Group 298">
                                <a:extLst>
                                  <a:ext uri="{FF2B5EF4-FFF2-40B4-BE49-F238E27FC236}">
                                    <a16:creationId xmlns:a16="http://schemas.microsoft.com/office/drawing/2014/main" id="{AF737AFD-6B5E-E98A-7C34-66167F0788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103219"/>
                                <a:chOff x="579120" y="340467"/>
                                <a:chExt cx="3895488" cy="4103219"/>
                              </a:xfrm>
                            </p:grpSpPr>
                            <p:grpSp>
                              <p:nvGrpSpPr>
                                <p:cNvPr id="110" name="Group 109">
                                  <a:extLst>
                                    <a:ext uri="{FF2B5EF4-FFF2-40B4-BE49-F238E27FC236}">
                                      <a16:creationId xmlns:a16="http://schemas.microsoft.com/office/drawing/2014/main" id="{D29F5C58-3E5A-72A1-1B04-EC9C22672F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8"/>
                                  <a:ext cx="1342010" cy="4103218"/>
                                  <a:chOff x="579120" y="340468"/>
                                  <a:chExt cx="1342010" cy="4103218"/>
                                </a:xfrm>
                              </p:grpSpPr>
                              <p:cxnSp>
                                <p:nvCxnSpPr>
                                  <p:cNvPr id="55" name="Straight Connector 54">
                                    <a:extLst>
                                      <a:ext uri="{FF2B5EF4-FFF2-40B4-BE49-F238E27FC236}">
                                        <a16:creationId xmlns:a16="http://schemas.microsoft.com/office/drawing/2014/main" id="{EB2C0E61-FC0E-2708-E82D-29EF198D014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1071117" y="2441950"/>
                                    <a:ext cx="164592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56" name="Isosceles Triangle 55">
                                    <a:extLst>
                                      <a:ext uri="{FF2B5EF4-FFF2-40B4-BE49-F238E27FC236}">
                                        <a16:creationId xmlns:a16="http://schemas.microsoft.com/office/drawing/2014/main" id="{64082373-CBFB-AA4B-E70E-7FC98E9BD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1098169" y="2529945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grpSp>
                                <p:nvGrpSpPr>
                                  <p:cNvPr id="61" name="Group 60">
                                    <a:extLst>
                                      <a:ext uri="{FF2B5EF4-FFF2-40B4-BE49-F238E27FC236}">
                                        <a16:creationId xmlns:a16="http://schemas.microsoft.com/office/drawing/2014/main" id="{66D3F4C9-1DFA-779D-A415-F9D5D8CCE41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2042051"/>
                                    <a:chOff x="579120" y="340468"/>
                                    <a:chExt cx="1342010" cy="2042051"/>
                                  </a:xfrm>
                                </p:grpSpPr>
                                <p:grpSp>
                                  <p:nvGrpSpPr>
                                    <p:cNvPr id="27" name="Group 26">
                                      <a:extLst>
                                        <a:ext uri="{FF2B5EF4-FFF2-40B4-BE49-F238E27FC236}">
                                          <a16:creationId xmlns:a16="http://schemas.microsoft.com/office/drawing/2014/main" id="{BC14905A-FC85-48D0-C4E5-4BB20BEA61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212471" cy="1447799"/>
                                      <a:chOff x="579120" y="340468"/>
                                      <a:chExt cx="1212471" cy="1447799"/>
                                    </a:xfrm>
                                  </p:grpSpPr>
                                  <p:grpSp>
                                    <p:nvGrpSpPr>
                                      <p:cNvPr id="24" name="Group 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8386AE-F491-0D6D-BBDF-C4C4A1C461C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138029"/>
                                        <a:chOff x="579120" y="340468"/>
                                        <a:chExt cx="1212471" cy="1138029"/>
                                      </a:xfrm>
                                    </p:grpSpPr>
                                    <p:grpSp>
                                      <p:nvGrpSpPr>
                                        <p:cNvPr id="17" name="Group 1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82163A4-82A0-B577-D39F-427EC26F2C2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968631" cy="1138029"/>
                                          <a:chOff x="579120" y="340468"/>
                                          <a:chExt cx="968631" cy="1138029"/>
                                        </a:xfrm>
                                      </p:grpSpPr>
                                      <p:grpSp>
                                        <p:nvGrpSpPr>
                                          <p:cNvPr id="11" name="Group 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9846E5A-A953-DFEF-5E9F-C2014B04085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603763" cy="1138029"/>
                                            <a:chOff x="579120" y="340468"/>
                                            <a:chExt cx="603763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7" name="Group 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D0B4E3-C452-701D-5B91-D347267C71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853440"/>
                                              <a:chOff x="579120" y="340468"/>
                                              <a:chExt cx="603763" cy="85344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8" name="Straight Connector 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CE7590-CC24-2D04-42C9-BE79AE805D8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817123" y="34046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2" name="Straight Connector 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EF6045E-1115-34BD-2B91-ABCC594DB221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636026" y="52334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3" name="Oval 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FDF7E-67BF-08A3-7796-158FA4FED9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579120" y="706228"/>
                                                <a:ext cx="487680" cy="48768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" name="Minus Sign 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CC5EF1F-F857-03C5-6EB7-D50781B349F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7811" y="1046480"/>
                                                <a:ext cx="118623" cy="45719"/>
                                              </a:xfrm>
                                              <a:prstGeom prst="mathMin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6" name="Plus Sign 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90E1D5-E038-C274-3E38-714CA1841E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2801" y="744300"/>
                                                <a:ext cx="128644" cy="142186"/>
                                              </a:xfrm>
                                              <a:prstGeom prst="mathPl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9" name="Straight Connector 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BB63672-A956-89FE-F74A-D08F1440DCB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>
                                              <a:off x="733058" y="1285348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0" name="Isosceles Triangle 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5710740-598A-56B3-FBF0-30B57679ABB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V="1">
                                              <a:off x="769254" y="1383249"/>
                                              <a:ext cx="110488" cy="95248"/>
                                            </a:xfrm>
                                            <a:prstGeom prst="triangle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6" name="Group 1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4570E0-FE42-6000-F4FC-7143C051260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181991" y="340468"/>
                                            <a:ext cx="365760" cy="365760"/>
                                            <a:chOff x="1659133" y="547586"/>
                                            <a:chExt cx="365760" cy="365760"/>
                                          </a:xfrm>
                                        </p:grpSpPr>
                                        <p:cxnSp>
                                          <p:nvCxnSpPr>
                                            <p:cNvPr id="12" name="Straight Connector 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90D378-A25A-4F15-BFFF-38183FB4554C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 flipH="1" flipV="1">
                                              <a:off x="1659133" y="54758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3" name="Straight Connector 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25ABF37-AB48-C09E-4E0A-67FED66F1F83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6200000" flipH="1" flipV="1">
                                              <a:off x="1842013" y="73046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sp>
                                      <p:nvSpPr>
                                        <p:cNvPr id="20" name="Oval 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D9E3A4-4279-6560-8305-380DBB6E39C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303911" y="706228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21" name="Straight Connector 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3E3FFB4-5B10-8364-AA00-09E0118CF8B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1547751" y="810263"/>
                                          <a:ext cx="0" cy="14097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2" name="Isosceles Triangle 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B927B22-BCBB-031C-1E9E-0928E9069D8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1492507" y="951232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5" name="Straight Connector 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E84C99-67CA-0A51-20B4-8D8E2D02293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273431" y="1468228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6" name="Rectangle 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55AE99-7BC8-A978-82B4-05D6EFC76DB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24891" y="1742548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28" name="Straight Connector 27">
                                      <a:extLst>
                                        <a:ext uri="{FF2B5EF4-FFF2-40B4-BE49-F238E27FC236}">
                                          <a16:creationId xmlns:a16="http://schemas.microsoft.com/office/drawing/2014/main" id="{2F305F29-F395-835F-88A1-554F84AFF7D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141059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" name="Straight Connector 28">
                                      <a:extLst>
                                        <a:ext uri="{FF2B5EF4-FFF2-40B4-BE49-F238E27FC236}">
                                          <a16:creationId xmlns:a16="http://schemas.microsoft.com/office/drawing/2014/main" id="{A4658FCB-EC5C-F9AF-0FAF-FF10BF0E0F6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37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1450594" y="2062587"/>
                                      <a:ext cx="97156" cy="274213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1" name="Rectangle 30">
                                      <a:extLst>
                                        <a:ext uri="{FF2B5EF4-FFF2-40B4-BE49-F238E27FC236}">
                                          <a16:creationId xmlns:a16="http://schemas.microsoft.com/office/drawing/2014/main" id="{16BB98B5-1DE5-1668-A02A-AFC9A13C55A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69253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" name="Rectangle 31">
                                      <a:extLst>
                                        <a:ext uri="{FF2B5EF4-FFF2-40B4-BE49-F238E27FC236}">
                                          <a16:creationId xmlns:a16="http://schemas.microsoft.com/office/drawing/2014/main" id="{E059F7CE-6711-B41A-6629-4A8FBA280F2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1915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3" name="Straight Connector 32">
                                      <a:extLst>
                                        <a:ext uri="{FF2B5EF4-FFF2-40B4-BE49-F238E27FC236}">
                                          <a16:creationId xmlns:a16="http://schemas.microsoft.com/office/drawing/2014/main" id="{A8775F85-6911-3FC6-4B08-B496737779A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73825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4" name="Straight Connector 33">
                                      <a:extLst>
                                        <a:ext uri="{FF2B5EF4-FFF2-40B4-BE49-F238E27FC236}">
                                          <a16:creationId xmlns:a16="http://schemas.microsoft.com/office/drawing/2014/main" id="{4D9F0E2C-04DF-2E45-4432-725C4B59785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3341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7" name="Rectangle 36">
                                      <a:extLst>
                                        <a:ext uri="{FF2B5EF4-FFF2-40B4-BE49-F238E27FC236}">
                                          <a16:creationId xmlns:a16="http://schemas.microsoft.com/office/drawing/2014/main" id="{63CF4C00-87EB-2DF0-11CA-0889FD70759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2773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7" name="Rectangle 56">
                                      <a:extLst>
                                        <a:ext uri="{FF2B5EF4-FFF2-40B4-BE49-F238E27FC236}">
                                          <a16:creationId xmlns:a16="http://schemas.microsoft.com/office/drawing/2014/main" id="{AFC64700-1ECF-DE96-7686-ADD291C5FC9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97281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60" name="Straight Connector 59">
                                      <a:extLst>
                                        <a:ext uri="{FF2B5EF4-FFF2-40B4-BE49-F238E27FC236}">
                                          <a16:creationId xmlns:a16="http://schemas.microsoft.com/office/drawing/2014/main" id="{534B5CBE-D361-2B2D-D170-55019D58A62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53414" y="2357224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62" name="Straight Connector 61">
                                    <a:extLst>
                                      <a:ext uri="{FF2B5EF4-FFF2-40B4-BE49-F238E27FC236}">
                                        <a16:creationId xmlns:a16="http://schemas.microsoft.com/office/drawing/2014/main" id="{8E89DB27-E3CD-D6F9-588C-490182794D4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911480" y="3094728"/>
                                    <a:ext cx="1417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63" name="Group 62">
                                    <a:extLst>
                                      <a:ext uri="{FF2B5EF4-FFF2-40B4-BE49-F238E27FC236}">
                                        <a16:creationId xmlns:a16="http://schemas.microsoft.com/office/drawing/2014/main" id="{6D64566D-ECB9-5CE7-37C3-A77841E2FA8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flipV="1">
                                    <a:off x="1094359" y="3799578"/>
                                    <a:ext cx="787717" cy="644108"/>
                                    <a:chOff x="2866963" y="1243437"/>
                                    <a:chExt cx="787717" cy="644108"/>
                                  </a:xfrm>
                                </p:grpSpPr>
                                <p:grpSp>
                                  <p:nvGrpSpPr>
                                    <p:cNvPr id="64" name="Group 63">
                                      <a:extLst>
                                        <a:ext uri="{FF2B5EF4-FFF2-40B4-BE49-F238E27FC236}">
                                          <a16:creationId xmlns:a16="http://schemas.microsoft.com/office/drawing/2014/main" id="{4F9232F6-D376-D528-DAD9-CF8CB6B454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243437"/>
                                      <a:ext cx="787717" cy="639972"/>
                                      <a:chOff x="2866963" y="1243437"/>
                                      <a:chExt cx="787717" cy="639972"/>
                                    </a:xfrm>
                                  </p:grpSpPr>
                                  <p:grpSp>
                                    <p:nvGrpSpPr>
                                      <p:cNvPr id="66" name="Group 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1732BE-7342-6D4D-0797-AAC7204E2A6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89157"/>
                                        <a:ext cx="787717" cy="594252"/>
                                        <a:chOff x="2866963" y="1289157"/>
                                        <a:chExt cx="787717" cy="594252"/>
                                      </a:xfrm>
                                    </p:grpSpPr>
                                    <p:cxnSp>
                                      <p:nvCxnSpPr>
                                        <p:cNvPr id="68" name="Straight Connector 6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12E40D-F957-EF87-6DA3-505DE6D75188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42631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9" name="Straight Connector 6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605F68-2777-F588-FE71-EB68DD79E30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65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1563477"/>
                                          <a:ext cx="111383" cy="278349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0" name="Rectangle 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5BBE7C-9DE4-D278-D420-A55F497B67B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1" name="Rectangle 7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C377F2-8ED8-36E6-D63D-D81D20584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72" name="Straight Connector 7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7BAF63-FD6A-B195-AFBC-A267D7CFA70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3" name="Straight Connector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BFC547-ED0B-AD3A-0F88-1B2382E17057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4" name="Rectangle 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C807B14-E56E-15DE-7CAF-15E46324D4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1837690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7" name="Rectangle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817A79-908C-4A3A-3215-44A5CBF92B1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24343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5" name="Rectangle 64">
                                      <a:extLst>
                                        <a:ext uri="{FF2B5EF4-FFF2-40B4-BE49-F238E27FC236}">
                                          <a16:creationId xmlns:a16="http://schemas.microsoft.com/office/drawing/2014/main" id="{12437DAD-6214-4E15-887A-48DC06A0B91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69823" y="1841826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07" name="Straight Connector 106">
                                    <a:extLst>
                                      <a:ext uri="{FF2B5EF4-FFF2-40B4-BE49-F238E27FC236}">
                                        <a16:creationId xmlns:a16="http://schemas.microsoft.com/office/drawing/2014/main" id="{7A37ECBC-D0E4-EFB8-FB5D-48BAE257EBE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585160" y="3981930"/>
                                    <a:ext cx="32004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8" name="Isosceles Triangle 107">
                                    <a:extLst>
                                      <a:ext uri="{FF2B5EF4-FFF2-40B4-BE49-F238E27FC236}">
                                        <a16:creationId xmlns:a16="http://schemas.microsoft.com/office/drawing/2014/main" id="{1E4D3B74-0F46-01F3-7A0D-4AD717711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689936" y="4146506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09" name="Straight Connector 108">
                                    <a:extLst>
                                      <a:ext uri="{FF2B5EF4-FFF2-40B4-BE49-F238E27FC236}">
                                        <a16:creationId xmlns:a16="http://schemas.microsoft.com/office/drawing/2014/main" id="{52C77382-9436-C4CA-4A42-3C7F7580BAF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748600" y="3828153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6" name="Group 285">
                                  <a:extLst>
                                    <a:ext uri="{FF2B5EF4-FFF2-40B4-BE49-F238E27FC236}">
                                      <a16:creationId xmlns:a16="http://schemas.microsoft.com/office/drawing/2014/main" id="{C511C1EF-98B5-74C9-67CC-DC82C7F9E3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81968" y="340467"/>
                                  <a:ext cx="1192640" cy="2992004"/>
                                  <a:chOff x="2573968" y="340467"/>
                                  <a:chExt cx="1192640" cy="299200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B4DBDC72-0F65-8189-3140-D20ABBA180B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573968" y="2692500"/>
                                    <a:ext cx="787717" cy="639971"/>
                                    <a:chOff x="2866963" y="1742547"/>
                                    <a:chExt cx="787717" cy="639971"/>
                                  </a:xfrm>
                                </p:grpSpPr>
                                <p:grpSp>
                                  <p:nvGrpSpPr>
                                    <p:cNvPr id="54" name="Group 53">
                                      <a:extLst>
                                        <a:ext uri="{FF2B5EF4-FFF2-40B4-BE49-F238E27FC236}">
                                          <a16:creationId xmlns:a16="http://schemas.microsoft.com/office/drawing/2014/main" id="{73275A35-C49A-BE2E-9D42-05C024A653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742547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45" name="Group 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F8D787-FDD8-4C7D-5BFF-5D4D144800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88267"/>
                                        <a:ext cx="787717" cy="594251"/>
                                        <a:chOff x="2866963" y="1788267"/>
                                        <a:chExt cx="787717" cy="594251"/>
                                      </a:xfrm>
                                    </p:grpSpPr>
                                    <p:cxnSp>
                                      <p:nvCxnSpPr>
                                        <p:cNvPr id="38" name="Straight Connector 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BB94BF-1902-3E97-956B-F7A21EC9E6F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92542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9" name="Straight Connector 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B06440F-EC77-70F5-7196-48BD6ADD20E1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44" idx="0"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3184144" y="2062587"/>
                                          <a:ext cx="97156" cy="274212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0" name="Rectangle 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CE50AF-3A80-5EF3-5DD1-95D9EEC88DD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1" name="Rectangle 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D9F0FD-B55C-0A70-487E-90C3B6C7483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2" name="Straight Connector 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1B57DA-F180-66E1-AD42-776DABACCD8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43" name="Straight Connector 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BD94B6-757B-2DB9-AD10-3E99125E8F5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4" name="Rectangle 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AC811E-054E-BE52-E51B-5DAB6D2ADC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2336799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3" name="Rectangle 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1EB720-A198-FE0F-4975-5B150CB6D4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74254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8" name="Rectangle 57">
                                      <a:extLst>
                                        <a:ext uri="{FF2B5EF4-FFF2-40B4-BE49-F238E27FC236}">
                                          <a16:creationId xmlns:a16="http://schemas.microsoft.com/office/drawing/2014/main" id="{F40A72D0-B680-85B1-229F-DFE45D84702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72945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62" name="Group 261">
                                    <a:extLst>
                                      <a:ext uri="{FF2B5EF4-FFF2-40B4-BE49-F238E27FC236}">
                                        <a16:creationId xmlns:a16="http://schemas.microsoft.com/office/drawing/2014/main" id="{7F66D409-D4EA-CEDB-F47F-B12DD8ABA49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01412" y="340467"/>
                                    <a:ext cx="1065196" cy="1990006"/>
                                    <a:chOff x="2228972" y="518442"/>
                                    <a:chExt cx="1065196" cy="1990006"/>
                                  </a:xfrm>
                                </p:grpSpPr>
                                <p:grpSp>
                                  <p:nvGrpSpPr>
                                    <p:cNvPr id="159" name="Group 158">
                                      <a:extLst>
                                        <a:ext uri="{FF2B5EF4-FFF2-40B4-BE49-F238E27FC236}">
                                          <a16:creationId xmlns:a16="http://schemas.microsoft.com/office/drawing/2014/main" id="{1091976A-325C-6616-6270-F381489F46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H="1">
                                      <a:off x="2266116" y="518442"/>
                                      <a:ext cx="1028052" cy="1554480"/>
                                      <a:chOff x="2450535" y="518442"/>
                                      <a:chExt cx="1028052" cy="1554480"/>
                                    </a:xfrm>
                                  </p:grpSpPr>
                                  <p:cxnSp>
                                    <p:nvCxnSpPr>
                                      <p:cNvPr id="146" name="Straight Connector 1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C69D8A-CDFC-5835-9A34-EA5043FEA3D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504119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7" name="Straight Connector 1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BC7BCA-8AE2-264F-4948-9CB0EE9795C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>
                                        <a:off x="2323022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2" name="Isosceles Triangle 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2C88DC0-AA53-8C48-C2C4-9544666BFE7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2450535" y="880748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3" name="Straight Connector 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8A3692-7DC0-C2A2-F50E-99B044A78E5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 flipH="1" flipV="1">
                                        <a:off x="2868987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54" name="Straight Connector 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2EF622-9F82-84D5-9675-C60EAA9363A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3051867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5" name="Oval 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C2F349-35D5-690B-49E7-E9A63FC5623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990907" y="8842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6" name="Straight Connector 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E933D0-AE87-3302-A633-14828AA0F4D3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234747" y="988237"/>
                                        <a:ext cx="0" cy="36576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7" name="Isosceles Triangle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E4D61C-C5E9-7A62-6F2C-8B8ADCC3A0B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3179503" y="1353997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8" name="Straight Connector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EA02418-AB07-72F7-A27C-18E93A76301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2960427" y="1798602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73" name="Oval 172">
                                      <a:extLst>
                                        <a:ext uri="{FF2B5EF4-FFF2-40B4-BE49-F238E27FC236}">
                                          <a16:creationId xmlns:a16="http://schemas.microsoft.com/office/drawing/2014/main" id="{A66693CC-1A2C-BE90-8E7B-BBA81D59EFA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H="1">
                                      <a:off x="2272542" y="1036602"/>
                                      <a:ext cx="487680" cy="48768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187" name="Group 186">
                                      <a:extLst>
                                        <a:ext uri="{FF2B5EF4-FFF2-40B4-BE49-F238E27FC236}">
                                          <a16:creationId xmlns:a16="http://schemas.microsoft.com/office/drawing/2014/main" id="{8FD1F941-D6C8-26B8-3FCC-BB332E6A3B5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28972" y="2072922"/>
                                      <a:ext cx="536072" cy="435526"/>
                                      <a:chOff x="2243257" y="2130727"/>
                                      <a:chExt cx="536072" cy="435526"/>
                                    </a:xfrm>
                                  </p:grpSpPr>
                                  <p:grpSp>
                                    <p:nvGrpSpPr>
                                      <p:cNvPr id="175" name="Group 1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EFBC19-F66C-E03E-0A0E-E6A9C7E4EAE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43257" y="2130727"/>
                                        <a:ext cx="536072" cy="435526"/>
                                        <a:chOff x="2866963" y="174254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177" name="Group 1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3205229-4891-0D1A-DF89-25B356DD6F9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93860"/>
                                          <a:ext cx="787717" cy="588659"/>
                                          <a:chOff x="2866963" y="1793860"/>
                                          <a:chExt cx="787717" cy="588659"/>
                                        </a:xfrm>
                                      </p:grpSpPr>
                                      <p:cxnSp>
                                        <p:nvCxnSpPr>
                                          <p:cNvPr id="179" name="Straight Connector 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B4448AB-90D2-5319-B525-907F0F2452E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 flipV="1">
                                            <a:off x="3200682" y="1874479"/>
                                            <a:ext cx="161237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0" name="Straight Connector 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C8E23DA-6EE7-B000-EE14-B2EF2CB9B655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3198671" y="1949499"/>
                                            <a:ext cx="83372" cy="22606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1" name="Rectangle 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2980E5D-19C7-75CE-EC51-D90EF66CB7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82" name="Rectangle 1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A67B5F-0B2D-DABC-F570-AEEF0955F2B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83" name="Straight Connector 1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FA6D7D0-F72F-38BF-6937-B5151F50B33B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4" name="Straight Connector 1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E2C31D5-8D1B-E3D2-A011-CFEF01FB30E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5" name="Rectangle 1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755CB71-F035-9D21-246A-713605FA039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9902" y="2336799"/>
                                            <a:ext cx="45720" cy="4572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78" name="Rectangle 1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726297B-30A8-8716-8F75-634A26F4FF9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186" name="Straight Connector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24B79E-6C5E-8CFF-B99B-4E82FDFFDB0C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 flipV="1">
                                        <a:off x="2467977" y="2480275"/>
                                        <a:ext cx="109728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273" name="Straight Connector 272">
                                    <a:extLst>
                                      <a:ext uri="{FF2B5EF4-FFF2-40B4-BE49-F238E27FC236}">
                                        <a16:creationId xmlns:a16="http://schemas.microsoft.com/office/drawing/2014/main" id="{9837E374-2793-340A-0957-CE57FC2FD69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2799516" y="2513353"/>
                                    <a:ext cx="36576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7" name="Group 286">
                                  <a:extLst>
                                    <a:ext uri="{FF2B5EF4-FFF2-40B4-BE49-F238E27FC236}">
                                      <a16:creationId xmlns:a16="http://schemas.microsoft.com/office/drawing/2014/main" id="{8E9404E3-4B84-79D0-B91D-850D208FB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443538" y="3080419"/>
                                  <a:ext cx="542194" cy="435526"/>
                                  <a:chOff x="3653696" y="1817987"/>
                                  <a:chExt cx="542194" cy="435526"/>
                                </a:xfrm>
                              </p:grpSpPr>
                              <p:cxnSp>
                                <p:nvCxnSpPr>
                                  <p:cNvPr id="288" name="Straight Connector 287">
                                    <a:extLst>
                                      <a:ext uri="{FF2B5EF4-FFF2-40B4-BE49-F238E27FC236}">
                                        <a16:creationId xmlns:a16="http://schemas.microsoft.com/office/drawing/2014/main" id="{2515B604-D2B1-A98C-A067-EDE88346019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86927" y="1907772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89" name="Straight Connector 288">
                                    <a:extLst>
                                      <a:ext uri="{FF2B5EF4-FFF2-40B4-BE49-F238E27FC236}">
                                        <a16:creationId xmlns:a16="http://schemas.microsoft.com/office/drawing/2014/main" id="{E2F77931-EA29-231D-2381-D88375A16C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848743" y="2000690"/>
                                    <a:ext cx="135056" cy="51331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0" name="Rectangle 289">
                                    <a:extLst>
                                      <a:ext uri="{FF2B5EF4-FFF2-40B4-BE49-F238E27FC236}">
                                        <a16:creationId xmlns:a16="http://schemas.microsoft.com/office/drawing/2014/main" id="{D6C1E3C3-975B-6C63-579B-3E0E8838D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040320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1" name="Rectangle 290">
                                    <a:extLst>
                                      <a:ext uri="{FF2B5EF4-FFF2-40B4-BE49-F238E27FC236}">
                                        <a16:creationId xmlns:a16="http://schemas.microsoft.com/office/drawing/2014/main" id="{4F63A07F-70E1-5E85-9D14-AC51F16C7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6221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2" name="Straight Connector 291">
                                    <a:extLst>
                                      <a:ext uri="{FF2B5EF4-FFF2-40B4-BE49-F238E27FC236}">
                                        <a16:creationId xmlns:a16="http://schemas.microsoft.com/office/drawing/2014/main" id="{443EBD8E-E4BE-9BA6-68F2-DFB45B638D6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4071433" y="2035786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3" name="Straight Connector 292">
                                    <a:extLst>
                                      <a:ext uri="{FF2B5EF4-FFF2-40B4-BE49-F238E27FC236}">
                                        <a16:creationId xmlns:a16="http://schemas.microsoft.com/office/drawing/2014/main" id="{9A1907EF-2C6D-FB40-EDD0-C1FBC98C7D6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653696" y="2035787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4" name="Rectangle 293">
                                    <a:extLst>
                                      <a:ext uri="{FF2B5EF4-FFF2-40B4-BE49-F238E27FC236}">
                                        <a16:creationId xmlns:a16="http://schemas.microsoft.com/office/drawing/2014/main" id="{B72E5F70-8D90-45A3-AD25-763AD0AD7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32943" y="2222399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5" name="Rectangle 294">
                                    <a:extLst>
                                      <a:ext uri="{FF2B5EF4-FFF2-40B4-BE49-F238E27FC236}">
                                        <a16:creationId xmlns:a16="http://schemas.microsoft.com/office/drawing/2014/main" id="{C7A28688-C1C7-6921-0A53-E11AB79A18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26233" y="1817987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6" name="Straight Connector 295">
                                    <a:extLst>
                                      <a:ext uri="{FF2B5EF4-FFF2-40B4-BE49-F238E27FC236}">
                                        <a16:creationId xmlns:a16="http://schemas.microsoft.com/office/drawing/2014/main" id="{C09BDA05-C8E6-75D8-225C-FFAB68752FF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90253" y="2167535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297" name="Straight Connector 296">
                                  <a:extLst>
                                    <a:ext uri="{FF2B5EF4-FFF2-40B4-BE49-F238E27FC236}">
                                      <a16:creationId xmlns:a16="http://schemas.microsoft.com/office/drawing/2014/main" id="{15FBA8F0-CF48-9B7A-647F-DB083593D96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2936209" y="3313421"/>
                                  <a:ext cx="6400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8" name="Straight Connector 297">
                                  <a:extLst>
                                    <a:ext uri="{FF2B5EF4-FFF2-40B4-BE49-F238E27FC236}">
                                      <a16:creationId xmlns:a16="http://schemas.microsoft.com/office/drawing/2014/main" id="{187657CD-0A1A-C542-348F-1B57040F167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619048" y="3321889"/>
                                  <a:ext cx="877824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00" name="Straight Connector 299">
                                <a:extLst>
                                  <a:ext uri="{FF2B5EF4-FFF2-40B4-BE49-F238E27FC236}">
                                    <a16:creationId xmlns:a16="http://schemas.microsoft.com/office/drawing/2014/main" id="{1EE7AC3C-FA10-A448-D26C-65858E16EA4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325815" y="4626566"/>
                                <a:ext cx="36576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01" name="Straight Connector 300">
                                <a:extLst>
                                  <a:ext uri="{FF2B5EF4-FFF2-40B4-BE49-F238E27FC236}">
                                    <a16:creationId xmlns:a16="http://schemas.microsoft.com/office/drawing/2014/main" id="{FC6FD31E-D436-F19B-15B5-F4307AFB0E2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1417255" y="4812578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06" name="Moon 305">
                                <a:extLst>
                                  <a:ext uri="{FF2B5EF4-FFF2-40B4-BE49-F238E27FC236}">
                                    <a16:creationId xmlns:a16="http://schemas.microsoft.com/office/drawing/2014/main" id="{4287FA2D-65FF-5C18-7758-A6C4FAEE50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1489616" y="4793282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07" name="Straight Connector 306">
                                <a:extLst>
                                  <a:ext uri="{FF2B5EF4-FFF2-40B4-BE49-F238E27FC236}">
                                    <a16:creationId xmlns:a16="http://schemas.microsoft.com/office/drawing/2014/main" id="{B38E5A22-5EE7-29D6-460F-49F55132024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08695" y="4855165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15" name="Isosceles Triangle 314">
                              <a:extLst>
                                <a:ext uri="{FF2B5EF4-FFF2-40B4-BE49-F238E27FC236}">
                                  <a16:creationId xmlns:a16="http://schemas.microsoft.com/office/drawing/2014/main" id="{2D589DDD-C42E-04E0-85C7-2FB75CC88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1450593" y="5068032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6" name="Group 315">
                              <a:extLst>
                                <a:ext uri="{FF2B5EF4-FFF2-40B4-BE49-F238E27FC236}">
                                  <a16:creationId xmlns:a16="http://schemas.microsoft.com/office/drawing/2014/main" id="{4F267C93-AA45-544F-320D-6A055AD712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3285612" y="3792090"/>
                              <a:ext cx="787717" cy="644108"/>
                              <a:chOff x="2866963" y="1742547"/>
                              <a:chExt cx="787717" cy="644108"/>
                            </a:xfrm>
                          </p:grpSpPr>
                          <p:grpSp>
                            <p:nvGrpSpPr>
                              <p:cNvPr id="317" name="Group 316">
                                <a:extLst>
                                  <a:ext uri="{FF2B5EF4-FFF2-40B4-BE49-F238E27FC236}">
                                    <a16:creationId xmlns:a16="http://schemas.microsoft.com/office/drawing/2014/main" id="{00610ECF-92DC-7B34-5D12-F7C976B4D9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66963" y="1742547"/>
                                <a:ext cx="787717" cy="639972"/>
                                <a:chOff x="2866963" y="1742547"/>
                                <a:chExt cx="787717" cy="639972"/>
                              </a:xfrm>
                            </p:grpSpPr>
                            <p:grpSp>
                              <p:nvGrpSpPr>
                                <p:cNvPr id="319" name="Group 318">
                                  <a:extLst>
                                    <a:ext uri="{FF2B5EF4-FFF2-40B4-BE49-F238E27FC236}">
                                      <a16:creationId xmlns:a16="http://schemas.microsoft.com/office/drawing/2014/main" id="{1DE0CF39-EDB8-BC10-8C5D-6E315D02A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88267"/>
                                  <a:ext cx="787717" cy="594252"/>
                                  <a:chOff x="2866963" y="1788267"/>
                                  <a:chExt cx="787717" cy="594252"/>
                                </a:xfrm>
                              </p:grpSpPr>
                              <p:cxnSp>
                                <p:nvCxnSpPr>
                                  <p:cNvPr id="321" name="Straight Connector 320">
                                    <a:extLst>
                                      <a:ext uri="{FF2B5EF4-FFF2-40B4-BE49-F238E27FC236}">
                                        <a16:creationId xmlns:a16="http://schemas.microsoft.com/office/drawing/2014/main" id="{44A8B440-5607-5A3B-D7B2-1F44777D8E3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144140" y="1925427"/>
                                    <a:ext cx="274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2" name="Straight Connector 321">
                                    <a:extLst>
                                      <a:ext uri="{FF2B5EF4-FFF2-40B4-BE49-F238E27FC236}">
                                        <a16:creationId xmlns:a16="http://schemas.microsoft.com/office/drawing/2014/main" id="{AB515B2C-2D0F-878D-5B07-4515779F42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endCxn id="327" idx="0"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184144" y="2062587"/>
                                    <a:ext cx="97156" cy="274213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3" name="Rectangle 322">
                                    <a:extLst>
                                      <a:ext uri="{FF2B5EF4-FFF2-40B4-BE49-F238E27FC236}">
                                        <a16:creationId xmlns:a16="http://schemas.microsoft.com/office/drawing/2014/main" id="{69410C29-7285-A8C5-3063-3D356EC20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426081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24" name="Rectangle 323">
                                    <a:extLst>
                                      <a:ext uri="{FF2B5EF4-FFF2-40B4-BE49-F238E27FC236}">
                                        <a16:creationId xmlns:a16="http://schemas.microsoft.com/office/drawing/2014/main" id="{6C4FB270-9605-974F-E4A3-1BBB6F9D8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52702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25" name="Straight Connector 324">
                                    <a:extLst>
                                      <a:ext uri="{FF2B5EF4-FFF2-40B4-BE49-F238E27FC236}">
                                        <a16:creationId xmlns:a16="http://schemas.microsoft.com/office/drawing/2014/main" id="{86DCC6A3-5C05-268D-FE4B-6F5D99146CB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471800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6" name="Straight Connector 325">
                                    <a:extLst>
                                      <a:ext uri="{FF2B5EF4-FFF2-40B4-BE49-F238E27FC236}">
                                        <a16:creationId xmlns:a16="http://schemas.microsoft.com/office/drawing/2014/main" id="{5EC0C993-BB49-FEC0-C808-1A6CF59E49D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2866963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7" name="Rectangle 326">
                                    <a:extLst>
                                      <a:ext uri="{FF2B5EF4-FFF2-40B4-BE49-F238E27FC236}">
                                        <a16:creationId xmlns:a16="http://schemas.microsoft.com/office/drawing/2014/main" id="{C5FFF708-A49A-1695-E304-58E2773B6A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61284" y="2336800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20" name="Rectangle 319">
                                  <a:extLst>
                                    <a:ext uri="{FF2B5EF4-FFF2-40B4-BE49-F238E27FC236}">
                                      <a16:creationId xmlns:a16="http://schemas.microsoft.com/office/drawing/2014/main" id="{A97B8899-0EDC-0748-8D74-EAD8835FB0C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8440" y="1742547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18" name="Rectangle 317">
                                <a:extLst>
                                  <a:ext uri="{FF2B5EF4-FFF2-40B4-BE49-F238E27FC236}">
                                    <a16:creationId xmlns:a16="http://schemas.microsoft.com/office/drawing/2014/main" id="{3F243059-E354-B235-2D52-59202D1D0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69823" y="2340936"/>
                                <a:ext cx="45719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328" name="Straight Connector 327">
                              <a:extLst>
                                <a:ext uri="{FF2B5EF4-FFF2-40B4-BE49-F238E27FC236}">
                                  <a16:creationId xmlns:a16="http://schemas.microsoft.com/office/drawing/2014/main" id="{BF167422-6985-223E-8368-E1BAC1F4FEA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3580455" y="3559336"/>
                              <a:ext cx="45720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31" name="Isosceles Triangle 330">
                            <a:extLst>
                              <a:ext uri="{FF2B5EF4-FFF2-40B4-BE49-F238E27FC236}">
                                <a16:creationId xmlns:a16="http://schemas.microsoft.com/office/drawing/2014/main" id="{B1E53A9C-812B-AE49-8D16-F4E733495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647727" y="5306053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33" name="Straight Connector 332">
                          <a:extLst>
                            <a:ext uri="{FF2B5EF4-FFF2-40B4-BE49-F238E27FC236}">
                              <a16:creationId xmlns:a16="http://schemas.microsoft.com/office/drawing/2014/main" id="{7BAC556A-4843-64C1-78BC-F5436F2691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2792701" y="3974442"/>
                          <a:ext cx="32004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34" name="Isosceles Triangle 333">
                          <a:extLst>
                            <a:ext uri="{FF2B5EF4-FFF2-40B4-BE49-F238E27FC236}">
                              <a16:creationId xmlns:a16="http://schemas.microsoft.com/office/drawing/2014/main" id="{9529FA00-44EA-095B-11EB-45A5372C8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897477" y="4139018"/>
                          <a:ext cx="110488" cy="95248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5" name="Straight Connector 334">
                          <a:extLst>
                            <a:ext uri="{FF2B5EF4-FFF2-40B4-BE49-F238E27FC236}">
                              <a16:creationId xmlns:a16="http://schemas.microsoft.com/office/drawing/2014/main" id="{E514D21D-5344-6062-1695-4FC52402D3C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2956141" y="3820665"/>
                          <a:ext cx="64008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DC1208EF-E56E-CCC4-6340-86AD5D127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89854" y="892363"/>
                        <a:ext cx="1068816" cy="1157148"/>
                        <a:chOff x="7322094" y="1059947"/>
                        <a:chExt cx="1068816" cy="1157148"/>
                      </a:xfrm>
                    </p:grpSpPr>
                    <p:sp>
                      <p:nvSpPr>
                        <p:cNvPr id="338" name="Isosceles Triangle 337">
                          <a:extLst>
                            <a:ext uri="{FF2B5EF4-FFF2-40B4-BE49-F238E27FC236}">
                              <a16:creationId xmlns:a16="http://schemas.microsoft.com/office/drawing/2014/main" id="{39CBB6D3-1DC6-D9C9-707A-5802B84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277928" y="1104113"/>
                          <a:ext cx="1157148" cy="1068816"/>
                        </a:xfrm>
                        <a:prstGeom prst="triangl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342" name="Plus Sign 341">
                          <a:extLst>
                            <a:ext uri="{FF2B5EF4-FFF2-40B4-BE49-F238E27FC236}">
                              <a16:creationId xmlns:a16="http://schemas.microsoft.com/office/drawing/2014/main" id="{3B7FBECF-5D4B-3672-0592-BA50FDA43A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300841"/>
                          <a:ext cx="148773" cy="148773"/>
                        </a:xfrm>
                        <a:prstGeom prst="mathPl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" name="Minus Sign 342">
                          <a:extLst>
                            <a:ext uri="{FF2B5EF4-FFF2-40B4-BE49-F238E27FC236}">
                              <a16:creationId xmlns:a16="http://schemas.microsoft.com/office/drawing/2014/main" id="{385A79DD-38F9-1B09-1ECF-052161E7A5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834195"/>
                          <a:ext cx="148773" cy="148773"/>
                        </a:xfrm>
                        <a:prstGeom prst="mathMin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46" name="Connector: Elbow 345">
                        <a:extLst>
                          <a:ext uri="{FF2B5EF4-FFF2-40B4-BE49-F238E27FC236}">
                            <a16:creationId xmlns:a16="http://schemas.microsoft.com/office/drawing/2014/main" id="{52E20053-13EA-8020-CEFC-20ADD2C58B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12475" y="1236493"/>
                        <a:ext cx="5276864" cy="3335403"/>
                      </a:xfrm>
                      <a:prstGeom prst="bentConnector3">
                        <a:avLst>
                          <a:gd name="adj1" fmla="val 624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1" name="Connector: Elbow 360">
                      <a:extLst>
                        <a:ext uri="{FF2B5EF4-FFF2-40B4-BE49-F238E27FC236}">
                          <a16:creationId xmlns:a16="http://schemas.microsoft.com/office/drawing/2014/main" id="{A4ABBB50-B01C-34DA-E619-E2DA3B541B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91892" y="1742549"/>
                      <a:ext cx="3082644" cy="306689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24466B4-7D21-7257-E872-9EC362AF4A0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1943" y="120051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cxnSp>
              <p:nvCxnSpPr>
                <p:cNvPr id="488" name="Connector: Elbow 487">
                  <a:extLst>
                    <a:ext uri="{FF2B5EF4-FFF2-40B4-BE49-F238E27FC236}">
                      <a16:creationId xmlns:a16="http://schemas.microsoft.com/office/drawing/2014/main" id="{F0272CA4-9CE2-0A79-E304-2765690EAADD}"/>
                    </a:ext>
                  </a:extLst>
                </p:cNvPr>
                <p:cNvCxnSpPr>
                  <a:stCxn id="482" idx="3"/>
                  <a:endCxn id="449" idx="0"/>
                </p:cNvCxnSpPr>
                <p:nvPr/>
              </p:nvCxnSpPr>
              <p:spPr>
                <a:xfrm>
                  <a:off x="8004701" y="1465864"/>
                  <a:ext cx="1095749" cy="2256631"/>
                </a:xfrm>
                <a:prstGeom prst="bentConnector4">
                  <a:avLst>
                    <a:gd name="adj1" fmla="val 48957"/>
                    <a:gd name="adj2" fmla="val 9068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496AC06B-A606-3392-6EFF-3F2B8538C03A}"/>
                  </a:ext>
                </a:extLst>
              </p:cNvPr>
              <p:cNvSpPr txBox="1"/>
              <p:nvPr/>
            </p:nvSpPr>
            <p:spPr>
              <a:xfrm>
                <a:off x="109343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3DA65135-F74B-B72E-07BE-E933439EBAEE}"/>
                  </a:ext>
                </a:extLst>
              </p:cNvPr>
              <p:cNvSpPr txBox="1"/>
              <p:nvPr/>
            </p:nvSpPr>
            <p:spPr>
              <a:xfrm>
                <a:off x="42312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1FFB0533-FA2E-D0D4-A59A-E0E18BC147E0}"/>
                  </a:ext>
                </a:extLst>
              </p:cNvPr>
              <p:cNvSpPr txBox="1"/>
              <p:nvPr/>
            </p:nvSpPr>
            <p:spPr>
              <a:xfrm>
                <a:off x="3230357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5A78116-4333-B04B-2DEC-C9408F59937D}"/>
                  </a:ext>
                </a:extLst>
              </p:cNvPr>
              <p:cNvSpPr txBox="1"/>
              <p:nvPr/>
            </p:nvSpPr>
            <p:spPr>
              <a:xfrm>
                <a:off x="2594043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E5631F4-4928-B75E-3D08-A3CCF6D8F396}"/>
                  </a:ext>
                </a:extLst>
              </p:cNvPr>
              <p:cNvSpPr txBox="1"/>
              <p:nvPr/>
            </p:nvSpPr>
            <p:spPr>
              <a:xfrm>
                <a:off x="1109734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53E8643-EB34-DBF5-7414-2A9F59B01C3D}"/>
                  </a:ext>
                </a:extLst>
              </p:cNvPr>
              <p:cNvSpPr txBox="1"/>
              <p:nvPr/>
            </p:nvSpPr>
            <p:spPr>
              <a:xfrm>
                <a:off x="476512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95CF296D-242F-FA2B-DAA0-F28D1B1EDEE0}"/>
                  </a:ext>
                </a:extLst>
              </p:cNvPr>
              <p:cNvSpPr txBox="1"/>
              <p:nvPr/>
            </p:nvSpPr>
            <p:spPr>
              <a:xfrm>
                <a:off x="3221259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B301D1AA-BC41-019D-8627-24A295E5071D}"/>
                  </a:ext>
                </a:extLst>
              </p:cNvPr>
              <p:cNvSpPr txBox="1"/>
              <p:nvPr/>
            </p:nvSpPr>
            <p:spPr>
              <a:xfrm>
                <a:off x="2642492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BDF5421-E0FB-B49F-1691-2C929109FDBC}"/>
                  </a:ext>
                </a:extLst>
              </p:cNvPr>
              <p:cNvSpPr txBox="1"/>
              <p:nvPr/>
            </p:nvSpPr>
            <p:spPr>
              <a:xfrm>
                <a:off x="3153612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175FA9BC-6217-7CF6-31CE-38111F8C3199}"/>
                  </a:ext>
                </a:extLst>
              </p:cNvPr>
              <p:cNvSpPr txBox="1"/>
              <p:nvPr/>
            </p:nvSpPr>
            <p:spPr>
              <a:xfrm>
                <a:off x="2703524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34BD60ED-04CC-9743-7ABA-FCF461A2B727}"/>
                  </a:ext>
                </a:extLst>
              </p:cNvPr>
              <p:cNvSpPr txBox="1"/>
              <p:nvPr/>
            </p:nvSpPr>
            <p:spPr>
              <a:xfrm>
                <a:off x="1937853" y="354846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0351AD0B-1508-8982-7A45-A986FD1685AC}"/>
                  </a:ext>
                </a:extLst>
              </p:cNvPr>
              <p:cNvSpPr txBox="1"/>
              <p:nvPr/>
            </p:nvSpPr>
            <p:spPr>
              <a:xfrm>
                <a:off x="1937853" y="280535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D2AD9B-3F82-A3ED-A41E-D6BCA38CBF80}"/>
                </a:ext>
              </a:extLst>
            </p:cNvPr>
            <p:cNvSpPr txBox="1"/>
            <p:nvPr/>
          </p:nvSpPr>
          <p:spPr>
            <a:xfrm>
              <a:off x="8800575" y="303002"/>
              <a:ext cx="2455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S_disC2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025791-5A06-5B84-3081-18B66BD2298D}"/>
                </a:ext>
              </a:extLst>
            </p:cNvPr>
            <p:cNvSpPr txBox="1"/>
            <p:nvPr/>
          </p:nvSpPr>
          <p:spPr>
            <a:xfrm>
              <a:off x="358333" y="4983842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D744D-C65A-EC0B-0D91-B8BEA214404A}"/>
                </a:ext>
              </a:extLst>
            </p:cNvPr>
            <p:cNvSpPr txBox="1"/>
            <p:nvPr/>
          </p:nvSpPr>
          <p:spPr>
            <a:xfrm>
              <a:off x="2895699" y="5191156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D1BEF1-5972-F1AF-B881-F465B440E24D}"/>
              </a:ext>
            </a:extLst>
          </p:cNvPr>
          <p:cNvSpPr txBox="1"/>
          <p:nvPr/>
        </p:nvSpPr>
        <p:spPr>
          <a:xfrm>
            <a:off x="961598" y="1148693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775DF-6004-4D2B-0C28-F3C98CFF8D8D}"/>
              </a:ext>
            </a:extLst>
          </p:cNvPr>
          <p:cNvSpPr txBox="1"/>
          <p:nvPr/>
        </p:nvSpPr>
        <p:spPr>
          <a:xfrm>
            <a:off x="3138878" y="113042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6E25F-DFD9-793E-DECD-9927D6D06EE3}"/>
              </a:ext>
            </a:extLst>
          </p:cNvPr>
          <p:cNvSpPr txBox="1"/>
          <p:nvPr/>
        </p:nvSpPr>
        <p:spPr>
          <a:xfrm>
            <a:off x="5575671" y="129131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AE5FC-07B7-7F45-77B8-43FF9D0C49F9}"/>
              </a:ext>
            </a:extLst>
          </p:cNvPr>
          <p:cNvSpPr txBox="1"/>
          <p:nvPr/>
        </p:nvSpPr>
        <p:spPr>
          <a:xfrm>
            <a:off x="5575671" y="2074254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8880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965ECFDE-3C7F-F1E3-D772-D878EBFC91BD}"/>
              </a:ext>
            </a:extLst>
          </p:cNvPr>
          <p:cNvGrpSpPr/>
          <p:nvPr/>
        </p:nvGrpSpPr>
        <p:grpSpPr>
          <a:xfrm>
            <a:off x="302178" y="308082"/>
            <a:ext cx="10986970" cy="6095683"/>
            <a:chOff x="302178" y="308082"/>
            <a:chExt cx="10986970" cy="609568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4572CA5-64D6-6C50-CC1A-5BDDE68F7011}"/>
                </a:ext>
              </a:extLst>
            </p:cNvPr>
            <p:cNvGrpSpPr/>
            <p:nvPr/>
          </p:nvGrpSpPr>
          <p:grpSpPr>
            <a:xfrm>
              <a:off x="302178" y="308082"/>
              <a:ext cx="10986970" cy="6095683"/>
              <a:chOff x="286938" y="303002"/>
              <a:chExt cx="10986970" cy="6095683"/>
            </a:xfrm>
          </p:grpSpPr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1B00B7C8-C459-3599-742F-CE8E1FA00840}"/>
                  </a:ext>
                </a:extLst>
              </p:cNvPr>
              <p:cNvGrpSpPr/>
              <p:nvPr/>
            </p:nvGrpSpPr>
            <p:grpSpPr>
              <a:xfrm>
                <a:off x="286938" y="671207"/>
                <a:ext cx="10986970" cy="5727478"/>
                <a:chOff x="423125" y="340467"/>
                <a:chExt cx="10986970" cy="5727478"/>
              </a:xfrm>
            </p:grpSpPr>
            <p:grpSp>
              <p:nvGrpSpPr>
                <p:cNvPr id="471" name="Group 470">
                  <a:extLst>
                    <a:ext uri="{FF2B5EF4-FFF2-40B4-BE49-F238E27FC236}">
                      <a16:creationId xmlns:a16="http://schemas.microsoft.com/office/drawing/2014/main" id="{FFB41DE8-65BF-8B03-FA4A-8582EC788EE8}"/>
                    </a:ext>
                  </a:extLst>
                </p:cNvPr>
                <p:cNvGrpSpPr/>
                <p:nvPr/>
              </p:nvGrpSpPr>
              <p:grpSpPr>
                <a:xfrm>
                  <a:off x="9077590" y="3507051"/>
                  <a:ext cx="2332505" cy="2560894"/>
                  <a:chOff x="7710026" y="3528999"/>
                  <a:chExt cx="2332505" cy="2560894"/>
                </a:xfrm>
              </p:grpSpPr>
              <p:grpSp>
                <p:nvGrpSpPr>
                  <p:cNvPr id="448" name="Group 447">
                    <a:extLst>
                      <a:ext uri="{FF2B5EF4-FFF2-40B4-BE49-F238E27FC236}">
                        <a16:creationId xmlns:a16="http://schemas.microsoft.com/office/drawing/2014/main" id="{EF4E4F15-08F4-0DA3-4692-310E5123E367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2102730" cy="2560894"/>
                    <a:chOff x="7939801" y="3528999"/>
                    <a:chExt cx="2102730" cy="2560894"/>
                  </a:xfrm>
                </p:grpSpPr>
                <p:grpSp>
                  <p:nvGrpSpPr>
                    <p:cNvPr id="408" name="Group 407">
                      <a:extLst>
                        <a:ext uri="{FF2B5EF4-FFF2-40B4-BE49-F238E27FC236}">
                          <a16:creationId xmlns:a16="http://schemas.microsoft.com/office/drawing/2014/main" id="{8975FE12-1635-3538-0097-BFB6EC7598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39801" y="3528999"/>
                      <a:ext cx="1945345" cy="2560894"/>
                      <a:chOff x="8102861" y="3474121"/>
                      <a:chExt cx="1945345" cy="2560894"/>
                    </a:xfrm>
                  </p:grpSpPr>
                  <p:sp>
                    <p:nvSpPr>
                      <p:cNvPr id="378" name="Rectangle 377">
                        <a:extLst>
                          <a:ext uri="{FF2B5EF4-FFF2-40B4-BE49-F238E27FC236}">
                            <a16:creationId xmlns:a16="http://schemas.microsoft.com/office/drawing/2014/main" id="{FE66BBEE-A679-0D77-588B-9771541F9D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02861" y="3474121"/>
                        <a:ext cx="1945345" cy="256089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4" name="TextBox 383">
                        <a:extLst>
                          <a:ext uri="{FF2B5EF4-FFF2-40B4-BE49-F238E27FC236}">
                            <a16:creationId xmlns:a16="http://schemas.microsoft.com/office/drawing/2014/main" id="{D6AAF895-4B2E-28D3-52B6-DD1ACCE6F34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3474121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result</a:t>
                        </a:r>
                      </a:p>
                    </p:txBody>
                  </p:sp>
                  <p:sp>
                    <p:nvSpPr>
                      <p:cNvPr id="385" name="TextBox 384">
                        <a:extLst>
                          <a:ext uri="{FF2B5EF4-FFF2-40B4-BE49-F238E27FC236}">
                            <a16:creationId xmlns:a16="http://schemas.microsoft.com/office/drawing/2014/main" id="{B4945056-2327-7293-D29E-C1DECE517B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3669575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SAm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89" name="TextBox 388">
                        <a:extLst>
                          <a:ext uri="{FF2B5EF4-FFF2-40B4-BE49-F238E27FC236}">
                            <a16:creationId xmlns:a16="http://schemas.microsoft.com/office/drawing/2014/main" id="{A23B1A0A-A874-BF48-399F-BBA271E10C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3865029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SAp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98" name="TextBox 397">
                        <a:extLst>
                          <a:ext uri="{FF2B5EF4-FFF2-40B4-BE49-F238E27FC236}">
                            <a16:creationId xmlns:a16="http://schemas.microsoft.com/office/drawing/2014/main" id="{D58E57DD-AE9E-E950-C023-40556736B96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4060483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SBm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99" name="TextBox 398">
                        <a:extLst>
                          <a:ext uri="{FF2B5EF4-FFF2-40B4-BE49-F238E27FC236}">
                            <a16:creationId xmlns:a16="http://schemas.microsoft.com/office/drawing/2014/main" id="{72D82C7B-8E1A-87F0-B1AD-6D90218978B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4255937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SBp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0" name="TextBox 399">
                        <a:extLst>
                          <a:ext uri="{FF2B5EF4-FFF2-40B4-BE49-F238E27FC236}">
                            <a16:creationId xmlns:a16="http://schemas.microsoft.com/office/drawing/2014/main" id="{03B2607B-1CF7-7954-DC01-D5020019C2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4451391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SCm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1" name="TextBox 400">
                        <a:extLst>
                          <a:ext uri="{FF2B5EF4-FFF2-40B4-BE49-F238E27FC236}">
                            <a16:creationId xmlns:a16="http://schemas.microsoft.com/office/drawing/2014/main" id="{FDF5A0F3-46D0-335A-6378-CE4194DEB9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4646845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SCp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2" name="TextBox 401">
                        <a:extLst>
                          <a:ext uri="{FF2B5EF4-FFF2-40B4-BE49-F238E27FC236}">
                            <a16:creationId xmlns:a16="http://schemas.microsoft.com/office/drawing/2014/main" id="{C45EEB89-CB0D-7552-24E6-9BED5D49E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4842299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SDm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3" name="TextBox 402">
                        <a:extLst>
                          <a:ext uri="{FF2B5EF4-FFF2-40B4-BE49-F238E27FC236}">
                            <a16:creationId xmlns:a16="http://schemas.microsoft.com/office/drawing/2014/main" id="{C94D6F27-64BA-2475-4BBF-AF608FB4BC6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5037753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SDp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4" name="TextBox 403">
                        <a:extLst>
                          <a:ext uri="{FF2B5EF4-FFF2-40B4-BE49-F238E27FC236}">
                            <a16:creationId xmlns:a16="http://schemas.microsoft.com/office/drawing/2014/main" id="{2C1CCEDE-8B77-4DC3-BBD4-C2BAA95C9D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5233207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SEm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5" name="TextBox 404">
                        <a:extLst>
                          <a:ext uri="{FF2B5EF4-FFF2-40B4-BE49-F238E27FC236}">
                            <a16:creationId xmlns:a16="http://schemas.microsoft.com/office/drawing/2014/main" id="{F3A16AEE-02B0-E20B-C9A0-141121649F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5428661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SEp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6" name="TextBox 405">
                        <a:extLst>
                          <a:ext uri="{FF2B5EF4-FFF2-40B4-BE49-F238E27FC236}">
                            <a16:creationId xmlns:a16="http://schemas.microsoft.com/office/drawing/2014/main" id="{B9D0A7D0-7542-548D-4B12-B56831E03A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5624115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SFm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7" name="TextBox 406">
                        <a:extLst>
                          <a:ext uri="{FF2B5EF4-FFF2-40B4-BE49-F238E27FC236}">
                            <a16:creationId xmlns:a16="http://schemas.microsoft.com/office/drawing/2014/main" id="{BB71EE90-B2DD-89E4-0B2E-1170C0681A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5819571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SFp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411" name="Group 410">
                      <a:extLst>
                        <a:ext uri="{FF2B5EF4-FFF2-40B4-BE49-F238E27FC236}">
                          <a16:creationId xmlns:a16="http://schemas.microsoft.com/office/drawing/2014/main" id="{AF0EC6C2-237A-B015-AD6A-948B113407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3629458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09" name="Rectangle 408">
                        <a:extLst>
                          <a:ext uri="{FF2B5EF4-FFF2-40B4-BE49-F238E27FC236}">
                            <a16:creationId xmlns:a16="http://schemas.microsoft.com/office/drawing/2014/main" id="{8D68CDD6-216C-25AD-DE46-7E991B408E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10" name="Straight Connector 409">
                        <a:extLst>
                          <a:ext uri="{FF2B5EF4-FFF2-40B4-BE49-F238E27FC236}">
                            <a16:creationId xmlns:a16="http://schemas.microsoft.com/office/drawing/2014/main" id="{7E5E653D-EEF9-73FF-36D9-82675E277A4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12" name="Group 411">
                      <a:extLst>
                        <a:ext uri="{FF2B5EF4-FFF2-40B4-BE49-F238E27FC236}">
                          <a16:creationId xmlns:a16="http://schemas.microsoft.com/office/drawing/2014/main" id="{BDDB6C36-0FE3-E0B8-F51C-F43F69AAE5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3824475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13" name="Rectangle 412">
                        <a:extLst>
                          <a:ext uri="{FF2B5EF4-FFF2-40B4-BE49-F238E27FC236}">
                            <a16:creationId xmlns:a16="http://schemas.microsoft.com/office/drawing/2014/main" id="{390C4D74-4780-9F68-7814-81FDFB0AF6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14" name="Straight Connector 413">
                        <a:extLst>
                          <a:ext uri="{FF2B5EF4-FFF2-40B4-BE49-F238E27FC236}">
                            <a16:creationId xmlns:a16="http://schemas.microsoft.com/office/drawing/2014/main" id="{E2CAAB94-5BD2-5A0F-8445-EB709A18F71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15" name="Group 414">
                      <a:extLst>
                        <a:ext uri="{FF2B5EF4-FFF2-40B4-BE49-F238E27FC236}">
                          <a16:creationId xmlns:a16="http://schemas.microsoft.com/office/drawing/2014/main" id="{986E4739-B06A-262B-2FF6-DFFF12795C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4019492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16" name="Rectangle 415">
                        <a:extLst>
                          <a:ext uri="{FF2B5EF4-FFF2-40B4-BE49-F238E27FC236}">
                            <a16:creationId xmlns:a16="http://schemas.microsoft.com/office/drawing/2014/main" id="{1DEAD3FE-BF91-6106-C37F-6534154EBD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17" name="Straight Connector 416">
                        <a:extLst>
                          <a:ext uri="{FF2B5EF4-FFF2-40B4-BE49-F238E27FC236}">
                            <a16:creationId xmlns:a16="http://schemas.microsoft.com/office/drawing/2014/main" id="{ED0319B9-4A18-6618-8CBF-C69150940C6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18" name="Group 417">
                      <a:extLst>
                        <a:ext uri="{FF2B5EF4-FFF2-40B4-BE49-F238E27FC236}">
                          <a16:creationId xmlns:a16="http://schemas.microsoft.com/office/drawing/2014/main" id="{BF2B34C8-6EFF-B8E8-0DF4-E1B11CD01F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4214509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19" name="Rectangle 418">
                        <a:extLst>
                          <a:ext uri="{FF2B5EF4-FFF2-40B4-BE49-F238E27FC236}">
                            <a16:creationId xmlns:a16="http://schemas.microsoft.com/office/drawing/2014/main" id="{545C9D58-6370-C991-4CD7-47D7892486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20" name="Straight Connector 419">
                        <a:extLst>
                          <a:ext uri="{FF2B5EF4-FFF2-40B4-BE49-F238E27FC236}">
                            <a16:creationId xmlns:a16="http://schemas.microsoft.com/office/drawing/2014/main" id="{B37FAFA1-164E-CC55-409C-D789F03DD93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1" name="Group 420">
                      <a:extLst>
                        <a:ext uri="{FF2B5EF4-FFF2-40B4-BE49-F238E27FC236}">
                          <a16:creationId xmlns:a16="http://schemas.microsoft.com/office/drawing/2014/main" id="{24678083-F81E-8F55-3278-AFC17E65DC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4409526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22" name="Rectangle 421">
                        <a:extLst>
                          <a:ext uri="{FF2B5EF4-FFF2-40B4-BE49-F238E27FC236}">
                            <a16:creationId xmlns:a16="http://schemas.microsoft.com/office/drawing/2014/main" id="{99C8BE76-AB00-BB6F-9A60-08EFEE7A6D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23" name="Straight Connector 422">
                        <a:extLst>
                          <a:ext uri="{FF2B5EF4-FFF2-40B4-BE49-F238E27FC236}">
                            <a16:creationId xmlns:a16="http://schemas.microsoft.com/office/drawing/2014/main" id="{2B7ED07F-B299-3E38-D7E7-A1058C26E3E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4" name="Group 423">
                      <a:extLst>
                        <a:ext uri="{FF2B5EF4-FFF2-40B4-BE49-F238E27FC236}">
                          <a16:creationId xmlns:a16="http://schemas.microsoft.com/office/drawing/2014/main" id="{EBE35782-3921-3D7F-8CF4-DF1D2DF4E1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4604543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25" name="Rectangle 424">
                        <a:extLst>
                          <a:ext uri="{FF2B5EF4-FFF2-40B4-BE49-F238E27FC236}">
                            <a16:creationId xmlns:a16="http://schemas.microsoft.com/office/drawing/2014/main" id="{6D2EFFC1-CCE6-2B9A-0E5A-E0A5D45AA1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26" name="Straight Connector 425">
                        <a:extLst>
                          <a:ext uri="{FF2B5EF4-FFF2-40B4-BE49-F238E27FC236}">
                            <a16:creationId xmlns:a16="http://schemas.microsoft.com/office/drawing/2014/main" id="{54737DE5-06DD-BF2C-BFE5-57CF4C9B210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7" name="Group 426">
                      <a:extLst>
                        <a:ext uri="{FF2B5EF4-FFF2-40B4-BE49-F238E27FC236}">
                          <a16:creationId xmlns:a16="http://schemas.microsoft.com/office/drawing/2014/main" id="{C5E6A4F7-EF90-7B17-EB70-AE3AB65CB6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4799560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28" name="Rectangle 427">
                        <a:extLst>
                          <a:ext uri="{FF2B5EF4-FFF2-40B4-BE49-F238E27FC236}">
                            <a16:creationId xmlns:a16="http://schemas.microsoft.com/office/drawing/2014/main" id="{CFB5DA39-068C-7746-D897-99FDAF2BE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29" name="Straight Connector 428">
                        <a:extLst>
                          <a:ext uri="{FF2B5EF4-FFF2-40B4-BE49-F238E27FC236}">
                            <a16:creationId xmlns:a16="http://schemas.microsoft.com/office/drawing/2014/main" id="{A8D6D186-6EEC-4EBA-278D-A7356081048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0" name="Group 429">
                      <a:extLst>
                        <a:ext uri="{FF2B5EF4-FFF2-40B4-BE49-F238E27FC236}">
                          <a16:creationId xmlns:a16="http://schemas.microsoft.com/office/drawing/2014/main" id="{C785D8F2-ABC3-0C77-F551-6B953C21FC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4994577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31" name="Rectangle 430">
                        <a:extLst>
                          <a:ext uri="{FF2B5EF4-FFF2-40B4-BE49-F238E27FC236}">
                            <a16:creationId xmlns:a16="http://schemas.microsoft.com/office/drawing/2014/main" id="{05B6850F-3C04-8556-1960-1A65147314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32" name="Straight Connector 431">
                        <a:extLst>
                          <a:ext uri="{FF2B5EF4-FFF2-40B4-BE49-F238E27FC236}">
                            <a16:creationId xmlns:a16="http://schemas.microsoft.com/office/drawing/2014/main" id="{9B596A41-84DC-6A53-80B5-873B52E063C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3" name="Group 432">
                      <a:extLst>
                        <a:ext uri="{FF2B5EF4-FFF2-40B4-BE49-F238E27FC236}">
                          <a16:creationId xmlns:a16="http://schemas.microsoft.com/office/drawing/2014/main" id="{F67EEC8A-949D-E820-89A3-5C974D94D7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5189594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34" name="Rectangle 433">
                        <a:extLst>
                          <a:ext uri="{FF2B5EF4-FFF2-40B4-BE49-F238E27FC236}">
                            <a16:creationId xmlns:a16="http://schemas.microsoft.com/office/drawing/2014/main" id="{8D96882D-B04E-CFE9-7CD2-842A1C6062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35" name="Straight Connector 434">
                        <a:extLst>
                          <a:ext uri="{FF2B5EF4-FFF2-40B4-BE49-F238E27FC236}">
                            <a16:creationId xmlns:a16="http://schemas.microsoft.com/office/drawing/2014/main" id="{B0E3FAE7-9026-FD88-95CC-163C46D5B4A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6" name="Group 435">
                      <a:extLst>
                        <a:ext uri="{FF2B5EF4-FFF2-40B4-BE49-F238E27FC236}">
                          <a16:creationId xmlns:a16="http://schemas.microsoft.com/office/drawing/2014/main" id="{A57BEEB9-8391-352B-26EE-5ECC9DE6A5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5384611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37" name="Rectangle 436">
                        <a:extLst>
                          <a:ext uri="{FF2B5EF4-FFF2-40B4-BE49-F238E27FC236}">
                            <a16:creationId xmlns:a16="http://schemas.microsoft.com/office/drawing/2014/main" id="{6DF8FFF9-EA4B-9E4F-E2B3-55C53322F4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38" name="Straight Connector 437">
                        <a:extLst>
                          <a:ext uri="{FF2B5EF4-FFF2-40B4-BE49-F238E27FC236}">
                            <a16:creationId xmlns:a16="http://schemas.microsoft.com/office/drawing/2014/main" id="{DCB68EF8-7E33-653A-1BE3-8DB0E63E7FC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9" name="Group 438">
                      <a:extLst>
                        <a:ext uri="{FF2B5EF4-FFF2-40B4-BE49-F238E27FC236}">
                          <a16:creationId xmlns:a16="http://schemas.microsoft.com/office/drawing/2014/main" id="{2E7DED9F-508A-8982-29E5-598E32C002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5579628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40" name="Rectangle 439">
                        <a:extLst>
                          <a:ext uri="{FF2B5EF4-FFF2-40B4-BE49-F238E27FC236}">
                            <a16:creationId xmlns:a16="http://schemas.microsoft.com/office/drawing/2014/main" id="{564B5B3E-2C4E-C55B-9FD0-0AB85697C0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41" name="Straight Connector 440">
                        <a:extLst>
                          <a:ext uri="{FF2B5EF4-FFF2-40B4-BE49-F238E27FC236}">
                            <a16:creationId xmlns:a16="http://schemas.microsoft.com/office/drawing/2014/main" id="{DC21A44D-67C9-D478-E959-CEDE79EC509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42" name="Group 441">
                      <a:extLst>
                        <a:ext uri="{FF2B5EF4-FFF2-40B4-BE49-F238E27FC236}">
                          <a16:creationId xmlns:a16="http://schemas.microsoft.com/office/drawing/2014/main" id="{D1611F02-D6E4-4158-DCDD-A8586B3A8A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5774645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43" name="Rectangle 442">
                        <a:extLst>
                          <a:ext uri="{FF2B5EF4-FFF2-40B4-BE49-F238E27FC236}">
                            <a16:creationId xmlns:a16="http://schemas.microsoft.com/office/drawing/2014/main" id="{F8671D75-B45F-2289-D3D8-3FDDBFE068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44" name="Straight Connector 443">
                        <a:extLst>
                          <a:ext uri="{FF2B5EF4-FFF2-40B4-BE49-F238E27FC236}">
                            <a16:creationId xmlns:a16="http://schemas.microsoft.com/office/drawing/2014/main" id="{59E6A612-2D96-B3F3-9E15-0A2382CCCB6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45" name="Group 444">
                      <a:extLst>
                        <a:ext uri="{FF2B5EF4-FFF2-40B4-BE49-F238E27FC236}">
                          <a16:creationId xmlns:a16="http://schemas.microsoft.com/office/drawing/2014/main" id="{9BD2B286-0792-34E6-642B-92D3FF57D5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5969663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46" name="Rectangle 445">
                        <a:extLst>
                          <a:ext uri="{FF2B5EF4-FFF2-40B4-BE49-F238E27FC236}">
                            <a16:creationId xmlns:a16="http://schemas.microsoft.com/office/drawing/2014/main" id="{A65EF07C-58A4-A44E-FAC2-29E1502476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47" name="Straight Connector 446">
                        <a:extLst>
                          <a:ext uri="{FF2B5EF4-FFF2-40B4-BE49-F238E27FC236}">
                            <a16:creationId xmlns:a16="http://schemas.microsoft.com/office/drawing/2014/main" id="{463A16AC-7452-34C7-D190-51EF9A7E87B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57" name="Group 456">
                    <a:extLst>
                      <a:ext uri="{FF2B5EF4-FFF2-40B4-BE49-F238E27FC236}">
                        <a16:creationId xmlns:a16="http://schemas.microsoft.com/office/drawing/2014/main" id="{A54C8A64-8B51-1ADF-60C8-E58E0A2F1044}"/>
                      </a:ext>
                    </a:extLst>
                  </p:cNvPr>
                  <p:cNvGrpSpPr/>
                  <p:nvPr/>
                </p:nvGrpSpPr>
                <p:grpSpPr>
                  <a:xfrm>
                    <a:off x="7710026" y="3698724"/>
                    <a:ext cx="228599" cy="45719"/>
                    <a:chOff x="7713413" y="3698724"/>
                    <a:chExt cx="228599" cy="45719"/>
                  </a:xfrm>
                </p:grpSpPr>
                <p:sp>
                  <p:nvSpPr>
                    <p:cNvPr id="449" name="Rectangle 448">
                      <a:extLst>
                        <a:ext uri="{FF2B5EF4-FFF2-40B4-BE49-F238E27FC236}">
                          <a16:creationId xmlns:a16="http://schemas.microsoft.com/office/drawing/2014/main" id="{F7C6609D-67BD-E792-1A41-647EF5B42B2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713413" y="3698724"/>
                      <a:ext cx="45719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50" name="Straight Connector 449">
                      <a:extLst>
                        <a:ext uri="{FF2B5EF4-FFF2-40B4-BE49-F238E27FC236}">
                          <a16:creationId xmlns:a16="http://schemas.microsoft.com/office/drawing/2014/main" id="{84E4DF95-4456-BC9E-1DE5-5B1CF9C23E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7759132" y="3721584"/>
                      <a:ext cx="18288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8" name="Group 457">
                    <a:extLst>
                      <a:ext uri="{FF2B5EF4-FFF2-40B4-BE49-F238E27FC236}">
                        <a16:creationId xmlns:a16="http://schemas.microsoft.com/office/drawing/2014/main" id="{7AA61623-46AF-034B-EFBD-A08A72410949}"/>
                      </a:ext>
                    </a:extLst>
                  </p:cNvPr>
                  <p:cNvGrpSpPr/>
                  <p:nvPr/>
                </p:nvGrpSpPr>
                <p:grpSpPr>
                  <a:xfrm>
                    <a:off x="7710026" y="3901798"/>
                    <a:ext cx="228599" cy="45719"/>
                    <a:chOff x="7713413" y="3698724"/>
                    <a:chExt cx="228599" cy="45719"/>
                  </a:xfrm>
                </p:grpSpPr>
                <p:sp>
                  <p:nvSpPr>
                    <p:cNvPr id="459" name="Rectangle 458">
                      <a:extLst>
                        <a:ext uri="{FF2B5EF4-FFF2-40B4-BE49-F238E27FC236}">
                          <a16:creationId xmlns:a16="http://schemas.microsoft.com/office/drawing/2014/main" id="{262F5373-3418-59A1-E75A-E6EE98DFFAA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713413" y="3698724"/>
                      <a:ext cx="45719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60" name="Straight Connector 459">
                      <a:extLst>
                        <a:ext uri="{FF2B5EF4-FFF2-40B4-BE49-F238E27FC236}">
                          <a16:creationId xmlns:a16="http://schemas.microsoft.com/office/drawing/2014/main" id="{8EEA3FC0-B9F4-9139-C0BF-53894DDF0B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7759132" y="3721584"/>
                      <a:ext cx="18288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1" name="Group 460">
                    <a:extLst>
                      <a:ext uri="{FF2B5EF4-FFF2-40B4-BE49-F238E27FC236}">
                        <a16:creationId xmlns:a16="http://schemas.microsoft.com/office/drawing/2014/main" id="{A551284F-4C70-F599-EE20-BCCD607E9948}"/>
                      </a:ext>
                    </a:extLst>
                  </p:cNvPr>
                  <p:cNvGrpSpPr/>
                  <p:nvPr/>
                </p:nvGrpSpPr>
                <p:grpSpPr>
                  <a:xfrm>
                    <a:off x="7710026" y="4104872"/>
                    <a:ext cx="228599" cy="45719"/>
                    <a:chOff x="7713413" y="3698724"/>
                    <a:chExt cx="228599" cy="45719"/>
                  </a:xfrm>
                </p:grpSpPr>
                <p:sp>
                  <p:nvSpPr>
                    <p:cNvPr id="462" name="Rectangle 461">
                      <a:extLst>
                        <a:ext uri="{FF2B5EF4-FFF2-40B4-BE49-F238E27FC236}">
                          <a16:creationId xmlns:a16="http://schemas.microsoft.com/office/drawing/2014/main" id="{89439368-71DF-5CE7-A91F-1CF4A841DDE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713413" y="3698724"/>
                      <a:ext cx="45719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63" name="Straight Connector 462">
                      <a:extLst>
                        <a:ext uri="{FF2B5EF4-FFF2-40B4-BE49-F238E27FC236}">
                          <a16:creationId xmlns:a16="http://schemas.microsoft.com/office/drawing/2014/main" id="{0B7F991C-37D4-6E2B-A01B-6657C40362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7759132" y="3721584"/>
                      <a:ext cx="18288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4" name="Group 463">
                    <a:extLst>
                      <a:ext uri="{FF2B5EF4-FFF2-40B4-BE49-F238E27FC236}">
                        <a16:creationId xmlns:a16="http://schemas.microsoft.com/office/drawing/2014/main" id="{5F325289-4BCF-838C-EDB8-DA689A92C273}"/>
                      </a:ext>
                    </a:extLst>
                  </p:cNvPr>
                  <p:cNvGrpSpPr/>
                  <p:nvPr/>
                </p:nvGrpSpPr>
                <p:grpSpPr>
                  <a:xfrm>
                    <a:off x="7710026" y="4307945"/>
                    <a:ext cx="228599" cy="45719"/>
                    <a:chOff x="7713413" y="3698724"/>
                    <a:chExt cx="228599" cy="45719"/>
                  </a:xfrm>
                </p:grpSpPr>
                <p:sp>
                  <p:nvSpPr>
                    <p:cNvPr id="465" name="Rectangle 464">
                      <a:extLst>
                        <a:ext uri="{FF2B5EF4-FFF2-40B4-BE49-F238E27FC236}">
                          <a16:creationId xmlns:a16="http://schemas.microsoft.com/office/drawing/2014/main" id="{4211623E-7EF8-8278-FE61-B61C1F78081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713413" y="3698724"/>
                      <a:ext cx="45719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66" name="Straight Connector 465">
                      <a:extLst>
                        <a:ext uri="{FF2B5EF4-FFF2-40B4-BE49-F238E27FC236}">
                          <a16:creationId xmlns:a16="http://schemas.microsoft.com/office/drawing/2014/main" id="{55361320-EFB2-2CAB-9ECC-9EC28003210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7759132" y="3721584"/>
                      <a:ext cx="18288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67" name="TextBox 466">
                    <a:extLst>
                      <a:ext uri="{FF2B5EF4-FFF2-40B4-BE49-F238E27FC236}">
                        <a16:creationId xmlns:a16="http://schemas.microsoft.com/office/drawing/2014/main" id="{ED8935B5-F2F4-A279-E601-7D6143E4623A}"/>
                      </a:ext>
                    </a:extLst>
                  </p:cNvPr>
                  <p:cNvSpPr txBox="1"/>
                  <p:nvPr/>
                </p:nvSpPr>
                <p:spPr>
                  <a:xfrm>
                    <a:off x="7894796" y="3783293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468" name="TextBox 467">
                    <a:extLst>
                      <a:ext uri="{FF2B5EF4-FFF2-40B4-BE49-F238E27FC236}">
                        <a16:creationId xmlns:a16="http://schemas.microsoft.com/office/drawing/2014/main" id="{DB636588-5F8D-B691-DF15-A2FA2DB6B480}"/>
                      </a:ext>
                    </a:extLst>
                  </p:cNvPr>
                  <p:cNvSpPr txBox="1"/>
                  <p:nvPr/>
                </p:nvSpPr>
                <p:spPr>
                  <a:xfrm>
                    <a:off x="7894796" y="3994968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469" name="TextBox 468">
                    <a:extLst>
                      <a:ext uri="{FF2B5EF4-FFF2-40B4-BE49-F238E27FC236}">
                        <a16:creationId xmlns:a16="http://schemas.microsoft.com/office/drawing/2014/main" id="{35C86B38-D204-FCEB-CA95-959B62817D94}"/>
                      </a:ext>
                    </a:extLst>
                  </p:cNvPr>
                  <p:cNvSpPr txBox="1"/>
                  <p:nvPr/>
                </p:nvSpPr>
                <p:spPr>
                  <a:xfrm>
                    <a:off x="7894796" y="4206643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  <p:sp>
                <p:nvSpPr>
                  <p:cNvPr id="470" name="TextBox 469">
                    <a:extLst>
                      <a:ext uri="{FF2B5EF4-FFF2-40B4-BE49-F238E27FC236}">
                        <a16:creationId xmlns:a16="http://schemas.microsoft.com/office/drawing/2014/main" id="{56C26504-5116-AA86-0390-9C75973987D2}"/>
                      </a:ext>
                    </a:extLst>
                  </p:cNvPr>
                  <p:cNvSpPr txBox="1"/>
                  <p:nvPr/>
                </p:nvSpPr>
                <p:spPr>
                  <a:xfrm>
                    <a:off x="7894796" y="3571618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grpSp>
              <p:nvGrpSpPr>
                <p:cNvPr id="481" name="Group 480">
                  <a:extLst>
                    <a:ext uri="{FF2B5EF4-FFF2-40B4-BE49-F238E27FC236}">
                      <a16:creationId xmlns:a16="http://schemas.microsoft.com/office/drawing/2014/main" id="{337191C9-58F1-14FC-A582-4CAAE070CA93}"/>
                    </a:ext>
                  </a:extLst>
                </p:cNvPr>
                <p:cNvGrpSpPr/>
                <p:nvPr/>
              </p:nvGrpSpPr>
              <p:grpSpPr>
                <a:xfrm>
                  <a:off x="6656475" y="3748679"/>
                  <a:ext cx="2026147" cy="755632"/>
                  <a:chOff x="4687423" y="5178976"/>
                  <a:chExt cx="2026147" cy="755632"/>
                </a:xfrm>
              </p:grpSpPr>
              <p:grpSp>
                <p:nvGrpSpPr>
                  <p:cNvPr id="383" name="Group 382">
                    <a:extLst>
                      <a:ext uri="{FF2B5EF4-FFF2-40B4-BE49-F238E27FC236}">
                        <a16:creationId xmlns:a16="http://schemas.microsoft.com/office/drawing/2014/main" id="{5E043EE7-E233-30BC-232F-2D48AEB36ECB}"/>
                      </a:ext>
                    </a:extLst>
                  </p:cNvPr>
                  <p:cNvGrpSpPr/>
                  <p:nvPr/>
                </p:nvGrpSpPr>
                <p:grpSpPr>
                  <a:xfrm>
                    <a:off x="4687423" y="5178976"/>
                    <a:ext cx="1898698" cy="755632"/>
                    <a:chOff x="5012543" y="5210005"/>
                    <a:chExt cx="1898698" cy="755632"/>
                  </a:xfrm>
                </p:grpSpPr>
                <p:sp>
                  <p:nvSpPr>
                    <p:cNvPr id="379" name="Rectangle 378">
                      <a:extLst>
                        <a:ext uri="{FF2B5EF4-FFF2-40B4-BE49-F238E27FC236}">
                          <a16:creationId xmlns:a16="http://schemas.microsoft.com/office/drawing/2014/main" id="{EC8290DE-173A-562A-2173-BB37EC1DC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2543" y="5210005"/>
                      <a:ext cx="1867730" cy="75563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0" name="TextBox 379">
                      <a:extLst>
                        <a:ext uri="{FF2B5EF4-FFF2-40B4-BE49-F238E27FC236}">
                          <a16:creationId xmlns:a16="http://schemas.microsoft.com/office/drawing/2014/main" id="{2F3E9644-E9DC-DC06-9EC1-B59AAC5C90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48162" y="5214005"/>
                      <a:ext cx="963079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105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clock</a:t>
                      </a:r>
                    </a:p>
                  </p:txBody>
                </p:sp>
                <p:sp>
                  <p:nvSpPr>
                    <p:cNvPr id="381" name="TextBox 380">
                      <a:extLst>
                        <a:ext uri="{FF2B5EF4-FFF2-40B4-BE49-F238E27FC236}">
                          <a16:creationId xmlns:a16="http://schemas.microsoft.com/office/drawing/2014/main" id="{288EC5DE-9115-1763-A735-700891B204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48162" y="5433536"/>
                      <a:ext cx="963079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105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reset</a:t>
                      </a:r>
                    </a:p>
                  </p:txBody>
                </p:sp>
                <p:sp>
                  <p:nvSpPr>
                    <p:cNvPr id="382" name="TextBox 381">
                      <a:extLst>
                        <a:ext uri="{FF2B5EF4-FFF2-40B4-BE49-F238E27FC236}">
                          <a16:creationId xmlns:a16="http://schemas.microsoft.com/office/drawing/2014/main" id="{7CB72675-86DB-B18F-1A82-CC70392A91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48162" y="5653067"/>
                      <a:ext cx="963079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105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start</a:t>
                      </a:r>
                    </a:p>
                  </p:txBody>
                </p:sp>
              </p:grpSp>
              <p:grpSp>
                <p:nvGrpSpPr>
                  <p:cNvPr id="474" name="Group 473">
                    <a:extLst>
                      <a:ext uri="{FF2B5EF4-FFF2-40B4-BE49-F238E27FC236}">
                        <a16:creationId xmlns:a16="http://schemas.microsoft.com/office/drawing/2014/main" id="{00B6FFE1-5003-0573-A378-C91BBC1032C4}"/>
                      </a:ext>
                    </a:extLst>
                  </p:cNvPr>
                  <p:cNvGrpSpPr/>
                  <p:nvPr/>
                </p:nvGrpSpPr>
                <p:grpSpPr>
                  <a:xfrm>
                    <a:off x="6556053" y="5305903"/>
                    <a:ext cx="157517" cy="31114"/>
                    <a:chOff x="10037414" y="3781858"/>
                    <a:chExt cx="157517" cy="31114"/>
                  </a:xfrm>
                </p:grpSpPr>
                <p:sp>
                  <p:nvSpPr>
                    <p:cNvPr id="472" name="Rectangle 471">
                      <a:extLst>
                        <a:ext uri="{FF2B5EF4-FFF2-40B4-BE49-F238E27FC236}">
                          <a16:creationId xmlns:a16="http://schemas.microsoft.com/office/drawing/2014/main" id="{F30419BE-D52B-E645-F474-8100D363A4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63817" y="3781858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73" name="Straight Connector 472">
                      <a:extLst>
                        <a:ext uri="{FF2B5EF4-FFF2-40B4-BE49-F238E27FC236}">
                          <a16:creationId xmlns:a16="http://schemas.microsoft.com/office/drawing/2014/main" id="{0FA8B0F7-9505-0EE8-7E75-E1179B2A35F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7414" y="3797414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75" name="Group 474">
                    <a:extLst>
                      <a:ext uri="{FF2B5EF4-FFF2-40B4-BE49-F238E27FC236}">
                        <a16:creationId xmlns:a16="http://schemas.microsoft.com/office/drawing/2014/main" id="{52ECCE9F-D4F1-CDB3-4B9F-C0AECEA18D89}"/>
                      </a:ext>
                    </a:extLst>
                  </p:cNvPr>
                  <p:cNvGrpSpPr/>
                  <p:nvPr/>
                </p:nvGrpSpPr>
                <p:grpSpPr>
                  <a:xfrm>
                    <a:off x="6556053" y="5524845"/>
                    <a:ext cx="157517" cy="31114"/>
                    <a:chOff x="10037414" y="3781858"/>
                    <a:chExt cx="157517" cy="31114"/>
                  </a:xfrm>
                </p:grpSpPr>
                <p:sp>
                  <p:nvSpPr>
                    <p:cNvPr id="476" name="Rectangle 475">
                      <a:extLst>
                        <a:ext uri="{FF2B5EF4-FFF2-40B4-BE49-F238E27FC236}">
                          <a16:creationId xmlns:a16="http://schemas.microsoft.com/office/drawing/2014/main" id="{CF6B65DB-FA47-0356-D09F-4D1023C4D1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63817" y="3781858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77" name="Straight Connector 476">
                      <a:extLst>
                        <a:ext uri="{FF2B5EF4-FFF2-40B4-BE49-F238E27FC236}">
                          <a16:creationId xmlns:a16="http://schemas.microsoft.com/office/drawing/2014/main" id="{76150D28-8D61-7CCC-CEB8-805E99C4CE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7414" y="3797414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78" name="Group 477">
                    <a:extLst>
                      <a:ext uri="{FF2B5EF4-FFF2-40B4-BE49-F238E27FC236}">
                        <a16:creationId xmlns:a16="http://schemas.microsoft.com/office/drawing/2014/main" id="{8C3C5FB5-0DC8-6EEF-F431-0C4C10EA1119}"/>
                      </a:ext>
                    </a:extLst>
                  </p:cNvPr>
                  <p:cNvGrpSpPr/>
                  <p:nvPr/>
                </p:nvGrpSpPr>
                <p:grpSpPr>
                  <a:xfrm>
                    <a:off x="6556053" y="5743787"/>
                    <a:ext cx="157517" cy="31114"/>
                    <a:chOff x="10037414" y="3781858"/>
                    <a:chExt cx="157517" cy="31114"/>
                  </a:xfrm>
                </p:grpSpPr>
                <p:sp>
                  <p:nvSpPr>
                    <p:cNvPr id="479" name="Rectangle 478">
                      <a:extLst>
                        <a:ext uri="{FF2B5EF4-FFF2-40B4-BE49-F238E27FC236}">
                          <a16:creationId xmlns:a16="http://schemas.microsoft.com/office/drawing/2014/main" id="{0D365253-6FBB-F049-32E9-4EC5CC6EA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63817" y="3781858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80" name="Straight Connector 479">
                      <a:extLst>
                        <a:ext uri="{FF2B5EF4-FFF2-40B4-BE49-F238E27FC236}">
                          <a16:creationId xmlns:a16="http://schemas.microsoft.com/office/drawing/2014/main" id="{7CE70DC1-4226-BB9F-EF4D-43D7E2C6D9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7414" y="3797414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84" name="Group 483">
                  <a:extLst>
                    <a:ext uri="{FF2B5EF4-FFF2-40B4-BE49-F238E27FC236}">
                      <a16:creationId xmlns:a16="http://schemas.microsoft.com/office/drawing/2014/main" id="{5D3917D7-3D89-FF9A-29D3-32A321D6D833}"/>
                    </a:ext>
                  </a:extLst>
                </p:cNvPr>
                <p:cNvGrpSpPr/>
                <p:nvPr/>
              </p:nvGrpSpPr>
              <p:grpSpPr>
                <a:xfrm>
                  <a:off x="7847184" y="1450307"/>
                  <a:ext cx="157517" cy="31114"/>
                  <a:chOff x="8237533" y="3376138"/>
                  <a:chExt cx="157517" cy="31114"/>
                </a:xfrm>
              </p:grpSpPr>
              <p:sp>
                <p:nvSpPr>
                  <p:cNvPr id="482" name="Rectangle 481">
                    <a:extLst>
                      <a:ext uri="{FF2B5EF4-FFF2-40B4-BE49-F238E27FC236}">
                        <a16:creationId xmlns:a16="http://schemas.microsoft.com/office/drawing/2014/main" id="{1EFDFDAD-1301-DE92-1E62-43D136208B44}"/>
                      </a:ext>
                    </a:extLst>
                  </p:cNvPr>
                  <p:cNvSpPr/>
                  <p:nvPr/>
                </p:nvSpPr>
                <p:spPr>
                  <a:xfrm>
                    <a:off x="8363936" y="337613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3" name="Straight Connector 482">
                    <a:extLst>
                      <a:ext uri="{FF2B5EF4-FFF2-40B4-BE49-F238E27FC236}">
                        <a16:creationId xmlns:a16="http://schemas.microsoft.com/office/drawing/2014/main" id="{0C609D4E-6904-0EF8-DB3C-04E9A4E02A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8237533" y="339169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0" name="Group 489">
                  <a:extLst>
                    <a:ext uri="{FF2B5EF4-FFF2-40B4-BE49-F238E27FC236}">
                      <a16:creationId xmlns:a16="http://schemas.microsoft.com/office/drawing/2014/main" id="{85356A9C-96F9-DAEF-BB7D-426A03FC1FF9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521330" cy="5060834"/>
                  <a:chOff x="579120" y="340467"/>
                  <a:chExt cx="8521330" cy="5060834"/>
                </a:xfrm>
              </p:grpSpPr>
              <p:grpSp>
                <p:nvGrpSpPr>
                  <p:cNvPr id="486" name="Group 485">
                    <a:extLst>
                      <a:ext uri="{FF2B5EF4-FFF2-40B4-BE49-F238E27FC236}">
                        <a16:creationId xmlns:a16="http://schemas.microsoft.com/office/drawing/2014/main" id="{04CEB3B2-1AFD-A0CF-F7AE-DBF638B9105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8175902" cy="5060834"/>
                    <a:chOff x="579120" y="340467"/>
                    <a:chExt cx="8175902" cy="5060834"/>
                  </a:xfrm>
                </p:grpSpPr>
                <p:grpSp>
                  <p:nvGrpSpPr>
                    <p:cNvPr id="377" name="Group 376">
                      <a:extLst>
                        <a:ext uri="{FF2B5EF4-FFF2-40B4-BE49-F238E27FC236}">
                          <a16:creationId xmlns:a16="http://schemas.microsoft.com/office/drawing/2014/main" id="{92D22802-5B00-875E-D15D-85054AAEC5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59" name="Group 358">
                        <a:extLst>
                          <a:ext uri="{FF2B5EF4-FFF2-40B4-BE49-F238E27FC236}">
                            <a16:creationId xmlns:a16="http://schemas.microsoft.com/office/drawing/2014/main" id="{9FB0B251-45F7-64C2-D796-75A5938309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7279550" cy="5060834"/>
                        <a:chOff x="579120" y="340467"/>
                        <a:chExt cx="7279550" cy="5060834"/>
                      </a:xfrm>
                    </p:grpSpPr>
                    <p:grpSp>
                      <p:nvGrpSpPr>
                        <p:cNvPr id="336" name="Group 335">
                          <a:extLst>
                            <a:ext uri="{FF2B5EF4-FFF2-40B4-BE49-F238E27FC236}">
                              <a16:creationId xmlns:a16="http://schemas.microsoft.com/office/drawing/2014/main" id="{F5934A46-6199-84B7-DE11-BD91AAD073D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32" name="Group 331">
                            <a:extLst>
                              <a:ext uri="{FF2B5EF4-FFF2-40B4-BE49-F238E27FC236}">
                                <a16:creationId xmlns:a16="http://schemas.microsoft.com/office/drawing/2014/main" id="{B5324914-3B83-FB74-C7D4-845545F95C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5060834"/>
                            <a:chOff x="579120" y="340467"/>
                            <a:chExt cx="3895488" cy="5060834"/>
                          </a:xfrm>
                        </p:grpSpPr>
                        <p:grpSp>
                          <p:nvGrpSpPr>
                            <p:cNvPr id="313" name="Group 312">
                              <a:extLst>
                                <a:ext uri="{FF2B5EF4-FFF2-40B4-BE49-F238E27FC236}">
                                  <a16:creationId xmlns:a16="http://schemas.microsoft.com/office/drawing/2014/main" id="{41734BC7-8B6E-31AF-4712-7314F4D347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7579" y="4441101"/>
                              <a:ext cx="182880" cy="859241"/>
                              <a:chOff x="2200210" y="4741213"/>
                              <a:chExt cx="182880" cy="859241"/>
                            </a:xfrm>
                          </p:grpSpPr>
                          <p:cxnSp>
                            <p:nvCxnSpPr>
                              <p:cNvPr id="309" name="Straight Connector 308">
                                <a:extLst>
                                  <a:ext uri="{FF2B5EF4-FFF2-40B4-BE49-F238E27FC236}">
                                    <a16:creationId xmlns:a16="http://schemas.microsoft.com/office/drawing/2014/main" id="{41606EBB-0C9E-EEA9-D3F9-BA1B20FB400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989898" y="5042965"/>
                                <a:ext cx="603504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10" name="Straight Connector 309">
                                <a:extLst>
                                  <a:ext uri="{FF2B5EF4-FFF2-40B4-BE49-F238E27FC236}">
                                    <a16:creationId xmlns:a16="http://schemas.microsoft.com/office/drawing/2014/main" id="{68A7B690-1446-DBDE-FC6D-8E38855DC989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2200210" y="5349542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11" name="Moon 310">
                                <a:extLst>
                                  <a:ext uri="{FF2B5EF4-FFF2-40B4-BE49-F238E27FC236}">
                                    <a16:creationId xmlns:a16="http://schemas.microsoft.com/office/drawing/2014/main" id="{F7202F9A-B342-6086-2C2D-33B080AA59A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2272571" y="5330246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12" name="Straight Connector 311">
                                <a:extLst>
                                  <a:ext uri="{FF2B5EF4-FFF2-40B4-BE49-F238E27FC236}">
                                    <a16:creationId xmlns:a16="http://schemas.microsoft.com/office/drawing/2014/main" id="{E01E6321-49C6-D60D-7ECA-9B2F3F45ADB3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2291650" y="5392129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329" name="Group 328">
                              <a:extLst>
                                <a:ext uri="{FF2B5EF4-FFF2-40B4-BE49-F238E27FC236}">
                                  <a16:creationId xmlns:a16="http://schemas.microsoft.com/office/drawing/2014/main" id="{9B977805-3CA0-2C4B-0DE5-90CCFD66558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822813"/>
                              <a:chOff x="579120" y="340467"/>
                              <a:chExt cx="3895488" cy="4822813"/>
                            </a:xfrm>
                          </p:grpSpPr>
                          <p:grpSp>
                            <p:nvGrpSpPr>
                              <p:cNvPr id="314" name="Group 313">
                                <a:extLst>
                                  <a:ext uri="{FF2B5EF4-FFF2-40B4-BE49-F238E27FC236}">
                                    <a16:creationId xmlns:a16="http://schemas.microsoft.com/office/drawing/2014/main" id="{C5D45711-3339-861F-CBE3-AAA3E7A34D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723023"/>
                                <a:chOff x="579120" y="340467"/>
                                <a:chExt cx="3895488" cy="4723023"/>
                              </a:xfrm>
                            </p:grpSpPr>
                            <p:grpSp>
                              <p:nvGrpSpPr>
                                <p:cNvPr id="299" name="Group 298">
                                  <a:extLst>
                                    <a:ext uri="{FF2B5EF4-FFF2-40B4-BE49-F238E27FC236}">
                                      <a16:creationId xmlns:a16="http://schemas.microsoft.com/office/drawing/2014/main" id="{AF737AFD-6B5E-E98A-7C34-66167F0788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7"/>
                                  <a:ext cx="3895488" cy="4103219"/>
                                  <a:chOff x="579120" y="340467"/>
                                  <a:chExt cx="3895488" cy="4103219"/>
                                </a:xfrm>
                              </p:grpSpPr>
                              <p:grpSp>
                                <p:nvGrpSpPr>
                                  <p:cNvPr id="110" name="Group 109">
                                    <a:extLst>
                                      <a:ext uri="{FF2B5EF4-FFF2-40B4-BE49-F238E27FC236}">
                                        <a16:creationId xmlns:a16="http://schemas.microsoft.com/office/drawing/2014/main" id="{D29F5C58-3E5A-72A1-1B04-EC9C22672FC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4103218"/>
                                    <a:chOff x="579120" y="340468"/>
                                    <a:chExt cx="1342010" cy="4103218"/>
                                  </a:xfrm>
                                </p:grpSpPr>
                                <p:cxnSp>
                                  <p:nvCxnSpPr>
                                    <p:cNvPr id="55" name="Straight Connector 54">
                                      <a:extLst>
                                        <a:ext uri="{FF2B5EF4-FFF2-40B4-BE49-F238E27FC236}">
                                          <a16:creationId xmlns:a16="http://schemas.microsoft.com/office/drawing/2014/main" id="{EB2C0E61-FC0E-2708-E82D-29EF198D0141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5400000">
                                      <a:off x="1071117" y="2441950"/>
                                      <a:ext cx="164592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56" name="Isosceles Triangle 55">
                                      <a:extLst>
                                        <a:ext uri="{FF2B5EF4-FFF2-40B4-BE49-F238E27FC236}">
                                          <a16:creationId xmlns:a16="http://schemas.microsoft.com/office/drawing/2014/main" id="{64082373-CBFB-AA4B-E70E-7FC98E9BD8E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1098169" y="2529945"/>
                                      <a:ext cx="110488" cy="95248"/>
                                    </a:xfrm>
                                    <a:prstGeom prst="triangle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/>
                                    </a:p>
                                  </p:txBody>
                                </p:sp>
                                <p:grpSp>
                                  <p:nvGrpSpPr>
                                    <p:cNvPr id="61" name="Group 60">
                                      <a:extLst>
                                        <a:ext uri="{FF2B5EF4-FFF2-40B4-BE49-F238E27FC236}">
                                          <a16:creationId xmlns:a16="http://schemas.microsoft.com/office/drawing/2014/main" id="{66D3F4C9-1DFA-779D-A415-F9D5D8CCE41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342010" cy="2042051"/>
                                      <a:chOff x="579120" y="340468"/>
                                      <a:chExt cx="1342010" cy="2042051"/>
                                    </a:xfrm>
                                  </p:grpSpPr>
                                  <p:grpSp>
                                    <p:nvGrpSpPr>
                                      <p:cNvPr id="27" name="Group 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C14905A-FC85-48D0-C4E5-4BB20BEA61E5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447799"/>
                                        <a:chOff x="579120" y="340468"/>
                                        <a:chExt cx="1212471" cy="1447799"/>
                                      </a:xfrm>
                                    </p:grpSpPr>
                                    <p:grpSp>
                                      <p:nvGrpSpPr>
                                        <p:cNvPr id="24" name="Group 2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18386AE-F491-0D6D-BBDF-C4C4A1C461C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1212471" cy="1138029"/>
                                          <a:chOff x="579120" y="340468"/>
                                          <a:chExt cx="1212471" cy="1138029"/>
                                        </a:xfrm>
                                      </p:grpSpPr>
                                      <p:grpSp>
                                        <p:nvGrpSpPr>
                                          <p:cNvPr id="17" name="Group 1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82163A4-82A0-B577-D39F-427EC26F2C2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968631" cy="1138029"/>
                                            <a:chOff x="579120" y="340468"/>
                                            <a:chExt cx="968631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11" name="Group 1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9846E5A-A953-DFEF-5E9F-C2014B04085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1138029"/>
                                              <a:chOff x="579120" y="340468"/>
                                              <a:chExt cx="603763" cy="1138029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7" name="Group 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BD0B4E3-C452-701D-5B91-D347267C7179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579120" y="340468"/>
                                                <a:ext cx="603763" cy="853440"/>
                                                <a:chOff x="579120" y="340468"/>
                                                <a:chExt cx="603763" cy="853440"/>
                                              </a:xfrm>
                                            </p:grpSpPr>
                                            <p:cxnSp>
                                              <p:nvCxnSpPr>
                                                <p:cNvPr id="8" name="Straight Connector 7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60CE7590-CC24-2D04-42C9-BE79AE805D84}"/>
                                                    </a:ext>
                                                  </a:extLst>
                                                </p:cNvPr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817123" y="340468"/>
                                                  <a:ext cx="365760" cy="0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  <a:ln w="12700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2" name="Straight Connector 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6EF6045E-1115-34BD-2B91-ABCC594DB221}"/>
                                                    </a:ext>
                                                  </a:extLst>
                                                </p:cNvPr>
                                                <p:cNvCxnSpPr>
                                                  <a:cxnSpLocks/>
                                                </p:cNvCxnSpPr>
                                                <p:nvPr/>
                                              </p:nvCxnSpPr>
                                              <p:spPr>
                                                <a:xfrm rot="5400000">
                                                  <a:off x="636026" y="523348"/>
                                                  <a:ext cx="365760" cy="0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  <a:ln w="12700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sp>
                                              <p:nvSpPr>
                                                <p:cNvPr id="3" name="Oval 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7A1FDF7E-67BF-08A3-7796-158FA4FED990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579120" y="706228"/>
                                                  <a:ext cx="487680" cy="487680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noFill/>
                                                <a:ln w="12700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en-US" dirty="0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5" name="Minus Sign 4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CCC5EF1F-F857-03C5-6EB7-D50781B349F5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757811" y="1046480"/>
                                                  <a:ext cx="118623" cy="45719"/>
                                                </a:xfrm>
                                                <a:prstGeom prst="mathMinus">
                                                  <a:avLst/>
                                                </a:prstGeom>
                                                <a:noFill/>
                                                <a:ln w="12700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en-US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" name="Plus Sign 5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F590E1D5-E038-C274-3E38-714CA1841EF3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752801" y="744300"/>
                                                  <a:ext cx="128644" cy="142186"/>
                                                </a:xfrm>
                                                <a:prstGeom prst="mathPlus">
                                                  <a:avLst/>
                                                </a:prstGeom>
                                                <a:noFill/>
                                                <a:ln w="12700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en-US" dirty="0"/>
                                                </a:p>
                                              </p:txBody>
                                            </p:sp>
                                          </p:grpSp>
                                          <p:cxnSp>
                                            <p:nvCxnSpPr>
                                              <p:cNvPr id="9" name="Straight Connector 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BB63672-A956-89FE-F74A-D08F1440DCB5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733058" y="1285348"/>
                                                <a:ext cx="18288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10" name="Isosceles Triangle 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5710740-598A-56B3-FBF0-30B57679ABB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V="1">
                                                <a:off x="769254" y="1383249"/>
                                                <a:ext cx="110488" cy="95248"/>
                                              </a:xfrm>
                                              <a:prstGeom prst="triangle">
                                                <a:avLst/>
                                              </a:prstGeom>
                                              <a:solidFill>
                                                <a:schemeClr val="tx1"/>
                                              </a:solidFill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6" name="Group 1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D4570E0-FE42-6000-F4FC-7143C051260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1181991" y="340468"/>
                                              <a:ext cx="365760" cy="365760"/>
                                              <a:chOff x="1659133" y="547586"/>
                                              <a:chExt cx="365760" cy="36576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12" name="Straight Connector 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B90D378-A25A-4F15-BFFF-38183FB4554C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10800000" flipH="1" flipV="1">
                                                <a:off x="1659133" y="547586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13" name="Straight Connector 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25ABF37-AB48-C09E-4E0A-67FED66F1F83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16200000" flipH="1" flipV="1">
                                                <a:off x="1842013" y="730466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</p:grpSp>
                                      <p:sp>
                                        <p:nvSpPr>
                                          <p:cNvPr id="20" name="Oval 1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1D9E3A4-4279-6560-8305-380DBB6E39C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1303911" y="706228"/>
                                            <a:ext cx="487680" cy="48768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noFill/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/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21" name="Straight Connector 2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3E3FFB4-5B10-8364-AA00-09E0118CF8B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>
                                            <a:off x="1547751" y="810263"/>
                                            <a:ext cx="0" cy="14097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22" name="Isosceles Triangle 2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B927B22-BCBB-031C-1E9E-0928E9069D8E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V="1">
                                            <a:off x="1492507" y="951232"/>
                                            <a:ext cx="110488" cy="95248"/>
                                          </a:xfrm>
                                          <a:prstGeom prst="triangle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/>
                                          </a:p>
                                        </p:txBody>
                                      </p:sp>
                                    </p:grpSp>
                                    <p:cxnSp>
                                      <p:nvCxnSpPr>
                                        <p:cNvPr id="25" name="Straight Connector 2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6E84C99-67CA-0A51-20B4-8D8E2D02293E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1273431" y="1468228"/>
                                          <a:ext cx="54864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6" name="Rectangle 2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F55AE99-7BC8-A978-82B4-05D6EFC76DB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524891" y="1742548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8" name="Straight Connector 2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F305F29-F395-835F-88A1-554F84AFF7D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410590" y="1925427"/>
                                        <a:ext cx="27432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29" name="Straight Connector 2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4658FCB-EC5C-F9AF-0FAF-FF10BF0E0F6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  <a:endCxn id="37" idx="0"/>
                                      </p:cNvCxnSpPr>
                                      <p:nvPr/>
                                    </p:nvCxnSpPr>
                                    <p:spPr>
                                      <a:xfrm flipH="1">
                                        <a:off x="1450594" y="2062587"/>
                                        <a:ext cx="97156" cy="274213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31" name="Rectangle 3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6BB98B5-1DE5-1668-A02A-AFC9A13C55A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692531" y="203972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2" name="Rectangle 3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59F7CE-6711-B41A-6629-4A8FBA280F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319152" y="203972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33" name="Straight Connector 3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8775F85-6911-3FC6-4B08-B496737779A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>
                                        <a:off x="1738250" y="2062586"/>
                                        <a:ext cx="18288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34" name="Straight Connector 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D9F0E2C-04DF-2E45-4432-725C4B597858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>
                                        <a:off x="1133413" y="2062586"/>
                                        <a:ext cx="18288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37" name="Rectangle 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3CF4C00-87EB-2DF0-11CA-0889FD70759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27734" y="2336800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57" name="Rectangle 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C64700-1ECF-DE96-7686-ADD291C5FC9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97281" y="2336799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60" name="Straight Connector 5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4B5CBE-D361-2B2D-D170-55019D58A62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>
                                        <a:off x="1153414" y="2357224"/>
                                        <a:ext cx="27432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cxnSp>
                                  <p:nvCxnSpPr>
                                    <p:cNvPr id="62" name="Straight Connector 61">
                                      <a:extLst>
                                        <a:ext uri="{FF2B5EF4-FFF2-40B4-BE49-F238E27FC236}">
                                          <a16:creationId xmlns:a16="http://schemas.microsoft.com/office/drawing/2014/main" id="{8E89DB27-E3CD-D6F9-588C-490182794D4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5400000" flipV="1">
                                      <a:off x="911480" y="3094728"/>
                                      <a:ext cx="1417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grpSp>
                                  <p:nvGrpSpPr>
                                    <p:cNvPr id="63" name="Group 62">
                                      <a:extLst>
                                        <a:ext uri="{FF2B5EF4-FFF2-40B4-BE49-F238E27FC236}">
                                          <a16:creationId xmlns:a16="http://schemas.microsoft.com/office/drawing/2014/main" id="{6D64566D-ECB9-5CE7-37C3-A77841E2FA8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V="1">
                                      <a:off x="1094359" y="3799578"/>
                                      <a:ext cx="787717" cy="644108"/>
                                      <a:chOff x="2866963" y="1243437"/>
                                      <a:chExt cx="787717" cy="644108"/>
                                    </a:xfrm>
                                  </p:grpSpPr>
                                  <p:grpSp>
                                    <p:nvGrpSpPr>
                                      <p:cNvPr id="64" name="Group 6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9232F6-D376-D528-DAD9-CF8CB6B454B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43437"/>
                                        <a:ext cx="787717" cy="639972"/>
                                        <a:chOff x="2866963" y="124343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66" name="Group 6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21732BE-7342-6D4D-0797-AAC7204E2A6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289157"/>
                                          <a:ext cx="787717" cy="594252"/>
                                          <a:chOff x="2866963" y="1289157"/>
                                          <a:chExt cx="787717" cy="594252"/>
                                        </a:xfrm>
                                      </p:grpSpPr>
                                      <p:cxnSp>
                                        <p:nvCxnSpPr>
                                          <p:cNvPr id="68" name="Straight Connector 6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A12E40D-F957-EF87-6DA3-505DE6D75188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6200000" flipH="1" flipV="1">
                                            <a:off x="3144140" y="1426317"/>
                                            <a:ext cx="27432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69" name="Straight Connector 6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0605F68-2777-F588-FE71-EB68DD79E30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  <a:endCxn id="65" idx="0"/>
                                          </p:cNvCxnSpPr>
                                          <p:nvPr/>
                                        </p:nvCxnSpPr>
                                        <p:spPr>
                                          <a:xfrm>
                                            <a:off x="3281300" y="1563477"/>
                                            <a:ext cx="111383" cy="278349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70" name="Rectangle 6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25BBE7C-9DE4-D278-D420-A55F497B67B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154061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1" name="Rectangle 7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CC377F2-8ED8-36E6-D63D-D81D20584F9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154061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72" name="Straight Connector 7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C7BAF63-FD6A-B195-AFBC-A267D7CFA709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156347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73" name="Straight Connector 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0BFC547-ED0B-AD3A-0F88-1B2382E17057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156347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74" name="Rectangle 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C807B14-E56E-15DE-7CAF-15E46324D40E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161284" y="1837690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67" name="Rectangle 6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5817A79-908C-4A3A-3215-44A5CBF92B1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24343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5" name="Rectangle 6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2437DAD-6214-4E15-887A-48DC06A0B91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369823" y="1841826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107" name="Straight Connector 106">
                                      <a:extLst>
                                        <a:ext uri="{FF2B5EF4-FFF2-40B4-BE49-F238E27FC236}">
                                          <a16:creationId xmlns:a16="http://schemas.microsoft.com/office/drawing/2014/main" id="{7A37ECBC-D0E4-EFB8-FB5D-48BAE257EBEC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>
                                      <a:off x="585160" y="3981930"/>
                                      <a:ext cx="32004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108" name="Isosceles Triangle 107">
                                      <a:extLst>
                                        <a:ext uri="{FF2B5EF4-FFF2-40B4-BE49-F238E27FC236}">
                                          <a16:creationId xmlns:a16="http://schemas.microsoft.com/office/drawing/2014/main" id="{1E4D3B74-0F46-01F3-7A0D-4AD717711EB6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689936" y="4146506"/>
                                      <a:ext cx="110488" cy="95248"/>
                                    </a:xfrm>
                                    <a:prstGeom prst="triangle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/>
                                    </a:p>
                                  </p:txBody>
                                </p:sp>
                                <p:cxnSp>
                                  <p:nvCxnSpPr>
                                    <p:cNvPr id="109" name="Straight Connector 108">
                                      <a:extLst>
                                        <a:ext uri="{FF2B5EF4-FFF2-40B4-BE49-F238E27FC236}">
                                          <a16:creationId xmlns:a16="http://schemas.microsoft.com/office/drawing/2014/main" id="{52C77382-9436-C4CA-4A42-3C7F7580BAF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748600" y="3828153"/>
                                      <a:ext cx="6400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grpSp>
                                <p:nvGrpSpPr>
                                  <p:cNvPr id="286" name="Group 285">
                                    <a:extLst>
                                      <a:ext uri="{FF2B5EF4-FFF2-40B4-BE49-F238E27FC236}">
                                        <a16:creationId xmlns:a16="http://schemas.microsoft.com/office/drawing/2014/main" id="{C511C1EF-98B5-74C9-67CC-DC82C7F9E34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281968" y="340467"/>
                                    <a:ext cx="1192640" cy="2992004"/>
                                    <a:chOff x="2573968" y="340467"/>
                                    <a:chExt cx="1192640" cy="2992004"/>
                                  </a:xfrm>
                                </p:grpSpPr>
                                <p:grpSp>
                                  <p:nvGrpSpPr>
                                    <p:cNvPr id="59" name="Group 58">
                                      <a:extLst>
                                        <a:ext uri="{FF2B5EF4-FFF2-40B4-BE49-F238E27FC236}">
                                          <a16:creationId xmlns:a16="http://schemas.microsoft.com/office/drawing/2014/main" id="{B4DBDC72-0F65-8189-3140-D20ABBA180B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573968" y="2692500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54" name="Group 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3275A35-C49A-BE2E-9D42-05C024A653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42547"/>
                                        <a:ext cx="787717" cy="639971"/>
                                        <a:chOff x="2866963" y="1742547"/>
                                        <a:chExt cx="787717" cy="639971"/>
                                      </a:xfrm>
                                    </p:grpSpPr>
                                    <p:grpSp>
                                      <p:nvGrpSpPr>
                                        <p:cNvPr id="45" name="Group 4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FF8D787-FDD8-4C7D-5BFF-5D4D1448004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88267"/>
                                          <a:ext cx="787717" cy="594251"/>
                                          <a:chOff x="2866963" y="1788267"/>
                                          <a:chExt cx="787717" cy="594251"/>
                                        </a:xfrm>
                                      </p:grpSpPr>
                                      <p:cxnSp>
                                        <p:nvCxnSpPr>
                                          <p:cNvPr id="38" name="Straight Connector 3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3BB94BF-1902-3E97-956B-F7A21EC9E6F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6200000" flipH="1" flipV="1">
                                            <a:off x="3144140" y="1925427"/>
                                            <a:ext cx="27432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39" name="Straight Connector 3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B06440F-EC77-70F5-7196-48BD6ADD20E1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  <a:endCxn id="58" idx="0"/>
                                          </p:cNvCxnSpPr>
                                          <p:nvPr/>
                                        </p:nvCxnSpPr>
                                        <p:spPr>
                                          <a:xfrm>
                                            <a:off x="3281300" y="2062587"/>
                                            <a:ext cx="114505" cy="274212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40" name="Rectangle 3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8CE50AF-3A80-5EF3-5DD1-95D9EEC88DD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1" name="Rectangle 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BD9F0FD-B55C-0A70-487E-90C3B6C7483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42" name="Straight Connector 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81B57DA-F180-66E1-AD42-776DABACCD84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43" name="Straight Connector 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4BD94B6-757B-2DB9-AD10-3E99125E8F5C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44" name="Rectangle 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EAC811E-054E-BE52-E51B-5DAB6D2ADC8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161284" y="2336799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53" name="Rectangle 5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A1EB720-A198-FE0F-4975-5B150CB6D42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8" name="Rectangle 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40A72D0-B680-85B1-229F-DFE45D84702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372945" y="2336799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62" name="Group 261">
                                      <a:extLst>
                                        <a:ext uri="{FF2B5EF4-FFF2-40B4-BE49-F238E27FC236}">
                                          <a16:creationId xmlns:a16="http://schemas.microsoft.com/office/drawing/2014/main" id="{7F66D409-D4EA-CEDB-F47F-B12DD8ABA49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701412" y="340467"/>
                                      <a:ext cx="1065196" cy="1990006"/>
                                      <a:chOff x="2228972" y="518442"/>
                                      <a:chExt cx="1065196" cy="1990006"/>
                                    </a:xfrm>
                                  </p:grpSpPr>
                                  <p:grpSp>
                                    <p:nvGrpSpPr>
                                      <p:cNvPr id="159" name="Group 15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091976A-325C-6616-6270-F381489F460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flipH="1">
                                        <a:off x="2266116" y="518442"/>
                                        <a:ext cx="1028052" cy="1554480"/>
                                        <a:chOff x="2450535" y="518442"/>
                                        <a:chExt cx="1028052" cy="1554480"/>
                                      </a:xfrm>
                                    </p:grpSpPr>
                                    <p:cxnSp>
                                      <p:nvCxnSpPr>
                                        <p:cNvPr id="146" name="Straight Connector 14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0C69D8A-CDFC-5835-9A34-EA5043FEA3DA}"/>
                                            </a:ext>
                                          </a:extLst>
                                        </p:cNvPr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2504119" y="518442"/>
                                          <a:ext cx="36576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147" name="Straight Connector 14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4BC7BCA-8AE2-264F-4948-9CB0EE9795CA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5400000">
                                          <a:off x="2323022" y="701322"/>
                                          <a:ext cx="36576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152" name="Isosceles Triangle 15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C88DC0-AA53-8C48-C2C4-9544666BFE7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2450535" y="880748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153" name="Straight Connector 15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68A3692-7DC0-C2A2-F50E-99B044A78E5B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 flipH="1" flipV="1">
                                          <a:off x="2868987" y="518442"/>
                                          <a:ext cx="36576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154" name="Straight Connector 15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02EF622-9F82-84D5-9675-C60EAA9363A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051867" y="701322"/>
                                          <a:ext cx="36576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155" name="Oval 15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AC2F349-35D5-690B-49E7-E9A63FC5623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2990907" y="884202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156" name="Straight Connector 15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EE933D0-AE87-3302-A633-14828AA0F4D3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34747" y="988237"/>
                                          <a:ext cx="0" cy="36576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157" name="Isosceles Triangle 15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8E4D61C-C5E9-7A62-6F2C-8B8ADCC3A0B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3179503" y="1353997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158" name="Straight Connector 15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EA02418-AB07-72F7-A27C-18E93A76301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2960427" y="1798602"/>
                                          <a:ext cx="54864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sp>
                                    <p:nvSpPr>
                                      <p:cNvPr id="173" name="Oval 1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66693CC-1A2C-BE90-8E7B-BBA81D59EFA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2272542" y="10366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87" name="Group 1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D1F941-D6C8-26B8-3FCC-BB332E6A3B5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28972" y="2072922"/>
                                        <a:ext cx="536072" cy="435526"/>
                                        <a:chOff x="2243257" y="2130727"/>
                                        <a:chExt cx="536072" cy="435526"/>
                                      </a:xfrm>
                                    </p:grpSpPr>
                                    <p:grpSp>
                                      <p:nvGrpSpPr>
                                        <p:cNvPr id="175" name="Group 17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BEFBC19-F66C-E03E-0A0E-E6A9C7E4EAE2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243257" y="2130727"/>
                                          <a:ext cx="536072" cy="435526"/>
                                          <a:chOff x="2866963" y="1742547"/>
                                          <a:chExt cx="787717" cy="639972"/>
                                        </a:xfrm>
                                      </p:grpSpPr>
                                      <p:grpSp>
                                        <p:nvGrpSpPr>
                                          <p:cNvPr id="177" name="Group 17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3205229-4891-0D1A-DF89-25B356DD6F9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2866963" y="1793860"/>
                                            <a:ext cx="787717" cy="588659"/>
                                            <a:chOff x="2866963" y="1793860"/>
                                            <a:chExt cx="787717" cy="588659"/>
                                          </a:xfrm>
                                        </p:grpSpPr>
                                        <p:cxnSp>
                                          <p:nvCxnSpPr>
                                            <p:cNvPr id="179" name="Straight Connector 17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B4448AB-90D2-5319-B525-907F0F2452E0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 flipV="1">
                                              <a:off x="3200682" y="1874479"/>
                                              <a:ext cx="161237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80" name="Straight Connector 17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C8E23DA-6EE7-B000-EE14-B2EF2CB9B65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3277790" y="1949499"/>
                                              <a:ext cx="4253" cy="226064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81" name="Rectangle 18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980E5D-19C7-75CE-EC51-D90EF66CB74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3426081" y="2039727"/>
                                              <a:ext cx="45719" cy="45719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>
                                                <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</a:ln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82" name="Rectangle 18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A67B5F-0B2D-DABC-F570-AEEF0955F2B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3052702" y="2039727"/>
                                              <a:ext cx="45719" cy="45719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>
                                                <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</a:ln>
                                              </a:endParaRPr>
                                            </a:p>
                                          </p:txBody>
                                        </p:sp>
                                        <p:cxnSp>
                                          <p:nvCxnSpPr>
                                            <p:cNvPr id="183" name="Straight Connector 18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FA6D7D0-F72F-38BF-6937-B5151F50B33B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>
                                              <a:off x="3471800" y="2062586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84" name="Straight Connector 18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E2C31D5-8D1B-E3D2-A011-CFEF01FB30EF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>
                                              <a:off x="2866963" y="2062586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85" name="Rectangle 18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755CB71-F035-9D21-246A-713605FA039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3259902" y="2336799"/>
                                              <a:ext cx="45720" cy="4572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 dirty="0">
                                                <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</a:ln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78" name="Rectangle 17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726297B-30A8-8716-8F75-634A26F4FF90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8440" y="174254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cxnSp>
                                      <p:nvCxnSpPr>
                                        <p:cNvPr id="186" name="Straight Connector 1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F24B79E-6C5E-8CFF-B99B-4E82FDFFDB0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5400000" flipV="1">
                                          <a:off x="2467977" y="2480275"/>
                                          <a:ext cx="109728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</p:grpSp>
                                <p:cxnSp>
                                  <p:nvCxnSpPr>
                                    <p:cNvPr id="273" name="Straight Connector 272">
                                      <a:extLst>
                                        <a:ext uri="{FF2B5EF4-FFF2-40B4-BE49-F238E27FC236}">
                                          <a16:creationId xmlns:a16="http://schemas.microsoft.com/office/drawing/2014/main" id="{9837E374-2793-340A-0957-CE57FC2FD691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5400000" flipV="1">
                                      <a:off x="2799516" y="2513353"/>
                                      <a:ext cx="36576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grpSp>
                                <p:nvGrpSpPr>
                                  <p:cNvPr id="287" name="Group 286">
                                    <a:extLst>
                                      <a:ext uri="{FF2B5EF4-FFF2-40B4-BE49-F238E27FC236}">
                                        <a16:creationId xmlns:a16="http://schemas.microsoft.com/office/drawing/2014/main" id="{8E9404E3-4B84-79D0-B91D-850D208FB5B6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5400000">
                                    <a:off x="2443538" y="3080419"/>
                                    <a:ext cx="542194" cy="435526"/>
                                    <a:chOff x="3653696" y="1817987"/>
                                    <a:chExt cx="542194" cy="435526"/>
                                  </a:xfrm>
                                </p:grpSpPr>
                                <p:cxnSp>
                                  <p:nvCxnSpPr>
                                    <p:cNvPr id="288" name="Straight Connector 287">
                                      <a:extLst>
                                        <a:ext uri="{FF2B5EF4-FFF2-40B4-BE49-F238E27FC236}">
                                          <a16:creationId xmlns:a16="http://schemas.microsoft.com/office/drawing/2014/main" id="{2515B604-D2B1-A98C-A067-EDE88346019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5400000" flipV="1">
                                      <a:off x="3886927" y="1907772"/>
                                      <a:ext cx="109728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89" name="Straight Connector 288">
                                      <a:extLst>
                                        <a:ext uri="{FF2B5EF4-FFF2-40B4-BE49-F238E27FC236}">
                                          <a16:creationId xmlns:a16="http://schemas.microsoft.com/office/drawing/2014/main" id="{E2F77931-EA29-231D-2381-D88375A16C2F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3824427" y="1995161"/>
                                      <a:ext cx="153844" cy="81176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290" name="Rectangle 289">
                                      <a:extLst>
                                        <a:ext uri="{FF2B5EF4-FFF2-40B4-BE49-F238E27FC236}">
                                          <a16:creationId xmlns:a16="http://schemas.microsoft.com/office/drawing/2014/main" id="{D6C1E3C3-975B-6C63-579B-3E0E8838D6C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040320" y="2020230"/>
                                      <a:ext cx="31114" cy="3111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91" name="Rectangle 290">
                                      <a:extLst>
                                        <a:ext uri="{FF2B5EF4-FFF2-40B4-BE49-F238E27FC236}">
                                          <a16:creationId xmlns:a16="http://schemas.microsoft.com/office/drawing/2014/main" id="{4F63A07F-70E1-5E85-9D14-AC51F16C70F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786221" y="2020230"/>
                                      <a:ext cx="31114" cy="3111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292" name="Straight Connector 291">
                                      <a:extLst>
                                        <a:ext uri="{FF2B5EF4-FFF2-40B4-BE49-F238E27FC236}">
                                          <a16:creationId xmlns:a16="http://schemas.microsoft.com/office/drawing/2014/main" id="{443EBD8E-E4BE-9BA6-68F2-DFB45B638D6C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4071433" y="2035786"/>
                                      <a:ext cx="124457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3" name="Straight Connector 292">
                                      <a:extLst>
                                        <a:ext uri="{FF2B5EF4-FFF2-40B4-BE49-F238E27FC236}">
                                          <a16:creationId xmlns:a16="http://schemas.microsoft.com/office/drawing/2014/main" id="{9A1907EF-2C6D-FB40-EDD0-C1FBC98C7D6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3653696" y="2035787"/>
                                      <a:ext cx="124457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294" name="Rectangle 293">
                                      <a:extLst>
                                        <a:ext uri="{FF2B5EF4-FFF2-40B4-BE49-F238E27FC236}">
                                          <a16:creationId xmlns:a16="http://schemas.microsoft.com/office/drawing/2014/main" id="{B72E5F70-8D90-45A3-AD25-763AD0AD733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932943" y="2222399"/>
                                      <a:ext cx="31114" cy="3111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95" name="Rectangle 294">
                                      <a:extLst>
                                        <a:ext uri="{FF2B5EF4-FFF2-40B4-BE49-F238E27FC236}">
                                          <a16:creationId xmlns:a16="http://schemas.microsoft.com/office/drawing/2014/main" id="{C7A28688-C1C7-6921-0A53-E11AB79A181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926233" y="1817987"/>
                                      <a:ext cx="31114" cy="3111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296" name="Straight Connector 295">
                                      <a:extLst>
                                        <a:ext uri="{FF2B5EF4-FFF2-40B4-BE49-F238E27FC236}">
                                          <a16:creationId xmlns:a16="http://schemas.microsoft.com/office/drawing/2014/main" id="{C09BDA05-C8E6-75D8-225C-FFAB68752FF5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5400000" flipV="1">
                                      <a:off x="3890253" y="2167535"/>
                                      <a:ext cx="109728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297" name="Straight Connector 296">
                                    <a:extLst>
                                      <a:ext uri="{FF2B5EF4-FFF2-40B4-BE49-F238E27FC236}">
                                        <a16:creationId xmlns:a16="http://schemas.microsoft.com/office/drawing/2014/main" id="{15FBA8F0-CF48-9B7A-647F-DB083593D96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 flipV="1">
                                    <a:off x="2936209" y="3313421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8" name="Straight Connector 297">
                                    <a:extLst>
                                      <a:ext uri="{FF2B5EF4-FFF2-40B4-BE49-F238E27FC236}">
                                        <a16:creationId xmlns:a16="http://schemas.microsoft.com/office/drawing/2014/main" id="{187657CD-0A1A-C542-348F-1B57040F1672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 flipV="1">
                                    <a:off x="1619048" y="3321889"/>
                                    <a:ext cx="877824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300" name="Straight Connector 299">
                                  <a:extLst>
                                    <a:ext uri="{FF2B5EF4-FFF2-40B4-BE49-F238E27FC236}">
                                      <a16:creationId xmlns:a16="http://schemas.microsoft.com/office/drawing/2014/main" id="{1EE7AC3C-FA10-A448-D26C-65858E16EA4D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5400000" flipV="1">
                                  <a:off x="1325815" y="4626566"/>
                                  <a:ext cx="36576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01" name="Straight Connector 300">
                                  <a:extLst>
                                    <a:ext uri="{FF2B5EF4-FFF2-40B4-BE49-F238E27FC236}">
                                      <a16:creationId xmlns:a16="http://schemas.microsoft.com/office/drawing/2014/main" id="{FC6FD31E-D436-F19B-15B5-F4307AFB0E21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417255" y="4812578"/>
                                  <a:ext cx="1828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306" name="Moon 305">
                                  <a:extLst>
                                    <a:ext uri="{FF2B5EF4-FFF2-40B4-BE49-F238E27FC236}">
                                      <a16:creationId xmlns:a16="http://schemas.microsoft.com/office/drawing/2014/main" id="{4287FA2D-65FF-5C18-7758-A6C4FAEE50A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rot="5400000">
                                  <a:off x="1489616" y="4793282"/>
                                  <a:ext cx="45719" cy="169486"/>
                                </a:xfrm>
                                <a:prstGeom prst="moon">
                                  <a:avLst>
                                    <a:gd name="adj" fmla="val 0"/>
                                  </a:avLst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  <p:cxnSp>
                              <p:nvCxnSpPr>
                                <p:cNvPr id="307" name="Straight Connector 306">
                                  <a:extLst>
                                    <a:ext uri="{FF2B5EF4-FFF2-40B4-BE49-F238E27FC236}">
                                      <a16:creationId xmlns:a16="http://schemas.microsoft.com/office/drawing/2014/main" id="{B38E5A22-5EE7-29D6-460F-49F55132024B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1508695" y="4855165"/>
                                  <a:ext cx="0" cy="208325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315" name="Isosceles Triangle 314">
                                <a:extLst>
                                  <a:ext uri="{FF2B5EF4-FFF2-40B4-BE49-F238E27FC236}">
                                    <a16:creationId xmlns:a16="http://schemas.microsoft.com/office/drawing/2014/main" id="{2D589DDD-C42E-04E0-85C7-2FB75CC8834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V="1">
                                <a:off x="1450593" y="5068032"/>
                                <a:ext cx="110488" cy="95248"/>
                              </a:xfrm>
                              <a:prstGeom prst="triangle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16" name="Group 315">
                                <a:extLst>
                                  <a:ext uri="{FF2B5EF4-FFF2-40B4-BE49-F238E27FC236}">
                                    <a16:creationId xmlns:a16="http://schemas.microsoft.com/office/drawing/2014/main" id="{4F267C93-AA45-544F-320D-6A055AD7123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flipV="1">
                                <a:off x="3285612" y="3792090"/>
                                <a:ext cx="787717" cy="644108"/>
                                <a:chOff x="2866963" y="1742547"/>
                                <a:chExt cx="787717" cy="644108"/>
                              </a:xfrm>
                            </p:grpSpPr>
                            <p:grpSp>
                              <p:nvGrpSpPr>
                                <p:cNvPr id="317" name="Group 316">
                                  <a:extLst>
                                    <a:ext uri="{FF2B5EF4-FFF2-40B4-BE49-F238E27FC236}">
                                      <a16:creationId xmlns:a16="http://schemas.microsoft.com/office/drawing/2014/main" id="{00610ECF-92DC-7B34-5D12-F7C976B4D9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42547"/>
                                  <a:ext cx="787717" cy="639972"/>
                                  <a:chOff x="2866963" y="1742547"/>
                                  <a:chExt cx="787717" cy="639972"/>
                                </a:xfrm>
                              </p:grpSpPr>
                              <p:grpSp>
                                <p:nvGrpSpPr>
                                  <p:cNvPr id="319" name="Group 318">
                                    <a:extLst>
                                      <a:ext uri="{FF2B5EF4-FFF2-40B4-BE49-F238E27FC236}">
                                        <a16:creationId xmlns:a16="http://schemas.microsoft.com/office/drawing/2014/main" id="{1DE0CF39-EDB8-BC10-8C5D-6E315D02A3C3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866963" y="1788267"/>
                                    <a:ext cx="787717" cy="594252"/>
                                    <a:chOff x="2866963" y="1788267"/>
                                    <a:chExt cx="787717" cy="594252"/>
                                  </a:xfrm>
                                </p:grpSpPr>
                                <p:cxnSp>
                                  <p:nvCxnSpPr>
                                    <p:cNvPr id="321" name="Straight Connector 320">
                                      <a:extLst>
                                        <a:ext uri="{FF2B5EF4-FFF2-40B4-BE49-F238E27FC236}">
                                          <a16:creationId xmlns:a16="http://schemas.microsoft.com/office/drawing/2014/main" id="{44A8B440-5607-5A3B-D7B2-1F44777D8E3D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314414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22" name="Straight Connector 321">
                                      <a:extLst>
                                        <a:ext uri="{FF2B5EF4-FFF2-40B4-BE49-F238E27FC236}">
                                          <a16:creationId xmlns:a16="http://schemas.microsoft.com/office/drawing/2014/main" id="{AB515B2C-2D0F-878D-5B07-4515779F422F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318" idx="0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3281300" y="2062587"/>
                                      <a:ext cx="111383" cy="278349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23" name="Rectangle 322">
                                      <a:extLst>
                                        <a:ext uri="{FF2B5EF4-FFF2-40B4-BE49-F238E27FC236}">
                                          <a16:creationId xmlns:a16="http://schemas.microsoft.com/office/drawing/2014/main" id="{69410C29-7285-A8C5-3063-3D356EC20B28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2608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4" name="Rectangle 323">
                                      <a:extLst>
                                        <a:ext uri="{FF2B5EF4-FFF2-40B4-BE49-F238E27FC236}">
                                          <a16:creationId xmlns:a16="http://schemas.microsoft.com/office/drawing/2014/main" id="{6C4FB270-9605-974F-E4A3-1BBB6F9D884F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05270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25" name="Straight Connector 324">
                                      <a:extLst>
                                        <a:ext uri="{FF2B5EF4-FFF2-40B4-BE49-F238E27FC236}">
                                          <a16:creationId xmlns:a16="http://schemas.microsoft.com/office/drawing/2014/main" id="{86DCC6A3-5C05-268D-FE4B-6F5D99146CB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347180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26" name="Straight Connector 325">
                                      <a:extLst>
                                        <a:ext uri="{FF2B5EF4-FFF2-40B4-BE49-F238E27FC236}">
                                          <a16:creationId xmlns:a16="http://schemas.microsoft.com/office/drawing/2014/main" id="{5EC0C993-BB49-FEC0-C808-1A6CF59E49D0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286696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27" name="Rectangle 326">
                                      <a:extLst>
                                        <a:ext uri="{FF2B5EF4-FFF2-40B4-BE49-F238E27FC236}">
                                          <a16:creationId xmlns:a16="http://schemas.microsoft.com/office/drawing/2014/main" id="{C5FFF708-A49A-1695-E304-58E2773B6A2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16128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320" name="Rectangle 319">
                                    <a:extLst>
                                      <a:ext uri="{FF2B5EF4-FFF2-40B4-BE49-F238E27FC236}">
                                        <a16:creationId xmlns:a16="http://schemas.microsoft.com/office/drawing/2014/main" id="{A97B8899-0EDC-0748-8D74-EAD8835FB0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258440" y="174254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18" name="Rectangle 317">
                                  <a:extLst>
                                    <a:ext uri="{FF2B5EF4-FFF2-40B4-BE49-F238E27FC236}">
                                      <a16:creationId xmlns:a16="http://schemas.microsoft.com/office/drawing/2014/main" id="{3F243059-E354-B235-2D52-59202D1D07B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369823" y="2340936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 dirty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328" name="Straight Connector 327">
                                <a:extLst>
                                  <a:ext uri="{FF2B5EF4-FFF2-40B4-BE49-F238E27FC236}">
                                    <a16:creationId xmlns:a16="http://schemas.microsoft.com/office/drawing/2014/main" id="{BF167422-6985-223E-8368-E1BAC1F4FEA6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3580455" y="3559336"/>
                                <a:ext cx="45720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31" name="Isosceles Triangle 330">
                              <a:extLst>
                                <a:ext uri="{FF2B5EF4-FFF2-40B4-BE49-F238E27FC236}">
                                  <a16:creationId xmlns:a16="http://schemas.microsoft.com/office/drawing/2014/main" id="{B1E53A9C-812B-AE49-8D16-F4E73349522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3647727" y="5306053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cxnSp>
                        <p:nvCxnSpPr>
                          <p:cNvPr id="333" name="Straight Connector 332">
                            <a:extLst>
                              <a:ext uri="{FF2B5EF4-FFF2-40B4-BE49-F238E27FC236}">
                                <a16:creationId xmlns:a16="http://schemas.microsoft.com/office/drawing/2014/main" id="{7BAC556A-4843-64C1-78BC-F5436F26911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16200000" flipH="1">
                            <a:off x="2792701" y="3974442"/>
                            <a:ext cx="320040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34" name="Isosceles Triangle 333">
                            <a:extLst>
                              <a:ext uri="{FF2B5EF4-FFF2-40B4-BE49-F238E27FC236}">
                                <a16:creationId xmlns:a16="http://schemas.microsoft.com/office/drawing/2014/main" id="{9529FA00-44EA-095B-11EB-45A5372C87A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2897477" y="4139018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335" name="Straight Connector 334">
                            <a:extLst>
                              <a:ext uri="{FF2B5EF4-FFF2-40B4-BE49-F238E27FC236}">
                                <a16:creationId xmlns:a16="http://schemas.microsoft.com/office/drawing/2014/main" id="{E514D21D-5344-6062-1695-4FC52402D3C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10800000">
                            <a:off x="2956141" y="3820665"/>
                            <a:ext cx="640080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344" name="Group 343">
                          <a:extLst>
                            <a:ext uri="{FF2B5EF4-FFF2-40B4-BE49-F238E27FC236}">
                              <a16:creationId xmlns:a16="http://schemas.microsoft.com/office/drawing/2014/main" id="{DC1208EF-E56E-CCC4-6340-86AD5D127B3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789854" y="892363"/>
                          <a:ext cx="1068816" cy="1157148"/>
                          <a:chOff x="7322094" y="1059947"/>
                          <a:chExt cx="1068816" cy="1157148"/>
                        </a:xfrm>
                      </p:grpSpPr>
                      <p:sp>
                        <p:nvSpPr>
                          <p:cNvPr id="338" name="Isosceles Triangle 337">
                            <a:extLst>
                              <a:ext uri="{FF2B5EF4-FFF2-40B4-BE49-F238E27FC236}">
                                <a16:creationId xmlns:a16="http://schemas.microsoft.com/office/drawing/2014/main" id="{39CBB6D3-1DC6-D9C9-707A-5802B840645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7277928" y="1104113"/>
                            <a:ext cx="1157148" cy="1068816"/>
                          </a:xfrm>
                          <a:prstGeom prst="triangl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342" name="Plus Sign 341">
                            <a:extLst>
                              <a:ext uri="{FF2B5EF4-FFF2-40B4-BE49-F238E27FC236}">
                                <a16:creationId xmlns:a16="http://schemas.microsoft.com/office/drawing/2014/main" id="{3B7FBECF-5D4B-3672-0592-BA50FDA43A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12513" y="1300841"/>
                            <a:ext cx="148773" cy="148773"/>
                          </a:xfrm>
                          <a:prstGeom prst="mathPlus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43" name="Minus Sign 342">
                            <a:extLst>
                              <a:ext uri="{FF2B5EF4-FFF2-40B4-BE49-F238E27FC236}">
                                <a16:creationId xmlns:a16="http://schemas.microsoft.com/office/drawing/2014/main" id="{385A79DD-38F9-1B09-1ECF-052161E7A5A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12513" y="1834195"/>
                            <a:ext cx="148773" cy="148773"/>
                          </a:xfrm>
                          <a:prstGeom prst="mathMinus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46" name="Connector: Elbow 345">
                          <a:extLst>
                            <a:ext uri="{FF2B5EF4-FFF2-40B4-BE49-F238E27FC236}">
                              <a16:creationId xmlns:a16="http://schemas.microsoft.com/office/drawing/2014/main" id="{52E20053-13EA-8020-CEFC-20ADD2C58B1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512475" y="1236493"/>
                          <a:ext cx="5276864" cy="3335403"/>
                        </a:xfrm>
                        <a:prstGeom prst="bentConnector3">
                          <a:avLst>
                            <a:gd name="adj1" fmla="val 62477"/>
                          </a:avLst>
                        </a:prstGeom>
                        <a:ln w="127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61" name="Connector: Elbow 360">
                        <a:extLst>
                          <a:ext uri="{FF2B5EF4-FFF2-40B4-BE49-F238E27FC236}">
                            <a16:creationId xmlns:a16="http://schemas.microsoft.com/office/drawing/2014/main" id="{A4ABBB50-B01C-34DA-E619-E2DA3B541B8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691892" y="1742549"/>
                        <a:ext cx="3082644" cy="3066897"/>
                      </a:xfrm>
                      <a:prstGeom prst="bentConnector3">
                        <a:avLst>
                          <a:gd name="adj1" fmla="val 50000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85" name="TextBox 484">
                      <a:extLst>
                        <a:ext uri="{FF2B5EF4-FFF2-40B4-BE49-F238E27FC236}">
                          <a16:creationId xmlns:a16="http://schemas.microsoft.com/office/drawing/2014/main" id="{424466B4-7D21-7257-E872-9EC362AF4A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91943" y="1200517"/>
                      <a:ext cx="963079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comp</a:t>
                      </a:r>
                    </a:p>
                  </p:txBody>
                </p:sp>
              </p:grpSp>
              <p:cxnSp>
                <p:nvCxnSpPr>
                  <p:cNvPr id="488" name="Connector: Elbow 487">
                    <a:extLst>
                      <a:ext uri="{FF2B5EF4-FFF2-40B4-BE49-F238E27FC236}">
                        <a16:creationId xmlns:a16="http://schemas.microsoft.com/office/drawing/2014/main" id="{F0272CA4-9CE2-0A79-E304-2765690EAADD}"/>
                      </a:ext>
                    </a:extLst>
                  </p:cNvPr>
                  <p:cNvCxnSpPr>
                    <a:stCxn id="482" idx="3"/>
                    <a:endCxn id="449" idx="0"/>
                  </p:cNvCxnSpPr>
                  <p:nvPr/>
                </p:nvCxnSpPr>
                <p:spPr>
                  <a:xfrm>
                    <a:off x="8004701" y="1465864"/>
                    <a:ext cx="1095749" cy="2256631"/>
                  </a:xfrm>
                  <a:prstGeom prst="bentConnector4">
                    <a:avLst>
                      <a:gd name="adj1" fmla="val 48957"/>
                      <a:gd name="adj2" fmla="val 90680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15" name="TextBox 514">
                  <a:extLst>
                    <a:ext uri="{FF2B5EF4-FFF2-40B4-BE49-F238E27FC236}">
                      <a16:creationId xmlns:a16="http://schemas.microsoft.com/office/drawing/2014/main" id="{496AC06B-A606-3392-6EFF-3F2B8538C03A}"/>
                    </a:ext>
                  </a:extLst>
                </p:cNvPr>
                <p:cNvSpPr txBox="1"/>
                <p:nvPr/>
              </p:nvSpPr>
              <p:spPr>
                <a:xfrm>
                  <a:off x="1093435" y="3886848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SAm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3DA65135-F74B-B72E-07BE-E933439EBAEE}"/>
                    </a:ext>
                  </a:extLst>
                </p:cNvPr>
                <p:cNvSpPr txBox="1"/>
                <p:nvPr/>
              </p:nvSpPr>
              <p:spPr>
                <a:xfrm>
                  <a:off x="423125" y="3886848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SAp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7" name="TextBox 516">
                  <a:extLst>
                    <a:ext uri="{FF2B5EF4-FFF2-40B4-BE49-F238E27FC236}">
                      <a16:creationId xmlns:a16="http://schemas.microsoft.com/office/drawing/2014/main" id="{1FFB0533-FA2E-D0D4-A59A-E0E18BC147E0}"/>
                    </a:ext>
                  </a:extLst>
                </p:cNvPr>
                <p:cNvSpPr txBox="1"/>
                <p:nvPr/>
              </p:nvSpPr>
              <p:spPr>
                <a:xfrm>
                  <a:off x="3230357" y="2736164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SBm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8" name="TextBox 517">
                  <a:extLst>
                    <a:ext uri="{FF2B5EF4-FFF2-40B4-BE49-F238E27FC236}">
                      <a16:creationId xmlns:a16="http://schemas.microsoft.com/office/drawing/2014/main" id="{95A78116-4333-B04B-2DEC-C9408F59937D}"/>
                    </a:ext>
                  </a:extLst>
                </p:cNvPr>
                <p:cNvSpPr txBox="1"/>
                <p:nvPr/>
              </p:nvSpPr>
              <p:spPr>
                <a:xfrm>
                  <a:off x="2594043" y="2736164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SBp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9" name="TextBox 518">
                  <a:extLst>
                    <a:ext uri="{FF2B5EF4-FFF2-40B4-BE49-F238E27FC236}">
                      <a16:creationId xmlns:a16="http://schemas.microsoft.com/office/drawing/2014/main" id="{3E5631F4-4928-B75E-3D08-A3CCF6D8F396}"/>
                    </a:ext>
                  </a:extLst>
                </p:cNvPr>
                <p:cNvSpPr txBox="1"/>
                <p:nvPr/>
              </p:nvSpPr>
              <p:spPr>
                <a:xfrm>
                  <a:off x="1109734" y="1841443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SCm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TextBox 519">
                  <a:extLst>
                    <a:ext uri="{FF2B5EF4-FFF2-40B4-BE49-F238E27FC236}">
                      <a16:creationId xmlns:a16="http://schemas.microsoft.com/office/drawing/2014/main" id="{253E8643-EB34-DBF5-7414-2A9F59B01C3D}"/>
                    </a:ext>
                  </a:extLst>
                </p:cNvPr>
                <p:cNvSpPr txBox="1"/>
                <p:nvPr/>
              </p:nvSpPr>
              <p:spPr>
                <a:xfrm>
                  <a:off x="476512" y="1841443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SCp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1" name="TextBox 520">
                  <a:extLst>
                    <a:ext uri="{FF2B5EF4-FFF2-40B4-BE49-F238E27FC236}">
                      <a16:creationId xmlns:a16="http://schemas.microsoft.com/office/drawing/2014/main" id="{95CF296D-242F-FA2B-DAA0-F28D1B1EDEE0}"/>
                    </a:ext>
                  </a:extLst>
                </p:cNvPr>
                <p:cNvSpPr txBox="1"/>
                <p:nvPr/>
              </p:nvSpPr>
              <p:spPr>
                <a:xfrm>
                  <a:off x="3221259" y="3888444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SDm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2" name="TextBox 521">
                  <a:extLst>
                    <a:ext uri="{FF2B5EF4-FFF2-40B4-BE49-F238E27FC236}">
                      <a16:creationId xmlns:a16="http://schemas.microsoft.com/office/drawing/2014/main" id="{B301D1AA-BC41-019D-8627-24A295E5071D}"/>
                    </a:ext>
                  </a:extLst>
                </p:cNvPr>
                <p:cNvSpPr txBox="1"/>
                <p:nvPr/>
              </p:nvSpPr>
              <p:spPr>
                <a:xfrm>
                  <a:off x="2642492" y="3888444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SDp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3" name="TextBox 522">
                  <a:extLst>
                    <a:ext uri="{FF2B5EF4-FFF2-40B4-BE49-F238E27FC236}">
                      <a16:creationId xmlns:a16="http://schemas.microsoft.com/office/drawing/2014/main" id="{3BDF5421-E0FB-B49F-1691-2C929109FDBC}"/>
                    </a:ext>
                  </a:extLst>
                </p:cNvPr>
                <p:cNvSpPr txBox="1"/>
                <p:nvPr/>
              </p:nvSpPr>
              <p:spPr>
                <a:xfrm>
                  <a:off x="3153612" y="1883474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SEm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4" name="TextBox 523">
                  <a:extLst>
                    <a:ext uri="{FF2B5EF4-FFF2-40B4-BE49-F238E27FC236}">
                      <a16:creationId xmlns:a16="http://schemas.microsoft.com/office/drawing/2014/main" id="{175FA9BC-6217-7CF6-31CE-38111F8C3199}"/>
                    </a:ext>
                  </a:extLst>
                </p:cNvPr>
                <p:cNvSpPr txBox="1"/>
                <p:nvPr/>
              </p:nvSpPr>
              <p:spPr>
                <a:xfrm>
                  <a:off x="2703524" y="1883474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SEp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5" name="TextBox 524">
                  <a:extLst>
                    <a:ext uri="{FF2B5EF4-FFF2-40B4-BE49-F238E27FC236}">
                      <a16:creationId xmlns:a16="http://schemas.microsoft.com/office/drawing/2014/main" id="{34BD60ED-04CC-9743-7ABA-FCF461A2B727}"/>
                    </a:ext>
                  </a:extLst>
                </p:cNvPr>
                <p:cNvSpPr txBox="1"/>
                <p:nvPr/>
              </p:nvSpPr>
              <p:spPr>
                <a:xfrm>
                  <a:off x="1937853" y="3548468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SFm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6" name="TextBox 525">
                  <a:extLst>
                    <a:ext uri="{FF2B5EF4-FFF2-40B4-BE49-F238E27FC236}">
                      <a16:creationId xmlns:a16="http://schemas.microsoft.com/office/drawing/2014/main" id="{0351AD0B-1508-8982-7A45-A986FD1685AC}"/>
                    </a:ext>
                  </a:extLst>
                </p:cNvPr>
                <p:cNvSpPr txBox="1"/>
                <p:nvPr/>
              </p:nvSpPr>
              <p:spPr>
                <a:xfrm>
                  <a:off x="1937853" y="2805352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SFp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D2AD9B-3F82-A3ED-A41E-D6BCA38CBF80}"/>
                  </a:ext>
                </a:extLst>
              </p:cNvPr>
              <p:cNvSpPr txBox="1"/>
              <p:nvPr/>
            </p:nvSpPr>
            <p:spPr>
              <a:xfrm>
                <a:off x="8800575" y="303002"/>
                <a:ext cx="24555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S_2XP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025791-5A06-5B84-3081-18B66BD2298D}"/>
                  </a:ext>
                </a:extLst>
              </p:cNvPr>
              <p:cNvSpPr txBox="1"/>
              <p:nvPr/>
            </p:nvSpPr>
            <p:spPr>
              <a:xfrm>
                <a:off x="358333" y="498384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8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FD744D-C65A-EC0B-0D91-B8BEA214404A}"/>
                  </a:ext>
                </a:extLst>
              </p:cNvPr>
              <p:cNvSpPr txBox="1"/>
              <p:nvPr/>
            </p:nvSpPr>
            <p:spPr>
              <a:xfrm>
                <a:off x="2895699" y="5191156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8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D1BEF1-5972-F1AF-B881-F465B440E24D}"/>
                </a:ext>
              </a:extLst>
            </p:cNvPr>
            <p:cNvSpPr txBox="1"/>
            <p:nvPr/>
          </p:nvSpPr>
          <p:spPr>
            <a:xfrm>
              <a:off x="961598" y="1148693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800" baseline="-250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in</a:t>
              </a:r>
              <a:endPara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44775DF-6004-4D2B-0C28-F3C98CFF8D8D}"/>
                </a:ext>
              </a:extLst>
            </p:cNvPr>
            <p:cNvSpPr txBox="1"/>
            <p:nvPr/>
          </p:nvSpPr>
          <p:spPr>
            <a:xfrm>
              <a:off x="3138878" y="1130428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800" baseline="-250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ref</a:t>
              </a:r>
              <a:endPara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5E6E25F-DFD9-793E-DECD-9927D6D06EE3}"/>
                </a:ext>
              </a:extLst>
            </p:cNvPr>
            <p:cNvSpPr txBox="1"/>
            <p:nvPr/>
          </p:nvSpPr>
          <p:spPr>
            <a:xfrm>
              <a:off x="5575671" y="1291318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F2AE5FC-07B7-7F45-77B8-43FF9D0C49F9}"/>
                </a:ext>
              </a:extLst>
            </p:cNvPr>
            <p:cNvSpPr txBox="1"/>
            <p:nvPr/>
          </p:nvSpPr>
          <p:spPr>
            <a:xfrm>
              <a:off x="5575671" y="2074254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3994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1201EFA-3249-BC9D-E7C9-915945A67256}"/>
              </a:ext>
            </a:extLst>
          </p:cNvPr>
          <p:cNvGrpSpPr/>
          <p:nvPr/>
        </p:nvGrpSpPr>
        <p:grpSpPr>
          <a:xfrm>
            <a:off x="286938" y="303002"/>
            <a:ext cx="10986970" cy="6095683"/>
            <a:chOff x="286938" y="303002"/>
            <a:chExt cx="10986970" cy="609568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4572CA5-64D6-6C50-CC1A-5BDDE68F7011}"/>
                </a:ext>
              </a:extLst>
            </p:cNvPr>
            <p:cNvGrpSpPr/>
            <p:nvPr/>
          </p:nvGrpSpPr>
          <p:grpSpPr>
            <a:xfrm>
              <a:off x="286938" y="303002"/>
              <a:ext cx="10986970" cy="6095683"/>
              <a:chOff x="286938" y="303002"/>
              <a:chExt cx="10986970" cy="6095683"/>
            </a:xfrm>
          </p:grpSpPr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1B00B7C8-C459-3599-742F-CE8E1FA00840}"/>
                  </a:ext>
                </a:extLst>
              </p:cNvPr>
              <p:cNvGrpSpPr/>
              <p:nvPr/>
            </p:nvGrpSpPr>
            <p:grpSpPr>
              <a:xfrm>
                <a:off x="286938" y="671207"/>
                <a:ext cx="10986970" cy="5727478"/>
                <a:chOff x="423125" y="340467"/>
                <a:chExt cx="10986970" cy="5727478"/>
              </a:xfrm>
            </p:grpSpPr>
            <p:grpSp>
              <p:nvGrpSpPr>
                <p:cNvPr id="471" name="Group 470">
                  <a:extLst>
                    <a:ext uri="{FF2B5EF4-FFF2-40B4-BE49-F238E27FC236}">
                      <a16:creationId xmlns:a16="http://schemas.microsoft.com/office/drawing/2014/main" id="{FFB41DE8-65BF-8B03-FA4A-8582EC788EE8}"/>
                    </a:ext>
                  </a:extLst>
                </p:cNvPr>
                <p:cNvGrpSpPr/>
                <p:nvPr/>
              </p:nvGrpSpPr>
              <p:grpSpPr>
                <a:xfrm>
                  <a:off x="9077590" y="3507051"/>
                  <a:ext cx="2332505" cy="2560894"/>
                  <a:chOff x="7710026" y="3528999"/>
                  <a:chExt cx="2332505" cy="2560894"/>
                </a:xfrm>
              </p:grpSpPr>
              <p:grpSp>
                <p:nvGrpSpPr>
                  <p:cNvPr id="448" name="Group 447">
                    <a:extLst>
                      <a:ext uri="{FF2B5EF4-FFF2-40B4-BE49-F238E27FC236}">
                        <a16:creationId xmlns:a16="http://schemas.microsoft.com/office/drawing/2014/main" id="{EF4E4F15-08F4-0DA3-4692-310E5123E367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2102730" cy="2560894"/>
                    <a:chOff x="7939801" y="3528999"/>
                    <a:chExt cx="2102730" cy="2560894"/>
                  </a:xfrm>
                </p:grpSpPr>
                <p:grpSp>
                  <p:nvGrpSpPr>
                    <p:cNvPr id="408" name="Group 407">
                      <a:extLst>
                        <a:ext uri="{FF2B5EF4-FFF2-40B4-BE49-F238E27FC236}">
                          <a16:creationId xmlns:a16="http://schemas.microsoft.com/office/drawing/2014/main" id="{8975FE12-1635-3538-0097-BFB6EC7598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39801" y="3528999"/>
                      <a:ext cx="1945345" cy="2560894"/>
                      <a:chOff x="8102861" y="3474121"/>
                      <a:chExt cx="1945345" cy="2560894"/>
                    </a:xfrm>
                  </p:grpSpPr>
                  <p:sp>
                    <p:nvSpPr>
                      <p:cNvPr id="378" name="Rectangle 377">
                        <a:extLst>
                          <a:ext uri="{FF2B5EF4-FFF2-40B4-BE49-F238E27FC236}">
                            <a16:creationId xmlns:a16="http://schemas.microsoft.com/office/drawing/2014/main" id="{FE66BBEE-A679-0D77-588B-9771541F9D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02861" y="3474121"/>
                        <a:ext cx="1945345" cy="256089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4" name="TextBox 383">
                        <a:extLst>
                          <a:ext uri="{FF2B5EF4-FFF2-40B4-BE49-F238E27FC236}">
                            <a16:creationId xmlns:a16="http://schemas.microsoft.com/office/drawing/2014/main" id="{D6AAF895-4B2E-28D3-52B6-DD1ACCE6F34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3474121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result</a:t>
                        </a:r>
                      </a:p>
                    </p:txBody>
                  </p:sp>
                  <p:sp>
                    <p:nvSpPr>
                      <p:cNvPr id="385" name="TextBox 384">
                        <a:extLst>
                          <a:ext uri="{FF2B5EF4-FFF2-40B4-BE49-F238E27FC236}">
                            <a16:creationId xmlns:a16="http://schemas.microsoft.com/office/drawing/2014/main" id="{B4945056-2327-7293-D29E-C1DECE517B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3669575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SAm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89" name="TextBox 388">
                        <a:extLst>
                          <a:ext uri="{FF2B5EF4-FFF2-40B4-BE49-F238E27FC236}">
                            <a16:creationId xmlns:a16="http://schemas.microsoft.com/office/drawing/2014/main" id="{A23B1A0A-A874-BF48-399F-BBA271E10C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3865029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SAp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98" name="TextBox 397">
                        <a:extLst>
                          <a:ext uri="{FF2B5EF4-FFF2-40B4-BE49-F238E27FC236}">
                            <a16:creationId xmlns:a16="http://schemas.microsoft.com/office/drawing/2014/main" id="{D58E57DD-AE9E-E950-C023-40556736B96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4060483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SBm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99" name="TextBox 398">
                        <a:extLst>
                          <a:ext uri="{FF2B5EF4-FFF2-40B4-BE49-F238E27FC236}">
                            <a16:creationId xmlns:a16="http://schemas.microsoft.com/office/drawing/2014/main" id="{72D82C7B-8E1A-87F0-B1AD-6D90218978B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4255937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SBp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0" name="TextBox 399">
                        <a:extLst>
                          <a:ext uri="{FF2B5EF4-FFF2-40B4-BE49-F238E27FC236}">
                            <a16:creationId xmlns:a16="http://schemas.microsoft.com/office/drawing/2014/main" id="{03B2607B-1CF7-7954-DC01-D5020019C2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4451391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SCm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1" name="TextBox 400">
                        <a:extLst>
                          <a:ext uri="{FF2B5EF4-FFF2-40B4-BE49-F238E27FC236}">
                            <a16:creationId xmlns:a16="http://schemas.microsoft.com/office/drawing/2014/main" id="{FDF5A0F3-46D0-335A-6378-CE4194DEB9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4646845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SCp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2" name="TextBox 401">
                        <a:extLst>
                          <a:ext uri="{FF2B5EF4-FFF2-40B4-BE49-F238E27FC236}">
                            <a16:creationId xmlns:a16="http://schemas.microsoft.com/office/drawing/2014/main" id="{C45EEB89-CB0D-7552-24E6-9BED5D49E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4842299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SDm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3" name="TextBox 402">
                        <a:extLst>
                          <a:ext uri="{FF2B5EF4-FFF2-40B4-BE49-F238E27FC236}">
                            <a16:creationId xmlns:a16="http://schemas.microsoft.com/office/drawing/2014/main" id="{C94D6F27-64BA-2475-4BBF-AF608FB4BC6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5037753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SDp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4" name="TextBox 403">
                        <a:extLst>
                          <a:ext uri="{FF2B5EF4-FFF2-40B4-BE49-F238E27FC236}">
                            <a16:creationId xmlns:a16="http://schemas.microsoft.com/office/drawing/2014/main" id="{2C1CCEDE-8B77-4DC3-BBD4-C2BAA95C9D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5233207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SEm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5" name="TextBox 404">
                        <a:extLst>
                          <a:ext uri="{FF2B5EF4-FFF2-40B4-BE49-F238E27FC236}">
                            <a16:creationId xmlns:a16="http://schemas.microsoft.com/office/drawing/2014/main" id="{F3A16AEE-02B0-E20B-C9A0-141121649F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5428661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SEp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6" name="TextBox 405">
                        <a:extLst>
                          <a:ext uri="{FF2B5EF4-FFF2-40B4-BE49-F238E27FC236}">
                            <a16:creationId xmlns:a16="http://schemas.microsoft.com/office/drawing/2014/main" id="{B9D0A7D0-7542-548D-4B12-B56831E03A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5624115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SFm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7" name="TextBox 406">
                        <a:extLst>
                          <a:ext uri="{FF2B5EF4-FFF2-40B4-BE49-F238E27FC236}">
                            <a16:creationId xmlns:a16="http://schemas.microsoft.com/office/drawing/2014/main" id="{BB71EE90-B2DD-89E4-0B2E-1170C0681A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5127" y="5819571"/>
                        <a:ext cx="963079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800" dirty="0" err="1"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SFp</a:t>
                        </a:r>
                        <a:endPara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411" name="Group 410">
                      <a:extLst>
                        <a:ext uri="{FF2B5EF4-FFF2-40B4-BE49-F238E27FC236}">
                          <a16:creationId xmlns:a16="http://schemas.microsoft.com/office/drawing/2014/main" id="{AF0EC6C2-237A-B015-AD6A-948B113407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3629458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09" name="Rectangle 408">
                        <a:extLst>
                          <a:ext uri="{FF2B5EF4-FFF2-40B4-BE49-F238E27FC236}">
                            <a16:creationId xmlns:a16="http://schemas.microsoft.com/office/drawing/2014/main" id="{8D68CDD6-216C-25AD-DE46-7E991B408E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10" name="Straight Connector 409">
                        <a:extLst>
                          <a:ext uri="{FF2B5EF4-FFF2-40B4-BE49-F238E27FC236}">
                            <a16:creationId xmlns:a16="http://schemas.microsoft.com/office/drawing/2014/main" id="{7E5E653D-EEF9-73FF-36D9-82675E277A4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12" name="Group 411">
                      <a:extLst>
                        <a:ext uri="{FF2B5EF4-FFF2-40B4-BE49-F238E27FC236}">
                          <a16:creationId xmlns:a16="http://schemas.microsoft.com/office/drawing/2014/main" id="{BDDB6C36-0FE3-E0B8-F51C-F43F69AAE5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3824475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13" name="Rectangle 412">
                        <a:extLst>
                          <a:ext uri="{FF2B5EF4-FFF2-40B4-BE49-F238E27FC236}">
                            <a16:creationId xmlns:a16="http://schemas.microsoft.com/office/drawing/2014/main" id="{390C4D74-4780-9F68-7814-81FDFB0AF6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14" name="Straight Connector 413">
                        <a:extLst>
                          <a:ext uri="{FF2B5EF4-FFF2-40B4-BE49-F238E27FC236}">
                            <a16:creationId xmlns:a16="http://schemas.microsoft.com/office/drawing/2014/main" id="{E2CAAB94-5BD2-5A0F-8445-EB709A18F71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15" name="Group 414">
                      <a:extLst>
                        <a:ext uri="{FF2B5EF4-FFF2-40B4-BE49-F238E27FC236}">
                          <a16:creationId xmlns:a16="http://schemas.microsoft.com/office/drawing/2014/main" id="{986E4739-B06A-262B-2FF6-DFFF12795C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4019492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16" name="Rectangle 415">
                        <a:extLst>
                          <a:ext uri="{FF2B5EF4-FFF2-40B4-BE49-F238E27FC236}">
                            <a16:creationId xmlns:a16="http://schemas.microsoft.com/office/drawing/2014/main" id="{1DEAD3FE-BF91-6106-C37F-6534154EBD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17" name="Straight Connector 416">
                        <a:extLst>
                          <a:ext uri="{FF2B5EF4-FFF2-40B4-BE49-F238E27FC236}">
                            <a16:creationId xmlns:a16="http://schemas.microsoft.com/office/drawing/2014/main" id="{ED0319B9-4A18-6618-8CBF-C69150940C6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18" name="Group 417">
                      <a:extLst>
                        <a:ext uri="{FF2B5EF4-FFF2-40B4-BE49-F238E27FC236}">
                          <a16:creationId xmlns:a16="http://schemas.microsoft.com/office/drawing/2014/main" id="{BF2B34C8-6EFF-B8E8-0DF4-E1B11CD01F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4214509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19" name="Rectangle 418">
                        <a:extLst>
                          <a:ext uri="{FF2B5EF4-FFF2-40B4-BE49-F238E27FC236}">
                            <a16:creationId xmlns:a16="http://schemas.microsoft.com/office/drawing/2014/main" id="{545C9D58-6370-C991-4CD7-47D7892486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20" name="Straight Connector 419">
                        <a:extLst>
                          <a:ext uri="{FF2B5EF4-FFF2-40B4-BE49-F238E27FC236}">
                            <a16:creationId xmlns:a16="http://schemas.microsoft.com/office/drawing/2014/main" id="{B37FAFA1-164E-CC55-409C-D789F03DD93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1" name="Group 420">
                      <a:extLst>
                        <a:ext uri="{FF2B5EF4-FFF2-40B4-BE49-F238E27FC236}">
                          <a16:creationId xmlns:a16="http://schemas.microsoft.com/office/drawing/2014/main" id="{24678083-F81E-8F55-3278-AFC17E65DC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4409526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22" name="Rectangle 421">
                        <a:extLst>
                          <a:ext uri="{FF2B5EF4-FFF2-40B4-BE49-F238E27FC236}">
                            <a16:creationId xmlns:a16="http://schemas.microsoft.com/office/drawing/2014/main" id="{99C8BE76-AB00-BB6F-9A60-08EFEE7A6D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23" name="Straight Connector 422">
                        <a:extLst>
                          <a:ext uri="{FF2B5EF4-FFF2-40B4-BE49-F238E27FC236}">
                            <a16:creationId xmlns:a16="http://schemas.microsoft.com/office/drawing/2014/main" id="{2B7ED07F-B299-3E38-D7E7-A1058C26E3E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4" name="Group 423">
                      <a:extLst>
                        <a:ext uri="{FF2B5EF4-FFF2-40B4-BE49-F238E27FC236}">
                          <a16:creationId xmlns:a16="http://schemas.microsoft.com/office/drawing/2014/main" id="{EBE35782-3921-3D7F-8CF4-DF1D2DF4E1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4604543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25" name="Rectangle 424">
                        <a:extLst>
                          <a:ext uri="{FF2B5EF4-FFF2-40B4-BE49-F238E27FC236}">
                            <a16:creationId xmlns:a16="http://schemas.microsoft.com/office/drawing/2014/main" id="{6D2EFFC1-CCE6-2B9A-0E5A-E0A5D45AA1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26" name="Straight Connector 425">
                        <a:extLst>
                          <a:ext uri="{FF2B5EF4-FFF2-40B4-BE49-F238E27FC236}">
                            <a16:creationId xmlns:a16="http://schemas.microsoft.com/office/drawing/2014/main" id="{54737DE5-06DD-BF2C-BFE5-57CF4C9B210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7" name="Group 426">
                      <a:extLst>
                        <a:ext uri="{FF2B5EF4-FFF2-40B4-BE49-F238E27FC236}">
                          <a16:creationId xmlns:a16="http://schemas.microsoft.com/office/drawing/2014/main" id="{C5E6A4F7-EF90-7B17-EB70-AE3AB65CB6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4799560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28" name="Rectangle 427">
                        <a:extLst>
                          <a:ext uri="{FF2B5EF4-FFF2-40B4-BE49-F238E27FC236}">
                            <a16:creationId xmlns:a16="http://schemas.microsoft.com/office/drawing/2014/main" id="{CFB5DA39-068C-7746-D897-99FDAF2BE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29" name="Straight Connector 428">
                        <a:extLst>
                          <a:ext uri="{FF2B5EF4-FFF2-40B4-BE49-F238E27FC236}">
                            <a16:creationId xmlns:a16="http://schemas.microsoft.com/office/drawing/2014/main" id="{A8D6D186-6EEC-4EBA-278D-A7356081048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0" name="Group 429">
                      <a:extLst>
                        <a:ext uri="{FF2B5EF4-FFF2-40B4-BE49-F238E27FC236}">
                          <a16:creationId xmlns:a16="http://schemas.microsoft.com/office/drawing/2014/main" id="{C785D8F2-ABC3-0C77-F551-6B953C21FC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4994577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31" name="Rectangle 430">
                        <a:extLst>
                          <a:ext uri="{FF2B5EF4-FFF2-40B4-BE49-F238E27FC236}">
                            <a16:creationId xmlns:a16="http://schemas.microsoft.com/office/drawing/2014/main" id="{05B6850F-3C04-8556-1960-1A65147314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32" name="Straight Connector 431">
                        <a:extLst>
                          <a:ext uri="{FF2B5EF4-FFF2-40B4-BE49-F238E27FC236}">
                            <a16:creationId xmlns:a16="http://schemas.microsoft.com/office/drawing/2014/main" id="{9B596A41-84DC-6A53-80B5-873B52E063C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3" name="Group 432">
                      <a:extLst>
                        <a:ext uri="{FF2B5EF4-FFF2-40B4-BE49-F238E27FC236}">
                          <a16:creationId xmlns:a16="http://schemas.microsoft.com/office/drawing/2014/main" id="{F67EEC8A-949D-E820-89A3-5C974D94D7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5189594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34" name="Rectangle 433">
                        <a:extLst>
                          <a:ext uri="{FF2B5EF4-FFF2-40B4-BE49-F238E27FC236}">
                            <a16:creationId xmlns:a16="http://schemas.microsoft.com/office/drawing/2014/main" id="{8D96882D-B04E-CFE9-7CD2-842A1C6062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35" name="Straight Connector 434">
                        <a:extLst>
                          <a:ext uri="{FF2B5EF4-FFF2-40B4-BE49-F238E27FC236}">
                            <a16:creationId xmlns:a16="http://schemas.microsoft.com/office/drawing/2014/main" id="{B0E3FAE7-9026-FD88-95CC-163C46D5B4A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6" name="Group 435">
                      <a:extLst>
                        <a:ext uri="{FF2B5EF4-FFF2-40B4-BE49-F238E27FC236}">
                          <a16:creationId xmlns:a16="http://schemas.microsoft.com/office/drawing/2014/main" id="{A57BEEB9-8391-352B-26EE-5ECC9DE6A5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5384611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37" name="Rectangle 436">
                        <a:extLst>
                          <a:ext uri="{FF2B5EF4-FFF2-40B4-BE49-F238E27FC236}">
                            <a16:creationId xmlns:a16="http://schemas.microsoft.com/office/drawing/2014/main" id="{6DF8FFF9-EA4B-9E4F-E2B3-55C53322F4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38" name="Straight Connector 437">
                        <a:extLst>
                          <a:ext uri="{FF2B5EF4-FFF2-40B4-BE49-F238E27FC236}">
                            <a16:creationId xmlns:a16="http://schemas.microsoft.com/office/drawing/2014/main" id="{DCB68EF8-7E33-653A-1BE3-8DB0E63E7FC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9" name="Group 438">
                      <a:extLst>
                        <a:ext uri="{FF2B5EF4-FFF2-40B4-BE49-F238E27FC236}">
                          <a16:creationId xmlns:a16="http://schemas.microsoft.com/office/drawing/2014/main" id="{2E7DED9F-508A-8982-29E5-598E32C002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5579628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40" name="Rectangle 439">
                        <a:extLst>
                          <a:ext uri="{FF2B5EF4-FFF2-40B4-BE49-F238E27FC236}">
                            <a16:creationId xmlns:a16="http://schemas.microsoft.com/office/drawing/2014/main" id="{564B5B3E-2C4E-C55B-9FD0-0AB85697C0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41" name="Straight Connector 440">
                        <a:extLst>
                          <a:ext uri="{FF2B5EF4-FFF2-40B4-BE49-F238E27FC236}">
                            <a16:creationId xmlns:a16="http://schemas.microsoft.com/office/drawing/2014/main" id="{DC21A44D-67C9-D478-E959-CEDE79EC509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42" name="Group 441">
                      <a:extLst>
                        <a:ext uri="{FF2B5EF4-FFF2-40B4-BE49-F238E27FC236}">
                          <a16:creationId xmlns:a16="http://schemas.microsoft.com/office/drawing/2014/main" id="{D1611F02-D6E4-4158-DCDD-A8586B3A8A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5774645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43" name="Rectangle 442">
                        <a:extLst>
                          <a:ext uri="{FF2B5EF4-FFF2-40B4-BE49-F238E27FC236}">
                            <a16:creationId xmlns:a16="http://schemas.microsoft.com/office/drawing/2014/main" id="{F8671D75-B45F-2289-D3D8-3FDDBFE068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44" name="Straight Connector 443">
                        <a:extLst>
                          <a:ext uri="{FF2B5EF4-FFF2-40B4-BE49-F238E27FC236}">
                            <a16:creationId xmlns:a16="http://schemas.microsoft.com/office/drawing/2014/main" id="{59E6A612-2D96-B3F3-9E15-0A2382CCCB6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45" name="Group 444">
                      <a:extLst>
                        <a:ext uri="{FF2B5EF4-FFF2-40B4-BE49-F238E27FC236}">
                          <a16:creationId xmlns:a16="http://schemas.microsoft.com/office/drawing/2014/main" id="{9BD2B286-0792-34E6-642B-92D3FF57D5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5014" y="5969663"/>
                      <a:ext cx="157517" cy="31114"/>
                      <a:chOff x="10030259" y="3693339"/>
                      <a:chExt cx="157517" cy="31114"/>
                    </a:xfrm>
                  </p:grpSpPr>
                  <p:sp>
                    <p:nvSpPr>
                      <p:cNvPr id="446" name="Rectangle 445">
                        <a:extLst>
                          <a:ext uri="{FF2B5EF4-FFF2-40B4-BE49-F238E27FC236}">
                            <a16:creationId xmlns:a16="http://schemas.microsoft.com/office/drawing/2014/main" id="{A65EF07C-58A4-A44E-FAC2-29E1502476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56662" y="3693339"/>
                        <a:ext cx="31114" cy="311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p:txBody>
                  </p:sp>
                  <p:cxnSp>
                    <p:nvCxnSpPr>
                      <p:cNvPr id="447" name="Straight Connector 446">
                        <a:extLst>
                          <a:ext uri="{FF2B5EF4-FFF2-40B4-BE49-F238E27FC236}">
                            <a16:creationId xmlns:a16="http://schemas.microsoft.com/office/drawing/2014/main" id="{463A16AC-7452-34C7-D190-51EF9A7E87B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0030259" y="3708895"/>
                        <a:ext cx="12445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57" name="Group 456">
                    <a:extLst>
                      <a:ext uri="{FF2B5EF4-FFF2-40B4-BE49-F238E27FC236}">
                        <a16:creationId xmlns:a16="http://schemas.microsoft.com/office/drawing/2014/main" id="{A54C8A64-8B51-1ADF-60C8-E58E0A2F1044}"/>
                      </a:ext>
                    </a:extLst>
                  </p:cNvPr>
                  <p:cNvGrpSpPr/>
                  <p:nvPr/>
                </p:nvGrpSpPr>
                <p:grpSpPr>
                  <a:xfrm>
                    <a:off x="7710026" y="3698724"/>
                    <a:ext cx="228599" cy="45719"/>
                    <a:chOff x="7713413" y="3698724"/>
                    <a:chExt cx="228599" cy="45719"/>
                  </a:xfrm>
                </p:grpSpPr>
                <p:sp>
                  <p:nvSpPr>
                    <p:cNvPr id="449" name="Rectangle 448">
                      <a:extLst>
                        <a:ext uri="{FF2B5EF4-FFF2-40B4-BE49-F238E27FC236}">
                          <a16:creationId xmlns:a16="http://schemas.microsoft.com/office/drawing/2014/main" id="{F7C6609D-67BD-E792-1A41-647EF5B42B2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713413" y="3698724"/>
                      <a:ext cx="45719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50" name="Straight Connector 449">
                      <a:extLst>
                        <a:ext uri="{FF2B5EF4-FFF2-40B4-BE49-F238E27FC236}">
                          <a16:creationId xmlns:a16="http://schemas.microsoft.com/office/drawing/2014/main" id="{84E4DF95-4456-BC9E-1DE5-5B1CF9C23E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7759132" y="3721584"/>
                      <a:ext cx="18288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8" name="Group 457">
                    <a:extLst>
                      <a:ext uri="{FF2B5EF4-FFF2-40B4-BE49-F238E27FC236}">
                        <a16:creationId xmlns:a16="http://schemas.microsoft.com/office/drawing/2014/main" id="{7AA61623-46AF-034B-EFBD-A08A72410949}"/>
                      </a:ext>
                    </a:extLst>
                  </p:cNvPr>
                  <p:cNvGrpSpPr/>
                  <p:nvPr/>
                </p:nvGrpSpPr>
                <p:grpSpPr>
                  <a:xfrm>
                    <a:off x="7710026" y="3901798"/>
                    <a:ext cx="228599" cy="45719"/>
                    <a:chOff x="7713413" y="3698724"/>
                    <a:chExt cx="228599" cy="45719"/>
                  </a:xfrm>
                </p:grpSpPr>
                <p:sp>
                  <p:nvSpPr>
                    <p:cNvPr id="459" name="Rectangle 458">
                      <a:extLst>
                        <a:ext uri="{FF2B5EF4-FFF2-40B4-BE49-F238E27FC236}">
                          <a16:creationId xmlns:a16="http://schemas.microsoft.com/office/drawing/2014/main" id="{262F5373-3418-59A1-E75A-E6EE98DFFAA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713413" y="3698724"/>
                      <a:ext cx="45719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60" name="Straight Connector 459">
                      <a:extLst>
                        <a:ext uri="{FF2B5EF4-FFF2-40B4-BE49-F238E27FC236}">
                          <a16:creationId xmlns:a16="http://schemas.microsoft.com/office/drawing/2014/main" id="{8EEA3FC0-B9F4-9139-C0BF-53894DDF0B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7759132" y="3721584"/>
                      <a:ext cx="18288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1" name="Group 460">
                    <a:extLst>
                      <a:ext uri="{FF2B5EF4-FFF2-40B4-BE49-F238E27FC236}">
                        <a16:creationId xmlns:a16="http://schemas.microsoft.com/office/drawing/2014/main" id="{A551284F-4C70-F599-EE20-BCCD607E9948}"/>
                      </a:ext>
                    </a:extLst>
                  </p:cNvPr>
                  <p:cNvGrpSpPr/>
                  <p:nvPr/>
                </p:nvGrpSpPr>
                <p:grpSpPr>
                  <a:xfrm>
                    <a:off x="7710026" y="4104872"/>
                    <a:ext cx="228599" cy="45719"/>
                    <a:chOff x="7713413" y="3698724"/>
                    <a:chExt cx="228599" cy="45719"/>
                  </a:xfrm>
                </p:grpSpPr>
                <p:sp>
                  <p:nvSpPr>
                    <p:cNvPr id="462" name="Rectangle 461">
                      <a:extLst>
                        <a:ext uri="{FF2B5EF4-FFF2-40B4-BE49-F238E27FC236}">
                          <a16:creationId xmlns:a16="http://schemas.microsoft.com/office/drawing/2014/main" id="{89439368-71DF-5CE7-A91F-1CF4A841DDE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713413" y="3698724"/>
                      <a:ext cx="45719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63" name="Straight Connector 462">
                      <a:extLst>
                        <a:ext uri="{FF2B5EF4-FFF2-40B4-BE49-F238E27FC236}">
                          <a16:creationId xmlns:a16="http://schemas.microsoft.com/office/drawing/2014/main" id="{0B7F991C-37D4-6E2B-A01B-6657C40362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7759132" y="3721584"/>
                      <a:ext cx="18288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4" name="Group 463">
                    <a:extLst>
                      <a:ext uri="{FF2B5EF4-FFF2-40B4-BE49-F238E27FC236}">
                        <a16:creationId xmlns:a16="http://schemas.microsoft.com/office/drawing/2014/main" id="{5F325289-4BCF-838C-EDB8-DA689A92C273}"/>
                      </a:ext>
                    </a:extLst>
                  </p:cNvPr>
                  <p:cNvGrpSpPr/>
                  <p:nvPr/>
                </p:nvGrpSpPr>
                <p:grpSpPr>
                  <a:xfrm>
                    <a:off x="7710026" y="4307945"/>
                    <a:ext cx="228599" cy="45719"/>
                    <a:chOff x="7713413" y="3698724"/>
                    <a:chExt cx="228599" cy="45719"/>
                  </a:xfrm>
                </p:grpSpPr>
                <p:sp>
                  <p:nvSpPr>
                    <p:cNvPr id="465" name="Rectangle 464">
                      <a:extLst>
                        <a:ext uri="{FF2B5EF4-FFF2-40B4-BE49-F238E27FC236}">
                          <a16:creationId xmlns:a16="http://schemas.microsoft.com/office/drawing/2014/main" id="{4211623E-7EF8-8278-FE61-B61C1F78081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713413" y="3698724"/>
                      <a:ext cx="45719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66" name="Straight Connector 465">
                      <a:extLst>
                        <a:ext uri="{FF2B5EF4-FFF2-40B4-BE49-F238E27FC236}">
                          <a16:creationId xmlns:a16="http://schemas.microsoft.com/office/drawing/2014/main" id="{55361320-EFB2-2CAB-9ECC-9EC28003210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7759132" y="3721584"/>
                      <a:ext cx="18288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67" name="TextBox 466">
                    <a:extLst>
                      <a:ext uri="{FF2B5EF4-FFF2-40B4-BE49-F238E27FC236}">
                        <a16:creationId xmlns:a16="http://schemas.microsoft.com/office/drawing/2014/main" id="{ED8935B5-F2F4-A279-E601-7D6143E4623A}"/>
                      </a:ext>
                    </a:extLst>
                  </p:cNvPr>
                  <p:cNvSpPr txBox="1"/>
                  <p:nvPr/>
                </p:nvSpPr>
                <p:spPr>
                  <a:xfrm>
                    <a:off x="7894796" y="3783293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468" name="TextBox 467">
                    <a:extLst>
                      <a:ext uri="{FF2B5EF4-FFF2-40B4-BE49-F238E27FC236}">
                        <a16:creationId xmlns:a16="http://schemas.microsoft.com/office/drawing/2014/main" id="{DB636588-5F8D-B691-DF15-A2FA2DB6B480}"/>
                      </a:ext>
                    </a:extLst>
                  </p:cNvPr>
                  <p:cNvSpPr txBox="1"/>
                  <p:nvPr/>
                </p:nvSpPr>
                <p:spPr>
                  <a:xfrm>
                    <a:off x="7894796" y="3994968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469" name="TextBox 468">
                    <a:extLst>
                      <a:ext uri="{FF2B5EF4-FFF2-40B4-BE49-F238E27FC236}">
                        <a16:creationId xmlns:a16="http://schemas.microsoft.com/office/drawing/2014/main" id="{35C86B38-D204-FCEB-CA95-959B62817D94}"/>
                      </a:ext>
                    </a:extLst>
                  </p:cNvPr>
                  <p:cNvSpPr txBox="1"/>
                  <p:nvPr/>
                </p:nvSpPr>
                <p:spPr>
                  <a:xfrm>
                    <a:off x="7894796" y="4206643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  <p:sp>
                <p:nvSpPr>
                  <p:cNvPr id="470" name="TextBox 469">
                    <a:extLst>
                      <a:ext uri="{FF2B5EF4-FFF2-40B4-BE49-F238E27FC236}">
                        <a16:creationId xmlns:a16="http://schemas.microsoft.com/office/drawing/2014/main" id="{56C26504-5116-AA86-0390-9C75973987D2}"/>
                      </a:ext>
                    </a:extLst>
                  </p:cNvPr>
                  <p:cNvSpPr txBox="1"/>
                  <p:nvPr/>
                </p:nvSpPr>
                <p:spPr>
                  <a:xfrm>
                    <a:off x="7894796" y="3571618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grpSp>
              <p:nvGrpSpPr>
                <p:cNvPr id="481" name="Group 480">
                  <a:extLst>
                    <a:ext uri="{FF2B5EF4-FFF2-40B4-BE49-F238E27FC236}">
                      <a16:creationId xmlns:a16="http://schemas.microsoft.com/office/drawing/2014/main" id="{337191C9-58F1-14FC-A582-4CAAE070CA93}"/>
                    </a:ext>
                  </a:extLst>
                </p:cNvPr>
                <p:cNvGrpSpPr/>
                <p:nvPr/>
              </p:nvGrpSpPr>
              <p:grpSpPr>
                <a:xfrm>
                  <a:off x="6656475" y="3748679"/>
                  <a:ext cx="2026147" cy="755632"/>
                  <a:chOff x="4687423" y="5178976"/>
                  <a:chExt cx="2026147" cy="755632"/>
                </a:xfrm>
              </p:grpSpPr>
              <p:grpSp>
                <p:nvGrpSpPr>
                  <p:cNvPr id="383" name="Group 382">
                    <a:extLst>
                      <a:ext uri="{FF2B5EF4-FFF2-40B4-BE49-F238E27FC236}">
                        <a16:creationId xmlns:a16="http://schemas.microsoft.com/office/drawing/2014/main" id="{5E043EE7-E233-30BC-232F-2D48AEB36ECB}"/>
                      </a:ext>
                    </a:extLst>
                  </p:cNvPr>
                  <p:cNvGrpSpPr/>
                  <p:nvPr/>
                </p:nvGrpSpPr>
                <p:grpSpPr>
                  <a:xfrm>
                    <a:off x="4687423" y="5178976"/>
                    <a:ext cx="1898698" cy="755632"/>
                    <a:chOff x="5012543" y="5210005"/>
                    <a:chExt cx="1898698" cy="755632"/>
                  </a:xfrm>
                </p:grpSpPr>
                <p:sp>
                  <p:nvSpPr>
                    <p:cNvPr id="379" name="Rectangle 378">
                      <a:extLst>
                        <a:ext uri="{FF2B5EF4-FFF2-40B4-BE49-F238E27FC236}">
                          <a16:creationId xmlns:a16="http://schemas.microsoft.com/office/drawing/2014/main" id="{EC8290DE-173A-562A-2173-BB37EC1DC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2543" y="5210005"/>
                      <a:ext cx="1867730" cy="75563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0" name="TextBox 379">
                      <a:extLst>
                        <a:ext uri="{FF2B5EF4-FFF2-40B4-BE49-F238E27FC236}">
                          <a16:creationId xmlns:a16="http://schemas.microsoft.com/office/drawing/2014/main" id="{2F3E9644-E9DC-DC06-9EC1-B59AAC5C90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48162" y="5214005"/>
                      <a:ext cx="963079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105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clock</a:t>
                      </a:r>
                    </a:p>
                  </p:txBody>
                </p:sp>
                <p:sp>
                  <p:nvSpPr>
                    <p:cNvPr id="381" name="TextBox 380">
                      <a:extLst>
                        <a:ext uri="{FF2B5EF4-FFF2-40B4-BE49-F238E27FC236}">
                          <a16:creationId xmlns:a16="http://schemas.microsoft.com/office/drawing/2014/main" id="{288EC5DE-9115-1763-A735-700891B204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48162" y="5433536"/>
                      <a:ext cx="963079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105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reset</a:t>
                      </a:r>
                    </a:p>
                  </p:txBody>
                </p:sp>
                <p:sp>
                  <p:nvSpPr>
                    <p:cNvPr id="382" name="TextBox 381">
                      <a:extLst>
                        <a:ext uri="{FF2B5EF4-FFF2-40B4-BE49-F238E27FC236}">
                          <a16:creationId xmlns:a16="http://schemas.microsoft.com/office/drawing/2014/main" id="{7CB72675-86DB-B18F-1A82-CC70392A91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48162" y="5653067"/>
                      <a:ext cx="963079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105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start</a:t>
                      </a:r>
                    </a:p>
                  </p:txBody>
                </p:sp>
              </p:grpSp>
              <p:grpSp>
                <p:nvGrpSpPr>
                  <p:cNvPr id="474" name="Group 473">
                    <a:extLst>
                      <a:ext uri="{FF2B5EF4-FFF2-40B4-BE49-F238E27FC236}">
                        <a16:creationId xmlns:a16="http://schemas.microsoft.com/office/drawing/2014/main" id="{00B6FFE1-5003-0573-A378-C91BBC1032C4}"/>
                      </a:ext>
                    </a:extLst>
                  </p:cNvPr>
                  <p:cNvGrpSpPr/>
                  <p:nvPr/>
                </p:nvGrpSpPr>
                <p:grpSpPr>
                  <a:xfrm>
                    <a:off x="6556053" y="5305903"/>
                    <a:ext cx="157517" cy="31114"/>
                    <a:chOff x="10037414" y="3781858"/>
                    <a:chExt cx="157517" cy="31114"/>
                  </a:xfrm>
                </p:grpSpPr>
                <p:sp>
                  <p:nvSpPr>
                    <p:cNvPr id="472" name="Rectangle 471">
                      <a:extLst>
                        <a:ext uri="{FF2B5EF4-FFF2-40B4-BE49-F238E27FC236}">
                          <a16:creationId xmlns:a16="http://schemas.microsoft.com/office/drawing/2014/main" id="{F30419BE-D52B-E645-F474-8100D363A4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63817" y="3781858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73" name="Straight Connector 472">
                      <a:extLst>
                        <a:ext uri="{FF2B5EF4-FFF2-40B4-BE49-F238E27FC236}">
                          <a16:creationId xmlns:a16="http://schemas.microsoft.com/office/drawing/2014/main" id="{0FA8B0F7-9505-0EE8-7E75-E1179B2A35F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7414" y="3797414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75" name="Group 474">
                    <a:extLst>
                      <a:ext uri="{FF2B5EF4-FFF2-40B4-BE49-F238E27FC236}">
                        <a16:creationId xmlns:a16="http://schemas.microsoft.com/office/drawing/2014/main" id="{52ECCE9F-D4F1-CDB3-4B9F-C0AECEA18D89}"/>
                      </a:ext>
                    </a:extLst>
                  </p:cNvPr>
                  <p:cNvGrpSpPr/>
                  <p:nvPr/>
                </p:nvGrpSpPr>
                <p:grpSpPr>
                  <a:xfrm>
                    <a:off x="6556053" y="5524845"/>
                    <a:ext cx="157517" cy="31114"/>
                    <a:chOff x="10037414" y="3781858"/>
                    <a:chExt cx="157517" cy="31114"/>
                  </a:xfrm>
                </p:grpSpPr>
                <p:sp>
                  <p:nvSpPr>
                    <p:cNvPr id="476" name="Rectangle 475">
                      <a:extLst>
                        <a:ext uri="{FF2B5EF4-FFF2-40B4-BE49-F238E27FC236}">
                          <a16:creationId xmlns:a16="http://schemas.microsoft.com/office/drawing/2014/main" id="{CF6B65DB-FA47-0356-D09F-4D1023C4D1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63817" y="3781858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77" name="Straight Connector 476">
                      <a:extLst>
                        <a:ext uri="{FF2B5EF4-FFF2-40B4-BE49-F238E27FC236}">
                          <a16:creationId xmlns:a16="http://schemas.microsoft.com/office/drawing/2014/main" id="{76150D28-8D61-7CCC-CEB8-805E99C4CE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7414" y="3797414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78" name="Group 477">
                    <a:extLst>
                      <a:ext uri="{FF2B5EF4-FFF2-40B4-BE49-F238E27FC236}">
                        <a16:creationId xmlns:a16="http://schemas.microsoft.com/office/drawing/2014/main" id="{8C3C5FB5-0DC8-6EEF-F431-0C4C10EA1119}"/>
                      </a:ext>
                    </a:extLst>
                  </p:cNvPr>
                  <p:cNvGrpSpPr/>
                  <p:nvPr/>
                </p:nvGrpSpPr>
                <p:grpSpPr>
                  <a:xfrm>
                    <a:off x="6556053" y="5743787"/>
                    <a:ext cx="157517" cy="31114"/>
                    <a:chOff x="10037414" y="3781858"/>
                    <a:chExt cx="157517" cy="31114"/>
                  </a:xfrm>
                </p:grpSpPr>
                <p:sp>
                  <p:nvSpPr>
                    <p:cNvPr id="479" name="Rectangle 478">
                      <a:extLst>
                        <a:ext uri="{FF2B5EF4-FFF2-40B4-BE49-F238E27FC236}">
                          <a16:creationId xmlns:a16="http://schemas.microsoft.com/office/drawing/2014/main" id="{0D365253-6FBB-F049-32E9-4EC5CC6EA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63817" y="3781858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80" name="Straight Connector 479">
                      <a:extLst>
                        <a:ext uri="{FF2B5EF4-FFF2-40B4-BE49-F238E27FC236}">
                          <a16:creationId xmlns:a16="http://schemas.microsoft.com/office/drawing/2014/main" id="{7CE70DC1-4226-BB9F-EF4D-43D7E2C6D9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7414" y="3797414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84" name="Group 483">
                  <a:extLst>
                    <a:ext uri="{FF2B5EF4-FFF2-40B4-BE49-F238E27FC236}">
                      <a16:creationId xmlns:a16="http://schemas.microsoft.com/office/drawing/2014/main" id="{5D3917D7-3D89-FF9A-29D3-32A321D6D833}"/>
                    </a:ext>
                  </a:extLst>
                </p:cNvPr>
                <p:cNvGrpSpPr/>
                <p:nvPr/>
              </p:nvGrpSpPr>
              <p:grpSpPr>
                <a:xfrm>
                  <a:off x="7847184" y="1450307"/>
                  <a:ext cx="157517" cy="31114"/>
                  <a:chOff x="8237533" y="3376138"/>
                  <a:chExt cx="157517" cy="31114"/>
                </a:xfrm>
              </p:grpSpPr>
              <p:sp>
                <p:nvSpPr>
                  <p:cNvPr id="482" name="Rectangle 481">
                    <a:extLst>
                      <a:ext uri="{FF2B5EF4-FFF2-40B4-BE49-F238E27FC236}">
                        <a16:creationId xmlns:a16="http://schemas.microsoft.com/office/drawing/2014/main" id="{1EFDFDAD-1301-DE92-1E62-43D136208B44}"/>
                      </a:ext>
                    </a:extLst>
                  </p:cNvPr>
                  <p:cNvSpPr/>
                  <p:nvPr/>
                </p:nvSpPr>
                <p:spPr>
                  <a:xfrm>
                    <a:off x="8363936" y="337613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3" name="Straight Connector 482">
                    <a:extLst>
                      <a:ext uri="{FF2B5EF4-FFF2-40B4-BE49-F238E27FC236}">
                        <a16:creationId xmlns:a16="http://schemas.microsoft.com/office/drawing/2014/main" id="{0C609D4E-6904-0EF8-DB3C-04E9A4E02A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8237533" y="339169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0" name="Group 489">
                  <a:extLst>
                    <a:ext uri="{FF2B5EF4-FFF2-40B4-BE49-F238E27FC236}">
                      <a16:creationId xmlns:a16="http://schemas.microsoft.com/office/drawing/2014/main" id="{85356A9C-96F9-DAEF-BB7D-426A03FC1FF9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521330" cy="5060834"/>
                  <a:chOff x="579120" y="340467"/>
                  <a:chExt cx="8521330" cy="5060834"/>
                </a:xfrm>
              </p:grpSpPr>
              <p:grpSp>
                <p:nvGrpSpPr>
                  <p:cNvPr id="486" name="Group 485">
                    <a:extLst>
                      <a:ext uri="{FF2B5EF4-FFF2-40B4-BE49-F238E27FC236}">
                        <a16:creationId xmlns:a16="http://schemas.microsoft.com/office/drawing/2014/main" id="{04CEB3B2-1AFD-A0CF-F7AE-DBF638B9105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8175902" cy="5060834"/>
                    <a:chOff x="579120" y="340467"/>
                    <a:chExt cx="8175902" cy="5060834"/>
                  </a:xfrm>
                </p:grpSpPr>
                <p:grpSp>
                  <p:nvGrpSpPr>
                    <p:cNvPr id="377" name="Group 376">
                      <a:extLst>
                        <a:ext uri="{FF2B5EF4-FFF2-40B4-BE49-F238E27FC236}">
                          <a16:creationId xmlns:a16="http://schemas.microsoft.com/office/drawing/2014/main" id="{92D22802-5B00-875E-D15D-85054AAEC5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59" name="Group 358">
                        <a:extLst>
                          <a:ext uri="{FF2B5EF4-FFF2-40B4-BE49-F238E27FC236}">
                            <a16:creationId xmlns:a16="http://schemas.microsoft.com/office/drawing/2014/main" id="{9FB0B251-45F7-64C2-D796-75A5938309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7279550" cy="5060834"/>
                        <a:chOff x="579120" y="340467"/>
                        <a:chExt cx="7279550" cy="5060834"/>
                      </a:xfrm>
                    </p:grpSpPr>
                    <p:grpSp>
                      <p:nvGrpSpPr>
                        <p:cNvPr id="336" name="Group 335">
                          <a:extLst>
                            <a:ext uri="{FF2B5EF4-FFF2-40B4-BE49-F238E27FC236}">
                              <a16:creationId xmlns:a16="http://schemas.microsoft.com/office/drawing/2014/main" id="{F5934A46-6199-84B7-DE11-BD91AAD073D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32" name="Group 331">
                            <a:extLst>
                              <a:ext uri="{FF2B5EF4-FFF2-40B4-BE49-F238E27FC236}">
                                <a16:creationId xmlns:a16="http://schemas.microsoft.com/office/drawing/2014/main" id="{B5324914-3B83-FB74-C7D4-845545F95C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5060834"/>
                            <a:chOff x="579120" y="340467"/>
                            <a:chExt cx="3895488" cy="5060834"/>
                          </a:xfrm>
                        </p:grpSpPr>
                        <p:grpSp>
                          <p:nvGrpSpPr>
                            <p:cNvPr id="313" name="Group 312">
                              <a:extLst>
                                <a:ext uri="{FF2B5EF4-FFF2-40B4-BE49-F238E27FC236}">
                                  <a16:creationId xmlns:a16="http://schemas.microsoft.com/office/drawing/2014/main" id="{41734BC7-8B6E-31AF-4712-7314F4D347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7579" y="4441101"/>
                              <a:ext cx="182880" cy="859241"/>
                              <a:chOff x="2200210" y="4741213"/>
                              <a:chExt cx="182880" cy="859241"/>
                            </a:xfrm>
                          </p:grpSpPr>
                          <p:cxnSp>
                            <p:nvCxnSpPr>
                              <p:cNvPr id="309" name="Straight Connector 308">
                                <a:extLst>
                                  <a:ext uri="{FF2B5EF4-FFF2-40B4-BE49-F238E27FC236}">
                                    <a16:creationId xmlns:a16="http://schemas.microsoft.com/office/drawing/2014/main" id="{41606EBB-0C9E-EEA9-D3F9-BA1B20FB400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989898" y="5042965"/>
                                <a:ext cx="603504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10" name="Straight Connector 309">
                                <a:extLst>
                                  <a:ext uri="{FF2B5EF4-FFF2-40B4-BE49-F238E27FC236}">
                                    <a16:creationId xmlns:a16="http://schemas.microsoft.com/office/drawing/2014/main" id="{68A7B690-1446-DBDE-FC6D-8E38855DC989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2200210" y="5349542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11" name="Moon 310">
                                <a:extLst>
                                  <a:ext uri="{FF2B5EF4-FFF2-40B4-BE49-F238E27FC236}">
                                    <a16:creationId xmlns:a16="http://schemas.microsoft.com/office/drawing/2014/main" id="{F7202F9A-B342-6086-2C2D-33B080AA59A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2272571" y="5330246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12" name="Straight Connector 311">
                                <a:extLst>
                                  <a:ext uri="{FF2B5EF4-FFF2-40B4-BE49-F238E27FC236}">
                                    <a16:creationId xmlns:a16="http://schemas.microsoft.com/office/drawing/2014/main" id="{E01E6321-49C6-D60D-7ECA-9B2F3F45ADB3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2291650" y="5392129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329" name="Group 328">
                              <a:extLst>
                                <a:ext uri="{FF2B5EF4-FFF2-40B4-BE49-F238E27FC236}">
                                  <a16:creationId xmlns:a16="http://schemas.microsoft.com/office/drawing/2014/main" id="{9B977805-3CA0-2C4B-0DE5-90CCFD66558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822813"/>
                              <a:chOff x="579120" y="340467"/>
                              <a:chExt cx="3895488" cy="4822813"/>
                            </a:xfrm>
                          </p:grpSpPr>
                          <p:grpSp>
                            <p:nvGrpSpPr>
                              <p:cNvPr id="314" name="Group 313">
                                <a:extLst>
                                  <a:ext uri="{FF2B5EF4-FFF2-40B4-BE49-F238E27FC236}">
                                    <a16:creationId xmlns:a16="http://schemas.microsoft.com/office/drawing/2014/main" id="{C5D45711-3339-861F-CBE3-AAA3E7A34D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723023"/>
                                <a:chOff x="579120" y="340467"/>
                                <a:chExt cx="3895488" cy="4723023"/>
                              </a:xfrm>
                            </p:grpSpPr>
                            <p:grpSp>
                              <p:nvGrpSpPr>
                                <p:cNvPr id="299" name="Group 298">
                                  <a:extLst>
                                    <a:ext uri="{FF2B5EF4-FFF2-40B4-BE49-F238E27FC236}">
                                      <a16:creationId xmlns:a16="http://schemas.microsoft.com/office/drawing/2014/main" id="{AF737AFD-6B5E-E98A-7C34-66167F0788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7"/>
                                  <a:ext cx="3895488" cy="4103219"/>
                                  <a:chOff x="579120" y="340467"/>
                                  <a:chExt cx="3895488" cy="4103219"/>
                                </a:xfrm>
                              </p:grpSpPr>
                              <p:grpSp>
                                <p:nvGrpSpPr>
                                  <p:cNvPr id="110" name="Group 109">
                                    <a:extLst>
                                      <a:ext uri="{FF2B5EF4-FFF2-40B4-BE49-F238E27FC236}">
                                        <a16:creationId xmlns:a16="http://schemas.microsoft.com/office/drawing/2014/main" id="{D29F5C58-3E5A-72A1-1B04-EC9C22672FC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4103218"/>
                                    <a:chOff x="579120" y="340468"/>
                                    <a:chExt cx="1342010" cy="4103218"/>
                                  </a:xfrm>
                                </p:grpSpPr>
                                <p:cxnSp>
                                  <p:nvCxnSpPr>
                                    <p:cNvPr id="55" name="Straight Connector 54">
                                      <a:extLst>
                                        <a:ext uri="{FF2B5EF4-FFF2-40B4-BE49-F238E27FC236}">
                                          <a16:creationId xmlns:a16="http://schemas.microsoft.com/office/drawing/2014/main" id="{EB2C0E61-FC0E-2708-E82D-29EF198D0141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5400000">
                                      <a:off x="1071117" y="2441950"/>
                                      <a:ext cx="164592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56" name="Isosceles Triangle 55">
                                      <a:extLst>
                                        <a:ext uri="{FF2B5EF4-FFF2-40B4-BE49-F238E27FC236}">
                                          <a16:creationId xmlns:a16="http://schemas.microsoft.com/office/drawing/2014/main" id="{64082373-CBFB-AA4B-E70E-7FC98E9BD8E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1098169" y="2529945"/>
                                      <a:ext cx="110488" cy="95248"/>
                                    </a:xfrm>
                                    <a:prstGeom prst="triangle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/>
                                    </a:p>
                                  </p:txBody>
                                </p:sp>
                                <p:grpSp>
                                  <p:nvGrpSpPr>
                                    <p:cNvPr id="61" name="Group 60">
                                      <a:extLst>
                                        <a:ext uri="{FF2B5EF4-FFF2-40B4-BE49-F238E27FC236}">
                                          <a16:creationId xmlns:a16="http://schemas.microsoft.com/office/drawing/2014/main" id="{66D3F4C9-1DFA-779D-A415-F9D5D8CCE41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342010" cy="2042051"/>
                                      <a:chOff x="579120" y="340468"/>
                                      <a:chExt cx="1342010" cy="2042051"/>
                                    </a:xfrm>
                                  </p:grpSpPr>
                                  <p:grpSp>
                                    <p:nvGrpSpPr>
                                      <p:cNvPr id="27" name="Group 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C14905A-FC85-48D0-C4E5-4BB20BEA61E5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447799"/>
                                        <a:chOff x="579120" y="340468"/>
                                        <a:chExt cx="1212471" cy="1447799"/>
                                      </a:xfrm>
                                    </p:grpSpPr>
                                    <p:grpSp>
                                      <p:nvGrpSpPr>
                                        <p:cNvPr id="24" name="Group 2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18386AE-F491-0D6D-BBDF-C4C4A1C461C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1212471" cy="1138029"/>
                                          <a:chOff x="579120" y="340468"/>
                                          <a:chExt cx="1212471" cy="1138029"/>
                                        </a:xfrm>
                                      </p:grpSpPr>
                                      <p:grpSp>
                                        <p:nvGrpSpPr>
                                          <p:cNvPr id="17" name="Group 1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82163A4-82A0-B577-D39F-427EC26F2C2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968631" cy="1138029"/>
                                            <a:chOff x="579120" y="340468"/>
                                            <a:chExt cx="968631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11" name="Group 1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9846E5A-A953-DFEF-5E9F-C2014B04085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1138029"/>
                                              <a:chOff x="579120" y="340468"/>
                                              <a:chExt cx="603763" cy="1138029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7" name="Group 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BD0B4E3-C452-701D-5B91-D347267C7179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579120" y="340468"/>
                                                <a:ext cx="603763" cy="853440"/>
                                                <a:chOff x="579120" y="340468"/>
                                                <a:chExt cx="603763" cy="853440"/>
                                              </a:xfrm>
                                            </p:grpSpPr>
                                            <p:cxnSp>
                                              <p:nvCxnSpPr>
                                                <p:cNvPr id="8" name="Straight Connector 7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60CE7590-CC24-2D04-42C9-BE79AE805D84}"/>
                                                    </a:ext>
                                                  </a:extLst>
                                                </p:cNvPr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817123" y="340468"/>
                                                  <a:ext cx="365760" cy="0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  <a:ln w="12700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2" name="Straight Connector 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6EF6045E-1115-34BD-2B91-ABCC594DB221}"/>
                                                    </a:ext>
                                                  </a:extLst>
                                                </p:cNvPr>
                                                <p:cNvCxnSpPr>
                                                  <a:cxnSpLocks/>
                                                </p:cNvCxnSpPr>
                                                <p:nvPr/>
                                              </p:nvCxnSpPr>
                                              <p:spPr>
                                                <a:xfrm rot="5400000">
                                                  <a:off x="636026" y="523348"/>
                                                  <a:ext cx="365760" cy="0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  <a:ln w="12700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sp>
                                              <p:nvSpPr>
                                                <p:cNvPr id="3" name="Oval 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7A1FDF7E-67BF-08A3-7796-158FA4FED990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579120" y="706228"/>
                                                  <a:ext cx="487680" cy="487680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noFill/>
                                                <a:ln w="12700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en-US" dirty="0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5" name="Minus Sign 4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CCC5EF1F-F857-03C5-6EB7-D50781B349F5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757811" y="1046480"/>
                                                  <a:ext cx="118623" cy="45719"/>
                                                </a:xfrm>
                                                <a:prstGeom prst="mathMinus">
                                                  <a:avLst/>
                                                </a:prstGeom>
                                                <a:noFill/>
                                                <a:ln w="12700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en-US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" name="Plus Sign 5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F590E1D5-E038-C274-3E38-714CA1841EF3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752801" y="744300"/>
                                                  <a:ext cx="128644" cy="142186"/>
                                                </a:xfrm>
                                                <a:prstGeom prst="mathPlus">
                                                  <a:avLst/>
                                                </a:prstGeom>
                                                <a:noFill/>
                                                <a:ln w="12700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en-US" dirty="0"/>
                                                </a:p>
                                              </p:txBody>
                                            </p:sp>
                                          </p:grpSp>
                                          <p:cxnSp>
                                            <p:nvCxnSpPr>
                                              <p:cNvPr id="9" name="Straight Connector 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BB63672-A956-89FE-F74A-D08F1440DCB5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733058" y="1285348"/>
                                                <a:ext cx="18288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10" name="Isosceles Triangle 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5710740-598A-56B3-FBF0-30B57679ABB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V="1">
                                                <a:off x="769254" y="1383249"/>
                                                <a:ext cx="110488" cy="95248"/>
                                              </a:xfrm>
                                              <a:prstGeom prst="triangle">
                                                <a:avLst/>
                                              </a:prstGeom>
                                              <a:solidFill>
                                                <a:schemeClr val="tx1"/>
                                              </a:solidFill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6" name="Group 1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D4570E0-FE42-6000-F4FC-7143C051260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1181991" y="340468"/>
                                              <a:ext cx="365760" cy="365760"/>
                                              <a:chOff x="1659133" y="547586"/>
                                              <a:chExt cx="365760" cy="36576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12" name="Straight Connector 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B90D378-A25A-4F15-BFFF-38183FB4554C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10800000" flipH="1" flipV="1">
                                                <a:off x="1659133" y="547586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13" name="Straight Connector 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25ABF37-AB48-C09E-4E0A-67FED66F1F83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16200000" flipH="1" flipV="1">
                                                <a:off x="1842013" y="730466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</p:grpSp>
                                      <p:sp>
                                        <p:nvSpPr>
                                          <p:cNvPr id="20" name="Oval 1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1D9E3A4-4279-6560-8305-380DBB6E39C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1303911" y="706228"/>
                                            <a:ext cx="487680" cy="48768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noFill/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/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21" name="Straight Connector 2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3E3FFB4-5B10-8364-AA00-09E0118CF8B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>
                                            <a:off x="1547751" y="810263"/>
                                            <a:ext cx="0" cy="14097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22" name="Isosceles Triangle 2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B927B22-BCBB-031C-1E9E-0928E9069D8E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V="1">
                                            <a:off x="1492507" y="951232"/>
                                            <a:ext cx="110488" cy="95248"/>
                                          </a:xfrm>
                                          <a:prstGeom prst="triangle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/>
                                          </a:p>
                                        </p:txBody>
                                      </p:sp>
                                    </p:grpSp>
                                    <p:cxnSp>
                                      <p:nvCxnSpPr>
                                        <p:cNvPr id="25" name="Straight Connector 2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6E84C99-67CA-0A51-20B4-8D8E2D02293E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1273431" y="1468228"/>
                                          <a:ext cx="54864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6" name="Rectangle 2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F55AE99-7BC8-A978-82B4-05D6EFC76DB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524891" y="1742548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8" name="Straight Connector 2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F305F29-F395-835F-88A1-554F84AFF7D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410590" y="1925427"/>
                                        <a:ext cx="27432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29" name="Straight Connector 2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4658FCB-EC5C-F9AF-0FAF-FF10BF0E0F6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  <a:endCxn id="37" idx="0"/>
                                      </p:cNvCxnSpPr>
                                      <p:nvPr/>
                                    </p:nvCxnSpPr>
                                    <p:spPr>
                                      <a:xfrm flipH="1">
                                        <a:off x="1450594" y="2062587"/>
                                        <a:ext cx="97156" cy="274213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31" name="Rectangle 3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6BB98B5-1DE5-1668-A02A-AFC9A13C55A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692531" y="203972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2" name="Rectangle 3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59F7CE-6711-B41A-6629-4A8FBA280F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319152" y="203972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33" name="Straight Connector 3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8775F85-6911-3FC6-4B08-B496737779A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>
                                        <a:off x="1738250" y="2062586"/>
                                        <a:ext cx="18288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34" name="Straight Connector 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D9F0E2C-04DF-2E45-4432-725C4B597858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>
                                        <a:off x="1133413" y="2062586"/>
                                        <a:ext cx="18288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37" name="Rectangle 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3CF4C00-87EB-2DF0-11CA-0889FD70759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27734" y="2336800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57" name="Rectangle 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C64700-1ECF-DE96-7686-ADD291C5FC9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97281" y="2336799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60" name="Straight Connector 5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4B5CBE-D361-2B2D-D170-55019D58A62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>
                                        <a:off x="1153414" y="2357224"/>
                                        <a:ext cx="27432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cxnSp>
                                  <p:nvCxnSpPr>
                                    <p:cNvPr id="62" name="Straight Connector 61">
                                      <a:extLst>
                                        <a:ext uri="{FF2B5EF4-FFF2-40B4-BE49-F238E27FC236}">
                                          <a16:creationId xmlns:a16="http://schemas.microsoft.com/office/drawing/2014/main" id="{8E89DB27-E3CD-D6F9-588C-490182794D4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5400000" flipV="1">
                                      <a:off x="911480" y="3094728"/>
                                      <a:ext cx="1417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grpSp>
                                  <p:nvGrpSpPr>
                                    <p:cNvPr id="63" name="Group 62">
                                      <a:extLst>
                                        <a:ext uri="{FF2B5EF4-FFF2-40B4-BE49-F238E27FC236}">
                                          <a16:creationId xmlns:a16="http://schemas.microsoft.com/office/drawing/2014/main" id="{6D64566D-ECB9-5CE7-37C3-A77841E2FA8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V="1">
                                      <a:off x="1094359" y="3799578"/>
                                      <a:ext cx="787717" cy="644108"/>
                                      <a:chOff x="2866963" y="1243437"/>
                                      <a:chExt cx="787717" cy="644108"/>
                                    </a:xfrm>
                                  </p:grpSpPr>
                                  <p:grpSp>
                                    <p:nvGrpSpPr>
                                      <p:cNvPr id="64" name="Group 6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9232F6-D376-D528-DAD9-CF8CB6B454B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43437"/>
                                        <a:ext cx="787717" cy="639972"/>
                                        <a:chOff x="2866963" y="124343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66" name="Group 6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21732BE-7342-6D4D-0797-AAC7204E2A6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289157"/>
                                          <a:ext cx="787717" cy="594252"/>
                                          <a:chOff x="2866963" y="1289157"/>
                                          <a:chExt cx="787717" cy="594252"/>
                                        </a:xfrm>
                                      </p:grpSpPr>
                                      <p:cxnSp>
                                        <p:nvCxnSpPr>
                                          <p:cNvPr id="68" name="Straight Connector 6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A12E40D-F957-EF87-6DA3-505DE6D75188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6200000" flipH="1" flipV="1">
                                            <a:off x="3144140" y="1426317"/>
                                            <a:ext cx="27432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69" name="Straight Connector 6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0605F68-2777-F588-FE71-EB68DD79E30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  <a:endCxn id="74" idx="0"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3184144" y="1563477"/>
                                            <a:ext cx="97156" cy="274213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70" name="Rectangle 6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25BBE7C-9DE4-D278-D420-A55F497B67B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154061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1" name="Rectangle 7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CC377F2-8ED8-36E6-D63D-D81D20584F9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154061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72" name="Straight Connector 7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C7BAF63-FD6A-B195-AFBC-A267D7CFA709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156347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73" name="Straight Connector 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0BFC547-ED0B-AD3A-0F88-1B2382E17057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156347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74" name="Rectangle 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C807B14-E56E-15DE-7CAF-15E46324D40E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161284" y="1837690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67" name="Rectangle 6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5817A79-908C-4A3A-3215-44A5CBF92B1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24343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5" name="Rectangle 6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2437DAD-6214-4E15-887A-48DC06A0B91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369823" y="1841826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107" name="Straight Connector 106">
                                      <a:extLst>
                                        <a:ext uri="{FF2B5EF4-FFF2-40B4-BE49-F238E27FC236}">
                                          <a16:creationId xmlns:a16="http://schemas.microsoft.com/office/drawing/2014/main" id="{7A37ECBC-D0E4-EFB8-FB5D-48BAE257EBEC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>
                                      <a:off x="585160" y="3981930"/>
                                      <a:ext cx="32004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108" name="Isosceles Triangle 107">
                                      <a:extLst>
                                        <a:ext uri="{FF2B5EF4-FFF2-40B4-BE49-F238E27FC236}">
                                          <a16:creationId xmlns:a16="http://schemas.microsoft.com/office/drawing/2014/main" id="{1E4D3B74-0F46-01F3-7A0D-4AD717711EB6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689936" y="4146506"/>
                                      <a:ext cx="110488" cy="95248"/>
                                    </a:xfrm>
                                    <a:prstGeom prst="triangle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/>
                                    </a:p>
                                  </p:txBody>
                                </p:sp>
                                <p:cxnSp>
                                  <p:nvCxnSpPr>
                                    <p:cNvPr id="109" name="Straight Connector 108">
                                      <a:extLst>
                                        <a:ext uri="{FF2B5EF4-FFF2-40B4-BE49-F238E27FC236}">
                                          <a16:creationId xmlns:a16="http://schemas.microsoft.com/office/drawing/2014/main" id="{52C77382-9436-C4CA-4A42-3C7F7580BAF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748600" y="3828153"/>
                                      <a:ext cx="6400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grpSp>
                                <p:nvGrpSpPr>
                                  <p:cNvPr id="286" name="Group 285">
                                    <a:extLst>
                                      <a:ext uri="{FF2B5EF4-FFF2-40B4-BE49-F238E27FC236}">
                                        <a16:creationId xmlns:a16="http://schemas.microsoft.com/office/drawing/2014/main" id="{C511C1EF-98B5-74C9-67CC-DC82C7F9E34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281968" y="340467"/>
                                    <a:ext cx="1192640" cy="2992004"/>
                                    <a:chOff x="2573968" y="340467"/>
                                    <a:chExt cx="1192640" cy="2992004"/>
                                  </a:xfrm>
                                </p:grpSpPr>
                                <p:grpSp>
                                  <p:nvGrpSpPr>
                                    <p:cNvPr id="59" name="Group 58">
                                      <a:extLst>
                                        <a:ext uri="{FF2B5EF4-FFF2-40B4-BE49-F238E27FC236}">
                                          <a16:creationId xmlns:a16="http://schemas.microsoft.com/office/drawing/2014/main" id="{B4DBDC72-0F65-8189-3140-D20ABBA180B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573968" y="2692500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54" name="Group 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3275A35-C49A-BE2E-9D42-05C024A653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42547"/>
                                        <a:ext cx="787717" cy="639971"/>
                                        <a:chOff x="2866963" y="1742547"/>
                                        <a:chExt cx="787717" cy="639971"/>
                                      </a:xfrm>
                                    </p:grpSpPr>
                                    <p:grpSp>
                                      <p:nvGrpSpPr>
                                        <p:cNvPr id="45" name="Group 4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FF8D787-FDD8-4C7D-5BFF-5D4D1448004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88267"/>
                                          <a:ext cx="787717" cy="594251"/>
                                          <a:chOff x="2866963" y="1788267"/>
                                          <a:chExt cx="787717" cy="594251"/>
                                        </a:xfrm>
                                      </p:grpSpPr>
                                      <p:cxnSp>
                                        <p:nvCxnSpPr>
                                          <p:cNvPr id="38" name="Straight Connector 3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3BB94BF-1902-3E97-956B-F7A21EC9E6F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6200000" flipH="1" flipV="1">
                                            <a:off x="3144140" y="1925427"/>
                                            <a:ext cx="27432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39" name="Straight Connector 3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B06440F-EC77-70F5-7196-48BD6ADD20E1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  <a:endCxn id="58" idx="0"/>
                                          </p:cNvCxnSpPr>
                                          <p:nvPr/>
                                        </p:nvCxnSpPr>
                                        <p:spPr>
                                          <a:xfrm>
                                            <a:off x="3281300" y="2062587"/>
                                            <a:ext cx="114505" cy="274212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40" name="Rectangle 3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8CE50AF-3A80-5EF3-5DD1-95D9EEC88DD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1" name="Rectangle 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BD9F0FD-B55C-0A70-487E-90C3B6C7483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42" name="Straight Connector 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81B57DA-F180-66E1-AD42-776DABACCD84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43" name="Straight Connector 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4BD94B6-757B-2DB9-AD10-3E99125E8F5C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44" name="Rectangle 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EAC811E-054E-BE52-E51B-5DAB6D2ADC8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161284" y="2336799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53" name="Rectangle 5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A1EB720-A198-FE0F-4975-5B150CB6D42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8" name="Rectangle 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40A72D0-B680-85B1-229F-DFE45D84702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372945" y="2336799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62" name="Group 261">
                                      <a:extLst>
                                        <a:ext uri="{FF2B5EF4-FFF2-40B4-BE49-F238E27FC236}">
                                          <a16:creationId xmlns:a16="http://schemas.microsoft.com/office/drawing/2014/main" id="{7F66D409-D4EA-CEDB-F47F-B12DD8ABA49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701412" y="340467"/>
                                      <a:ext cx="1065196" cy="1990006"/>
                                      <a:chOff x="2228972" y="518442"/>
                                      <a:chExt cx="1065196" cy="1990006"/>
                                    </a:xfrm>
                                  </p:grpSpPr>
                                  <p:grpSp>
                                    <p:nvGrpSpPr>
                                      <p:cNvPr id="159" name="Group 15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091976A-325C-6616-6270-F381489F460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flipH="1">
                                        <a:off x="2266116" y="518442"/>
                                        <a:ext cx="1028052" cy="1554480"/>
                                        <a:chOff x="2450535" y="518442"/>
                                        <a:chExt cx="1028052" cy="1554480"/>
                                      </a:xfrm>
                                    </p:grpSpPr>
                                    <p:cxnSp>
                                      <p:nvCxnSpPr>
                                        <p:cNvPr id="146" name="Straight Connector 14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0C69D8A-CDFC-5835-9A34-EA5043FEA3DA}"/>
                                            </a:ext>
                                          </a:extLst>
                                        </p:cNvPr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2504119" y="518442"/>
                                          <a:ext cx="36576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147" name="Straight Connector 14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4BC7BCA-8AE2-264F-4948-9CB0EE9795CA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5400000">
                                          <a:off x="2323022" y="701322"/>
                                          <a:ext cx="36576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152" name="Isosceles Triangle 15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C88DC0-AA53-8C48-C2C4-9544666BFE7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2450535" y="880748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153" name="Straight Connector 15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68A3692-7DC0-C2A2-F50E-99B044A78E5B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 flipH="1" flipV="1">
                                          <a:off x="2868987" y="518442"/>
                                          <a:ext cx="36576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154" name="Straight Connector 15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02EF622-9F82-84D5-9675-C60EAA9363A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051867" y="701322"/>
                                          <a:ext cx="36576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155" name="Oval 15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AC2F349-35D5-690B-49E7-E9A63FC5623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2990907" y="884202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156" name="Straight Connector 15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EE933D0-AE87-3302-A633-14828AA0F4D3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34747" y="988237"/>
                                          <a:ext cx="0" cy="36576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157" name="Isosceles Triangle 15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8E4D61C-C5E9-7A62-6F2C-8B8ADCC3A0B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3179503" y="1353997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158" name="Straight Connector 15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EA02418-AB07-72F7-A27C-18E93A76301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2960427" y="1798602"/>
                                          <a:ext cx="54864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sp>
                                    <p:nvSpPr>
                                      <p:cNvPr id="173" name="Oval 1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66693CC-1A2C-BE90-8E7B-BBA81D59EFA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2272542" y="10366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87" name="Group 1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D1F941-D6C8-26B8-3FCC-BB332E6A3B5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28972" y="2072922"/>
                                        <a:ext cx="536072" cy="435526"/>
                                        <a:chOff x="2243257" y="2130727"/>
                                        <a:chExt cx="536072" cy="435526"/>
                                      </a:xfrm>
                                    </p:grpSpPr>
                                    <p:grpSp>
                                      <p:nvGrpSpPr>
                                        <p:cNvPr id="175" name="Group 17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BEFBC19-F66C-E03E-0A0E-E6A9C7E4EAE2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243257" y="2130727"/>
                                          <a:ext cx="536072" cy="435526"/>
                                          <a:chOff x="2866963" y="1742547"/>
                                          <a:chExt cx="787717" cy="639972"/>
                                        </a:xfrm>
                                      </p:grpSpPr>
                                      <p:grpSp>
                                        <p:nvGrpSpPr>
                                          <p:cNvPr id="177" name="Group 17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3205229-4891-0D1A-DF89-25B356DD6F9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2866963" y="1793860"/>
                                            <a:ext cx="787717" cy="588659"/>
                                            <a:chOff x="2866963" y="1793860"/>
                                            <a:chExt cx="787717" cy="588659"/>
                                          </a:xfrm>
                                        </p:grpSpPr>
                                        <p:cxnSp>
                                          <p:nvCxnSpPr>
                                            <p:cNvPr id="179" name="Straight Connector 17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B4448AB-90D2-5319-B525-907F0F2452E0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 flipV="1">
                                              <a:off x="3200682" y="1874479"/>
                                              <a:ext cx="161237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80" name="Straight Connector 17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C8E23DA-6EE7-B000-EE14-B2EF2CB9B65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3198671" y="1949499"/>
                                              <a:ext cx="83372" cy="226064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81" name="Rectangle 18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980E5D-19C7-75CE-EC51-D90EF66CB74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3426081" y="2039727"/>
                                              <a:ext cx="45719" cy="45719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>
                                                <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</a:ln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82" name="Rectangle 18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A67B5F-0B2D-DABC-F570-AEEF0955F2B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3052702" y="2039727"/>
                                              <a:ext cx="45719" cy="45719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>
                                                <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</a:ln>
                                              </a:endParaRPr>
                                            </a:p>
                                          </p:txBody>
                                        </p:sp>
                                        <p:cxnSp>
                                          <p:nvCxnSpPr>
                                            <p:cNvPr id="183" name="Straight Connector 18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FA6D7D0-F72F-38BF-6937-B5151F50B33B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>
                                              <a:off x="3471800" y="2062586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84" name="Straight Connector 18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E2C31D5-8D1B-E3D2-A011-CFEF01FB30EF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>
                                              <a:off x="2866963" y="2062586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85" name="Rectangle 18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755CB71-F035-9D21-246A-713605FA039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3259902" y="2336799"/>
                                              <a:ext cx="45720" cy="4572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 dirty="0">
                                                <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</a:ln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78" name="Rectangle 17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726297B-30A8-8716-8F75-634A26F4FF90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8440" y="174254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cxnSp>
                                      <p:nvCxnSpPr>
                                        <p:cNvPr id="186" name="Straight Connector 1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F24B79E-6C5E-8CFF-B99B-4E82FDFFDB0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5400000" flipV="1">
                                          <a:off x="2467977" y="2480275"/>
                                          <a:ext cx="109728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</p:grpSp>
                                <p:cxnSp>
                                  <p:nvCxnSpPr>
                                    <p:cNvPr id="273" name="Straight Connector 272">
                                      <a:extLst>
                                        <a:ext uri="{FF2B5EF4-FFF2-40B4-BE49-F238E27FC236}">
                                          <a16:creationId xmlns:a16="http://schemas.microsoft.com/office/drawing/2014/main" id="{9837E374-2793-340A-0957-CE57FC2FD691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5400000" flipV="1">
                                      <a:off x="2799516" y="2513353"/>
                                      <a:ext cx="36576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grpSp>
                                <p:nvGrpSpPr>
                                  <p:cNvPr id="287" name="Group 286">
                                    <a:extLst>
                                      <a:ext uri="{FF2B5EF4-FFF2-40B4-BE49-F238E27FC236}">
                                        <a16:creationId xmlns:a16="http://schemas.microsoft.com/office/drawing/2014/main" id="{8E9404E3-4B84-79D0-B91D-850D208FB5B6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5400000">
                                    <a:off x="2443538" y="3080419"/>
                                    <a:ext cx="542194" cy="435526"/>
                                    <a:chOff x="3653696" y="1817987"/>
                                    <a:chExt cx="542194" cy="435526"/>
                                  </a:xfrm>
                                </p:grpSpPr>
                                <p:cxnSp>
                                  <p:nvCxnSpPr>
                                    <p:cNvPr id="288" name="Straight Connector 287">
                                      <a:extLst>
                                        <a:ext uri="{FF2B5EF4-FFF2-40B4-BE49-F238E27FC236}">
                                          <a16:creationId xmlns:a16="http://schemas.microsoft.com/office/drawing/2014/main" id="{2515B604-D2B1-A98C-A067-EDE88346019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5400000" flipV="1">
                                      <a:off x="3886927" y="1907772"/>
                                      <a:ext cx="109728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89" name="Straight Connector 288">
                                      <a:extLst>
                                        <a:ext uri="{FF2B5EF4-FFF2-40B4-BE49-F238E27FC236}">
                                          <a16:creationId xmlns:a16="http://schemas.microsoft.com/office/drawing/2014/main" id="{E2F77931-EA29-231D-2381-D88375A16C2F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3876178" y="1958826"/>
                                      <a:ext cx="66118" cy="13716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290" name="Rectangle 289">
                                      <a:extLst>
                                        <a:ext uri="{FF2B5EF4-FFF2-40B4-BE49-F238E27FC236}">
                                          <a16:creationId xmlns:a16="http://schemas.microsoft.com/office/drawing/2014/main" id="{D6C1E3C3-975B-6C63-579B-3E0E8838D6C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040320" y="2020230"/>
                                      <a:ext cx="31114" cy="3111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91" name="Rectangle 290">
                                      <a:extLst>
                                        <a:ext uri="{FF2B5EF4-FFF2-40B4-BE49-F238E27FC236}">
                                          <a16:creationId xmlns:a16="http://schemas.microsoft.com/office/drawing/2014/main" id="{4F63A07F-70E1-5E85-9D14-AC51F16C70F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786221" y="2020230"/>
                                      <a:ext cx="31114" cy="3111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292" name="Straight Connector 291">
                                      <a:extLst>
                                        <a:ext uri="{FF2B5EF4-FFF2-40B4-BE49-F238E27FC236}">
                                          <a16:creationId xmlns:a16="http://schemas.microsoft.com/office/drawing/2014/main" id="{443EBD8E-E4BE-9BA6-68F2-DFB45B638D6C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4071433" y="2035786"/>
                                      <a:ext cx="124457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3" name="Straight Connector 292">
                                      <a:extLst>
                                        <a:ext uri="{FF2B5EF4-FFF2-40B4-BE49-F238E27FC236}">
                                          <a16:creationId xmlns:a16="http://schemas.microsoft.com/office/drawing/2014/main" id="{9A1907EF-2C6D-FB40-EDD0-C1FBC98C7D6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3653696" y="2035787"/>
                                      <a:ext cx="124457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294" name="Rectangle 293">
                                      <a:extLst>
                                        <a:ext uri="{FF2B5EF4-FFF2-40B4-BE49-F238E27FC236}">
                                          <a16:creationId xmlns:a16="http://schemas.microsoft.com/office/drawing/2014/main" id="{B72E5F70-8D90-45A3-AD25-763AD0AD733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932943" y="2222399"/>
                                      <a:ext cx="31114" cy="3111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95" name="Rectangle 294">
                                      <a:extLst>
                                        <a:ext uri="{FF2B5EF4-FFF2-40B4-BE49-F238E27FC236}">
                                          <a16:creationId xmlns:a16="http://schemas.microsoft.com/office/drawing/2014/main" id="{C7A28688-C1C7-6921-0A53-E11AB79A181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926233" y="1817987"/>
                                      <a:ext cx="31114" cy="3111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296" name="Straight Connector 295">
                                      <a:extLst>
                                        <a:ext uri="{FF2B5EF4-FFF2-40B4-BE49-F238E27FC236}">
                                          <a16:creationId xmlns:a16="http://schemas.microsoft.com/office/drawing/2014/main" id="{C09BDA05-C8E6-75D8-225C-FFAB68752FF5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5400000" flipV="1">
                                      <a:off x="3890253" y="2167535"/>
                                      <a:ext cx="109728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297" name="Straight Connector 296">
                                    <a:extLst>
                                      <a:ext uri="{FF2B5EF4-FFF2-40B4-BE49-F238E27FC236}">
                                        <a16:creationId xmlns:a16="http://schemas.microsoft.com/office/drawing/2014/main" id="{15FBA8F0-CF48-9B7A-647F-DB083593D96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 flipV="1">
                                    <a:off x="2936209" y="3313421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8" name="Straight Connector 297">
                                    <a:extLst>
                                      <a:ext uri="{FF2B5EF4-FFF2-40B4-BE49-F238E27FC236}">
                                        <a16:creationId xmlns:a16="http://schemas.microsoft.com/office/drawing/2014/main" id="{187657CD-0A1A-C542-348F-1B57040F1672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 flipV="1">
                                    <a:off x="1619048" y="3321889"/>
                                    <a:ext cx="877824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300" name="Straight Connector 299">
                                  <a:extLst>
                                    <a:ext uri="{FF2B5EF4-FFF2-40B4-BE49-F238E27FC236}">
                                      <a16:creationId xmlns:a16="http://schemas.microsoft.com/office/drawing/2014/main" id="{1EE7AC3C-FA10-A448-D26C-65858E16EA4D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5400000" flipV="1">
                                  <a:off x="1325815" y="4626566"/>
                                  <a:ext cx="36576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01" name="Straight Connector 300">
                                  <a:extLst>
                                    <a:ext uri="{FF2B5EF4-FFF2-40B4-BE49-F238E27FC236}">
                                      <a16:creationId xmlns:a16="http://schemas.microsoft.com/office/drawing/2014/main" id="{FC6FD31E-D436-F19B-15B5-F4307AFB0E21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417255" y="4812578"/>
                                  <a:ext cx="1828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306" name="Moon 305">
                                  <a:extLst>
                                    <a:ext uri="{FF2B5EF4-FFF2-40B4-BE49-F238E27FC236}">
                                      <a16:creationId xmlns:a16="http://schemas.microsoft.com/office/drawing/2014/main" id="{4287FA2D-65FF-5C18-7758-A6C4FAEE50A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rot="5400000">
                                  <a:off x="1489616" y="4793282"/>
                                  <a:ext cx="45719" cy="169486"/>
                                </a:xfrm>
                                <a:prstGeom prst="moon">
                                  <a:avLst>
                                    <a:gd name="adj" fmla="val 0"/>
                                  </a:avLst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  <p:cxnSp>
                              <p:nvCxnSpPr>
                                <p:cNvPr id="307" name="Straight Connector 306">
                                  <a:extLst>
                                    <a:ext uri="{FF2B5EF4-FFF2-40B4-BE49-F238E27FC236}">
                                      <a16:creationId xmlns:a16="http://schemas.microsoft.com/office/drawing/2014/main" id="{B38E5A22-5EE7-29D6-460F-49F55132024B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1508695" y="4855165"/>
                                  <a:ext cx="0" cy="208325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315" name="Isosceles Triangle 314">
                                <a:extLst>
                                  <a:ext uri="{FF2B5EF4-FFF2-40B4-BE49-F238E27FC236}">
                                    <a16:creationId xmlns:a16="http://schemas.microsoft.com/office/drawing/2014/main" id="{2D589DDD-C42E-04E0-85C7-2FB75CC8834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V="1">
                                <a:off x="1450593" y="5068032"/>
                                <a:ext cx="110488" cy="95248"/>
                              </a:xfrm>
                              <a:prstGeom prst="triangle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16" name="Group 315">
                                <a:extLst>
                                  <a:ext uri="{FF2B5EF4-FFF2-40B4-BE49-F238E27FC236}">
                                    <a16:creationId xmlns:a16="http://schemas.microsoft.com/office/drawing/2014/main" id="{4F267C93-AA45-544F-320D-6A055AD7123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flipV="1">
                                <a:off x="3285612" y="3792090"/>
                                <a:ext cx="787717" cy="644108"/>
                                <a:chOff x="2866963" y="1742547"/>
                                <a:chExt cx="787717" cy="644108"/>
                              </a:xfrm>
                            </p:grpSpPr>
                            <p:grpSp>
                              <p:nvGrpSpPr>
                                <p:cNvPr id="317" name="Group 316">
                                  <a:extLst>
                                    <a:ext uri="{FF2B5EF4-FFF2-40B4-BE49-F238E27FC236}">
                                      <a16:creationId xmlns:a16="http://schemas.microsoft.com/office/drawing/2014/main" id="{00610ECF-92DC-7B34-5D12-F7C976B4D9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42547"/>
                                  <a:ext cx="787717" cy="639972"/>
                                  <a:chOff x="2866963" y="1742547"/>
                                  <a:chExt cx="787717" cy="639972"/>
                                </a:xfrm>
                              </p:grpSpPr>
                              <p:grpSp>
                                <p:nvGrpSpPr>
                                  <p:cNvPr id="319" name="Group 318">
                                    <a:extLst>
                                      <a:ext uri="{FF2B5EF4-FFF2-40B4-BE49-F238E27FC236}">
                                        <a16:creationId xmlns:a16="http://schemas.microsoft.com/office/drawing/2014/main" id="{1DE0CF39-EDB8-BC10-8C5D-6E315D02A3C3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866963" y="1788267"/>
                                    <a:ext cx="787717" cy="594252"/>
                                    <a:chOff x="2866963" y="1788267"/>
                                    <a:chExt cx="787717" cy="594252"/>
                                  </a:xfrm>
                                </p:grpSpPr>
                                <p:cxnSp>
                                  <p:nvCxnSpPr>
                                    <p:cNvPr id="321" name="Straight Connector 320">
                                      <a:extLst>
                                        <a:ext uri="{FF2B5EF4-FFF2-40B4-BE49-F238E27FC236}">
                                          <a16:creationId xmlns:a16="http://schemas.microsoft.com/office/drawing/2014/main" id="{44A8B440-5607-5A3B-D7B2-1F44777D8E3D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314414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22" name="Straight Connector 321">
                                      <a:extLst>
                                        <a:ext uri="{FF2B5EF4-FFF2-40B4-BE49-F238E27FC236}">
                                          <a16:creationId xmlns:a16="http://schemas.microsoft.com/office/drawing/2014/main" id="{AB515B2C-2D0F-878D-5B07-4515779F422F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327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3184144" y="2062587"/>
                                      <a:ext cx="97156" cy="274213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23" name="Rectangle 322">
                                      <a:extLst>
                                        <a:ext uri="{FF2B5EF4-FFF2-40B4-BE49-F238E27FC236}">
                                          <a16:creationId xmlns:a16="http://schemas.microsoft.com/office/drawing/2014/main" id="{69410C29-7285-A8C5-3063-3D356EC20B28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42608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4" name="Rectangle 323">
                                      <a:extLst>
                                        <a:ext uri="{FF2B5EF4-FFF2-40B4-BE49-F238E27FC236}">
                                          <a16:creationId xmlns:a16="http://schemas.microsoft.com/office/drawing/2014/main" id="{6C4FB270-9605-974F-E4A3-1BBB6F9D884F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05270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25" name="Straight Connector 324">
                                      <a:extLst>
                                        <a:ext uri="{FF2B5EF4-FFF2-40B4-BE49-F238E27FC236}">
                                          <a16:creationId xmlns:a16="http://schemas.microsoft.com/office/drawing/2014/main" id="{86DCC6A3-5C05-268D-FE4B-6F5D99146CB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347180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26" name="Straight Connector 325">
                                      <a:extLst>
                                        <a:ext uri="{FF2B5EF4-FFF2-40B4-BE49-F238E27FC236}">
                                          <a16:creationId xmlns:a16="http://schemas.microsoft.com/office/drawing/2014/main" id="{5EC0C993-BB49-FEC0-C808-1A6CF59E49D0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286696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27" name="Rectangle 326">
                                      <a:extLst>
                                        <a:ext uri="{FF2B5EF4-FFF2-40B4-BE49-F238E27FC236}">
                                          <a16:creationId xmlns:a16="http://schemas.microsoft.com/office/drawing/2014/main" id="{C5FFF708-A49A-1695-E304-58E2773B6A2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16128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320" name="Rectangle 319">
                                    <a:extLst>
                                      <a:ext uri="{FF2B5EF4-FFF2-40B4-BE49-F238E27FC236}">
                                        <a16:creationId xmlns:a16="http://schemas.microsoft.com/office/drawing/2014/main" id="{A97B8899-0EDC-0748-8D74-EAD8835FB0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258440" y="174254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18" name="Rectangle 317">
                                  <a:extLst>
                                    <a:ext uri="{FF2B5EF4-FFF2-40B4-BE49-F238E27FC236}">
                                      <a16:creationId xmlns:a16="http://schemas.microsoft.com/office/drawing/2014/main" id="{3F243059-E354-B235-2D52-59202D1D07B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369823" y="2340936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 dirty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328" name="Straight Connector 327">
                                <a:extLst>
                                  <a:ext uri="{FF2B5EF4-FFF2-40B4-BE49-F238E27FC236}">
                                    <a16:creationId xmlns:a16="http://schemas.microsoft.com/office/drawing/2014/main" id="{BF167422-6985-223E-8368-E1BAC1F4FEA6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3580455" y="3559336"/>
                                <a:ext cx="45720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31" name="Isosceles Triangle 330">
                              <a:extLst>
                                <a:ext uri="{FF2B5EF4-FFF2-40B4-BE49-F238E27FC236}">
                                  <a16:creationId xmlns:a16="http://schemas.microsoft.com/office/drawing/2014/main" id="{B1E53A9C-812B-AE49-8D16-F4E73349522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3647727" y="5306053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cxnSp>
                        <p:nvCxnSpPr>
                          <p:cNvPr id="333" name="Straight Connector 332">
                            <a:extLst>
                              <a:ext uri="{FF2B5EF4-FFF2-40B4-BE49-F238E27FC236}">
                                <a16:creationId xmlns:a16="http://schemas.microsoft.com/office/drawing/2014/main" id="{7BAC556A-4843-64C1-78BC-F5436F26911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16200000" flipH="1">
                            <a:off x="2792701" y="3974442"/>
                            <a:ext cx="320040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34" name="Isosceles Triangle 333">
                            <a:extLst>
                              <a:ext uri="{FF2B5EF4-FFF2-40B4-BE49-F238E27FC236}">
                                <a16:creationId xmlns:a16="http://schemas.microsoft.com/office/drawing/2014/main" id="{9529FA00-44EA-095B-11EB-45A5372C87A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2897477" y="4139018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335" name="Straight Connector 334">
                            <a:extLst>
                              <a:ext uri="{FF2B5EF4-FFF2-40B4-BE49-F238E27FC236}">
                                <a16:creationId xmlns:a16="http://schemas.microsoft.com/office/drawing/2014/main" id="{E514D21D-5344-6062-1695-4FC52402D3C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10800000">
                            <a:off x="2956141" y="3820665"/>
                            <a:ext cx="640080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344" name="Group 343">
                          <a:extLst>
                            <a:ext uri="{FF2B5EF4-FFF2-40B4-BE49-F238E27FC236}">
                              <a16:creationId xmlns:a16="http://schemas.microsoft.com/office/drawing/2014/main" id="{DC1208EF-E56E-CCC4-6340-86AD5D127B3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789854" y="892363"/>
                          <a:ext cx="1068816" cy="1157148"/>
                          <a:chOff x="7322094" y="1059947"/>
                          <a:chExt cx="1068816" cy="1157148"/>
                        </a:xfrm>
                      </p:grpSpPr>
                      <p:sp>
                        <p:nvSpPr>
                          <p:cNvPr id="338" name="Isosceles Triangle 337">
                            <a:extLst>
                              <a:ext uri="{FF2B5EF4-FFF2-40B4-BE49-F238E27FC236}">
                                <a16:creationId xmlns:a16="http://schemas.microsoft.com/office/drawing/2014/main" id="{39CBB6D3-1DC6-D9C9-707A-5802B840645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7277928" y="1104113"/>
                            <a:ext cx="1157148" cy="1068816"/>
                          </a:xfrm>
                          <a:prstGeom prst="triangl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342" name="Plus Sign 341">
                            <a:extLst>
                              <a:ext uri="{FF2B5EF4-FFF2-40B4-BE49-F238E27FC236}">
                                <a16:creationId xmlns:a16="http://schemas.microsoft.com/office/drawing/2014/main" id="{3B7FBECF-5D4B-3672-0592-BA50FDA43A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12513" y="1300841"/>
                            <a:ext cx="148773" cy="148773"/>
                          </a:xfrm>
                          <a:prstGeom prst="mathPlus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43" name="Minus Sign 342">
                            <a:extLst>
                              <a:ext uri="{FF2B5EF4-FFF2-40B4-BE49-F238E27FC236}">
                                <a16:creationId xmlns:a16="http://schemas.microsoft.com/office/drawing/2014/main" id="{385A79DD-38F9-1B09-1ECF-052161E7A5A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12513" y="1834195"/>
                            <a:ext cx="148773" cy="148773"/>
                          </a:xfrm>
                          <a:prstGeom prst="mathMinus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46" name="Connector: Elbow 345">
                          <a:extLst>
                            <a:ext uri="{FF2B5EF4-FFF2-40B4-BE49-F238E27FC236}">
                              <a16:creationId xmlns:a16="http://schemas.microsoft.com/office/drawing/2014/main" id="{52E20053-13EA-8020-CEFC-20ADD2C58B1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512475" y="1236493"/>
                          <a:ext cx="5276864" cy="3335403"/>
                        </a:xfrm>
                        <a:prstGeom prst="bentConnector3">
                          <a:avLst>
                            <a:gd name="adj1" fmla="val 62477"/>
                          </a:avLst>
                        </a:prstGeom>
                        <a:ln w="127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61" name="Connector: Elbow 360">
                        <a:extLst>
                          <a:ext uri="{FF2B5EF4-FFF2-40B4-BE49-F238E27FC236}">
                            <a16:creationId xmlns:a16="http://schemas.microsoft.com/office/drawing/2014/main" id="{A4ABBB50-B01C-34DA-E619-E2DA3B541B8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691892" y="1742549"/>
                        <a:ext cx="3082644" cy="3066897"/>
                      </a:xfrm>
                      <a:prstGeom prst="bentConnector3">
                        <a:avLst>
                          <a:gd name="adj1" fmla="val 50000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85" name="TextBox 484">
                      <a:extLst>
                        <a:ext uri="{FF2B5EF4-FFF2-40B4-BE49-F238E27FC236}">
                          <a16:creationId xmlns:a16="http://schemas.microsoft.com/office/drawing/2014/main" id="{424466B4-7D21-7257-E872-9EC362AF4A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91943" y="1200517"/>
                      <a:ext cx="963079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comp</a:t>
                      </a:r>
                    </a:p>
                  </p:txBody>
                </p:sp>
              </p:grpSp>
              <p:cxnSp>
                <p:nvCxnSpPr>
                  <p:cNvPr id="488" name="Connector: Elbow 487">
                    <a:extLst>
                      <a:ext uri="{FF2B5EF4-FFF2-40B4-BE49-F238E27FC236}">
                        <a16:creationId xmlns:a16="http://schemas.microsoft.com/office/drawing/2014/main" id="{F0272CA4-9CE2-0A79-E304-2765690EAADD}"/>
                      </a:ext>
                    </a:extLst>
                  </p:cNvPr>
                  <p:cNvCxnSpPr>
                    <a:stCxn id="482" idx="3"/>
                    <a:endCxn id="449" idx="0"/>
                  </p:cNvCxnSpPr>
                  <p:nvPr/>
                </p:nvCxnSpPr>
                <p:spPr>
                  <a:xfrm>
                    <a:off x="8004701" y="1465864"/>
                    <a:ext cx="1095749" cy="2256631"/>
                  </a:xfrm>
                  <a:prstGeom prst="bentConnector4">
                    <a:avLst>
                      <a:gd name="adj1" fmla="val 48957"/>
                      <a:gd name="adj2" fmla="val 90680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15" name="TextBox 514">
                  <a:extLst>
                    <a:ext uri="{FF2B5EF4-FFF2-40B4-BE49-F238E27FC236}">
                      <a16:creationId xmlns:a16="http://schemas.microsoft.com/office/drawing/2014/main" id="{496AC06B-A606-3392-6EFF-3F2B8538C03A}"/>
                    </a:ext>
                  </a:extLst>
                </p:cNvPr>
                <p:cNvSpPr txBox="1"/>
                <p:nvPr/>
              </p:nvSpPr>
              <p:spPr>
                <a:xfrm>
                  <a:off x="1093435" y="3886848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SAm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3DA65135-F74B-B72E-07BE-E933439EBAEE}"/>
                    </a:ext>
                  </a:extLst>
                </p:cNvPr>
                <p:cNvSpPr txBox="1"/>
                <p:nvPr/>
              </p:nvSpPr>
              <p:spPr>
                <a:xfrm>
                  <a:off x="423125" y="3886848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SAp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7" name="TextBox 516">
                  <a:extLst>
                    <a:ext uri="{FF2B5EF4-FFF2-40B4-BE49-F238E27FC236}">
                      <a16:creationId xmlns:a16="http://schemas.microsoft.com/office/drawing/2014/main" id="{1FFB0533-FA2E-D0D4-A59A-E0E18BC147E0}"/>
                    </a:ext>
                  </a:extLst>
                </p:cNvPr>
                <p:cNvSpPr txBox="1"/>
                <p:nvPr/>
              </p:nvSpPr>
              <p:spPr>
                <a:xfrm>
                  <a:off x="3230357" y="2736164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SBm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8" name="TextBox 517">
                  <a:extLst>
                    <a:ext uri="{FF2B5EF4-FFF2-40B4-BE49-F238E27FC236}">
                      <a16:creationId xmlns:a16="http://schemas.microsoft.com/office/drawing/2014/main" id="{95A78116-4333-B04B-2DEC-C9408F59937D}"/>
                    </a:ext>
                  </a:extLst>
                </p:cNvPr>
                <p:cNvSpPr txBox="1"/>
                <p:nvPr/>
              </p:nvSpPr>
              <p:spPr>
                <a:xfrm>
                  <a:off x="2594043" y="2736164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SBp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9" name="TextBox 518">
                  <a:extLst>
                    <a:ext uri="{FF2B5EF4-FFF2-40B4-BE49-F238E27FC236}">
                      <a16:creationId xmlns:a16="http://schemas.microsoft.com/office/drawing/2014/main" id="{3E5631F4-4928-B75E-3D08-A3CCF6D8F396}"/>
                    </a:ext>
                  </a:extLst>
                </p:cNvPr>
                <p:cNvSpPr txBox="1"/>
                <p:nvPr/>
              </p:nvSpPr>
              <p:spPr>
                <a:xfrm>
                  <a:off x="1109734" y="1841443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SCm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TextBox 519">
                  <a:extLst>
                    <a:ext uri="{FF2B5EF4-FFF2-40B4-BE49-F238E27FC236}">
                      <a16:creationId xmlns:a16="http://schemas.microsoft.com/office/drawing/2014/main" id="{253E8643-EB34-DBF5-7414-2A9F59B01C3D}"/>
                    </a:ext>
                  </a:extLst>
                </p:cNvPr>
                <p:cNvSpPr txBox="1"/>
                <p:nvPr/>
              </p:nvSpPr>
              <p:spPr>
                <a:xfrm>
                  <a:off x="476512" y="1841443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SCp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1" name="TextBox 520">
                  <a:extLst>
                    <a:ext uri="{FF2B5EF4-FFF2-40B4-BE49-F238E27FC236}">
                      <a16:creationId xmlns:a16="http://schemas.microsoft.com/office/drawing/2014/main" id="{95CF296D-242F-FA2B-DAA0-F28D1B1EDEE0}"/>
                    </a:ext>
                  </a:extLst>
                </p:cNvPr>
                <p:cNvSpPr txBox="1"/>
                <p:nvPr/>
              </p:nvSpPr>
              <p:spPr>
                <a:xfrm>
                  <a:off x="3221259" y="3888444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SDm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2" name="TextBox 521">
                  <a:extLst>
                    <a:ext uri="{FF2B5EF4-FFF2-40B4-BE49-F238E27FC236}">
                      <a16:creationId xmlns:a16="http://schemas.microsoft.com/office/drawing/2014/main" id="{B301D1AA-BC41-019D-8627-24A295E5071D}"/>
                    </a:ext>
                  </a:extLst>
                </p:cNvPr>
                <p:cNvSpPr txBox="1"/>
                <p:nvPr/>
              </p:nvSpPr>
              <p:spPr>
                <a:xfrm>
                  <a:off x="2642492" y="3888444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SDp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3" name="TextBox 522">
                  <a:extLst>
                    <a:ext uri="{FF2B5EF4-FFF2-40B4-BE49-F238E27FC236}">
                      <a16:creationId xmlns:a16="http://schemas.microsoft.com/office/drawing/2014/main" id="{3BDF5421-E0FB-B49F-1691-2C929109FDBC}"/>
                    </a:ext>
                  </a:extLst>
                </p:cNvPr>
                <p:cNvSpPr txBox="1"/>
                <p:nvPr/>
              </p:nvSpPr>
              <p:spPr>
                <a:xfrm>
                  <a:off x="3153612" y="1883474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SEm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4" name="TextBox 523">
                  <a:extLst>
                    <a:ext uri="{FF2B5EF4-FFF2-40B4-BE49-F238E27FC236}">
                      <a16:creationId xmlns:a16="http://schemas.microsoft.com/office/drawing/2014/main" id="{175FA9BC-6217-7CF6-31CE-38111F8C3199}"/>
                    </a:ext>
                  </a:extLst>
                </p:cNvPr>
                <p:cNvSpPr txBox="1"/>
                <p:nvPr/>
              </p:nvSpPr>
              <p:spPr>
                <a:xfrm>
                  <a:off x="2703524" y="1883474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SEp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5" name="TextBox 524">
                  <a:extLst>
                    <a:ext uri="{FF2B5EF4-FFF2-40B4-BE49-F238E27FC236}">
                      <a16:creationId xmlns:a16="http://schemas.microsoft.com/office/drawing/2014/main" id="{34BD60ED-04CC-9743-7ABA-FCF461A2B727}"/>
                    </a:ext>
                  </a:extLst>
                </p:cNvPr>
                <p:cNvSpPr txBox="1"/>
                <p:nvPr/>
              </p:nvSpPr>
              <p:spPr>
                <a:xfrm>
                  <a:off x="1937853" y="3548468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SFm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6" name="TextBox 525">
                  <a:extLst>
                    <a:ext uri="{FF2B5EF4-FFF2-40B4-BE49-F238E27FC236}">
                      <a16:creationId xmlns:a16="http://schemas.microsoft.com/office/drawing/2014/main" id="{0351AD0B-1508-8982-7A45-A986FD1685AC}"/>
                    </a:ext>
                  </a:extLst>
                </p:cNvPr>
                <p:cNvSpPr txBox="1"/>
                <p:nvPr/>
              </p:nvSpPr>
              <p:spPr>
                <a:xfrm>
                  <a:off x="1937853" y="2805352"/>
                  <a:ext cx="9630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800" dirty="0" err="1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SFp</a:t>
                  </a:r>
                  <a:endPara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D2AD9B-3F82-A3ED-A41E-D6BCA38CBF80}"/>
                  </a:ext>
                </a:extLst>
              </p:cNvPr>
              <p:cNvSpPr txBox="1"/>
              <p:nvPr/>
            </p:nvSpPr>
            <p:spPr>
              <a:xfrm>
                <a:off x="8800575" y="303002"/>
                <a:ext cx="24555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S_dis_C1C2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025791-5A06-5B84-3081-18B66BD2298D}"/>
                  </a:ext>
                </a:extLst>
              </p:cNvPr>
              <p:cNvSpPr txBox="1"/>
              <p:nvPr/>
            </p:nvSpPr>
            <p:spPr>
              <a:xfrm>
                <a:off x="358333" y="498384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8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FD744D-C65A-EC0B-0D91-B8BEA214404A}"/>
                  </a:ext>
                </a:extLst>
              </p:cNvPr>
              <p:cNvSpPr txBox="1"/>
              <p:nvPr/>
            </p:nvSpPr>
            <p:spPr>
              <a:xfrm>
                <a:off x="2895699" y="5191156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8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D1BEF1-5972-F1AF-B881-F465B440E24D}"/>
                </a:ext>
              </a:extLst>
            </p:cNvPr>
            <p:cNvSpPr txBox="1"/>
            <p:nvPr/>
          </p:nvSpPr>
          <p:spPr>
            <a:xfrm>
              <a:off x="961598" y="1148693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800" baseline="-250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in</a:t>
              </a:r>
              <a:endPara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44775DF-6004-4D2B-0C28-F3C98CFF8D8D}"/>
                </a:ext>
              </a:extLst>
            </p:cNvPr>
            <p:cNvSpPr txBox="1"/>
            <p:nvPr/>
          </p:nvSpPr>
          <p:spPr>
            <a:xfrm>
              <a:off x="3138878" y="1130428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800" baseline="-250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ref</a:t>
              </a:r>
              <a:endPara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5E6E25F-DFD9-793E-DECD-9927D6D06EE3}"/>
                </a:ext>
              </a:extLst>
            </p:cNvPr>
            <p:cNvSpPr txBox="1"/>
            <p:nvPr/>
          </p:nvSpPr>
          <p:spPr>
            <a:xfrm>
              <a:off x="5575671" y="1291318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F2AE5FC-07B7-7F45-77B8-43FF9D0C49F9}"/>
                </a:ext>
              </a:extLst>
            </p:cNvPr>
            <p:cNvSpPr txBox="1"/>
            <p:nvPr/>
          </p:nvSpPr>
          <p:spPr>
            <a:xfrm>
              <a:off x="5575671" y="2074254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385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9C9F839-80B4-13FD-E92A-2CB085098037}"/>
              </a:ext>
            </a:extLst>
          </p:cNvPr>
          <p:cNvSpPr txBox="1"/>
          <p:nvPr/>
        </p:nvSpPr>
        <p:spPr>
          <a:xfrm>
            <a:off x="8800575" y="303002"/>
            <a:ext cx="245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FCAB12A-B249-8CFA-AEEA-1F9DFEE11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890" y="210147"/>
            <a:ext cx="5946167" cy="577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01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9C9F839-80B4-13FD-E92A-2CB085098037}"/>
              </a:ext>
            </a:extLst>
          </p:cNvPr>
          <p:cNvSpPr txBox="1"/>
          <p:nvPr/>
        </p:nvSpPr>
        <p:spPr>
          <a:xfrm>
            <a:off x="9744292" y="90143"/>
            <a:ext cx="245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C80526B-0687-6EC8-2D9D-1EFAF1CD6E01}"/>
              </a:ext>
            </a:extLst>
          </p:cNvPr>
          <p:cNvSpPr/>
          <p:nvPr/>
        </p:nvSpPr>
        <p:spPr>
          <a:xfrm>
            <a:off x="921548" y="951044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BB95DD-5E07-E690-1B99-EA6BF57F5AAF}"/>
              </a:ext>
            </a:extLst>
          </p:cNvPr>
          <p:cNvSpPr/>
          <p:nvPr/>
        </p:nvSpPr>
        <p:spPr>
          <a:xfrm>
            <a:off x="921548" y="2838211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S_in</a:t>
            </a:r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7AC476-1071-99F8-382E-6ECFB918C1F9}"/>
              </a:ext>
            </a:extLst>
          </p:cNvPr>
          <p:cNvSpPr/>
          <p:nvPr/>
        </p:nvSpPr>
        <p:spPr>
          <a:xfrm>
            <a:off x="921548" y="4725378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S_ref</a:t>
            </a:r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9F821D-C175-CA5C-F347-275B1CAED4E0}"/>
              </a:ext>
            </a:extLst>
          </p:cNvPr>
          <p:cNvSpPr/>
          <p:nvPr/>
        </p:nvSpPr>
        <p:spPr>
          <a:xfrm>
            <a:off x="3392010" y="2838211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S_dis_C1C2</a:t>
            </a:r>
          </a:p>
          <a:p>
            <a:pPr algn="ctr"/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6C417C-E62F-0A71-C8C5-585FE499BADB}"/>
              </a:ext>
            </a:extLst>
          </p:cNvPr>
          <p:cNvSpPr/>
          <p:nvPr/>
        </p:nvSpPr>
        <p:spPr>
          <a:xfrm>
            <a:off x="4887414" y="951044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S_TVN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933546-E4C0-AD26-B4D8-AA72A8BD8A50}"/>
              </a:ext>
            </a:extLst>
          </p:cNvPr>
          <p:cNvSpPr/>
          <p:nvPr/>
        </p:nvSpPr>
        <p:spPr>
          <a:xfrm>
            <a:off x="6667083" y="951044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S_VTN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D53EF0-D8D2-E080-118D-5A68BDC16710}"/>
              </a:ext>
            </a:extLst>
          </p:cNvPr>
          <p:cNvSpPr/>
          <p:nvPr/>
        </p:nvSpPr>
        <p:spPr>
          <a:xfrm>
            <a:off x="8446752" y="951044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S_disC1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454C5B-3A81-1868-230C-7172F69E8B7A}"/>
              </a:ext>
            </a:extLst>
          </p:cNvPr>
          <p:cNvSpPr/>
          <p:nvPr/>
        </p:nvSpPr>
        <p:spPr>
          <a:xfrm>
            <a:off x="10226422" y="951044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S_2XN</a:t>
            </a:r>
          </a:p>
          <a:p>
            <a:pPr algn="ctr"/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7FD684-138F-CEA7-CEF3-B56DF3AD3DCF}"/>
              </a:ext>
            </a:extLst>
          </p:cNvPr>
          <p:cNvSpPr/>
          <p:nvPr/>
        </p:nvSpPr>
        <p:spPr>
          <a:xfrm>
            <a:off x="4887414" y="4725378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S_TVP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046F06-D6CE-B649-51AF-0858D75BC450}"/>
              </a:ext>
            </a:extLst>
          </p:cNvPr>
          <p:cNvSpPr/>
          <p:nvPr/>
        </p:nvSpPr>
        <p:spPr>
          <a:xfrm>
            <a:off x="6667083" y="4725378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S_VTP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F2E159-3052-582D-68D5-4A6790CE52C8}"/>
              </a:ext>
            </a:extLst>
          </p:cNvPr>
          <p:cNvSpPr/>
          <p:nvPr/>
        </p:nvSpPr>
        <p:spPr>
          <a:xfrm>
            <a:off x="8446752" y="4725378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S_disC2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EDD384-FBE2-0649-8B83-22E3EEE7062E}"/>
              </a:ext>
            </a:extLst>
          </p:cNvPr>
          <p:cNvSpPr/>
          <p:nvPr/>
        </p:nvSpPr>
        <p:spPr>
          <a:xfrm>
            <a:off x="10226422" y="4725378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S_2XP</a:t>
            </a:r>
          </a:p>
          <a:p>
            <a:pPr algn="ctr"/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7F9DD8-7C3C-4CFC-744C-30D732F59057}"/>
              </a:ext>
            </a:extLst>
          </p:cNvPr>
          <p:cNvCxnSpPr>
            <a:stCxn id="3" idx="4"/>
            <a:endCxn id="5" idx="0"/>
          </p:cNvCxnSpPr>
          <p:nvPr/>
        </p:nvCxnSpPr>
        <p:spPr>
          <a:xfrm>
            <a:off x="1599242" y="2306431"/>
            <a:ext cx="0" cy="531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FD301D-849B-5D36-0120-515C24BEC688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1599242" y="4193598"/>
            <a:ext cx="0" cy="531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1E21634-4B47-0D84-E3A1-1F9CC9906F5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276935" y="3515905"/>
            <a:ext cx="1115075" cy="188716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05CF0F67-02ED-072F-277D-32B097FE6751}"/>
              </a:ext>
            </a:extLst>
          </p:cNvPr>
          <p:cNvCxnSpPr>
            <a:stCxn id="7" idx="0"/>
            <a:endCxn id="8" idx="2"/>
          </p:cNvCxnSpPr>
          <p:nvPr/>
        </p:nvCxnSpPr>
        <p:spPr>
          <a:xfrm rot="5400000" flipH="1" flipV="1">
            <a:off x="3873823" y="1824620"/>
            <a:ext cx="1209473" cy="81771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958FCB-289F-0531-9EC5-DE09C6C21935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6242801" y="1628738"/>
            <a:ext cx="424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CC4ADB-D43D-D7E2-A171-E7C738363F0E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8022470" y="1628738"/>
            <a:ext cx="424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DAE893-38FD-2D42-A099-3646E3EFBD4F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9802139" y="1628738"/>
            <a:ext cx="4242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7DBF7A3-0FC8-1E15-B335-836BBDDE7C9A}"/>
              </a:ext>
            </a:extLst>
          </p:cNvPr>
          <p:cNvCxnSpPr>
            <a:stCxn id="11" idx="4"/>
            <a:endCxn id="7" idx="7"/>
          </p:cNvCxnSpPr>
          <p:nvPr/>
        </p:nvCxnSpPr>
        <p:spPr>
          <a:xfrm rot="5400000">
            <a:off x="7361375" y="-506038"/>
            <a:ext cx="730272" cy="635521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66AA2D0-80EF-01B3-6CBF-112921767F8E}"/>
              </a:ext>
            </a:extLst>
          </p:cNvPr>
          <p:cNvCxnSpPr>
            <a:stCxn id="7" idx="4"/>
            <a:endCxn id="12" idx="2"/>
          </p:cNvCxnSpPr>
          <p:nvPr/>
        </p:nvCxnSpPr>
        <p:spPr>
          <a:xfrm rot="16200000" flipH="1">
            <a:off x="3873822" y="4389480"/>
            <a:ext cx="1209474" cy="81771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75D996-D41E-62B0-1417-30216A165FAF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6242801" y="5403072"/>
            <a:ext cx="424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A28645-AC84-CE20-D2A3-DCF83FF73D7D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>
            <a:off x="8022470" y="5403072"/>
            <a:ext cx="424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30E0AD-1569-E035-914C-822E1471D48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9802139" y="5403072"/>
            <a:ext cx="4242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258702CA-ABE6-E440-DCC3-68D9A408840B}"/>
              </a:ext>
            </a:extLst>
          </p:cNvPr>
          <p:cNvCxnSpPr>
            <a:stCxn id="16" idx="0"/>
            <a:endCxn id="7" idx="5"/>
          </p:cNvCxnSpPr>
          <p:nvPr/>
        </p:nvCxnSpPr>
        <p:spPr>
          <a:xfrm rot="16200000" flipV="1">
            <a:off x="7361375" y="1182636"/>
            <a:ext cx="730272" cy="635521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8425AF1-D643-EB76-601A-706B71CF244C}"/>
              </a:ext>
            </a:extLst>
          </p:cNvPr>
          <p:cNvSpPr txBox="1"/>
          <p:nvPr/>
        </p:nvSpPr>
        <p:spPr>
          <a:xfrm>
            <a:off x="1026160" y="2458720"/>
            <a:ext cx="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B41700-53FC-4280-6E35-F03755577389}"/>
              </a:ext>
            </a:extLst>
          </p:cNvPr>
          <p:cNvSpPr txBox="1"/>
          <p:nvPr/>
        </p:nvSpPr>
        <p:spPr>
          <a:xfrm>
            <a:off x="1026160" y="4274822"/>
            <a:ext cx="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3A4985-39B9-24FC-9D13-F0492F26D623}"/>
              </a:ext>
            </a:extLst>
          </p:cNvPr>
          <p:cNvSpPr txBox="1"/>
          <p:nvPr/>
        </p:nvSpPr>
        <p:spPr>
          <a:xfrm>
            <a:off x="3636652" y="1937099"/>
            <a:ext cx="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84C4A8-FFFD-1B76-65D1-AFBFEF449E34}"/>
              </a:ext>
            </a:extLst>
          </p:cNvPr>
          <p:cNvSpPr txBox="1"/>
          <p:nvPr/>
        </p:nvSpPr>
        <p:spPr>
          <a:xfrm>
            <a:off x="6229542" y="1163364"/>
            <a:ext cx="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2CE6BE-3F52-44EB-30C4-24928E3B65C8}"/>
              </a:ext>
            </a:extLst>
          </p:cNvPr>
          <p:cNvSpPr txBox="1"/>
          <p:nvPr/>
        </p:nvSpPr>
        <p:spPr>
          <a:xfrm>
            <a:off x="2338066" y="4360241"/>
            <a:ext cx="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EB7F66-EC63-FD4E-5746-CA0528BCE33A}"/>
              </a:ext>
            </a:extLst>
          </p:cNvPr>
          <p:cNvSpPr txBox="1"/>
          <p:nvPr/>
        </p:nvSpPr>
        <p:spPr>
          <a:xfrm>
            <a:off x="7941520" y="1163364"/>
            <a:ext cx="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365C40-4DF6-DB32-ED29-3637F64C00C5}"/>
              </a:ext>
            </a:extLst>
          </p:cNvPr>
          <p:cNvSpPr txBox="1"/>
          <p:nvPr/>
        </p:nvSpPr>
        <p:spPr>
          <a:xfrm>
            <a:off x="9738830" y="1163364"/>
            <a:ext cx="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706624-EC62-F1E6-A966-8895BB45B8EF}"/>
              </a:ext>
            </a:extLst>
          </p:cNvPr>
          <p:cNvSpPr txBox="1"/>
          <p:nvPr/>
        </p:nvSpPr>
        <p:spPr>
          <a:xfrm>
            <a:off x="8379094" y="2614792"/>
            <a:ext cx="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71833B-B1EA-983F-DA98-C69BB8570050}"/>
              </a:ext>
            </a:extLst>
          </p:cNvPr>
          <p:cNvSpPr txBox="1"/>
          <p:nvPr/>
        </p:nvSpPr>
        <p:spPr>
          <a:xfrm>
            <a:off x="3636652" y="4849075"/>
            <a:ext cx="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BF99A6-3132-11C8-068F-C363AEE699C5}"/>
              </a:ext>
            </a:extLst>
          </p:cNvPr>
          <p:cNvSpPr txBox="1"/>
          <p:nvPr/>
        </p:nvSpPr>
        <p:spPr>
          <a:xfrm>
            <a:off x="6229542" y="5673052"/>
            <a:ext cx="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B2E9CC-48B9-DAC8-9CFA-49E44108B220}"/>
              </a:ext>
            </a:extLst>
          </p:cNvPr>
          <p:cNvSpPr txBox="1"/>
          <p:nvPr/>
        </p:nvSpPr>
        <p:spPr>
          <a:xfrm>
            <a:off x="7941520" y="5673052"/>
            <a:ext cx="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8618E5-C6E9-B66D-5693-AAD77CE805CC}"/>
              </a:ext>
            </a:extLst>
          </p:cNvPr>
          <p:cNvSpPr txBox="1"/>
          <p:nvPr/>
        </p:nvSpPr>
        <p:spPr>
          <a:xfrm>
            <a:off x="9738830" y="5673052"/>
            <a:ext cx="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D194CC-1BA3-5811-EBA3-300A2E902C9D}"/>
              </a:ext>
            </a:extLst>
          </p:cNvPr>
          <p:cNvSpPr txBox="1"/>
          <p:nvPr/>
        </p:nvSpPr>
        <p:spPr>
          <a:xfrm>
            <a:off x="8379094" y="3984378"/>
            <a:ext cx="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E467102F-4EA6-EDC9-A67A-0DFD5E0723EC}"/>
              </a:ext>
            </a:extLst>
          </p:cNvPr>
          <p:cNvSpPr/>
          <p:nvPr/>
        </p:nvSpPr>
        <p:spPr>
          <a:xfrm>
            <a:off x="676906" y="1056640"/>
            <a:ext cx="209236" cy="49857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D0E97F7F-AA36-2D32-E593-AB17E0894D44}"/>
              </a:ext>
            </a:extLst>
          </p:cNvPr>
          <p:cNvSpPr/>
          <p:nvPr/>
        </p:nvSpPr>
        <p:spPr>
          <a:xfrm rot="16200000">
            <a:off x="8194428" y="2896431"/>
            <a:ext cx="369331" cy="673799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7596FADF-4A20-0091-8DA8-EA105AC34A99}"/>
              </a:ext>
            </a:extLst>
          </p:cNvPr>
          <p:cNvSpPr/>
          <p:nvPr/>
        </p:nvSpPr>
        <p:spPr>
          <a:xfrm rot="5400000" flipV="1">
            <a:off x="8021446" y="-2548978"/>
            <a:ext cx="369331" cy="673799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E4009C0-E509-D81E-CBDE-AE32E325E6AC}"/>
              </a:ext>
            </a:extLst>
          </p:cNvPr>
          <p:cNvSpPr txBox="1"/>
          <p:nvPr/>
        </p:nvSpPr>
        <p:spPr>
          <a:xfrm>
            <a:off x="243840" y="3342640"/>
            <a:ext cx="293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060672-6D3D-DCBF-DF02-D530FFC8C370}"/>
              </a:ext>
            </a:extLst>
          </p:cNvPr>
          <p:cNvSpPr txBox="1"/>
          <p:nvPr/>
        </p:nvSpPr>
        <p:spPr>
          <a:xfrm>
            <a:off x="6885886" y="6441705"/>
            <a:ext cx="298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Index Phase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279156-7FE1-F754-E5E0-A6BC10C70F3D}"/>
              </a:ext>
            </a:extLst>
          </p:cNvPr>
          <p:cNvSpPr txBox="1"/>
          <p:nvPr/>
        </p:nvSpPr>
        <p:spPr>
          <a:xfrm>
            <a:off x="6712904" y="301005"/>
            <a:ext cx="298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Index Phase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A0B36A-0A4C-172D-7FE2-1D034BA3E1DE}"/>
              </a:ext>
            </a:extLst>
          </p:cNvPr>
          <p:cNvSpPr txBox="1"/>
          <p:nvPr/>
        </p:nvSpPr>
        <p:spPr>
          <a:xfrm>
            <a:off x="426720" y="182880"/>
            <a:ext cx="331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– Clock Edge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– Comparator Output</a:t>
            </a:r>
          </a:p>
        </p:txBody>
      </p:sp>
    </p:spTree>
    <p:extLst>
      <p:ext uri="{BB962C8B-B14F-4D97-AF65-F5344CB8AC3E}">
        <p14:creationId xmlns:p14="http://schemas.microsoft.com/office/powerpoint/2010/main" val="2026919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9C9F839-80B4-13FD-E92A-2CB085098037}"/>
              </a:ext>
            </a:extLst>
          </p:cNvPr>
          <p:cNvSpPr txBox="1"/>
          <p:nvPr/>
        </p:nvSpPr>
        <p:spPr>
          <a:xfrm>
            <a:off x="8771392" y="195998"/>
            <a:ext cx="245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C80526B-0687-6EC8-2D9D-1EFAF1CD6E01}"/>
              </a:ext>
            </a:extLst>
          </p:cNvPr>
          <p:cNvSpPr/>
          <p:nvPr/>
        </p:nvSpPr>
        <p:spPr>
          <a:xfrm>
            <a:off x="921548" y="737684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BB95DD-5E07-E690-1B99-EA6BF57F5AAF}"/>
              </a:ext>
            </a:extLst>
          </p:cNvPr>
          <p:cNvSpPr/>
          <p:nvPr/>
        </p:nvSpPr>
        <p:spPr>
          <a:xfrm>
            <a:off x="921548" y="2624851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S_in</a:t>
            </a:r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7AC476-1071-99F8-382E-6ECFB918C1F9}"/>
              </a:ext>
            </a:extLst>
          </p:cNvPr>
          <p:cNvSpPr/>
          <p:nvPr/>
        </p:nvSpPr>
        <p:spPr>
          <a:xfrm>
            <a:off x="921548" y="4512018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S_ref</a:t>
            </a:r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9F821D-C175-CA5C-F347-275B1CAED4E0}"/>
              </a:ext>
            </a:extLst>
          </p:cNvPr>
          <p:cNvSpPr/>
          <p:nvPr/>
        </p:nvSpPr>
        <p:spPr>
          <a:xfrm>
            <a:off x="3392010" y="2624851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S_dis_C1C2</a:t>
            </a:r>
          </a:p>
          <a:p>
            <a:pPr algn="ctr"/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6C417C-E62F-0A71-C8C5-585FE499BADB}"/>
              </a:ext>
            </a:extLst>
          </p:cNvPr>
          <p:cNvSpPr/>
          <p:nvPr/>
        </p:nvSpPr>
        <p:spPr>
          <a:xfrm>
            <a:off x="4887414" y="737684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S_TVN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933546-E4C0-AD26-B4D8-AA72A8BD8A50}"/>
              </a:ext>
            </a:extLst>
          </p:cNvPr>
          <p:cNvSpPr/>
          <p:nvPr/>
        </p:nvSpPr>
        <p:spPr>
          <a:xfrm>
            <a:off x="6667083" y="737684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S_VTN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D53EF0-D8D2-E080-118D-5A68BDC16710}"/>
              </a:ext>
            </a:extLst>
          </p:cNvPr>
          <p:cNvSpPr/>
          <p:nvPr/>
        </p:nvSpPr>
        <p:spPr>
          <a:xfrm>
            <a:off x="8446752" y="737684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S_disC1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454C5B-3A81-1868-230C-7172F69E8B7A}"/>
              </a:ext>
            </a:extLst>
          </p:cNvPr>
          <p:cNvSpPr/>
          <p:nvPr/>
        </p:nvSpPr>
        <p:spPr>
          <a:xfrm>
            <a:off x="10226422" y="737684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S_2XN</a:t>
            </a:r>
          </a:p>
          <a:p>
            <a:pPr algn="ctr"/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7FD684-138F-CEA7-CEF3-B56DF3AD3DCF}"/>
              </a:ext>
            </a:extLst>
          </p:cNvPr>
          <p:cNvSpPr/>
          <p:nvPr/>
        </p:nvSpPr>
        <p:spPr>
          <a:xfrm>
            <a:off x="4887414" y="4512018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S_TVP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046F06-D6CE-B649-51AF-0858D75BC450}"/>
              </a:ext>
            </a:extLst>
          </p:cNvPr>
          <p:cNvSpPr/>
          <p:nvPr/>
        </p:nvSpPr>
        <p:spPr>
          <a:xfrm>
            <a:off x="6667083" y="4512018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S_VTN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F2E159-3052-582D-68D5-4A6790CE52C8}"/>
              </a:ext>
            </a:extLst>
          </p:cNvPr>
          <p:cNvSpPr/>
          <p:nvPr/>
        </p:nvSpPr>
        <p:spPr>
          <a:xfrm>
            <a:off x="8446752" y="4512018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S_disC2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EDD384-FBE2-0649-8B83-22E3EEE7062E}"/>
              </a:ext>
            </a:extLst>
          </p:cNvPr>
          <p:cNvSpPr/>
          <p:nvPr/>
        </p:nvSpPr>
        <p:spPr>
          <a:xfrm>
            <a:off x="10226422" y="4512018"/>
            <a:ext cx="1355387" cy="135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S_2XP</a:t>
            </a:r>
          </a:p>
          <a:p>
            <a:pPr algn="ctr"/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7F9DD8-7C3C-4CFC-744C-30D732F59057}"/>
              </a:ext>
            </a:extLst>
          </p:cNvPr>
          <p:cNvCxnSpPr>
            <a:stCxn id="3" idx="4"/>
            <a:endCxn id="5" idx="0"/>
          </p:cNvCxnSpPr>
          <p:nvPr/>
        </p:nvCxnSpPr>
        <p:spPr>
          <a:xfrm>
            <a:off x="1599242" y="2093071"/>
            <a:ext cx="0" cy="531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FD301D-849B-5D36-0120-515C24BEC688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1599242" y="3980238"/>
            <a:ext cx="0" cy="531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1E21634-4B47-0D84-E3A1-1F9CC9906F5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276935" y="3302545"/>
            <a:ext cx="1115075" cy="188716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05CF0F67-02ED-072F-277D-32B097FE6751}"/>
              </a:ext>
            </a:extLst>
          </p:cNvPr>
          <p:cNvCxnSpPr>
            <a:stCxn id="7" idx="0"/>
            <a:endCxn id="8" idx="2"/>
          </p:cNvCxnSpPr>
          <p:nvPr/>
        </p:nvCxnSpPr>
        <p:spPr>
          <a:xfrm rot="5400000" flipH="1" flipV="1">
            <a:off x="3873823" y="1611260"/>
            <a:ext cx="1209473" cy="81771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958FCB-289F-0531-9EC5-DE09C6C21935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6242801" y="1415378"/>
            <a:ext cx="424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CC4ADB-D43D-D7E2-A171-E7C738363F0E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8022470" y="1415378"/>
            <a:ext cx="424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DAE893-38FD-2D42-A099-3646E3EFBD4F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9802139" y="1415378"/>
            <a:ext cx="4242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7DBF7A3-0FC8-1E15-B335-836BBDDE7C9A}"/>
              </a:ext>
            </a:extLst>
          </p:cNvPr>
          <p:cNvCxnSpPr>
            <a:stCxn id="11" idx="4"/>
            <a:endCxn id="7" idx="7"/>
          </p:cNvCxnSpPr>
          <p:nvPr/>
        </p:nvCxnSpPr>
        <p:spPr>
          <a:xfrm rot="5400000">
            <a:off x="7361375" y="-719398"/>
            <a:ext cx="730272" cy="635521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66AA2D0-80EF-01B3-6CBF-112921767F8E}"/>
              </a:ext>
            </a:extLst>
          </p:cNvPr>
          <p:cNvCxnSpPr>
            <a:stCxn id="7" idx="4"/>
            <a:endCxn id="12" idx="2"/>
          </p:cNvCxnSpPr>
          <p:nvPr/>
        </p:nvCxnSpPr>
        <p:spPr>
          <a:xfrm rot="16200000" flipH="1">
            <a:off x="3873822" y="4176120"/>
            <a:ext cx="1209474" cy="81771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75D996-D41E-62B0-1417-30216A165FAF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6242801" y="5189712"/>
            <a:ext cx="424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A28645-AC84-CE20-D2A3-DCF83FF73D7D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>
            <a:off x="8022470" y="5189712"/>
            <a:ext cx="424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30E0AD-1569-E035-914C-822E1471D48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9802139" y="5189712"/>
            <a:ext cx="4242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258702CA-ABE6-E440-DCC3-68D9A408840B}"/>
              </a:ext>
            </a:extLst>
          </p:cNvPr>
          <p:cNvCxnSpPr>
            <a:stCxn id="16" idx="0"/>
            <a:endCxn id="7" idx="5"/>
          </p:cNvCxnSpPr>
          <p:nvPr/>
        </p:nvCxnSpPr>
        <p:spPr>
          <a:xfrm rot="16200000" flipV="1">
            <a:off x="7361375" y="969276"/>
            <a:ext cx="730272" cy="635521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72CA5-64D6-6C50-CC1A-5BDDE68F7011}"/>
              </a:ext>
            </a:extLst>
          </p:cNvPr>
          <p:cNvGrpSpPr/>
          <p:nvPr/>
        </p:nvGrpSpPr>
        <p:grpSpPr>
          <a:xfrm>
            <a:off x="286938" y="303002"/>
            <a:ext cx="10986970" cy="6095683"/>
            <a:chOff x="286938" y="303002"/>
            <a:chExt cx="10986970" cy="6095683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1B00B7C8-C459-3599-742F-CE8E1FA00840}"/>
                </a:ext>
              </a:extLst>
            </p:cNvPr>
            <p:cNvGrpSpPr/>
            <p:nvPr/>
          </p:nvGrpSpPr>
          <p:grpSpPr>
            <a:xfrm>
              <a:off x="286938" y="671207"/>
              <a:ext cx="10986970" cy="5727478"/>
              <a:chOff x="423125" y="340467"/>
              <a:chExt cx="10986970" cy="5727478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FFB41DE8-65BF-8B03-FA4A-8582EC788EE8}"/>
                  </a:ext>
                </a:extLst>
              </p:cNvPr>
              <p:cNvGrpSpPr/>
              <p:nvPr/>
            </p:nvGrpSpPr>
            <p:grpSpPr>
              <a:xfrm>
                <a:off x="9077590" y="3507051"/>
                <a:ext cx="2332505" cy="2560894"/>
                <a:chOff x="7710026" y="3528999"/>
                <a:chExt cx="2332505" cy="2560894"/>
              </a:xfrm>
            </p:grpSpPr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EF4E4F15-08F4-0DA3-4692-310E5123E367}"/>
                    </a:ext>
                  </a:extLst>
                </p:cNvPr>
                <p:cNvGrpSpPr/>
                <p:nvPr/>
              </p:nvGrpSpPr>
              <p:grpSpPr>
                <a:xfrm>
                  <a:off x="7939801" y="3528999"/>
                  <a:ext cx="2102730" cy="2560894"/>
                  <a:chOff x="7939801" y="3528999"/>
                  <a:chExt cx="2102730" cy="2560894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8975FE12-1635-3538-0097-BFB6EC759851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1945345" cy="2560894"/>
                    <a:chOff x="8102861" y="3474121"/>
                    <a:chExt cx="1945345" cy="2560894"/>
                  </a:xfrm>
                </p:grpSpPr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FE66BBEE-A679-0D77-588B-9771541F9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2861" y="3474121"/>
                      <a:ext cx="1945345" cy="256089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D6AAF895-4B2E-28D3-52B6-DD1ACCE6F3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47412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B4945056-2327-7293-D29E-C1DECE517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66957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A23B1A0A-A874-BF48-399F-BBA271E10C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86502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D58E57DD-AE9E-E950-C023-40556736B9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06048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72D82C7B-8E1A-87F0-B1AD-6D9021897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25593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03B2607B-1CF7-7954-DC01-D5020019C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45139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FDF5A0F3-46D0-335A-6378-CE4194DEB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64684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C45EEB89-CB0D-7552-24E6-9BED5D49E3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84229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C94D6F27-64BA-2475-4BBF-AF608FB4BC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03775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2C1CCEDE-8B77-4DC3-BBD4-C2BAA95C9D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23320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F3A16AEE-02B0-E20B-C9A0-141121649F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42866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6" name="TextBox 405">
                      <a:extLst>
                        <a:ext uri="{FF2B5EF4-FFF2-40B4-BE49-F238E27FC236}">
                          <a16:creationId xmlns:a16="http://schemas.microsoft.com/office/drawing/2014/main" id="{B9D0A7D0-7542-548D-4B12-B56831E03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62411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BB71EE90-B2DD-89E4-0B2E-1170C0681A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81957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AF0EC6C2-237A-B015-AD6A-948B113407B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62945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8D68CDD6-216C-25AD-DE46-7E991B408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0" name="Straight Connector 409">
                      <a:extLst>
                        <a:ext uri="{FF2B5EF4-FFF2-40B4-BE49-F238E27FC236}">
                          <a16:creationId xmlns:a16="http://schemas.microsoft.com/office/drawing/2014/main" id="{7E5E653D-EEF9-73FF-36D9-82675E277A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BDDB6C36-0FE3-E0B8-F51C-F43F69AAE50F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82447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390C4D74-4780-9F68-7814-81FDFB0AF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2CAAB94-5BD2-5A0F-8445-EB709A18F7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986E4739-B06A-262B-2FF6-DFFF12795C3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019492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1DEAD3FE-BF91-6106-C37F-6534154E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ED0319B9-4A18-6618-8CBF-C69150940C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BF2B34C8-6EFF-B8E8-0DF4-E1B11CD01F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214509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545C9D58-6370-C991-4CD7-47D789248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B37FAFA1-164E-CC55-409C-D789F03DD9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24678083-F81E-8F55-3278-AFC17E65DC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409526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2" name="Rectangle 421">
                      <a:extLst>
                        <a:ext uri="{FF2B5EF4-FFF2-40B4-BE49-F238E27FC236}">
                          <a16:creationId xmlns:a16="http://schemas.microsoft.com/office/drawing/2014/main" id="{99C8BE76-AB00-BB6F-9A60-08EFEE7A6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2B7ED07F-B299-3E38-D7E7-A1058C26E3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EBE35782-3921-3D7F-8CF4-DF1D2DF4E136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60454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6D2EFFC1-CCE6-2B9A-0E5A-E0A5D45AA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6" name="Straight Connector 425">
                      <a:extLst>
                        <a:ext uri="{FF2B5EF4-FFF2-40B4-BE49-F238E27FC236}">
                          <a16:creationId xmlns:a16="http://schemas.microsoft.com/office/drawing/2014/main" id="{54737DE5-06DD-BF2C-BFE5-57CF4C9B21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C5E6A4F7-EF90-7B17-EB70-AE3AB65CB6A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799560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8" name="Rectangle 427">
                      <a:extLst>
                        <a:ext uri="{FF2B5EF4-FFF2-40B4-BE49-F238E27FC236}">
                          <a16:creationId xmlns:a16="http://schemas.microsoft.com/office/drawing/2014/main" id="{CFB5DA39-068C-7746-D897-99FDAF2BE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9" name="Straight Connector 428">
                      <a:extLst>
                        <a:ext uri="{FF2B5EF4-FFF2-40B4-BE49-F238E27FC236}">
                          <a16:creationId xmlns:a16="http://schemas.microsoft.com/office/drawing/2014/main" id="{A8D6D186-6EEC-4EBA-278D-A735608104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>
                    <a:extLst>
                      <a:ext uri="{FF2B5EF4-FFF2-40B4-BE49-F238E27FC236}">
                        <a16:creationId xmlns:a16="http://schemas.microsoft.com/office/drawing/2014/main" id="{C785D8F2-ABC3-0C77-F551-6B953C21FCC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994577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1" name="Rectangle 430">
                      <a:extLst>
                        <a:ext uri="{FF2B5EF4-FFF2-40B4-BE49-F238E27FC236}">
                          <a16:creationId xmlns:a16="http://schemas.microsoft.com/office/drawing/2014/main" id="{05B6850F-3C04-8556-1960-1A6514731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B596A41-84DC-6A53-80B5-873B52E063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F67EEC8A-949D-E820-89A3-5C974D94D774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189594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8D96882D-B04E-CFE9-7CD2-842A1C606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5" name="Straight Connector 434">
                      <a:extLst>
                        <a:ext uri="{FF2B5EF4-FFF2-40B4-BE49-F238E27FC236}">
                          <a16:creationId xmlns:a16="http://schemas.microsoft.com/office/drawing/2014/main" id="{B0E3FAE7-9026-FD88-95CC-163C46D5B4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A57BEEB9-8391-352B-26EE-5ECC9DE6A51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384611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6DF8FFF9-EA4B-9E4F-E2B3-55C53322F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DCB68EF8-7E33-653A-1BE3-8DB0E63E7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E7DED9F-508A-8982-29E5-598E32C0020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57962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564B5B3E-2C4E-C55B-9FD0-0AB85697C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DC21A44D-67C9-D478-E959-CEDE79EC5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2" name="Group 441">
                    <a:extLst>
                      <a:ext uri="{FF2B5EF4-FFF2-40B4-BE49-F238E27FC236}">
                        <a16:creationId xmlns:a16="http://schemas.microsoft.com/office/drawing/2014/main" id="{D1611F02-D6E4-4158-DCDD-A8586B3A8AB8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77464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F8671D75-B45F-2289-D3D8-3FDDBFE06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59E6A612-2D96-B3F3-9E15-0A2382CCCB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9BD2B286-0792-34E6-642B-92D3FF57D5AD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96966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A65EF07C-58A4-A44E-FAC2-29E150247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7" name="Straight Connector 446">
                      <a:extLst>
                        <a:ext uri="{FF2B5EF4-FFF2-40B4-BE49-F238E27FC236}">
                          <a16:creationId xmlns:a16="http://schemas.microsoft.com/office/drawing/2014/main" id="{463A16AC-7452-34C7-D190-51EF9A7E87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A54C8A64-8B51-1ADF-60C8-E58E0A2F1044}"/>
                    </a:ext>
                  </a:extLst>
                </p:cNvPr>
                <p:cNvGrpSpPr/>
                <p:nvPr/>
              </p:nvGrpSpPr>
              <p:grpSpPr>
                <a:xfrm>
                  <a:off x="7710026" y="3698724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F7C6609D-67BD-E792-1A41-647EF5B42B2A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84E4DF95-4456-BC9E-1DE5-5B1CF9C23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7AA61623-46AF-034B-EFBD-A08A72410949}"/>
                    </a:ext>
                  </a:extLst>
                </p:cNvPr>
                <p:cNvGrpSpPr/>
                <p:nvPr/>
              </p:nvGrpSpPr>
              <p:grpSpPr>
                <a:xfrm>
                  <a:off x="7710026" y="3901798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262F5373-3418-59A1-E75A-E6EE98DFFAA9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8EEA3FC0-B9F4-9139-C0BF-53894DDF0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A551284F-4C70-F599-EE20-BCCD607E9948}"/>
                    </a:ext>
                  </a:extLst>
                </p:cNvPr>
                <p:cNvGrpSpPr/>
                <p:nvPr/>
              </p:nvGrpSpPr>
              <p:grpSpPr>
                <a:xfrm>
                  <a:off x="7710026" y="4104872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89439368-71DF-5CE7-A91F-1CF4A841DDEF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B7F991C-37D4-6E2B-A01B-6657C40362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5F325289-4BCF-838C-EDB8-DA689A92C273}"/>
                    </a:ext>
                  </a:extLst>
                </p:cNvPr>
                <p:cNvGrpSpPr/>
                <p:nvPr/>
              </p:nvGrpSpPr>
              <p:grpSpPr>
                <a:xfrm>
                  <a:off x="7710026" y="4307945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4211623E-7EF8-8278-FE61-B61C1F78081D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55361320-EFB2-2CAB-9ECC-9EC2800321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ED8935B5-F2F4-A279-E601-7D6143E4623A}"/>
                    </a:ext>
                  </a:extLst>
                </p:cNvPr>
                <p:cNvSpPr txBox="1"/>
                <p:nvPr/>
              </p:nvSpPr>
              <p:spPr>
                <a:xfrm>
                  <a:off x="7894796" y="378329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clock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DB636588-5F8D-B691-DF15-A2FA2DB6B480}"/>
                    </a:ext>
                  </a:extLst>
                </p:cNvPr>
                <p:cNvSpPr txBox="1"/>
                <p:nvPr/>
              </p:nvSpPr>
              <p:spPr>
                <a:xfrm>
                  <a:off x="7894796" y="399496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reset</a:t>
                  </a:r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5C86B38-D204-FCEB-CA95-959B62817D94}"/>
                    </a:ext>
                  </a:extLst>
                </p:cNvPr>
                <p:cNvSpPr txBox="1"/>
                <p:nvPr/>
              </p:nvSpPr>
              <p:spPr>
                <a:xfrm>
                  <a:off x="7894796" y="420664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56C26504-5116-AA86-0390-9C75973987D2}"/>
                    </a:ext>
                  </a:extLst>
                </p:cNvPr>
                <p:cNvSpPr txBox="1"/>
                <p:nvPr/>
              </p:nvSpPr>
              <p:spPr>
                <a:xfrm>
                  <a:off x="7894796" y="357161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comp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337191C9-58F1-14FC-A582-4CAAE070CA93}"/>
                  </a:ext>
                </a:extLst>
              </p:cNvPr>
              <p:cNvGrpSpPr/>
              <p:nvPr/>
            </p:nvGrpSpPr>
            <p:grpSpPr>
              <a:xfrm>
                <a:off x="6656475" y="3748679"/>
                <a:ext cx="2026147" cy="755632"/>
                <a:chOff x="4687423" y="5178976"/>
                <a:chExt cx="2026147" cy="755632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5E043EE7-E233-30BC-232F-2D48AEB36ECB}"/>
                    </a:ext>
                  </a:extLst>
                </p:cNvPr>
                <p:cNvGrpSpPr/>
                <p:nvPr/>
              </p:nvGrpSpPr>
              <p:grpSpPr>
                <a:xfrm>
                  <a:off x="4687423" y="5178976"/>
                  <a:ext cx="1898698" cy="755632"/>
                  <a:chOff x="5012543" y="5210005"/>
                  <a:chExt cx="1898698" cy="755632"/>
                </a:xfrm>
              </p:grpSpPr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EC8290DE-173A-562A-2173-BB37EC1DC675}"/>
                      </a:ext>
                    </a:extLst>
                  </p:cNvPr>
                  <p:cNvSpPr/>
                  <p:nvPr/>
                </p:nvSpPr>
                <p:spPr>
                  <a:xfrm>
                    <a:off x="5012543" y="5210005"/>
                    <a:ext cx="1867730" cy="75563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2F3E9644-E9DC-DC06-9EC1-B59AAC5C9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214005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288EC5DE-9115-1763-A735-700891B204F3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433536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7CB72675-86DB-B18F-1A82-CC70392A9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65306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</p:grp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00B6FFE1-5003-0573-A378-C91BBC1032C4}"/>
                    </a:ext>
                  </a:extLst>
                </p:cNvPr>
                <p:cNvGrpSpPr/>
                <p:nvPr/>
              </p:nvGrpSpPr>
              <p:grpSpPr>
                <a:xfrm>
                  <a:off x="6556053" y="5305903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F30419BE-D52B-E645-F474-8100D363A454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0FA8B0F7-9505-0EE8-7E75-E1179B2A3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52ECCE9F-D4F1-CDB3-4B9F-C0AECEA18D89}"/>
                    </a:ext>
                  </a:extLst>
                </p:cNvPr>
                <p:cNvGrpSpPr/>
                <p:nvPr/>
              </p:nvGrpSpPr>
              <p:grpSpPr>
                <a:xfrm>
                  <a:off x="6556053" y="5524845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CF6B65DB-FA47-0356-D09F-4D1023C4D10B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76150D28-8D61-7CCC-CEB8-805E99C4C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8C3C5FB5-0DC8-6EEF-F431-0C4C10EA1119}"/>
                    </a:ext>
                  </a:extLst>
                </p:cNvPr>
                <p:cNvGrpSpPr/>
                <p:nvPr/>
              </p:nvGrpSpPr>
              <p:grpSpPr>
                <a:xfrm>
                  <a:off x="6556053" y="5743787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0D365253-6FBB-F049-32E9-4EC5CC6EA8DA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7CE70DC1-4226-BB9F-EF4D-43D7E2C6D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5D3917D7-3D89-FF9A-29D3-32A321D6D833}"/>
                  </a:ext>
                </a:extLst>
              </p:cNvPr>
              <p:cNvGrpSpPr/>
              <p:nvPr/>
            </p:nvGrpSpPr>
            <p:grpSpPr>
              <a:xfrm>
                <a:off x="7847184" y="1450307"/>
                <a:ext cx="157517" cy="31114"/>
                <a:chOff x="8237533" y="3376138"/>
                <a:chExt cx="157517" cy="31114"/>
              </a:xfrm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EFDFDAD-1301-DE92-1E62-43D136208B44}"/>
                    </a:ext>
                  </a:extLst>
                </p:cNvPr>
                <p:cNvSpPr/>
                <p:nvPr/>
              </p:nvSpPr>
              <p:spPr>
                <a:xfrm>
                  <a:off x="8363936" y="3376138"/>
                  <a:ext cx="31114" cy="3111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0C609D4E-6904-0EF8-DB3C-04E9A4E02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237533" y="3391694"/>
                  <a:ext cx="12445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85356A9C-96F9-DAEF-BB7D-426A03FC1FF9}"/>
                  </a:ext>
                </a:extLst>
              </p:cNvPr>
              <p:cNvGrpSpPr/>
              <p:nvPr/>
            </p:nvGrpSpPr>
            <p:grpSpPr>
              <a:xfrm>
                <a:off x="579120" y="340467"/>
                <a:ext cx="8521330" cy="5060834"/>
                <a:chOff x="579120" y="340467"/>
                <a:chExt cx="8521330" cy="5060834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04CEB3B2-1AFD-A0CF-F7AE-DBF638B91054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175902" cy="5060834"/>
                  <a:chOff x="579120" y="340467"/>
                  <a:chExt cx="8175902" cy="5060834"/>
                </a:xfrm>
              </p:grpSpPr>
              <p:grpSp>
                <p:nvGrpSpPr>
                  <p:cNvPr id="377" name="Group 376">
                    <a:extLst>
                      <a:ext uri="{FF2B5EF4-FFF2-40B4-BE49-F238E27FC236}">
                        <a16:creationId xmlns:a16="http://schemas.microsoft.com/office/drawing/2014/main" id="{92D22802-5B00-875E-D15D-85054AAEC57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7279550" cy="5060834"/>
                    <a:chOff x="579120" y="340467"/>
                    <a:chExt cx="7279550" cy="5060834"/>
                  </a:xfrm>
                </p:grpSpPr>
                <p:grpSp>
                  <p:nvGrpSpPr>
                    <p:cNvPr id="359" name="Group 358">
                      <a:extLst>
                        <a:ext uri="{FF2B5EF4-FFF2-40B4-BE49-F238E27FC236}">
                          <a16:creationId xmlns:a16="http://schemas.microsoft.com/office/drawing/2014/main" id="{9FB0B251-45F7-64C2-D796-75A593830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36" name="Group 335">
                        <a:extLst>
                          <a:ext uri="{FF2B5EF4-FFF2-40B4-BE49-F238E27FC236}">
                            <a16:creationId xmlns:a16="http://schemas.microsoft.com/office/drawing/2014/main" id="{F5934A46-6199-84B7-DE11-BD91AAD073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3895488" cy="5060834"/>
                        <a:chOff x="579120" y="340467"/>
                        <a:chExt cx="3895488" cy="5060834"/>
                      </a:xfrm>
                    </p:grpSpPr>
                    <p:grpSp>
                      <p:nvGrpSpPr>
                        <p:cNvPr id="332" name="Group 331">
                          <a:extLst>
                            <a:ext uri="{FF2B5EF4-FFF2-40B4-BE49-F238E27FC236}">
                              <a16:creationId xmlns:a16="http://schemas.microsoft.com/office/drawing/2014/main" id="{B5324914-3B83-FB74-C7D4-845545F95C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13" name="Group 312">
                            <a:extLst>
                              <a:ext uri="{FF2B5EF4-FFF2-40B4-BE49-F238E27FC236}">
                                <a16:creationId xmlns:a16="http://schemas.microsoft.com/office/drawing/2014/main" id="{41734BC7-8B6E-31AF-4712-7314F4D347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7579" y="4441101"/>
                            <a:ext cx="182880" cy="859241"/>
                            <a:chOff x="2200210" y="4741213"/>
                            <a:chExt cx="182880" cy="859241"/>
                          </a:xfrm>
                        </p:grpSpPr>
                        <p:cxnSp>
                          <p:nvCxnSpPr>
                            <p:cNvPr id="309" name="Straight Connector 308">
                              <a:extLst>
                                <a:ext uri="{FF2B5EF4-FFF2-40B4-BE49-F238E27FC236}">
                                  <a16:creationId xmlns:a16="http://schemas.microsoft.com/office/drawing/2014/main" id="{41606EBB-0C9E-EEA9-D3F9-BA1B20FB400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1989898" y="5042965"/>
                              <a:ext cx="603504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0" name="Straight Connector 309">
                              <a:extLst>
                                <a:ext uri="{FF2B5EF4-FFF2-40B4-BE49-F238E27FC236}">
                                  <a16:creationId xmlns:a16="http://schemas.microsoft.com/office/drawing/2014/main" id="{68A7B690-1446-DBDE-FC6D-8E38855DC98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0800000" flipV="1">
                              <a:off x="2200210" y="5349542"/>
                              <a:ext cx="18288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11" name="Moon 310">
                              <a:extLst>
                                <a:ext uri="{FF2B5EF4-FFF2-40B4-BE49-F238E27FC236}">
                                  <a16:creationId xmlns:a16="http://schemas.microsoft.com/office/drawing/2014/main" id="{F7202F9A-B342-6086-2C2D-33B080AA59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2272571" y="5330246"/>
                              <a:ext cx="45719" cy="169486"/>
                            </a:xfrm>
                            <a:prstGeom prst="moon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312" name="Straight Connector 311">
                              <a:extLst>
                                <a:ext uri="{FF2B5EF4-FFF2-40B4-BE49-F238E27FC236}">
                                  <a16:creationId xmlns:a16="http://schemas.microsoft.com/office/drawing/2014/main" id="{E01E6321-49C6-D60D-7ECA-9B2F3F45ADB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291650" y="5392129"/>
                              <a:ext cx="0" cy="208325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9B977805-3CA0-2C4B-0DE5-90CCFD6655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4822813"/>
                            <a:chOff x="579120" y="340467"/>
                            <a:chExt cx="3895488" cy="4822813"/>
                          </a:xfrm>
                        </p:grpSpPr>
                        <p:grpSp>
                          <p:nvGrpSpPr>
                            <p:cNvPr id="314" name="Group 313">
                              <a:extLst>
                                <a:ext uri="{FF2B5EF4-FFF2-40B4-BE49-F238E27FC236}">
                                  <a16:creationId xmlns:a16="http://schemas.microsoft.com/office/drawing/2014/main" id="{C5D45711-3339-861F-CBE3-AAA3E7A34D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723023"/>
                              <a:chOff x="579120" y="340467"/>
                              <a:chExt cx="3895488" cy="4723023"/>
                            </a:xfrm>
                          </p:grpSpPr>
                          <p:grpSp>
                            <p:nvGrpSpPr>
                              <p:cNvPr id="299" name="Group 298">
                                <a:extLst>
                                  <a:ext uri="{FF2B5EF4-FFF2-40B4-BE49-F238E27FC236}">
                                    <a16:creationId xmlns:a16="http://schemas.microsoft.com/office/drawing/2014/main" id="{AF737AFD-6B5E-E98A-7C34-66167F0788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103219"/>
                                <a:chOff x="579120" y="340467"/>
                                <a:chExt cx="3895488" cy="4103219"/>
                              </a:xfrm>
                            </p:grpSpPr>
                            <p:grpSp>
                              <p:nvGrpSpPr>
                                <p:cNvPr id="110" name="Group 109">
                                  <a:extLst>
                                    <a:ext uri="{FF2B5EF4-FFF2-40B4-BE49-F238E27FC236}">
                                      <a16:creationId xmlns:a16="http://schemas.microsoft.com/office/drawing/2014/main" id="{D29F5C58-3E5A-72A1-1B04-EC9C22672F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8"/>
                                  <a:ext cx="1342010" cy="4103218"/>
                                  <a:chOff x="579120" y="340468"/>
                                  <a:chExt cx="1342010" cy="4103218"/>
                                </a:xfrm>
                              </p:grpSpPr>
                              <p:cxnSp>
                                <p:nvCxnSpPr>
                                  <p:cNvPr id="55" name="Straight Connector 54">
                                    <a:extLst>
                                      <a:ext uri="{FF2B5EF4-FFF2-40B4-BE49-F238E27FC236}">
                                        <a16:creationId xmlns:a16="http://schemas.microsoft.com/office/drawing/2014/main" id="{EB2C0E61-FC0E-2708-E82D-29EF198D014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1071117" y="2441950"/>
                                    <a:ext cx="164592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56" name="Isosceles Triangle 55">
                                    <a:extLst>
                                      <a:ext uri="{FF2B5EF4-FFF2-40B4-BE49-F238E27FC236}">
                                        <a16:creationId xmlns:a16="http://schemas.microsoft.com/office/drawing/2014/main" id="{64082373-CBFB-AA4B-E70E-7FC98E9BD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1098169" y="2529945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grpSp>
                                <p:nvGrpSpPr>
                                  <p:cNvPr id="61" name="Group 60">
                                    <a:extLst>
                                      <a:ext uri="{FF2B5EF4-FFF2-40B4-BE49-F238E27FC236}">
                                        <a16:creationId xmlns:a16="http://schemas.microsoft.com/office/drawing/2014/main" id="{66D3F4C9-1DFA-779D-A415-F9D5D8CCE41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2042051"/>
                                    <a:chOff x="579120" y="340468"/>
                                    <a:chExt cx="1342010" cy="2042051"/>
                                  </a:xfrm>
                                </p:grpSpPr>
                                <p:grpSp>
                                  <p:nvGrpSpPr>
                                    <p:cNvPr id="27" name="Group 26">
                                      <a:extLst>
                                        <a:ext uri="{FF2B5EF4-FFF2-40B4-BE49-F238E27FC236}">
                                          <a16:creationId xmlns:a16="http://schemas.microsoft.com/office/drawing/2014/main" id="{BC14905A-FC85-48D0-C4E5-4BB20BEA61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212471" cy="1447799"/>
                                      <a:chOff x="579120" y="340468"/>
                                      <a:chExt cx="1212471" cy="1447799"/>
                                    </a:xfrm>
                                  </p:grpSpPr>
                                  <p:grpSp>
                                    <p:nvGrpSpPr>
                                      <p:cNvPr id="24" name="Group 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8386AE-F491-0D6D-BBDF-C4C4A1C461C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138029"/>
                                        <a:chOff x="579120" y="340468"/>
                                        <a:chExt cx="1212471" cy="1138029"/>
                                      </a:xfrm>
                                    </p:grpSpPr>
                                    <p:grpSp>
                                      <p:nvGrpSpPr>
                                        <p:cNvPr id="17" name="Group 1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82163A4-82A0-B577-D39F-427EC26F2C2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968631" cy="1138029"/>
                                          <a:chOff x="579120" y="340468"/>
                                          <a:chExt cx="968631" cy="1138029"/>
                                        </a:xfrm>
                                      </p:grpSpPr>
                                      <p:grpSp>
                                        <p:nvGrpSpPr>
                                          <p:cNvPr id="11" name="Group 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9846E5A-A953-DFEF-5E9F-C2014B04085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603763" cy="1138029"/>
                                            <a:chOff x="579120" y="340468"/>
                                            <a:chExt cx="603763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7" name="Group 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D0B4E3-C452-701D-5B91-D347267C71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853440"/>
                                              <a:chOff x="579120" y="340468"/>
                                              <a:chExt cx="603763" cy="85344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8" name="Straight Connector 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CE7590-CC24-2D04-42C9-BE79AE805D8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817123" y="34046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2" name="Straight Connector 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EF6045E-1115-34BD-2B91-ABCC594DB221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636026" y="52334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3" name="Oval 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FDF7E-67BF-08A3-7796-158FA4FED9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579120" y="706228"/>
                                                <a:ext cx="487680" cy="48768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" name="Minus Sign 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CC5EF1F-F857-03C5-6EB7-D50781B349F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7811" y="1046480"/>
                                                <a:ext cx="118623" cy="45719"/>
                                              </a:xfrm>
                                              <a:prstGeom prst="mathMin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6" name="Plus Sign 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90E1D5-E038-C274-3E38-714CA1841E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2801" y="744300"/>
                                                <a:ext cx="128644" cy="142186"/>
                                              </a:xfrm>
                                              <a:prstGeom prst="mathPl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9" name="Straight Connector 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BB63672-A956-89FE-F74A-D08F1440DCB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>
                                              <a:off x="733058" y="1285348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0" name="Isosceles Triangle 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5710740-598A-56B3-FBF0-30B57679ABB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V="1">
                                              <a:off x="769254" y="1383249"/>
                                              <a:ext cx="110488" cy="95248"/>
                                            </a:xfrm>
                                            <a:prstGeom prst="triangle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6" name="Group 1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4570E0-FE42-6000-F4FC-7143C051260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181991" y="340468"/>
                                            <a:ext cx="365760" cy="365760"/>
                                            <a:chOff x="1659133" y="547586"/>
                                            <a:chExt cx="365760" cy="365760"/>
                                          </a:xfrm>
                                        </p:grpSpPr>
                                        <p:cxnSp>
                                          <p:nvCxnSpPr>
                                            <p:cNvPr id="12" name="Straight Connector 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90D378-A25A-4F15-BFFF-38183FB4554C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 flipH="1" flipV="1">
                                              <a:off x="1659133" y="54758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3" name="Straight Connector 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25ABF37-AB48-C09E-4E0A-67FED66F1F83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6200000" flipH="1" flipV="1">
                                              <a:off x="1842013" y="73046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sp>
                                      <p:nvSpPr>
                                        <p:cNvPr id="20" name="Oval 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D9E3A4-4279-6560-8305-380DBB6E39C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303911" y="706228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21" name="Straight Connector 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3E3FFB4-5B10-8364-AA00-09E0118CF8B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1547751" y="810263"/>
                                          <a:ext cx="0" cy="14097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2" name="Isosceles Triangle 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B927B22-BCBB-031C-1E9E-0928E9069D8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1492507" y="951232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5" name="Straight Connector 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E84C99-67CA-0A51-20B4-8D8E2D02293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273431" y="1468228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6" name="Rectangle 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55AE99-7BC8-A978-82B4-05D6EFC76DB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24891" y="1742548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28" name="Straight Connector 27">
                                      <a:extLst>
                                        <a:ext uri="{FF2B5EF4-FFF2-40B4-BE49-F238E27FC236}">
                                          <a16:creationId xmlns:a16="http://schemas.microsoft.com/office/drawing/2014/main" id="{2F305F29-F395-835F-88A1-554F84AFF7D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141059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" name="Straight Connector 28">
                                      <a:extLst>
                                        <a:ext uri="{FF2B5EF4-FFF2-40B4-BE49-F238E27FC236}">
                                          <a16:creationId xmlns:a16="http://schemas.microsoft.com/office/drawing/2014/main" id="{A4658FCB-EC5C-F9AF-0FAF-FF10BF0E0F6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37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1450594" y="2062587"/>
                                      <a:ext cx="97156" cy="274213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1" name="Rectangle 30">
                                      <a:extLst>
                                        <a:ext uri="{FF2B5EF4-FFF2-40B4-BE49-F238E27FC236}">
                                          <a16:creationId xmlns:a16="http://schemas.microsoft.com/office/drawing/2014/main" id="{16BB98B5-1DE5-1668-A02A-AFC9A13C55A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69253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" name="Rectangle 31">
                                      <a:extLst>
                                        <a:ext uri="{FF2B5EF4-FFF2-40B4-BE49-F238E27FC236}">
                                          <a16:creationId xmlns:a16="http://schemas.microsoft.com/office/drawing/2014/main" id="{E059F7CE-6711-B41A-6629-4A8FBA280F2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1915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3" name="Straight Connector 32">
                                      <a:extLst>
                                        <a:ext uri="{FF2B5EF4-FFF2-40B4-BE49-F238E27FC236}">
                                          <a16:creationId xmlns:a16="http://schemas.microsoft.com/office/drawing/2014/main" id="{A8775F85-6911-3FC6-4B08-B496737779A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73825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4" name="Straight Connector 33">
                                      <a:extLst>
                                        <a:ext uri="{FF2B5EF4-FFF2-40B4-BE49-F238E27FC236}">
                                          <a16:creationId xmlns:a16="http://schemas.microsoft.com/office/drawing/2014/main" id="{4D9F0E2C-04DF-2E45-4432-725C4B59785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3341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7" name="Rectangle 36">
                                      <a:extLst>
                                        <a:ext uri="{FF2B5EF4-FFF2-40B4-BE49-F238E27FC236}">
                                          <a16:creationId xmlns:a16="http://schemas.microsoft.com/office/drawing/2014/main" id="{63CF4C00-87EB-2DF0-11CA-0889FD70759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2773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7" name="Rectangle 56">
                                      <a:extLst>
                                        <a:ext uri="{FF2B5EF4-FFF2-40B4-BE49-F238E27FC236}">
                                          <a16:creationId xmlns:a16="http://schemas.microsoft.com/office/drawing/2014/main" id="{AFC64700-1ECF-DE96-7686-ADD291C5FC9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97281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60" name="Straight Connector 59">
                                      <a:extLst>
                                        <a:ext uri="{FF2B5EF4-FFF2-40B4-BE49-F238E27FC236}">
                                          <a16:creationId xmlns:a16="http://schemas.microsoft.com/office/drawing/2014/main" id="{534B5CBE-D361-2B2D-D170-55019D58A62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53414" y="2357224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62" name="Straight Connector 61">
                                    <a:extLst>
                                      <a:ext uri="{FF2B5EF4-FFF2-40B4-BE49-F238E27FC236}">
                                        <a16:creationId xmlns:a16="http://schemas.microsoft.com/office/drawing/2014/main" id="{8E89DB27-E3CD-D6F9-588C-490182794D4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911480" y="3094728"/>
                                    <a:ext cx="1417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63" name="Group 62">
                                    <a:extLst>
                                      <a:ext uri="{FF2B5EF4-FFF2-40B4-BE49-F238E27FC236}">
                                        <a16:creationId xmlns:a16="http://schemas.microsoft.com/office/drawing/2014/main" id="{6D64566D-ECB9-5CE7-37C3-A77841E2FA8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flipV="1">
                                    <a:off x="1094359" y="3799578"/>
                                    <a:ext cx="787717" cy="644108"/>
                                    <a:chOff x="2866963" y="1243437"/>
                                    <a:chExt cx="787717" cy="644108"/>
                                  </a:xfrm>
                                </p:grpSpPr>
                                <p:grpSp>
                                  <p:nvGrpSpPr>
                                    <p:cNvPr id="64" name="Group 63">
                                      <a:extLst>
                                        <a:ext uri="{FF2B5EF4-FFF2-40B4-BE49-F238E27FC236}">
                                          <a16:creationId xmlns:a16="http://schemas.microsoft.com/office/drawing/2014/main" id="{4F9232F6-D376-D528-DAD9-CF8CB6B454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243437"/>
                                      <a:ext cx="787717" cy="639972"/>
                                      <a:chOff x="2866963" y="1243437"/>
                                      <a:chExt cx="787717" cy="639972"/>
                                    </a:xfrm>
                                  </p:grpSpPr>
                                  <p:grpSp>
                                    <p:nvGrpSpPr>
                                      <p:cNvPr id="66" name="Group 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1732BE-7342-6D4D-0797-AAC7204E2A6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89157"/>
                                        <a:ext cx="787717" cy="594252"/>
                                        <a:chOff x="2866963" y="1289157"/>
                                        <a:chExt cx="787717" cy="594252"/>
                                      </a:xfrm>
                                    </p:grpSpPr>
                                    <p:cxnSp>
                                      <p:nvCxnSpPr>
                                        <p:cNvPr id="68" name="Straight Connector 6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12E40D-F957-EF87-6DA3-505DE6D75188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42631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9" name="Straight Connector 6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605F68-2777-F588-FE71-EB68DD79E30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3184145" y="1563477"/>
                                          <a:ext cx="97155" cy="274213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0" name="Rectangle 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5BBE7C-9DE4-D278-D420-A55F497B67B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1" name="Rectangle 7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C377F2-8ED8-36E6-D63D-D81D20584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72" name="Straight Connector 7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7BAF63-FD6A-B195-AFBC-A267D7CFA70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3" name="Straight Connector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BFC547-ED0B-AD3A-0F88-1B2382E17057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4" name="Rectangle 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C807B14-E56E-15DE-7CAF-15E46324D4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1837690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7" name="Rectangle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817A79-908C-4A3A-3215-44A5CBF92B1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24343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5" name="Rectangle 64">
                                      <a:extLst>
                                        <a:ext uri="{FF2B5EF4-FFF2-40B4-BE49-F238E27FC236}">
                                          <a16:creationId xmlns:a16="http://schemas.microsoft.com/office/drawing/2014/main" id="{12437DAD-6214-4E15-887A-48DC06A0B91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69823" y="1841826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07" name="Straight Connector 106">
                                    <a:extLst>
                                      <a:ext uri="{FF2B5EF4-FFF2-40B4-BE49-F238E27FC236}">
                                        <a16:creationId xmlns:a16="http://schemas.microsoft.com/office/drawing/2014/main" id="{7A37ECBC-D0E4-EFB8-FB5D-48BAE257EBE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585160" y="3981930"/>
                                    <a:ext cx="32004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8" name="Isosceles Triangle 107">
                                    <a:extLst>
                                      <a:ext uri="{FF2B5EF4-FFF2-40B4-BE49-F238E27FC236}">
                                        <a16:creationId xmlns:a16="http://schemas.microsoft.com/office/drawing/2014/main" id="{1E4D3B74-0F46-01F3-7A0D-4AD717711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689936" y="4146506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09" name="Straight Connector 108">
                                    <a:extLst>
                                      <a:ext uri="{FF2B5EF4-FFF2-40B4-BE49-F238E27FC236}">
                                        <a16:creationId xmlns:a16="http://schemas.microsoft.com/office/drawing/2014/main" id="{52C77382-9436-C4CA-4A42-3C7F7580BAF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748600" y="3828153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6" name="Group 285">
                                  <a:extLst>
                                    <a:ext uri="{FF2B5EF4-FFF2-40B4-BE49-F238E27FC236}">
                                      <a16:creationId xmlns:a16="http://schemas.microsoft.com/office/drawing/2014/main" id="{C511C1EF-98B5-74C9-67CC-DC82C7F9E3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81968" y="340467"/>
                                  <a:ext cx="1192640" cy="2992004"/>
                                  <a:chOff x="2573968" y="340467"/>
                                  <a:chExt cx="1192640" cy="299200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B4DBDC72-0F65-8189-3140-D20ABBA180B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573968" y="2692500"/>
                                    <a:ext cx="787717" cy="639971"/>
                                    <a:chOff x="2866963" y="1742547"/>
                                    <a:chExt cx="787717" cy="639971"/>
                                  </a:xfrm>
                                </p:grpSpPr>
                                <p:grpSp>
                                  <p:nvGrpSpPr>
                                    <p:cNvPr id="54" name="Group 53">
                                      <a:extLst>
                                        <a:ext uri="{FF2B5EF4-FFF2-40B4-BE49-F238E27FC236}">
                                          <a16:creationId xmlns:a16="http://schemas.microsoft.com/office/drawing/2014/main" id="{73275A35-C49A-BE2E-9D42-05C024A653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742547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45" name="Group 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F8D787-FDD8-4C7D-5BFF-5D4D144800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88267"/>
                                        <a:ext cx="787717" cy="594251"/>
                                        <a:chOff x="2866963" y="1788267"/>
                                        <a:chExt cx="787717" cy="594251"/>
                                      </a:xfrm>
                                    </p:grpSpPr>
                                    <p:cxnSp>
                                      <p:nvCxnSpPr>
                                        <p:cNvPr id="38" name="Straight Connector 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BB94BF-1902-3E97-956B-F7A21EC9E6F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92542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9" name="Straight Connector 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B06440F-EC77-70F5-7196-48BD6ADD20E1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58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2062587"/>
                                          <a:ext cx="114505" cy="274212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0" name="Rectangle 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CE50AF-3A80-5EF3-5DD1-95D9EEC88DD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1" name="Rectangle 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D9F0FD-B55C-0A70-487E-90C3B6C7483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2" name="Straight Connector 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1B57DA-F180-66E1-AD42-776DABACCD8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43" name="Straight Connector 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BD94B6-757B-2DB9-AD10-3E99125E8F5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4" name="Rectangle 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AC811E-054E-BE52-E51B-5DAB6D2ADC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2336799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3" name="Rectangle 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1EB720-A198-FE0F-4975-5B150CB6D4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74254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8" name="Rectangle 57">
                                      <a:extLst>
                                        <a:ext uri="{FF2B5EF4-FFF2-40B4-BE49-F238E27FC236}">
                                          <a16:creationId xmlns:a16="http://schemas.microsoft.com/office/drawing/2014/main" id="{F40A72D0-B680-85B1-229F-DFE45D84702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72945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62" name="Group 261">
                                    <a:extLst>
                                      <a:ext uri="{FF2B5EF4-FFF2-40B4-BE49-F238E27FC236}">
                                        <a16:creationId xmlns:a16="http://schemas.microsoft.com/office/drawing/2014/main" id="{7F66D409-D4EA-CEDB-F47F-B12DD8ABA49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01412" y="340467"/>
                                    <a:ext cx="1065196" cy="1990006"/>
                                    <a:chOff x="2228972" y="518442"/>
                                    <a:chExt cx="1065196" cy="1990006"/>
                                  </a:xfrm>
                                </p:grpSpPr>
                                <p:grpSp>
                                  <p:nvGrpSpPr>
                                    <p:cNvPr id="159" name="Group 158">
                                      <a:extLst>
                                        <a:ext uri="{FF2B5EF4-FFF2-40B4-BE49-F238E27FC236}">
                                          <a16:creationId xmlns:a16="http://schemas.microsoft.com/office/drawing/2014/main" id="{1091976A-325C-6616-6270-F381489F46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H="1">
                                      <a:off x="2266116" y="518442"/>
                                      <a:ext cx="1028052" cy="1554480"/>
                                      <a:chOff x="2450535" y="518442"/>
                                      <a:chExt cx="1028052" cy="1554480"/>
                                    </a:xfrm>
                                  </p:grpSpPr>
                                  <p:cxnSp>
                                    <p:nvCxnSpPr>
                                      <p:cNvPr id="146" name="Straight Connector 1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C69D8A-CDFC-5835-9A34-EA5043FEA3D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504119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7" name="Straight Connector 1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BC7BCA-8AE2-264F-4948-9CB0EE9795C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>
                                        <a:off x="2323022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2" name="Isosceles Triangle 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2C88DC0-AA53-8C48-C2C4-9544666BFE7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2450535" y="880748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3" name="Straight Connector 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8A3692-7DC0-C2A2-F50E-99B044A78E5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 flipH="1" flipV="1">
                                        <a:off x="2868987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54" name="Straight Connector 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2EF622-9F82-84D5-9675-C60EAA9363A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3051867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5" name="Oval 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C2F349-35D5-690B-49E7-E9A63FC5623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990907" y="8842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6" name="Straight Connector 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E933D0-AE87-3302-A633-14828AA0F4D3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234747" y="988237"/>
                                        <a:ext cx="0" cy="36576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7" name="Isosceles Triangle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E4D61C-C5E9-7A62-6F2C-8B8ADCC3A0B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3179503" y="1353997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8" name="Straight Connector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EA02418-AB07-72F7-A27C-18E93A76301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2960427" y="1798602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73" name="Oval 172">
                                      <a:extLst>
                                        <a:ext uri="{FF2B5EF4-FFF2-40B4-BE49-F238E27FC236}">
                                          <a16:creationId xmlns:a16="http://schemas.microsoft.com/office/drawing/2014/main" id="{A66693CC-1A2C-BE90-8E7B-BBA81D59EFA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H="1">
                                      <a:off x="2272542" y="1036602"/>
                                      <a:ext cx="487680" cy="48768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187" name="Group 186">
                                      <a:extLst>
                                        <a:ext uri="{FF2B5EF4-FFF2-40B4-BE49-F238E27FC236}">
                                          <a16:creationId xmlns:a16="http://schemas.microsoft.com/office/drawing/2014/main" id="{8FD1F941-D6C8-26B8-3FCC-BB332E6A3B5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28972" y="2072922"/>
                                      <a:ext cx="536072" cy="435526"/>
                                      <a:chOff x="2243257" y="2130727"/>
                                      <a:chExt cx="536072" cy="435526"/>
                                    </a:xfrm>
                                  </p:grpSpPr>
                                  <p:grpSp>
                                    <p:nvGrpSpPr>
                                      <p:cNvPr id="175" name="Group 1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EFBC19-F66C-E03E-0A0E-E6A9C7E4EAE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43257" y="2130727"/>
                                        <a:ext cx="536072" cy="435526"/>
                                        <a:chOff x="2866963" y="174254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177" name="Group 1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3205229-4891-0D1A-DF89-25B356DD6F9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93860"/>
                                          <a:ext cx="787717" cy="588659"/>
                                          <a:chOff x="2866963" y="1793860"/>
                                          <a:chExt cx="787717" cy="588659"/>
                                        </a:xfrm>
                                      </p:grpSpPr>
                                      <p:cxnSp>
                                        <p:nvCxnSpPr>
                                          <p:cNvPr id="179" name="Straight Connector 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B4448AB-90D2-5319-B525-907F0F2452E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 flipV="1">
                                            <a:off x="3200682" y="1874479"/>
                                            <a:ext cx="161237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0" name="Straight Connector 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C8E23DA-6EE7-B000-EE14-B2EF2CB9B655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3184888" y="1949499"/>
                                            <a:ext cx="97155" cy="201546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1" name="Rectangle 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2980E5D-19C7-75CE-EC51-D90EF66CB7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82" name="Rectangle 1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A67B5F-0B2D-DABC-F570-AEEF0955F2B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83" name="Straight Connector 1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FA6D7D0-F72F-38BF-6937-B5151F50B33B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4" name="Straight Connector 1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E2C31D5-8D1B-E3D2-A011-CFEF01FB30E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5" name="Rectangle 1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755CB71-F035-9D21-246A-713605FA039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9902" y="2336799"/>
                                            <a:ext cx="45720" cy="4572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78" name="Rectangle 1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726297B-30A8-8716-8F75-634A26F4FF9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186" name="Straight Connector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24B79E-6C5E-8CFF-B99B-4E82FDFFDB0C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 flipV="1">
                                        <a:off x="2467977" y="2480275"/>
                                        <a:ext cx="109728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273" name="Straight Connector 272">
                                    <a:extLst>
                                      <a:ext uri="{FF2B5EF4-FFF2-40B4-BE49-F238E27FC236}">
                                        <a16:creationId xmlns:a16="http://schemas.microsoft.com/office/drawing/2014/main" id="{9837E374-2793-340A-0957-CE57FC2FD69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2799516" y="2513353"/>
                                    <a:ext cx="36576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7" name="Group 286">
                                  <a:extLst>
                                    <a:ext uri="{FF2B5EF4-FFF2-40B4-BE49-F238E27FC236}">
                                      <a16:creationId xmlns:a16="http://schemas.microsoft.com/office/drawing/2014/main" id="{8E9404E3-4B84-79D0-B91D-850D208FB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443538" y="3080419"/>
                                  <a:ext cx="542194" cy="435526"/>
                                  <a:chOff x="3653696" y="1817987"/>
                                  <a:chExt cx="542194" cy="435526"/>
                                </a:xfrm>
                              </p:grpSpPr>
                              <p:cxnSp>
                                <p:nvCxnSpPr>
                                  <p:cNvPr id="288" name="Straight Connector 287">
                                    <a:extLst>
                                      <a:ext uri="{FF2B5EF4-FFF2-40B4-BE49-F238E27FC236}">
                                        <a16:creationId xmlns:a16="http://schemas.microsoft.com/office/drawing/2014/main" id="{2515B604-D2B1-A98C-A067-EDE88346019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86927" y="1907772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89" name="Straight Connector 288">
                                    <a:extLst>
                                      <a:ext uri="{FF2B5EF4-FFF2-40B4-BE49-F238E27FC236}">
                                        <a16:creationId xmlns:a16="http://schemas.microsoft.com/office/drawing/2014/main" id="{E2F77931-EA29-231D-2381-D88375A16C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876178" y="1958826"/>
                                    <a:ext cx="66118" cy="13716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0" name="Rectangle 289">
                                    <a:extLst>
                                      <a:ext uri="{FF2B5EF4-FFF2-40B4-BE49-F238E27FC236}">
                                        <a16:creationId xmlns:a16="http://schemas.microsoft.com/office/drawing/2014/main" id="{D6C1E3C3-975B-6C63-579B-3E0E8838D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040320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1" name="Rectangle 290">
                                    <a:extLst>
                                      <a:ext uri="{FF2B5EF4-FFF2-40B4-BE49-F238E27FC236}">
                                        <a16:creationId xmlns:a16="http://schemas.microsoft.com/office/drawing/2014/main" id="{4F63A07F-70E1-5E85-9D14-AC51F16C7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6221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2" name="Straight Connector 291">
                                    <a:extLst>
                                      <a:ext uri="{FF2B5EF4-FFF2-40B4-BE49-F238E27FC236}">
                                        <a16:creationId xmlns:a16="http://schemas.microsoft.com/office/drawing/2014/main" id="{443EBD8E-E4BE-9BA6-68F2-DFB45B638D6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4071433" y="2035786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3" name="Straight Connector 292">
                                    <a:extLst>
                                      <a:ext uri="{FF2B5EF4-FFF2-40B4-BE49-F238E27FC236}">
                                        <a16:creationId xmlns:a16="http://schemas.microsoft.com/office/drawing/2014/main" id="{9A1907EF-2C6D-FB40-EDD0-C1FBC98C7D6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653696" y="2035787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4" name="Rectangle 293">
                                    <a:extLst>
                                      <a:ext uri="{FF2B5EF4-FFF2-40B4-BE49-F238E27FC236}">
                                        <a16:creationId xmlns:a16="http://schemas.microsoft.com/office/drawing/2014/main" id="{B72E5F70-8D90-45A3-AD25-763AD0AD7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32943" y="2222399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5" name="Rectangle 294">
                                    <a:extLst>
                                      <a:ext uri="{FF2B5EF4-FFF2-40B4-BE49-F238E27FC236}">
                                        <a16:creationId xmlns:a16="http://schemas.microsoft.com/office/drawing/2014/main" id="{C7A28688-C1C7-6921-0A53-E11AB79A18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26233" y="1817987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6" name="Straight Connector 295">
                                    <a:extLst>
                                      <a:ext uri="{FF2B5EF4-FFF2-40B4-BE49-F238E27FC236}">
                                        <a16:creationId xmlns:a16="http://schemas.microsoft.com/office/drawing/2014/main" id="{C09BDA05-C8E6-75D8-225C-FFAB68752FF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90253" y="2167535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297" name="Straight Connector 296">
                                  <a:extLst>
                                    <a:ext uri="{FF2B5EF4-FFF2-40B4-BE49-F238E27FC236}">
                                      <a16:creationId xmlns:a16="http://schemas.microsoft.com/office/drawing/2014/main" id="{15FBA8F0-CF48-9B7A-647F-DB083593D96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2936209" y="3313421"/>
                                  <a:ext cx="6400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8" name="Straight Connector 297">
                                  <a:extLst>
                                    <a:ext uri="{FF2B5EF4-FFF2-40B4-BE49-F238E27FC236}">
                                      <a16:creationId xmlns:a16="http://schemas.microsoft.com/office/drawing/2014/main" id="{187657CD-0A1A-C542-348F-1B57040F167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619048" y="3321889"/>
                                  <a:ext cx="877824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00" name="Straight Connector 299">
                                <a:extLst>
                                  <a:ext uri="{FF2B5EF4-FFF2-40B4-BE49-F238E27FC236}">
                                    <a16:creationId xmlns:a16="http://schemas.microsoft.com/office/drawing/2014/main" id="{1EE7AC3C-FA10-A448-D26C-65858E16EA4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325815" y="4626566"/>
                                <a:ext cx="36576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01" name="Straight Connector 300">
                                <a:extLst>
                                  <a:ext uri="{FF2B5EF4-FFF2-40B4-BE49-F238E27FC236}">
                                    <a16:creationId xmlns:a16="http://schemas.microsoft.com/office/drawing/2014/main" id="{FC6FD31E-D436-F19B-15B5-F4307AFB0E2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1417255" y="4812578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06" name="Moon 305">
                                <a:extLst>
                                  <a:ext uri="{FF2B5EF4-FFF2-40B4-BE49-F238E27FC236}">
                                    <a16:creationId xmlns:a16="http://schemas.microsoft.com/office/drawing/2014/main" id="{4287FA2D-65FF-5C18-7758-A6C4FAEE50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1489616" y="4793282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07" name="Straight Connector 306">
                                <a:extLst>
                                  <a:ext uri="{FF2B5EF4-FFF2-40B4-BE49-F238E27FC236}">
                                    <a16:creationId xmlns:a16="http://schemas.microsoft.com/office/drawing/2014/main" id="{B38E5A22-5EE7-29D6-460F-49F55132024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08695" y="4855165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15" name="Isosceles Triangle 314">
                              <a:extLst>
                                <a:ext uri="{FF2B5EF4-FFF2-40B4-BE49-F238E27FC236}">
                                  <a16:creationId xmlns:a16="http://schemas.microsoft.com/office/drawing/2014/main" id="{2D589DDD-C42E-04E0-85C7-2FB75CC88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1450593" y="5068032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6" name="Group 315">
                              <a:extLst>
                                <a:ext uri="{FF2B5EF4-FFF2-40B4-BE49-F238E27FC236}">
                                  <a16:creationId xmlns:a16="http://schemas.microsoft.com/office/drawing/2014/main" id="{4F267C93-AA45-544F-320D-6A055AD712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3285612" y="3792090"/>
                              <a:ext cx="787717" cy="644108"/>
                              <a:chOff x="2866963" y="1742547"/>
                              <a:chExt cx="787717" cy="644108"/>
                            </a:xfrm>
                          </p:grpSpPr>
                          <p:grpSp>
                            <p:nvGrpSpPr>
                              <p:cNvPr id="317" name="Group 316">
                                <a:extLst>
                                  <a:ext uri="{FF2B5EF4-FFF2-40B4-BE49-F238E27FC236}">
                                    <a16:creationId xmlns:a16="http://schemas.microsoft.com/office/drawing/2014/main" id="{00610ECF-92DC-7B34-5D12-F7C976B4D9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66963" y="1742547"/>
                                <a:ext cx="787717" cy="639972"/>
                                <a:chOff x="2866963" y="1742547"/>
                                <a:chExt cx="787717" cy="639972"/>
                              </a:xfrm>
                            </p:grpSpPr>
                            <p:grpSp>
                              <p:nvGrpSpPr>
                                <p:cNvPr id="319" name="Group 318">
                                  <a:extLst>
                                    <a:ext uri="{FF2B5EF4-FFF2-40B4-BE49-F238E27FC236}">
                                      <a16:creationId xmlns:a16="http://schemas.microsoft.com/office/drawing/2014/main" id="{1DE0CF39-EDB8-BC10-8C5D-6E315D02A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88267"/>
                                  <a:ext cx="787717" cy="594252"/>
                                  <a:chOff x="2866963" y="1788267"/>
                                  <a:chExt cx="787717" cy="594252"/>
                                </a:xfrm>
                              </p:grpSpPr>
                              <p:cxnSp>
                                <p:nvCxnSpPr>
                                  <p:cNvPr id="321" name="Straight Connector 320">
                                    <a:extLst>
                                      <a:ext uri="{FF2B5EF4-FFF2-40B4-BE49-F238E27FC236}">
                                        <a16:creationId xmlns:a16="http://schemas.microsoft.com/office/drawing/2014/main" id="{44A8B440-5607-5A3B-D7B2-1F44777D8E3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144140" y="1925427"/>
                                    <a:ext cx="274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2" name="Straight Connector 321">
                                    <a:extLst>
                                      <a:ext uri="{FF2B5EF4-FFF2-40B4-BE49-F238E27FC236}">
                                        <a16:creationId xmlns:a16="http://schemas.microsoft.com/office/drawing/2014/main" id="{AB515B2C-2D0F-878D-5B07-4515779F42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184145" y="2062587"/>
                                    <a:ext cx="97155" cy="274213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3" name="Rectangle 322">
                                    <a:extLst>
                                      <a:ext uri="{FF2B5EF4-FFF2-40B4-BE49-F238E27FC236}">
                                        <a16:creationId xmlns:a16="http://schemas.microsoft.com/office/drawing/2014/main" id="{69410C29-7285-A8C5-3063-3D356EC20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426081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24" name="Rectangle 323">
                                    <a:extLst>
                                      <a:ext uri="{FF2B5EF4-FFF2-40B4-BE49-F238E27FC236}">
                                        <a16:creationId xmlns:a16="http://schemas.microsoft.com/office/drawing/2014/main" id="{6C4FB270-9605-974F-E4A3-1BBB6F9D8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52702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25" name="Straight Connector 324">
                                    <a:extLst>
                                      <a:ext uri="{FF2B5EF4-FFF2-40B4-BE49-F238E27FC236}">
                                        <a16:creationId xmlns:a16="http://schemas.microsoft.com/office/drawing/2014/main" id="{86DCC6A3-5C05-268D-FE4B-6F5D99146CB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471800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6" name="Straight Connector 325">
                                    <a:extLst>
                                      <a:ext uri="{FF2B5EF4-FFF2-40B4-BE49-F238E27FC236}">
                                        <a16:creationId xmlns:a16="http://schemas.microsoft.com/office/drawing/2014/main" id="{5EC0C993-BB49-FEC0-C808-1A6CF59E49D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2866963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7" name="Rectangle 326">
                                    <a:extLst>
                                      <a:ext uri="{FF2B5EF4-FFF2-40B4-BE49-F238E27FC236}">
                                        <a16:creationId xmlns:a16="http://schemas.microsoft.com/office/drawing/2014/main" id="{C5FFF708-A49A-1695-E304-58E2773B6A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61284" y="2336800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20" name="Rectangle 319">
                                  <a:extLst>
                                    <a:ext uri="{FF2B5EF4-FFF2-40B4-BE49-F238E27FC236}">
                                      <a16:creationId xmlns:a16="http://schemas.microsoft.com/office/drawing/2014/main" id="{A97B8899-0EDC-0748-8D74-EAD8835FB0C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8440" y="1742547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18" name="Rectangle 317">
                                <a:extLst>
                                  <a:ext uri="{FF2B5EF4-FFF2-40B4-BE49-F238E27FC236}">
                                    <a16:creationId xmlns:a16="http://schemas.microsoft.com/office/drawing/2014/main" id="{3F243059-E354-B235-2D52-59202D1D0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69823" y="2340936"/>
                                <a:ext cx="45719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328" name="Straight Connector 327">
                              <a:extLst>
                                <a:ext uri="{FF2B5EF4-FFF2-40B4-BE49-F238E27FC236}">
                                  <a16:creationId xmlns:a16="http://schemas.microsoft.com/office/drawing/2014/main" id="{BF167422-6985-223E-8368-E1BAC1F4FEA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3580455" y="3559336"/>
                              <a:ext cx="45720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31" name="Isosceles Triangle 330">
                            <a:extLst>
                              <a:ext uri="{FF2B5EF4-FFF2-40B4-BE49-F238E27FC236}">
                                <a16:creationId xmlns:a16="http://schemas.microsoft.com/office/drawing/2014/main" id="{B1E53A9C-812B-AE49-8D16-F4E733495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647727" y="5306053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33" name="Straight Connector 332">
                          <a:extLst>
                            <a:ext uri="{FF2B5EF4-FFF2-40B4-BE49-F238E27FC236}">
                              <a16:creationId xmlns:a16="http://schemas.microsoft.com/office/drawing/2014/main" id="{7BAC556A-4843-64C1-78BC-F5436F2691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2792701" y="3974442"/>
                          <a:ext cx="32004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34" name="Isosceles Triangle 333">
                          <a:extLst>
                            <a:ext uri="{FF2B5EF4-FFF2-40B4-BE49-F238E27FC236}">
                              <a16:creationId xmlns:a16="http://schemas.microsoft.com/office/drawing/2014/main" id="{9529FA00-44EA-095B-11EB-45A5372C8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897477" y="4139018"/>
                          <a:ext cx="110488" cy="95248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5" name="Straight Connector 334">
                          <a:extLst>
                            <a:ext uri="{FF2B5EF4-FFF2-40B4-BE49-F238E27FC236}">
                              <a16:creationId xmlns:a16="http://schemas.microsoft.com/office/drawing/2014/main" id="{E514D21D-5344-6062-1695-4FC52402D3C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2956141" y="3820665"/>
                          <a:ext cx="64008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DC1208EF-E56E-CCC4-6340-86AD5D127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89854" y="892363"/>
                        <a:ext cx="1068816" cy="1157148"/>
                        <a:chOff x="7322094" y="1059947"/>
                        <a:chExt cx="1068816" cy="1157148"/>
                      </a:xfrm>
                    </p:grpSpPr>
                    <p:sp>
                      <p:nvSpPr>
                        <p:cNvPr id="338" name="Isosceles Triangle 337">
                          <a:extLst>
                            <a:ext uri="{FF2B5EF4-FFF2-40B4-BE49-F238E27FC236}">
                              <a16:creationId xmlns:a16="http://schemas.microsoft.com/office/drawing/2014/main" id="{39CBB6D3-1DC6-D9C9-707A-5802B84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277928" y="1104113"/>
                          <a:ext cx="1157148" cy="1068816"/>
                        </a:xfrm>
                        <a:prstGeom prst="triangl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342" name="Plus Sign 341">
                          <a:extLst>
                            <a:ext uri="{FF2B5EF4-FFF2-40B4-BE49-F238E27FC236}">
                              <a16:creationId xmlns:a16="http://schemas.microsoft.com/office/drawing/2014/main" id="{3B7FBECF-5D4B-3672-0592-BA50FDA43A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300841"/>
                          <a:ext cx="148773" cy="148773"/>
                        </a:xfrm>
                        <a:prstGeom prst="mathPl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" name="Minus Sign 342">
                          <a:extLst>
                            <a:ext uri="{FF2B5EF4-FFF2-40B4-BE49-F238E27FC236}">
                              <a16:creationId xmlns:a16="http://schemas.microsoft.com/office/drawing/2014/main" id="{385A79DD-38F9-1B09-1ECF-052161E7A5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834195"/>
                          <a:ext cx="148773" cy="148773"/>
                        </a:xfrm>
                        <a:prstGeom prst="mathMin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46" name="Connector: Elbow 345">
                        <a:extLst>
                          <a:ext uri="{FF2B5EF4-FFF2-40B4-BE49-F238E27FC236}">
                            <a16:creationId xmlns:a16="http://schemas.microsoft.com/office/drawing/2014/main" id="{52E20053-13EA-8020-CEFC-20ADD2C58B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12475" y="1236493"/>
                        <a:ext cx="5276864" cy="3335403"/>
                      </a:xfrm>
                      <a:prstGeom prst="bentConnector3">
                        <a:avLst>
                          <a:gd name="adj1" fmla="val 624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1" name="Connector: Elbow 360">
                      <a:extLst>
                        <a:ext uri="{FF2B5EF4-FFF2-40B4-BE49-F238E27FC236}">
                          <a16:creationId xmlns:a16="http://schemas.microsoft.com/office/drawing/2014/main" id="{A4ABBB50-B01C-34DA-E619-E2DA3B541B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91892" y="1742549"/>
                      <a:ext cx="3082644" cy="306689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24466B4-7D21-7257-E872-9EC362AF4A0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1943" y="120051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cxnSp>
              <p:nvCxnSpPr>
                <p:cNvPr id="488" name="Connector: Elbow 487">
                  <a:extLst>
                    <a:ext uri="{FF2B5EF4-FFF2-40B4-BE49-F238E27FC236}">
                      <a16:creationId xmlns:a16="http://schemas.microsoft.com/office/drawing/2014/main" id="{F0272CA4-9CE2-0A79-E304-2765690EAADD}"/>
                    </a:ext>
                  </a:extLst>
                </p:cNvPr>
                <p:cNvCxnSpPr>
                  <a:stCxn id="482" idx="3"/>
                  <a:endCxn id="449" idx="0"/>
                </p:cNvCxnSpPr>
                <p:nvPr/>
              </p:nvCxnSpPr>
              <p:spPr>
                <a:xfrm>
                  <a:off x="8004701" y="1465864"/>
                  <a:ext cx="1095749" cy="2256631"/>
                </a:xfrm>
                <a:prstGeom prst="bentConnector4">
                  <a:avLst>
                    <a:gd name="adj1" fmla="val 48957"/>
                    <a:gd name="adj2" fmla="val 9068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496AC06B-A606-3392-6EFF-3F2B8538C03A}"/>
                  </a:ext>
                </a:extLst>
              </p:cNvPr>
              <p:cNvSpPr txBox="1"/>
              <p:nvPr/>
            </p:nvSpPr>
            <p:spPr>
              <a:xfrm>
                <a:off x="109343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3DA65135-F74B-B72E-07BE-E933439EBAEE}"/>
                  </a:ext>
                </a:extLst>
              </p:cNvPr>
              <p:cNvSpPr txBox="1"/>
              <p:nvPr/>
            </p:nvSpPr>
            <p:spPr>
              <a:xfrm>
                <a:off x="42312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1FFB0533-FA2E-D0D4-A59A-E0E18BC147E0}"/>
                  </a:ext>
                </a:extLst>
              </p:cNvPr>
              <p:cNvSpPr txBox="1"/>
              <p:nvPr/>
            </p:nvSpPr>
            <p:spPr>
              <a:xfrm>
                <a:off x="3230357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5A78116-4333-B04B-2DEC-C9408F59937D}"/>
                  </a:ext>
                </a:extLst>
              </p:cNvPr>
              <p:cNvSpPr txBox="1"/>
              <p:nvPr/>
            </p:nvSpPr>
            <p:spPr>
              <a:xfrm>
                <a:off x="2594043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E5631F4-4928-B75E-3D08-A3CCF6D8F396}"/>
                  </a:ext>
                </a:extLst>
              </p:cNvPr>
              <p:cNvSpPr txBox="1"/>
              <p:nvPr/>
            </p:nvSpPr>
            <p:spPr>
              <a:xfrm>
                <a:off x="1109734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53E8643-EB34-DBF5-7414-2A9F59B01C3D}"/>
                  </a:ext>
                </a:extLst>
              </p:cNvPr>
              <p:cNvSpPr txBox="1"/>
              <p:nvPr/>
            </p:nvSpPr>
            <p:spPr>
              <a:xfrm>
                <a:off x="476512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95CF296D-242F-FA2B-DAA0-F28D1B1EDEE0}"/>
                  </a:ext>
                </a:extLst>
              </p:cNvPr>
              <p:cNvSpPr txBox="1"/>
              <p:nvPr/>
            </p:nvSpPr>
            <p:spPr>
              <a:xfrm>
                <a:off x="3221259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B301D1AA-BC41-019D-8627-24A295E5071D}"/>
                  </a:ext>
                </a:extLst>
              </p:cNvPr>
              <p:cNvSpPr txBox="1"/>
              <p:nvPr/>
            </p:nvSpPr>
            <p:spPr>
              <a:xfrm>
                <a:off x="2642492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BDF5421-E0FB-B49F-1691-2C929109FDBC}"/>
                  </a:ext>
                </a:extLst>
              </p:cNvPr>
              <p:cNvSpPr txBox="1"/>
              <p:nvPr/>
            </p:nvSpPr>
            <p:spPr>
              <a:xfrm>
                <a:off x="3153612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175FA9BC-6217-7CF6-31CE-38111F8C3199}"/>
                  </a:ext>
                </a:extLst>
              </p:cNvPr>
              <p:cNvSpPr txBox="1"/>
              <p:nvPr/>
            </p:nvSpPr>
            <p:spPr>
              <a:xfrm>
                <a:off x="2703524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34BD60ED-04CC-9743-7ABA-FCF461A2B727}"/>
                  </a:ext>
                </a:extLst>
              </p:cNvPr>
              <p:cNvSpPr txBox="1"/>
              <p:nvPr/>
            </p:nvSpPr>
            <p:spPr>
              <a:xfrm>
                <a:off x="1937853" y="354846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0351AD0B-1508-8982-7A45-A986FD1685AC}"/>
                  </a:ext>
                </a:extLst>
              </p:cNvPr>
              <p:cNvSpPr txBox="1"/>
              <p:nvPr/>
            </p:nvSpPr>
            <p:spPr>
              <a:xfrm>
                <a:off x="1937853" y="280535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D2AD9B-3F82-A3ED-A41E-D6BCA38CBF80}"/>
                </a:ext>
              </a:extLst>
            </p:cNvPr>
            <p:cNvSpPr txBox="1"/>
            <p:nvPr/>
          </p:nvSpPr>
          <p:spPr>
            <a:xfrm>
              <a:off x="8800575" y="303002"/>
              <a:ext cx="2455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Initial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025791-5A06-5B84-3081-18B66BD2298D}"/>
                </a:ext>
              </a:extLst>
            </p:cNvPr>
            <p:cNvSpPr txBox="1"/>
            <p:nvPr/>
          </p:nvSpPr>
          <p:spPr>
            <a:xfrm>
              <a:off x="358333" y="4983842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D744D-C65A-EC0B-0D91-B8BEA214404A}"/>
                </a:ext>
              </a:extLst>
            </p:cNvPr>
            <p:cNvSpPr txBox="1"/>
            <p:nvPr/>
          </p:nvSpPr>
          <p:spPr>
            <a:xfrm>
              <a:off x="2895699" y="5191156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D1BEF1-5972-F1AF-B881-F465B440E24D}"/>
              </a:ext>
            </a:extLst>
          </p:cNvPr>
          <p:cNvSpPr txBox="1"/>
          <p:nvPr/>
        </p:nvSpPr>
        <p:spPr>
          <a:xfrm>
            <a:off x="961598" y="1148693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775DF-6004-4D2B-0C28-F3C98CFF8D8D}"/>
              </a:ext>
            </a:extLst>
          </p:cNvPr>
          <p:cNvSpPr txBox="1"/>
          <p:nvPr/>
        </p:nvSpPr>
        <p:spPr>
          <a:xfrm>
            <a:off x="3138878" y="113042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6E25F-DFD9-793E-DECD-9927D6D06EE3}"/>
              </a:ext>
            </a:extLst>
          </p:cNvPr>
          <p:cNvSpPr txBox="1"/>
          <p:nvPr/>
        </p:nvSpPr>
        <p:spPr>
          <a:xfrm>
            <a:off x="5575671" y="129131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AE5FC-07B7-7F45-77B8-43FF9D0C49F9}"/>
              </a:ext>
            </a:extLst>
          </p:cNvPr>
          <p:cNvSpPr txBox="1"/>
          <p:nvPr/>
        </p:nvSpPr>
        <p:spPr>
          <a:xfrm>
            <a:off x="5575671" y="2074254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35040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roup 271">
            <a:extLst>
              <a:ext uri="{FF2B5EF4-FFF2-40B4-BE49-F238E27FC236}">
                <a16:creationId xmlns:a16="http://schemas.microsoft.com/office/drawing/2014/main" id="{0A108757-F958-C93F-486C-0AF46C6F9AF6}"/>
              </a:ext>
            </a:extLst>
          </p:cNvPr>
          <p:cNvGrpSpPr/>
          <p:nvPr/>
        </p:nvGrpSpPr>
        <p:grpSpPr>
          <a:xfrm>
            <a:off x="10798502" y="1360522"/>
            <a:ext cx="536072" cy="435526"/>
            <a:chOff x="3659818" y="1817987"/>
            <a:chExt cx="536072" cy="435526"/>
          </a:xfrm>
        </p:grpSpPr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A1F9C097-8212-C38E-8823-51A3E518110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886927" y="1907772"/>
              <a:ext cx="1097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302E421-3124-891E-3562-753F66066F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6178" y="1958826"/>
              <a:ext cx="66118" cy="137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A124887C-38DF-6164-783E-880D547CD95C}"/>
                </a:ext>
              </a:extLst>
            </p:cNvPr>
            <p:cNvSpPr/>
            <p:nvPr/>
          </p:nvSpPr>
          <p:spPr>
            <a:xfrm>
              <a:off x="4040320" y="2020230"/>
              <a:ext cx="31114" cy="3111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92022CC9-5FAF-C5A4-1B83-2FE9B1EBAE9F}"/>
                </a:ext>
              </a:extLst>
            </p:cNvPr>
            <p:cNvSpPr/>
            <p:nvPr/>
          </p:nvSpPr>
          <p:spPr>
            <a:xfrm>
              <a:off x="3786221" y="2020230"/>
              <a:ext cx="31114" cy="3111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3B57924-9E59-6170-4551-8A5D9CEBE42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071433" y="2035786"/>
              <a:ext cx="12445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2F28CB11-53ED-A4E3-C058-729D1DC466D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659818" y="2035786"/>
              <a:ext cx="12445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158F0B4B-7B16-C4EB-B601-2CCB471C61D2}"/>
                </a:ext>
              </a:extLst>
            </p:cNvPr>
            <p:cNvSpPr/>
            <p:nvPr/>
          </p:nvSpPr>
          <p:spPr>
            <a:xfrm>
              <a:off x="3932943" y="2222399"/>
              <a:ext cx="31114" cy="3111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B11771B6-63E3-DB48-85BB-9E6F4E734739}"/>
                </a:ext>
              </a:extLst>
            </p:cNvPr>
            <p:cNvSpPr/>
            <p:nvPr/>
          </p:nvSpPr>
          <p:spPr>
            <a:xfrm>
              <a:off x="3926233" y="1817987"/>
              <a:ext cx="31114" cy="3111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DAF3B74D-1265-FD3F-A806-08889F98935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890253" y="2167535"/>
              <a:ext cx="1097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8D99E481-5393-B6A0-850F-B513CCDAD07E}"/>
              </a:ext>
            </a:extLst>
          </p:cNvPr>
          <p:cNvGrpSpPr/>
          <p:nvPr/>
        </p:nvGrpSpPr>
        <p:grpSpPr>
          <a:xfrm>
            <a:off x="10012385" y="549464"/>
            <a:ext cx="787717" cy="644108"/>
            <a:chOff x="2866963" y="1742547"/>
            <a:chExt cx="787717" cy="644108"/>
          </a:xfrm>
        </p:grpSpPr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8DC6E03A-F2EF-E950-2861-85F70C65818D}"/>
                </a:ext>
              </a:extLst>
            </p:cNvPr>
            <p:cNvGrpSpPr/>
            <p:nvPr/>
          </p:nvGrpSpPr>
          <p:grpSpPr>
            <a:xfrm>
              <a:off x="2866963" y="1742547"/>
              <a:ext cx="787717" cy="639972"/>
              <a:chOff x="2866963" y="1742547"/>
              <a:chExt cx="787717" cy="639972"/>
            </a:xfrm>
          </p:grpSpPr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D0C2C2BF-D0B1-315A-1034-35770847AF99}"/>
                  </a:ext>
                </a:extLst>
              </p:cNvPr>
              <p:cNvGrpSpPr/>
              <p:nvPr/>
            </p:nvGrpSpPr>
            <p:grpSpPr>
              <a:xfrm>
                <a:off x="2866963" y="1788267"/>
                <a:ext cx="787717" cy="594252"/>
                <a:chOff x="2866963" y="1788267"/>
                <a:chExt cx="787717" cy="594252"/>
              </a:xfrm>
            </p:grpSpPr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7AE6861F-C3A3-285A-2C32-A0AE05ED0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3144140" y="1925427"/>
                  <a:ext cx="2743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6586A239-0DA7-635E-0B67-3B1EE3ED86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145" y="2062587"/>
                  <a:ext cx="97155" cy="27421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29D63785-4E64-29A2-268D-D314D698922E}"/>
                    </a:ext>
                  </a:extLst>
                </p:cNvPr>
                <p:cNvSpPr/>
                <p:nvPr/>
              </p:nvSpPr>
              <p:spPr>
                <a:xfrm>
                  <a:off x="3426081" y="2039727"/>
                  <a:ext cx="45719" cy="45719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60D17198-6643-D3FA-767E-BB7B18F34AC3}"/>
                    </a:ext>
                  </a:extLst>
                </p:cNvPr>
                <p:cNvSpPr/>
                <p:nvPr/>
              </p:nvSpPr>
              <p:spPr>
                <a:xfrm>
                  <a:off x="3052702" y="2039727"/>
                  <a:ext cx="45719" cy="45719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7AE7AF44-D67F-A1F3-2078-7A25FAD3AF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3471800" y="2062586"/>
                  <a:ext cx="1828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35A0F643-C1D0-052F-9439-99A4458F91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2866963" y="2062586"/>
                  <a:ext cx="1828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FCE6540E-2FCE-6539-857B-1E3B29E406D8}"/>
                    </a:ext>
                  </a:extLst>
                </p:cNvPr>
                <p:cNvSpPr/>
                <p:nvPr/>
              </p:nvSpPr>
              <p:spPr>
                <a:xfrm>
                  <a:off x="3161284" y="2336800"/>
                  <a:ext cx="45719" cy="45719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</p:grp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3A44CED5-A36C-1EF1-EA0A-30487A336028}"/>
                  </a:ext>
                </a:extLst>
              </p:cNvPr>
              <p:cNvSpPr/>
              <p:nvPr/>
            </p:nvSpPr>
            <p:spPr>
              <a:xfrm>
                <a:off x="3258440" y="1742547"/>
                <a:ext cx="45719" cy="45719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424F4C2A-6140-F526-B709-9CFCE2721DD9}"/>
                </a:ext>
              </a:extLst>
            </p:cNvPr>
            <p:cNvSpPr/>
            <p:nvPr/>
          </p:nvSpPr>
          <p:spPr>
            <a:xfrm>
              <a:off x="3369823" y="2340936"/>
              <a:ext cx="45719" cy="45719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1B00B7C8-C459-3599-742F-CE8E1FA00840}"/>
              </a:ext>
            </a:extLst>
          </p:cNvPr>
          <p:cNvGrpSpPr/>
          <p:nvPr/>
        </p:nvGrpSpPr>
        <p:grpSpPr>
          <a:xfrm>
            <a:off x="423125" y="340467"/>
            <a:ext cx="10986970" cy="5727478"/>
            <a:chOff x="423125" y="340467"/>
            <a:chExt cx="10986970" cy="5727478"/>
          </a:xfrm>
        </p:grpSpPr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FFB41DE8-65BF-8B03-FA4A-8582EC788EE8}"/>
                </a:ext>
              </a:extLst>
            </p:cNvPr>
            <p:cNvGrpSpPr/>
            <p:nvPr/>
          </p:nvGrpSpPr>
          <p:grpSpPr>
            <a:xfrm>
              <a:off x="9077590" y="3507051"/>
              <a:ext cx="2332505" cy="2560894"/>
              <a:chOff x="7710026" y="3528999"/>
              <a:chExt cx="2332505" cy="2560894"/>
            </a:xfrm>
          </p:grpSpPr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EF4E4F15-08F4-0DA3-4692-310E5123E367}"/>
                  </a:ext>
                </a:extLst>
              </p:cNvPr>
              <p:cNvGrpSpPr/>
              <p:nvPr/>
            </p:nvGrpSpPr>
            <p:grpSpPr>
              <a:xfrm>
                <a:off x="7939801" y="3528999"/>
                <a:ext cx="2102730" cy="2560894"/>
                <a:chOff x="7939801" y="3528999"/>
                <a:chExt cx="2102730" cy="2560894"/>
              </a:xfrm>
            </p:grpSpPr>
            <p:grpSp>
              <p:nvGrpSpPr>
                <p:cNvPr id="408" name="Group 407">
                  <a:extLst>
                    <a:ext uri="{FF2B5EF4-FFF2-40B4-BE49-F238E27FC236}">
                      <a16:creationId xmlns:a16="http://schemas.microsoft.com/office/drawing/2014/main" id="{8975FE12-1635-3538-0097-BFB6EC759851}"/>
                    </a:ext>
                  </a:extLst>
                </p:cNvPr>
                <p:cNvGrpSpPr/>
                <p:nvPr/>
              </p:nvGrpSpPr>
              <p:grpSpPr>
                <a:xfrm>
                  <a:off x="7939801" y="3528999"/>
                  <a:ext cx="1945345" cy="2560894"/>
                  <a:chOff x="8102861" y="3474121"/>
                  <a:chExt cx="1945345" cy="2560894"/>
                </a:xfrm>
              </p:grpSpPr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FE66BBEE-A679-0D77-588B-9771541F9D34}"/>
                      </a:ext>
                    </a:extLst>
                  </p:cNvPr>
                  <p:cNvSpPr/>
                  <p:nvPr/>
                </p:nvSpPr>
                <p:spPr>
                  <a:xfrm>
                    <a:off x="8102861" y="3474121"/>
                    <a:ext cx="1945345" cy="256089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4" name="TextBox 383">
                    <a:extLst>
                      <a:ext uri="{FF2B5EF4-FFF2-40B4-BE49-F238E27FC236}">
                        <a16:creationId xmlns:a16="http://schemas.microsoft.com/office/drawing/2014/main" id="{D6AAF895-4B2E-28D3-52B6-DD1ACCE6F34A}"/>
                      </a:ext>
                    </a:extLst>
                  </p:cNvPr>
                  <p:cNvSpPr txBox="1"/>
                  <p:nvPr/>
                </p:nvSpPr>
                <p:spPr>
                  <a:xfrm>
                    <a:off x="9085127" y="3474121"/>
                    <a:ext cx="96307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result</a:t>
                    </a:r>
                  </a:p>
                </p:txBody>
              </p:sp>
              <p:sp>
                <p:nvSpPr>
                  <p:cNvPr id="385" name="TextBox 384">
                    <a:extLst>
                      <a:ext uri="{FF2B5EF4-FFF2-40B4-BE49-F238E27FC236}">
                        <a16:creationId xmlns:a16="http://schemas.microsoft.com/office/drawing/2014/main" id="{B4945056-2327-7293-D29E-C1DECE517B1C}"/>
                      </a:ext>
                    </a:extLst>
                  </p:cNvPr>
                  <p:cNvSpPr txBox="1"/>
                  <p:nvPr/>
                </p:nvSpPr>
                <p:spPr>
                  <a:xfrm>
                    <a:off x="9085127" y="3669575"/>
                    <a:ext cx="96307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800" dirty="0" err="1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SAm</a:t>
                    </a:r>
                    <a:endParaRPr lang="en-US" sz="80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9" name="TextBox 388">
                    <a:extLst>
                      <a:ext uri="{FF2B5EF4-FFF2-40B4-BE49-F238E27FC236}">
                        <a16:creationId xmlns:a16="http://schemas.microsoft.com/office/drawing/2014/main" id="{A23B1A0A-A874-BF48-399F-BBA271E10CD3}"/>
                      </a:ext>
                    </a:extLst>
                  </p:cNvPr>
                  <p:cNvSpPr txBox="1"/>
                  <p:nvPr/>
                </p:nvSpPr>
                <p:spPr>
                  <a:xfrm>
                    <a:off x="9085127" y="3865029"/>
                    <a:ext cx="96307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800" dirty="0" err="1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SAp</a:t>
                    </a:r>
                    <a:endParaRPr lang="en-US" sz="80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8" name="TextBox 397">
                    <a:extLst>
                      <a:ext uri="{FF2B5EF4-FFF2-40B4-BE49-F238E27FC236}">
                        <a16:creationId xmlns:a16="http://schemas.microsoft.com/office/drawing/2014/main" id="{D58E57DD-AE9E-E950-C023-40556736B96C}"/>
                      </a:ext>
                    </a:extLst>
                  </p:cNvPr>
                  <p:cNvSpPr txBox="1"/>
                  <p:nvPr/>
                </p:nvSpPr>
                <p:spPr>
                  <a:xfrm>
                    <a:off x="9085127" y="4060483"/>
                    <a:ext cx="96307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800" dirty="0" err="1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SBm</a:t>
                    </a:r>
                    <a:endParaRPr lang="en-US" sz="80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9" name="TextBox 398">
                    <a:extLst>
                      <a:ext uri="{FF2B5EF4-FFF2-40B4-BE49-F238E27FC236}">
                        <a16:creationId xmlns:a16="http://schemas.microsoft.com/office/drawing/2014/main" id="{72D82C7B-8E1A-87F0-B1AD-6D90218978B4}"/>
                      </a:ext>
                    </a:extLst>
                  </p:cNvPr>
                  <p:cNvSpPr txBox="1"/>
                  <p:nvPr/>
                </p:nvSpPr>
                <p:spPr>
                  <a:xfrm>
                    <a:off x="9085127" y="4255937"/>
                    <a:ext cx="96307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800" dirty="0" err="1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SBp</a:t>
                    </a:r>
                    <a:endParaRPr lang="en-US" sz="80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0" name="TextBox 399">
                    <a:extLst>
                      <a:ext uri="{FF2B5EF4-FFF2-40B4-BE49-F238E27FC236}">
                        <a16:creationId xmlns:a16="http://schemas.microsoft.com/office/drawing/2014/main" id="{03B2607B-1CF7-7954-DC01-D5020019C229}"/>
                      </a:ext>
                    </a:extLst>
                  </p:cNvPr>
                  <p:cNvSpPr txBox="1"/>
                  <p:nvPr/>
                </p:nvSpPr>
                <p:spPr>
                  <a:xfrm>
                    <a:off x="9085127" y="4451391"/>
                    <a:ext cx="96307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800" dirty="0" err="1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SCm</a:t>
                    </a:r>
                    <a:endParaRPr lang="en-US" sz="80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1" name="TextBox 400">
                    <a:extLst>
                      <a:ext uri="{FF2B5EF4-FFF2-40B4-BE49-F238E27FC236}">
                        <a16:creationId xmlns:a16="http://schemas.microsoft.com/office/drawing/2014/main" id="{FDF5A0F3-46D0-335A-6378-CE4194DEB951}"/>
                      </a:ext>
                    </a:extLst>
                  </p:cNvPr>
                  <p:cNvSpPr txBox="1"/>
                  <p:nvPr/>
                </p:nvSpPr>
                <p:spPr>
                  <a:xfrm>
                    <a:off x="9085127" y="4646845"/>
                    <a:ext cx="96307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800" dirty="0" err="1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SCp</a:t>
                    </a:r>
                    <a:endParaRPr lang="en-US" sz="80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2" name="TextBox 401">
                    <a:extLst>
                      <a:ext uri="{FF2B5EF4-FFF2-40B4-BE49-F238E27FC236}">
                        <a16:creationId xmlns:a16="http://schemas.microsoft.com/office/drawing/2014/main" id="{C45EEB89-CB0D-7552-24E6-9BED5D49E3F5}"/>
                      </a:ext>
                    </a:extLst>
                  </p:cNvPr>
                  <p:cNvSpPr txBox="1"/>
                  <p:nvPr/>
                </p:nvSpPr>
                <p:spPr>
                  <a:xfrm>
                    <a:off x="9085127" y="4842299"/>
                    <a:ext cx="96307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800" dirty="0" err="1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SDm</a:t>
                    </a:r>
                    <a:endParaRPr lang="en-US" sz="80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3" name="TextBox 402">
                    <a:extLst>
                      <a:ext uri="{FF2B5EF4-FFF2-40B4-BE49-F238E27FC236}">
                        <a16:creationId xmlns:a16="http://schemas.microsoft.com/office/drawing/2014/main" id="{C94D6F27-64BA-2475-4BBF-AF608FB4BC6C}"/>
                      </a:ext>
                    </a:extLst>
                  </p:cNvPr>
                  <p:cNvSpPr txBox="1"/>
                  <p:nvPr/>
                </p:nvSpPr>
                <p:spPr>
                  <a:xfrm>
                    <a:off x="9085127" y="5037753"/>
                    <a:ext cx="96307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800" dirty="0" err="1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SDp</a:t>
                    </a:r>
                    <a:endParaRPr lang="en-US" sz="80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4" name="TextBox 403">
                    <a:extLst>
                      <a:ext uri="{FF2B5EF4-FFF2-40B4-BE49-F238E27FC236}">
                        <a16:creationId xmlns:a16="http://schemas.microsoft.com/office/drawing/2014/main" id="{2C1CCEDE-8B77-4DC3-BBD4-C2BAA95C9DAE}"/>
                      </a:ext>
                    </a:extLst>
                  </p:cNvPr>
                  <p:cNvSpPr txBox="1"/>
                  <p:nvPr/>
                </p:nvSpPr>
                <p:spPr>
                  <a:xfrm>
                    <a:off x="9085127" y="5233207"/>
                    <a:ext cx="96307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800" dirty="0" err="1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SEm</a:t>
                    </a:r>
                    <a:endParaRPr lang="en-US" sz="80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5" name="TextBox 404">
                    <a:extLst>
                      <a:ext uri="{FF2B5EF4-FFF2-40B4-BE49-F238E27FC236}">
                        <a16:creationId xmlns:a16="http://schemas.microsoft.com/office/drawing/2014/main" id="{F3A16AEE-02B0-E20B-C9A0-141121649F4B}"/>
                      </a:ext>
                    </a:extLst>
                  </p:cNvPr>
                  <p:cNvSpPr txBox="1"/>
                  <p:nvPr/>
                </p:nvSpPr>
                <p:spPr>
                  <a:xfrm>
                    <a:off x="9085127" y="5428661"/>
                    <a:ext cx="96307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800" dirty="0" err="1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SEp</a:t>
                    </a:r>
                    <a:endParaRPr lang="en-US" sz="80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6" name="TextBox 405">
                    <a:extLst>
                      <a:ext uri="{FF2B5EF4-FFF2-40B4-BE49-F238E27FC236}">
                        <a16:creationId xmlns:a16="http://schemas.microsoft.com/office/drawing/2014/main" id="{B9D0A7D0-7542-548D-4B12-B56831E03A21}"/>
                      </a:ext>
                    </a:extLst>
                  </p:cNvPr>
                  <p:cNvSpPr txBox="1"/>
                  <p:nvPr/>
                </p:nvSpPr>
                <p:spPr>
                  <a:xfrm>
                    <a:off x="9085127" y="5624115"/>
                    <a:ext cx="96307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800" dirty="0" err="1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SFm</a:t>
                    </a:r>
                    <a:endParaRPr lang="en-US" sz="80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BB71EE90-B2DD-89E4-0B2E-1170C0681A71}"/>
                      </a:ext>
                    </a:extLst>
                  </p:cNvPr>
                  <p:cNvSpPr txBox="1"/>
                  <p:nvPr/>
                </p:nvSpPr>
                <p:spPr>
                  <a:xfrm>
                    <a:off x="9085127" y="5819571"/>
                    <a:ext cx="96307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800" dirty="0" err="1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SFp</a:t>
                    </a:r>
                    <a:endParaRPr lang="en-US" sz="80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11" name="Group 410">
                  <a:extLst>
                    <a:ext uri="{FF2B5EF4-FFF2-40B4-BE49-F238E27FC236}">
                      <a16:creationId xmlns:a16="http://schemas.microsoft.com/office/drawing/2014/main" id="{AF0EC6C2-237A-B015-AD6A-948B113407B5}"/>
                    </a:ext>
                  </a:extLst>
                </p:cNvPr>
                <p:cNvGrpSpPr/>
                <p:nvPr/>
              </p:nvGrpSpPr>
              <p:grpSpPr>
                <a:xfrm>
                  <a:off x="9885014" y="3629458"/>
                  <a:ext cx="157517" cy="31114"/>
                  <a:chOff x="10030259" y="3693339"/>
                  <a:chExt cx="157517" cy="31114"/>
                </a:xfrm>
              </p:grpSpPr>
              <p:sp>
                <p:nvSpPr>
                  <p:cNvPr id="409" name="Rectangle 408">
                    <a:extLst>
                      <a:ext uri="{FF2B5EF4-FFF2-40B4-BE49-F238E27FC236}">
                        <a16:creationId xmlns:a16="http://schemas.microsoft.com/office/drawing/2014/main" id="{8D68CDD6-216C-25AD-DE46-7E991B408E98}"/>
                      </a:ext>
                    </a:extLst>
                  </p:cNvPr>
                  <p:cNvSpPr/>
                  <p:nvPr/>
                </p:nvSpPr>
                <p:spPr>
                  <a:xfrm>
                    <a:off x="10156662" y="3693339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10" name="Straight Connector 409">
                    <a:extLst>
                      <a:ext uri="{FF2B5EF4-FFF2-40B4-BE49-F238E27FC236}">
                        <a16:creationId xmlns:a16="http://schemas.microsoft.com/office/drawing/2014/main" id="{7E5E653D-EEF9-73FF-36D9-82675E277A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0259" y="3708895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2" name="Group 411">
                  <a:extLst>
                    <a:ext uri="{FF2B5EF4-FFF2-40B4-BE49-F238E27FC236}">
                      <a16:creationId xmlns:a16="http://schemas.microsoft.com/office/drawing/2014/main" id="{BDDB6C36-0FE3-E0B8-F51C-F43F69AAE50F}"/>
                    </a:ext>
                  </a:extLst>
                </p:cNvPr>
                <p:cNvGrpSpPr/>
                <p:nvPr/>
              </p:nvGrpSpPr>
              <p:grpSpPr>
                <a:xfrm>
                  <a:off x="9885014" y="3824475"/>
                  <a:ext cx="157517" cy="31114"/>
                  <a:chOff x="10030259" y="3693339"/>
                  <a:chExt cx="157517" cy="31114"/>
                </a:xfrm>
              </p:grpSpPr>
              <p:sp>
                <p:nvSpPr>
                  <p:cNvPr id="413" name="Rectangle 412">
                    <a:extLst>
                      <a:ext uri="{FF2B5EF4-FFF2-40B4-BE49-F238E27FC236}">
                        <a16:creationId xmlns:a16="http://schemas.microsoft.com/office/drawing/2014/main" id="{390C4D74-4780-9F68-7814-81FDFB0AF6E2}"/>
                      </a:ext>
                    </a:extLst>
                  </p:cNvPr>
                  <p:cNvSpPr/>
                  <p:nvPr/>
                </p:nvSpPr>
                <p:spPr>
                  <a:xfrm>
                    <a:off x="10156662" y="3693339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14" name="Straight Connector 413">
                    <a:extLst>
                      <a:ext uri="{FF2B5EF4-FFF2-40B4-BE49-F238E27FC236}">
                        <a16:creationId xmlns:a16="http://schemas.microsoft.com/office/drawing/2014/main" id="{E2CAAB94-5BD2-5A0F-8445-EB709A18F7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0259" y="3708895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5" name="Group 414">
                  <a:extLst>
                    <a:ext uri="{FF2B5EF4-FFF2-40B4-BE49-F238E27FC236}">
                      <a16:creationId xmlns:a16="http://schemas.microsoft.com/office/drawing/2014/main" id="{986E4739-B06A-262B-2FF6-DFFF12795C32}"/>
                    </a:ext>
                  </a:extLst>
                </p:cNvPr>
                <p:cNvGrpSpPr/>
                <p:nvPr/>
              </p:nvGrpSpPr>
              <p:grpSpPr>
                <a:xfrm>
                  <a:off x="9885014" y="4019492"/>
                  <a:ext cx="157517" cy="31114"/>
                  <a:chOff x="10030259" y="3693339"/>
                  <a:chExt cx="157517" cy="31114"/>
                </a:xfrm>
              </p:grpSpPr>
              <p:sp>
                <p:nvSpPr>
                  <p:cNvPr id="416" name="Rectangle 415">
                    <a:extLst>
                      <a:ext uri="{FF2B5EF4-FFF2-40B4-BE49-F238E27FC236}">
                        <a16:creationId xmlns:a16="http://schemas.microsoft.com/office/drawing/2014/main" id="{1DEAD3FE-BF91-6106-C37F-6534154EBDEC}"/>
                      </a:ext>
                    </a:extLst>
                  </p:cNvPr>
                  <p:cNvSpPr/>
                  <p:nvPr/>
                </p:nvSpPr>
                <p:spPr>
                  <a:xfrm>
                    <a:off x="10156662" y="3693339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17" name="Straight Connector 416">
                    <a:extLst>
                      <a:ext uri="{FF2B5EF4-FFF2-40B4-BE49-F238E27FC236}">
                        <a16:creationId xmlns:a16="http://schemas.microsoft.com/office/drawing/2014/main" id="{ED0319B9-4A18-6618-8CBF-C69150940C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0259" y="3708895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8" name="Group 417">
                  <a:extLst>
                    <a:ext uri="{FF2B5EF4-FFF2-40B4-BE49-F238E27FC236}">
                      <a16:creationId xmlns:a16="http://schemas.microsoft.com/office/drawing/2014/main" id="{BF2B34C8-6EFF-B8E8-0DF4-E1B11CD01FD3}"/>
                    </a:ext>
                  </a:extLst>
                </p:cNvPr>
                <p:cNvGrpSpPr/>
                <p:nvPr/>
              </p:nvGrpSpPr>
              <p:grpSpPr>
                <a:xfrm>
                  <a:off x="9885014" y="4214509"/>
                  <a:ext cx="157517" cy="31114"/>
                  <a:chOff x="10030259" y="3693339"/>
                  <a:chExt cx="157517" cy="31114"/>
                </a:xfrm>
              </p:grpSpPr>
              <p:sp>
                <p:nvSpPr>
                  <p:cNvPr id="419" name="Rectangle 418">
                    <a:extLst>
                      <a:ext uri="{FF2B5EF4-FFF2-40B4-BE49-F238E27FC236}">
                        <a16:creationId xmlns:a16="http://schemas.microsoft.com/office/drawing/2014/main" id="{545C9D58-6370-C991-4CD7-47D789248682}"/>
                      </a:ext>
                    </a:extLst>
                  </p:cNvPr>
                  <p:cNvSpPr/>
                  <p:nvPr/>
                </p:nvSpPr>
                <p:spPr>
                  <a:xfrm>
                    <a:off x="10156662" y="3693339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20" name="Straight Connector 419">
                    <a:extLst>
                      <a:ext uri="{FF2B5EF4-FFF2-40B4-BE49-F238E27FC236}">
                        <a16:creationId xmlns:a16="http://schemas.microsoft.com/office/drawing/2014/main" id="{B37FAFA1-164E-CC55-409C-D789F03DD9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0259" y="3708895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1" name="Group 420">
                  <a:extLst>
                    <a:ext uri="{FF2B5EF4-FFF2-40B4-BE49-F238E27FC236}">
                      <a16:creationId xmlns:a16="http://schemas.microsoft.com/office/drawing/2014/main" id="{24678083-F81E-8F55-3278-AFC17E65DCD3}"/>
                    </a:ext>
                  </a:extLst>
                </p:cNvPr>
                <p:cNvGrpSpPr/>
                <p:nvPr/>
              </p:nvGrpSpPr>
              <p:grpSpPr>
                <a:xfrm>
                  <a:off x="9885014" y="4409526"/>
                  <a:ext cx="157517" cy="31114"/>
                  <a:chOff x="10030259" y="3693339"/>
                  <a:chExt cx="157517" cy="31114"/>
                </a:xfrm>
              </p:grpSpPr>
              <p:sp>
                <p:nvSpPr>
                  <p:cNvPr id="422" name="Rectangle 421">
                    <a:extLst>
                      <a:ext uri="{FF2B5EF4-FFF2-40B4-BE49-F238E27FC236}">
                        <a16:creationId xmlns:a16="http://schemas.microsoft.com/office/drawing/2014/main" id="{99C8BE76-AB00-BB6F-9A60-08EFEE7A6D09}"/>
                      </a:ext>
                    </a:extLst>
                  </p:cNvPr>
                  <p:cNvSpPr/>
                  <p:nvPr/>
                </p:nvSpPr>
                <p:spPr>
                  <a:xfrm>
                    <a:off x="10156662" y="3693339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23" name="Straight Connector 422">
                    <a:extLst>
                      <a:ext uri="{FF2B5EF4-FFF2-40B4-BE49-F238E27FC236}">
                        <a16:creationId xmlns:a16="http://schemas.microsoft.com/office/drawing/2014/main" id="{2B7ED07F-B299-3E38-D7E7-A1058C26E3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0259" y="3708895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4" name="Group 423">
                  <a:extLst>
                    <a:ext uri="{FF2B5EF4-FFF2-40B4-BE49-F238E27FC236}">
                      <a16:creationId xmlns:a16="http://schemas.microsoft.com/office/drawing/2014/main" id="{EBE35782-3921-3D7F-8CF4-DF1D2DF4E136}"/>
                    </a:ext>
                  </a:extLst>
                </p:cNvPr>
                <p:cNvGrpSpPr/>
                <p:nvPr/>
              </p:nvGrpSpPr>
              <p:grpSpPr>
                <a:xfrm>
                  <a:off x="9885014" y="4604543"/>
                  <a:ext cx="157517" cy="31114"/>
                  <a:chOff x="10030259" y="3693339"/>
                  <a:chExt cx="157517" cy="31114"/>
                </a:xfrm>
              </p:grpSpPr>
              <p:sp>
                <p:nvSpPr>
                  <p:cNvPr id="425" name="Rectangle 424">
                    <a:extLst>
                      <a:ext uri="{FF2B5EF4-FFF2-40B4-BE49-F238E27FC236}">
                        <a16:creationId xmlns:a16="http://schemas.microsoft.com/office/drawing/2014/main" id="{6D2EFFC1-CCE6-2B9A-0E5A-E0A5D45AA196}"/>
                      </a:ext>
                    </a:extLst>
                  </p:cNvPr>
                  <p:cNvSpPr/>
                  <p:nvPr/>
                </p:nvSpPr>
                <p:spPr>
                  <a:xfrm>
                    <a:off x="10156662" y="3693339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26" name="Straight Connector 425">
                    <a:extLst>
                      <a:ext uri="{FF2B5EF4-FFF2-40B4-BE49-F238E27FC236}">
                        <a16:creationId xmlns:a16="http://schemas.microsoft.com/office/drawing/2014/main" id="{54737DE5-06DD-BF2C-BFE5-57CF4C9B21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0259" y="3708895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>
                  <a:extLst>
                    <a:ext uri="{FF2B5EF4-FFF2-40B4-BE49-F238E27FC236}">
                      <a16:creationId xmlns:a16="http://schemas.microsoft.com/office/drawing/2014/main" id="{C5E6A4F7-EF90-7B17-EB70-AE3AB65CB6AC}"/>
                    </a:ext>
                  </a:extLst>
                </p:cNvPr>
                <p:cNvGrpSpPr/>
                <p:nvPr/>
              </p:nvGrpSpPr>
              <p:grpSpPr>
                <a:xfrm>
                  <a:off x="9885014" y="4799560"/>
                  <a:ext cx="157517" cy="31114"/>
                  <a:chOff x="10030259" y="3693339"/>
                  <a:chExt cx="157517" cy="31114"/>
                </a:xfrm>
              </p:grpSpPr>
              <p:sp>
                <p:nvSpPr>
                  <p:cNvPr id="428" name="Rectangle 427">
                    <a:extLst>
                      <a:ext uri="{FF2B5EF4-FFF2-40B4-BE49-F238E27FC236}">
                        <a16:creationId xmlns:a16="http://schemas.microsoft.com/office/drawing/2014/main" id="{CFB5DA39-068C-7746-D897-99FDAF2BEBB8}"/>
                      </a:ext>
                    </a:extLst>
                  </p:cNvPr>
                  <p:cNvSpPr/>
                  <p:nvPr/>
                </p:nvSpPr>
                <p:spPr>
                  <a:xfrm>
                    <a:off x="10156662" y="3693339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29" name="Straight Connector 428">
                    <a:extLst>
                      <a:ext uri="{FF2B5EF4-FFF2-40B4-BE49-F238E27FC236}">
                        <a16:creationId xmlns:a16="http://schemas.microsoft.com/office/drawing/2014/main" id="{A8D6D186-6EEC-4EBA-278D-A735608104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0259" y="3708895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>
                  <a:extLst>
                    <a:ext uri="{FF2B5EF4-FFF2-40B4-BE49-F238E27FC236}">
                      <a16:creationId xmlns:a16="http://schemas.microsoft.com/office/drawing/2014/main" id="{C785D8F2-ABC3-0C77-F551-6B953C21FCC5}"/>
                    </a:ext>
                  </a:extLst>
                </p:cNvPr>
                <p:cNvGrpSpPr/>
                <p:nvPr/>
              </p:nvGrpSpPr>
              <p:grpSpPr>
                <a:xfrm>
                  <a:off x="9885014" y="4994577"/>
                  <a:ext cx="157517" cy="31114"/>
                  <a:chOff x="10030259" y="3693339"/>
                  <a:chExt cx="157517" cy="31114"/>
                </a:xfrm>
              </p:grpSpPr>
              <p:sp>
                <p:nvSpPr>
                  <p:cNvPr id="431" name="Rectangle 430">
                    <a:extLst>
                      <a:ext uri="{FF2B5EF4-FFF2-40B4-BE49-F238E27FC236}">
                        <a16:creationId xmlns:a16="http://schemas.microsoft.com/office/drawing/2014/main" id="{05B6850F-3C04-8556-1960-1A6514731413}"/>
                      </a:ext>
                    </a:extLst>
                  </p:cNvPr>
                  <p:cNvSpPr/>
                  <p:nvPr/>
                </p:nvSpPr>
                <p:spPr>
                  <a:xfrm>
                    <a:off x="10156662" y="3693339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32" name="Straight Connector 431">
                    <a:extLst>
                      <a:ext uri="{FF2B5EF4-FFF2-40B4-BE49-F238E27FC236}">
                        <a16:creationId xmlns:a16="http://schemas.microsoft.com/office/drawing/2014/main" id="{9B596A41-84DC-6A53-80B5-873B52E063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0259" y="3708895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3" name="Group 432">
                  <a:extLst>
                    <a:ext uri="{FF2B5EF4-FFF2-40B4-BE49-F238E27FC236}">
                      <a16:creationId xmlns:a16="http://schemas.microsoft.com/office/drawing/2014/main" id="{F67EEC8A-949D-E820-89A3-5C974D94D774}"/>
                    </a:ext>
                  </a:extLst>
                </p:cNvPr>
                <p:cNvGrpSpPr/>
                <p:nvPr/>
              </p:nvGrpSpPr>
              <p:grpSpPr>
                <a:xfrm>
                  <a:off x="9885014" y="5189594"/>
                  <a:ext cx="157517" cy="31114"/>
                  <a:chOff x="10030259" y="3693339"/>
                  <a:chExt cx="157517" cy="31114"/>
                </a:xfrm>
              </p:grpSpPr>
              <p:sp>
                <p:nvSpPr>
                  <p:cNvPr id="434" name="Rectangle 433">
                    <a:extLst>
                      <a:ext uri="{FF2B5EF4-FFF2-40B4-BE49-F238E27FC236}">
                        <a16:creationId xmlns:a16="http://schemas.microsoft.com/office/drawing/2014/main" id="{8D96882D-B04E-CFE9-7CD2-842A1C60624E}"/>
                      </a:ext>
                    </a:extLst>
                  </p:cNvPr>
                  <p:cNvSpPr/>
                  <p:nvPr/>
                </p:nvSpPr>
                <p:spPr>
                  <a:xfrm>
                    <a:off x="10156662" y="3693339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35" name="Straight Connector 434">
                    <a:extLst>
                      <a:ext uri="{FF2B5EF4-FFF2-40B4-BE49-F238E27FC236}">
                        <a16:creationId xmlns:a16="http://schemas.microsoft.com/office/drawing/2014/main" id="{B0E3FAE7-9026-FD88-95CC-163C46D5B4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0259" y="3708895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6" name="Group 435">
                  <a:extLst>
                    <a:ext uri="{FF2B5EF4-FFF2-40B4-BE49-F238E27FC236}">
                      <a16:creationId xmlns:a16="http://schemas.microsoft.com/office/drawing/2014/main" id="{A57BEEB9-8391-352B-26EE-5ECC9DE6A512}"/>
                    </a:ext>
                  </a:extLst>
                </p:cNvPr>
                <p:cNvGrpSpPr/>
                <p:nvPr/>
              </p:nvGrpSpPr>
              <p:grpSpPr>
                <a:xfrm>
                  <a:off x="9885014" y="5384611"/>
                  <a:ext cx="157517" cy="31114"/>
                  <a:chOff x="10030259" y="3693339"/>
                  <a:chExt cx="157517" cy="31114"/>
                </a:xfrm>
              </p:grpSpPr>
              <p:sp>
                <p:nvSpPr>
                  <p:cNvPr id="437" name="Rectangle 436">
                    <a:extLst>
                      <a:ext uri="{FF2B5EF4-FFF2-40B4-BE49-F238E27FC236}">
                        <a16:creationId xmlns:a16="http://schemas.microsoft.com/office/drawing/2014/main" id="{6DF8FFF9-EA4B-9E4F-E2B3-55C53322F46F}"/>
                      </a:ext>
                    </a:extLst>
                  </p:cNvPr>
                  <p:cNvSpPr/>
                  <p:nvPr/>
                </p:nvSpPr>
                <p:spPr>
                  <a:xfrm>
                    <a:off x="10156662" y="3693339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38" name="Straight Connector 437">
                    <a:extLst>
                      <a:ext uri="{FF2B5EF4-FFF2-40B4-BE49-F238E27FC236}">
                        <a16:creationId xmlns:a16="http://schemas.microsoft.com/office/drawing/2014/main" id="{DCB68EF8-7E33-653A-1BE3-8DB0E63E7F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0259" y="3708895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9" name="Group 438">
                  <a:extLst>
                    <a:ext uri="{FF2B5EF4-FFF2-40B4-BE49-F238E27FC236}">
                      <a16:creationId xmlns:a16="http://schemas.microsoft.com/office/drawing/2014/main" id="{2E7DED9F-508A-8982-29E5-598E32C0020C}"/>
                    </a:ext>
                  </a:extLst>
                </p:cNvPr>
                <p:cNvGrpSpPr/>
                <p:nvPr/>
              </p:nvGrpSpPr>
              <p:grpSpPr>
                <a:xfrm>
                  <a:off x="9885014" y="5579628"/>
                  <a:ext cx="157517" cy="31114"/>
                  <a:chOff x="10030259" y="3693339"/>
                  <a:chExt cx="157517" cy="31114"/>
                </a:xfrm>
              </p:grpSpPr>
              <p:sp>
                <p:nvSpPr>
                  <p:cNvPr id="440" name="Rectangle 439">
                    <a:extLst>
                      <a:ext uri="{FF2B5EF4-FFF2-40B4-BE49-F238E27FC236}">
                        <a16:creationId xmlns:a16="http://schemas.microsoft.com/office/drawing/2014/main" id="{564B5B3E-2C4E-C55B-9FD0-0AB85697C034}"/>
                      </a:ext>
                    </a:extLst>
                  </p:cNvPr>
                  <p:cNvSpPr/>
                  <p:nvPr/>
                </p:nvSpPr>
                <p:spPr>
                  <a:xfrm>
                    <a:off x="10156662" y="3693339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41" name="Straight Connector 440">
                    <a:extLst>
                      <a:ext uri="{FF2B5EF4-FFF2-40B4-BE49-F238E27FC236}">
                        <a16:creationId xmlns:a16="http://schemas.microsoft.com/office/drawing/2014/main" id="{DC21A44D-67C9-D478-E959-CEDE79EC50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0259" y="3708895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2" name="Group 441">
                  <a:extLst>
                    <a:ext uri="{FF2B5EF4-FFF2-40B4-BE49-F238E27FC236}">
                      <a16:creationId xmlns:a16="http://schemas.microsoft.com/office/drawing/2014/main" id="{D1611F02-D6E4-4158-DCDD-A8586B3A8AB8}"/>
                    </a:ext>
                  </a:extLst>
                </p:cNvPr>
                <p:cNvGrpSpPr/>
                <p:nvPr/>
              </p:nvGrpSpPr>
              <p:grpSpPr>
                <a:xfrm>
                  <a:off x="9885014" y="5774645"/>
                  <a:ext cx="157517" cy="31114"/>
                  <a:chOff x="10030259" y="3693339"/>
                  <a:chExt cx="157517" cy="31114"/>
                </a:xfrm>
              </p:grpSpPr>
              <p:sp>
                <p:nvSpPr>
                  <p:cNvPr id="443" name="Rectangle 442">
                    <a:extLst>
                      <a:ext uri="{FF2B5EF4-FFF2-40B4-BE49-F238E27FC236}">
                        <a16:creationId xmlns:a16="http://schemas.microsoft.com/office/drawing/2014/main" id="{F8671D75-B45F-2289-D3D8-3FDDBFE0684B}"/>
                      </a:ext>
                    </a:extLst>
                  </p:cNvPr>
                  <p:cNvSpPr/>
                  <p:nvPr/>
                </p:nvSpPr>
                <p:spPr>
                  <a:xfrm>
                    <a:off x="10156662" y="3693339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44" name="Straight Connector 443">
                    <a:extLst>
                      <a:ext uri="{FF2B5EF4-FFF2-40B4-BE49-F238E27FC236}">
                        <a16:creationId xmlns:a16="http://schemas.microsoft.com/office/drawing/2014/main" id="{59E6A612-2D96-B3F3-9E15-0A2382CCCB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0259" y="3708895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5" name="Group 444">
                  <a:extLst>
                    <a:ext uri="{FF2B5EF4-FFF2-40B4-BE49-F238E27FC236}">
                      <a16:creationId xmlns:a16="http://schemas.microsoft.com/office/drawing/2014/main" id="{9BD2B286-0792-34E6-642B-92D3FF57D5AD}"/>
                    </a:ext>
                  </a:extLst>
                </p:cNvPr>
                <p:cNvGrpSpPr/>
                <p:nvPr/>
              </p:nvGrpSpPr>
              <p:grpSpPr>
                <a:xfrm>
                  <a:off x="9885014" y="5969663"/>
                  <a:ext cx="157517" cy="31114"/>
                  <a:chOff x="10030259" y="3693339"/>
                  <a:chExt cx="157517" cy="31114"/>
                </a:xfrm>
              </p:grpSpPr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A65EF07C-58A4-A44E-FAC2-29E150247671}"/>
                      </a:ext>
                    </a:extLst>
                  </p:cNvPr>
                  <p:cNvSpPr/>
                  <p:nvPr/>
                </p:nvSpPr>
                <p:spPr>
                  <a:xfrm>
                    <a:off x="10156662" y="3693339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47" name="Straight Connector 446">
                    <a:extLst>
                      <a:ext uri="{FF2B5EF4-FFF2-40B4-BE49-F238E27FC236}">
                        <a16:creationId xmlns:a16="http://schemas.microsoft.com/office/drawing/2014/main" id="{463A16AC-7452-34C7-D190-51EF9A7E87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0259" y="3708895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57" name="Group 456">
                <a:extLst>
                  <a:ext uri="{FF2B5EF4-FFF2-40B4-BE49-F238E27FC236}">
                    <a16:creationId xmlns:a16="http://schemas.microsoft.com/office/drawing/2014/main" id="{A54C8A64-8B51-1ADF-60C8-E58E0A2F1044}"/>
                  </a:ext>
                </a:extLst>
              </p:cNvPr>
              <p:cNvGrpSpPr/>
              <p:nvPr/>
            </p:nvGrpSpPr>
            <p:grpSpPr>
              <a:xfrm>
                <a:off x="7710026" y="3698724"/>
                <a:ext cx="228599" cy="45719"/>
                <a:chOff x="7713413" y="3698724"/>
                <a:chExt cx="228599" cy="45719"/>
              </a:xfrm>
            </p:grpSpPr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F7C6609D-67BD-E792-1A41-647EF5B42B2A}"/>
                    </a:ext>
                  </a:extLst>
                </p:cNvPr>
                <p:cNvSpPr/>
                <p:nvPr/>
              </p:nvSpPr>
              <p:spPr>
                <a:xfrm flipV="1">
                  <a:off x="7713413" y="3698724"/>
                  <a:ext cx="45719" cy="45719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84E4DF95-4456-BC9E-1DE5-5B1CF9C23E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7759132" y="3721584"/>
                  <a:ext cx="1828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8" name="Group 457">
                <a:extLst>
                  <a:ext uri="{FF2B5EF4-FFF2-40B4-BE49-F238E27FC236}">
                    <a16:creationId xmlns:a16="http://schemas.microsoft.com/office/drawing/2014/main" id="{7AA61623-46AF-034B-EFBD-A08A72410949}"/>
                  </a:ext>
                </a:extLst>
              </p:cNvPr>
              <p:cNvGrpSpPr/>
              <p:nvPr/>
            </p:nvGrpSpPr>
            <p:grpSpPr>
              <a:xfrm>
                <a:off x="7710026" y="3901798"/>
                <a:ext cx="228599" cy="45719"/>
                <a:chOff x="7713413" y="3698724"/>
                <a:chExt cx="228599" cy="45719"/>
              </a:xfrm>
            </p:grpSpPr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262F5373-3418-59A1-E75A-E6EE98DFFAA9}"/>
                    </a:ext>
                  </a:extLst>
                </p:cNvPr>
                <p:cNvSpPr/>
                <p:nvPr/>
              </p:nvSpPr>
              <p:spPr>
                <a:xfrm flipV="1">
                  <a:off x="7713413" y="3698724"/>
                  <a:ext cx="45719" cy="45719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60" name="Straight Connector 459">
                  <a:extLst>
                    <a:ext uri="{FF2B5EF4-FFF2-40B4-BE49-F238E27FC236}">
                      <a16:creationId xmlns:a16="http://schemas.microsoft.com/office/drawing/2014/main" id="{8EEA3FC0-B9F4-9139-C0BF-53894DDF0B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7759132" y="3721584"/>
                  <a:ext cx="1828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1" name="Group 460">
                <a:extLst>
                  <a:ext uri="{FF2B5EF4-FFF2-40B4-BE49-F238E27FC236}">
                    <a16:creationId xmlns:a16="http://schemas.microsoft.com/office/drawing/2014/main" id="{A551284F-4C70-F599-EE20-BCCD607E9948}"/>
                  </a:ext>
                </a:extLst>
              </p:cNvPr>
              <p:cNvGrpSpPr/>
              <p:nvPr/>
            </p:nvGrpSpPr>
            <p:grpSpPr>
              <a:xfrm>
                <a:off x="7710026" y="4104872"/>
                <a:ext cx="228599" cy="45719"/>
                <a:chOff x="7713413" y="3698724"/>
                <a:chExt cx="228599" cy="45719"/>
              </a:xfrm>
            </p:grpSpPr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89439368-71DF-5CE7-A91F-1CF4A841DDEF}"/>
                    </a:ext>
                  </a:extLst>
                </p:cNvPr>
                <p:cNvSpPr/>
                <p:nvPr/>
              </p:nvSpPr>
              <p:spPr>
                <a:xfrm flipV="1">
                  <a:off x="7713413" y="3698724"/>
                  <a:ext cx="45719" cy="45719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63" name="Straight Connector 462">
                  <a:extLst>
                    <a:ext uri="{FF2B5EF4-FFF2-40B4-BE49-F238E27FC236}">
                      <a16:creationId xmlns:a16="http://schemas.microsoft.com/office/drawing/2014/main" id="{0B7F991C-37D4-6E2B-A01B-6657C40362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7759132" y="3721584"/>
                  <a:ext cx="1828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4" name="Group 463">
                <a:extLst>
                  <a:ext uri="{FF2B5EF4-FFF2-40B4-BE49-F238E27FC236}">
                    <a16:creationId xmlns:a16="http://schemas.microsoft.com/office/drawing/2014/main" id="{5F325289-4BCF-838C-EDB8-DA689A92C273}"/>
                  </a:ext>
                </a:extLst>
              </p:cNvPr>
              <p:cNvGrpSpPr/>
              <p:nvPr/>
            </p:nvGrpSpPr>
            <p:grpSpPr>
              <a:xfrm>
                <a:off x="7710026" y="4307945"/>
                <a:ext cx="228599" cy="45719"/>
                <a:chOff x="7713413" y="3698724"/>
                <a:chExt cx="228599" cy="45719"/>
              </a:xfrm>
            </p:grpSpPr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4211623E-7EF8-8278-FE61-B61C1F78081D}"/>
                    </a:ext>
                  </a:extLst>
                </p:cNvPr>
                <p:cNvSpPr/>
                <p:nvPr/>
              </p:nvSpPr>
              <p:spPr>
                <a:xfrm flipV="1">
                  <a:off x="7713413" y="3698724"/>
                  <a:ext cx="45719" cy="45719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55361320-EFB2-2CAB-9ECC-9EC2800321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7759132" y="3721584"/>
                  <a:ext cx="1828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7" name="TextBox 466">
                <a:extLst>
                  <a:ext uri="{FF2B5EF4-FFF2-40B4-BE49-F238E27FC236}">
                    <a16:creationId xmlns:a16="http://schemas.microsoft.com/office/drawing/2014/main" id="{ED8935B5-F2F4-A279-E601-7D6143E4623A}"/>
                  </a:ext>
                </a:extLst>
              </p:cNvPr>
              <p:cNvSpPr txBox="1"/>
              <p:nvPr/>
            </p:nvSpPr>
            <p:spPr>
              <a:xfrm>
                <a:off x="7894796" y="3783293"/>
                <a:ext cx="96307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clock</a:t>
                </a:r>
              </a:p>
            </p:txBody>
          </p:sp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DB636588-5F8D-B691-DF15-A2FA2DB6B480}"/>
                  </a:ext>
                </a:extLst>
              </p:cNvPr>
              <p:cNvSpPr txBox="1"/>
              <p:nvPr/>
            </p:nvSpPr>
            <p:spPr>
              <a:xfrm>
                <a:off x="7894796" y="3994968"/>
                <a:ext cx="96307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reset</a:t>
                </a:r>
              </a:p>
            </p:txBody>
          </p:sp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35C86B38-D204-FCEB-CA95-959B62817D94}"/>
                  </a:ext>
                </a:extLst>
              </p:cNvPr>
              <p:cNvSpPr txBox="1"/>
              <p:nvPr/>
            </p:nvSpPr>
            <p:spPr>
              <a:xfrm>
                <a:off x="7894796" y="4206643"/>
                <a:ext cx="96307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start</a:t>
                </a:r>
              </a:p>
            </p:txBody>
          </p:sp>
          <p:sp>
            <p:nvSpPr>
              <p:cNvPr id="470" name="TextBox 469">
                <a:extLst>
                  <a:ext uri="{FF2B5EF4-FFF2-40B4-BE49-F238E27FC236}">
                    <a16:creationId xmlns:a16="http://schemas.microsoft.com/office/drawing/2014/main" id="{56C26504-5116-AA86-0390-9C75973987D2}"/>
                  </a:ext>
                </a:extLst>
              </p:cNvPr>
              <p:cNvSpPr txBox="1"/>
              <p:nvPr/>
            </p:nvSpPr>
            <p:spPr>
              <a:xfrm>
                <a:off x="7894796" y="3571618"/>
                <a:ext cx="96307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</a:t>
                </a:r>
              </a:p>
            </p:txBody>
          </p:sp>
        </p:grp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337191C9-58F1-14FC-A582-4CAAE070CA93}"/>
                </a:ext>
              </a:extLst>
            </p:cNvPr>
            <p:cNvGrpSpPr/>
            <p:nvPr/>
          </p:nvGrpSpPr>
          <p:grpSpPr>
            <a:xfrm>
              <a:off x="6656475" y="3748679"/>
              <a:ext cx="2026147" cy="755632"/>
              <a:chOff x="4687423" y="5178976"/>
              <a:chExt cx="2026147" cy="755632"/>
            </a:xfrm>
          </p:grpSpPr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5E043EE7-E233-30BC-232F-2D48AEB36ECB}"/>
                  </a:ext>
                </a:extLst>
              </p:cNvPr>
              <p:cNvGrpSpPr/>
              <p:nvPr/>
            </p:nvGrpSpPr>
            <p:grpSpPr>
              <a:xfrm>
                <a:off x="4687423" y="5178976"/>
                <a:ext cx="1898698" cy="755632"/>
                <a:chOff x="5012543" y="5210005"/>
                <a:chExt cx="1898698" cy="755632"/>
              </a:xfrm>
            </p:grpSpPr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EC8290DE-173A-562A-2173-BB37EC1DC675}"/>
                    </a:ext>
                  </a:extLst>
                </p:cNvPr>
                <p:cNvSpPr/>
                <p:nvPr/>
              </p:nvSpPr>
              <p:spPr>
                <a:xfrm>
                  <a:off x="5012543" y="5210005"/>
                  <a:ext cx="1867730" cy="7556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2F3E9644-E9DC-DC06-9EC1-B59AAC5C90BB}"/>
                    </a:ext>
                  </a:extLst>
                </p:cNvPr>
                <p:cNvSpPr txBox="1"/>
                <p:nvPr/>
              </p:nvSpPr>
              <p:spPr>
                <a:xfrm>
                  <a:off x="5948162" y="5214005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clock</a:t>
                  </a:r>
                </a:p>
              </p:txBody>
            </p:sp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288EC5DE-9115-1763-A735-700891B204F3}"/>
                    </a:ext>
                  </a:extLst>
                </p:cNvPr>
                <p:cNvSpPr txBox="1"/>
                <p:nvPr/>
              </p:nvSpPr>
              <p:spPr>
                <a:xfrm>
                  <a:off x="5948162" y="5433536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reset</a:t>
                  </a:r>
                </a:p>
              </p:txBody>
            </p:sp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7CB72675-86DB-B18F-1A82-CC70392A9147}"/>
                    </a:ext>
                  </a:extLst>
                </p:cNvPr>
                <p:cNvSpPr txBox="1"/>
                <p:nvPr/>
              </p:nvSpPr>
              <p:spPr>
                <a:xfrm>
                  <a:off x="5948162" y="5653067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</p:grpSp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00B6FFE1-5003-0573-A378-C91BBC1032C4}"/>
                  </a:ext>
                </a:extLst>
              </p:cNvPr>
              <p:cNvGrpSpPr/>
              <p:nvPr/>
            </p:nvGrpSpPr>
            <p:grpSpPr>
              <a:xfrm>
                <a:off x="6556053" y="5305903"/>
                <a:ext cx="157517" cy="31114"/>
                <a:chOff x="10037414" y="3781858"/>
                <a:chExt cx="157517" cy="31114"/>
              </a:xfrm>
            </p:grpSpPr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F30419BE-D52B-E645-F474-8100D363A454}"/>
                    </a:ext>
                  </a:extLst>
                </p:cNvPr>
                <p:cNvSpPr/>
                <p:nvPr/>
              </p:nvSpPr>
              <p:spPr>
                <a:xfrm>
                  <a:off x="10163817" y="3781858"/>
                  <a:ext cx="31114" cy="3111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73" name="Straight Connector 472">
                  <a:extLst>
                    <a:ext uri="{FF2B5EF4-FFF2-40B4-BE49-F238E27FC236}">
                      <a16:creationId xmlns:a16="http://schemas.microsoft.com/office/drawing/2014/main" id="{0FA8B0F7-9505-0EE8-7E75-E1179B2A35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10037414" y="3797414"/>
                  <a:ext cx="12445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52ECCE9F-D4F1-CDB3-4B9F-C0AECEA18D89}"/>
                  </a:ext>
                </a:extLst>
              </p:cNvPr>
              <p:cNvGrpSpPr/>
              <p:nvPr/>
            </p:nvGrpSpPr>
            <p:grpSpPr>
              <a:xfrm>
                <a:off x="6556053" y="5524845"/>
                <a:ext cx="157517" cy="31114"/>
                <a:chOff x="10037414" y="3781858"/>
                <a:chExt cx="157517" cy="31114"/>
              </a:xfrm>
            </p:grpSpPr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CF6B65DB-FA47-0356-D09F-4D1023C4D10B}"/>
                    </a:ext>
                  </a:extLst>
                </p:cNvPr>
                <p:cNvSpPr/>
                <p:nvPr/>
              </p:nvSpPr>
              <p:spPr>
                <a:xfrm>
                  <a:off x="10163817" y="3781858"/>
                  <a:ext cx="31114" cy="3111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76150D28-8D61-7CCC-CEB8-805E99C4C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10037414" y="3797414"/>
                  <a:ext cx="12445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8C3C5FB5-0DC8-6EEF-F431-0C4C10EA1119}"/>
                  </a:ext>
                </a:extLst>
              </p:cNvPr>
              <p:cNvGrpSpPr/>
              <p:nvPr/>
            </p:nvGrpSpPr>
            <p:grpSpPr>
              <a:xfrm>
                <a:off x="6556053" y="5743787"/>
                <a:ext cx="157517" cy="31114"/>
                <a:chOff x="10037414" y="3781858"/>
                <a:chExt cx="157517" cy="31114"/>
              </a:xfrm>
            </p:grpSpPr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0D365253-6FBB-F049-32E9-4EC5CC6EA8DA}"/>
                    </a:ext>
                  </a:extLst>
                </p:cNvPr>
                <p:cNvSpPr/>
                <p:nvPr/>
              </p:nvSpPr>
              <p:spPr>
                <a:xfrm>
                  <a:off x="10163817" y="3781858"/>
                  <a:ext cx="31114" cy="3111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7CE70DC1-4226-BB9F-EF4D-43D7E2C6D9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10037414" y="3797414"/>
                  <a:ext cx="12445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5D3917D7-3D89-FF9A-29D3-32A321D6D833}"/>
                </a:ext>
              </a:extLst>
            </p:cNvPr>
            <p:cNvGrpSpPr/>
            <p:nvPr/>
          </p:nvGrpSpPr>
          <p:grpSpPr>
            <a:xfrm>
              <a:off x="7847184" y="1450307"/>
              <a:ext cx="157517" cy="31114"/>
              <a:chOff x="8237533" y="3376138"/>
              <a:chExt cx="157517" cy="31114"/>
            </a:xfrm>
          </p:grpSpPr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1EFDFDAD-1301-DE92-1E62-43D136208B44}"/>
                  </a:ext>
                </a:extLst>
              </p:cNvPr>
              <p:cNvSpPr/>
              <p:nvPr/>
            </p:nvSpPr>
            <p:spPr>
              <a:xfrm>
                <a:off x="8363936" y="3376138"/>
                <a:ext cx="31114" cy="31114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0C609D4E-6904-0EF8-DB3C-04E9A4E02AA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237533" y="3391694"/>
                <a:ext cx="12445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85356A9C-96F9-DAEF-BB7D-426A03FC1FF9}"/>
                </a:ext>
              </a:extLst>
            </p:cNvPr>
            <p:cNvGrpSpPr/>
            <p:nvPr/>
          </p:nvGrpSpPr>
          <p:grpSpPr>
            <a:xfrm>
              <a:off x="579120" y="340467"/>
              <a:ext cx="8521330" cy="5060834"/>
              <a:chOff x="579120" y="340467"/>
              <a:chExt cx="8521330" cy="5060834"/>
            </a:xfrm>
          </p:grpSpPr>
          <p:grpSp>
            <p:nvGrpSpPr>
              <p:cNvPr id="486" name="Group 485">
                <a:extLst>
                  <a:ext uri="{FF2B5EF4-FFF2-40B4-BE49-F238E27FC236}">
                    <a16:creationId xmlns:a16="http://schemas.microsoft.com/office/drawing/2014/main" id="{04CEB3B2-1AFD-A0CF-F7AE-DBF638B91054}"/>
                  </a:ext>
                </a:extLst>
              </p:cNvPr>
              <p:cNvGrpSpPr/>
              <p:nvPr/>
            </p:nvGrpSpPr>
            <p:grpSpPr>
              <a:xfrm>
                <a:off x="579120" y="340467"/>
                <a:ext cx="8175902" cy="5060834"/>
                <a:chOff x="579120" y="340467"/>
                <a:chExt cx="8175902" cy="5060834"/>
              </a:xfrm>
            </p:grpSpPr>
            <p:grpSp>
              <p:nvGrpSpPr>
                <p:cNvPr id="377" name="Group 376">
                  <a:extLst>
                    <a:ext uri="{FF2B5EF4-FFF2-40B4-BE49-F238E27FC236}">
                      <a16:creationId xmlns:a16="http://schemas.microsoft.com/office/drawing/2014/main" id="{92D22802-5B00-875E-D15D-85054AAEC574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7279550" cy="5060834"/>
                  <a:chOff x="579120" y="340467"/>
                  <a:chExt cx="7279550" cy="5060834"/>
                </a:xfrm>
              </p:grpSpPr>
              <p:grpSp>
                <p:nvGrpSpPr>
                  <p:cNvPr id="359" name="Group 358">
                    <a:extLst>
                      <a:ext uri="{FF2B5EF4-FFF2-40B4-BE49-F238E27FC236}">
                        <a16:creationId xmlns:a16="http://schemas.microsoft.com/office/drawing/2014/main" id="{9FB0B251-45F7-64C2-D796-75A593830986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7279550" cy="5060834"/>
                    <a:chOff x="579120" y="340467"/>
                    <a:chExt cx="7279550" cy="5060834"/>
                  </a:xfrm>
                </p:grpSpPr>
                <p:grpSp>
                  <p:nvGrpSpPr>
                    <p:cNvPr id="336" name="Group 335">
                      <a:extLst>
                        <a:ext uri="{FF2B5EF4-FFF2-40B4-BE49-F238E27FC236}">
                          <a16:creationId xmlns:a16="http://schemas.microsoft.com/office/drawing/2014/main" id="{F5934A46-6199-84B7-DE11-BD91AAD073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3895488" cy="5060834"/>
                      <a:chOff x="579120" y="340467"/>
                      <a:chExt cx="3895488" cy="5060834"/>
                    </a:xfrm>
                  </p:grpSpPr>
                  <p:grpSp>
                    <p:nvGrpSpPr>
                      <p:cNvPr id="332" name="Group 331">
                        <a:extLst>
                          <a:ext uri="{FF2B5EF4-FFF2-40B4-BE49-F238E27FC236}">
                            <a16:creationId xmlns:a16="http://schemas.microsoft.com/office/drawing/2014/main" id="{B5324914-3B83-FB74-C7D4-845545F95C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3895488" cy="5060834"/>
                        <a:chOff x="579120" y="340467"/>
                        <a:chExt cx="3895488" cy="5060834"/>
                      </a:xfrm>
                    </p:grpSpPr>
                    <p:grpSp>
                      <p:nvGrpSpPr>
                        <p:cNvPr id="313" name="Group 312">
                          <a:extLst>
                            <a:ext uri="{FF2B5EF4-FFF2-40B4-BE49-F238E27FC236}">
                              <a16:creationId xmlns:a16="http://schemas.microsoft.com/office/drawing/2014/main" id="{41734BC7-8B6E-31AF-4712-7314F4D347E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7579" y="4441101"/>
                          <a:ext cx="182880" cy="859241"/>
                          <a:chOff x="2200210" y="4741213"/>
                          <a:chExt cx="182880" cy="859241"/>
                        </a:xfrm>
                      </p:grpSpPr>
                      <p:cxnSp>
                        <p:nvCxnSpPr>
                          <p:cNvPr id="309" name="Straight Connector 308">
                            <a:extLst>
                              <a:ext uri="{FF2B5EF4-FFF2-40B4-BE49-F238E27FC236}">
                                <a16:creationId xmlns:a16="http://schemas.microsoft.com/office/drawing/2014/main" id="{41606EBB-0C9E-EEA9-D3F9-BA1B20FB400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V="1">
                            <a:off x="1989898" y="5042965"/>
                            <a:ext cx="603504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10" name="Straight Connector 309">
                            <a:extLst>
                              <a:ext uri="{FF2B5EF4-FFF2-40B4-BE49-F238E27FC236}">
                                <a16:creationId xmlns:a16="http://schemas.microsoft.com/office/drawing/2014/main" id="{68A7B690-1446-DBDE-FC6D-8E38855DC98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10800000" flipV="1">
                            <a:off x="2200210" y="5349542"/>
                            <a:ext cx="182880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11" name="Moon 310">
                            <a:extLst>
                              <a:ext uri="{FF2B5EF4-FFF2-40B4-BE49-F238E27FC236}">
                                <a16:creationId xmlns:a16="http://schemas.microsoft.com/office/drawing/2014/main" id="{F7202F9A-B342-6086-2C2D-33B080AA59A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2272571" y="5330246"/>
                            <a:ext cx="45719" cy="169486"/>
                          </a:xfrm>
                          <a:prstGeom prst="moon">
                            <a:avLst>
                              <a:gd name="adj" fmla="val 0"/>
                            </a:avLst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312" name="Straight Connector 311">
                            <a:extLst>
                              <a:ext uri="{FF2B5EF4-FFF2-40B4-BE49-F238E27FC236}">
                                <a16:creationId xmlns:a16="http://schemas.microsoft.com/office/drawing/2014/main" id="{E01E6321-49C6-D60D-7ECA-9B2F3F45ADB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291650" y="5392129"/>
                            <a:ext cx="0" cy="208325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329" name="Group 328">
                          <a:extLst>
                            <a:ext uri="{FF2B5EF4-FFF2-40B4-BE49-F238E27FC236}">
                              <a16:creationId xmlns:a16="http://schemas.microsoft.com/office/drawing/2014/main" id="{9B977805-3CA0-2C4B-0DE5-90CCFD6655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4822813"/>
                          <a:chOff x="579120" y="340467"/>
                          <a:chExt cx="3895488" cy="4822813"/>
                        </a:xfrm>
                      </p:grpSpPr>
                      <p:grpSp>
                        <p:nvGrpSpPr>
                          <p:cNvPr id="314" name="Group 313">
                            <a:extLst>
                              <a:ext uri="{FF2B5EF4-FFF2-40B4-BE49-F238E27FC236}">
                                <a16:creationId xmlns:a16="http://schemas.microsoft.com/office/drawing/2014/main" id="{C5D45711-3339-861F-CBE3-AAA3E7A34D8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4723023"/>
                            <a:chOff x="579120" y="340467"/>
                            <a:chExt cx="3895488" cy="4723023"/>
                          </a:xfrm>
                        </p:grpSpPr>
                        <p:grpSp>
                          <p:nvGrpSpPr>
                            <p:cNvPr id="299" name="Group 298">
                              <a:extLst>
                                <a:ext uri="{FF2B5EF4-FFF2-40B4-BE49-F238E27FC236}">
                                  <a16:creationId xmlns:a16="http://schemas.microsoft.com/office/drawing/2014/main" id="{AF737AFD-6B5E-E98A-7C34-66167F0788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103219"/>
                              <a:chOff x="579120" y="340467"/>
                              <a:chExt cx="3895488" cy="4103219"/>
                            </a:xfrm>
                          </p:grpSpPr>
                          <p:grpSp>
                            <p:nvGrpSpPr>
                              <p:cNvPr id="110" name="Group 109">
                                <a:extLst>
                                  <a:ext uri="{FF2B5EF4-FFF2-40B4-BE49-F238E27FC236}">
                                    <a16:creationId xmlns:a16="http://schemas.microsoft.com/office/drawing/2014/main" id="{D29F5C58-3E5A-72A1-1B04-EC9C22672FC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8"/>
                                <a:ext cx="1342010" cy="4103218"/>
                                <a:chOff x="579120" y="340468"/>
                                <a:chExt cx="1342010" cy="4103218"/>
                              </a:xfrm>
                            </p:grpSpPr>
                            <p:cxnSp>
                              <p:nvCxnSpPr>
                                <p:cNvPr id="55" name="Straight Connector 54">
                                  <a:extLst>
                                    <a:ext uri="{FF2B5EF4-FFF2-40B4-BE49-F238E27FC236}">
                                      <a16:creationId xmlns:a16="http://schemas.microsoft.com/office/drawing/2014/main" id="{EB2C0E61-FC0E-2708-E82D-29EF198D0141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5400000">
                                  <a:off x="1071117" y="2441950"/>
                                  <a:ext cx="164592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56" name="Isosceles Triangle 55">
                                  <a:extLst>
                                    <a:ext uri="{FF2B5EF4-FFF2-40B4-BE49-F238E27FC236}">
                                      <a16:creationId xmlns:a16="http://schemas.microsoft.com/office/drawing/2014/main" id="{64082373-CBFB-AA4B-E70E-7FC98E9BD8E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V="1">
                                  <a:off x="1098169" y="2529945"/>
                                  <a:ext cx="110488" cy="95248"/>
                                </a:xfrm>
                                <a:prstGeom prst="triangle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  <p:grpSp>
                              <p:nvGrpSpPr>
                                <p:cNvPr id="61" name="Group 60">
                                  <a:extLst>
                                    <a:ext uri="{FF2B5EF4-FFF2-40B4-BE49-F238E27FC236}">
                                      <a16:creationId xmlns:a16="http://schemas.microsoft.com/office/drawing/2014/main" id="{66D3F4C9-1DFA-779D-A415-F9D5D8CCE4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8"/>
                                  <a:ext cx="1342010" cy="2042051"/>
                                  <a:chOff x="579120" y="340468"/>
                                  <a:chExt cx="1342010" cy="2042051"/>
                                </a:xfrm>
                              </p:grpSpPr>
                              <p:grpSp>
                                <p:nvGrpSpPr>
                                  <p:cNvPr id="27" name="Group 26">
                                    <a:extLst>
                                      <a:ext uri="{FF2B5EF4-FFF2-40B4-BE49-F238E27FC236}">
                                        <a16:creationId xmlns:a16="http://schemas.microsoft.com/office/drawing/2014/main" id="{BC14905A-FC85-48D0-C4E5-4BB20BEA61E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212471" cy="1447799"/>
                                    <a:chOff x="579120" y="340468"/>
                                    <a:chExt cx="1212471" cy="1447799"/>
                                  </a:xfrm>
                                </p:grpSpPr>
                                <p:grpSp>
                                  <p:nvGrpSpPr>
                                    <p:cNvPr id="24" name="Group 23">
                                      <a:extLst>
                                        <a:ext uri="{FF2B5EF4-FFF2-40B4-BE49-F238E27FC236}">
                                          <a16:creationId xmlns:a16="http://schemas.microsoft.com/office/drawing/2014/main" id="{E18386AE-F491-0D6D-BBDF-C4C4A1C461C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212471" cy="1138029"/>
                                      <a:chOff x="579120" y="340468"/>
                                      <a:chExt cx="1212471" cy="1138029"/>
                                    </a:xfrm>
                                  </p:grpSpPr>
                                  <p:grpSp>
                                    <p:nvGrpSpPr>
                                      <p:cNvPr id="17" name="Group 1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82163A4-82A0-B577-D39F-427EC26F2C2C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968631" cy="1138029"/>
                                        <a:chOff x="579120" y="340468"/>
                                        <a:chExt cx="968631" cy="1138029"/>
                                      </a:xfrm>
                                    </p:grpSpPr>
                                    <p:grpSp>
                                      <p:nvGrpSpPr>
                                        <p:cNvPr id="11" name="Group 1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9846E5A-A953-DFEF-5E9F-C2014B040856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603763" cy="1138029"/>
                                          <a:chOff x="579120" y="340468"/>
                                          <a:chExt cx="603763" cy="1138029"/>
                                        </a:xfrm>
                                      </p:grpSpPr>
                                      <p:grpSp>
                                        <p:nvGrpSpPr>
                                          <p:cNvPr id="7" name="Group 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BD0B4E3-C452-701D-5B91-D347267C7179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603763" cy="853440"/>
                                            <a:chOff x="579120" y="340468"/>
                                            <a:chExt cx="603763" cy="853440"/>
                                          </a:xfrm>
                                        </p:grpSpPr>
                                        <p:cxnSp>
                                          <p:nvCxnSpPr>
                                            <p:cNvPr id="8" name="Straight Connector 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0CE7590-CC24-2D04-42C9-BE79AE805D84}"/>
                                                </a:ext>
                                              </a:extLst>
                                            </p:cNvPr>
                                            <p:cNvCxnSpPr/>
                                            <p:nvPr/>
                                          </p:nvCxnSpPr>
                                          <p:spPr>
                                            <a:xfrm>
                                              <a:off x="817123" y="340468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2" name="Straight Connector 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EF6045E-1115-34BD-2B91-ABCC594DB221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>
                                              <a:off x="636026" y="523348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3" name="Oval 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A1FDF7E-67BF-08A3-7796-158FA4FED99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579120" y="706228"/>
                                              <a:ext cx="487680" cy="48768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noFill/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 dirty="0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5" name="Minus Sign 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CC5EF1F-F857-03C5-6EB7-D50781B349F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757811" y="1046480"/>
                                              <a:ext cx="118623" cy="45719"/>
                                            </a:xfrm>
                                            <a:prstGeom prst="mathMinus">
                                              <a:avLst/>
                                            </a:prstGeom>
                                            <a:noFill/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" name="Plus Sign 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590E1D5-E038-C274-3E38-714CA1841EF3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752801" y="744300"/>
                                              <a:ext cx="128644" cy="142186"/>
                                            </a:xfrm>
                                            <a:prstGeom prst="mathPlus">
                                              <a:avLst/>
                                            </a:prstGeom>
                                            <a:noFill/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 dirty="0"/>
                                            </a:p>
                                          </p:txBody>
                                        </p:sp>
                                      </p:grpSp>
                                      <p:cxnSp>
                                        <p:nvCxnSpPr>
                                          <p:cNvPr id="9" name="Straight Connector 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BB63672-A956-89FE-F74A-D08F1440DCB5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>
                                            <a:off x="733058" y="1285348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0" name="Isosceles Triangle 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5710740-598A-56B3-FBF0-30B57679ABB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V="1">
                                            <a:off x="769254" y="1383249"/>
                                            <a:ext cx="110488" cy="95248"/>
                                          </a:xfrm>
                                          <a:prstGeom prst="triangle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/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6" name="Group 1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D4570E0-FE42-6000-F4FC-7143C0512603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1181991" y="340468"/>
                                          <a:ext cx="365760" cy="365760"/>
                                          <a:chOff x="1659133" y="547586"/>
                                          <a:chExt cx="365760" cy="365760"/>
                                        </a:xfrm>
                                      </p:grpSpPr>
                                      <p:cxnSp>
                                        <p:nvCxnSpPr>
                                          <p:cNvPr id="12" name="Straight Connector 1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B90D378-A25A-4F15-BFFF-38183FB4554C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 flipH="1" flipV="1">
                                            <a:off x="1659133" y="547586"/>
                                            <a:ext cx="36576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3" name="Straight Connector 1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25ABF37-AB48-C09E-4E0A-67FED66F1F83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6200000" flipH="1" flipV="1">
                                            <a:off x="1842013" y="730466"/>
                                            <a:ext cx="36576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</p:grpSp>
                                  </p:grpSp>
                                  <p:sp>
                                    <p:nvSpPr>
                                      <p:cNvPr id="20" name="Oval 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1D9E3A4-4279-6560-8305-380DBB6E39C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303911" y="706228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21" name="Straight Connector 2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3E3FFB4-5B10-8364-AA00-09E0118CF8B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1547751" y="810263"/>
                                        <a:ext cx="0" cy="14097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2" name="Isosceles Triangle 2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B927B22-BCBB-031C-1E9E-0928E9069D8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1492507" y="951232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25" name="Straight Connector 24">
                                      <a:extLst>
                                        <a:ext uri="{FF2B5EF4-FFF2-40B4-BE49-F238E27FC236}">
                                          <a16:creationId xmlns:a16="http://schemas.microsoft.com/office/drawing/2014/main" id="{06E84C99-67CA-0A51-20B4-8D8E2D02293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1273431" y="1468228"/>
                                      <a:ext cx="54864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26" name="Rectangle 25">
                                      <a:extLst>
                                        <a:ext uri="{FF2B5EF4-FFF2-40B4-BE49-F238E27FC236}">
                                          <a16:creationId xmlns:a16="http://schemas.microsoft.com/office/drawing/2014/main" id="{BF55AE99-7BC8-A978-82B4-05D6EFC76DB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24891" y="1742548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28" name="Straight Connector 27">
                                    <a:extLst>
                                      <a:ext uri="{FF2B5EF4-FFF2-40B4-BE49-F238E27FC236}">
                                        <a16:creationId xmlns:a16="http://schemas.microsoft.com/office/drawing/2014/main" id="{2F305F29-F395-835F-88A1-554F84AFF7D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1410590" y="1925427"/>
                                    <a:ext cx="274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" name="Straight Connector 28">
                                    <a:extLst>
                                      <a:ext uri="{FF2B5EF4-FFF2-40B4-BE49-F238E27FC236}">
                                        <a16:creationId xmlns:a16="http://schemas.microsoft.com/office/drawing/2014/main" id="{A4658FCB-EC5C-F9AF-0FAF-FF10BF0E0F6A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1450595" y="2062587"/>
                                    <a:ext cx="97155" cy="274213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1" name="Rectangle 30">
                                    <a:extLst>
                                      <a:ext uri="{FF2B5EF4-FFF2-40B4-BE49-F238E27FC236}">
                                        <a16:creationId xmlns:a16="http://schemas.microsoft.com/office/drawing/2014/main" id="{16BB98B5-1DE5-1668-A02A-AFC9A13C55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1692531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2" name="Rectangle 31">
                                    <a:extLst>
                                      <a:ext uri="{FF2B5EF4-FFF2-40B4-BE49-F238E27FC236}">
                                        <a16:creationId xmlns:a16="http://schemas.microsoft.com/office/drawing/2014/main" id="{E059F7CE-6711-B41A-6629-4A8FBA280F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1319152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3" name="Straight Connector 32">
                                    <a:extLst>
                                      <a:ext uri="{FF2B5EF4-FFF2-40B4-BE49-F238E27FC236}">
                                        <a16:creationId xmlns:a16="http://schemas.microsoft.com/office/drawing/2014/main" id="{A8775F85-6911-3FC6-4B08-B496737779AA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1738250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4" name="Straight Connector 33">
                                    <a:extLst>
                                      <a:ext uri="{FF2B5EF4-FFF2-40B4-BE49-F238E27FC236}">
                                        <a16:creationId xmlns:a16="http://schemas.microsoft.com/office/drawing/2014/main" id="{4D9F0E2C-04DF-2E45-4432-725C4B59785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1133413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7" name="Rectangle 36">
                                    <a:extLst>
                                      <a:ext uri="{FF2B5EF4-FFF2-40B4-BE49-F238E27FC236}">
                                        <a16:creationId xmlns:a16="http://schemas.microsoft.com/office/drawing/2014/main" id="{63CF4C00-87EB-2DF0-11CA-0889FD7075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1427734" y="2336800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57" name="Rectangle 56">
                                    <a:extLst>
                                      <a:ext uri="{FF2B5EF4-FFF2-40B4-BE49-F238E27FC236}">
                                        <a16:creationId xmlns:a16="http://schemas.microsoft.com/office/drawing/2014/main" id="{AFC64700-1ECF-DE96-7686-ADD291C5FC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1597281" y="2336799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60" name="Straight Connector 59">
                                    <a:extLst>
                                      <a:ext uri="{FF2B5EF4-FFF2-40B4-BE49-F238E27FC236}">
                                        <a16:creationId xmlns:a16="http://schemas.microsoft.com/office/drawing/2014/main" id="{534B5CBE-D361-2B2D-D170-55019D58A62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1153414" y="2357224"/>
                                    <a:ext cx="274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62" name="Straight Connector 61">
                                  <a:extLst>
                                    <a:ext uri="{FF2B5EF4-FFF2-40B4-BE49-F238E27FC236}">
                                      <a16:creationId xmlns:a16="http://schemas.microsoft.com/office/drawing/2014/main" id="{8E89DB27-E3CD-D6F9-588C-490182794D4B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5400000" flipV="1">
                                  <a:off x="911480" y="3094728"/>
                                  <a:ext cx="141732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grpSp>
                              <p:nvGrpSpPr>
                                <p:cNvPr id="63" name="Group 62">
                                  <a:extLst>
                                    <a:ext uri="{FF2B5EF4-FFF2-40B4-BE49-F238E27FC236}">
                                      <a16:creationId xmlns:a16="http://schemas.microsoft.com/office/drawing/2014/main" id="{6D64566D-ECB9-5CE7-37C3-A77841E2FA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flipV="1">
                                  <a:off x="1094359" y="3799578"/>
                                  <a:ext cx="787717" cy="644108"/>
                                  <a:chOff x="2866963" y="1243437"/>
                                  <a:chExt cx="787717" cy="644108"/>
                                </a:xfrm>
                              </p:grpSpPr>
                              <p:grpSp>
                                <p:nvGrpSpPr>
                                  <p:cNvPr id="64" name="Group 63">
                                    <a:extLst>
                                      <a:ext uri="{FF2B5EF4-FFF2-40B4-BE49-F238E27FC236}">
                                        <a16:creationId xmlns:a16="http://schemas.microsoft.com/office/drawing/2014/main" id="{4F9232F6-D376-D528-DAD9-CF8CB6B454B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866963" y="1243437"/>
                                    <a:ext cx="787717" cy="639972"/>
                                    <a:chOff x="2866963" y="1243437"/>
                                    <a:chExt cx="787717" cy="639972"/>
                                  </a:xfrm>
                                </p:grpSpPr>
                                <p:grpSp>
                                  <p:nvGrpSpPr>
                                    <p:cNvPr id="66" name="Group 65">
                                      <a:extLst>
                                        <a:ext uri="{FF2B5EF4-FFF2-40B4-BE49-F238E27FC236}">
                                          <a16:creationId xmlns:a16="http://schemas.microsoft.com/office/drawing/2014/main" id="{E21732BE-7342-6D4D-0797-AAC7204E2A6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289157"/>
                                      <a:ext cx="787717" cy="594252"/>
                                      <a:chOff x="2866963" y="1289157"/>
                                      <a:chExt cx="787717" cy="594252"/>
                                    </a:xfrm>
                                  </p:grpSpPr>
                                  <p:cxnSp>
                                    <p:nvCxnSpPr>
                                      <p:cNvPr id="68" name="Straight Connector 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A12E40D-F957-EF87-6DA3-505DE6D75188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3144140" y="1426317"/>
                                        <a:ext cx="27432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69" name="Straight Connector 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0605F68-2777-F588-FE71-EB68DD79E30F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flipH="1">
                                        <a:off x="3184145" y="1563477"/>
                                        <a:ext cx="97155" cy="274213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70" name="Rectangle 6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25BBE7C-9DE4-D278-D420-A55F497B67B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26081" y="154061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1" name="Rectangle 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CC377F2-8ED8-36E6-D63D-D81D20584F9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052702" y="154061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72" name="Straight Connector 7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C7BAF63-FD6A-B195-AFBC-A267D7CFA709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>
                                        <a:off x="3471800" y="1563476"/>
                                        <a:ext cx="18288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73" name="Straight Connector 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0BFC547-ED0B-AD3A-0F88-1B2382E17057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>
                                        <a:off x="2866963" y="1563476"/>
                                        <a:ext cx="18288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74" name="Rectangle 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C807B14-E56E-15DE-7CAF-15E46324D40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161284" y="1837690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7" name="Rectangle 66">
                                      <a:extLst>
                                        <a:ext uri="{FF2B5EF4-FFF2-40B4-BE49-F238E27FC236}">
                                          <a16:creationId xmlns:a16="http://schemas.microsoft.com/office/drawing/2014/main" id="{75817A79-908C-4A3A-3215-44A5CBF92B1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58440" y="124343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5" name="Rectangle 64">
                                    <a:extLst>
                                      <a:ext uri="{FF2B5EF4-FFF2-40B4-BE49-F238E27FC236}">
                                        <a16:creationId xmlns:a16="http://schemas.microsoft.com/office/drawing/2014/main" id="{12437DAD-6214-4E15-887A-48DC06A0B9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369823" y="1841826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cxnSp>
                              <p:nvCxnSpPr>
                                <p:cNvPr id="107" name="Straight Connector 106">
                                  <a:extLst>
                                    <a:ext uri="{FF2B5EF4-FFF2-40B4-BE49-F238E27FC236}">
                                      <a16:creationId xmlns:a16="http://schemas.microsoft.com/office/drawing/2014/main" id="{7A37ECBC-D0E4-EFB8-FB5D-48BAE257EBEC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6200000" flipH="1">
                                  <a:off x="585160" y="3981930"/>
                                  <a:ext cx="32004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108" name="Isosceles Triangle 107">
                                  <a:extLst>
                                    <a:ext uri="{FF2B5EF4-FFF2-40B4-BE49-F238E27FC236}">
                                      <a16:creationId xmlns:a16="http://schemas.microsoft.com/office/drawing/2014/main" id="{1E4D3B74-0F46-01F3-7A0D-4AD717711EB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V="1">
                                  <a:off x="689936" y="4146506"/>
                                  <a:ext cx="110488" cy="95248"/>
                                </a:xfrm>
                                <a:prstGeom prst="triangle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  <p:cxnSp>
                              <p:nvCxnSpPr>
                                <p:cNvPr id="109" name="Straight Connector 108">
                                  <a:extLst>
                                    <a:ext uri="{FF2B5EF4-FFF2-40B4-BE49-F238E27FC236}">
                                      <a16:creationId xmlns:a16="http://schemas.microsoft.com/office/drawing/2014/main" id="{52C77382-9436-C4CA-4A42-3C7F7580BAF8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>
                                  <a:off x="748600" y="3828153"/>
                                  <a:ext cx="6400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grpSp>
                            <p:nvGrpSpPr>
                              <p:cNvPr id="286" name="Group 285">
                                <a:extLst>
                                  <a:ext uri="{FF2B5EF4-FFF2-40B4-BE49-F238E27FC236}">
                                    <a16:creationId xmlns:a16="http://schemas.microsoft.com/office/drawing/2014/main" id="{C511C1EF-98B5-74C9-67CC-DC82C7F9E3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281968" y="340467"/>
                                <a:ext cx="1192640" cy="2992004"/>
                                <a:chOff x="2573968" y="340467"/>
                                <a:chExt cx="1192640" cy="2992004"/>
                              </a:xfrm>
                            </p:grpSpPr>
                            <p:grpSp>
                              <p:nvGrpSpPr>
                                <p:cNvPr id="59" name="Group 58">
                                  <a:extLst>
                                    <a:ext uri="{FF2B5EF4-FFF2-40B4-BE49-F238E27FC236}">
                                      <a16:creationId xmlns:a16="http://schemas.microsoft.com/office/drawing/2014/main" id="{B4DBDC72-0F65-8189-3140-D20ABBA180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73968" y="2692500"/>
                                  <a:ext cx="787717" cy="639971"/>
                                  <a:chOff x="2866963" y="1742547"/>
                                  <a:chExt cx="787717" cy="639971"/>
                                </a:xfrm>
                              </p:grpSpPr>
                              <p:grpSp>
                                <p:nvGrpSpPr>
                                  <p:cNvPr id="54" name="Group 53">
                                    <a:extLst>
                                      <a:ext uri="{FF2B5EF4-FFF2-40B4-BE49-F238E27FC236}">
                                        <a16:creationId xmlns:a16="http://schemas.microsoft.com/office/drawing/2014/main" id="{73275A35-C49A-BE2E-9D42-05C024A6534E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866963" y="1742547"/>
                                    <a:ext cx="787717" cy="639971"/>
                                    <a:chOff x="2866963" y="1742547"/>
                                    <a:chExt cx="787717" cy="639971"/>
                                  </a:xfrm>
                                </p:grpSpPr>
                                <p:grpSp>
                                  <p:nvGrpSpPr>
                                    <p:cNvPr id="45" name="Group 44">
                                      <a:extLst>
                                        <a:ext uri="{FF2B5EF4-FFF2-40B4-BE49-F238E27FC236}">
                                          <a16:creationId xmlns:a16="http://schemas.microsoft.com/office/drawing/2014/main" id="{FFF8D787-FDD8-4C7D-5BFF-5D4D144800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788267"/>
                                      <a:ext cx="787717" cy="594251"/>
                                      <a:chOff x="2866963" y="1788267"/>
                                      <a:chExt cx="787717" cy="594251"/>
                                    </a:xfrm>
                                  </p:grpSpPr>
                                  <p:cxnSp>
                                    <p:nvCxnSpPr>
                                      <p:cNvPr id="38" name="Straight Connector 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3BB94BF-1902-3E97-956B-F7A21EC9E6F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3144140" y="1925427"/>
                                        <a:ext cx="27432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39" name="Straight Connector 3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B06440F-EC77-70F5-7196-48BD6ADD20E1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flipH="1">
                                        <a:off x="3184145" y="2062587"/>
                                        <a:ext cx="97155" cy="274213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40" name="Rectangle 3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8CE50AF-3A80-5EF3-5DD1-95D9EEC88DD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26081" y="203972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41" name="Rectangle 4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BD9F0FD-B55C-0A70-487E-90C3B6C7483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052702" y="203972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42" name="Straight Connector 4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81B57DA-F180-66E1-AD42-776DABACCD84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>
                                        <a:off x="3471800" y="2062586"/>
                                        <a:ext cx="18288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43" name="Straight Connector 4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4BD94B6-757B-2DB9-AD10-3E99125E8F5C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>
                                        <a:off x="2866963" y="2062586"/>
                                        <a:ext cx="18288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44" name="Rectangle 4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EAC811E-054E-BE52-E51B-5DAB6D2ADC8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161284" y="2336799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3" name="Rectangle 52">
                                      <a:extLst>
                                        <a:ext uri="{FF2B5EF4-FFF2-40B4-BE49-F238E27FC236}">
                                          <a16:creationId xmlns:a16="http://schemas.microsoft.com/office/drawing/2014/main" id="{CA1EB720-A198-FE0F-4975-5B150CB6D42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258440" y="174254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58" name="Rectangle 57">
                                    <a:extLst>
                                      <a:ext uri="{FF2B5EF4-FFF2-40B4-BE49-F238E27FC236}">
                                        <a16:creationId xmlns:a16="http://schemas.microsoft.com/office/drawing/2014/main" id="{F40A72D0-B680-85B1-229F-DFE45D8470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372945" y="2336799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62" name="Group 261">
                                  <a:extLst>
                                    <a:ext uri="{FF2B5EF4-FFF2-40B4-BE49-F238E27FC236}">
                                      <a16:creationId xmlns:a16="http://schemas.microsoft.com/office/drawing/2014/main" id="{7F66D409-D4EA-CEDB-F47F-B12DD8ABA49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701412" y="340467"/>
                                  <a:ext cx="1065196" cy="1990006"/>
                                  <a:chOff x="2228972" y="518442"/>
                                  <a:chExt cx="1065196" cy="1990006"/>
                                </a:xfrm>
                              </p:grpSpPr>
                              <p:grpSp>
                                <p:nvGrpSpPr>
                                  <p:cNvPr id="159" name="Group 158">
                                    <a:extLst>
                                      <a:ext uri="{FF2B5EF4-FFF2-40B4-BE49-F238E27FC236}">
                                        <a16:creationId xmlns:a16="http://schemas.microsoft.com/office/drawing/2014/main" id="{1091976A-325C-6616-6270-F381489F460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flipH="1">
                                    <a:off x="2266116" y="518442"/>
                                    <a:ext cx="1028052" cy="1554480"/>
                                    <a:chOff x="2450535" y="518442"/>
                                    <a:chExt cx="1028052" cy="1554480"/>
                                  </a:xfrm>
                                </p:grpSpPr>
                                <p:cxnSp>
                                  <p:nvCxnSpPr>
                                    <p:cNvPr id="146" name="Straight Connector 145">
                                      <a:extLst>
                                        <a:ext uri="{FF2B5EF4-FFF2-40B4-BE49-F238E27FC236}">
                                          <a16:creationId xmlns:a16="http://schemas.microsoft.com/office/drawing/2014/main" id="{D0C69D8A-CDFC-5835-9A34-EA5043FEA3DA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2504119" y="518442"/>
                                      <a:ext cx="36576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147" name="Straight Connector 146">
                                      <a:extLst>
                                        <a:ext uri="{FF2B5EF4-FFF2-40B4-BE49-F238E27FC236}">
                                          <a16:creationId xmlns:a16="http://schemas.microsoft.com/office/drawing/2014/main" id="{84BC7BCA-8AE2-264F-4948-9CB0EE9795C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5400000">
                                      <a:off x="2323022" y="701322"/>
                                      <a:ext cx="36576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152" name="Isosceles Triangle 151">
                                      <a:extLst>
                                        <a:ext uri="{FF2B5EF4-FFF2-40B4-BE49-F238E27FC236}">
                                          <a16:creationId xmlns:a16="http://schemas.microsoft.com/office/drawing/2014/main" id="{02C88DC0-AA53-8C48-C2C4-9544666BFE76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2450535" y="880748"/>
                                      <a:ext cx="110488" cy="95248"/>
                                    </a:xfrm>
                                    <a:prstGeom prst="triangle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  <p:cxnSp>
                                  <p:nvCxnSpPr>
                                    <p:cNvPr id="153" name="Straight Connector 152">
                                      <a:extLst>
                                        <a:ext uri="{FF2B5EF4-FFF2-40B4-BE49-F238E27FC236}">
                                          <a16:creationId xmlns:a16="http://schemas.microsoft.com/office/drawing/2014/main" id="{D68A3692-7DC0-C2A2-F50E-99B044A78E5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 flipH="1" flipV="1">
                                      <a:off x="2868987" y="518442"/>
                                      <a:ext cx="36576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154" name="Straight Connector 153">
                                      <a:extLst>
                                        <a:ext uri="{FF2B5EF4-FFF2-40B4-BE49-F238E27FC236}">
                                          <a16:creationId xmlns:a16="http://schemas.microsoft.com/office/drawing/2014/main" id="{E02EF622-9F82-84D5-9675-C60EAA9363A0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3051867" y="701322"/>
                                      <a:ext cx="36576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155" name="Oval 154">
                                      <a:extLst>
                                        <a:ext uri="{FF2B5EF4-FFF2-40B4-BE49-F238E27FC236}">
                                          <a16:creationId xmlns:a16="http://schemas.microsoft.com/office/drawing/2014/main" id="{9AC2F349-35D5-690B-49E7-E9A63FC5623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2990907" y="884202"/>
                                      <a:ext cx="487680" cy="48768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  <p:cxnSp>
                                  <p:nvCxnSpPr>
                                    <p:cNvPr id="156" name="Straight Connector 155">
                                      <a:extLst>
                                        <a:ext uri="{FF2B5EF4-FFF2-40B4-BE49-F238E27FC236}">
                                          <a16:creationId xmlns:a16="http://schemas.microsoft.com/office/drawing/2014/main" id="{AEE933D0-AE87-3302-A633-14828AA0F4D3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3234747" y="988237"/>
                                      <a:ext cx="0" cy="36576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157" name="Isosceles Triangle 156">
                                      <a:extLst>
                                        <a:ext uri="{FF2B5EF4-FFF2-40B4-BE49-F238E27FC236}">
                                          <a16:creationId xmlns:a16="http://schemas.microsoft.com/office/drawing/2014/main" id="{08E4D61C-C5E9-7A62-6F2C-8B8ADCC3A0B4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3179503" y="1353997"/>
                                      <a:ext cx="110488" cy="95248"/>
                                    </a:xfrm>
                                    <a:prstGeom prst="triangle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/>
                                    </a:p>
                                  </p:txBody>
                                </p:sp>
                                <p:cxnSp>
                                  <p:nvCxnSpPr>
                                    <p:cNvPr id="158" name="Straight Connector 157">
                                      <a:extLst>
                                        <a:ext uri="{FF2B5EF4-FFF2-40B4-BE49-F238E27FC236}">
                                          <a16:creationId xmlns:a16="http://schemas.microsoft.com/office/drawing/2014/main" id="{6EA02418-AB07-72F7-A27C-18E93A763010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2960427" y="1798602"/>
                                      <a:ext cx="54864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sp>
                                <p:nvSpPr>
                                  <p:cNvPr id="173" name="Oval 172">
                                    <a:extLst>
                                      <a:ext uri="{FF2B5EF4-FFF2-40B4-BE49-F238E27FC236}">
                                        <a16:creationId xmlns:a16="http://schemas.microsoft.com/office/drawing/2014/main" id="{A66693CC-1A2C-BE90-8E7B-BBA81D59EF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H="1">
                                    <a:off x="2272542" y="1036602"/>
                                    <a:ext cx="487680" cy="487680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/>
                                  </a:p>
                                </p:txBody>
                              </p:sp>
                              <p:grpSp>
                                <p:nvGrpSpPr>
                                  <p:cNvPr id="187" name="Group 186">
                                    <a:extLst>
                                      <a:ext uri="{FF2B5EF4-FFF2-40B4-BE49-F238E27FC236}">
                                        <a16:creationId xmlns:a16="http://schemas.microsoft.com/office/drawing/2014/main" id="{8FD1F941-D6C8-26B8-3FCC-BB332E6A3B5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228972" y="2072922"/>
                                    <a:ext cx="536072" cy="435526"/>
                                    <a:chOff x="2243257" y="2130727"/>
                                    <a:chExt cx="536072" cy="435526"/>
                                  </a:xfrm>
                                </p:grpSpPr>
                                <p:grpSp>
                                  <p:nvGrpSpPr>
                                    <p:cNvPr id="175" name="Group 174">
                                      <a:extLst>
                                        <a:ext uri="{FF2B5EF4-FFF2-40B4-BE49-F238E27FC236}">
                                          <a16:creationId xmlns:a16="http://schemas.microsoft.com/office/drawing/2014/main" id="{9BEFBC19-F66C-E03E-0A0E-E6A9C7E4EAE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43257" y="2130727"/>
                                      <a:ext cx="536072" cy="435526"/>
                                      <a:chOff x="2866963" y="1742547"/>
                                      <a:chExt cx="787717" cy="639972"/>
                                    </a:xfrm>
                                  </p:grpSpPr>
                                  <p:grpSp>
                                    <p:nvGrpSpPr>
                                      <p:cNvPr id="177" name="Group 17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3205229-4891-0D1A-DF89-25B356DD6F98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93860"/>
                                        <a:ext cx="787717" cy="588659"/>
                                        <a:chOff x="2866963" y="1793860"/>
                                        <a:chExt cx="787717" cy="588659"/>
                                      </a:xfrm>
                                    </p:grpSpPr>
                                    <p:cxnSp>
                                      <p:nvCxnSpPr>
                                        <p:cNvPr id="179" name="Straight Connector 17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B4448AB-90D2-5319-B525-907F0F2452E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5400000" flipV="1">
                                          <a:off x="3200682" y="1874479"/>
                                          <a:ext cx="161237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180" name="Straight Connector 17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C8E23DA-6EE7-B000-EE14-B2EF2CB9B655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3184888" y="1949499"/>
                                          <a:ext cx="97155" cy="201546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181" name="Rectangle 18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2980E5D-19C7-75CE-EC51-D90EF66CB74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82" name="Rectangle 18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6A67B5F-0B2D-DABC-F570-AEEF0955F2B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183" name="Straight Connector 1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FA6D7D0-F72F-38BF-6937-B5151F50B33B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184" name="Straight Connector 18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E2C31D5-8D1B-E3D2-A011-CFEF01FB30E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185" name="Rectangle 18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755CB71-F035-9D21-246A-713605FA0397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9902" y="2336799"/>
                                          <a:ext cx="45720" cy="4572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178" name="Rectangle 17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726297B-30A8-8716-8F75-634A26F4FF9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74254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186" name="Straight Connector 185">
                                      <a:extLst>
                                        <a:ext uri="{FF2B5EF4-FFF2-40B4-BE49-F238E27FC236}">
                                          <a16:creationId xmlns:a16="http://schemas.microsoft.com/office/drawing/2014/main" id="{4F24B79E-6C5E-8CFF-B99B-4E82FDFFDB0C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5400000" flipV="1">
                                      <a:off x="2467977" y="2480275"/>
                                      <a:ext cx="109728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</p:grpSp>
                            <p:cxnSp>
                              <p:nvCxnSpPr>
                                <p:cNvPr id="273" name="Straight Connector 272">
                                  <a:extLst>
                                    <a:ext uri="{FF2B5EF4-FFF2-40B4-BE49-F238E27FC236}">
                                      <a16:creationId xmlns:a16="http://schemas.microsoft.com/office/drawing/2014/main" id="{9837E374-2793-340A-0957-CE57FC2FD691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5400000" flipV="1">
                                  <a:off x="2799516" y="2513353"/>
                                  <a:ext cx="36576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grpSp>
                            <p:nvGrpSpPr>
                              <p:cNvPr id="287" name="Group 286">
                                <a:extLst>
                                  <a:ext uri="{FF2B5EF4-FFF2-40B4-BE49-F238E27FC236}">
                                    <a16:creationId xmlns:a16="http://schemas.microsoft.com/office/drawing/2014/main" id="{8E9404E3-4B84-79D0-B91D-850D208FB5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5400000">
                                <a:off x="2443538" y="3080419"/>
                                <a:ext cx="542194" cy="435526"/>
                                <a:chOff x="3653696" y="1817987"/>
                                <a:chExt cx="542194" cy="435526"/>
                              </a:xfrm>
                            </p:grpSpPr>
                            <p:cxnSp>
                              <p:nvCxnSpPr>
                                <p:cNvPr id="288" name="Straight Connector 287">
                                  <a:extLst>
                                    <a:ext uri="{FF2B5EF4-FFF2-40B4-BE49-F238E27FC236}">
                                      <a16:creationId xmlns:a16="http://schemas.microsoft.com/office/drawing/2014/main" id="{2515B604-D2B1-A98C-A067-EDE88346019E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5400000" flipV="1">
                                  <a:off x="3886927" y="1907772"/>
                                  <a:ext cx="109728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89" name="Straight Connector 288">
                                  <a:extLst>
                                    <a:ext uri="{FF2B5EF4-FFF2-40B4-BE49-F238E27FC236}">
                                      <a16:creationId xmlns:a16="http://schemas.microsoft.com/office/drawing/2014/main" id="{E2F77931-EA29-231D-2381-D88375A16C2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3876178" y="1958826"/>
                                  <a:ext cx="66118" cy="13716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290" name="Rectangle 289">
                                  <a:extLst>
                                    <a:ext uri="{FF2B5EF4-FFF2-40B4-BE49-F238E27FC236}">
                                      <a16:creationId xmlns:a16="http://schemas.microsoft.com/office/drawing/2014/main" id="{D6C1E3C3-975B-6C63-579B-3E0E8838D6C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040320" y="2020230"/>
                                  <a:ext cx="31114" cy="31114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91" name="Rectangle 290">
                                  <a:extLst>
                                    <a:ext uri="{FF2B5EF4-FFF2-40B4-BE49-F238E27FC236}">
                                      <a16:creationId xmlns:a16="http://schemas.microsoft.com/office/drawing/2014/main" id="{4F63A07F-70E1-5E85-9D14-AC51F16C70F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786221" y="2020230"/>
                                  <a:ext cx="31114" cy="31114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292" name="Straight Connector 291">
                                  <a:extLst>
                                    <a:ext uri="{FF2B5EF4-FFF2-40B4-BE49-F238E27FC236}">
                                      <a16:creationId xmlns:a16="http://schemas.microsoft.com/office/drawing/2014/main" id="{443EBD8E-E4BE-9BA6-68F2-DFB45B638D6C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>
                                  <a:off x="4071433" y="2035786"/>
                                  <a:ext cx="124457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3" name="Straight Connector 292">
                                  <a:extLst>
                                    <a:ext uri="{FF2B5EF4-FFF2-40B4-BE49-F238E27FC236}">
                                      <a16:creationId xmlns:a16="http://schemas.microsoft.com/office/drawing/2014/main" id="{9A1907EF-2C6D-FB40-EDD0-C1FBC98C7D6E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>
                                  <a:off x="3653696" y="2035787"/>
                                  <a:ext cx="124457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294" name="Rectangle 293">
                                  <a:extLst>
                                    <a:ext uri="{FF2B5EF4-FFF2-40B4-BE49-F238E27FC236}">
                                      <a16:creationId xmlns:a16="http://schemas.microsoft.com/office/drawing/2014/main" id="{B72E5F70-8D90-45A3-AD25-763AD0AD733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932943" y="2222399"/>
                                  <a:ext cx="31114" cy="31114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 dirty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95" name="Rectangle 294">
                                  <a:extLst>
                                    <a:ext uri="{FF2B5EF4-FFF2-40B4-BE49-F238E27FC236}">
                                      <a16:creationId xmlns:a16="http://schemas.microsoft.com/office/drawing/2014/main" id="{C7A28688-C1C7-6921-0A53-E11AB79A181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926233" y="1817987"/>
                                  <a:ext cx="31114" cy="31114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296" name="Straight Connector 295">
                                  <a:extLst>
                                    <a:ext uri="{FF2B5EF4-FFF2-40B4-BE49-F238E27FC236}">
                                      <a16:creationId xmlns:a16="http://schemas.microsoft.com/office/drawing/2014/main" id="{C09BDA05-C8E6-75D8-225C-FFAB68752FF5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5400000" flipV="1">
                                  <a:off x="3890253" y="2167535"/>
                                  <a:ext cx="109728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297" name="Straight Connector 296">
                                <a:extLst>
                                  <a:ext uri="{FF2B5EF4-FFF2-40B4-BE49-F238E27FC236}">
                                    <a16:creationId xmlns:a16="http://schemas.microsoft.com/office/drawing/2014/main" id="{15FBA8F0-CF48-9B7A-647F-DB083593D96F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2936209" y="3313421"/>
                                <a:ext cx="6400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98" name="Straight Connector 297">
                                <a:extLst>
                                  <a:ext uri="{FF2B5EF4-FFF2-40B4-BE49-F238E27FC236}">
                                    <a16:creationId xmlns:a16="http://schemas.microsoft.com/office/drawing/2014/main" id="{187657CD-0A1A-C542-348F-1B57040F1672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1619048" y="3321889"/>
                                <a:ext cx="877824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300" name="Straight Connector 299">
                              <a:extLst>
                                <a:ext uri="{FF2B5EF4-FFF2-40B4-BE49-F238E27FC236}">
                                  <a16:creationId xmlns:a16="http://schemas.microsoft.com/office/drawing/2014/main" id="{1EE7AC3C-FA10-A448-D26C-65858E16EA4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1325815" y="4626566"/>
                              <a:ext cx="36576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01" name="Straight Connector 300">
                              <a:extLst>
                                <a:ext uri="{FF2B5EF4-FFF2-40B4-BE49-F238E27FC236}">
                                  <a16:creationId xmlns:a16="http://schemas.microsoft.com/office/drawing/2014/main" id="{FC6FD31E-D436-F19B-15B5-F4307AFB0E21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0800000" flipV="1">
                              <a:off x="1417255" y="4812578"/>
                              <a:ext cx="18288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06" name="Moon 305">
                              <a:extLst>
                                <a:ext uri="{FF2B5EF4-FFF2-40B4-BE49-F238E27FC236}">
                                  <a16:creationId xmlns:a16="http://schemas.microsoft.com/office/drawing/2014/main" id="{4287FA2D-65FF-5C18-7758-A6C4FAEE50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1489616" y="4793282"/>
                              <a:ext cx="45719" cy="169486"/>
                            </a:xfrm>
                            <a:prstGeom prst="moon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307" name="Straight Connector 306">
                              <a:extLst>
                                <a:ext uri="{FF2B5EF4-FFF2-40B4-BE49-F238E27FC236}">
                                  <a16:creationId xmlns:a16="http://schemas.microsoft.com/office/drawing/2014/main" id="{B38E5A22-5EE7-29D6-460F-49F55132024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1508695" y="4855165"/>
                              <a:ext cx="0" cy="208325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15" name="Isosceles Triangle 314">
                            <a:extLst>
                              <a:ext uri="{FF2B5EF4-FFF2-40B4-BE49-F238E27FC236}">
                                <a16:creationId xmlns:a16="http://schemas.microsoft.com/office/drawing/2014/main" id="{2D589DDD-C42E-04E0-85C7-2FB75CC8834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450593" y="5068032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grpSp>
                        <p:nvGrpSpPr>
                          <p:cNvPr id="316" name="Group 315">
                            <a:extLst>
                              <a:ext uri="{FF2B5EF4-FFF2-40B4-BE49-F238E27FC236}">
                                <a16:creationId xmlns:a16="http://schemas.microsoft.com/office/drawing/2014/main" id="{4F267C93-AA45-544F-320D-6A055AD7123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flipV="1">
                            <a:off x="3285612" y="3792090"/>
                            <a:ext cx="787717" cy="644108"/>
                            <a:chOff x="2866963" y="1742547"/>
                            <a:chExt cx="787717" cy="644108"/>
                          </a:xfrm>
                        </p:grpSpPr>
                        <p:grpSp>
                          <p:nvGrpSpPr>
                            <p:cNvPr id="317" name="Group 316">
                              <a:extLst>
                                <a:ext uri="{FF2B5EF4-FFF2-40B4-BE49-F238E27FC236}">
                                  <a16:creationId xmlns:a16="http://schemas.microsoft.com/office/drawing/2014/main" id="{00610ECF-92DC-7B34-5D12-F7C976B4D9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866963" y="1742547"/>
                              <a:ext cx="787717" cy="639972"/>
                              <a:chOff x="2866963" y="1742547"/>
                              <a:chExt cx="787717" cy="639972"/>
                            </a:xfrm>
                          </p:grpSpPr>
                          <p:grpSp>
                            <p:nvGrpSpPr>
                              <p:cNvPr id="319" name="Group 318">
                                <a:extLst>
                                  <a:ext uri="{FF2B5EF4-FFF2-40B4-BE49-F238E27FC236}">
                                    <a16:creationId xmlns:a16="http://schemas.microsoft.com/office/drawing/2014/main" id="{1DE0CF39-EDB8-BC10-8C5D-6E315D02A3C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66963" y="1788267"/>
                                <a:ext cx="787717" cy="594252"/>
                                <a:chOff x="2866963" y="1788267"/>
                                <a:chExt cx="787717" cy="594252"/>
                              </a:xfrm>
                            </p:grpSpPr>
                            <p:cxnSp>
                              <p:nvCxnSpPr>
                                <p:cNvPr id="321" name="Straight Connector 320">
                                  <a:extLst>
                                    <a:ext uri="{FF2B5EF4-FFF2-40B4-BE49-F238E27FC236}">
                                      <a16:creationId xmlns:a16="http://schemas.microsoft.com/office/drawing/2014/main" id="{44A8B440-5607-5A3B-D7B2-1F44777D8E3D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6200000" flipH="1" flipV="1">
                                  <a:off x="3144140" y="1925427"/>
                                  <a:ext cx="27432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22" name="Straight Connector 321">
                                  <a:extLst>
                                    <a:ext uri="{FF2B5EF4-FFF2-40B4-BE49-F238E27FC236}">
                                      <a16:creationId xmlns:a16="http://schemas.microsoft.com/office/drawing/2014/main" id="{AB515B2C-2D0F-878D-5B07-4515779F422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3184145" y="2062587"/>
                                  <a:ext cx="97155" cy="274213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323" name="Rectangle 322">
                                  <a:extLst>
                                    <a:ext uri="{FF2B5EF4-FFF2-40B4-BE49-F238E27FC236}">
                                      <a16:creationId xmlns:a16="http://schemas.microsoft.com/office/drawing/2014/main" id="{69410C29-7285-A8C5-3063-3D356EC20B2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426081" y="2039727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24" name="Rectangle 323">
                                  <a:extLst>
                                    <a:ext uri="{FF2B5EF4-FFF2-40B4-BE49-F238E27FC236}">
                                      <a16:creationId xmlns:a16="http://schemas.microsoft.com/office/drawing/2014/main" id="{6C4FB270-9605-974F-E4A3-1BBB6F9D884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052702" y="2039727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325" name="Straight Connector 324">
                                  <a:extLst>
                                    <a:ext uri="{FF2B5EF4-FFF2-40B4-BE49-F238E27FC236}">
                                      <a16:creationId xmlns:a16="http://schemas.microsoft.com/office/drawing/2014/main" id="{86DCC6A3-5C05-268D-FE4B-6F5D99146CB8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>
                                  <a:off x="3471800" y="2062586"/>
                                  <a:ext cx="1828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26" name="Straight Connector 325">
                                  <a:extLst>
                                    <a:ext uri="{FF2B5EF4-FFF2-40B4-BE49-F238E27FC236}">
                                      <a16:creationId xmlns:a16="http://schemas.microsoft.com/office/drawing/2014/main" id="{5EC0C993-BB49-FEC0-C808-1A6CF59E49D0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>
                                  <a:off x="2866963" y="2062586"/>
                                  <a:ext cx="1828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327" name="Rectangle 326">
                                  <a:extLst>
                                    <a:ext uri="{FF2B5EF4-FFF2-40B4-BE49-F238E27FC236}">
                                      <a16:creationId xmlns:a16="http://schemas.microsoft.com/office/drawing/2014/main" id="{C5FFF708-A49A-1695-E304-58E2773B6A2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161284" y="2336800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 dirty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20" name="Rectangle 319">
                                <a:extLst>
                                  <a:ext uri="{FF2B5EF4-FFF2-40B4-BE49-F238E27FC236}">
                                    <a16:creationId xmlns:a16="http://schemas.microsoft.com/office/drawing/2014/main" id="{A97B8899-0EDC-0748-8D74-EAD8835FB0C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258440" y="1742547"/>
                                <a:ext cx="45719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318" name="Rectangle 317">
                              <a:extLst>
                                <a:ext uri="{FF2B5EF4-FFF2-40B4-BE49-F238E27FC236}">
                                  <a16:creationId xmlns:a16="http://schemas.microsoft.com/office/drawing/2014/main" id="{3F243059-E354-B235-2D52-59202D1D07B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369823" y="2340936"/>
                              <a:ext cx="45719" cy="45719"/>
                            </a:xfrm>
                            <a:prstGeom prst="rect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>
                                <a:ln>
                                  <a:solidFill>
                                    <a:sysClr val="windowText" lastClr="000000"/>
                                  </a:solidFill>
                                </a:ln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328" name="Straight Connector 327">
                            <a:extLst>
                              <a:ext uri="{FF2B5EF4-FFF2-40B4-BE49-F238E27FC236}">
                                <a16:creationId xmlns:a16="http://schemas.microsoft.com/office/drawing/2014/main" id="{BF167422-6985-223E-8368-E1BAC1F4FEA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V="1">
                            <a:off x="3580455" y="3559336"/>
                            <a:ext cx="457200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331" name="Isosceles Triangle 330">
                          <a:extLst>
                            <a:ext uri="{FF2B5EF4-FFF2-40B4-BE49-F238E27FC236}">
                              <a16:creationId xmlns:a16="http://schemas.microsoft.com/office/drawing/2014/main" id="{B1E53A9C-812B-AE49-8D16-F4E7334952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647727" y="5306053"/>
                          <a:ext cx="110488" cy="95248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33" name="Straight Connector 332">
                        <a:extLst>
                          <a:ext uri="{FF2B5EF4-FFF2-40B4-BE49-F238E27FC236}">
                            <a16:creationId xmlns:a16="http://schemas.microsoft.com/office/drawing/2014/main" id="{7BAC556A-4843-64C1-78BC-F5436F26911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H="1">
                        <a:off x="2792701" y="3974442"/>
                        <a:ext cx="320040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34" name="Isosceles Triangle 333">
                        <a:extLst>
                          <a:ext uri="{FF2B5EF4-FFF2-40B4-BE49-F238E27FC236}">
                            <a16:creationId xmlns:a16="http://schemas.microsoft.com/office/drawing/2014/main" id="{9529FA00-44EA-095B-11EB-45A5372C87A9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2897477" y="4139018"/>
                        <a:ext cx="110488" cy="95248"/>
                      </a:xfrm>
                      <a:prstGeom prst="triangle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35" name="Straight Connector 334">
                        <a:extLst>
                          <a:ext uri="{FF2B5EF4-FFF2-40B4-BE49-F238E27FC236}">
                            <a16:creationId xmlns:a16="http://schemas.microsoft.com/office/drawing/2014/main" id="{E514D21D-5344-6062-1695-4FC52402D3C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2956141" y="3820665"/>
                        <a:ext cx="640080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44" name="Group 343">
                      <a:extLst>
                        <a:ext uri="{FF2B5EF4-FFF2-40B4-BE49-F238E27FC236}">
                          <a16:creationId xmlns:a16="http://schemas.microsoft.com/office/drawing/2014/main" id="{DC1208EF-E56E-CCC4-6340-86AD5D127B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89854" y="892363"/>
                      <a:ext cx="1068816" cy="1157148"/>
                      <a:chOff x="7322094" y="1059947"/>
                      <a:chExt cx="1068816" cy="1157148"/>
                    </a:xfrm>
                  </p:grpSpPr>
                  <p:sp>
                    <p:nvSpPr>
                      <p:cNvPr id="338" name="Isosceles Triangle 337">
                        <a:extLst>
                          <a:ext uri="{FF2B5EF4-FFF2-40B4-BE49-F238E27FC236}">
                            <a16:creationId xmlns:a16="http://schemas.microsoft.com/office/drawing/2014/main" id="{39CBB6D3-1DC6-D9C9-707A-5802B840645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7277928" y="1104113"/>
                        <a:ext cx="1157148" cy="1068816"/>
                      </a:xfrm>
                      <a:prstGeom prst="triangl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342" name="Plus Sign 341">
                        <a:extLst>
                          <a:ext uri="{FF2B5EF4-FFF2-40B4-BE49-F238E27FC236}">
                            <a16:creationId xmlns:a16="http://schemas.microsoft.com/office/drawing/2014/main" id="{3B7FBECF-5D4B-3672-0592-BA50FDA43A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2513" y="1300841"/>
                        <a:ext cx="148773" cy="148773"/>
                      </a:xfrm>
                      <a:prstGeom prst="mathPlus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3" name="Minus Sign 342">
                        <a:extLst>
                          <a:ext uri="{FF2B5EF4-FFF2-40B4-BE49-F238E27FC236}">
                            <a16:creationId xmlns:a16="http://schemas.microsoft.com/office/drawing/2014/main" id="{385A79DD-38F9-1B09-1ECF-052161E7A5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2513" y="1834195"/>
                        <a:ext cx="148773" cy="148773"/>
                      </a:xfrm>
                      <a:prstGeom prst="mathMinus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346" name="Connector: Elbow 345">
                      <a:extLst>
                        <a:ext uri="{FF2B5EF4-FFF2-40B4-BE49-F238E27FC236}">
                          <a16:creationId xmlns:a16="http://schemas.microsoft.com/office/drawing/2014/main" id="{52E20053-13EA-8020-CEFC-20ADD2C58B1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12475" y="1236493"/>
                      <a:ext cx="5276864" cy="3335403"/>
                    </a:xfrm>
                    <a:prstGeom prst="bentConnector3">
                      <a:avLst>
                        <a:gd name="adj1" fmla="val 62477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61" name="Connector: Elbow 360">
                    <a:extLst>
                      <a:ext uri="{FF2B5EF4-FFF2-40B4-BE49-F238E27FC236}">
                        <a16:creationId xmlns:a16="http://schemas.microsoft.com/office/drawing/2014/main" id="{A4ABBB50-B01C-34DA-E619-E2DA3B541B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91892" y="1742549"/>
                    <a:ext cx="3082644" cy="3066897"/>
                  </a:xfrm>
                  <a:prstGeom prst="bent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5" name="TextBox 484">
                  <a:extLst>
                    <a:ext uri="{FF2B5EF4-FFF2-40B4-BE49-F238E27FC236}">
                      <a16:creationId xmlns:a16="http://schemas.microsoft.com/office/drawing/2014/main" id="{424466B4-7D21-7257-E872-9EC362AF4A01}"/>
                    </a:ext>
                  </a:extLst>
                </p:cNvPr>
                <p:cNvSpPr txBox="1"/>
                <p:nvPr/>
              </p:nvSpPr>
              <p:spPr>
                <a:xfrm>
                  <a:off x="7791943" y="1200517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comp</a:t>
                  </a:r>
                </a:p>
              </p:txBody>
            </p:sp>
          </p:grpSp>
          <p:cxnSp>
            <p:nvCxnSpPr>
              <p:cNvPr id="488" name="Connector: Elbow 487">
                <a:extLst>
                  <a:ext uri="{FF2B5EF4-FFF2-40B4-BE49-F238E27FC236}">
                    <a16:creationId xmlns:a16="http://schemas.microsoft.com/office/drawing/2014/main" id="{F0272CA4-9CE2-0A79-E304-2765690EAADD}"/>
                  </a:ext>
                </a:extLst>
              </p:cNvPr>
              <p:cNvCxnSpPr>
                <a:stCxn id="482" idx="3"/>
                <a:endCxn id="449" idx="0"/>
              </p:cNvCxnSpPr>
              <p:nvPr/>
            </p:nvCxnSpPr>
            <p:spPr>
              <a:xfrm>
                <a:off x="8004701" y="1465864"/>
                <a:ext cx="1095749" cy="2256631"/>
              </a:xfrm>
              <a:prstGeom prst="bentConnector4">
                <a:avLst>
                  <a:gd name="adj1" fmla="val 48957"/>
                  <a:gd name="adj2" fmla="val 9068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496AC06B-A606-3392-6EFF-3F2B8538C03A}"/>
                </a:ext>
              </a:extLst>
            </p:cNvPr>
            <p:cNvSpPr txBox="1"/>
            <p:nvPr/>
          </p:nvSpPr>
          <p:spPr>
            <a:xfrm>
              <a:off x="1093435" y="3890339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SAm</a:t>
              </a:r>
              <a:endPara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3DA65135-F74B-B72E-07BE-E933439EBAEE}"/>
                </a:ext>
              </a:extLst>
            </p:cNvPr>
            <p:cNvSpPr txBox="1"/>
            <p:nvPr/>
          </p:nvSpPr>
          <p:spPr>
            <a:xfrm>
              <a:off x="423125" y="3886848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SAp</a:t>
              </a:r>
              <a:endPara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17" name="TextBox 516">
              <a:extLst>
                <a:ext uri="{FF2B5EF4-FFF2-40B4-BE49-F238E27FC236}">
                  <a16:creationId xmlns:a16="http://schemas.microsoft.com/office/drawing/2014/main" id="{1FFB0533-FA2E-D0D4-A59A-E0E18BC147E0}"/>
                </a:ext>
              </a:extLst>
            </p:cNvPr>
            <p:cNvSpPr txBox="1"/>
            <p:nvPr/>
          </p:nvSpPr>
          <p:spPr>
            <a:xfrm>
              <a:off x="3230357" y="2814106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SBm</a:t>
              </a:r>
              <a:endPara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95A78116-4333-B04B-2DEC-C9408F59937D}"/>
                </a:ext>
              </a:extLst>
            </p:cNvPr>
            <p:cNvSpPr txBox="1"/>
            <p:nvPr/>
          </p:nvSpPr>
          <p:spPr>
            <a:xfrm>
              <a:off x="2594043" y="2736164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SBp</a:t>
              </a:r>
              <a:endPara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3E5631F4-4928-B75E-3D08-A3CCF6D8F396}"/>
                </a:ext>
              </a:extLst>
            </p:cNvPr>
            <p:cNvSpPr txBox="1"/>
            <p:nvPr/>
          </p:nvSpPr>
          <p:spPr>
            <a:xfrm>
              <a:off x="1109734" y="1851498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SCm</a:t>
              </a:r>
              <a:endPara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253E8643-EB34-DBF5-7414-2A9F59B01C3D}"/>
                </a:ext>
              </a:extLst>
            </p:cNvPr>
            <p:cNvSpPr txBox="1"/>
            <p:nvPr/>
          </p:nvSpPr>
          <p:spPr>
            <a:xfrm>
              <a:off x="476512" y="1841443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SCp</a:t>
              </a:r>
              <a:endPara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95CF296D-242F-FA2B-DAA0-F28D1B1EDEE0}"/>
                </a:ext>
              </a:extLst>
            </p:cNvPr>
            <p:cNvSpPr txBox="1"/>
            <p:nvPr/>
          </p:nvSpPr>
          <p:spPr>
            <a:xfrm>
              <a:off x="3221259" y="3888444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SDm</a:t>
              </a:r>
              <a:endPara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B301D1AA-BC41-019D-8627-24A295E5071D}"/>
                </a:ext>
              </a:extLst>
            </p:cNvPr>
            <p:cNvSpPr txBox="1"/>
            <p:nvPr/>
          </p:nvSpPr>
          <p:spPr>
            <a:xfrm>
              <a:off x="2642492" y="3856210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SDp</a:t>
              </a:r>
              <a:endPara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3BDF5421-E0FB-B49F-1691-2C929109FDBC}"/>
                </a:ext>
              </a:extLst>
            </p:cNvPr>
            <p:cNvSpPr txBox="1"/>
            <p:nvPr/>
          </p:nvSpPr>
          <p:spPr>
            <a:xfrm>
              <a:off x="3153612" y="1885201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SEm</a:t>
              </a:r>
              <a:endPara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175FA9BC-6217-7CF6-31CE-38111F8C3199}"/>
                </a:ext>
              </a:extLst>
            </p:cNvPr>
            <p:cNvSpPr txBox="1"/>
            <p:nvPr/>
          </p:nvSpPr>
          <p:spPr>
            <a:xfrm>
              <a:off x="2703524" y="1883474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SEp</a:t>
              </a:r>
              <a:endPara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34BD60ED-04CC-9743-7ABA-FCF461A2B727}"/>
                </a:ext>
              </a:extLst>
            </p:cNvPr>
            <p:cNvSpPr txBox="1"/>
            <p:nvPr/>
          </p:nvSpPr>
          <p:spPr>
            <a:xfrm>
              <a:off x="1916374" y="3548468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SFm</a:t>
              </a:r>
              <a:endPara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0351AD0B-1508-8982-7A45-A986FD1685AC}"/>
                </a:ext>
              </a:extLst>
            </p:cNvPr>
            <p:cNvSpPr txBox="1"/>
            <p:nvPr/>
          </p:nvSpPr>
          <p:spPr>
            <a:xfrm>
              <a:off x="1959331" y="2805352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SFp</a:t>
              </a:r>
              <a:endPara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16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72CA5-64D6-6C50-CC1A-5BDDE68F7011}"/>
              </a:ext>
            </a:extLst>
          </p:cNvPr>
          <p:cNvGrpSpPr/>
          <p:nvPr/>
        </p:nvGrpSpPr>
        <p:grpSpPr>
          <a:xfrm>
            <a:off x="286938" y="303002"/>
            <a:ext cx="10986970" cy="6095683"/>
            <a:chOff x="286938" y="303002"/>
            <a:chExt cx="10986970" cy="6095683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1B00B7C8-C459-3599-742F-CE8E1FA00840}"/>
                </a:ext>
              </a:extLst>
            </p:cNvPr>
            <p:cNvGrpSpPr/>
            <p:nvPr/>
          </p:nvGrpSpPr>
          <p:grpSpPr>
            <a:xfrm>
              <a:off x="286938" y="671207"/>
              <a:ext cx="10986970" cy="5727478"/>
              <a:chOff x="423125" y="340467"/>
              <a:chExt cx="10986970" cy="5727478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FFB41DE8-65BF-8B03-FA4A-8582EC788EE8}"/>
                  </a:ext>
                </a:extLst>
              </p:cNvPr>
              <p:cNvGrpSpPr/>
              <p:nvPr/>
            </p:nvGrpSpPr>
            <p:grpSpPr>
              <a:xfrm>
                <a:off x="9077590" y="3507051"/>
                <a:ext cx="2332505" cy="2560894"/>
                <a:chOff x="7710026" y="3528999"/>
                <a:chExt cx="2332505" cy="2560894"/>
              </a:xfrm>
            </p:grpSpPr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EF4E4F15-08F4-0DA3-4692-310E5123E367}"/>
                    </a:ext>
                  </a:extLst>
                </p:cNvPr>
                <p:cNvGrpSpPr/>
                <p:nvPr/>
              </p:nvGrpSpPr>
              <p:grpSpPr>
                <a:xfrm>
                  <a:off x="7939801" y="3528999"/>
                  <a:ext cx="2102730" cy="2560894"/>
                  <a:chOff x="7939801" y="3528999"/>
                  <a:chExt cx="2102730" cy="2560894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8975FE12-1635-3538-0097-BFB6EC759851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1945345" cy="2560894"/>
                    <a:chOff x="8102861" y="3474121"/>
                    <a:chExt cx="1945345" cy="2560894"/>
                  </a:xfrm>
                </p:grpSpPr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FE66BBEE-A679-0D77-588B-9771541F9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2861" y="3474121"/>
                      <a:ext cx="1945345" cy="256089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D6AAF895-4B2E-28D3-52B6-DD1ACCE6F3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47412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B4945056-2327-7293-D29E-C1DECE517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66957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A23B1A0A-A874-BF48-399F-BBA271E10C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86502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D58E57DD-AE9E-E950-C023-40556736B9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06048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72D82C7B-8E1A-87F0-B1AD-6D9021897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25593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03B2607B-1CF7-7954-DC01-D5020019C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45139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FDF5A0F3-46D0-335A-6378-CE4194DEB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64684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C45EEB89-CB0D-7552-24E6-9BED5D49E3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84229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C94D6F27-64BA-2475-4BBF-AF608FB4BC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03775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2C1CCEDE-8B77-4DC3-BBD4-C2BAA95C9D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23320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F3A16AEE-02B0-E20B-C9A0-141121649F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42866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6" name="TextBox 405">
                      <a:extLst>
                        <a:ext uri="{FF2B5EF4-FFF2-40B4-BE49-F238E27FC236}">
                          <a16:creationId xmlns:a16="http://schemas.microsoft.com/office/drawing/2014/main" id="{B9D0A7D0-7542-548D-4B12-B56831E03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62411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BB71EE90-B2DD-89E4-0B2E-1170C0681A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81957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AF0EC6C2-237A-B015-AD6A-948B113407B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62945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8D68CDD6-216C-25AD-DE46-7E991B408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0" name="Straight Connector 409">
                      <a:extLst>
                        <a:ext uri="{FF2B5EF4-FFF2-40B4-BE49-F238E27FC236}">
                          <a16:creationId xmlns:a16="http://schemas.microsoft.com/office/drawing/2014/main" id="{7E5E653D-EEF9-73FF-36D9-82675E277A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BDDB6C36-0FE3-E0B8-F51C-F43F69AAE50F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82447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390C4D74-4780-9F68-7814-81FDFB0AF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2CAAB94-5BD2-5A0F-8445-EB709A18F7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986E4739-B06A-262B-2FF6-DFFF12795C3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019492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1DEAD3FE-BF91-6106-C37F-6534154E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ED0319B9-4A18-6618-8CBF-C69150940C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BF2B34C8-6EFF-B8E8-0DF4-E1B11CD01F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214509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545C9D58-6370-C991-4CD7-47D789248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B37FAFA1-164E-CC55-409C-D789F03DD9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24678083-F81E-8F55-3278-AFC17E65DC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409526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2" name="Rectangle 421">
                      <a:extLst>
                        <a:ext uri="{FF2B5EF4-FFF2-40B4-BE49-F238E27FC236}">
                          <a16:creationId xmlns:a16="http://schemas.microsoft.com/office/drawing/2014/main" id="{99C8BE76-AB00-BB6F-9A60-08EFEE7A6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2B7ED07F-B299-3E38-D7E7-A1058C26E3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EBE35782-3921-3D7F-8CF4-DF1D2DF4E136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60454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6D2EFFC1-CCE6-2B9A-0E5A-E0A5D45AA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6" name="Straight Connector 425">
                      <a:extLst>
                        <a:ext uri="{FF2B5EF4-FFF2-40B4-BE49-F238E27FC236}">
                          <a16:creationId xmlns:a16="http://schemas.microsoft.com/office/drawing/2014/main" id="{54737DE5-06DD-BF2C-BFE5-57CF4C9B21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C5E6A4F7-EF90-7B17-EB70-AE3AB65CB6A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799560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8" name="Rectangle 427">
                      <a:extLst>
                        <a:ext uri="{FF2B5EF4-FFF2-40B4-BE49-F238E27FC236}">
                          <a16:creationId xmlns:a16="http://schemas.microsoft.com/office/drawing/2014/main" id="{CFB5DA39-068C-7746-D897-99FDAF2BE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9" name="Straight Connector 428">
                      <a:extLst>
                        <a:ext uri="{FF2B5EF4-FFF2-40B4-BE49-F238E27FC236}">
                          <a16:creationId xmlns:a16="http://schemas.microsoft.com/office/drawing/2014/main" id="{A8D6D186-6EEC-4EBA-278D-A735608104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>
                    <a:extLst>
                      <a:ext uri="{FF2B5EF4-FFF2-40B4-BE49-F238E27FC236}">
                        <a16:creationId xmlns:a16="http://schemas.microsoft.com/office/drawing/2014/main" id="{C785D8F2-ABC3-0C77-F551-6B953C21FCC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994577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1" name="Rectangle 430">
                      <a:extLst>
                        <a:ext uri="{FF2B5EF4-FFF2-40B4-BE49-F238E27FC236}">
                          <a16:creationId xmlns:a16="http://schemas.microsoft.com/office/drawing/2014/main" id="{05B6850F-3C04-8556-1960-1A6514731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B596A41-84DC-6A53-80B5-873B52E063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F67EEC8A-949D-E820-89A3-5C974D94D774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189594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8D96882D-B04E-CFE9-7CD2-842A1C606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5" name="Straight Connector 434">
                      <a:extLst>
                        <a:ext uri="{FF2B5EF4-FFF2-40B4-BE49-F238E27FC236}">
                          <a16:creationId xmlns:a16="http://schemas.microsoft.com/office/drawing/2014/main" id="{B0E3FAE7-9026-FD88-95CC-163C46D5B4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A57BEEB9-8391-352B-26EE-5ECC9DE6A51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384611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6DF8FFF9-EA4B-9E4F-E2B3-55C53322F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DCB68EF8-7E33-653A-1BE3-8DB0E63E7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E7DED9F-508A-8982-29E5-598E32C0020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57962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564B5B3E-2C4E-C55B-9FD0-0AB85697C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DC21A44D-67C9-D478-E959-CEDE79EC5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2" name="Group 441">
                    <a:extLst>
                      <a:ext uri="{FF2B5EF4-FFF2-40B4-BE49-F238E27FC236}">
                        <a16:creationId xmlns:a16="http://schemas.microsoft.com/office/drawing/2014/main" id="{D1611F02-D6E4-4158-DCDD-A8586B3A8AB8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77464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F8671D75-B45F-2289-D3D8-3FDDBFE06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59E6A612-2D96-B3F3-9E15-0A2382CCCB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9BD2B286-0792-34E6-642B-92D3FF57D5AD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96966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A65EF07C-58A4-A44E-FAC2-29E150247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7" name="Straight Connector 446">
                      <a:extLst>
                        <a:ext uri="{FF2B5EF4-FFF2-40B4-BE49-F238E27FC236}">
                          <a16:creationId xmlns:a16="http://schemas.microsoft.com/office/drawing/2014/main" id="{463A16AC-7452-34C7-D190-51EF9A7E87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A54C8A64-8B51-1ADF-60C8-E58E0A2F1044}"/>
                    </a:ext>
                  </a:extLst>
                </p:cNvPr>
                <p:cNvGrpSpPr/>
                <p:nvPr/>
              </p:nvGrpSpPr>
              <p:grpSpPr>
                <a:xfrm>
                  <a:off x="7710026" y="3698724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F7C6609D-67BD-E792-1A41-647EF5B42B2A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84E4DF95-4456-BC9E-1DE5-5B1CF9C23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7AA61623-46AF-034B-EFBD-A08A72410949}"/>
                    </a:ext>
                  </a:extLst>
                </p:cNvPr>
                <p:cNvGrpSpPr/>
                <p:nvPr/>
              </p:nvGrpSpPr>
              <p:grpSpPr>
                <a:xfrm>
                  <a:off x="7710026" y="3901798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262F5373-3418-59A1-E75A-E6EE98DFFAA9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8EEA3FC0-B9F4-9139-C0BF-53894DDF0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A551284F-4C70-F599-EE20-BCCD607E9948}"/>
                    </a:ext>
                  </a:extLst>
                </p:cNvPr>
                <p:cNvGrpSpPr/>
                <p:nvPr/>
              </p:nvGrpSpPr>
              <p:grpSpPr>
                <a:xfrm>
                  <a:off x="7710026" y="4104872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89439368-71DF-5CE7-A91F-1CF4A841DDEF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B7F991C-37D4-6E2B-A01B-6657C40362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5F325289-4BCF-838C-EDB8-DA689A92C273}"/>
                    </a:ext>
                  </a:extLst>
                </p:cNvPr>
                <p:cNvGrpSpPr/>
                <p:nvPr/>
              </p:nvGrpSpPr>
              <p:grpSpPr>
                <a:xfrm>
                  <a:off x="7710026" y="4307945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4211623E-7EF8-8278-FE61-B61C1F78081D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55361320-EFB2-2CAB-9ECC-9EC2800321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ED8935B5-F2F4-A279-E601-7D6143E4623A}"/>
                    </a:ext>
                  </a:extLst>
                </p:cNvPr>
                <p:cNvSpPr txBox="1"/>
                <p:nvPr/>
              </p:nvSpPr>
              <p:spPr>
                <a:xfrm>
                  <a:off x="7894796" y="378329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clock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DB636588-5F8D-B691-DF15-A2FA2DB6B480}"/>
                    </a:ext>
                  </a:extLst>
                </p:cNvPr>
                <p:cNvSpPr txBox="1"/>
                <p:nvPr/>
              </p:nvSpPr>
              <p:spPr>
                <a:xfrm>
                  <a:off x="7894796" y="399496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reset</a:t>
                  </a:r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5C86B38-D204-FCEB-CA95-959B62817D94}"/>
                    </a:ext>
                  </a:extLst>
                </p:cNvPr>
                <p:cNvSpPr txBox="1"/>
                <p:nvPr/>
              </p:nvSpPr>
              <p:spPr>
                <a:xfrm>
                  <a:off x="7894796" y="420664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56C26504-5116-AA86-0390-9C75973987D2}"/>
                    </a:ext>
                  </a:extLst>
                </p:cNvPr>
                <p:cNvSpPr txBox="1"/>
                <p:nvPr/>
              </p:nvSpPr>
              <p:spPr>
                <a:xfrm>
                  <a:off x="7894796" y="357161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comp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337191C9-58F1-14FC-A582-4CAAE070CA93}"/>
                  </a:ext>
                </a:extLst>
              </p:cNvPr>
              <p:cNvGrpSpPr/>
              <p:nvPr/>
            </p:nvGrpSpPr>
            <p:grpSpPr>
              <a:xfrm>
                <a:off x="6656475" y="3748679"/>
                <a:ext cx="2026147" cy="755632"/>
                <a:chOff x="4687423" y="5178976"/>
                <a:chExt cx="2026147" cy="755632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5E043EE7-E233-30BC-232F-2D48AEB36ECB}"/>
                    </a:ext>
                  </a:extLst>
                </p:cNvPr>
                <p:cNvGrpSpPr/>
                <p:nvPr/>
              </p:nvGrpSpPr>
              <p:grpSpPr>
                <a:xfrm>
                  <a:off x="4687423" y="5178976"/>
                  <a:ext cx="1898698" cy="755632"/>
                  <a:chOff x="5012543" y="5210005"/>
                  <a:chExt cx="1898698" cy="755632"/>
                </a:xfrm>
              </p:grpSpPr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EC8290DE-173A-562A-2173-BB37EC1DC675}"/>
                      </a:ext>
                    </a:extLst>
                  </p:cNvPr>
                  <p:cNvSpPr/>
                  <p:nvPr/>
                </p:nvSpPr>
                <p:spPr>
                  <a:xfrm>
                    <a:off x="5012543" y="5210005"/>
                    <a:ext cx="1867730" cy="75563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2F3E9644-E9DC-DC06-9EC1-B59AAC5C9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214005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288EC5DE-9115-1763-A735-700891B204F3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433536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7CB72675-86DB-B18F-1A82-CC70392A9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65306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</p:grp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00B6FFE1-5003-0573-A378-C91BBC1032C4}"/>
                    </a:ext>
                  </a:extLst>
                </p:cNvPr>
                <p:cNvGrpSpPr/>
                <p:nvPr/>
              </p:nvGrpSpPr>
              <p:grpSpPr>
                <a:xfrm>
                  <a:off x="6556053" y="5305903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F30419BE-D52B-E645-F474-8100D363A454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0FA8B0F7-9505-0EE8-7E75-E1179B2A3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52ECCE9F-D4F1-CDB3-4B9F-C0AECEA18D89}"/>
                    </a:ext>
                  </a:extLst>
                </p:cNvPr>
                <p:cNvGrpSpPr/>
                <p:nvPr/>
              </p:nvGrpSpPr>
              <p:grpSpPr>
                <a:xfrm>
                  <a:off x="6556053" y="5524845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CF6B65DB-FA47-0356-D09F-4D1023C4D10B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76150D28-8D61-7CCC-CEB8-805E99C4C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8C3C5FB5-0DC8-6EEF-F431-0C4C10EA1119}"/>
                    </a:ext>
                  </a:extLst>
                </p:cNvPr>
                <p:cNvGrpSpPr/>
                <p:nvPr/>
              </p:nvGrpSpPr>
              <p:grpSpPr>
                <a:xfrm>
                  <a:off x="6556053" y="5743787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0D365253-6FBB-F049-32E9-4EC5CC6EA8DA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7CE70DC1-4226-BB9F-EF4D-43D7E2C6D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5D3917D7-3D89-FF9A-29D3-32A321D6D833}"/>
                  </a:ext>
                </a:extLst>
              </p:cNvPr>
              <p:cNvGrpSpPr/>
              <p:nvPr/>
            </p:nvGrpSpPr>
            <p:grpSpPr>
              <a:xfrm>
                <a:off x="7847184" y="1450307"/>
                <a:ext cx="157517" cy="31114"/>
                <a:chOff x="8237533" y="3376138"/>
                <a:chExt cx="157517" cy="31114"/>
              </a:xfrm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EFDFDAD-1301-DE92-1E62-43D136208B44}"/>
                    </a:ext>
                  </a:extLst>
                </p:cNvPr>
                <p:cNvSpPr/>
                <p:nvPr/>
              </p:nvSpPr>
              <p:spPr>
                <a:xfrm>
                  <a:off x="8363936" y="3376138"/>
                  <a:ext cx="31114" cy="3111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0C609D4E-6904-0EF8-DB3C-04E9A4E02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237533" y="3391694"/>
                  <a:ext cx="12445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85356A9C-96F9-DAEF-BB7D-426A03FC1FF9}"/>
                  </a:ext>
                </a:extLst>
              </p:cNvPr>
              <p:cNvGrpSpPr/>
              <p:nvPr/>
            </p:nvGrpSpPr>
            <p:grpSpPr>
              <a:xfrm>
                <a:off x="579120" y="340467"/>
                <a:ext cx="8521330" cy="5060834"/>
                <a:chOff x="579120" y="340467"/>
                <a:chExt cx="8521330" cy="5060834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04CEB3B2-1AFD-A0CF-F7AE-DBF638B91054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175902" cy="5060834"/>
                  <a:chOff x="579120" y="340467"/>
                  <a:chExt cx="8175902" cy="5060834"/>
                </a:xfrm>
              </p:grpSpPr>
              <p:grpSp>
                <p:nvGrpSpPr>
                  <p:cNvPr id="377" name="Group 376">
                    <a:extLst>
                      <a:ext uri="{FF2B5EF4-FFF2-40B4-BE49-F238E27FC236}">
                        <a16:creationId xmlns:a16="http://schemas.microsoft.com/office/drawing/2014/main" id="{92D22802-5B00-875E-D15D-85054AAEC57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7279550" cy="5060834"/>
                    <a:chOff x="579120" y="340467"/>
                    <a:chExt cx="7279550" cy="5060834"/>
                  </a:xfrm>
                </p:grpSpPr>
                <p:grpSp>
                  <p:nvGrpSpPr>
                    <p:cNvPr id="359" name="Group 358">
                      <a:extLst>
                        <a:ext uri="{FF2B5EF4-FFF2-40B4-BE49-F238E27FC236}">
                          <a16:creationId xmlns:a16="http://schemas.microsoft.com/office/drawing/2014/main" id="{9FB0B251-45F7-64C2-D796-75A593830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36" name="Group 335">
                        <a:extLst>
                          <a:ext uri="{FF2B5EF4-FFF2-40B4-BE49-F238E27FC236}">
                            <a16:creationId xmlns:a16="http://schemas.microsoft.com/office/drawing/2014/main" id="{F5934A46-6199-84B7-DE11-BD91AAD073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3895488" cy="5060834"/>
                        <a:chOff x="579120" y="340467"/>
                        <a:chExt cx="3895488" cy="5060834"/>
                      </a:xfrm>
                    </p:grpSpPr>
                    <p:grpSp>
                      <p:nvGrpSpPr>
                        <p:cNvPr id="332" name="Group 331">
                          <a:extLst>
                            <a:ext uri="{FF2B5EF4-FFF2-40B4-BE49-F238E27FC236}">
                              <a16:creationId xmlns:a16="http://schemas.microsoft.com/office/drawing/2014/main" id="{B5324914-3B83-FB74-C7D4-845545F95C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13" name="Group 312">
                            <a:extLst>
                              <a:ext uri="{FF2B5EF4-FFF2-40B4-BE49-F238E27FC236}">
                                <a16:creationId xmlns:a16="http://schemas.microsoft.com/office/drawing/2014/main" id="{41734BC7-8B6E-31AF-4712-7314F4D347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7579" y="4441101"/>
                            <a:ext cx="182880" cy="859241"/>
                            <a:chOff x="2200210" y="4741213"/>
                            <a:chExt cx="182880" cy="859241"/>
                          </a:xfrm>
                        </p:grpSpPr>
                        <p:cxnSp>
                          <p:nvCxnSpPr>
                            <p:cNvPr id="309" name="Straight Connector 308">
                              <a:extLst>
                                <a:ext uri="{FF2B5EF4-FFF2-40B4-BE49-F238E27FC236}">
                                  <a16:creationId xmlns:a16="http://schemas.microsoft.com/office/drawing/2014/main" id="{41606EBB-0C9E-EEA9-D3F9-BA1B20FB400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1989898" y="5042965"/>
                              <a:ext cx="603504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0" name="Straight Connector 309">
                              <a:extLst>
                                <a:ext uri="{FF2B5EF4-FFF2-40B4-BE49-F238E27FC236}">
                                  <a16:creationId xmlns:a16="http://schemas.microsoft.com/office/drawing/2014/main" id="{68A7B690-1446-DBDE-FC6D-8E38855DC98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0800000" flipV="1">
                              <a:off x="2200210" y="5349542"/>
                              <a:ext cx="18288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11" name="Moon 310">
                              <a:extLst>
                                <a:ext uri="{FF2B5EF4-FFF2-40B4-BE49-F238E27FC236}">
                                  <a16:creationId xmlns:a16="http://schemas.microsoft.com/office/drawing/2014/main" id="{F7202F9A-B342-6086-2C2D-33B080AA59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2272571" y="5330246"/>
                              <a:ext cx="45719" cy="169486"/>
                            </a:xfrm>
                            <a:prstGeom prst="moon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312" name="Straight Connector 311">
                              <a:extLst>
                                <a:ext uri="{FF2B5EF4-FFF2-40B4-BE49-F238E27FC236}">
                                  <a16:creationId xmlns:a16="http://schemas.microsoft.com/office/drawing/2014/main" id="{E01E6321-49C6-D60D-7ECA-9B2F3F45ADB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291650" y="5392129"/>
                              <a:ext cx="0" cy="208325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9B977805-3CA0-2C4B-0DE5-90CCFD6655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4822813"/>
                            <a:chOff x="579120" y="340467"/>
                            <a:chExt cx="3895488" cy="4822813"/>
                          </a:xfrm>
                        </p:grpSpPr>
                        <p:grpSp>
                          <p:nvGrpSpPr>
                            <p:cNvPr id="314" name="Group 313">
                              <a:extLst>
                                <a:ext uri="{FF2B5EF4-FFF2-40B4-BE49-F238E27FC236}">
                                  <a16:creationId xmlns:a16="http://schemas.microsoft.com/office/drawing/2014/main" id="{C5D45711-3339-861F-CBE3-AAA3E7A34D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723023"/>
                              <a:chOff x="579120" y="340467"/>
                              <a:chExt cx="3895488" cy="4723023"/>
                            </a:xfrm>
                          </p:grpSpPr>
                          <p:grpSp>
                            <p:nvGrpSpPr>
                              <p:cNvPr id="299" name="Group 298">
                                <a:extLst>
                                  <a:ext uri="{FF2B5EF4-FFF2-40B4-BE49-F238E27FC236}">
                                    <a16:creationId xmlns:a16="http://schemas.microsoft.com/office/drawing/2014/main" id="{AF737AFD-6B5E-E98A-7C34-66167F0788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103219"/>
                                <a:chOff x="579120" y="340467"/>
                                <a:chExt cx="3895488" cy="4103219"/>
                              </a:xfrm>
                            </p:grpSpPr>
                            <p:grpSp>
                              <p:nvGrpSpPr>
                                <p:cNvPr id="110" name="Group 109">
                                  <a:extLst>
                                    <a:ext uri="{FF2B5EF4-FFF2-40B4-BE49-F238E27FC236}">
                                      <a16:creationId xmlns:a16="http://schemas.microsoft.com/office/drawing/2014/main" id="{D29F5C58-3E5A-72A1-1B04-EC9C22672F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8"/>
                                  <a:ext cx="1342010" cy="4103218"/>
                                  <a:chOff x="579120" y="340468"/>
                                  <a:chExt cx="1342010" cy="4103218"/>
                                </a:xfrm>
                              </p:grpSpPr>
                              <p:cxnSp>
                                <p:nvCxnSpPr>
                                  <p:cNvPr id="55" name="Straight Connector 54">
                                    <a:extLst>
                                      <a:ext uri="{FF2B5EF4-FFF2-40B4-BE49-F238E27FC236}">
                                        <a16:creationId xmlns:a16="http://schemas.microsoft.com/office/drawing/2014/main" id="{EB2C0E61-FC0E-2708-E82D-29EF198D014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1071117" y="2441950"/>
                                    <a:ext cx="164592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56" name="Isosceles Triangle 55">
                                    <a:extLst>
                                      <a:ext uri="{FF2B5EF4-FFF2-40B4-BE49-F238E27FC236}">
                                        <a16:creationId xmlns:a16="http://schemas.microsoft.com/office/drawing/2014/main" id="{64082373-CBFB-AA4B-E70E-7FC98E9BD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1098169" y="2529945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grpSp>
                                <p:nvGrpSpPr>
                                  <p:cNvPr id="61" name="Group 60">
                                    <a:extLst>
                                      <a:ext uri="{FF2B5EF4-FFF2-40B4-BE49-F238E27FC236}">
                                        <a16:creationId xmlns:a16="http://schemas.microsoft.com/office/drawing/2014/main" id="{66D3F4C9-1DFA-779D-A415-F9D5D8CCE41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2042051"/>
                                    <a:chOff x="579120" y="340468"/>
                                    <a:chExt cx="1342010" cy="2042051"/>
                                  </a:xfrm>
                                </p:grpSpPr>
                                <p:grpSp>
                                  <p:nvGrpSpPr>
                                    <p:cNvPr id="27" name="Group 26">
                                      <a:extLst>
                                        <a:ext uri="{FF2B5EF4-FFF2-40B4-BE49-F238E27FC236}">
                                          <a16:creationId xmlns:a16="http://schemas.microsoft.com/office/drawing/2014/main" id="{BC14905A-FC85-48D0-C4E5-4BB20BEA61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212471" cy="1447799"/>
                                      <a:chOff x="579120" y="340468"/>
                                      <a:chExt cx="1212471" cy="1447799"/>
                                    </a:xfrm>
                                  </p:grpSpPr>
                                  <p:grpSp>
                                    <p:nvGrpSpPr>
                                      <p:cNvPr id="24" name="Group 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8386AE-F491-0D6D-BBDF-C4C4A1C461C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138029"/>
                                        <a:chOff x="579120" y="340468"/>
                                        <a:chExt cx="1212471" cy="1138029"/>
                                      </a:xfrm>
                                    </p:grpSpPr>
                                    <p:grpSp>
                                      <p:nvGrpSpPr>
                                        <p:cNvPr id="17" name="Group 1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82163A4-82A0-B577-D39F-427EC26F2C2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968631" cy="1138029"/>
                                          <a:chOff x="579120" y="340468"/>
                                          <a:chExt cx="968631" cy="1138029"/>
                                        </a:xfrm>
                                      </p:grpSpPr>
                                      <p:grpSp>
                                        <p:nvGrpSpPr>
                                          <p:cNvPr id="11" name="Group 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9846E5A-A953-DFEF-5E9F-C2014B04085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603763" cy="1138029"/>
                                            <a:chOff x="579120" y="340468"/>
                                            <a:chExt cx="603763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7" name="Group 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D0B4E3-C452-701D-5B91-D347267C71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853440"/>
                                              <a:chOff x="579120" y="340468"/>
                                              <a:chExt cx="603763" cy="85344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8" name="Straight Connector 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CE7590-CC24-2D04-42C9-BE79AE805D8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817123" y="34046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2" name="Straight Connector 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EF6045E-1115-34BD-2B91-ABCC594DB221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636026" y="52334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3" name="Oval 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FDF7E-67BF-08A3-7796-158FA4FED9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579120" y="706228"/>
                                                <a:ext cx="487680" cy="48768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" name="Minus Sign 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CC5EF1F-F857-03C5-6EB7-D50781B349F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7811" y="1046480"/>
                                                <a:ext cx="118623" cy="45719"/>
                                              </a:xfrm>
                                              <a:prstGeom prst="mathMin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6" name="Plus Sign 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90E1D5-E038-C274-3E38-714CA1841E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2801" y="744300"/>
                                                <a:ext cx="128644" cy="142186"/>
                                              </a:xfrm>
                                              <a:prstGeom prst="mathPl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9" name="Straight Connector 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BB63672-A956-89FE-F74A-D08F1440DCB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>
                                              <a:off x="733058" y="1285348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0" name="Isosceles Triangle 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5710740-598A-56B3-FBF0-30B57679ABB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V="1">
                                              <a:off x="769254" y="1383249"/>
                                              <a:ext cx="110488" cy="95248"/>
                                            </a:xfrm>
                                            <a:prstGeom prst="triangle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6" name="Group 1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4570E0-FE42-6000-F4FC-7143C051260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181991" y="340468"/>
                                            <a:ext cx="365760" cy="365760"/>
                                            <a:chOff x="1659133" y="547586"/>
                                            <a:chExt cx="365760" cy="365760"/>
                                          </a:xfrm>
                                        </p:grpSpPr>
                                        <p:cxnSp>
                                          <p:nvCxnSpPr>
                                            <p:cNvPr id="12" name="Straight Connector 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90D378-A25A-4F15-BFFF-38183FB4554C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 flipH="1" flipV="1">
                                              <a:off x="1659133" y="54758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3" name="Straight Connector 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25ABF37-AB48-C09E-4E0A-67FED66F1F83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6200000" flipH="1" flipV="1">
                                              <a:off x="1842013" y="73046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sp>
                                      <p:nvSpPr>
                                        <p:cNvPr id="20" name="Oval 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D9E3A4-4279-6560-8305-380DBB6E39C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303911" y="706228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21" name="Straight Connector 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3E3FFB4-5B10-8364-AA00-09E0118CF8B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1547751" y="810263"/>
                                          <a:ext cx="0" cy="14097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2" name="Isosceles Triangle 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B927B22-BCBB-031C-1E9E-0928E9069D8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1492507" y="951232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5" name="Straight Connector 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E84C99-67CA-0A51-20B4-8D8E2D02293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273431" y="1468228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6" name="Rectangle 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55AE99-7BC8-A978-82B4-05D6EFC76DB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24891" y="1742548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28" name="Straight Connector 27">
                                      <a:extLst>
                                        <a:ext uri="{FF2B5EF4-FFF2-40B4-BE49-F238E27FC236}">
                                          <a16:creationId xmlns:a16="http://schemas.microsoft.com/office/drawing/2014/main" id="{2F305F29-F395-835F-88A1-554F84AFF7D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141059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" name="Straight Connector 28">
                                      <a:extLst>
                                        <a:ext uri="{FF2B5EF4-FFF2-40B4-BE49-F238E27FC236}">
                                          <a16:creationId xmlns:a16="http://schemas.microsoft.com/office/drawing/2014/main" id="{A4658FCB-EC5C-F9AF-0FAF-FF10BF0E0F6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57" idx="0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1547750" y="2062587"/>
                                      <a:ext cx="72391" cy="274212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1" name="Rectangle 30">
                                      <a:extLst>
                                        <a:ext uri="{FF2B5EF4-FFF2-40B4-BE49-F238E27FC236}">
                                          <a16:creationId xmlns:a16="http://schemas.microsoft.com/office/drawing/2014/main" id="{16BB98B5-1DE5-1668-A02A-AFC9A13C55A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69253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" name="Rectangle 31">
                                      <a:extLst>
                                        <a:ext uri="{FF2B5EF4-FFF2-40B4-BE49-F238E27FC236}">
                                          <a16:creationId xmlns:a16="http://schemas.microsoft.com/office/drawing/2014/main" id="{E059F7CE-6711-B41A-6629-4A8FBA280F2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1915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3" name="Straight Connector 32">
                                      <a:extLst>
                                        <a:ext uri="{FF2B5EF4-FFF2-40B4-BE49-F238E27FC236}">
                                          <a16:creationId xmlns:a16="http://schemas.microsoft.com/office/drawing/2014/main" id="{A8775F85-6911-3FC6-4B08-B496737779A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73825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4" name="Straight Connector 33">
                                      <a:extLst>
                                        <a:ext uri="{FF2B5EF4-FFF2-40B4-BE49-F238E27FC236}">
                                          <a16:creationId xmlns:a16="http://schemas.microsoft.com/office/drawing/2014/main" id="{4D9F0E2C-04DF-2E45-4432-725C4B59785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3341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7" name="Rectangle 36">
                                      <a:extLst>
                                        <a:ext uri="{FF2B5EF4-FFF2-40B4-BE49-F238E27FC236}">
                                          <a16:creationId xmlns:a16="http://schemas.microsoft.com/office/drawing/2014/main" id="{63CF4C00-87EB-2DF0-11CA-0889FD70759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2773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7" name="Rectangle 56">
                                      <a:extLst>
                                        <a:ext uri="{FF2B5EF4-FFF2-40B4-BE49-F238E27FC236}">
                                          <a16:creationId xmlns:a16="http://schemas.microsoft.com/office/drawing/2014/main" id="{AFC64700-1ECF-DE96-7686-ADD291C5FC9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97281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60" name="Straight Connector 59">
                                      <a:extLst>
                                        <a:ext uri="{FF2B5EF4-FFF2-40B4-BE49-F238E27FC236}">
                                          <a16:creationId xmlns:a16="http://schemas.microsoft.com/office/drawing/2014/main" id="{534B5CBE-D361-2B2D-D170-55019D58A62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53414" y="2357224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62" name="Straight Connector 61">
                                    <a:extLst>
                                      <a:ext uri="{FF2B5EF4-FFF2-40B4-BE49-F238E27FC236}">
                                        <a16:creationId xmlns:a16="http://schemas.microsoft.com/office/drawing/2014/main" id="{8E89DB27-E3CD-D6F9-588C-490182794D4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911480" y="3094728"/>
                                    <a:ext cx="1417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63" name="Group 62">
                                    <a:extLst>
                                      <a:ext uri="{FF2B5EF4-FFF2-40B4-BE49-F238E27FC236}">
                                        <a16:creationId xmlns:a16="http://schemas.microsoft.com/office/drawing/2014/main" id="{6D64566D-ECB9-5CE7-37C3-A77841E2FA8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flipV="1">
                                    <a:off x="1094359" y="3799578"/>
                                    <a:ext cx="787717" cy="644108"/>
                                    <a:chOff x="2866963" y="1243437"/>
                                    <a:chExt cx="787717" cy="644108"/>
                                  </a:xfrm>
                                </p:grpSpPr>
                                <p:grpSp>
                                  <p:nvGrpSpPr>
                                    <p:cNvPr id="64" name="Group 63">
                                      <a:extLst>
                                        <a:ext uri="{FF2B5EF4-FFF2-40B4-BE49-F238E27FC236}">
                                          <a16:creationId xmlns:a16="http://schemas.microsoft.com/office/drawing/2014/main" id="{4F9232F6-D376-D528-DAD9-CF8CB6B454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243437"/>
                                      <a:ext cx="787717" cy="639972"/>
                                      <a:chOff x="2866963" y="1243437"/>
                                      <a:chExt cx="787717" cy="639972"/>
                                    </a:xfrm>
                                  </p:grpSpPr>
                                  <p:grpSp>
                                    <p:nvGrpSpPr>
                                      <p:cNvPr id="66" name="Group 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1732BE-7342-6D4D-0797-AAC7204E2A6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89157"/>
                                        <a:ext cx="787717" cy="594252"/>
                                        <a:chOff x="2866963" y="1289157"/>
                                        <a:chExt cx="787717" cy="594252"/>
                                      </a:xfrm>
                                    </p:grpSpPr>
                                    <p:cxnSp>
                                      <p:nvCxnSpPr>
                                        <p:cNvPr id="68" name="Straight Connector 6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12E40D-F957-EF87-6DA3-505DE6D75188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42631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9" name="Straight Connector 6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605F68-2777-F588-FE71-EB68DD79E30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65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1563477"/>
                                          <a:ext cx="111383" cy="278349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0" name="Rectangle 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5BBE7C-9DE4-D278-D420-A55F497B67B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1" name="Rectangle 7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C377F2-8ED8-36E6-D63D-D81D20584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72" name="Straight Connector 7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7BAF63-FD6A-B195-AFBC-A267D7CFA70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3" name="Straight Connector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BFC547-ED0B-AD3A-0F88-1B2382E17057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4" name="Rectangle 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C807B14-E56E-15DE-7CAF-15E46324D4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1837690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7" name="Rectangle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817A79-908C-4A3A-3215-44A5CBF92B1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24343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5" name="Rectangle 64">
                                      <a:extLst>
                                        <a:ext uri="{FF2B5EF4-FFF2-40B4-BE49-F238E27FC236}">
                                          <a16:creationId xmlns:a16="http://schemas.microsoft.com/office/drawing/2014/main" id="{12437DAD-6214-4E15-887A-48DC06A0B91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69823" y="1841826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07" name="Straight Connector 106">
                                    <a:extLst>
                                      <a:ext uri="{FF2B5EF4-FFF2-40B4-BE49-F238E27FC236}">
                                        <a16:creationId xmlns:a16="http://schemas.microsoft.com/office/drawing/2014/main" id="{7A37ECBC-D0E4-EFB8-FB5D-48BAE257EBE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585160" y="3981930"/>
                                    <a:ext cx="32004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8" name="Isosceles Triangle 107">
                                    <a:extLst>
                                      <a:ext uri="{FF2B5EF4-FFF2-40B4-BE49-F238E27FC236}">
                                        <a16:creationId xmlns:a16="http://schemas.microsoft.com/office/drawing/2014/main" id="{1E4D3B74-0F46-01F3-7A0D-4AD717711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689936" y="4146506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09" name="Straight Connector 108">
                                    <a:extLst>
                                      <a:ext uri="{FF2B5EF4-FFF2-40B4-BE49-F238E27FC236}">
                                        <a16:creationId xmlns:a16="http://schemas.microsoft.com/office/drawing/2014/main" id="{52C77382-9436-C4CA-4A42-3C7F7580BAF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748600" y="3828153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6" name="Group 285">
                                  <a:extLst>
                                    <a:ext uri="{FF2B5EF4-FFF2-40B4-BE49-F238E27FC236}">
                                      <a16:creationId xmlns:a16="http://schemas.microsoft.com/office/drawing/2014/main" id="{C511C1EF-98B5-74C9-67CC-DC82C7F9E3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81968" y="340467"/>
                                  <a:ext cx="1192640" cy="2992004"/>
                                  <a:chOff x="2573968" y="340467"/>
                                  <a:chExt cx="1192640" cy="299200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B4DBDC72-0F65-8189-3140-D20ABBA180B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573968" y="2692500"/>
                                    <a:ext cx="787717" cy="639971"/>
                                    <a:chOff x="2866963" y="1742547"/>
                                    <a:chExt cx="787717" cy="639971"/>
                                  </a:xfrm>
                                </p:grpSpPr>
                                <p:grpSp>
                                  <p:nvGrpSpPr>
                                    <p:cNvPr id="54" name="Group 53">
                                      <a:extLst>
                                        <a:ext uri="{FF2B5EF4-FFF2-40B4-BE49-F238E27FC236}">
                                          <a16:creationId xmlns:a16="http://schemas.microsoft.com/office/drawing/2014/main" id="{73275A35-C49A-BE2E-9D42-05C024A653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742547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45" name="Group 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F8D787-FDD8-4C7D-5BFF-5D4D144800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88267"/>
                                        <a:ext cx="787717" cy="594251"/>
                                        <a:chOff x="2866963" y="1788267"/>
                                        <a:chExt cx="787717" cy="594251"/>
                                      </a:xfrm>
                                    </p:grpSpPr>
                                    <p:cxnSp>
                                      <p:nvCxnSpPr>
                                        <p:cNvPr id="38" name="Straight Connector 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BB94BF-1902-3E97-956B-F7A21EC9E6F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92542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9" name="Straight Connector 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B06440F-EC77-70F5-7196-48BD6ADD20E1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58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2062587"/>
                                          <a:ext cx="114505" cy="274212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0" name="Rectangle 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CE50AF-3A80-5EF3-5DD1-95D9EEC88DD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1" name="Rectangle 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D9F0FD-B55C-0A70-487E-90C3B6C7483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2" name="Straight Connector 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1B57DA-F180-66E1-AD42-776DABACCD8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43" name="Straight Connector 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BD94B6-757B-2DB9-AD10-3E99125E8F5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4" name="Rectangle 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AC811E-054E-BE52-E51B-5DAB6D2ADC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2336799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3" name="Rectangle 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1EB720-A198-FE0F-4975-5B150CB6D4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74254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8" name="Rectangle 57">
                                      <a:extLst>
                                        <a:ext uri="{FF2B5EF4-FFF2-40B4-BE49-F238E27FC236}">
                                          <a16:creationId xmlns:a16="http://schemas.microsoft.com/office/drawing/2014/main" id="{F40A72D0-B680-85B1-229F-DFE45D84702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72945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62" name="Group 261">
                                    <a:extLst>
                                      <a:ext uri="{FF2B5EF4-FFF2-40B4-BE49-F238E27FC236}">
                                        <a16:creationId xmlns:a16="http://schemas.microsoft.com/office/drawing/2014/main" id="{7F66D409-D4EA-CEDB-F47F-B12DD8ABA49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01412" y="340467"/>
                                    <a:ext cx="1065196" cy="1990006"/>
                                    <a:chOff x="2228972" y="518442"/>
                                    <a:chExt cx="1065196" cy="1990006"/>
                                  </a:xfrm>
                                </p:grpSpPr>
                                <p:grpSp>
                                  <p:nvGrpSpPr>
                                    <p:cNvPr id="159" name="Group 158">
                                      <a:extLst>
                                        <a:ext uri="{FF2B5EF4-FFF2-40B4-BE49-F238E27FC236}">
                                          <a16:creationId xmlns:a16="http://schemas.microsoft.com/office/drawing/2014/main" id="{1091976A-325C-6616-6270-F381489F46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H="1">
                                      <a:off x="2266116" y="518442"/>
                                      <a:ext cx="1028052" cy="1554480"/>
                                      <a:chOff x="2450535" y="518442"/>
                                      <a:chExt cx="1028052" cy="1554480"/>
                                    </a:xfrm>
                                  </p:grpSpPr>
                                  <p:cxnSp>
                                    <p:nvCxnSpPr>
                                      <p:cNvPr id="146" name="Straight Connector 1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C69D8A-CDFC-5835-9A34-EA5043FEA3D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504119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7" name="Straight Connector 1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BC7BCA-8AE2-264F-4948-9CB0EE9795C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>
                                        <a:off x="2323022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2" name="Isosceles Triangle 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2C88DC0-AA53-8C48-C2C4-9544666BFE7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2450535" y="880748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3" name="Straight Connector 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8A3692-7DC0-C2A2-F50E-99B044A78E5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 flipH="1" flipV="1">
                                        <a:off x="2868987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54" name="Straight Connector 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2EF622-9F82-84D5-9675-C60EAA9363A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3051867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5" name="Oval 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C2F349-35D5-690B-49E7-E9A63FC5623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990907" y="8842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6" name="Straight Connector 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E933D0-AE87-3302-A633-14828AA0F4D3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234747" y="988237"/>
                                        <a:ext cx="0" cy="36576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7" name="Isosceles Triangle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E4D61C-C5E9-7A62-6F2C-8B8ADCC3A0B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3179503" y="1353997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8" name="Straight Connector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EA02418-AB07-72F7-A27C-18E93A76301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2960427" y="1798602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73" name="Oval 172">
                                      <a:extLst>
                                        <a:ext uri="{FF2B5EF4-FFF2-40B4-BE49-F238E27FC236}">
                                          <a16:creationId xmlns:a16="http://schemas.microsoft.com/office/drawing/2014/main" id="{A66693CC-1A2C-BE90-8E7B-BBA81D59EFA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H="1">
                                      <a:off x="2272542" y="1036602"/>
                                      <a:ext cx="487680" cy="48768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187" name="Group 186">
                                      <a:extLst>
                                        <a:ext uri="{FF2B5EF4-FFF2-40B4-BE49-F238E27FC236}">
                                          <a16:creationId xmlns:a16="http://schemas.microsoft.com/office/drawing/2014/main" id="{8FD1F941-D6C8-26B8-3FCC-BB332E6A3B5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28972" y="2072922"/>
                                      <a:ext cx="536072" cy="435526"/>
                                      <a:chOff x="2243257" y="2130727"/>
                                      <a:chExt cx="536072" cy="435526"/>
                                    </a:xfrm>
                                  </p:grpSpPr>
                                  <p:grpSp>
                                    <p:nvGrpSpPr>
                                      <p:cNvPr id="175" name="Group 1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EFBC19-F66C-E03E-0A0E-E6A9C7E4EAE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43257" y="2130727"/>
                                        <a:ext cx="536072" cy="435526"/>
                                        <a:chOff x="2866963" y="174254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177" name="Group 1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3205229-4891-0D1A-DF89-25B356DD6F9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93860"/>
                                          <a:ext cx="787717" cy="588659"/>
                                          <a:chOff x="2866963" y="1793860"/>
                                          <a:chExt cx="787717" cy="588659"/>
                                        </a:xfrm>
                                      </p:grpSpPr>
                                      <p:cxnSp>
                                        <p:nvCxnSpPr>
                                          <p:cNvPr id="179" name="Straight Connector 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B4448AB-90D2-5319-B525-907F0F2452E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 flipV="1">
                                            <a:off x="3200682" y="1874479"/>
                                            <a:ext cx="161237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0" name="Straight Connector 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C8E23DA-6EE7-B000-EE14-B2EF2CB9B655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3184888" y="1949499"/>
                                            <a:ext cx="97155" cy="201546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1" name="Rectangle 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2980E5D-19C7-75CE-EC51-D90EF66CB7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82" name="Rectangle 1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A67B5F-0B2D-DABC-F570-AEEF0955F2B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83" name="Straight Connector 1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FA6D7D0-F72F-38BF-6937-B5151F50B33B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4" name="Straight Connector 1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E2C31D5-8D1B-E3D2-A011-CFEF01FB30E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5" name="Rectangle 1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755CB71-F035-9D21-246A-713605FA039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9902" y="2336799"/>
                                            <a:ext cx="45720" cy="4572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78" name="Rectangle 1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726297B-30A8-8716-8F75-634A26F4FF9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186" name="Straight Connector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24B79E-6C5E-8CFF-B99B-4E82FDFFDB0C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 flipV="1">
                                        <a:off x="2467977" y="2480275"/>
                                        <a:ext cx="109728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273" name="Straight Connector 272">
                                    <a:extLst>
                                      <a:ext uri="{FF2B5EF4-FFF2-40B4-BE49-F238E27FC236}">
                                        <a16:creationId xmlns:a16="http://schemas.microsoft.com/office/drawing/2014/main" id="{9837E374-2793-340A-0957-CE57FC2FD69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2799516" y="2513353"/>
                                    <a:ext cx="36576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7" name="Group 286">
                                  <a:extLst>
                                    <a:ext uri="{FF2B5EF4-FFF2-40B4-BE49-F238E27FC236}">
                                      <a16:creationId xmlns:a16="http://schemas.microsoft.com/office/drawing/2014/main" id="{8E9404E3-4B84-79D0-B91D-850D208FB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443538" y="3080419"/>
                                  <a:ext cx="542194" cy="435526"/>
                                  <a:chOff x="3653696" y="1817987"/>
                                  <a:chExt cx="542194" cy="435526"/>
                                </a:xfrm>
                              </p:grpSpPr>
                              <p:cxnSp>
                                <p:nvCxnSpPr>
                                  <p:cNvPr id="288" name="Straight Connector 287">
                                    <a:extLst>
                                      <a:ext uri="{FF2B5EF4-FFF2-40B4-BE49-F238E27FC236}">
                                        <a16:creationId xmlns:a16="http://schemas.microsoft.com/office/drawing/2014/main" id="{2515B604-D2B1-A98C-A067-EDE88346019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86927" y="1907772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89" name="Straight Connector 288">
                                    <a:extLst>
                                      <a:ext uri="{FF2B5EF4-FFF2-40B4-BE49-F238E27FC236}">
                                        <a16:creationId xmlns:a16="http://schemas.microsoft.com/office/drawing/2014/main" id="{E2F77931-EA29-231D-2381-D88375A16C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876178" y="1958826"/>
                                    <a:ext cx="66118" cy="13716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0" name="Rectangle 289">
                                    <a:extLst>
                                      <a:ext uri="{FF2B5EF4-FFF2-40B4-BE49-F238E27FC236}">
                                        <a16:creationId xmlns:a16="http://schemas.microsoft.com/office/drawing/2014/main" id="{D6C1E3C3-975B-6C63-579B-3E0E8838D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040320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1" name="Rectangle 290">
                                    <a:extLst>
                                      <a:ext uri="{FF2B5EF4-FFF2-40B4-BE49-F238E27FC236}">
                                        <a16:creationId xmlns:a16="http://schemas.microsoft.com/office/drawing/2014/main" id="{4F63A07F-70E1-5E85-9D14-AC51F16C7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6221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2" name="Straight Connector 291">
                                    <a:extLst>
                                      <a:ext uri="{FF2B5EF4-FFF2-40B4-BE49-F238E27FC236}">
                                        <a16:creationId xmlns:a16="http://schemas.microsoft.com/office/drawing/2014/main" id="{443EBD8E-E4BE-9BA6-68F2-DFB45B638D6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4071433" y="2035786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3" name="Straight Connector 292">
                                    <a:extLst>
                                      <a:ext uri="{FF2B5EF4-FFF2-40B4-BE49-F238E27FC236}">
                                        <a16:creationId xmlns:a16="http://schemas.microsoft.com/office/drawing/2014/main" id="{9A1907EF-2C6D-FB40-EDD0-C1FBC98C7D6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653696" y="2035787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4" name="Rectangle 293">
                                    <a:extLst>
                                      <a:ext uri="{FF2B5EF4-FFF2-40B4-BE49-F238E27FC236}">
                                        <a16:creationId xmlns:a16="http://schemas.microsoft.com/office/drawing/2014/main" id="{B72E5F70-8D90-45A3-AD25-763AD0AD7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32943" y="2222399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5" name="Rectangle 294">
                                    <a:extLst>
                                      <a:ext uri="{FF2B5EF4-FFF2-40B4-BE49-F238E27FC236}">
                                        <a16:creationId xmlns:a16="http://schemas.microsoft.com/office/drawing/2014/main" id="{C7A28688-C1C7-6921-0A53-E11AB79A18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26233" y="1817987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6" name="Straight Connector 295">
                                    <a:extLst>
                                      <a:ext uri="{FF2B5EF4-FFF2-40B4-BE49-F238E27FC236}">
                                        <a16:creationId xmlns:a16="http://schemas.microsoft.com/office/drawing/2014/main" id="{C09BDA05-C8E6-75D8-225C-FFAB68752FF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90253" y="2167535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297" name="Straight Connector 296">
                                  <a:extLst>
                                    <a:ext uri="{FF2B5EF4-FFF2-40B4-BE49-F238E27FC236}">
                                      <a16:creationId xmlns:a16="http://schemas.microsoft.com/office/drawing/2014/main" id="{15FBA8F0-CF48-9B7A-647F-DB083593D96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2936209" y="3313421"/>
                                  <a:ext cx="6400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8" name="Straight Connector 297">
                                  <a:extLst>
                                    <a:ext uri="{FF2B5EF4-FFF2-40B4-BE49-F238E27FC236}">
                                      <a16:creationId xmlns:a16="http://schemas.microsoft.com/office/drawing/2014/main" id="{187657CD-0A1A-C542-348F-1B57040F167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619048" y="3321889"/>
                                  <a:ext cx="877824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00" name="Straight Connector 299">
                                <a:extLst>
                                  <a:ext uri="{FF2B5EF4-FFF2-40B4-BE49-F238E27FC236}">
                                    <a16:creationId xmlns:a16="http://schemas.microsoft.com/office/drawing/2014/main" id="{1EE7AC3C-FA10-A448-D26C-65858E16EA4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325815" y="4626566"/>
                                <a:ext cx="36576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01" name="Straight Connector 300">
                                <a:extLst>
                                  <a:ext uri="{FF2B5EF4-FFF2-40B4-BE49-F238E27FC236}">
                                    <a16:creationId xmlns:a16="http://schemas.microsoft.com/office/drawing/2014/main" id="{FC6FD31E-D436-F19B-15B5-F4307AFB0E2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1417255" y="4812578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06" name="Moon 305">
                                <a:extLst>
                                  <a:ext uri="{FF2B5EF4-FFF2-40B4-BE49-F238E27FC236}">
                                    <a16:creationId xmlns:a16="http://schemas.microsoft.com/office/drawing/2014/main" id="{4287FA2D-65FF-5C18-7758-A6C4FAEE50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1489616" y="4793282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07" name="Straight Connector 306">
                                <a:extLst>
                                  <a:ext uri="{FF2B5EF4-FFF2-40B4-BE49-F238E27FC236}">
                                    <a16:creationId xmlns:a16="http://schemas.microsoft.com/office/drawing/2014/main" id="{B38E5A22-5EE7-29D6-460F-49F55132024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08695" y="4855165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15" name="Isosceles Triangle 314">
                              <a:extLst>
                                <a:ext uri="{FF2B5EF4-FFF2-40B4-BE49-F238E27FC236}">
                                  <a16:creationId xmlns:a16="http://schemas.microsoft.com/office/drawing/2014/main" id="{2D589DDD-C42E-04E0-85C7-2FB75CC88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1450593" y="5068032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6" name="Group 315">
                              <a:extLst>
                                <a:ext uri="{FF2B5EF4-FFF2-40B4-BE49-F238E27FC236}">
                                  <a16:creationId xmlns:a16="http://schemas.microsoft.com/office/drawing/2014/main" id="{4F267C93-AA45-544F-320D-6A055AD712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3285612" y="3792090"/>
                              <a:ext cx="787717" cy="644108"/>
                              <a:chOff x="2866963" y="1742547"/>
                              <a:chExt cx="787717" cy="644108"/>
                            </a:xfrm>
                          </p:grpSpPr>
                          <p:grpSp>
                            <p:nvGrpSpPr>
                              <p:cNvPr id="317" name="Group 316">
                                <a:extLst>
                                  <a:ext uri="{FF2B5EF4-FFF2-40B4-BE49-F238E27FC236}">
                                    <a16:creationId xmlns:a16="http://schemas.microsoft.com/office/drawing/2014/main" id="{00610ECF-92DC-7B34-5D12-F7C976B4D9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66963" y="1742547"/>
                                <a:ext cx="787717" cy="639972"/>
                                <a:chOff x="2866963" y="1742547"/>
                                <a:chExt cx="787717" cy="639972"/>
                              </a:xfrm>
                            </p:grpSpPr>
                            <p:grpSp>
                              <p:nvGrpSpPr>
                                <p:cNvPr id="319" name="Group 318">
                                  <a:extLst>
                                    <a:ext uri="{FF2B5EF4-FFF2-40B4-BE49-F238E27FC236}">
                                      <a16:creationId xmlns:a16="http://schemas.microsoft.com/office/drawing/2014/main" id="{1DE0CF39-EDB8-BC10-8C5D-6E315D02A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88267"/>
                                  <a:ext cx="787717" cy="594252"/>
                                  <a:chOff x="2866963" y="1788267"/>
                                  <a:chExt cx="787717" cy="594252"/>
                                </a:xfrm>
                              </p:grpSpPr>
                              <p:cxnSp>
                                <p:nvCxnSpPr>
                                  <p:cNvPr id="321" name="Straight Connector 320">
                                    <a:extLst>
                                      <a:ext uri="{FF2B5EF4-FFF2-40B4-BE49-F238E27FC236}">
                                        <a16:creationId xmlns:a16="http://schemas.microsoft.com/office/drawing/2014/main" id="{44A8B440-5607-5A3B-D7B2-1F44777D8E3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144140" y="1925427"/>
                                    <a:ext cx="274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2" name="Straight Connector 321">
                                    <a:extLst>
                                      <a:ext uri="{FF2B5EF4-FFF2-40B4-BE49-F238E27FC236}">
                                        <a16:creationId xmlns:a16="http://schemas.microsoft.com/office/drawing/2014/main" id="{AB515B2C-2D0F-878D-5B07-4515779F42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184145" y="2062587"/>
                                    <a:ext cx="97155" cy="274213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3" name="Rectangle 322">
                                    <a:extLst>
                                      <a:ext uri="{FF2B5EF4-FFF2-40B4-BE49-F238E27FC236}">
                                        <a16:creationId xmlns:a16="http://schemas.microsoft.com/office/drawing/2014/main" id="{69410C29-7285-A8C5-3063-3D356EC20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426081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24" name="Rectangle 323">
                                    <a:extLst>
                                      <a:ext uri="{FF2B5EF4-FFF2-40B4-BE49-F238E27FC236}">
                                        <a16:creationId xmlns:a16="http://schemas.microsoft.com/office/drawing/2014/main" id="{6C4FB270-9605-974F-E4A3-1BBB6F9D8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52702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25" name="Straight Connector 324">
                                    <a:extLst>
                                      <a:ext uri="{FF2B5EF4-FFF2-40B4-BE49-F238E27FC236}">
                                        <a16:creationId xmlns:a16="http://schemas.microsoft.com/office/drawing/2014/main" id="{86DCC6A3-5C05-268D-FE4B-6F5D99146CB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471800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6" name="Straight Connector 325">
                                    <a:extLst>
                                      <a:ext uri="{FF2B5EF4-FFF2-40B4-BE49-F238E27FC236}">
                                        <a16:creationId xmlns:a16="http://schemas.microsoft.com/office/drawing/2014/main" id="{5EC0C993-BB49-FEC0-C808-1A6CF59E49D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2866963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7" name="Rectangle 326">
                                    <a:extLst>
                                      <a:ext uri="{FF2B5EF4-FFF2-40B4-BE49-F238E27FC236}">
                                        <a16:creationId xmlns:a16="http://schemas.microsoft.com/office/drawing/2014/main" id="{C5FFF708-A49A-1695-E304-58E2773B6A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61284" y="2336800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20" name="Rectangle 319">
                                  <a:extLst>
                                    <a:ext uri="{FF2B5EF4-FFF2-40B4-BE49-F238E27FC236}">
                                      <a16:creationId xmlns:a16="http://schemas.microsoft.com/office/drawing/2014/main" id="{A97B8899-0EDC-0748-8D74-EAD8835FB0C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8440" y="1742547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18" name="Rectangle 317">
                                <a:extLst>
                                  <a:ext uri="{FF2B5EF4-FFF2-40B4-BE49-F238E27FC236}">
                                    <a16:creationId xmlns:a16="http://schemas.microsoft.com/office/drawing/2014/main" id="{3F243059-E354-B235-2D52-59202D1D0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69823" y="2340936"/>
                                <a:ext cx="45719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328" name="Straight Connector 327">
                              <a:extLst>
                                <a:ext uri="{FF2B5EF4-FFF2-40B4-BE49-F238E27FC236}">
                                  <a16:creationId xmlns:a16="http://schemas.microsoft.com/office/drawing/2014/main" id="{BF167422-6985-223E-8368-E1BAC1F4FEA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3580455" y="3559336"/>
                              <a:ext cx="45720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31" name="Isosceles Triangle 330">
                            <a:extLst>
                              <a:ext uri="{FF2B5EF4-FFF2-40B4-BE49-F238E27FC236}">
                                <a16:creationId xmlns:a16="http://schemas.microsoft.com/office/drawing/2014/main" id="{B1E53A9C-812B-AE49-8D16-F4E733495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647727" y="5306053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33" name="Straight Connector 332">
                          <a:extLst>
                            <a:ext uri="{FF2B5EF4-FFF2-40B4-BE49-F238E27FC236}">
                              <a16:creationId xmlns:a16="http://schemas.microsoft.com/office/drawing/2014/main" id="{7BAC556A-4843-64C1-78BC-F5436F2691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2792701" y="3974442"/>
                          <a:ext cx="32004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34" name="Isosceles Triangle 333">
                          <a:extLst>
                            <a:ext uri="{FF2B5EF4-FFF2-40B4-BE49-F238E27FC236}">
                              <a16:creationId xmlns:a16="http://schemas.microsoft.com/office/drawing/2014/main" id="{9529FA00-44EA-095B-11EB-45A5372C8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897477" y="4139018"/>
                          <a:ext cx="110488" cy="95248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5" name="Straight Connector 334">
                          <a:extLst>
                            <a:ext uri="{FF2B5EF4-FFF2-40B4-BE49-F238E27FC236}">
                              <a16:creationId xmlns:a16="http://schemas.microsoft.com/office/drawing/2014/main" id="{E514D21D-5344-6062-1695-4FC52402D3C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2956141" y="3820665"/>
                          <a:ext cx="64008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DC1208EF-E56E-CCC4-6340-86AD5D127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89854" y="892363"/>
                        <a:ext cx="1068816" cy="1157148"/>
                        <a:chOff x="7322094" y="1059947"/>
                        <a:chExt cx="1068816" cy="1157148"/>
                      </a:xfrm>
                    </p:grpSpPr>
                    <p:sp>
                      <p:nvSpPr>
                        <p:cNvPr id="338" name="Isosceles Triangle 337">
                          <a:extLst>
                            <a:ext uri="{FF2B5EF4-FFF2-40B4-BE49-F238E27FC236}">
                              <a16:creationId xmlns:a16="http://schemas.microsoft.com/office/drawing/2014/main" id="{39CBB6D3-1DC6-D9C9-707A-5802B84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277928" y="1104113"/>
                          <a:ext cx="1157148" cy="1068816"/>
                        </a:xfrm>
                        <a:prstGeom prst="triangl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342" name="Plus Sign 341">
                          <a:extLst>
                            <a:ext uri="{FF2B5EF4-FFF2-40B4-BE49-F238E27FC236}">
                              <a16:creationId xmlns:a16="http://schemas.microsoft.com/office/drawing/2014/main" id="{3B7FBECF-5D4B-3672-0592-BA50FDA43A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300841"/>
                          <a:ext cx="148773" cy="148773"/>
                        </a:xfrm>
                        <a:prstGeom prst="mathPl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" name="Minus Sign 342">
                          <a:extLst>
                            <a:ext uri="{FF2B5EF4-FFF2-40B4-BE49-F238E27FC236}">
                              <a16:creationId xmlns:a16="http://schemas.microsoft.com/office/drawing/2014/main" id="{385A79DD-38F9-1B09-1ECF-052161E7A5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834195"/>
                          <a:ext cx="148773" cy="148773"/>
                        </a:xfrm>
                        <a:prstGeom prst="mathMin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46" name="Connector: Elbow 345">
                        <a:extLst>
                          <a:ext uri="{FF2B5EF4-FFF2-40B4-BE49-F238E27FC236}">
                            <a16:creationId xmlns:a16="http://schemas.microsoft.com/office/drawing/2014/main" id="{52E20053-13EA-8020-CEFC-20ADD2C58B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12475" y="1236493"/>
                        <a:ext cx="5276864" cy="3335403"/>
                      </a:xfrm>
                      <a:prstGeom prst="bentConnector3">
                        <a:avLst>
                          <a:gd name="adj1" fmla="val 624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1" name="Connector: Elbow 360">
                      <a:extLst>
                        <a:ext uri="{FF2B5EF4-FFF2-40B4-BE49-F238E27FC236}">
                          <a16:creationId xmlns:a16="http://schemas.microsoft.com/office/drawing/2014/main" id="{A4ABBB50-B01C-34DA-E619-E2DA3B541B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91892" y="1742549"/>
                      <a:ext cx="3082644" cy="306689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24466B4-7D21-7257-E872-9EC362AF4A0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1943" y="120051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cxnSp>
              <p:nvCxnSpPr>
                <p:cNvPr id="488" name="Connector: Elbow 487">
                  <a:extLst>
                    <a:ext uri="{FF2B5EF4-FFF2-40B4-BE49-F238E27FC236}">
                      <a16:creationId xmlns:a16="http://schemas.microsoft.com/office/drawing/2014/main" id="{F0272CA4-9CE2-0A79-E304-2765690EAADD}"/>
                    </a:ext>
                  </a:extLst>
                </p:cNvPr>
                <p:cNvCxnSpPr>
                  <a:stCxn id="482" idx="3"/>
                  <a:endCxn id="449" idx="0"/>
                </p:cNvCxnSpPr>
                <p:nvPr/>
              </p:nvCxnSpPr>
              <p:spPr>
                <a:xfrm>
                  <a:off x="8004701" y="1465864"/>
                  <a:ext cx="1095749" cy="2256631"/>
                </a:xfrm>
                <a:prstGeom prst="bentConnector4">
                  <a:avLst>
                    <a:gd name="adj1" fmla="val 48957"/>
                    <a:gd name="adj2" fmla="val 9068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496AC06B-A606-3392-6EFF-3F2B8538C03A}"/>
                  </a:ext>
                </a:extLst>
              </p:cNvPr>
              <p:cNvSpPr txBox="1"/>
              <p:nvPr/>
            </p:nvSpPr>
            <p:spPr>
              <a:xfrm>
                <a:off x="109343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3DA65135-F74B-B72E-07BE-E933439EBAEE}"/>
                  </a:ext>
                </a:extLst>
              </p:cNvPr>
              <p:cNvSpPr txBox="1"/>
              <p:nvPr/>
            </p:nvSpPr>
            <p:spPr>
              <a:xfrm>
                <a:off x="42312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1FFB0533-FA2E-D0D4-A59A-E0E18BC147E0}"/>
                  </a:ext>
                </a:extLst>
              </p:cNvPr>
              <p:cNvSpPr txBox="1"/>
              <p:nvPr/>
            </p:nvSpPr>
            <p:spPr>
              <a:xfrm>
                <a:off x="3230357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5A78116-4333-B04B-2DEC-C9408F59937D}"/>
                  </a:ext>
                </a:extLst>
              </p:cNvPr>
              <p:cNvSpPr txBox="1"/>
              <p:nvPr/>
            </p:nvSpPr>
            <p:spPr>
              <a:xfrm>
                <a:off x="2594043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E5631F4-4928-B75E-3D08-A3CCF6D8F396}"/>
                  </a:ext>
                </a:extLst>
              </p:cNvPr>
              <p:cNvSpPr txBox="1"/>
              <p:nvPr/>
            </p:nvSpPr>
            <p:spPr>
              <a:xfrm>
                <a:off x="1109734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53E8643-EB34-DBF5-7414-2A9F59B01C3D}"/>
                  </a:ext>
                </a:extLst>
              </p:cNvPr>
              <p:cNvSpPr txBox="1"/>
              <p:nvPr/>
            </p:nvSpPr>
            <p:spPr>
              <a:xfrm>
                <a:off x="476512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95CF296D-242F-FA2B-DAA0-F28D1B1EDEE0}"/>
                  </a:ext>
                </a:extLst>
              </p:cNvPr>
              <p:cNvSpPr txBox="1"/>
              <p:nvPr/>
            </p:nvSpPr>
            <p:spPr>
              <a:xfrm>
                <a:off x="3221259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B301D1AA-BC41-019D-8627-24A295E5071D}"/>
                  </a:ext>
                </a:extLst>
              </p:cNvPr>
              <p:cNvSpPr txBox="1"/>
              <p:nvPr/>
            </p:nvSpPr>
            <p:spPr>
              <a:xfrm>
                <a:off x="2642492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BDF5421-E0FB-B49F-1691-2C929109FDBC}"/>
                  </a:ext>
                </a:extLst>
              </p:cNvPr>
              <p:cNvSpPr txBox="1"/>
              <p:nvPr/>
            </p:nvSpPr>
            <p:spPr>
              <a:xfrm>
                <a:off x="3153612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175FA9BC-6217-7CF6-31CE-38111F8C3199}"/>
                  </a:ext>
                </a:extLst>
              </p:cNvPr>
              <p:cNvSpPr txBox="1"/>
              <p:nvPr/>
            </p:nvSpPr>
            <p:spPr>
              <a:xfrm>
                <a:off x="2703524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34BD60ED-04CC-9743-7ABA-FCF461A2B727}"/>
                  </a:ext>
                </a:extLst>
              </p:cNvPr>
              <p:cNvSpPr txBox="1"/>
              <p:nvPr/>
            </p:nvSpPr>
            <p:spPr>
              <a:xfrm>
                <a:off x="1937853" y="354846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0351AD0B-1508-8982-7A45-A986FD1685AC}"/>
                  </a:ext>
                </a:extLst>
              </p:cNvPr>
              <p:cNvSpPr txBox="1"/>
              <p:nvPr/>
            </p:nvSpPr>
            <p:spPr>
              <a:xfrm>
                <a:off x="1937853" y="280535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D2AD9B-3F82-A3ED-A41E-D6BCA38CBF80}"/>
                </a:ext>
              </a:extLst>
            </p:cNvPr>
            <p:cNvSpPr txBox="1"/>
            <p:nvPr/>
          </p:nvSpPr>
          <p:spPr>
            <a:xfrm>
              <a:off x="8800575" y="303002"/>
              <a:ext cx="2455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S_in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025791-5A06-5B84-3081-18B66BD2298D}"/>
                </a:ext>
              </a:extLst>
            </p:cNvPr>
            <p:cNvSpPr txBox="1"/>
            <p:nvPr/>
          </p:nvSpPr>
          <p:spPr>
            <a:xfrm>
              <a:off x="358333" y="4983842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D744D-C65A-EC0B-0D91-B8BEA214404A}"/>
                </a:ext>
              </a:extLst>
            </p:cNvPr>
            <p:cNvSpPr txBox="1"/>
            <p:nvPr/>
          </p:nvSpPr>
          <p:spPr>
            <a:xfrm>
              <a:off x="2895699" y="5191156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D1BEF1-5972-F1AF-B881-F465B440E24D}"/>
              </a:ext>
            </a:extLst>
          </p:cNvPr>
          <p:cNvSpPr txBox="1"/>
          <p:nvPr/>
        </p:nvSpPr>
        <p:spPr>
          <a:xfrm>
            <a:off x="961598" y="1148693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775DF-6004-4D2B-0C28-F3C98CFF8D8D}"/>
              </a:ext>
            </a:extLst>
          </p:cNvPr>
          <p:cNvSpPr txBox="1"/>
          <p:nvPr/>
        </p:nvSpPr>
        <p:spPr>
          <a:xfrm>
            <a:off x="3138878" y="113042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6E25F-DFD9-793E-DECD-9927D6D06EE3}"/>
              </a:ext>
            </a:extLst>
          </p:cNvPr>
          <p:cNvSpPr txBox="1"/>
          <p:nvPr/>
        </p:nvSpPr>
        <p:spPr>
          <a:xfrm>
            <a:off x="5575671" y="129131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AE5FC-07B7-7F45-77B8-43FF9D0C49F9}"/>
              </a:ext>
            </a:extLst>
          </p:cNvPr>
          <p:cNvSpPr txBox="1"/>
          <p:nvPr/>
        </p:nvSpPr>
        <p:spPr>
          <a:xfrm>
            <a:off x="5575671" y="2074254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6979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72CA5-64D6-6C50-CC1A-5BDDE68F7011}"/>
              </a:ext>
            </a:extLst>
          </p:cNvPr>
          <p:cNvGrpSpPr/>
          <p:nvPr/>
        </p:nvGrpSpPr>
        <p:grpSpPr>
          <a:xfrm>
            <a:off x="286938" y="303002"/>
            <a:ext cx="10986970" cy="6095683"/>
            <a:chOff x="286938" y="303002"/>
            <a:chExt cx="10986970" cy="6095683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1B00B7C8-C459-3599-742F-CE8E1FA00840}"/>
                </a:ext>
              </a:extLst>
            </p:cNvPr>
            <p:cNvGrpSpPr/>
            <p:nvPr/>
          </p:nvGrpSpPr>
          <p:grpSpPr>
            <a:xfrm>
              <a:off x="286938" y="671207"/>
              <a:ext cx="10986970" cy="5727478"/>
              <a:chOff x="423125" y="340467"/>
              <a:chExt cx="10986970" cy="5727478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FFB41DE8-65BF-8B03-FA4A-8582EC788EE8}"/>
                  </a:ext>
                </a:extLst>
              </p:cNvPr>
              <p:cNvGrpSpPr/>
              <p:nvPr/>
            </p:nvGrpSpPr>
            <p:grpSpPr>
              <a:xfrm>
                <a:off x="9077590" y="3507051"/>
                <a:ext cx="2332505" cy="2560894"/>
                <a:chOff x="7710026" y="3528999"/>
                <a:chExt cx="2332505" cy="2560894"/>
              </a:xfrm>
            </p:grpSpPr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EF4E4F15-08F4-0DA3-4692-310E5123E367}"/>
                    </a:ext>
                  </a:extLst>
                </p:cNvPr>
                <p:cNvGrpSpPr/>
                <p:nvPr/>
              </p:nvGrpSpPr>
              <p:grpSpPr>
                <a:xfrm>
                  <a:off x="7939801" y="3528999"/>
                  <a:ext cx="2102730" cy="2560894"/>
                  <a:chOff x="7939801" y="3528999"/>
                  <a:chExt cx="2102730" cy="2560894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8975FE12-1635-3538-0097-BFB6EC759851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1945345" cy="2560894"/>
                    <a:chOff x="8102861" y="3474121"/>
                    <a:chExt cx="1945345" cy="2560894"/>
                  </a:xfrm>
                </p:grpSpPr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FE66BBEE-A679-0D77-588B-9771541F9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2861" y="3474121"/>
                      <a:ext cx="1945345" cy="256089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D6AAF895-4B2E-28D3-52B6-DD1ACCE6F3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47412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B4945056-2327-7293-D29E-C1DECE517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66957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A23B1A0A-A874-BF48-399F-BBA271E10C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86502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D58E57DD-AE9E-E950-C023-40556736B9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06048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72D82C7B-8E1A-87F0-B1AD-6D9021897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25593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03B2607B-1CF7-7954-DC01-D5020019C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45139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FDF5A0F3-46D0-335A-6378-CE4194DEB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64684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C45EEB89-CB0D-7552-24E6-9BED5D49E3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84229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C94D6F27-64BA-2475-4BBF-AF608FB4BC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03775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2C1CCEDE-8B77-4DC3-BBD4-C2BAA95C9D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23320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F3A16AEE-02B0-E20B-C9A0-141121649F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42866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6" name="TextBox 405">
                      <a:extLst>
                        <a:ext uri="{FF2B5EF4-FFF2-40B4-BE49-F238E27FC236}">
                          <a16:creationId xmlns:a16="http://schemas.microsoft.com/office/drawing/2014/main" id="{B9D0A7D0-7542-548D-4B12-B56831E03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62411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BB71EE90-B2DD-89E4-0B2E-1170C0681A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81957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AF0EC6C2-237A-B015-AD6A-948B113407B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62945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8D68CDD6-216C-25AD-DE46-7E991B408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0" name="Straight Connector 409">
                      <a:extLst>
                        <a:ext uri="{FF2B5EF4-FFF2-40B4-BE49-F238E27FC236}">
                          <a16:creationId xmlns:a16="http://schemas.microsoft.com/office/drawing/2014/main" id="{7E5E653D-EEF9-73FF-36D9-82675E277A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BDDB6C36-0FE3-E0B8-F51C-F43F69AAE50F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82447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390C4D74-4780-9F68-7814-81FDFB0AF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2CAAB94-5BD2-5A0F-8445-EB709A18F7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986E4739-B06A-262B-2FF6-DFFF12795C3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019492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1DEAD3FE-BF91-6106-C37F-6534154E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ED0319B9-4A18-6618-8CBF-C69150940C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BF2B34C8-6EFF-B8E8-0DF4-E1B11CD01F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214509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545C9D58-6370-C991-4CD7-47D789248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B37FAFA1-164E-CC55-409C-D789F03DD9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24678083-F81E-8F55-3278-AFC17E65DC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409526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2" name="Rectangle 421">
                      <a:extLst>
                        <a:ext uri="{FF2B5EF4-FFF2-40B4-BE49-F238E27FC236}">
                          <a16:creationId xmlns:a16="http://schemas.microsoft.com/office/drawing/2014/main" id="{99C8BE76-AB00-BB6F-9A60-08EFEE7A6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2B7ED07F-B299-3E38-D7E7-A1058C26E3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EBE35782-3921-3D7F-8CF4-DF1D2DF4E136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60454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6D2EFFC1-CCE6-2B9A-0E5A-E0A5D45AA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6" name="Straight Connector 425">
                      <a:extLst>
                        <a:ext uri="{FF2B5EF4-FFF2-40B4-BE49-F238E27FC236}">
                          <a16:creationId xmlns:a16="http://schemas.microsoft.com/office/drawing/2014/main" id="{54737DE5-06DD-BF2C-BFE5-57CF4C9B21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C5E6A4F7-EF90-7B17-EB70-AE3AB65CB6A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799560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8" name="Rectangle 427">
                      <a:extLst>
                        <a:ext uri="{FF2B5EF4-FFF2-40B4-BE49-F238E27FC236}">
                          <a16:creationId xmlns:a16="http://schemas.microsoft.com/office/drawing/2014/main" id="{CFB5DA39-068C-7746-D897-99FDAF2BE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9" name="Straight Connector 428">
                      <a:extLst>
                        <a:ext uri="{FF2B5EF4-FFF2-40B4-BE49-F238E27FC236}">
                          <a16:creationId xmlns:a16="http://schemas.microsoft.com/office/drawing/2014/main" id="{A8D6D186-6EEC-4EBA-278D-A735608104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>
                    <a:extLst>
                      <a:ext uri="{FF2B5EF4-FFF2-40B4-BE49-F238E27FC236}">
                        <a16:creationId xmlns:a16="http://schemas.microsoft.com/office/drawing/2014/main" id="{C785D8F2-ABC3-0C77-F551-6B953C21FCC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994577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1" name="Rectangle 430">
                      <a:extLst>
                        <a:ext uri="{FF2B5EF4-FFF2-40B4-BE49-F238E27FC236}">
                          <a16:creationId xmlns:a16="http://schemas.microsoft.com/office/drawing/2014/main" id="{05B6850F-3C04-8556-1960-1A6514731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B596A41-84DC-6A53-80B5-873B52E063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F67EEC8A-949D-E820-89A3-5C974D94D774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189594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8D96882D-B04E-CFE9-7CD2-842A1C606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5" name="Straight Connector 434">
                      <a:extLst>
                        <a:ext uri="{FF2B5EF4-FFF2-40B4-BE49-F238E27FC236}">
                          <a16:creationId xmlns:a16="http://schemas.microsoft.com/office/drawing/2014/main" id="{B0E3FAE7-9026-FD88-95CC-163C46D5B4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A57BEEB9-8391-352B-26EE-5ECC9DE6A51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384611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6DF8FFF9-EA4B-9E4F-E2B3-55C53322F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DCB68EF8-7E33-653A-1BE3-8DB0E63E7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E7DED9F-508A-8982-29E5-598E32C0020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57962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564B5B3E-2C4E-C55B-9FD0-0AB85697C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DC21A44D-67C9-D478-E959-CEDE79EC5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2" name="Group 441">
                    <a:extLst>
                      <a:ext uri="{FF2B5EF4-FFF2-40B4-BE49-F238E27FC236}">
                        <a16:creationId xmlns:a16="http://schemas.microsoft.com/office/drawing/2014/main" id="{D1611F02-D6E4-4158-DCDD-A8586B3A8AB8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77464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F8671D75-B45F-2289-D3D8-3FDDBFE06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59E6A612-2D96-B3F3-9E15-0A2382CCCB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9BD2B286-0792-34E6-642B-92D3FF57D5AD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96966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A65EF07C-58A4-A44E-FAC2-29E150247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7" name="Straight Connector 446">
                      <a:extLst>
                        <a:ext uri="{FF2B5EF4-FFF2-40B4-BE49-F238E27FC236}">
                          <a16:creationId xmlns:a16="http://schemas.microsoft.com/office/drawing/2014/main" id="{463A16AC-7452-34C7-D190-51EF9A7E87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A54C8A64-8B51-1ADF-60C8-E58E0A2F1044}"/>
                    </a:ext>
                  </a:extLst>
                </p:cNvPr>
                <p:cNvGrpSpPr/>
                <p:nvPr/>
              </p:nvGrpSpPr>
              <p:grpSpPr>
                <a:xfrm>
                  <a:off x="7710026" y="3698724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F7C6609D-67BD-E792-1A41-647EF5B42B2A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84E4DF95-4456-BC9E-1DE5-5B1CF9C23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7AA61623-46AF-034B-EFBD-A08A72410949}"/>
                    </a:ext>
                  </a:extLst>
                </p:cNvPr>
                <p:cNvGrpSpPr/>
                <p:nvPr/>
              </p:nvGrpSpPr>
              <p:grpSpPr>
                <a:xfrm>
                  <a:off x="7710026" y="3901798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262F5373-3418-59A1-E75A-E6EE98DFFAA9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8EEA3FC0-B9F4-9139-C0BF-53894DDF0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A551284F-4C70-F599-EE20-BCCD607E9948}"/>
                    </a:ext>
                  </a:extLst>
                </p:cNvPr>
                <p:cNvGrpSpPr/>
                <p:nvPr/>
              </p:nvGrpSpPr>
              <p:grpSpPr>
                <a:xfrm>
                  <a:off x="7710026" y="4104872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89439368-71DF-5CE7-A91F-1CF4A841DDEF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B7F991C-37D4-6E2B-A01B-6657C40362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5F325289-4BCF-838C-EDB8-DA689A92C273}"/>
                    </a:ext>
                  </a:extLst>
                </p:cNvPr>
                <p:cNvGrpSpPr/>
                <p:nvPr/>
              </p:nvGrpSpPr>
              <p:grpSpPr>
                <a:xfrm>
                  <a:off x="7710026" y="4307945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4211623E-7EF8-8278-FE61-B61C1F78081D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55361320-EFB2-2CAB-9ECC-9EC2800321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ED8935B5-F2F4-A279-E601-7D6143E4623A}"/>
                    </a:ext>
                  </a:extLst>
                </p:cNvPr>
                <p:cNvSpPr txBox="1"/>
                <p:nvPr/>
              </p:nvSpPr>
              <p:spPr>
                <a:xfrm>
                  <a:off x="7894796" y="378329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clock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DB636588-5F8D-B691-DF15-A2FA2DB6B480}"/>
                    </a:ext>
                  </a:extLst>
                </p:cNvPr>
                <p:cNvSpPr txBox="1"/>
                <p:nvPr/>
              </p:nvSpPr>
              <p:spPr>
                <a:xfrm>
                  <a:off x="7894796" y="399496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reset</a:t>
                  </a:r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5C86B38-D204-FCEB-CA95-959B62817D94}"/>
                    </a:ext>
                  </a:extLst>
                </p:cNvPr>
                <p:cNvSpPr txBox="1"/>
                <p:nvPr/>
              </p:nvSpPr>
              <p:spPr>
                <a:xfrm>
                  <a:off x="7894796" y="420664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56C26504-5116-AA86-0390-9C75973987D2}"/>
                    </a:ext>
                  </a:extLst>
                </p:cNvPr>
                <p:cNvSpPr txBox="1"/>
                <p:nvPr/>
              </p:nvSpPr>
              <p:spPr>
                <a:xfrm>
                  <a:off x="7894796" y="357161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comp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337191C9-58F1-14FC-A582-4CAAE070CA93}"/>
                  </a:ext>
                </a:extLst>
              </p:cNvPr>
              <p:cNvGrpSpPr/>
              <p:nvPr/>
            </p:nvGrpSpPr>
            <p:grpSpPr>
              <a:xfrm>
                <a:off x="6656475" y="3748679"/>
                <a:ext cx="2026147" cy="755632"/>
                <a:chOff x="4687423" y="5178976"/>
                <a:chExt cx="2026147" cy="755632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5E043EE7-E233-30BC-232F-2D48AEB36ECB}"/>
                    </a:ext>
                  </a:extLst>
                </p:cNvPr>
                <p:cNvGrpSpPr/>
                <p:nvPr/>
              </p:nvGrpSpPr>
              <p:grpSpPr>
                <a:xfrm>
                  <a:off x="4687423" y="5178976"/>
                  <a:ext cx="1898698" cy="755632"/>
                  <a:chOff x="5012543" y="5210005"/>
                  <a:chExt cx="1898698" cy="755632"/>
                </a:xfrm>
              </p:grpSpPr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EC8290DE-173A-562A-2173-BB37EC1DC675}"/>
                      </a:ext>
                    </a:extLst>
                  </p:cNvPr>
                  <p:cNvSpPr/>
                  <p:nvPr/>
                </p:nvSpPr>
                <p:spPr>
                  <a:xfrm>
                    <a:off x="5012543" y="5210005"/>
                    <a:ext cx="1867730" cy="75563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2F3E9644-E9DC-DC06-9EC1-B59AAC5C9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214005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288EC5DE-9115-1763-A735-700891B204F3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433536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7CB72675-86DB-B18F-1A82-CC70392A9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65306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</p:grp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00B6FFE1-5003-0573-A378-C91BBC1032C4}"/>
                    </a:ext>
                  </a:extLst>
                </p:cNvPr>
                <p:cNvGrpSpPr/>
                <p:nvPr/>
              </p:nvGrpSpPr>
              <p:grpSpPr>
                <a:xfrm>
                  <a:off x="6556053" y="5305903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F30419BE-D52B-E645-F474-8100D363A454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0FA8B0F7-9505-0EE8-7E75-E1179B2A3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52ECCE9F-D4F1-CDB3-4B9F-C0AECEA18D89}"/>
                    </a:ext>
                  </a:extLst>
                </p:cNvPr>
                <p:cNvGrpSpPr/>
                <p:nvPr/>
              </p:nvGrpSpPr>
              <p:grpSpPr>
                <a:xfrm>
                  <a:off x="6556053" y="5524845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CF6B65DB-FA47-0356-D09F-4D1023C4D10B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76150D28-8D61-7CCC-CEB8-805E99C4C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8C3C5FB5-0DC8-6EEF-F431-0C4C10EA1119}"/>
                    </a:ext>
                  </a:extLst>
                </p:cNvPr>
                <p:cNvGrpSpPr/>
                <p:nvPr/>
              </p:nvGrpSpPr>
              <p:grpSpPr>
                <a:xfrm>
                  <a:off x="6556053" y="5743787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0D365253-6FBB-F049-32E9-4EC5CC6EA8DA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7CE70DC1-4226-BB9F-EF4D-43D7E2C6D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5D3917D7-3D89-FF9A-29D3-32A321D6D833}"/>
                  </a:ext>
                </a:extLst>
              </p:cNvPr>
              <p:cNvGrpSpPr/>
              <p:nvPr/>
            </p:nvGrpSpPr>
            <p:grpSpPr>
              <a:xfrm>
                <a:off x="7847184" y="1450307"/>
                <a:ext cx="157517" cy="31114"/>
                <a:chOff x="8237533" y="3376138"/>
                <a:chExt cx="157517" cy="31114"/>
              </a:xfrm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EFDFDAD-1301-DE92-1E62-43D136208B44}"/>
                    </a:ext>
                  </a:extLst>
                </p:cNvPr>
                <p:cNvSpPr/>
                <p:nvPr/>
              </p:nvSpPr>
              <p:spPr>
                <a:xfrm>
                  <a:off x="8363936" y="3376138"/>
                  <a:ext cx="31114" cy="3111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0C609D4E-6904-0EF8-DB3C-04E9A4E02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237533" y="3391694"/>
                  <a:ext cx="12445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85356A9C-96F9-DAEF-BB7D-426A03FC1FF9}"/>
                  </a:ext>
                </a:extLst>
              </p:cNvPr>
              <p:cNvGrpSpPr/>
              <p:nvPr/>
            </p:nvGrpSpPr>
            <p:grpSpPr>
              <a:xfrm>
                <a:off x="579120" y="340467"/>
                <a:ext cx="8521330" cy="5060834"/>
                <a:chOff x="579120" y="340467"/>
                <a:chExt cx="8521330" cy="5060834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04CEB3B2-1AFD-A0CF-F7AE-DBF638B91054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175902" cy="5060834"/>
                  <a:chOff x="579120" y="340467"/>
                  <a:chExt cx="8175902" cy="5060834"/>
                </a:xfrm>
              </p:grpSpPr>
              <p:grpSp>
                <p:nvGrpSpPr>
                  <p:cNvPr id="377" name="Group 376">
                    <a:extLst>
                      <a:ext uri="{FF2B5EF4-FFF2-40B4-BE49-F238E27FC236}">
                        <a16:creationId xmlns:a16="http://schemas.microsoft.com/office/drawing/2014/main" id="{92D22802-5B00-875E-D15D-85054AAEC57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7279550" cy="5060834"/>
                    <a:chOff x="579120" y="340467"/>
                    <a:chExt cx="7279550" cy="5060834"/>
                  </a:xfrm>
                </p:grpSpPr>
                <p:grpSp>
                  <p:nvGrpSpPr>
                    <p:cNvPr id="359" name="Group 358">
                      <a:extLst>
                        <a:ext uri="{FF2B5EF4-FFF2-40B4-BE49-F238E27FC236}">
                          <a16:creationId xmlns:a16="http://schemas.microsoft.com/office/drawing/2014/main" id="{9FB0B251-45F7-64C2-D796-75A593830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36" name="Group 335">
                        <a:extLst>
                          <a:ext uri="{FF2B5EF4-FFF2-40B4-BE49-F238E27FC236}">
                            <a16:creationId xmlns:a16="http://schemas.microsoft.com/office/drawing/2014/main" id="{F5934A46-6199-84B7-DE11-BD91AAD073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3895488" cy="5060834"/>
                        <a:chOff x="579120" y="340467"/>
                        <a:chExt cx="3895488" cy="5060834"/>
                      </a:xfrm>
                    </p:grpSpPr>
                    <p:grpSp>
                      <p:nvGrpSpPr>
                        <p:cNvPr id="332" name="Group 331">
                          <a:extLst>
                            <a:ext uri="{FF2B5EF4-FFF2-40B4-BE49-F238E27FC236}">
                              <a16:creationId xmlns:a16="http://schemas.microsoft.com/office/drawing/2014/main" id="{B5324914-3B83-FB74-C7D4-845545F95C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13" name="Group 312">
                            <a:extLst>
                              <a:ext uri="{FF2B5EF4-FFF2-40B4-BE49-F238E27FC236}">
                                <a16:creationId xmlns:a16="http://schemas.microsoft.com/office/drawing/2014/main" id="{41734BC7-8B6E-31AF-4712-7314F4D347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7579" y="4441101"/>
                            <a:ext cx="182880" cy="859241"/>
                            <a:chOff x="2200210" y="4741213"/>
                            <a:chExt cx="182880" cy="859241"/>
                          </a:xfrm>
                        </p:grpSpPr>
                        <p:cxnSp>
                          <p:nvCxnSpPr>
                            <p:cNvPr id="309" name="Straight Connector 308">
                              <a:extLst>
                                <a:ext uri="{FF2B5EF4-FFF2-40B4-BE49-F238E27FC236}">
                                  <a16:creationId xmlns:a16="http://schemas.microsoft.com/office/drawing/2014/main" id="{41606EBB-0C9E-EEA9-D3F9-BA1B20FB400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1989898" y="5042965"/>
                              <a:ext cx="603504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0" name="Straight Connector 309">
                              <a:extLst>
                                <a:ext uri="{FF2B5EF4-FFF2-40B4-BE49-F238E27FC236}">
                                  <a16:creationId xmlns:a16="http://schemas.microsoft.com/office/drawing/2014/main" id="{68A7B690-1446-DBDE-FC6D-8E38855DC98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0800000" flipV="1">
                              <a:off x="2200210" y="5349542"/>
                              <a:ext cx="18288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11" name="Moon 310">
                              <a:extLst>
                                <a:ext uri="{FF2B5EF4-FFF2-40B4-BE49-F238E27FC236}">
                                  <a16:creationId xmlns:a16="http://schemas.microsoft.com/office/drawing/2014/main" id="{F7202F9A-B342-6086-2C2D-33B080AA59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2272571" y="5330246"/>
                              <a:ext cx="45719" cy="169486"/>
                            </a:xfrm>
                            <a:prstGeom prst="moon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312" name="Straight Connector 311">
                              <a:extLst>
                                <a:ext uri="{FF2B5EF4-FFF2-40B4-BE49-F238E27FC236}">
                                  <a16:creationId xmlns:a16="http://schemas.microsoft.com/office/drawing/2014/main" id="{E01E6321-49C6-D60D-7ECA-9B2F3F45ADB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291650" y="5392129"/>
                              <a:ext cx="0" cy="208325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9B977805-3CA0-2C4B-0DE5-90CCFD6655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4822813"/>
                            <a:chOff x="579120" y="340467"/>
                            <a:chExt cx="3895488" cy="4822813"/>
                          </a:xfrm>
                        </p:grpSpPr>
                        <p:grpSp>
                          <p:nvGrpSpPr>
                            <p:cNvPr id="314" name="Group 313">
                              <a:extLst>
                                <a:ext uri="{FF2B5EF4-FFF2-40B4-BE49-F238E27FC236}">
                                  <a16:creationId xmlns:a16="http://schemas.microsoft.com/office/drawing/2014/main" id="{C5D45711-3339-861F-CBE3-AAA3E7A34D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723023"/>
                              <a:chOff x="579120" y="340467"/>
                              <a:chExt cx="3895488" cy="4723023"/>
                            </a:xfrm>
                          </p:grpSpPr>
                          <p:grpSp>
                            <p:nvGrpSpPr>
                              <p:cNvPr id="299" name="Group 298">
                                <a:extLst>
                                  <a:ext uri="{FF2B5EF4-FFF2-40B4-BE49-F238E27FC236}">
                                    <a16:creationId xmlns:a16="http://schemas.microsoft.com/office/drawing/2014/main" id="{AF737AFD-6B5E-E98A-7C34-66167F0788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103219"/>
                                <a:chOff x="579120" y="340467"/>
                                <a:chExt cx="3895488" cy="4103219"/>
                              </a:xfrm>
                            </p:grpSpPr>
                            <p:grpSp>
                              <p:nvGrpSpPr>
                                <p:cNvPr id="110" name="Group 109">
                                  <a:extLst>
                                    <a:ext uri="{FF2B5EF4-FFF2-40B4-BE49-F238E27FC236}">
                                      <a16:creationId xmlns:a16="http://schemas.microsoft.com/office/drawing/2014/main" id="{D29F5C58-3E5A-72A1-1B04-EC9C22672F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8"/>
                                  <a:ext cx="1342010" cy="4103218"/>
                                  <a:chOff x="579120" y="340468"/>
                                  <a:chExt cx="1342010" cy="4103218"/>
                                </a:xfrm>
                              </p:grpSpPr>
                              <p:cxnSp>
                                <p:nvCxnSpPr>
                                  <p:cNvPr id="55" name="Straight Connector 54">
                                    <a:extLst>
                                      <a:ext uri="{FF2B5EF4-FFF2-40B4-BE49-F238E27FC236}">
                                        <a16:creationId xmlns:a16="http://schemas.microsoft.com/office/drawing/2014/main" id="{EB2C0E61-FC0E-2708-E82D-29EF198D014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1071117" y="2441950"/>
                                    <a:ext cx="164592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56" name="Isosceles Triangle 55">
                                    <a:extLst>
                                      <a:ext uri="{FF2B5EF4-FFF2-40B4-BE49-F238E27FC236}">
                                        <a16:creationId xmlns:a16="http://schemas.microsoft.com/office/drawing/2014/main" id="{64082373-CBFB-AA4B-E70E-7FC98E9BD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1098169" y="2529945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grpSp>
                                <p:nvGrpSpPr>
                                  <p:cNvPr id="61" name="Group 60">
                                    <a:extLst>
                                      <a:ext uri="{FF2B5EF4-FFF2-40B4-BE49-F238E27FC236}">
                                        <a16:creationId xmlns:a16="http://schemas.microsoft.com/office/drawing/2014/main" id="{66D3F4C9-1DFA-779D-A415-F9D5D8CCE41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2042051"/>
                                    <a:chOff x="579120" y="340468"/>
                                    <a:chExt cx="1342010" cy="2042051"/>
                                  </a:xfrm>
                                </p:grpSpPr>
                                <p:grpSp>
                                  <p:nvGrpSpPr>
                                    <p:cNvPr id="27" name="Group 26">
                                      <a:extLst>
                                        <a:ext uri="{FF2B5EF4-FFF2-40B4-BE49-F238E27FC236}">
                                          <a16:creationId xmlns:a16="http://schemas.microsoft.com/office/drawing/2014/main" id="{BC14905A-FC85-48D0-C4E5-4BB20BEA61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212471" cy="1447799"/>
                                      <a:chOff x="579120" y="340468"/>
                                      <a:chExt cx="1212471" cy="1447799"/>
                                    </a:xfrm>
                                  </p:grpSpPr>
                                  <p:grpSp>
                                    <p:nvGrpSpPr>
                                      <p:cNvPr id="24" name="Group 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8386AE-F491-0D6D-BBDF-C4C4A1C461C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138029"/>
                                        <a:chOff x="579120" y="340468"/>
                                        <a:chExt cx="1212471" cy="1138029"/>
                                      </a:xfrm>
                                    </p:grpSpPr>
                                    <p:grpSp>
                                      <p:nvGrpSpPr>
                                        <p:cNvPr id="17" name="Group 1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82163A4-82A0-B577-D39F-427EC26F2C2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968631" cy="1138029"/>
                                          <a:chOff x="579120" y="340468"/>
                                          <a:chExt cx="968631" cy="1138029"/>
                                        </a:xfrm>
                                      </p:grpSpPr>
                                      <p:grpSp>
                                        <p:nvGrpSpPr>
                                          <p:cNvPr id="11" name="Group 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9846E5A-A953-DFEF-5E9F-C2014B04085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603763" cy="1138029"/>
                                            <a:chOff x="579120" y="340468"/>
                                            <a:chExt cx="603763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7" name="Group 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D0B4E3-C452-701D-5B91-D347267C71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853440"/>
                                              <a:chOff x="579120" y="340468"/>
                                              <a:chExt cx="603763" cy="85344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8" name="Straight Connector 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CE7590-CC24-2D04-42C9-BE79AE805D8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817123" y="34046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2" name="Straight Connector 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EF6045E-1115-34BD-2B91-ABCC594DB221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636026" y="52334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3" name="Oval 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FDF7E-67BF-08A3-7796-158FA4FED9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579120" y="706228"/>
                                                <a:ext cx="487680" cy="48768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" name="Minus Sign 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CC5EF1F-F857-03C5-6EB7-D50781B349F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7811" y="1046480"/>
                                                <a:ext cx="118623" cy="45719"/>
                                              </a:xfrm>
                                              <a:prstGeom prst="mathMin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6" name="Plus Sign 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90E1D5-E038-C274-3E38-714CA1841E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2801" y="744300"/>
                                                <a:ext cx="128644" cy="142186"/>
                                              </a:xfrm>
                                              <a:prstGeom prst="mathPl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9" name="Straight Connector 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BB63672-A956-89FE-F74A-D08F1440DCB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>
                                              <a:off x="733058" y="1285348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0" name="Isosceles Triangle 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5710740-598A-56B3-FBF0-30B57679ABB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V="1">
                                              <a:off x="769254" y="1383249"/>
                                              <a:ext cx="110488" cy="95248"/>
                                            </a:xfrm>
                                            <a:prstGeom prst="triangle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6" name="Group 1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4570E0-FE42-6000-F4FC-7143C051260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181991" y="340468"/>
                                            <a:ext cx="365760" cy="365760"/>
                                            <a:chOff x="1659133" y="547586"/>
                                            <a:chExt cx="365760" cy="365760"/>
                                          </a:xfrm>
                                        </p:grpSpPr>
                                        <p:cxnSp>
                                          <p:nvCxnSpPr>
                                            <p:cNvPr id="12" name="Straight Connector 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90D378-A25A-4F15-BFFF-38183FB4554C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 flipH="1" flipV="1">
                                              <a:off x="1659133" y="54758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3" name="Straight Connector 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25ABF37-AB48-C09E-4E0A-67FED66F1F83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6200000" flipH="1" flipV="1">
                                              <a:off x="1842013" y="73046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sp>
                                      <p:nvSpPr>
                                        <p:cNvPr id="20" name="Oval 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D9E3A4-4279-6560-8305-380DBB6E39C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303911" y="706228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21" name="Straight Connector 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3E3FFB4-5B10-8364-AA00-09E0118CF8B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1547751" y="810263"/>
                                          <a:ext cx="0" cy="14097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2" name="Isosceles Triangle 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B927B22-BCBB-031C-1E9E-0928E9069D8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1492507" y="951232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5" name="Straight Connector 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E84C99-67CA-0A51-20B4-8D8E2D02293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273431" y="1468228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6" name="Rectangle 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55AE99-7BC8-A978-82B4-05D6EFC76DB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24891" y="1742548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28" name="Straight Connector 27">
                                      <a:extLst>
                                        <a:ext uri="{FF2B5EF4-FFF2-40B4-BE49-F238E27FC236}">
                                          <a16:creationId xmlns:a16="http://schemas.microsoft.com/office/drawing/2014/main" id="{2F305F29-F395-835F-88A1-554F84AFF7D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141059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" name="Straight Connector 28">
                                      <a:extLst>
                                        <a:ext uri="{FF2B5EF4-FFF2-40B4-BE49-F238E27FC236}">
                                          <a16:creationId xmlns:a16="http://schemas.microsoft.com/office/drawing/2014/main" id="{A4658FCB-EC5C-F9AF-0FAF-FF10BF0E0F6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37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1450594" y="2062587"/>
                                      <a:ext cx="97156" cy="274213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1" name="Rectangle 30">
                                      <a:extLst>
                                        <a:ext uri="{FF2B5EF4-FFF2-40B4-BE49-F238E27FC236}">
                                          <a16:creationId xmlns:a16="http://schemas.microsoft.com/office/drawing/2014/main" id="{16BB98B5-1DE5-1668-A02A-AFC9A13C55A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69253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" name="Rectangle 31">
                                      <a:extLst>
                                        <a:ext uri="{FF2B5EF4-FFF2-40B4-BE49-F238E27FC236}">
                                          <a16:creationId xmlns:a16="http://schemas.microsoft.com/office/drawing/2014/main" id="{E059F7CE-6711-B41A-6629-4A8FBA280F2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1915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3" name="Straight Connector 32">
                                      <a:extLst>
                                        <a:ext uri="{FF2B5EF4-FFF2-40B4-BE49-F238E27FC236}">
                                          <a16:creationId xmlns:a16="http://schemas.microsoft.com/office/drawing/2014/main" id="{A8775F85-6911-3FC6-4B08-B496737779A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73825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4" name="Straight Connector 33">
                                      <a:extLst>
                                        <a:ext uri="{FF2B5EF4-FFF2-40B4-BE49-F238E27FC236}">
                                          <a16:creationId xmlns:a16="http://schemas.microsoft.com/office/drawing/2014/main" id="{4D9F0E2C-04DF-2E45-4432-725C4B59785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3341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7" name="Rectangle 36">
                                      <a:extLst>
                                        <a:ext uri="{FF2B5EF4-FFF2-40B4-BE49-F238E27FC236}">
                                          <a16:creationId xmlns:a16="http://schemas.microsoft.com/office/drawing/2014/main" id="{63CF4C00-87EB-2DF0-11CA-0889FD70759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2773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7" name="Rectangle 56">
                                      <a:extLst>
                                        <a:ext uri="{FF2B5EF4-FFF2-40B4-BE49-F238E27FC236}">
                                          <a16:creationId xmlns:a16="http://schemas.microsoft.com/office/drawing/2014/main" id="{AFC64700-1ECF-DE96-7686-ADD291C5FC9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97281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60" name="Straight Connector 59">
                                      <a:extLst>
                                        <a:ext uri="{FF2B5EF4-FFF2-40B4-BE49-F238E27FC236}">
                                          <a16:creationId xmlns:a16="http://schemas.microsoft.com/office/drawing/2014/main" id="{534B5CBE-D361-2B2D-D170-55019D58A62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53414" y="2357224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62" name="Straight Connector 61">
                                    <a:extLst>
                                      <a:ext uri="{FF2B5EF4-FFF2-40B4-BE49-F238E27FC236}">
                                        <a16:creationId xmlns:a16="http://schemas.microsoft.com/office/drawing/2014/main" id="{8E89DB27-E3CD-D6F9-588C-490182794D4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911480" y="3094728"/>
                                    <a:ext cx="1417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63" name="Group 62">
                                    <a:extLst>
                                      <a:ext uri="{FF2B5EF4-FFF2-40B4-BE49-F238E27FC236}">
                                        <a16:creationId xmlns:a16="http://schemas.microsoft.com/office/drawing/2014/main" id="{6D64566D-ECB9-5CE7-37C3-A77841E2FA8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flipV="1">
                                    <a:off x="1094359" y="3799578"/>
                                    <a:ext cx="787717" cy="644108"/>
                                    <a:chOff x="2866963" y="1243437"/>
                                    <a:chExt cx="787717" cy="644108"/>
                                  </a:xfrm>
                                </p:grpSpPr>
                                <p:grpSp>
                                  <p:nvGrpSpPr>
                                    <p:cNvPr id="64" name="Group 63">
                                      <a:extLst>
                                        <a:ext uri="{FF2B5EF4-FFF2-40B4-BE49-F238E27FC236}">
                                          <a16:creationId xmlns:a16="http://schemas.microsoft.com/office/drawing/2014/main" id="{4F9232F6-D376-D528-DAD9-CF8CB6B454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243437"/>
                                      <a:ext cx="787717" cy="639972"/>
                                      <a:chOff x="2866963" y="1243437"/>
                                      <a:chExt cx="787717" cy="639972"/>
                                    </a:xfrm>
                                  </p:grpSpPr>
                                  <p:grpSp>
                                    <p:nvGrpSpPr>
                                      <p:cNvPr id="66" name="Group 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1732BE-7342-6D4D-0797-AAC7204E2A6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89157"/>
                                        <a:ext cx="787717" cy="594252"/>
                                        <a:chOff x="2866963" y="1289157"/>
                                        <a:chExt cx="787717" cy="594252"/>
                                      </a:xfrm>
                                    </p:grpSpPr>
                                    <p:cxnSp>
                                      <p:nvCxnSpPr>
                                        <p:cNvPr id="68" name="Straight Connector 6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12E40D-F957-EF87-6DA3-505DE6D75188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42631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9" name="Straight Connector 6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605F68-2777-F588-FE71-EB68DD79E30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65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1563477"/>
                                          <a:ext cx="111383" cy="278349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0" name="Rectangle 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5BBE7C-9DE4-D278-D420-A55F497B67B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1" name="Rectangle 7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C377F2-8ED8-36E6-D63D-D81D20584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72" name="Straight Connector 7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7BAF63-FD6A-B195-AFBC-A267D7CFA70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3" name="Straight Connector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BFC547-ED0B-AD3A-0F88-1B2382E17057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4" name="Rectangle 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C807B14-E56E-15DE-7CAF-15E46324D4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1837690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7" name="Rectangle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817A79-908C-4A3A-3215-44A5CBF92B1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24343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5" name="Rectangle 64">
                                      <a:extLst>
                                        <a:ext uri="{FF2B5EF4-FFF2-40B4-BE49-F238E27FC236}">
                                          <a16:creationId xmlns:a16="http://schemas.microsoft.com/office/drawing/2014/main" id="{12437DAD-6214-4E15-887A-48DC06A0B91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69823" y="1841826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07" name="Straight Connector 106">
                                    <a:extLst>
                                      <a:ext uri="{FF2B5EF4-FFF2-40B4-BE49-F238E27FC236}">
                                        <a16:creationId xmlns:a16="http://schemas.microsoft.com/office/drawing/2014/main" id="{7A37ECBC-D0E4-EFB8-FB5D-48BAE257EBE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585160" y="3981930"/>
                                    <a:ext cx="32004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8" name="Isosceles Triangle 107">
                                    <a:extLst>
                                      <a:ext uri="{FF2B5EF4-FFF2-40B4-BE49-F238E27FC236}">
                                        <a16:creationId xmlns:a16="http://schemas.microsoft.com/office/drawing/2014/main" id="{1E4D3B74-0F46-01F3-7A0D-4AD717711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689936" y="4146506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09" name="Straight Connector 108">
                                    <a:extLst>
                                      <a:ext uri="{FF2B5EF4-FFF2-40B4-BE49-F238E27FC236}">
                                        <a16:creationId xmlns:a16="http://schemas.microsoft.com/office/drawing/2014/main" id="{52C77382-9436-C4CA-4A42-3C7F7580BAF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748600" y="3828153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6" name="Group 285">
                                  <a:extLst>
                                    <a:ext uri="{FF2B5EF4-FFF2-40B4-BE49-F238E27FC236}">
                                      <a16:creationId xmlns:a16="http://schemas.microsoft.com/office/drawing/2014/main" id="{C511C1EF-98B5-74C9-67CC-DC82C7F9E3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81968" y="340467"/>
                                  <a:ext cx="1192640" cy="2992004"/>
                                  <a:chOff x="2573968" y="340467"/>
                                  <a:chExt cx="1192640" cy="299200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B4DBDC72-0F65-8189-3140-D20ABBA180B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573968" y="2692500"/>
                                    <a:ext cx="787717" cy="639971"/>
                                    <a:chOff x="2866963" y="1742547"/>
                                    <a:chExt cx="787717" cy="639971"/>
                                  </a:xfrm>
                                </p:grpSpPr>
                                <p:grpSp>
                                  <p:nvGrpSpPr>
                                    <p:cNvPr id="54" name="Group 53">
                                      <a:extLst>
                                        <a:ext uri="{FF2B5EF4-FFF2-40B4-BE49-F238E27FC236}">
                                          <a16:creationId xmlns:a16="http://schemas.microsoft.com/office/drawing/2014/main" id="{73275A35-C49A-BE2E-9D42-05C024A653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742547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45" name="Group 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F8D787-FDD8-4C7D-5BFF-5D4D144800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88267"/>
                                        <a:ext cx="787717" cy="594251"/>
                                        <a:chOff x="2866963" y="1788267"/>
                                        <a:chExt cx="787717" cy="594251"/>
                                      </a:xfrm>
                                    </p:grpSpPr>
                                    <p:cxnSp>
                                      <p:nvCxnSpPr>
                                        <p:cNvPr id="38" name="Straight Connector 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BB94BF-1902-3E97-956B-F7A21EC9E6F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92542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9" name="Straight Connector 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B06440F-EC77-70F5-7196-48BD6ADD20E1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58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2062587"/>
                                          <a:ext cx="114505" cy="274212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0" name="Rectangle 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CE50AF-3A80-5EF3-5DD1-95D9EEC88DD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1" name="Rectangle 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D9F0FD-B55C-0A70-487E-90C3B6C7483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2" name="Straight Connector 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1B57DA-F180-66E1-AD42-776DABACCD8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43" name="Straight Connector 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BD94B6-757B-2DB9-AD10-3E99125E8F5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4" name="Rectangle 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AC811E-054E-BE52-E51B-5DAB6D2ADC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2336799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3" name="Rectangle 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1EB720-A198-FE0F-4975-5B150CB6D4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74254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8" name="Rectangle 57">
                                      <a:extLst>
                                        <a:ext uri="{FF2B5EF4-FFF2-40B4-BE49-F238E27FC236}">
                                          <a16:creationId xmlns:a16="http://schemas.microsoft.com/office/drawing/2014/main" id="{F40A72D0-B680-85B1-229F-DFE45D84702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72945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62" name="Group 261">
                                    <a:extLst>
                                      <a:ext uri="{FF2B5EF4-FFF2-40B4-BE49-F238E27FC236}">
                                        <a16:creationId xmlns:a16="http://schemas.microsoft.com/office/drawing/2014/main" id="{7F66D409-D4EA-CEDB-F47F-B12DD8ABA49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01412" y="340467"/>
                                    <a:ext cx="1065196" cy="1990006"/>
                                    <a:chOff x="2228972" y="518442"/>
                                    <a:chExt cx="1065196" cy="1990006"/>
                                  </a:xfrm>
                                </p:grpSpPr>
                                <p:grpSp>
                                  <p:nvGrpSpPr>
                                    <p:cNvPr id="159" name="Group 158">
                                      <a:extLst>
                                        <a:ext uri="{FF2B5EF4-FFF2-40B4-BE49-F238E27FC236}">
                                          <a16:creationId xmlns:a16="http://schemas.microsoft.com/office/drawing/2014/main" id="{1091976A-325C-6616-6270-F381489F46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H="1">
                                      <a:off x="2266116" y="518442"/>
                                      <a:ext cx="1028052" cy="1554480"/>
                                      <a:chOff x="2450535" y="518442"/>
                                      <a:chExt cx="1028052" cy="1554480"/>
                                    </a:xfrm>
                                  </p:grpSpPr>
                                  <p:cxnSp>
                                    <p:nvCxnSpPr>
                                      <p:cNvPr id="146" name="Straight Connector 1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C69D8A-CDFC-5835-9A34-EA5043FEA3D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504119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7" name="Straight Connector 1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BC7BCA-8AE2-264F-4948-9CB0EE9795C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>
                                        <a:off x="2323022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2" name="Isosceles Triangle 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2C88DC0-AA53-8C48-C2C4-9544666BFE7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2450535" y="880748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3" name="Straight Connector 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8A3692-7DC0-C2A2-F50E-99B044A78E5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 flipH="1" flipV="1">
                                        <a:off x="2868987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54" name="Straight Connector 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2EF622-9F82-84D5-9675-C60EAA9363A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3051867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5" name="Oval 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C2F349-35D5-690B-49E7-E9A63FC5623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990907" y="8842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6" name="Straight Connector 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E933D0-AE87-3302-A633-14828AA0F4D3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234747" y="988237"/>
                                        <a:ext cx="0" cy="36576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7" name="Isosceles Triangle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E4D61C-C5E9-7A62-6F2C-8B8ADCC3A0B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3179503" y="1353997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8" name="Straight Connector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EA02418-AB07-72F7-A27C-18E93A76301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2960427" y="1798602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73" name="Oval 172">
                                      <a:extLst>
                                        <a:ext uri="{FF2B5EF4-FFF2-40B4-BE49-F238E27FC236}">
                                          <a16:creationId xmlns:a16="http://schemas.microsoft.com/office/drawing/2014/main" id="{A66693CC-1A2C-BE90-8E7B-BBA81D59EFA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H="1">
                                      <a:off x="2272542" y="1036602"/>
                                      <a:ext cx="487680" cy="48768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187" name="Group 186">
                                      <a:extLst>
                                        <a:ext uri="{FF2B5EF4-FFF2-40B4-BE49-F238E27FC236}">
                                          <a16:creationId xmlns:a16="http://schemas.microsoft.com/office/drawing/2014/main" id="{8FD1F941-D6C8-26B8-3FCC-BB332E6A3B5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28972" y="2072922"/>
                                      <a:ext cx="536072" cy="435526"/>
                                      <a:chOff x="2243257" y="2130727"/>
                                      <a:chExt cx="536072" cy="435526"/>
                                    </a:xfrm>
                                  </p:grpSpPr>
                                  <p:grpSp>
                                    <p:nvGrpSpPr>
                                      <p:cNvPr id="175" name="Group 1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EFBC19-F66C-E03E-0A0E-E6A9C7E4EAE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43257" y="2130727"/>
                                        <a:ext cx="536072" cy="435526"/>
                                        <a:chOff x="2866963" y="174254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177" name="Group 1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3205229-4891-0D1A-DF89-25B356DD6F9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93860"/>
                                          <a:ext cx="787717" cy="588659"/>
                                          <a:chOff x="2866963" y="1793860"/>
                                          <a:chExt cx="787717" cy="588659"/>
                                        </a:xfrm>
                                      </p:grpSpPr>
                                      <p:cxnSp>
                                        <p:nvCxnSpPr>
                                          <p:cNvPr id="179" name="Straight Connector 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B4448AB-90D2-5319-B525-907F0F2452E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 flipV="1">
                                            <a:off x="3200682" y="1874479"/>
                                            <a:ext cx="161237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0" name="Straight Connector 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C8E23DA-6EE7-B000-EE14-B2EF2CB9B655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3277790" y="1949499"/>
                                            <a:ext cx="4253" cy="22606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1" name="Rectangle 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2980E5D-19C7-75CE-EC51-D90EF66CB7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82" name="Rectangle 1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A67B5F-0B2D-DABC-F570-AEEF0955F2B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83" name="Straight Connector 1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FA6D7D0-F72F-38BF-6937-B5151F50B33B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4" name="Straight Connector 1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E2C31D5-8D1B-E3D2-A011-CFEF01FB30E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5" name="Rectangle 1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755CB71-F035-9D21-246A-713605FA039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9902" y="2336799"/>
                                            <a:ext cx="45720" cy="4572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78" name="Rectangle 1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726297B-30A8-8716-8F75-634A26F4FF9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186" name="Straight Connector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24B79E-6C5E-8CFF-B99B-4E82FDFFDB0C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 flipV="1">
                                        <a:off x="2467977" y="2480275"/>
                                        <a:ext cx="109728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273" name="Straight Connector 272">
                                    <a:extLst>
                                      <a:ext uri="{FF2B5EF4-FFF2-40B4-BE49-F238E27FC236}">
                                        <a16:creationId xmlns:a16="http://schemas.microsoft.com/office/drawing/2014/main" id="{9837E374-2793-340A-0957-CE57FC2FD69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2799516" y="2513353"/>
                                    <a:ext cx="36576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7" name="Group 286">
                                  <a:extLst>
                                    <a:ext uri="{FF2B5EF4-FFF2-40B4-BE49-F238E27FC236}">
                                      <a16:creationId xmlns:a16="http://schemas.microsoft.com/office/drawing/2014/main" id="{8E9404E3-4B84-79D0-B91D-850D208FB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443538" y="3080419"/>
                                  <a:ext cx="542194" cy="435526"/>
                                  <a:chOff x="3653696" y="1817987"/>
                                  <a:chExt cx="542194" cy="435526"/>
                                </a:xfrm>
                              </p:grpSpPr>
                              <p:cxnSp>
                                <p:nvCxnSpPr>
                                  <p:cNvPr id="288" name="Straight Connector 287">
                                    <a:extLst>
                                      <a:ext uri="{FF2B5EF4-FFF2-40B4-BE49-F238E27FC236}">
                                        <a16:creationId xmlns:a16="http://schemas.microsoft.com/office/drawing/2014/main" id="{2515B604-D2B1-A98C-A067-EDE88346019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86927" y="1907772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89" name="Straight Connector 288">
                                    <a:extLst>
                                      <a:ext uri="{FF2B5EF4-FFF2-40B4-BE49-F238E27FC236}">
                                        <a16:creationId xmlns:a16="http://schemas.microsoft.com/office/drawing/2014/main" id="{E2F77931-EA29-231D-2381-D88375A16C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876178" y="1958826"/>
                                    <a:ext cx="66118" cy="13716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0" name="Rectangle 289">
                                    <a:extLst>
                                      <a:ext uri="{FF2B5EF4-FFF2-40B4-BE49-F238E27FC236}">
                                        <a16:creationId xmlns:a16="http://schemas.microsoft.com/office/drawing/2014/main" id="{D6C1E3C3-975B-6C63-579B-3E0E8838D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040320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1" name="Rectangle 290">
                                    <a:extLst>
                                      <a:ext uri="{FF2B5EF4-FFF2-40B4-BE49-F238E27FC236}">
                                        <a16:creationId xmlns:a16="http://schemas.microsoft.com/office/drawing/2014/main" id="{4F63A07F-70E1-5E85-9D14-AC51F16C7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6221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2" name="Straight Connector 291">
                                    <a:extLst>
                                      <a:ext uri="{FF2B5EF4-FFF2-40B4-BE49-F238E27FC236}">
                                        <a16:creationId xmlns:a16="http://schemas.microsoft.com/office/drawing/2014/main" id="{443EBD8E-E4BE-9BA6-68F2-DFB45B638D6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4071433" y="2035786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3" name="Straight Connector 292">
                                    <a:extLst>
                                      <a:ext uri="{FF2B5EF4-FFF2-40B4-BE49-F238E27FC236}">
                                        <a16:creationId xmlns:a16="http://schemas.microsoft.com/office/drawing/2014/main" id="{9A1907EF-2C6D-FB40-EDD0-C1FBC98C7D6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653696" y="2035787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4" name="Rectangle 293">
                                    <a:extLst>
                                      <a:ext uri="{FF2B5EF4-FFF2-40B4-BE49-F238E27FC236}">
                                        <a16:creationId xmlns:a16="http://schemas.microsoft.com/office/drawing/2014/main" id="{B72E5F70-8D90-45A3-AD25-763AD0AD7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32943" y="2222399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5" name="Rectangle 294">
                                    <a:extLst>
                                      <a:ext uri="{FF2B5EF4-FFF2-40B4-BE49-F238E27FC236}">
                                        <a16:creationId xmlns:a16="http://schemas.microsoft.com/office/drawing/2014/main" id="{C7A28688-C1C7-6921-0A53-E11AB79A18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26233" y="1817987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6" name="Straight Connector 295">
                                    <a:extLst>
                                      <a:ext uri="{FF2B5EF4-FFF2-40B4-BE49-F238E27FC236}">
                                        <a16:creationId xmlns:a16="http://schemas.microsoft.com/office/drawing/2014/main" id="{C09BDA05-C8E6-75D8-225C-FFAB68752FF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90253" y="2167535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297" name="Straight Connector 296">
                                  <a:extLst>
                                    <a:ext uri="{FF2B5EF4-FFF2-40B4-BE49-F238E27FC236}">
                                      <a16:creationId xmlns:a16="http://schemas.microsoft.com/office/drawing/2014/main" id="{15FBA8F0-CF48-9B7A-647F-DB083593D96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2936209" y="3313421"/>
                                  <a:ext cx="6400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8" name="Straight Connector 297">
                                  <a:extLst>
                                    <a:ext uri="{FF2B5EF4-FFF2-40B4-BE49-F238E27FC236}">
                                      <a16:creationId xmlns:a16="http://schemas.microsoft.com/office/drawing/2014/main" id="{187657CD-0A1A-C542-348F-1B57040F167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619048" y="3321889"/>
                                  <a:ext cx="877824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00" name="Straight Connector 299">
                                <a:extLst>
                                  <a:ext uri="{FF2B5EF4-FFF2-40B4-BE49-F238E27FC236}">
                                    <a16:creationId xmlns:a16="http://schemas.microsoft.com/office/drawing/2014/main" id="{1EE7AC3C-FA10-A448-D26C-65858E16EA4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325815" y="4626566"/>
                                <a:ext cx="36576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01" name="Straight Connector 300">
                                <a:extLst>
                                  <a:ext uri="{FF2B5EF4-FFF2-40B4-BE49-F238E27FC236}">
                                    <a16:creationId xmlns:a16="http://schemas.microsoft.com/office/drawing/2014/main" id="{FC6FD31E-D436-F19B-15B5-F4307AFB0E2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1417255" y="4812578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06" name="Moon 305">
                                <a:extLst>
                                  <a:ext uri="{FF2B5EF4-FFF2-40B4-BE49-F238E27FC236}">
                                    <a16:creationId xmlns:a16="http://schemas.microsoft.com/office/drawing/2014/main" id="{4287FA2D-65FF-5C18-7758-A6C4FAEE50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1489616" y="4793282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07" name="Straight Connector 306">
                                <a:extLst>
                                  <a:ext uri="{FF2B5EF4-FFF2-40B4-BE49-F238E27FC236}">
                                    <a16:creationId xmlns:a16="http://schemas.microsoft.com/office/drawing/2014/main" id="{B38E5A22-5EE7-29D6-460F-49F55132024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08695" y="4855165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15" name="Isosceles Triangle 314">
                              <a:extLst>
                                <a:ext uri="{FF2B5EF4-FFF2-40B4-BE49-F238E27FC236}">
                                  <a16:creationId xmlns:a16="http://schemas.microsoft.com/office/drawing/2014/main" id="{2D589DDD-C42E-04E0-85C7-2FB75CC88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1450593" y="5068032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6" name="Group 315">
                              <a:extLst>
                                <a:ext uri="{FF2B5EF4-FFF2-40B4-BE49-F238E27FC236}">
                                  <a16:creationId xmlns:a16="http://schemas.microsoft.com/office/drawing/2014/main" id="{4F267C93-AA45-544F-320D-6A055AD712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3285612" y="3792090"/>
                              <a:ext cx="787717" cy="644108"/>
                              <a:chOff x="2866963" y="1742547"/>
                              <a:chExt cx="787717" cy="644108"/>
                            </a:xfrm>
                          </p:grpSpPr>
                          <p:grpSp>
                            <p:nvGrpSpPr>
                              <p:cNvPr id="317" name="Group 316">
                                <a:extLst>
                                  <a:ext uri="{FF2B5EF4-FFF2-40B4-BE49-F238E27FC236}">
                                    <a16:creationId xmlns:a16="http://schemas.microsoft.com/office/drawing/2014/main" id="{00610ECF-92DC-7B34-5D12-F7C976B4D9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66963" y="1742547"/>
                                <a:ext cx="787717" cy="639972"/>
                                <a:chOff x="2866963" y="1742547"/>
                                <a:chExt cx="787717" cy="639972"/>
                              </a:xfrm>
                            </p:grpSpPr>
                            <p:grpSp>
                              <p:nvGrpSpPr>
                                <p:cNvPr id="319" name="Group 318">
                                  <a:extLst>
                                    <a:ext uri="{FF2B5EF4-FFF2-40B4-BE49-F238E27FC236}">
                                      <a16:creationId xmlns:a16="http://schemas.microsoft.com/office/drawing/2014/main" id="{1DE0CF39-EDB8-BC10-8C5D-6E315D02A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88267"/>
                                  <a:ext cx="787717" cy="594252"/>
                                  <a:chOff x="2866963" y="1788267"/>
                                  <a:chExt cx="787717" cy="594252"/>
                                </a:xfrm>
                              </p:grpSpPr>
                              <p:cxnSp>
                                <p:nvCxnSpPr>
                                  <p:cNvPr id="321" name="Straight Connector 320">
                                    <a:extLst>
                                      <a:ext uri="{FF2B5EF4-FFF2-40B4-BE49-F238E27FC236}">
                                        <a16:creationId xmlns:a16="http://schemas.microsoft.com/office/drawing/2014/main" id="{44A8B440-5607-5A3B-D7B2-1F44777D8E3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144140" y="1925427"/>
                                    <a:ext cx="274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2" name="Straight Connector 321">
                                    <a:extLst>
                                      <a:ext uri="{FF2B5EF4-FFF2-40B4-BE49-F238E27FC236}">
                                        <a16:creationId xmlns:a16="http://schemas.microsoft.com/office/drawing/2014/main" id="{AB515B2C-2D0F-878D-5B07-4515779F42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endCxn id="318" idx="0"/>
                                  </p:cNvCxnSpPr>
                                  <p:nvPr/>
                                </p:nvCxnSpPr>
                                <p:spPr>
                                  <a:xfrm>
                                    <a:off x="3281300" y="2062587"/>
                                    <a:ext cx="111383" cy="278349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3" name="Rectangle 322">
                                    <a:extLst>
                                      <a:ext uri="{FF2B5EF4-FFF2-40B4-BE49-F238E27FC236}">
                                        <a16:creationId xmlns:a16="http://schemas.microsoft.com/office/drawing/2014/main" id="{69410C29-7285-A8C5-3063-3D356EC20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426081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24" name="Rectangle 323">
                                    <a:extLst>
                                      <a:ext uri="{FF2B5EF4-FFF2-40B4-BE49-F238E27FC236}">
                                        <a16:creationId xmlns:a16="http://schemas.microsoft.com/office/drawing/2014/main" id="{6C4FB270-9605-974F-E4A3-1BBB6F9D8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52702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25" name="Straight Connector 324">
                                    <a:extLst>
                                      <a:ext uri="{FF2B5EF4-FFF2-40B4-BE49-F238E27FC236}">
                                        <a16:creationId xmlns:a16="http://schemas.microsoft.com/office/drawing/2014/main" id="{86DCC6A3-5C05-268D-FE4B-6F5D99146CB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471800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6" name="Straight Connector 325">
                                    <a:extLst>
                                      <a:ext uri="{FF2B5EF4-FFF2-40B4-BE49-F238E27FC236}">
                                        <a16:creationId xmlns:a16="http://schemas.microsoft.com/office/drawing/2014/main" id="{5EC0C993-BB49-FEC0-C808-1A6CF59E49D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2866963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7" name="Rectangle 326">
                                    <a:extLst>
                                      <a:ext uri="{FF2B5EF4-FFF2-40B4-BE49-F238E27FC236}">
                                        <a16:creationId xmlns:a16="http://schemas.microsoft.com/office/drawing/2014/main" id="{C5FFF708-A49A-1695-E304-58E2773B6A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61284" y="2336800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20" name="Rectangle 319">
                                  <a:extLst>
                                    <a:ext uri="{FF2B5EF4-FFF2-40B4-BE49-F238E27FC236}">
                                      <a16:creationId xmlns:a16="http://schemas.microsoft.com/office/drawing/2014/main" id="{A97B8899-0EDC-0748-8D74-EAD8835FB0C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8440" y="1742547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18" name="Rectangle 317">
                                <a:extLst>
                                  <a:ext uri="{FF2B5EF4-FFF2-40B4-BE49-F238E27FC236}">
                                    <a16:creationId xmlns:a16="http://schemas.microsoft.com/office/drawing/2014/main" id="{3F243059-E354-B235-2D52-59202D1D0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69823" y="2340936"/>
                                <a:ext cx="45719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328" name="Straight Connector 327">
                              <a:extLst>
                                <a:ext uri="{FF2B5EF4-FFF2-40B4-BE49-F238E27FC236}">
                                  <a16:creationId xmlns:a16="http://schemas.microsoft.com/office/drawing/2014/main" id="{BF167422-6985-223E-8368-E1BAC1F4FEA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3580455" y="3559336"/>
                              <a:ext cx="45720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31" name="Isosceles Triangle 330">
                            <a:extLst>
                              <a:ext uri="{FF2B5EF4-FFF2-40B4-BE49-F238E27FC236}">
                                <a16:creationId xmlns:a16="http://schemas.microsoft.com/office/drawing/2014/main" id="{B1E53A9C-812B-AE49-8D16-F4E733495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647727" y="5306053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33" name="Straight Connector 332">
                          <a:extLst>
                            <a:ext uri="{FF2B5EF4-FFF2-40B4-BE49-F238E27FC236}">
                              <a16:creationId xmlns:a16="http://schemas.microsoft.com/office/drawing/2014/main" id="{7BAC556A-4843-64C1-78BC-F5436F2691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2792701" y="3974442"/>
                          <a:ext cx="32004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34" name="Isosceles Triangle 333">
                          <a:extLst>
                            <a:ext uri="{FF2B5EF4-FFF2-40B4-BE49-F238E27FC236}">
                              <a16:creationId xmlns:a16="http://schemas.microsoft.com/office/drawing/2014/main" id="{9529FA00-44EA-095B-11EB-45A5372C8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897477" y="4139018"/>
                          <a:ext cx="110488" cy="95248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5" name="Straight Connector 334">
                          <a:extLst>
                            <a:ext uri="{FF2B5EF4-FFF2-40B4-BE49-F238E27FC236}">
                              <a16:creationId xmlns:a16="http://schemas.microsoft.com/office/drawing/2014/main" id="{E514D21D-5344-6062-1695-4FC52402D3C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2956141" y="3820665"/>
                          <a:ext cx="64008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DC1208EF-E56E-CCC4-6340-86AD5D127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89854" y="892363"/>
                        <a:ext cx="1068816" cy="1157148"/>
                        <a:chOff x="7322094" y="1059947"/>
                        <a:chExt cx="1068816" cy="1157148"/>
                      </a:xfrm>
                    </p:grpSpPr>
                    <p:sp>
                      <p:nvSpPr>
                        <p:cNvPr id="338" name="Isosceles Triangle 337">
                          <a:extLst>
                            <a:ext uri="{FF2B5EF4-FFF2-40B4-BE49-F238E27FC236}">
                              <a16:creationId xmlns:a16="http://schemas.microsoft.com/office/drawing/2014/main" id="{39CBB6D3-1DC6-D9C9-707A-5802B84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277928" y="1104113"/>
                          <a:ext cx="1157148" cy="1068816"/>
                        </a:xfrm>
                        <a:prstGeom prst="triangl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342" name="Plus Sign 341">
                          <a:extLst>
                            <a:ext uri="{FF2B5EF4-FFF2-40B4-BE49-F238E27FC236}">
                              <a16:creationId xmlns:a16="http://schemas.microsoft.com/office/drawing/2014/main" id="{3B7FBECF-5D4B-3672-0592-BA50FDA43A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300841"/>
                          <a:ext cx="148773" cy="148773"/>
                        </a:xfrm>
                        <a:prstGeom prst="mathPl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" name="Minus Sign 342">
                          <a:extLst>
                            <a:ext uri="{FF2B5EF4-FFF2-40B4-BE49-F238E27FC236}">
                              <a16:creationId xmlns:a16="http://schemas.microsoft.com/office/drawing/2014/main" id="{385A79DD-38F9-1B09-1ECF-052161E7A5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834195"/>
                          <a:ext cx="148773" cy="148773"/>
                        </a:xfrm>
                        <a:prstGeom prst="mathMin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46" name="Connector: Elbow 345">
                        <a:extLst>
                          <a:ext uri="{FF2B5EF4-FFF2-40B4-BE49-F238E27FC236}">
                            <a16:creationId xmlns:a16="http://schemas.microsoft.com/office/drawing/2014/main" id="{52E20053-13EA-8020-CEFC-20ADD2C58B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12475" y="1236493"/>
                        <a:ext cx="5276864" cy="3335403"/>
                      </a:xfrm>
                      <a:prstGeom prst="bentConnector3">
                        <a:avLst>
                          <a:gd name="adj1" fmla="val 624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1" name="Connector: Elbow 360">
                      <a:extLst>
                        <a:ext uri="{FF2B5EF4-FFF2-40B4-BE49-F238E27FC236}">
                          <a16:creationId xmlns:a16="http://schemas.microsoft.com/office/drawing/2014/main" id="{A4ABBB50-B01C-34DA-E619-E2DA3B541B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91892" y="1742549"/>
                      <a:ext cx="3082644" cy="306689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24466B4-7D21-7257-E872-9EC362AF4A0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1943" y="120051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cxnSp>
              <p:nvCxnSpPr>
                <p:cNvPr id="488" name="Connector: Elbow 487">
                  <a:extLst>
                    <a:ext uri="{FF2B5EF4-FFF2-40B4-BE49-F238E27FC236}">
                      <a16:creationId xmlns:a16="http://schemas.microsoft.com/office/drawing/2014/main" id="{F0272CA4-9CE2-0A79-E304-2765690EAADD}"/>
                    </a:ext>
                  </a:extLst>
                </p:cNvPr>
                <p:cNvCxnSpPr>
                  <a:stCxn id="482" idx="3"/>
                  <a:endCxn id="449" idx="0"/>
                </p:cNvCxnSpPr>
                <p:nvPr/>
              </p:nvCxnSpPr>
              <p:spPr>
                <a:xfrm>
                  <a:off x="8004701" y="1465864"/>
                  <a:ext cx="1095749" cy="2256631"/>
                </a:xfrm>
                <a:prstGeom prst="bentConnector4">
                  <a:avLst>
                    <a:gd name="adj1" fmla="val 48957"/>
                    <a:gd name="adj2" fmla="val 9068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496AC06B-A606-3392-6EFF-3F2B8538C03A}"/>
                  </a:ext>
                </a:extLst>
              </p:cNvPr>
              <p:cNvSpPr txBox="1"/>
              <p:nvPr/>
            </p:nvSpPr>
            <p:spPr>
              <a:xfrm>
                <a:off x="109343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3DA65135-F74B-B72E-07BE-E933439EBAEE}"/>
                  </a:ext>
                </a:extLst>
              </p:cNvPr>
              <p:cNvSpPr txBox="1"/>
              <p:nvPr/>
            </p:nvSpPr>
            <p:spPr>
              <a:xfrm>
                <a:off x="42312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1FFB0533-FA2E-D0D4-A59A-E0E18BC147E0}"/>
                  </a:ext>
                </a:extLst>
              </p:cNvPr>
              <p:cNvSpPr txBox="1"/>
              <p:nvPr/>
            </p:nvSpPr>
            <p:spPr>
              <a:xfrm>
                <a:off x="3230357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5A78116-4333-B04B-2DEC-C9408F59937D}"/>
                  </a:ext>
                </a:extLst>
              </p:cNvPr>
              <p:cNvSpPr txBox="1"/>
              <p:nvPr/>
            </p:nvSpPr>
            <p:spPr>
              <a:xfrm>
                <a:off x="2594043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E5631F4-4928-B75E-3D08-A3CCF6D8F396}"/>
                  </a:ext>
                </a:extLst>
              </p:cNvPr>
              <p:cNvSpPr txBox="1"/>
              <p:nvPr/>
            </p:nvSpPr>
            <p:spPr>
              <a:xfrm>
                <a:off x="1109734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53E8643-EB34-DBF5-7414-2A9F59B01C3D}"/>
                  </a:ext>
                </a:extLst>
              </p:cNvPr>
              <p:cNvSpPr txBox="1"/>
              <p:nvPr/>
            </p:nvSpPr>
            <p:spPr>
              <a:xfrm>
                <a:off x="476512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95CF296D-242F-FA2B-DAA0-F28D1B1EDEE0}"/>
                  </a:ext>
                </a:extLst>
              </p:cNvPr>
              <p:cNvSpPr txBox="1"/>
              <p:nvPr/>
            </p:nvSpPr>
            <p:spPr>
              <a:xfrm>
                <a:off x="3221259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B301D1AA-BC41-019D-8627-24A295E5071D}"/>
                  </a:ext>
                </a:extLst>
              </p:cNvPr>
              <p:cNvSpPr txBox="1"/>
              <p:nvPr/>
            </p:nvSpPr>
            <p:spPr>
              <a:xfrm>
                <a:off x="2642492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BDF5421-E0FB-B49F-1691-2C929109FDBC}"/>
                  </a:ext>
                </a:extLst>
              </p:cNvPr>
              <p:cNvSpPr txBox="1"/>
              <p:nvPr/>
            </p:nvSpPr>
            <p:spPr>
              <a:xfrm>
                <a:off x="3153612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175FA9BC-6217-7CF6-31CE-38111F8C3199}"/>
                  </a:ext>
                </a:extLst>
              </p:cNvPr>
              <p:cNvSpPr txBox="1"/>
              <p:nvPr/>
            </p:nvSpPr>
            <p:spPr>
              <a:xfrm>
                <a:off x="2703524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34BD60ED-04CC-9743-7ABA-FCF461A2B727}"/>
                  </a:ext>
                </a:extLst>
              </p:cNvPr>
              <p:cNvSpPr txBox="1"/>
              <p:nvPr/>
            </p:nvSpPr>
            <p:spPr>
              <a:xfrm>
                <a:off x="1937853" y="354846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0351AD0B-1508-8982-7A45-A986FD1685AC}"/>
                  </a:ext>
                </a:extLst>
              </p:cNvPr>
              <p:cNvSpPr txBox="1"/>
              <p:nvPr/>
            </p:nvSpPr>
            <p:spPr>
              <a:xfrm>
                <a:off x="1937853" y="280535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D2AD9B-3F82-A3ED-A41E-D6BCA38CBF80}"/>
                </a:ext>
              </a:extLst>
            </p:cNvPr>
            <p:cNvSpPr txBox="1"/>
            <p:nvPr/>
          </p:nvSpPr>
          <p:spPr>
            <a:xfrm>
              <a:off x="8800575" y="303002"/>
              <a:ext cx="2455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S_ref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025791-5A06-5B84-3081-18B66BD2298D}"/>
                </a:ext>
              </a:extLst>
            </p:cNvPr>
            <p:cNvSpPr txBox="1"/>
            <p:nvPr/>
          </p:nvSpPr>
          <p:spPr>
            <a:xfrm>
              <a:off x="358333" y="4983842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D744D-C65A-EC0B-0D91-B8BEA214404A}"/>
                </a:ext>
              </a:extLst>
            </p:cNvPr>
            <p:cNvSpPr txBox="1"/>
            <p:nvPr/>
          </p:nvSpPr>
          <p:spPr>
            <a:xfrm>
              <a:off x="2895699" y="5191156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D1BEF1-5972-F1AF-B881-F465B440E24D}"/>
              </a:ext>
            </a:extLst>
          </p:cNvPr>
          <p:cNvSpPr txBox="1"/>
          <p:nvPr/>
        </p:nvSpPr>
        <p:spPr>
          <a:xfrm>
            <a:off x="961598" y="1148693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775DF-6004-4D2B-0C28-F3C98CFF8D8D}"/>
              </a:ext>
            </a:extLst>
          </p:cNvPr>
          <p:cNvSpPr txBox="1"/>
          <p:nvPr/>
        </p:nvSpPr>
        <p:spPr>
          <a:xfrm>
            <a:off x="3138878" y="113042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6E25F-DFD9-793E-DECD-9927D6D06EE3}"/>
              </a:ext>
            </a:extLst>
          </p:cNvPr>
          <p:cNvSpPr txBox="1"/>
          <p:nvPr/>
        </p:nvSpPr>
        <p:spPr>
          <a:xfrm>
            <a:off x="5575671" y="129131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AE5FC-07B7-7F45-77B8-43FF9D0C49F9}"/>
              </a:ext>
            </a:extLst>
          </p:cNvPr>
          <p:cNvSpPr txBox="1"/>
          <p:nvPr/>
        </p:nvSpPr>
        <p:spPr>
          <a:xfrm>
            <a:off x="5575671" y="2074254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0177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72CA5-64D6-6C50-CC1A-5BDDE68F7011}"/>
              </a:ext>
            </a:extLst>
          </p:cNvPr>
          <p:cNvGrpSpPr/>
          <p:nvPr/>
        </p:nvGrpSpPr>
        <p:grpSpPr>
          <a:xfrm>
            <a:off x="286938" y="303002"/>
            <a:ext cx="10986970" cy="6095683"/>
            <a:chOff x="286938" y="303002"/>
            <a:chExt cx="10986970" cy="6095683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1B00B7C8-C459-3599-742F-CE8E1FA00840}"/>
                </a:ext>
              </a:extLst>
            </p:cNvPr>
            <p:cNvGrpSpPr/>
            <p:nvPr/>
          </p:nvGrpSpPr>
          <p:grpSpPr>
            <a:xfrm>
              <a:off x="286938" y="671207"/>
              <a:ext cx="10986970" cy="5727478"/>
              <a:chOff x="423125" y="340467"/>
              <a:chExt cx="10986970" cy="5727478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FFB41DE8-65BF-8B03-FA4A-8582EC788EE8}"/>
                  </a:ext>
                </a:extLst>
              </p:cNvPr>
              <p:cNvGrpSpPr/>
              <p:nvPr/>
            </p:nvGrpSpPr>
            <p:grpSpPr>
              <a:xfrm>
                <a:off x="9077590" y="3507051"/>
                <a:ext cx="2332505" cy="2560894"/>
                <a:chOff x="7710026" y="3528999"/>
                <a:chExt cx="2332505" cy="2560894"/>
              </a:xfrm>
            </p:grpSpPr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EF4E4F15-08F4-0DA3-4692-310E5123E367}"/>
                    </a:ext>
                  </a:extLst>
                </p:cNvPr>
                <p:cNvGrpSpPr/>
                <p:nvPr/>
              </p:nvGrpSpPr>
              <p:grpSpPr>
                <a:xfrm>
                  <a:off x="7939801" y="3528999"/>
                  <a:ext cx="2102730" cy="2560894"/>
                  <a:chOff x="7939801" y="3528999"/>
                  <a:chExt cx="2102730" cy="2560894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8975FE12-1635-3538-0097-BFB6EC759851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1945345" cy="2560894"/>
                    <a:chOff x="8102861" y="3474121"/>
                    <a:chExt cx="1945345" cy="2560894"/>
                  </a:xfrm>
                </p:grpSpPr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FE66BBEE-A679-0D77-588B-9771541F9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2861" y="3474121"/>
                      <a:ext cx="1945345" cy="256089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D6AAF895-4B2E-28D3-52B6-DD1ACCE6F3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47412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B4945056-2327-7293-D29E-C1DECE517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66957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A23B1A0A-A874-BF48-399F-BBA271E10C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86502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D58E57DD-AE9E-E950-C023-40556736B9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06048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72D82C7B-8E1A-87F0-B1AD-6D9021897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25593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03B2607B-1CF7-7954-DC01-D5020019C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45139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FDF5A0F3-46D0-335A-6378-CE4194DEB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64684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C45EEB89-CB0D-7552-24E6-9BED5D49E3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84229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C94D6F27-64BA-2475-4BBF-AF608FB4BC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03775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2C1CCEDE-8B77-4DC3-BBD4-C2BAA95C9D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23320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F3A16AEE-02B0-E20B-C9A0-141121649F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42866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6" name="TextBox 405">
                      <a:extLst>
                        <a:ext uri="{FF2B5EF4-FFF2-40B4-BE49-F238E27FC236}">
                          <a16:creationId xmlns:a16="http://schemas.microsoft.com/office/drawing/2014/main" id="{B9D0A7D0-7542-548D-4B12-B56831E03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62411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BB71EE90-B2DD-89E4-0B2E-1170C0681A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81957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AF0EC6C2-237A-B015-AD6A-948B113407B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62945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8D68CDD6-216C-25AD-DE46-7E991B408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0" name="Straight Connector 409">
                      <a:extLst>
                        <a:ext uri="{FF2B5EF4-FFF2-40B4-BE49-F238E27FC236}">
                          <a16:creationId xmlns:a16="http://schemas.microsoft.com/office/drawing/2014/main" id="{7E5E653D-EEF9-73FF-36D9-82675E277A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BDDB6C36-0FE3-E0B8-F51C-F43F69AAE50F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82447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390C4D74-4780-9F68-7814-81FDFB0AF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2CAAB94-5BD2-5A0F-8445-EB709A18F7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986E4739-B06A-262B-2FF6-DFFF12795C3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019492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1DEAD3FE-BF91-6106-C37F-6534154E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ED0319B9-4A18-6618-8CBF-C69150940C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BF2B34C8-6EFF-B8E8-0DF4-E1B11CD01F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214509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545C9D58-6370-C991-4CD7-47D789248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B37FAFA1-164E-CC55-409C-D789F03DD9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24678083-F81E-8F55-3278-AFC17E65DC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409526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2" name="Rectangle 421">
                      <a:extLst>
                        <a:ext uri="{FF2B5EF4-FFF2-40B4-BE49-F238E27FC236}">
                          <a16:creationId xmlns:a16="http://schemas.microsoft.com/office/drawing/2014/main" id="{99C8BE76-AB00-BB6F-9A60-08EFEE7A6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2B7ED07F-B299-3E38-D7E7-A1058C26E3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EBE35782-3921-3D7F-8CF4-DF1D2DF4E136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60454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6D2EFFC1-CCE6-2B9A-0E5A-E0A5D45AA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6" name="Straight Connector 425">
                      <a:extLst>
                        <a:ext uri="{FF2B5EF4-FFF2-40B4-BE49-F238E27FC236}">
                          <a16:creationId xmlns:a16="http://schemas.microsoft.com/office/drawing/2014/main" id="{54737DE5-06DD-BF2C-BFE5-57CF4C9B21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C5E6A4F7-EF90-7B17-EB70-AE3AB65CB6A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799560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8" name="Rectangle 427">
                      <a:extLst>
                        <a:ext uri="{FF2B5EF4-FFF2-40B4-BE49-F238E27FC236}">
                          <a16:creationId xmlns:a16="http://schemas.microsoft.com/office/drawing/2014/main" id="{CFB5DA39-068C-7746-D897-99FDAF2BE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9" name="Straight Connector 428">
                      <a:extLst>
                        <a:ext uri="{FF2B5EF4-FFF2-40B4-BE49-F238E27FC236}">
                          <a16:creationId xmlns:a16="http://schemas.microsoft.com/office/drawing/2014/main" id="{A8D6D186-6EEC-4EBA-278D-A735608104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>
                    <a:extLst>
                      <a:ext uri="{FF2B5EF4-FFF2-40B4-BE49-F238E27FC236}">
                        <a16:creationId xmlns:a16="http://schemas.microsoft.com/office/drawing/2014/main" id="{C785D8F2-ABC3-0C77-F551-6B953C21FCC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994577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1" name="Rectangle 430">
                      <a:extLst>
                        <a:ext uri="{FF2B5EF4-FFF2-40B4-BE49-F238E27FC236}">
                          <a16:creationId xmlns:a16="http://schemas.microsoft.com/office/drawing/2014/main" id="{05B6850F-3C04-8556-1960-1A6514731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B596A41-84DC-6A53-80B5-873B52E063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F67EEC8A-949D-E820-89A3-5C974D94D774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189594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8D96882D-B04E-CFE9-7CD2-842A1C606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5" name="Straight Connector 434">
                      <a:extLst>
                        <a:ext uri="{FF2B5EF4-FFF2-40B4-BE49-F238E27FC236}">
                          <a16:creationId xmlns:a16="http://schemas.microsoft.com/office/drawing/2014/main" id="{B0E3FAE7-9026-FD88-95CC-163C46D5B4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A57BEEB9-8391-352B-26EE-5ECC9DE6A51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384611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6DF8FFF9-EA4B-9E4F-E2B3-55C53322F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DCB68EF8-7E33-653A-1BE3-8DB0E63E7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E7DED9F-508A-8982-29E5-598E32C0020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57962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564B5B3E-2C4E-C55B-9FD0-0AB85697C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DC21A44D-67C9-D478-E959-CEDE79EC5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2" name="Group 441">
                    <a:extLst>
                      <a:ext uri="{FF2B5EF4-FFF2-40B4-BE49-F238E27FC236}">
                        <a16:creationId xmlns:a16="http://schemas.microsoft.com/office/drawing/2014/main" id="{D1611F02-D6E4-4158-DCDD-A8586B3A8AB8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77464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F8671D75-B45F-2289-D3D8-3FDDBFE06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59E6A612-2D96-B3F3-9E15-0A2382CCCB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9BD2B286-0792-34E6-642B-92D3FF57D5AD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96966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A65EF07C-58A4-A44E-FAC2-29E150247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7" name="Straight Connector 446">
                      <a:extLst>
                        <a:ext uri="{FF2B5EF4-FFF2-40B4-BE49-F238E27FC236}">
                          <a16:creationId xmlns:a16="http://schemas.microsoft.com/office/drawing/2014/main" id="{463A16AC-7452-34C7-D190-51EF9A7E87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A54C8A64-8B51-1ADF-60C8-E58E0A2F1044}"/>
                    </a:ext>
                  </a:extLst>
                </p:cNvPr>
                <p:cNvGrpSpPr/>
                <p:nvPr/>
              </p:nvGrpSpPr>
              <p:grpSpPr>
                <a:xfrm>
                  <a:off x="7710026" y="3698724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F7C6609D-67BD-E792-1A41-647EF5B42B2A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84E4DF95-4456-BC9E-1DE5-5B1CF9C23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7AA61623-46AF-034B-EFBD-A08A72410949}"/>
                    </a:ext>
                  </a:extLst>
                </p:cNvPr>
                <p:cNvGrpSpPr/>
                <p:nvPr/>
              </p:nvGrpSpPr>
              <p:grpSpPr>
                <a:xfrm>
                  <a:off x="7710026" y="3901798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262F5373-3418-59A1-E75A-E6EE98DFFAA9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8EEA3FC0-B9F4-9139-C0BF-53894DDF0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A551284F-4C70-F599-EE20-BCCD607E9948}"/>
                    </a:ext>
                  </a:extLst>
                </p:cNvPr>
                <p:cNvGrpSpPr/>
                <p:nvPr/>
              </p:nvGrpSpPr>
              <p:grpSpPr>
                <a:xfrm>
                  <a:off x="7710026" y="4104872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89439368-71DF-5CE7-A91F-1CF4A841DDEF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B7F991C-37D4-6E2B-A01B-6657C40362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5F325289-4BCF-838C-EDB8-DA689A92C273}"/>
                    </a:ext>
                  </a:extLst>
                </p:cNvPr>
                <p:cNvGrpSpPr/>
                <p:nvPr/>
              </p:nvGrpSpPr>
              <p:grpSpPr>
                <a:xfrm>
                  <a:off x="7710026" y="4307945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4211623E-7EF8-8278-FE61-B61C1F78081D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55361320-EFB2-2CAB-9ECC-9EC2800321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ED8935B5-F2F4-A279-E601-7D6143E4623A}"/>
                    </a:ext>
                  </a:extLst>
                </p:cNvPr>
                <p:cNvSpPr txBox="1"/>
                <p:nvPr/>
              </p:nvSpPr>
              <p:spPr>
                <a:xfrm>
                  <a:off x="7894796" y="378329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clock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DB636588-5F8D-B691-DF15-A2FA2DB6B480}"/>
                    </a:ext>
                  </a:extLst>
                </p:cNvPr>
                <p:cNvSpPr txBox="1"/>
                <p:nvPr/>
              </p:nvSpPr>
              <p:spPr>
                <a:xfrm>
                  <a:off x="7894796" y="399496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reset</a:t>
                  </a:r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5C86B38-D204-FCEB-CA95-959B62817D94}"/>
                    </a:ext>
                  </a:extLst>
                </p:cNvPr>
                <p:cNvSpPr txBox="1"/>
                <p:nvPr/>
              </p:nvSpPr>
              <p:spPr>
                <a:xfrm>
                  <a:off x="7894796" y="420664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56C26504-5116-AA86-0390-9C75973987D2}"/>
                    </a:ext>
                  </a:extLst>
                </p:cNvPr>
                <p:cNvSpPr txBox="1"/>
                <p:nvPr/>
              </p:nvSpPr>
              <p:spPr>
                <a:xfrm>
                  <a:off x="7894796" y="357161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comp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337191C9-58F1-14FC-A582-4CAAE070CA93}"/>
                  </a:ext>
                </a:extLst>
              </p:cNvPr>
              <p:cNvGrpSpPr/>
              <p:nvPr/>
            </p:nvGrpSpPr>
            <p:grpSpPr>
              <a:xfrm>
                <a:off x="6656475" y="3748679"/>
                <a:ext cx="2026147" cy="755632"/>
                <a:chOff x="4687423" y="5178976"/>
                <a:chExt cx="2026147" cy="755632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5E043EE7-E233-30BC-232F-2D48AEB36ECB}"/>
                    </a:ext>
                  </a:extLst>
                </p:cNvPr>
                <p:cNvGrpSpPr/>
                <p:nvPr/>
              </p:nvGrpSpPr>
              <p:grpSpPr>
                <a:xfrm>
                  <a:off x="4687423" y="5178976"/>
                  <a:ext cx="1898698" cy="755632"/>
                  <a:chOff x="5012543" y="5210005"/>
                  <a:chExt cx="1898698" cy="755632"/>
                </a:xfrm>
              </p:grpSpPr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EC8290DE-173A-562A-2173-BB37EC1DC675}"/>
                      </a:ext>
                    </a:extLst>
                  </p:cNvPr>
                  <p:cNvSpPr/>
                  <p:nvPr/>
                </p:nvSpPr>
                <p:spPr>
                  <a:xfrm>
                    <a:off x="5012543" y="5210005"/>
                    <a:ext cx="1867730" cy="75563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2F3E9644-E9DC-DC06-9EC1-B59AAC5C9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214005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288EC5DE-9115-1763-A735-700891B204F3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433536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7CB72675-86DB-B18F-1A82-CC70392A9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65306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</p:grp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00B6FFE1-5003-0573-A378-C91BBC1032C4}"/>
                    </a:ext>
                  </a:extLst>
                </p:cNvPr>
                <p:cNvGrpSpPr/>
                <p:nvPr/>
              </p:nvGrpSpPr>
              <p:grpSpPr>
                <a:xfrm>
                  <a:off x="6556053" y="5305903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F30419BE-D52B-E645-F474-8100D363A454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0FA8B0F7-9505-0EE8-7E75-E1179B2A3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52ECCE9F-D4F1-CDB3-4B9F-C0AECEA18D89}"/>
                    </a:ext>
                  </a:extLst>
                </p:cNvPr>
                <p:cNvGrpSpPr/>
                <p:nvPr/>
              </p:nvGrpSpPr>
              <p:grpSpPr>
                <a:xfrm>
                  <a:off x="6556053" y="5524845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CF6B65DB-FA47-0356-D09F-4D1023C4D10B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76150D28-8D61-7CCC-CEB8-805E99C4C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8C3C5FB5-0DC8-6EEF-F431-0C4C10EA1119}"/>
                    </a:ext>
                  </a:extLst>
                </p:cNvPr>
                <p:cNvGrpSpPr/>
                <p:nvPr/>
              </p:nvGrpSpPr>
              <p:grpSpPr>
                <a:xfrm>
                  <a:off x="6556053" y="5743787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0D365253-6FBB-F049-32E9-4EC5CC6EA8DA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7CE70DC1-4226-BB9F-EF4D-43D7E2C6D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5D3917D7-3D89-FF9A-29D3-32A321D6D833}"/>
                  </a:ext>
                </a:extLst>
              </p:cNvPr>
              <p:cNvGrpSpPr/>
              <p:nvPr/>
            </p:nvGrpSpPr>
            <p:grpSpPr>
              <a:xfrm>
                <a:off x="7847184" y="1450307"/>
                <a:ext cx="157517" cy="31114"/>
                <a:chOff x="8237533" y="3376138"/>
                <a:chExt cx="157517" cy="31114"/>
              </a:xfrm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EFDFDAD-1301-DE92-1E62-43D136208B44}"/>
                    </a:ext>
                  </a:extLst>
                </p:cNvPr>
                <p:cNvSpPr/>
                <p:nvPr/>
              </p:nvSpPr>
              <p:spPr>
                <a:xfrm>
                  <a:off x="8363936" y="3376138"/>
                  <a:ext cx="31114" cy="3111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0C609D4E-6904-0EF8-DB3C-04E9A4E02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237533" y="3391694"/>
                  <a:ext cx="12445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85356A9C-96F9-DAEF-BB7D-426A03FC1FF9}"/>
                  </a:ext>
                </a:extLst>
              </p:cNvPr>
              <p:cNvGrpSpPr/>
              <p:nvPr/>
            </p:nvGrpSpPr>
            <p:grpSpPr>
              <a:xfrm>
                <a:off x="579120" y="340467"/>
                <a:ext cx="8521330" cy="5060834"/>
                <a:chOff x="579120" y="340467"/>
                <a:chExt cx="8521330" cy="5060834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04CEB3B2-1AFD-A0CF-F7AE-DBF638B91054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175902" cy="5060834"/>
                  <a:chOff x="579120" y="340467"/>
                  <a:chExt cx="8175902" cy="5060834"/>
                </a:xfrm>
              </p:grpSpPr>
              <p:grpSp>
                <p:nvGrpSpPr>
                  <p:cNvPr id="377" name="Group 376">
                    <a:extLst>
                      <a:ext uri="{FF2B5EF4-FFF2-40B4-BE49-F238E27FC236}">
                        <a16:creationId xmlns:a16="http://schemas.microsoft.com/office/drawing/2014/main" id="{92D22802-5B00-875E-D15D-85054AAEC57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7279550" cy="5060834"/>
                    <a:chOff x="579120" y="340467"/>
                    <a:chExt cx="7279550" cy="5060834"/>
                  </a:xfrm>
                </p:grpSpPr>
                <p:grpSp>
                  <p:nvGrpSpPr>
                    <p:cNvPr id="359" name="Group 358">
                      <a:extLst>
                        <a:ext uri="{FF2B5EF4-FFF2-40B4-BE49-F238E27FC236}">
                          <a16:creationId xmlns:a16="http://schemas.microsoft.com/office/drawing/2014/main" id="{9FB0B251-45F7-64C2-D796-75A593830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36" name="Group 335">
                        <a:extLst>
                          <a:ext uri="{FF2B5EF4-FFF2-40B4-BE49-F238E27FC236}">
                            <a16:creationId xmlns:a16="http://schemas.microsoft.com/office/drawing/2014/main" id="{F5934A46-6199-84B7-DE11-BD91AAD073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3895488" cy="5060834"/>
                        <a:chOff x="579120" y="340467"/>
                        <a:chExt cx="3895488" cy="5060834"/>
                      </a:xfrm>
                    </p:grpSpPr>
                    <p:grpSp>
                      <p:nvGrpSpPr>
                        <p:cNvPr id="332" name="Group 331">
                          <a:extLst>
                            <a:ext uri="{FF2B5EF4-FFF2-40B4-BE49-F238E27FC236}">
                              <a16:creationId xmlns:a16="http://schemas.microsoft.com/office/drawing/2014/main" id="{B5324914-3B83-FB74-C7D4-845545F95C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13" name="Group 312">
                            <a:extLst>
                              <a:ext uri="{FF2B5EF4-FFF2-40B4-BE49-F238E27FC236}">
                                <a16:creationId xmlns:a16="http://schemas.microsoft.com/office/drawing/2014/main" id="{41734BC7-8B6E-31AF-4712-7314F4D347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7579" y="4441101"/>
                            <a:ext cx="182880" cy="859241"/>
                            <a:chOff x="2200210" y="4741213"/>
                            <a:chExt cx="182880" cy="859241"/>
                          </a:xfrm>
                        </p:grpSpPr>
                        <p:cxnSp>
                          <p:nvCxnSpPr>
                            <p:cNvPr id="309" name="Straight Connector 308">
                              <a:extLst>
                                <a:ext uri="{FF2B5EF4-FFF2-40B4-BE49-F238E27FC236}">
                                  <a16:creationId xmlns:a16="http://schemas.microsoft.com/office/drawing/2014/main" id="{41606EBB-0C9E-EEA9-D3F9-BA1B20FB400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1989898" y="5042965"/>
                              <a:ext cx="603504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0" name="Straight Connector 309">
                              <a:extLst>
                                <a:ext uri="{FF2B5EF4-FFF2-40B4-BE49-F238E27FC236}">
                                  <a16:creationId xmlns:a16="http://schemas.microsoft.com/office/drawing/2014/main" id="{68A7B690-1446-DBDE-FC6D-8E38855DC98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0800000" flipV="1">
                              <a:off x="2200210" y="5349542"/>
                              <a:ext cx="18288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11" name="Moon 310">
                              <a:extLst>
                                <a:ext uri="{FF2B5EF4-FFF2-40B4-BE49-F238E27FC236}">
                                  <a16:creationId xmlns:a16="http://schemas.microsoft.com/office/drawing/2014/main" id="{F7202F9A-B342-6086-2C2D-33B080AA59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2272571" y="5330246"/>
                              <a:ext cx="45719" cy="169486"/>
                            </a:xfrm>
                            <a:prstGeom prst="moon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312" name="Straight Connector 311">
                              <a:extLst>
                                <a:ext uri="{FF2B5EF4-FFF2-40B4-BE49-F238E27FC236}">
                                  <a16:creationId xmlns:a16="http://schemas.microsoft.com/office/drawing/2014/main" id="{E01E6321-49C6-D60D-7ECA-9B2F3F45ADB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291650" y="5392129"/>
                              <a:ext cx="0" cy="208325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9B977805-3CA0-2C4B-0DE5-90CCFD6655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4822813"/>
                            <a:chOff x="579120" y="340467"/>
                            <a:chExt cx="3895488" cy="4822813"/>
                          </a:xfrm>
                        </p:grpSpPr>
                        <p:grpSp>
                          <p:nvGrpSpPr>
                            <p:cNvPr id="314" name="Group 313">
                              <a:extLst>
                                <a:ext uri="{FF2B5EF4-FFF2-40B4-BE49-F238E27FC236}">
                                  <a16:creationId xmlns:a16="http://schemas.microsoft.com/office/drawing/2014/main" id="{C5D45711-3339-861F-CBE3-AAA3E7A34D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723023"/>
                              <a:chOff x="579120" y="340467"/>
                              <a:chExt cx="3895488" cy="4723023"/>
                            </a:xfrm>
                          </p:grpSpPr>
                          <p:grpSp>
                            <p:nvGrpSpPr>
                              <p:cNvPr id="299" name="Group 298">
                                <a:extLst>
                                  <a:ext uri="{FF2B5EF4-FFF2-40B4-BE49-F238E27FC236}">
                                    <a16:creationId xmlns:a16="http://schemas.microsoft.com/office/drawing/2014/main" id="{AF737AFD-6B5E-E98A-7C34-66167F0788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103219"/>
                                <a:chOff x="579120" y="340467"/>
                                <a:chExt cx="3895488" cy="4103219"/>
                              </a:xfrm>
                            </p:grpSpPr>
                            <p:grpSp>
                              <p:nvGrpSpPr>
                                <p:cNvPr id="110" name="Group 109">
                                  <a:extLst>
                                    <a:ext uri="{FF2B5EF4-FFF2-40B4-BE49-F238E27FC236}">
                                      <a16:creationId xmlns:a16="http://schemas.microsoft.com/office/drawing/2014/main" id="{D29F5C58-3E5A-72A1-1B04-EC9C22672F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8"/>
                                  <a:ext cx="1342010" cy="4103218"/>
                                  <a:chOff x="579120" y="340468"/>
                                  <a:chExt cx="1342010" cy="4103218"/>
                                </a:xfrm>
                              </p:grpSpPr>
                              <p:cxnSp>
                                <p:nvCxnSpPr>
                                  <p:cNvPr id="55" name="Straight Connector 54">
                                    <a:extLst>
                                      <a:ext uri="{FF2B5EF4-FFF2-40B4-BE49-F238E27FC236}">
                                        <a16:creationId xmlns:a16="http://schemas.microsoft.com/office/drawing/2014/main" id="{EB2C0E61-FC0E-2708-E82D-29EF198D014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1071117" y="2441950"/>
                                    <a:ext cx="164592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56" name="Isosceles Triangle 55">
                                    <a:extLst>
                                      <a:ext uri="{FF2B5EF4-FFF2-40B4-BE49-F238E27FC236}">
                                        <a16:creationId xmlns:a16="http://schemas.microsoft.com/office/drawing/2014/main" id="{64082373-CBFB-AA4B-E70E-7FC98E9BD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1098169" y="2529945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grpSp>
                                <p:nvGrpSpPr>
                                  <p:cNvPr id="61" name="Group 60">
                                    <a:extLst>
                                      <a:ext uri="{FF2B5EF4-FFF2-40B4-BE49-F238E27FC236}">
                                        <a16:creationId xmlns:a16="http://schemas.microsoft.com/office/drawing/2014/main" id="{66D3F4C9-1DFA-779D-A415-F9D5D8CCE41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2042051"/>
                                    <a:chOff x="579120" y="340468"/>
                                    <a:chExt cx="1342010" cy="2042051"/>
                                  </a:xfrm>
                                </p:grpSpPr>
                                <p:grpSp>
                                  <p:nvGrpSpPr>
                                    <p:cNvPr id="27" name="Group 26">
                                      <a:extLst>
                                        <a:ext uri="{FF2B5EF4-FFF2-40B4-BE49-F238E27FC236}">
                                          <a16:creationId xmlns:a16="http://schemas.microsoft.com/office/drawing/2014/main" id="{BC14905A-FC85-48D0-C4E5-4BB20BEA61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212471" cy="1447799"/>
                                      <a:chOff x="579120" y="340468"/>
                                      <a:chExt cx="1212471" cy="1447799"/>
                                    </a:xfrm>
                                  </p:grpSpPr>
                                  <p:grpSp>
                                    <p:nvGrpSpPr>
                                      <p:cNvPr id="24" name="Group 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8386AE-F491-0D6D-BBDF-C4C4A1C461C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138029"/>
                                        <a:chOff x="579120" y="340468"/>
                                        <a:chExt cx="1212471" cy="1138029"/>
                                      </a:xfrm>
                                    </p:grpSpPr>
                                    <p:grpSp>
                                      <p:nvGrpSpPr>
                                        <p:cNvPr id="17" name="Group 1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82163A4-82A0-B577-D39F-427EC26F2C2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968631" cy="1138029"/>
                                          <a:chOff x="579120" y="340468"/>
                                          <a:chExt cx="968631" cy="1138029"/>
                                        </a:xfrm>
                                      </p:grpSpPr>
                                      <p:grpSp>
                                        <p:nvGrpSpPr>
                                          <p:cNvPr id="11" name="Group 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9846E5A-A953-DFEF-5E9F-C2014B04085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603763" cy="1138029"/>
                                            <a:chOff x="579120" y="340468"/>
                                            <a:chExt cx="603763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7" name="Group 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D0B4E3-C452-701D-5B91-D347267C71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853440"/>
                                              <a:chOff x="579120" y="340468"/>
                                              <a:chExt cx="603763" cy="85344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8" name="Straight Connector 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CE7590-CC24-2D04-42C9-BE79AE805D8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817123" y="34046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2" name="Straight Connector 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EF6045E-1115-34BD-2B91-ABCC594DB221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636026" y="52334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3" name="Oval 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FDF7E-67BF-08A3-7796-158FA4FED9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579120" y="706228"/>
                                                <a:ext cx="487680" cy="48768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" name="Minus Sign 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CC5EF1F-F857-03C5-6EB7-D50781B349F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7811" y="1046480"/>
                                                <a:ext cx="118623" cy="45719"/>
                                              </a:xfrm>
                                              <a:prstGeom prst="mathMin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6" name="Plus Sign 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90E1D5-E038-C274-3E38-714CA1841E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2801" y="744300"/>
                                                <a:ext cx="128644" cy="142186"/>
                                              </a:xfrm>
                                              <a:prstGeom prst="mathPl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9" name="Straight Connector 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BB63672-A956-89FE-F74A-D08F1440DCB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>
                                              <a:off x="733058" y="1285348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0" name="Isosceles Triangle 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5710740-598A-56B3-FBF0-30B57679ABB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V="1">
                                              <a:off x="769254" y="1383249"/>
                                              <a:ext cx="110488" cy="95248"/>
                                            </a:xfrm>
                                            <a:prstGeom prst="triangle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6" name="Group 1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4570E0-FE42-6000-F4FC-7143C051260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181991" y="340468"/>
                                            <a:ext cx="365760" cy="365760"/>
                                            <a:chOff x="1659133" y="547586"/>
                                            <a:chExt cx="365760" cy="365760"/>
                                          </a:xfrm>
                                        </p:grpSpPr>
                                        <p:cxnSp>
                                          <p:nvCxnSpPr>
                                            <p:cNvPr id="12" name="Straight Connector 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90D378-A25A-4F15-BFFF-38183FB4554C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 flipH="1" flipV="1">
                                              <a:off x="1659133" y="54758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3" name="Straight Connector 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25ABF37-AB48-C09E-4E0A-67FED66F1F83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6200000" flipH="1" flipV="1">
                                              <a:off x="1842013" y="73046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sp>
                                      <p:nvSpPr>
                                        <p:cNvPr id="20" name="Oval 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D9E3A4-4279-6560-8305-380DBB6E39C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303911" y="706228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21" name="Straight Connector 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3E3FFB4-5B10-8364-AA00-09E0118CF8B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1547751" y="810263"/>
                                          <a:ext cx="0" cy="14097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2" name="Isosceles Triangle 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B927B22-BCBB-031C-1E9E-0928E9069D8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1492507" y="951232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5" name="Straight Connector 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E84C99-67CA-0A51-20B4-8D8E2D02293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273431" y="1468228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6" name="Rectangle 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55AE99-7BC8-A978-82B4-05D6EFC76DB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24891" y="1742548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28" name="Straight Connector 27">
                                      <a:extLst>
                                        <a:ext uri="{FF2B5EF4-FFF2-40B4-BE49-F238E27FC236}">
                                          <a16:creationId xmlns:a16="http://schemas.microsoft.com/office/drawing/2014/main" id="{2F305F29-F395-835F-88A1-554F84AFF7D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141059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" name="Straight Connector 28">
                                      <a:extLst>
                                        <a:ext uri="{FF2B5EF4-FFF2-40B4-BE49-F238E27FC236}">
                                          <a16:creationId xmlns:a16="http://schemas.microsoft.com/office/drawing/2014/main" id="{A4658FCB-EC5C-F9AF-0FAF-FF10BF0E0F6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57" idx="0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1547750" y="2062587"/>
                                      <a:ext cx="72391" cy="274212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1" name="Rectangle 30">
                                      <a:extLst>
                                        <a:ext uri="{FF2B5EF4-FFF2-40B4-BE49-F238E27FC236}">
                                          <a16:creationId xmlns:a16="http://schemas.microsoft.com/office/drawing/2014/main" id="{16BB98B5-1DE5-1668-A02A-AFC9A13C55A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69253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" name="Rectangle 31">
                                      <a:extLst>
                                        <a:ext uri="{FF2B5EF4-FFF2-40B4-BE49-F238E27FC236}">
                                          <a16:creationId xmlns:a16="http://schemas.microsoft.com/office/drawing/2014/main" id="{E059F7CE-6711-B41A-6629-4A8FBA280F2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1915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3" name="Straight Connector 32">
                                      <a:extLst>
                                        <a:ext uri="{FF2B5EF4-FFF2-40B4-BE49-F238E27FC236}">
                                          <a16:creationId xmlns:a16="http://schemas.microsoft.com/office/drawing/2014/main" id="{A8775F85-6911-3FC6-4B08-B496737779A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73825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4" name="Straight Connector 33">
                                      <a:extLst>
                                        <a:ext uri="{FF2B5EF4-FFF2-40B4-BE49-F238E27FC236}">
                                          <a16:creationId xmlns:a16="http://schemas.microsoft.com/office/drawing/2014/main" id="{4D9F0E2C-04DF-2E45-4432-725C4B59785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3341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7" name="Rectangle 36">
                                      <a:extLst>
                                        <a:ext uri="{FF2B5EF4-FFF2-40B4-BE49-F238E27FC236}">
                                          <a16:creationId xmlns:a16="http://schemas.microsoft.com/office/drawing/2014/main" id="{63CF4C00-87EB-2DF0-11CA-0889FD70759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2773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7" name="Rectangle 56">
                                      <a:extLst>
                                        <a:ext uri="{FF2B5EF4-FFF2-40B4-BE49-F238E27FC236}">
                                          <a16:creationId xmlns:a16="http://schemas.microsoft.com/office/drawing/2014/main" id="{AFC64700-1ECF-DE96-7686-ADD291C5FC9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97281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60" name="Straight Connector 59">
                                      <a:extLst>
                                        <a:ext uri="{FF2B5EF4-FFF2-40B4-BE49-F238E27FC236}">
                                          <a16:creationId xmlns:a16="http://schemas.microsoft.com/office/drawing/2014/main" id="{534B5CBE-D361-2B2D-D170-55019D58A62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53414" y="2357224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62" name="Straight Connector 61">
                                    <a:extLst>
                                      <a:ext uri="{FF2B5EF4-FFF2-40B4-BE49-F238E27FC236}">
                                        <a16:creationId xmlns:a16="http://schemas.microsoft.com/office/drawing/2014/main" id="{8E89DB27-E3CD-D6F9-588C-490182794D4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911480" y="3094728"/>
                                    <a:ext cx="1417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63" name="Group 62">
                                    <a:extLst>
                                      <a:ext uri="{FF2B5EF4-FFF2-40B4-BE49-F238E27FC236}">
                                        <a16:creationId xmlns:a16="http://schemas.microsoft.com/office/drawing/2014/main" id="{6D64566D-ECB9-5CE7-37C3-A77841E2FA8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flipV="1">
                                    <a:off x="1094359" y="3799578"/>
                                    <a:ext cx="787717" cy="644108"/>
                                    <a:chOff x="2866963" y="1243437"/>
                                    <a:chExt cx="787717" cy="644108"/>
                                  </a:xfrm>
                                </p:grpSpPr>
                                <p:grpSp>
                                  <p:nvGrpSpPr>
                                    <p:cNvPr id="64" name="Group 63">
                                      <a:extLst>
                                        <a:ext uri="{FF2B5EF4-FFF2-40B4-BE49-F238E27FC236}">
                                          <a16:creationId xmlns:a16="http://schemas.microsoft.com/office/drawing/2014/main" id="{4F9232F6-D376-D528-DAD9-CF8CB6B454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243437"/>
                                      <a:ext cx="787717" cy="639972"/>
                                      <a:chOff x="2866963" y="1243437"/>
                                      <a:chExt cx="787717" cy="639972"/>
                                    </a:xfrm>
                                  </p:grpSpPr>
                                  <p:grpSp>
                                    <p:nvGrpSpPr>
                                      <p:cNvPr id="66" name="Group 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1732BE-7342-6D4D-0797-AAC7204E2A6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89157"/>
                                        <a:ext cx="787717" cy="594252"/>
                                        <a:chOff x="2866963" y="1289157"/>
                                        <a:chExt cx="787717" cy="594252"/>
                                      </a:xfrm>
                                    </p:grpSpPr>
                                    <p:cxnSp>
                                      <p:nvCxnSpPr>
                                        <p:cNvPr id="68" name="Straight Connector 6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12E40D-F957-EF87-6DA3-505DE6D75188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42631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9" name="Straight Connector 6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605F68-2777-F588-FE71-EB68DD79E30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74" idx="0"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3184144" y="1563477"/>
                                          <a:ext cx="97156" cy="274213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0" name="Rectangle 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5BBE7C-9DE4-D278-D420-A55F497B67B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1" name="Rectangle 7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C377F2-8ED8-36E6-D63D-D81D20584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72" name="Straight Connector 7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7BAF63-FD6A-B195-AFBC-A267D7CFA70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3" name="Straight Connector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BFC547-ED0B-AD3A-0F88-1B2382E17057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4" name="Rectangle 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C807B14-E56E-15DE-7CAF-15E46324D4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1837690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7" name="Rectangle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817A79-908C-4A3A-3215-44A5CBF92B1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24343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5" name="Rectangle 64">
                                      <a:extLst>
                                        <a:ext uri="{FF2B5EF4-FFF2-40B4-BE49-F238E27FC236}">
                                          <a16:creationId xmlns:a16="http://schemas.microsoft.com/office/drawing/2014/main" id="{12437DAD-6214-4E15-887A-48DC06A0B91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69823" y="1841826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07" name="Straight Connector 106">
                                    <a:extLst>
                                      <a:ext uri="{FF2B5EF4-FFF2-40B4-BE49-F238E27FC236}">
                                        <a16:creationId xmlns:a16="http://schemas.microsoft.com/office/drawing/2014/main" id="{7A37ECBC-D0E4-EFB8-FB5D-48BAE257EBE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585160" y="3981930"/>
                                    <a:ext cx="32004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8" name="Isosceles Triangle 107">
                                    <a:extLst>
                                      <a:ext uri="{FF2B5EF4-FFF2-40B4-BE49-F238E27FC236}">
                                        <a16:creationId xmlns:a16="http://schemas.microsoft.com/office/drawing/2014/main" id="{1E4D3B74-0F46-01F3-7A0D-4AD717711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689936" y="4146506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09" name="Straight Connector 108">
                                    <a:extLst>
                                      <a:ext uri="{FF2B5EF4-FFF2-40B4-BE49-F238E27FC236}">
                                        <a16:creationId xmlns:a16="http://schemas.microsoft.com/office/drawing/2014/main" id="{52C77382-9436-C4CA-4A42-3C7F7580BAF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748600" y="3828153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6" name="Group 285">
                                  <a:extLst>
                                    <a:ext uri="{FF2B5EF4-FFF2-40B4-BE49-F238E27FC236}">
                                      <a16:creationId xmlns:a16="http://schemas.microsoft.com/office/drawing/2014/main" id="{C511C1EF-98B5-74C9-67CC-DC82C7F9E3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81968" y="340467"/>
                                  <a:ext cx="1192640" cy="2992004"/>
                                  <a:chOff x="2573968" y="340467"/>
                                  <a:chExt cx="1192640" cy="299200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B4DBDC72-0F65-8189-3140-D20ABBA180B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573968" y="2692500"/>
                                    <a:ext cx="787717" cy="639971"/>
                                    <a:chOff x="2866963" y="1742547"/>
                                    <a:chExt cx="787717" cy="639971"/>
                                  </a:xfrm>
                                </p:grpSpPr>
                                <p:grpSp>
                                  <p:nvGrpSpPr>
                                    <p:cNvPr id="54" name="Group 53">
                                      <a:extLst>
                                        <a:ext uri="{FF2B5EF4-FFF2-40B4-BE49-F238E27FC236}">
                                          <a16:creationId xmlns:a16="http://schemas.microsoft.com/office/drawing/2014/main" id="{73275A35-C49A-BE2E-9D42-05C024A653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742547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45" name="Group 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F8D787-FDD8-4C7D-5BFF-5D4D144800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88267"/>
                                        <a:ext cx="787717" cy="594251"/>
                                        <a:chOff x="2866963" y="1788267"/>
                                        <a:chExt cx="787717" cy="594251"/>
                                      </a:xfrm>
                                    </p:grpSpPr>
                                    <p:cxnSp>
                                      <p:nvCxnSpPr>
                                        <p:cNvPr id="38" name="Straight Connector 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BB94BF-1902-3E97-956B-F7A21EC9E6F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92542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9" name="Straight Connector 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B06440F-EC77-70F5-7196-48BD6ADD20E1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58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2062586"/>
                                          <a:ext cx="114505" cy="274213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0" name="Rectangle 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CE50AF-3A80-5EF3-5DD1-95D9EEC88DD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1" name="Rectangle 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D9F0FD-B55C-0A70-487E-90C3B6C7483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2" name="Straight Connector 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1B57DA-F180-66E1-AD42-776DABACCD8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43" name="Straight Connector 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BD94B6-757B-2DB9-AD10-3E99125E8F5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4" name="Rectangle 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AC811E-054E-BE52-E51B-5DAB6D2ADC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2336799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3" name="Rectangle 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1EB720-A198-FE0F-4975-5B150CB6D4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74254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8" name="Rectangle 57">
                                      <a:extLst>
                                        <a:ext uri="{FF2B5EF4-FFF2-40B4-BE49-F238E27FC236}">
                                          <a16:creationId xmlns:a16="http://schemas.microsoft.com/office/drawing/2014/main" id="{F40A72D0-B680-85B1-229F-DFE45D84702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72945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62" name="Group 261">
                                    <a:extLst>
                                      <a:ext uri="{FF2B5EF4-FFF2-40B4-BE49-F238E27FC236}">
                                        <a16:creationId xmlns:a16="http://schemas.microsoft.com/office/drawing/2014/main" id="{7F66D409-D4EA-CEDB-F47F-B12DD8ABA49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01412" y="340467"/>
                                    <a:ext cx="1065196" cy="1990006"/>
                                    <a:chOff x="2228972" y="518442"/>
                                    <a:chExt cx="1065196" cy="1990006"/>
                                  </a:xfrm>
                                </p:grpSpPr>
                                <p:grpSp>
                                  <p:nvGrpSpPr>
                                    <p:cNvPr id="159" name="Group 158">
                                      <a:extLst>
                                        <a:ext uri="{FF2B5EF4-FFF2-40B4-BE49-F238E27FC236}">
                                          <a16:creationId xmlns:a16="http://schemas.microsoft.com/office/drawing/2014/main" id="{1091976A-325C-6616-6270-F381489F46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H="1">
                                      <a:off x="2266116" y="518442"/>
                                      <a:ext cx="1028052" cy="1554480"/>
                                      <a:chOff x="2450535" y="518442"/>
                                      <a:chExt cx="1028052" cy="1554480"/>
                                    </a:xfrm>
                                  </p:grpSpPr>
                                  <p:cxnSp>
                                    <p:nvCxnSpPr>
                                      <p:cNvPr id="146" name="Straight Connector 1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C69D8A-CDFC-5835-9A34-EA5043FEA3D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504119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7" name="Straight Connector 1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BC7BCA-8AE2-264F-4948-9CB0EE9795C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>
                                        <a:off x="2323022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2" name="Isosceles Triangle 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2C88DC0-AA53-8C48-C2C4-9544666BFE7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2450535" y="880748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3" name="Straight Connector 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8A3692-7DC0-C2A2-F50E-99B044A78E5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 flipH="1" flipV="1">
                                        <a:off x="2868987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54" name="Straight Connector 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2EF622-9F82-84D5-9675-C60EAA9363A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3051867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5" name="Oval 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C2F349-35D5-690B-49E7-E9A63FC5623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990907" y="8842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6" name="Straight Connector 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E933D0-AE87-3302-A633-14828AA0F4D3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234747" y="988237"/>
                                        <a:ext cx="0" cy="36576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7" name="Isosceles Triangle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E4D61C-C5E9-7A62-6F2C-8B8ADCC3A0B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3179503" y="1353997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8" name="Straight Connector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EA02418-AB07-72F7-A27C-18E93A76301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2960427" y="1798602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73" name="Oval 172">
                                      <a:extLst>
                                        <a:ext uri="{FF2B5EF4-FFF2-40B4-BE49-F238E27FC236}">
                                          <a16:creationId xmlns:a16="http://schemas.microsoft.com/office/drawing/2014/main" id="{A66693CC-1A2C-BE90-8E7B-BBA81D59EFA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H="1">
                                      <a:off x="2272542" y="1036602"/>
                                      <a:ext cx="487680" cy="48768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187" name="Group 186">
                                      <a:extLst>
                                        <a:ext uri="{FF2B5EF4-FFF2-40B4-BE49-F238E27FC236}">
                                          <a16:creationId xmlns:a16="http://schemas.microsoft.com/office/drawing/2014/main" id="{8FD1F941-D6C8-26B8-3FCC-BB332E6A3B5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28972" y="2072922"/>
                                      <a:ext cx="536072" cy="435526"/>
                                      <a:chOff x="2243257" y="2130727"/>
                                      <a:chExt cx="536072" cy="435526"/>
                                    </a:xfrm>
                                  </p:grpSpPr>
                                  <p:grpSp>
                                    <p:nvGrpSpPr>
                                      <p:cNvPr id="175" name="Group 1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EFBC19-F66C-E03E-0A0E-E6A9C7E4EAE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43257" y="2130727"/>
                                        <a:ext cx="536072" cy="435526"/>
                                        <a:chOff x="2866963" y="174254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177" name="Group 1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3205229-4891-0D1A-DF89-25B356DD6F9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93860"/>
                                          <a:ext cx="787717" cy="588659"/>
                                          <a:chOff x="2866963" y="1793860"/>
                                          <a:chExt cx="787717" cy="588659"/>
                                        </a:xfrm>
                                      </p:grpSpPr>
                                      <p:cxnSp>
                                        <p:nvCxnSpPr>
                                          <p:cNvPr id="179" name="Straight Connector 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B4448AB-90D2-5319-B525-907F0F2452E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 flipV="1">
                                            <a:off x="3200682" y="1874479"/>
                                            <a:ext cx="161237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0" name="Straight Connector 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C8E23DA-6EE7-B000-EE14-B2EF2CB9B655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3198671" y="1949499"/>
                                            <a:ext cx="83372" cy="22606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1" name="Rectangle 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2980E5D-19C7-75CE-EC51-D90EF66CB7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82" name="Rectangle 1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A67B5F-0B2D-DABC-F570-AEEF0955F2B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83" name="Straight Connector 1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FA6D7D0-F72F-38BF-6937-B5151F50B33B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4" name="Straight Connector 1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E2C31D5-8D1B-E3D2-A011-CFEF01FB30E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5" name="Rectangle 1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755CB71-F035-9D21-246A-713605FA039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9902" y="2336799"/>
                                            <a:ext cx="45720" cy="4572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78" name="Rectangle 1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726297B-30A8-8716-8F75-634A26F4FF9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186" name="Straight Connector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24B79E-6C5E-8CFF-B99B-4E82FDFFDB0C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 flipV="1">
                                        <a:off x="2467977" y="2480275"/>
                                        <a:ext cx="109728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273" name="Straight Connector 272">
                                    <a:extLst>
                                      <a:ext uri="{FF2B5EF4-FFF2-40B4-BE49-F238E27FC236}">
                                        <a16:creationId xmlns:a16="http://schemas.microsoft.com/office/drawing/2014/main" id="{9837E374-2793-340A-0957-CE57FC2FD69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2799516" y="2513353"/>
                                    <a:ext cx="36576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7" name="Group 286">
                                  <a:extLst>
                                    <a:ext uri="{FF2B5EF4-FFF2-40B4-BE49-F238E27FC236}">
                                      <a16:creationId xmlns:a16="http://schemas.microsoft.com/office/drawing/2014/main" id="{8E9404E3-4B84-79D0-B91D-850D208FB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443538" y="3080419"/>
                                  <a:ext cx="542194" cy="435526"/>
                                  <a:chOff x="3653696" y="1817987"/>
                                  <a:chExt cx="542194" cy="435526"/>
                                </a:xfrm>
                              </p:grpSpPr>
                              <p:cxnSp>
                                <p:nvCxnSpPr>
                                  <p:cNvPr id="288" name="Straight Connector 287">
                                    <a:extLst>
                                      <a:ext uri="{FF2B5EF4-FFF2-40B4-BE49-F238E27FC236}">
                                        <a16:creationId xmlns:a16="http://schemas.microsoft.com/office/drawing/2014/main" id="{2515B604-D2B1-A98C-A067-EDE88346019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86927" y="1907772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89" name="Straight Connector 288">
                                    <a:extLst>
                                      <a:ext uri="{FF2B5EF4-FFF2-40B4-BE49-F238E27FC236}">
                                        <a16:creationId xmlns:a16="http://schemas.microsoft.com/office/drawing/2014/main" id="{E2F77931-EA29-231D-2381-D88375A16C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876178" y="1958826"/>
                                    <a:ext cx="66118" cy="13716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0" name="Rectangle 289">
                                    <a:extLst>
                                      <a:ext uri="{FF2B5EF4-FFF2-40B4-BE49-F238E27FC236}">
                                        <a16:creationId xmlns:a16="http://schemas.microsoft.com/office/drawing/2014/main" id="{D6C1E3C3-975B-6C63-579B-3E0E8838D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040320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1" name="Rectangle 290">
                                    <a:extLst>
                                      <a:ext uri="{FF2B5EF4-FFF2-40B4-BE49-F238E27FC236}">
                                        <a16:creationId xmlns:a16="http://schemas.microsoft.com/office/drawing/2014/main" id="{4F63A07F-70E1-5E85-9D14-AC51F16C7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6221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2" name="Straight Connector 291">
                                    <a:extLst>
                                      <a:ext uri="{FF2B5EF4-FFF2-40B4-BE49-F238E27FC236}">
                                        <a16:creationId xmlns:a16="http://schemas.microsoft.com/office/drawing/2014/main" id="{443EBD8E-E4BE-9BA6-68F2-DFB45B638D6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4071433" y="2035786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3" name="Straight Connector 292">
                                    <a:extLst>
                                      <a:ext uri="{FF2B5EF4-FFF2-40B4-BE49-F238E27FC236}">
                                        <a16:creationId xmlns:a16="http://schemas.microsoft.com/office/drawing/2014/main" id="{9A1907EF-2C6D-FB40-EDD0-C1FBC98C7D6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653696" y="2035787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4" name="Rectangle 293">
                                    <a:extLst>
                                      <a:ext uri="{FF2B5EF4-FFF2-40B4-BE49-F238E27FC236}">
                                        <a16:creationId xmlns:a16="http://schemas.microsoft.com/office/drawing/2014/main" id="{B72E5F70-8D90-45A3-AD25-763AD0AD7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32943" y="2222399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5" name="Rectangle 294">
                                    <a:extLst>
                                      <a:ext uri="{FF2B5EF4-FFF2-40B4-BE49-F238E27FC236}">
                                        <a16:creationId xmlns:a16="http://schemas.microsoft.com/office/drawing/2014/main" id="{C7A28688-C1C7-6921-0A53-E11AB79A18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26233" y="1817987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6" name="Straight Connector 295">
                                    <a:extLst>
                                      <a:ext uri="{FF2B5EF4-FFF2-40B4-BE49-F238E27FC236}">
                                        <a16:creationId xmlns:a16="http://schemas.microsoft.com/office/drawing/2014/main" id="{C09BDA05-C8E6-75D8-225C-FFAB68752FF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90253" y="2167535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297" name="Straight Connector 296">
                                  <a:extLst>
                                    <a:ext uri="{FF2B5EF4-FFF2-40B4-BE49-F238E27FC236}">
                                      <a16:creationId xmlns:a16="http://schemas.microsoft.com/office/drawing/2014/main" id="{15FBA8F0-CF48-9B7A-647F-DB083593D96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2936209" y="3313421"/>
                                  <a:ext cx="6400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8" name="Straight Connector 297">
                                  <a:extLst>
                                    <a:ext uri="{FF2B5EF4-FFF2-40B4-BE49-F238E27FC236}">
                                      <a16:creationId xmlns:a16="http://schemas.microsoft.com/office/drawing/2014/main" id="{187657CD-0A1A-C542-348F-1B57040F167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619048" y="3321889"/>
                                  <a:ext cx="877824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00" name="Straight Connector 299">
                                <a:extLst>
                                  <a:ext uri="{FF2B5EF4-FFF2-40B4-BE49-F238E27FC236}">
                                    <a16:creationId xmlns:a16="http://schemas.microsoft.com/office/drawing/2014/main" id="{1EE7AC3C-FA10-A448-D26C-65858E16EA4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325815" y="4626566"/>
                                <a:ext cx="36576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01" name="Straight Connector 300">
                                <a:extLst>
                                  <a:ext uri="{FF2B5EF4-FFF2-40B4-BE49-F238E27FC236}">
                                    <a16:creationId xmlns:a16="http://schemas.microsoft.com/office/drawing/2014/main" id="{FC6FD31E-D436-F19B-15B5-F4307AFB0E2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1417255" y="4812578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06" name="Moon 305">
                                <a:extLst>
                                  <a:ext uri="{FF2B5EF4-FFF2-40B4-BE49-F238E27FC236}">
                                    <a16:creationId xmlns:a16="http://schemas.microsoft.com/office/drawing/2014/main" id="{4287FA2D-65FF-5C18-7758-A6C4FAEE50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1489616" y="4793282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07" name="Straight Connector 306">
                                <a:extLst>
                                  <a:ext uri="{FF2B5EF4-FFF2-40B4-BE49-F238E27FC236}">
                                    <a16:creationId xmlns:a16="http://schemas.microsoft.com/office/drawing/2014/main" id="{B38E5A22-5EE7-29D6-460F-49F55132024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08695" y="4855165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15" name="Isosceles Triangle 314">
                              <a:extLst>
                                <a:ext uri="{FF2B5EF4-FFF2-40B4-BE49-F238E27FC236}">
                                  <a16:creationId xmlns:a16="http://schemas.microsoft.com/office/drawing/2014/main" id="{2D589DDD-C42E-04E0-85C7-2FB75CC88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1450593" y="5068032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6" name="Group 315">
                              <a:extLst>
                                <a:ext uri="{FF2B5EF4-FFF2-40B4-BE49-F238E27FC236}">
                                  <a16:creationId xmlns:a16="http://schemas.microsoft.com/office/drawing/2014/main" id="{4F267C93-AA45-544F-320D-6A055AD712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3285612" y="3792090"/>
                              <a:ext cx="787717" cy="644108"/>
                              <a:chOff x="2866963" y="1742547"/>
                              <a:chExt cx="787717" cy="644108"/>
                            </a:xfrm>
                          </p:grpSpPr>
                          <p:grpSp>
                            <p:nvGrpSpPr>
                              <p:cNvPr id="317" name="Group 316">
                                <a:extLst>
                                  <a:ext uri="{FF2B5EF4-FFF2-40B4-BE49-F238E27FC236}">
                                    <a16:creationId xmlns:a16="http://schemas.microsoft.com/office/drawing/2014/main" id="{00610ECF-92DC-7B34-5D12-F7C976B4D9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66963" y="1742547"/>
                                <a:ext cx="787717" cy="639972"/>
                                <a:chOff x="2866963" y="1742547"/>
                                <a:chExt cx="787717" cy="639972"/>
                              </a:xfrm>
                            </p:grpSpPr>
                            <p:grpSp>
                              <p:nvGrpSpPr>
                                <p:cNvPr id="319" name="Group 318">
                                  <a:extLst>
                                    <a:ext uri="{FF2B5EF4-FFF2-40B4-BE49-F238E27FC236}">
                                      <a16:creationId xmlns:a16="http://schemas.microsoft.com/office/drawing/2014/main" id="{1DE0CF39-EDB8-BC10-8C5D-6E315D02A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88267"/>
                                  <a:ext cx="787717" cy="594252"/>
                                  <a:chOff x="2866963" y="1788267"/>
                                  <a:chExt cx="787717" cy="594252"/>
                                </a:xfrm>
                              </p:grpSpPr>
                              <p:cxnSp>
                                <p:nvCxnSpPr>
                                  <p:cNvPr id="321" name="Straight Connector 320">
                                    <a:extLst>
                                      <a:ext uri="{FF2B5EF4-FFF2-40B4-BE49-F238E27FC236}">
                                        <a16:creationId xmlns:a16="http://schemas.microsoft.com/office/drawing/2014/main" id="{44A8B440-5607-5A3B-D7B2-1F44777D8E3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144140" y="1925427"/>
                                    <a:ext cx="274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2" name="Straight Connector 321">
                                    <a:extLst>
                                      <a:ext uri="{FF2B5EF4-FFF2-40B4-BE49-F238E27FC236}">
                                        <a16:creationId xmlns:a16="http://schemas.microsoft.com/office/drawing/2014/main" id="{AB515B2C-2D0F-878D-5B07-4515779F42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endCxn id="327" idx="0"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184144" y="2062587"/>
                                    <a:ext cx="97156" cy="274213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3" name="Rectangle 322">
                                    <a:extLst>
                                      <a:ext uri="{FF2B5EF4-FFF2-40B4-BE49-F238E27FC236}">
                                        <a16:creationId xmlns:a16="http://schemas.microsoft.com/office/drawing/2014/main" id="{69410C29-7285-A8C5-3063-3D356EC20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426081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24" name="Rectangle 323">
                                    <a:extLst>
                                      <a:ext uri="{FF2B5EF4-FFF2-40B4-BE49-F238E27FC236}">
                                        <a16:creationId xmlns:a16="http://schemas.microsoft.com/office/drawing/2014/main" id="{6C4FB270-9605-974F-E4A3-1BBB6F9D8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52702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25" name="Straight Connector 324">
                                    <a:extLst>
                                      <a:ext uri="{FF2B5EF4-FFF2-40B4-BE49-F238E27FC236}">
                                        <a16:creationId xmlns:a16="http://schemas.microsoft.com/office/drawing/2014/main" id="{86DCC6A3-5C05-268D-FE4B-6F5D99146CB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471800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6" name="Straight Connector 325">
                                    <a:extLst>
                                      <a:ext uri="{FF2B5EF4-FFF2-40B4-BE49-F238E27FC236}">
                                        <a16:creationId xmlns:a16="http://schemas.microsoft.com/office/drawing/2014/main" id="{5EC0C993-BB49-FEC0-C808-1A6CF59E49D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2866963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7" name="Rectangle 326">
                                    <a:extLst>
                                      <a:ext uri="{FF2B5EF4-FFF2-40B4-BE49-F238E27FC236}">
                                        <a16:creationId xmlns:a16="http://schemas.microsoft.com/office/drawing/2014/main" id="{C5FFF708-A49A-1695-E304-58E2773B6A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61284" y="2336800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20" name="Rectangle 319">
                                  <a:extLst>
                                    <a:ext uri="{FF2B5EF4-FFF2-40B4-BE49-F238E27FC236}">
                                      <a16:creationId xmlns:a16="http://schemas.microsoft.com/office/drawing/2014/main" id="{A97B8899-0EDC-0748-8D74-EAD8835FB0C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8440" y="1742547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18" name="Rectangle 317">
                                <a:extLst>
                                  <a:ext uri="{FF2B5EF4-FFF2-40B4-BE49-F238E27FC236}">
                                    <a16:creationId xmlns:a16="http://schemas.microsoft.com/office/drawing/2014/main" id="{3F243059-E354-B235-2D52-59202D1D0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69823" y="2340936"/>
                                <a:ext cx="45719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328" name="Straight Connector 327">
                              <a:extLst>
                                <a:ext uri="{FF2B5EF4-FFF2-40B4-BE49-F238E27FC236}">
                                  <a16:creationId xmlns:a16="http://schemas.microsoft.com/office/drawing/2014/main" id="{BF167422-6985-223E-8368-E1BAC1F4FEA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3580455" y="3559336"/>
                              <a:ext cx="45720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31" name="Isosceles Triangle 330">
                            <a:extLst>
                              <a:ext uri="{FF2B5EF4-FFF2-40B4-BE49-F238E27FC236}">
                                <a16:creationId xmlns:a16="http://schemas.microsoft.com/office/drawing/2014/main" id="{B1E53A9C-812B-AE49-8D16-F4E733495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647727" y="5306053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33" name="Straight Connector 332">
                          <a:extLst>
                            <a:ext uri="{FF2B5EF4-FFF2-40B4-BE49-F238E27FC236}">
                              <a16:creationId xmlns:a16="http://schemas.microsoft.com/office/drawing/2014/main" id="{7BAC556A-4843-64C1-78BC-F5436F2691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2792701" y="3974442"/>
                          <a:ext cx="32004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34" name="Isosceles Triangle 333">
                          <a:extLst>
                            <a:ext uri="{FF2B5EF4-FFF2-40B4-BE49-F238E27FC236}">
                              <a16:creationId xmlns:a16="http://schemas.microsoft.com/office/drawing/2014/main" id="{9529FA00-44EA-095B-11EB-45A5372C8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897477" y="4139018"/>
                          <a:ext cx="110488" cy="95248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5" name="Straight Connector 334">
                          <a:extLst>
                            <a:ext uri="{FF2B5EF4-FFF2-40B4-BE49-F238E27FC236}">
                              <a16:creationId xmlns:a16="http://schemas.microsoft.com/office/drawing/2014/main" id="{E514D21D-5344-6062-1695-4FC52402D3C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2956141" y="3820665"/>
                          <a:ext cx="64008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DC1208EF-E56E-CCC4-6340-86AD5D127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89854" y="892363"/>
                        <a:ext cx="1068816" cy="1157148"/>
                        <a:chOff x="7322094" y="1059947"/>
                        <a:chExt cx="1068816" cy="1157148"/>
                      </a:xfrm>
                    </p:grpSpPr>
                    <p:sp>
                      <p:nvSpPr>
                        <p:cNvPr id="338" name="Isosceles Triangle 337">
                          <a:extLst>
                            <a:ext uri="{FF2B5EF4-FFF2-40B4-BE49-F238E27FC236}">
                              <a16:creationId xmlns:a16="http://schemas.microsoft.com/office/drawing/2014/main" id="{39CBB6D3-1DC6-D9C9-707A-5802B84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277928" y="1104113"/>
                          <a:ext cx="1157148" cy="1068816"/>
                        </a:xfrm>
                        <a:prstGeom prst="triangl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342" name="Plus Sign 341">
                          <a:extLst>
                            <a:ext uri="{FF2B5EF4-FFF2-40B4-BE49-F238E27FC236}">
                              <a16:creationId xmlns:a16="http://schemas.microsoft.com/office/drawing/2014/main" id="{3B7FBECF-5D4B-3672-0592-BA50FDA43A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300841"/>
                          <a:ext cx="148773" cy="148773"/>
                        </a:xfrm>
                        <a:prstGeom prst="mathPl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" name="Minus Sign 342">
                          <a:extLst>
                            <a:ext uri="{FF2B5EF4-FFF2-40B4-BE49-F238E27FC236}">
                              <a16:creationId xmlns:a16="http://schemas.microsoft.com/office/drawing/2014/main" id="{385A79DD-38F9-1B09-1ECF-052161E7A5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834195"/>
                          <a:ext cx="148773" cy="148773"/>
                        </a:xfrm>
                        <a:prstGeom prst="mathMin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46" name="Connector: Elbow 345">
                        <a:extLst>
                          <a:ext uri="{FF2B5EF4-FFF2-40B4-BE49-F238E27FC236}">
                            <a16:creationId xmlns:a16="http://schemas.microsoft.com/office/drawing/2014/main" id="{52E20053-13EA-8020-CEFC-20ADD2C58B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12475" y="1236493"/>
                        <a:ext cx="5276864" cy="3335403"/>
                      </a:xfrm>
                      <a:prstGeom prst="bentConnector3">
                        <a:avLst>
                          <a:gd name="adj1" fmla="val 624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1" name="Connector: Elbow 360">
                      <a:extLst>
                        <a:ext uri="{FF2B5EF4-FFF2-40B4-BE49-F238E27FC236}">
                          <a16:creationId xmlns:a16="http://schemas.microsoft.com/office/drawing/2014/main" id="{A4ABBB50-B01C-34DA-E619-E2DA3B541B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91892" y="1742549"/>
                      <a:ext cx="3082644" cy="306689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24466B4-7D21-7257-E872-9EC362AF4A0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1943" y="120051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cxnSp>
              <p:nvCxnSpPr>
                <p:cNvPr id="488" name="Connector: Elbow 487">
                  <a:extLst>
                    <a:ext uri="{FF2B5EF4-FFF2-40B4-BE49-F238E27FC236}">
                      <a16:creationId xmlns:a16="http://schemas.microsoft.com/office/drawing/2014/main" id="{F0272CA4-9CE2-0A79-E304-2765690EAADD}"/>
                    </a:ext>
                  </a:extLst>
                </p:cNvPr>
                <p:cNvCxnSpPr>
                  <a:stCxn id="482" idx="3"/>
                  <a:endCxn id="449" idx="0"/>
                </p:cNvCxnSpPr>
                <p:nvPr/>
              </p:nvCxnSpPr>
              <p:spPr>
                <a:xfrm>
                  <a:off x="8004701" y="1465864"/>
                  <a:ext cx="1095749" cy="2256631"/>
                </a:xfrm>
                <a:prstGeom prst="bentConnector4">
                  <a:avLst>
                    <a:gd name="adj1" fmla="val 48957"/>
                    <a:gd name="adj2" fmla="val 9068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496AC06B-A606-3392-6EFF-3F2B8538C03A}"/>
                  </a:ext>
                </a:extLst>
              </p:cNvPr>
              <p:cNvSpPr txBox="1"/>
              <p:nvPr/>
            </p:nvSpPr>
            <p:spPr>
              <a:xfrm>
                <a:off x="109343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3DA65135-F74B-B72E-07BE-E933439EBAEE}"/>
                  </a:ext>
                </a:extLst>
              </p:cNvPr>
              <p:cNvSpPr txBox="1"/>
              <p:nvPr/>
            </p:nvSpPr>
            <p:spPr>
              <a:xfrm>
                <a:off x="42312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1FFB0533-FA2E-D0D4-A59A-E0E18BC147E0}"/>
                  </a:ext>
                </a:extLst>
              </p:cNvPr>
              <p:cNvSpPr txBox="1"/>
              <p:nvPr/>
            </p:nvSpPr>
            <p:spPr>
              <a:xfrm>
                <a:off x="3230357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5A78116-4333-B04B-2DEC-C9408F59937D}"/>
                  </a:ext>
                </a:extLst>
              </p:cNvPr>
              <p:cNvSpPr txBox="1"/>
              <p:nvPr/>
            </p:nvSpPr>
            <p:spPr>
              <a:xfrm>
                <a:off x="2594043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E5631F4-4928-B75E-3D08-A3CCF6D8F396}"/>
                  </a:ext>
                </a:extLst>
              </p:cNvPr>
              <p:cNvSpPr txBox="1"/>
              <p:nvPr/>
            </p:nvSpPr>
            <p:spPr>
              <a:xfrm>
                <a:off x="1109734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53E8643-EB34-DBF5-7414-2A9F59B01C3D}"/>
                  </a:ext>
                </a:extLst>
              </p:cNvPr>
              <p:cNvSpPr txBox="1"/>
              <p:nvPr/>
            </p:nvSpPr>
            <p:spPr>
              <a:xfrm>
                <a:off x="476512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95CF296D-242F-FA2B-DAA0-F28D1B1EDEE0}"/>
                  </a:ext>
                </a:extLst>
              </p:cNvPr>
              <p:cNvSpPr txBox="1"/>
              <p:nvPr/>
            </p:nvSpPr>
            <p:spPr>
              <a:xfrm>
                <a:off x="3221259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B301D1AA-BC41-019D-8627-24A295E5071D}"/>
                  </a:ext>
                </a:extLst>
              </p:cNvPr>
              <p:cNvSpPr txBox="1"/>
              <p:nvPr/>
            </p:nvSpPr>
            <p:spPr>
              <a:xfrm>
                <a:off x="2642492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BDF5421-E0FB-B49F-1691-2C929109FDBC}"/>
                  </a:ext>
                </a:extLst>
              </p:cNvPr>
              <p:cNvSpPr txBox="1"/>
              <p:nvPr/>
            </p:nvSpPr>
            <p:spPr>
              <a:xfrm>
                <a:off x="3153612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175FA9BC-6217-7CF6-31CE-38111F8C3199}"/>
                  </a:ext>
                </a:extLst>
              </p:cNvPr>
              <p:cNvSpPr txBox="1"/>
              <p:nvPr/>
            </p:nvSpPr>
            <p:spPr>
              <a:xfrm>
                <a:off x="2703524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34BD60ED-04CC-9743-7ABA-FCF461A2B727}"/>
                  </a:ext>
                </a:extLst>
              </p:cNvPr>
              <p:cNvSpPr txBox="1"/>
              <p:nvPr/>
            </p:nvSpPr>
            <p:spPr>
              <a:xfrm>
                <a:off x="1937853" y="354846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0351AD0B-1508-8982-7A45-A986FD1685AC}"/>
                  </a:ext>
                </a:extLst>
              </p:cNvPr>
              <p:cNvSpPr txBox="1"/>
              <p:nvPr/>
            </p:nvSpPr>
            <p:spPr>
              <a:xfrm>
                <a:off x="1937853" y="280535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1D2AD9B-3F82-A3ED-A41E-D6BCA38CBF80}"/>
                    </a:ext>
                  </a:extLst>
                </p:cNvPr>
                <p:cNvSpPr txBox="1"/>
                <p:nvPr/>
              </p:nvSpPr>
              <p:spPr>
                <a:xfrm>
                  <a:off x="8800575" y="303002"/>
                  <a:ext cx="2455547" cy="639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S_</a:t>
                  </a:r>
                  <a:r>
                    <a:rPr lang="en-US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ref</a:t>
                  </a:r>
                  <a:r>
                    <a:rPr 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r>
                    <a:rPr lang="en-US" b="1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If comp </a:t>
                  </a:r>
                  <a14:m>
                    <m:oMath xmlns:m="http://schemas.openxmlformats.org/officeDocument/2006/math">
                      <m:r>
                        <a:rPr lang="en-US" b="1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b="1" i="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</m:oMath>
                  </a14:m>
                  <a:r>
                    <a:rPr lang="en-US" b="1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then</a:t>
                  </a: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1D2AD9B-3F82-A3ED-A41E-D6BCA38CBF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0575" y="303002"/>
                  <a:ext cx="2455547" cy="639983"/>
                </a:xfrm>
                <a:prstGeom prst="rect">
                  <a:avLst/>
                </a:prstGeom>
                <a:blipFill>
                  <a:blip r:embed="rId2"/>
                  <a:stretch>
                    <a:fillRect l="-2239" t="-5714" b="-1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025791-5A06-5B84-3081-18B66BD2298D}"/>
                </a:ext>
              </a:extLst>
            </p:cNvPr>
            <p:cNvSpPr txBox="1"/>
            <p:nvPr/>
          </p:nvSpPr>
          <p:spPr>
            <a:xfrm>
              <a:off x="358333" y="4983842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D744D-C65A-EC0B-0D91-B8BEA214404A}"/>
                </a:ext>
              </a:extLst>
            </p:cNvPr>
            <p:cNvSpPr txBox="1"/>
            <p:nvPr/>
          </p:nvSpPr>
          <p:spPr>
            <a:xfrm>
              <a:off x="2895699" y="5191156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D1BEF1-5972-F1AF-B881-F465B440E24D}"/>
              </a:ext>
            </a:extLst>
          </p:cNvPr>
          <p:cNvSpPr txBox="1"/>
          <p:nvPr/>
        </p:nvSpPr>
        <p:spPr>
          <a:xfrm>
            <a:off x="961598" y="1148693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775DF-6004-4D2B-0C28-F3C98CFF8D8D}"/>
              </a:ext>
            </a:extLst>
          </p:cNvPr>
          <p:cNvSpPr txBox="1"/>
          <p:nvPr/>
        </p:nvSpPr>
        <p:spPr>
          <a:xfrm>
            <a:off x="3138878" y="113042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6E25F-DFD9-793E-DECD-9927D6D06EE3}"/>
              </a:ext>
            </a:extLst>
          </p:cNvPr>
          <p:cNvSpPr txBox="1"/>
          <p:nvPr/>
        </p:nvSpPr>
        <p:spPr>
          <a:xfrm>
            <a:off x="5575671" y="129131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AE5FC-07B7-7F45-77B8-43FF9D0C49F9}"/>
              </a:ext>
            </a:extLst>
          </p:cNvPr>
          <p:cNvSpPr txBox="1"/>
          <p:nvPr/>
        </p:nvSpPr>
        <p:spPr>
          <a:xfrm>
            <a:off x="5575671" y="2074254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1539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72CA5-64D6-6C50-CC1A-5BDDE68F7011}"/>
              </a:ext>
            </a:extLst>
          </p:cNvPr>
          <p:cNvGrpSpPr/>
          <p:nvPr/>
        </p:nvGrpSpPr>
        <p:grpSpPr>
          <a:xfrm>
            <a:off x="286938" y="303002"/>
            <a:ext cx="10986970" cy="6095683"/>
            <a:chOff x="286938" y="303002"/>
            <a:chExt cx="10986970" cy="6095683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1B00B7C8-C459-3599-742F-CE8E1FA00840}"/>
                </a:ext>
              </a:extLst>
            </p:cNvPr>
            <p:cNvGrpSpPr/>
            <p:nvPr/>
          </p:nvGrpSpPr>
          <p:grpSpPr>
            <a:xfrm>
              <a:off x="286938" y="671207"/>
              <a:ext cx="10986970" cy="5727478"/>
              <a:chOff x="423125" y="340467"/>
              <a:chExt cx="10986970" cy="5727478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FFB41DE8-65BF-8B03-FA4A-8582EC788EE8}"/>
                  </a:ext>
                </a:extLst>
              </p:cNvPr>
              <p:cNvGrpSpPr/>
              <p:nvPr/>
            </p:nvGrpSpPr>
            <p:grpSpPr>
              <a:xfrm>
                <a:off x="9077590" y="3507051"/>
                <a:ext cx="2332505" cy="2560894"/>
                <a:chOff x="7710026" y="3528999"/>
                <a:chExt cx="2332505" cy="2560894"/>
              </a:xfrm>
            </p:grpSpPr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EF4E4F15-08F4-0DA3-4692-310E5123E367}"/>
                    </a:ext>
                  </a:extLst>
                </p:cNvPr>
                <p:cNvGrpSpPr/>
                <p:nvPr/>
              </p:nvGrpSpPr>
              <p:grpSpPr>
                <a:xfrm>
                  <a:off x="7939801" y="3528999"/>
                  <a:ext cx="2102730" cy="2560894"/>
                  <a:chOff x="7939801" y="3528999"/>
                  <a:chExt cx="2102730" cy="2560894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8975FE12-1635-3538-0097-BFB6EC759851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1945345" cy="2560894"/>
                    <a:chOff x="8102861" y="3474121"/>
                    <a:chExt cx="1945345" cy="2560894"/>
                  </a:xfrm>
                </p:grpSpPr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FE66BBEE-A679-0D77-588B-9771541F9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2861" y="3474121"/>
                      <a:ext cx="1945345" cy="256089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D6AAF895-4B2E-28D3-52B6-DD1ACCE6F3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47412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B4945056-2327-7293-D29E-C1DECE517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66957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A23B1A0A-A874-BF48-399F-BBA271E10C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86502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D58E57DD-AE9E-E950-C023-40556736B9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06048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72D82C7B-8E1A-87F0-B1AD-6D9021897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25593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03B2607B-1CF7-7954-DC01-D5020019C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45139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FDF5A0F3-46D0-335A-6378-CE4194DEB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64684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C45EEB89-CB0D-7552-24E6-9BED5D49E3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84229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C94D6F27-64BA-2475-4BBF-AF608FB4BC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03775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2C1CCEDE-8B77-4DC3-BBD4-C2BAA95C9D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23320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F3A16AEE-02B0-E20B-C9A0-141121649F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42866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6" name="TextBox 405">
                      <a:extLst>
                        <a:ext uri="{FF2B5EF4-FFF2-40B4-BE49-F238E27FC236}">
                          <a16:creationId xmlns:a16="http://schemas.microsoft.com/office/drawing/2014/main" id="{B9D0A7D0-7542-548D-4B12-B56831E03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62411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BB71EE90-B2DD-89E4-0B2E-1170C0681A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81957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AF0EC6C2-237A-B015-AD6A-948B113407B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62945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8D68CDD6-216C-25AD-DE46-7E991B408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0" name="Straight Connector 409">
                      <a:extLst>
                        <a:ext uri="{FF2B5EF4-FFF2-40B4-BE49-F238E27FC236}">
                          <a16:creationId xmlns:a16="http://schemas.microsoft.com/office/drawing/2014/main" id="{7E5E653D-EEF9-73FF-36D9-82675E277A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BDDB6C36-0FE3-E0B8-F51C-F43F69AAE50F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82447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390C4D74-4780-9F68-7814-81FDFB0AF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2CAAB94-5BD2-5A0F-8445-EB709A18F7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986E4739-B06A-262B-2FF6-DFFF12795C3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019492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1DEAD3FE-BF91-6106-C37F-6534154E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ED0319B9-4A18-6618-8CBF-C69150940C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BF2B34C8-6EFF-B8E8-0DF4-E1B11CD01F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214509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545C9D58-6370-C991-4CD7-47D789248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B37FAFA1-164E-CC55-409C-D789F03DD9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24678083-F81E-8F55-3278-AFC17E65DC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409526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2" name="Rectangle 421">
                      <a:extLst>
                        <a:ext uri="{FF2B5EF4-FFF2-40B4-BE49-F238E27FC236}">
                          <a16:creationId xmlns:a16="http://schemas.microsoft.com/office/drawing/2014/main" id="{99C8BE76-AB00-BB6F-9A60-08EFEE7A6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2B7ED07F-B299-3E38-D7E7-A1058C26E3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EBE35782-3921-3D7F-8CF4-DF1D2DF4E136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60454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6D2EFFC1-CCE6-2B9A-0E5A-E0A5D45AA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6" name="Straight Connector 425">
                      <a:extLst>
                        <a:ext uri="{FF2B5EF4-FFF2-40B4-BE49-F238E27FC236}">
                          <a16:creationId xmlns:a16="http://schemas.microsoft.com/office/drawing/2014/main" id="{54737DE5-06DD-BF2C-BFE5-57CF4C9B21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C5E6A4F7-EF90-7B17-EB70-AE3AB65CB6A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799560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8" name="Rectangle 427">
                      <a:extLst>
                        <a:ext uri="{FF2B5EF4-FFF2-40B4-BE49-F238E27FC236}">
                          <a16:creationId xmlns:a16="http://schemas.microsoft.com/office/drawing/2014/main" id="{CFB5DA39-068C-7746-D897-99FDAF2BE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9" name="Straight Connector 428">
                      <a:extLst>
                        <a:ext uri="{FF2B5EF4-FFF2-40B4-BE49-F238E27FC236}">
                          <a16:creationId xmlns:a16="http://schemas.microsoft.com/office/drawing/2014/main" id="{A8D6D186-6EEC-4EBA-278D-A735608104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>
                    <a:extLst>
                      <a:ext uri="{FF2B5EF4-FFF2-40B4-BE49-F238E27FC236}">
                        <a16:creationId xmlns:a16="http://schemas.microsoft.com/office/drawing/2014/main" id="{C785D8F2-ABC3-0C77-F551-6B953C21FCC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994577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1" name="Rectangle 430">
                      <a:extLst>
                        <a:ext uri="{FF2B5EF4-FFF2-40B4-BE49-F238E27FC236}">
                          <a16:creationId xmlns:a16="http://schemas.microsoft.com/office/drawing/2014/main" id="{05B6850F-3C04-8556-1960-1A6514731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B596A41-84DC-6A53-80B5-873B52E063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F67EEC8A-949D-E820-89A3-5C974D94D774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189594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8D96882D-B04E-CFE9-7CD2-842A1C606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5" name="Straight Connector 434">
                      <a:extLst>
                        <a:ext uri="{FF2B5EF4-FFF2-40B4-BE49-F238E27FC236}">
                          <a16:creationId xmlns:a16="http://schemas.microsoft.com/office/drawing/2014/main" id="{B0E3FAE7-9026-FD88-95CC-163C46D5B4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A57BEEB9-8391-352B-26EE-5ECC9DE6A51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384611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6DF8FFF9-EA4B-9E4F-E2B3-55C53322F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DCB68EF8-7E33-653A-1BE3-8DB0E63E7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E7DED9F-508A-8982-29E5-598E32C0020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57962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564B5B3E-2C4E-C55B-9FD0-0AB85697C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DC21A44D-67C9-D478-E959-CEDE79EC5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2" name="Group 441">
                    <a:extLst>
                      <a:ext uri="{FF2B5EF4-FFF2-40B4-BE49-F238E27FC236}">
                        <a16:creationId xmlns:a16="http://schemas.microsoft.com/office/drawing/2014/main" id="{D1611F02-D6E4-4158-DCDD-A8586B3A8AB8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77464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F8671D75-B45F-2289-D3D8-3FDDBFE06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59E6A612-2D96-B3F3-9E15-0A2382CCCB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9BD2B286-0792-34E6-642B-92D3FF57D5AD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96966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A65EF07C-58A4-A44E-FAC2-29E150247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7" name="Straight Connector 446">
                      <a:extLst>
                        <a:ext uri="{FF2B5EF4-FFF2-40B4-BE49-F238E27FC236}">
                          <a16:creationId xmlns:a16="http://schemas.microsoft.com/office/drawing/2014/main" id="{463A16AC-7452-34C7-D190-51EF9A7E87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A54C8A64-8B51-1ADF-60C8-E58E0A2F1044}"/>
                    </a:ext>
                  </a:extLst>
                </p:cNvPr>
                <p:cNvGrpSpPr/>
                <p:nvPr/>
              </p:nvGrpSpPr>
              <p:grpSpPr>
                <a:xfrm>
                  <a:off x="7710026" y="3698724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F7C6609D-67BD-E792-1A41-647EF5B42B2A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84E4DF95-4456-BC9E-1DE5-5B1CF9C23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7AA61623-46AF-034B-EFBD-A08A72410949}"/>
                    </a:ext>
                  </a:extLst>
                </p:cNvPr>
                <p:cNvGrpSpPr/>
                <p:nvPr/>
              </p:nvGrpSpPr>
              <p:grpSpPr>
                <a:xfrm>
                  <a:off x="7710026" y="3901798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262F5373-3418-59A1-E75A-E6EE98DFFAA9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8EEA3FC0-B9F4-9139-C0BF-53894DDF0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A551284F-4C70-F599-EE20-BCCD607E9948}"/>
                    </a:ext>
                  </a:extLst>
                </p:cNvPr>
                <p:cNvGrpSpPr/>
                <p:nvPr/>
              </p:nvGrpSpPr>
              <p:grpSpPr>
                <a:xfrm>
                  <a:off x="7710026" y="4104872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89439368-71DF-5CE7-A91F-1CF4A841DDEF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B7F991C-37D4-6E2B-A01B-6657C40362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5F325289-4BCF-838C-EDB8-DA689A92C273}"/>
                    </a:ext>
                  </a:extLst>
                </p:cNvPr>
                <p:cNvGrpSpPr/>
                <p:nvPr/>
              </p:nvGrpSpPr>
              <p:grpSpPr>
                <a:xfrm>
                  <a:off x="7710026" y="4307945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4211623E-7EF8-8278-FE61-B61C1F78081D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55361320-EFB2-2CAB-9ECC-9EC2800321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ED8935B5-F2F4-A279-E601-7D6143E4623A}"/>
                    </a:ext>
                  </a:extLst>
                </p:cNvPr>
                <p:cNvSpPr txBox="1"/>
                <p:nvPr/>
              </p:nvSpPr>
              <p:spPr>
                <a:xfrm>
                  <a:off x="7894796" y="378329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clock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DB636588-5F8D-B691-DF15-A2FA2DB6B480}"/>
                    </a:ext>
                  </a:extLst>
                </p:cNvPr>
                <p:cNvSpPr txBox="1"/>
                <p:nvPr/>
              </p:nvSpPr>
              <p:spPr>
                <a:xfrm>
                  <a:off x="7894796" y="399496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reset</a:t>
                  </a:r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5C86B38-D204-FCEB-CA95-959B62817D94}"/>
                    </a:ext>
                  </a:extLst>
                </p:cNvPr>
                <p:cNvSpPr txBox="1"/>
                <p:nvPr/>
              </p:nvSpPr>
              <p:spPr>
                <a:xfrm>
                  <a:off x="7894796" y="420664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56C26504-5116-AA86-0390-9C75973987D2}"/>
                    </a:ext>
                  </a:extLst>
                </p:cNvPr>
                <p:cNvSpPr txBox="1"/>
                <p:nvPr/>
              </p:nvSpPr>
              <p:spPr>
                <a:xfrm>
                  <a:off x="7894796" y="357161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comp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337191C9-58F1-14FC-A582-4CAAE070CA93}"/>
                  </a:ext>
                </a:extLst>
              </p:cNvPr>
              <p:cNvGrpSpPr/>
              <p:nvPr/>
            </p:nvGrpSpPr>
            <p:grpSpPr>
              <a:xfrm>
                <a:off x="6656475" y="3748679"/>
                <a:ext cx="2026147" cy="755632"/>
                <a:chOff x="4687423" y="5178976"/>
                <a:chExt cx="2026147" cy="755632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5E043EE7-E233-30BC-232F-2D48AEB36ECB}"/>
                    </a:ext>
                  </a:extLst>
                </p:cNvPr>
                <p:cNvGrpSpPr/>
                <p:nvPr/>
              </p:nvGrpSpPr>
              <p:grpSpPr>
                <a:xfrm>
                  <a:off x="4687423" y="5178976"/>
                  <a:ext cx="1898698" cy="755632"/>
                  <a:chOff x="5012543" y="5210005"/>
                  <a:chExt cx="1898698" cy="755632"/>
                </a:xfrm>
              </p:grpSpPr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EC8290DE-173A-562A-2173-BB37EC1DC675}"/>
                      </a:ext>
                    </a:extLst>
                  </p:cNvPr>
                  <p:cNvSpPr/>
                  <p:nvPr/>
                </p:nvSpPr>
                <p:spPr>
                  <a:xfrm>
                    <a:off x="5012543" y="5210005"/>
                    <a:ext cx="1867730" cy="75563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2F3E9644-E9DC-DC06-9EC1-B59AAC5C9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214005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288EC5DE-9115-1763-A735-700891B204F3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433536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7CB72675-86DB-B18F-1A82-CC70392A9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65306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</p:grp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00B6FFE1-5003-0573-A378-C91BBC1032C4}"/>
                    </a:ext>
                  </a:extLst>
                </p:cNvPr>
                <p:cNvGrpSpPr/>
                <p:nvPr/>
              </p:nvGrpSpPr>
              <p:grpSpPr>
                <a:xfrm>
                  <a:off x="6556053" y="5305903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F30419BE-D52B-E645-F474-8100D363A454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0FA8B0F7-9505-0EE8-7E75-E1179B2A3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52ECCE9F-D4F1-CDB3-4B9F-C0AECEA18D89}"/>
                    </a:ext>
                  </a:extLst>
                </p:cNvPr>
                <p:cNvGrpSpPr/>
                <p:nvPr/>
              </p:nvGrpSpPr>
              <p:grpSpPr>
                <a:xfrm>
                  <a:off x="6556053" y="5524845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CF6B65DB-FA47-0356-D09F-4D1023C4D10B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76150D28-8D61-7CCC-CEB8-805E99C4C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8C3C5FB5-0DC8-6EEF-F431-0C4C10EA1119}"/>
                    </a:ext>
                  </a:extLst>
                </p:cNvPr>
                <p:cNvGrpSpPr/>
                <p:nvPr/>
              </p:nvGrpSpPr>
              <p:grpSpPr>
                <a:xfrm>
                  <a:off x="6556053" y="5743787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0D365253-6FBB-F049-32E9-4EC5CC6EA8DA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7CE70DC1-4226-BB9F-EF4D-43D7E2C6D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5D3917D7-3D89-FF9A-29D3-32A321D6D833}"/>
                  </a:ext>
                </a:extLst>
              </p:cNvPr>
              <p:cNvGrpSpPr/>
              <p:nvPr/>
            </p:nvGrpSpPr>
            <p:grpSpPr>
              <a:xfrm>
                <a:off x="7847184" y="1450307"/>
                <a:ext cx="157517" cy="31114"/>
                <a:chOff x="8237533" y="3376138"/>
                <a:chExt cx="157517" cy="31114"/>
              </a:xfrm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EFDFDAD-1301-DE92-1E62-43D136208B44}"/>
                    </a:ext>
                  </a:extLst>
                </p:cNvPr>
                <p:cNvSpPr/>
                <p:nvPr/>
              </p:nvSpPr>
              <p:spPr>
                <a:xfrm>
                  <a:off x="8363936" y="3376138"/>
                  <a:ext cx="31114" cy="3111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0C609D4E-6904-0EF8-DB3C-04E9A4E02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237533" y="3391694"/>
                  <a:ext cx="12445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85356A9C-96F9-DAEF-BB7D-426A03FC1FF9}"/>
                  </a:ext>
                </a:extLst>
              </p:cNvPr>
              <p:cNvGrpSpPr/>
              <p:nvPr/>
            </p:nvGrpSpPr>
            <p:grpSpPr>
              <a:xfrm>
                <a:off x="579120" y="340467"/>
                <a:ext cx="8521330" cy="5060834"/>
                <a:chOff x="579120" y="340467"/>
                <a:chExt cx="8521330" cy="5060834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04CEB3B2-1AFD-A0CF-F7AE-DBF638B91054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175902" cy="5060834"/>
                  <a:chOff x="579120" y="340467"/>
                  <a:chExt cx="8175902" cy="5060834"/>
                </a:xfrm>
              </p:grpSpPr>
              <p:grpSp>
                <p:nvGrpSpPr>
                  <p:cNvPr id="377" name="Group 376">
                    <a:extLst>
                      <a:ext uri="{FF2B5EF4-FFF2-40B4-BE49-F238E27FC236}">
                        <a16:creationId xmlns:a16="http://schemas.microsoft.com/office/drawing/2014/main" id="{92D22802-5B00-875E-D15D-85054AAEC57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7279550" cy="5060834"/>
                    <a:chOff x="579120" y="340467"/>
                    <a:chExt cx="7279550" cy="5060834"/>
                  </a:xfrm>
                </p:grpSpPr>
                <p:grpSp>
                  <p:nvGrpSpPr>
                    <p:cNvPr id="359" name="Group 358">
                      <a:extLst>
                        <a:ext uri="{FF2B5EF4-FFF2-40B4-BE49-F238E27FC236}">
                          <a16:creationId xmlns:a16="http://schemas.microsoft.com/office/drawing/2014/main" id="{9FB0B251-45F7-64C2-D796-75A593830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36" name="Group 335">
                        <a:extLst>
                          <a:ext uri="{FF2B5EF4-FFF2-40B4-BE49-F238E27FC236}">
                            <a16:creationId xmlns:a16="http://schemas.microsoft.com/office/drawing/2014/main" id="{F5934A46-6199-84B7-DE11-BD91AAD073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3895488" cy="5060834"/>
                        <a:chOff x="579120" y="340467"/>
                        <a:chExt cx="3895488" cy="5060834"/>
                      </a:xfrm>
                    </p:grpSpPr>
                    <p:grpSp>
                      <p:nvGrpSpPr>
                        <p:cNvPr id="332" name="Group 331">
                          <a:extLst>
                            <a:ext uri="{FF2B5EF4-FFF2-40B4-BE49-F238E27FC236}">
                              <a16:creationId xmlns:a16="http://schemas.microsoft.com/office/drawing/2014/main" id="{B5324914-3B83-FB74-C7D4-845545F95C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13" name="Group 312">
                            <a:extLst>
                              <a:ext uri="{FF2B5EF4-FFF2-40B4-BE49-F238E27FC236}">
                                <a16:creationId xmlns:a16="http://schemas.microsoft.com/office/drawing/2014/main" id="{41734BC7-8B6E-31AF-4712-7314F4D347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7579" y="4441101"/>
                            <a:ext cx="182880" cy="859241"/>
                            <a:chOff x="2200210" y="4741213"/>
                            <a:chExt cx="182880" cy="859241"/>
                          </a:xfrm>
                        </p:grpSpPr>
                        <p:cxnSp>
                          <p:nvCxnSpPr>
                            <p:cNvPr id="309" name="Straight Connector 308">
                              <a:extLst>
                                <a:ext uri="{FF2B5EF4-FFF2-40B4-BE49-F238E27FC236}">
                                  <a16:creationId xmlns:a16="http://schemas.microsoft.com/office/drawing/2014/main" id="{41606EBB-0C9E-EEA9-D3F9-BA1B20FB400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1989898" y="5042965"/>
                              <a:ext cx="603504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0" name="Straight Connector 309">
                              <a:extLst>
                                <a:ext uri="{FF2B5EF4-FFF2-40B4-BE49-F238E27FC236}">
                                  <a16:creationId xmlns:a16="http://schemas.microsoft.com/office/drawing/2014/main" id="{68A7B690-1446-DBDE-FC6D-8E38855DC98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0800000" flipV="1">
                              <a:off x="2200210" y="5349542"/>
                              <a:ext cx="18288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11" name="Moon 310">
                              <a:extLst>
                                <a:ext uri="{FF2B5EF4-FFF2-40B4-BE49-F238E27FC236}">
                                  <a16:creationId xmlns:a16="http://schemas.microsoft.com/office/drawing/2014/main" id="{F7202F9A-B342-6086-2C2D-33B080AA59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2272571" y="5330246"/>
                              <a:ext cx="45719" cy="169486"/>
                            </a:xfrm>
                            <a:prstGeom prst="moon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312" name="Straight Connector 311">
                              <a:extLst>
                                <a:ext uri="{FF2B5EF4-FFF2-40B4-BE49-F238E27FC236}">
                                  <a16:creationId xmlns:a16="http://schemas.microsoft.com/office/drawing/2014/main" id="{E01E6321-49C6-D60D-7ECA-9B2F3F45ADB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291650" y="5392129"/>
                              <a:ext cx="0" cy="208325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9B977805-3CA0-2C4B-0DE5-90CCFD6655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4822813"/>
                            <a:chOff x="579120" y="340467"/>
                            <a:chExt cx="3895488" cy="4822813"/>
                          </a:xfrm>
                        </p:grpSpPr>
                        <p:grpSp>
                          <p:nvGrpSpPr>
                            <p:cNvPr id="314" name="Group 313">
                              <a:extLst>
                                <a:ext uri="{FF2B5EF4-FFF2-40B4-BE49-F238E27FC236}">
                                  <a16:creationId xmlns:a16="http://schemas.microsoft.com/office/drawing/2014/main" id="{C5D45711-3339-861F-CBE3-AAA3E7A34D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723023"/>
                              <a:chOff x="579120" y="340467"/>
                              <a:chExt cx="3895488" cy="4723023"/>
                            </a:xfrm>
                          </p:grpSpPr>
                          <p:grpSp>
                            <p:nvGrpSpPr>
                              <p:cNvPr id="299" name="Group 298">
                                <a:extLst>
                                  <a:ext uri="{FF2B5EF4-FFF2-40B4-BE49-F238E27FC236}">
                                    <a16:creationId xmlns:a16="http://schemas.microsoft.com/office/drawing/2014/main" id="{AF737AFD-6B5E-E98A-7C34-66167F0788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103219"/>
                                <a:chOff x="579120" y="340467"/>
                                <a:chExt cx="3895488" cy="4103219"/>
                              </a:xfrm>
                            </p:grpSpPr>
                            <p:grpSp>
                              <p:nvGrpSpPr>
                                <p:cNvPr id="110" name="Group 109">
                                  <a:extLst>
                                    <a:ext uri="{FF2B5EF4-FFF2-40B4-BE49-F238E27FC236}">
                                      <a16:creationId xmlns:a16="http://schemas.microsoft.com/office/drawing/2014/main" id="{D29F5C58-3E5A-72A1-1B04-EC9C22672F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8"/>
                                  <a:ext cx="1342010" cy="4103218"/>
                                  <a:chOff x="579120" y="340468"/>
                                  <a:chExt cx="1342010" cy="4103218"/>
                                </a:xfrm>
                              </p:grpSpPr>
                              <p:cxnSp>
                                <p:nvCxnSpPr>
                                  <p:cNvPr id="55" name="Straight Connector 54">
                                    <a:extLst>
                                      <a:ext uri="{FF2B5EF4-FFF2-40B4-BE49-F238E27FC236}">
                                        <a16:creationId xmlns:a16="http://schemas.microsoft.com/office/drawing/2014/main" id="{EB2C0E61-FC0E-2708-E82D-29EF198D014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1071117" y="2441950"/>
                                    <a:ext cx="164592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56" name="Isosceles Triangle 55">
                                    <a:extLst>
                                      <a:ext uri="{FF2B5EF4-FFF2-40B4-BE49-F238E27FC236}">
                                        <a16:creationId xmlns:a16="http://schemas.microsoft.com/office/drawing/2014/main" id="{64082373-CBFB-AA4B-E70E-7FC98E9BD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1098169" y="2529945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grpSp>
                                <p:nvGrpSpPr>
                                  <p:cNvPr id="61" name="Group 60">
                                    <a:extLst>
                                      <a:ext uri="{FF2B5EF4-FFF2-40B4-BE49-F238E27FC236}">
                                        <a16:creationId xmlns:a16="http://schemas.microsoft.com/office/drawing/2014/main" id="{66D3F4C9-1DFA-779D-A415-F9D5D8CCE41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2042051"/>
                                    <a:chOff x="579120" y="340468"/>
                                    <a:chExt cx="1342010" cy="2042051"/>
                                  </a:xfrm>
                                </p:grpSpPr>
                                <p:grpSp>
                                  <p:nvGrpSpPr>
                                    <p:cNvPr id="27" name="Group 26">
                                      <a:extLst>
                                        <a:ext uri="{FF2B5EF4-FFF2-40B4-BE49-F238E27FC236}">
                                          <a16:creationId xmlns:a16="http://schemas.microsoft.com/office/drawing/2014/main" id="{BC14905A-FC85-48D0-C4E5-4BB20BEA61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212471" cy="1447799"/>
                                      <a:chOff x="579120" y="340468"/>
                                      <a:chExt cx="1212471" cy="1447799"/>
                                    </a:xfrm>
                                  </p:grpSpPr>
                                  <p:grpSp>
                                    <p:nvGrpSpPr>
                                      <p:cNvPr id="24" name="Group 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8386AE-F491-0D6D-BBDF-C4C4A1C461C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138029"/>
                                        <a:chOff x="579120" y="340468"/>
                                        <a:chExt cx="1212471" cy="1138029"/>
                                      </a:xfrm>
                                    </p:grpSpPr>
                                    <p:grpSp>
                                      <p:nvGrpSpPr>
                                        <p:cNvPr id="17" name="Group 1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82163A4-82A0-B577-D39F-427EC26F2C2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968631" cy="1138029"/>
                                          <a:chOff x="579120" y="340468"/>
                                          <a:chExt cx="968631" cy="1138029"/>
                                        </a:xfrm>
                                      </p:grpSpPr>
                                      <p:grpSp>
                                        <p:nvGrpSpPr>
                                          <p:cNvPr id="11" name="Group 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9846E5A-A953-DFEF-5E9F-C2014B04085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603763" cy="1138029"/>
                                            <a:chOff x="579120" y="340468"/>
                                            <a:chExt cx="603763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7" name="Group 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D0B4E3-C452-701D-5B91-D347267C71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853440"/>
                                              <a:chOff x="579120" y="340468"/>
                                              <a:chExt cx="603763" cy="85344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8" name="Straight Connector 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CE7590-CC24-2D04-42C9-BE79AE805D8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817123" y="34046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2" name="Straight Connector 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EF6045E-1115-34BD-2B91-ABCC594DB221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636026" y="52334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3" name="Oval 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FDF7E-67BF-08A3-7796-158FA4FED9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579120" y="706228"/>
                                                <a:ext cx="487680" cy="48768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" name="Minus Sign 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CC5EF1F-F857-03C5-6EB7-D50781B349F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7811" y="1046480"/>
                                                <a:ext cx="118623" cy="45719"/>
                                              </a:xfrm>
                                              <a:prstGeom prst="mathMin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6" name="Plus Sign 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90E1D5-E038-C274-3E38-714CA1841E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2801" y="744300"/>
                                                <a:ext cx="128644" cy="142186"/>
                                              </a:xfrm>
                                              <a:prstGeom prst="mathPl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9" name="Straight Connector 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BB63672-A956-89FE-F74A-D08F1440DCB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>
                                              <a:off x="733058" y="1285348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0" name="Isosceles Triangle 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5710740-598A-56B3-FBF0-30B57679ABB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V="1">
                                              <a:off x="769254" y="1383249"/>
                                              <a:ext cx="110488" cy="95248"/>
                                            </a:xfrm>
                                            <a:prstGeom prst="triangle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6" name="Group 1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4570E0-FE42-6000-F4FC-7143C051260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181991" y="340468"/>
                                            <a:ext cx="365760" cy="365760"/>
                                            <a:chOff x="1659133" y="547586"/>
                                            <a:chExt cx="365760" cy="365760"/>
                                          </a:xfrm>
                                        </p:grpSpPr>
                                        <p:cxnSp>
                                          <p:nvCxnSpPr>
                                            <p:cNvPr id="12" name="Straight Connector 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90D378-A25A-4F15-BFFF-38183FB4554C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 flipH="1" flipV="1">
                                              <a:off x="1659133" y="54758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3" name="Straight Connector 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25ABF37-AB48-C09E-4E0A-67FED66F1F83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6200000" flipH="1" flipV="1">
                                              <a:off x="1842013" y="73046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sp>
                                      <p:nvSpPr>
                                        <p:cNvPr id="20" name="Oval 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D9E3A4-4279-6560-8305-380DBB6E39C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303911" y="706228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21" name="Straight Connector 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3E3FFB4-5B10-8364-AA00-09E0118CF8B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1547751" y="810263"/>
                                          <a:ext cx="0" cy="14097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2" name="Isosceles Triangle 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B927B22-BCBB-031C-1E9E-0928E9069D8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1492507" y="951232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5" name="Straight Connector 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E84C99-67CA-0A51-20B4-8D8E2D02293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273431" y="1468228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6" name="Rectangle 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55AE99-7BC8-A978-82B4-05D6EFC76DB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24891" y="1742548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28" name="Straight Connector 27">
                                      <a:extLst>
                                        <a:ext uri="{FF2B5EF4-FFF2-40B4-BE49-F238E27FC236}">
                                          <a16:creationId xmlns:a16="http://schemas.microsoft.com/office/drawing/2014/main" id="{2F305F29-F395-835F-88A1-554F84AFF7D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141059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" name="Straight Connector 28">
                                      <a:extLst>
                                        <a:ext uri="{FF2B5EF4-FFF2-40B4-BE49-F238E27FC236}">
                                          <a16:creationId xmlns:a16="http://schemas.microsoft.com/office/drawing/2014/main" id="{A4658FCB-EC5C-F9AF-0FAF-FF10BF0E0F6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37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1450594" y="2062587"/>
                                      <a:ext cx="97156" cy="274213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1" name="Rectangle 30">
                                      <a:extLst>
                                        <a:ext uri="{FF2B5EF4-FFF2-40B4-BE49-F238E27FC236}">
                                          <a16:creationId xmlns:a16="http://schemas.microsoft.com/office/drawing/2014/main" id="{16BB98B5-1DE5-1668-A02A-AFC9A13C55A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69253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" name="Rectangle 31">
                                      <a:extLst>
                                        <a:ext uri="{FF2B5EF4-FFF2-40B4-BE49-F238E27FC236}">
                                          <a16:creationId xmlns:a16="http://schemas.microsoft.com/office/drawing/2014/main" id="{E059F7CE-6711-B41A-6629-4A8FBA280F2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1915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3" name="Straight Connector 32">
                                      <a:extLst>
                                        <a:ext uri="{FF2B5EF4-FFF2-40B4-BE49-F238E27FC236}">
                                          <a16:creationId xmlns:a16="http://schemas.microsoft.com/office/drawing/2014/main" id="{A8775F85-6911-3FC6-4B08-B496737779A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73825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4" name="Straight Connector 33">
                                      <a:extLst>
                                        <a:ext uri="{FF2B5EF4-FFF2-40B4-BE49-F238E27FC236}">
                                          <a16:creationId xmlns:a16="http://schemas.microsoft.com/office/drawing/2014/main" id="{4D9F0E2C-04DF-2E45-4432-725C4B59785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3341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7" name="Rectangle 36">
                                      <a:extLst>
                                        <a:ext uri="{FF2B5EF4-FFF2-40B4-BE49-F238E27FC236}">
                                          <a16:creationId xmlns:a16="http://schemas.microsoft.com/office/drawing/2014/main" id="{63CF4C00-87EB-2DF0-11CA-0889FD70759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2773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7" name="Rectangle 56">
                                      <a:extLst>
                                        <a:ext uri="{FF2B5EF4-FFF2-40B4-BE49-F238E27FC236}">
                                          <a16:creationId xmlns:a16="http://schemas.microsoft.com/office/drawing/2014/main" id="{AFC64700-1ECF-DE96-7686-ADD291C5FC9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97281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60" name="Straight Connector 59">
                                      <a:extLst>
                                        <a:ext uri="{FF2B5EF4-FFF2-40B4-BE49-F238E27FC236}">
                                          <a16:creationId xmlns:a16="http://schemas.microsoft.com/office/drawing/2014/main" id="{534B5CBE-D361-2B2D-D170-55019D58A62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53414" y="2357224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62" name="Straight Connector 61">
                                    <a:extLst>
                                      <a:ext uri="{FF2B5EF4-FFF2-40B4-BE49-F238E27FC236}">
                                        <a16:creationId xmlns:a16="http://schemas.microsoft.com/office/drawing/2014/main" id="{8E89DB27-E3CD-D6F9-588C-490182794D4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911480" y="3094728"/>
                                    <a:ext cx="1417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63" name="Group 62">
                                    <a:extLst>
                                      <a:ext uri="{FF2B5EF4-FFF2-40B4-BE49-F238E27FC236}">
                                        <a16:creationId xmlns:a16="http://schemas.microsoft.com/office/drawing/2014/main" id="{6D64566D-ECB9-5CE7-37C3-A77841E2FA8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flipV="1">
                                    <a:off x="1094359" y="3799578"/>
                                    <a:ext cx="787717" cy="644108"/>
                                    <a:chOff x="2866963" y="1243437"/>
                                    <a:chExt cx="787717" cy="644108"/>
                                  </a:xfrm>
                                </p:grpSpPr>
                                <p:grpSp>
                                  <p:nvGrpSpPr>
                                    <p:cNvPr id="64" name="Group 63">
                                      <a:extLst>
                                        <a:ext uri="{FF2B5EF4-FFF2-40B4-BE49-F238E27FC236}">
                                          <a16:creationId xmlns:a16="http://schemas.microsoft.com/office/drawing/2014/main" id="{4F9232F6-D376-D528-DAD9-CF8CB6B454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243437"/>
                                      <a:ext cx="787717" cy="639972"/>
                                      <a:chOff x="2866963" y="1243437"/>
                                      <a:chExt cx="787717" cy="639972"/>
                                    </a:xfrm>
                                  </p:grpSpPr>
                                  <p:grpSp>
                                    <p:nvGrpSpPr>
                                      <p:cNvPr id="66" name="Group 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1732BE-7342-6D4D-0797-AAC7204E2A6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89157"/>
                                        <a:ext cx="787717" cy="594252"/>
                                        <a:chOff x="2866963" y="1289157"/>
                                        <a:chExt cx="787717" cy="594252"/>
                                      </a:xfrm>
                                    </p:grpSpPr>
                                    <p:cxnSp>
                                      <p:nvCxnSpPr>
                                        <p:cNvPr id="68" name="Straight Connector 6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12E40D-F957-EF87-6DA3-505DE6D75188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42631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9" name="Straight Connector 6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605F68-2777-F588-FE71-EB68DD79E30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74" idx="0"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3184144" y="1563477"/>
                                          <a:ext cx="97156" cy="274213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0" name="Rectangle 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5BBE7C-9DE4-D278-D420-A55F497B67B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1" name="Rectangle 7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C377F2-8ED8-36E6-D63D-D81D20584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72" name="Straight Connector 7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7BAF63-FD6A-B195-AFBC-A267D7CFA70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3" name="Straight Connector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BFC547-ED0B-AD3A-0F88-1B2382E17057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4" name="Rectangle 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C807B14-E56E-15DE-7CAF-15E46324D4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1837690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7" name="Rectangle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817A79-908C-4A3A-3215-44A5CBF92B1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24343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5" name="Rectangle 64">
                                      <a:extLst>
                                        <a:ext uri="{FF2B5EF4-FFF2-40B4-BE49-F238E27FC236}">
                                          <a16:creationId xmlns:a16="http://schemas.microsoft.com/office/drawing/2014/main" id="{12437DAD-6214-4E15-887A-48DC06A0B91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69823" y="1841826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07" name="Straight Connector 106">
                                    <a:extLst>
                                      <a:ext uri="{FF2B5EF4-FFF2-40B4-BE49-F238E27FC236}">
                                        <a16:creationId xmlns:a16="http://schemas.microsoft.com/office/drawing/2014/main" id="{7A37ECBC-D0E4-EFB8-FB5D-48BAE257EBE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585160" y="3981930"/>
                                    <a:ext cx="32004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8" name="Isosceles Triangle 107">
                                    <a:extLst>
                                      <a:ext uri="{FF2B5EF4-FFF2-40B4-BE49-F238E27FC236}">
                                        <a16:creationId xmlns:a16="http://schemas.microsoft.com/office/drawing/2014/main" id="{1E4D3B74-0F46-01F3-7A0D-4AD717711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689936" y="4146506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09" name="Straight Connector 108">
                                    <a:extLst>
                                      <a:ext uri="{FF2B5EF4-FFF2-40B4-BE49-F238E27FC236}">
                                        <a16:creationId xmlns:a16="http://schemas.microsoft.com/office/drawing/2014/main" id="{52C77382-9436-C4CA-4A42-3C7F7580BAF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748600" y="3828153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6" name="Group 285">
                                  <a:extLst>
                                    <a:ext uri="{FF2B5EF4-FFF2-40B4-BE49-F238E27FC236}">
                                      <a16:creationId xmlns:a16="http://schemas.microsoft.com/office/drawing/2014/main" id="{C511C1EF-98B5-74C9-67CC-DC82C7F9E3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81968" y="340467"/>
                                  <a:ext cx="1192640" cy="2992004"/>
                                  <a:chOff x="2573968" y="340467"/>
                                  <a:chExt cx="1192640" cy="299200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B4DBDC72-0F65-8189-3140-D20ABBA180B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573968" y="2692500"/>
                                    <a:ext cx="787717" cy="639971"/>
                                    <a:chOff x="2866963" y="1742547"/>
                                    <a:chExt cx="787717" cy="639971"/>
                                  </a:xfrm>
                                </p:grpSpPr>
                                <p:grpSp>
                                  <p:nvGrpSpPr>
                                    <p:cNvPr id="54" name="Group 53">
                                      <a:extLst>
                                        <a:ext uri="{FF2B5EF4-FFF2-40B4-BE49-F238E27FC236}">
                                          <a16:creationId xmlns:a16="http://schemas.microsoft.com/office/drawing/2014/main" id="{73275A35-C49A-BE2E-9D42-05C024A653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742547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45" name="Group 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F8D787-FDD8-4C7D-5BFF-5D4D144800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88267"/>
                                        <a:ext cx="787717" cy="594251"/>
                                        <a:chOff x="2866963" y="1788267"/>
                                        <a:chExt cx="787717" cy="594251"/>
                                      </a:xfrm>
                                    </p:grpSpPr>
                                    <p:cxnSp>
                                      <p:nvCxnSpPr>
                                        <p:cNvPr id="38" name="Straight Connector 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BB94BF-1902-3E97-956B-F7A21EC9E6F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92542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9" name="Straight Connector 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B06440F-EC77-70F5-7196-48BD6ADD20E1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58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2062587"/>
                                          <a:ext cx="114505" cy="274212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0" name="Rectangle 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CE50AF-3A80-5EF3-5DD1-95D9EEC88DD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1" name="Rectangle 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D9F0FD-B55C-0A70-487E-90C3B6C7483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2" name="Straight Connector 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1B57DA-F180-66E1-AD42-776DABACCD8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43" name="Straight Connector 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BD94B6-757B-2DB9-AD10-3E99125E8F5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4" name="Rectangle 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AC811E-054E-BE52-E51B-5DAB6D2ADC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2336799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3" name="Rectangle 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1EB720-A198-FE0F-4975-5B150CB6D4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74254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8" name="Rectangle 57">
                                      <a:extLst>
                                        <a:ext uri="{FF2B5EF4-FFF2-40B4-BE49-F238E27FC236}">
                                          <a16:creationId xmlns:a16="http://schemas.microsoft.com/office/drawing/2014/main" id="{F40A72D0-B680-85B1-229F-DFE45D84702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72945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62" name="Group 261">
                                    <a:extLst>
                                      <a:ext uri="{FF2B5EF4-FFF2-40B4-BE49-F238E27FC236}">
                                        <a16:creationId xmlns:a16="http://schemas.microsoft.com/office/drawing/2014/main" id="{7F66D409-D4EA-CEDB-F47F-B12DD8ABA49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01412" y="340467"/>
                                    <a:ext cx="1065196" cy="1990006"/>
                                    <a:chOff x="2228972" y="518442"/>
                                    <a:chExt cx="1065196" cy="1990006"/>
                                  </a:xfrm>
                                </p:grpSpPr>
                                <p:grpSp>
                                  <p:nvGrpSpPr>
                                    <p:cNvPr id="159" name="Group 158">
                                      <a:extLst>
                                        <a:ext uri="{FF2B5EF4-FFF2-40B4-BE49-F238E27FC236}">
                                          <a16:creationId xmlns:a16="http://schemas.microsoft.com/office/drawing/2014/main" id="{1091976A-325C-6616-6270-F381489F46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H="1">
                                      <a:off x="2266116" y="518442"/>
                                      <a:ext cx="1028052" cy="1554480"/>
                                      <a:chOff x="2450535" y="518442"/>
                                      <a:chExt cx="1028052" cy="1554480"/>
                                    </a:xfrm>
                                  </p:grpSpPr>
                                  <p:cxnSp>
                                    <p:nvCxnSpPr>
                                      <p:cNvPr id="146" name="Straight Connector 1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C69D8A-CDFC-5835-9A34-EA5043FEA3D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504119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7" name="Straight Connector 1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BC7BCA-8AE2-264F-4948-9CB0EE9795C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>
                                        <a:off x="2323022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2" name="Isosceles Triangle 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2C88DC0-AA53-8C48-C2C4-9544666BFE7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2450535" y="880748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3" name="Straight Connector 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8A3692-7DC0-C2A2-F50E-99B044A78E5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 flipH="1" flipV="1">
                                        <a:off x="2868987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54" name="Straight Connector 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2EF622-9F82-84D5-9675-C60EAA9363A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3051867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5" name="Oval 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C2F349-35D5-690B-49E7-E9A63FC5623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990907" y="8842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6" name="Straight Connector 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E933D0-AE87-3302-A633-14828AA0F4D3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234747" y="988237"/>
                                        <a:ext cx="0" cy="36576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7" name="Isosceles Triangle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E4D61C-C5E9-7A62-6F2C-8B8ADCC3A0B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3179503" y="1353997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8" name="Straight Connector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EA02418-AB07-72F7-A27C-18E93A76301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2960427" y="1798602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73" name="Oval 172">
                                      <a:extLst>
                                        <a:ext uri="{FF2B5EF4-FFF2-40B4-BE49-F238E27FC236}">
                                          <a16:creationId xmlns:a16="http://schemas.microsoft.com/office/drawing/2014/main" id="{A66693CC-1A2C-BE90-8E7B-BBA81D59EFA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H="1">
                                      <a:off x="2272542" y="1036602"/>
                                      <a:ext cx="487680" cy="48768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187" name="Group 186">
                                      <a:extLst>
                                        <a:ext uri="{FF2B5EF4-FFF2-40B4-BE49-F238E27FC236}">
                                          <a16:creationId xmlns:a16="http://schemas.microsoft.com/office/drawing/2014/main" id="{8FD1F941-D6C8-26B8-3FCC-BB332E6A3B5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28972" y="2072922"/>
                                      <a:ext cx="536072" cy="435526"/>
                                      <a:chOff x="2243257" y="2130727"/>
                                      <a:chExt cx="536072" cy="435526"/>
                                    </a:xfrm>
                                  </p:grpSpPr>
                                  <p:grpSp>
                                    <p:nvGrpSpPr>
                                      <p:cNvPr id="175" name="Group 1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EFBC19-F66C-E03E-0A0E-E6A9C7E4EAE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43257" y="2130727"/>
                                        <a:ext cx="536072" cy="435526"/>
                                        <a:chOff x="2866963" y="174254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177" name="Group 1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3205229-4891-0D1A-DF89-25B356DD6F9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93860"/>
                                          <a:ext cx="787717" cy="588659"/>
                                          <a:chOff x="2866963" y="1793860"/>
                                          <a:chExt cx="787717" cy="588659"/>
                                        </a:xfrm>
                                      </p:grpSpPr>
                                      <p:cxnSp>
                                        <p:nvCxnSpPr>
                                          <p:cNvPr id="179" name="Straight Connector 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B4448AB-90D2-5319-B525-907F0F2452E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 flipV="1">
                                            <a:off x="3200682" y="1874479"/>
                                            <a:ext cx="161237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0" name="Straight Connector 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C8E23DA-6EE7-B000-EE14-B2EF2CB9B655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3198671" y="1949499"/>
                                            <a:ext cx="83372" cy="22606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1" name="Rectangle 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2980E5D-19C7-75CE-EC51-D90EF66CB7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82" name="Rectangle 1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A67B5F-0B2D-DABC-F570-AEEF0955F2B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83" name="Straight Connector 1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FA6D7D0-F72F-38BF-6937-B5151F50B33B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4" name="Straight Connector 1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E2C31D5-8D1B-E3D2-A011-CFEF01FB30E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5" name="Rectangle 1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755CB71-F035-9D21-246A-713605FA039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9902" y="2336799"/>
                                            <a:ext cx="45720" cy="4572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78" name="Rectangle 1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726297B-30A8-8716-8F75-634A26F4FF9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186" name="Straight Connector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24B79E-6C5E-8CFF-B99B-4E82FDFFDB0C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 flipV="1">
                                        <a:off x="2467977" y="2480275"/>
                                        <a:ext cx="109728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273" name="Straight Connector 272">
                                    <a:extLst>
                                      <a:ext uri="{FF2B5EF4-FFF2-40B4-BE49-F238E27FC236}">
                                        <a16:creationId xmlns:a16="http://schemas.microsoft.com/office/drawing/2014/main" id="{9837E374-2793-340A-0957-CE57FC2FD69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2799516" y="2513353"/>
                                    <a:ext cx="36576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7" name="Group 286">
                                  <a:extLst>
                                    <a:ext uri="{FF2B5EF4-FFF2-40B4-BE49-F238E27FC236}">
                                      <a16:creationId xmlns:a16="http://schemas.microsoft.com/office/drawing/2014/main" id="{8E9404E3-4B84-79D0-B91D-850D208FB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443538" y="3080419"/>
                                  <a:ext cx="542194" cy="435526"/>
                                  <a:chOff x="3653696" y="1817987"/>
                                  <a:chExt cx="542194" cy="435526"/>
                                </a:xfrm>
                              </p:grpSpPr>
                              <p:cxnSp>
                                <p:nvCxnSpPr>
                                  <p:cNvPr id="288" name="Straight Connector 287">
                                    <a:extLst>
                                      <a:ext uri="{FF2B5EF4-FFF2-40B4-BE49-F238E27FC236}">
                                        <a16:creationId xmlns:a16="http://schemas.microsoft.com/office/drawing/2014/main" id="{2515B604-D2B1-A98C-A067-EDE88346019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86927" y="1907772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89" name="Straight Connector 288">
                                    <a:extLst>
                                      <a:ext uri="{FF2B5EF4-FFF2-40B4-BE49-F238E27FC236}">
                                        <a16:creationId xmlns:a16="http://schemas.microsoft.com/office/drawing/2014/main" id="{E2F77931-EA29-231D-2381-D88375A16C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876178" y="1958826"/>
                                    <a:ext cx="66118" cy="13716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0" name="Rectangle 289">
                                    <a:extLst>
                                      <a:ext uri="{FF2B5EF4-FFF2-40B4-BE49-F238E27FC236}">
                                        <a16:creationId xmlns:a16="http://schemas.microsoft.com/office/drawing/2014/main" id="{D6C1E3C3-975B-6C63-579B-3E0E8838D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040320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1" name="Rectangle 290">
                                    <a:extLst>
                                      <a:ext uri="{FF2B5EF4-FFF2-40B4-BE49-F238E27FC236}">
                                        <a16:creationId xmlns:a16="http://schemas.microsoft.com/office/drawing/2014/main" id="{4F63A07F-70E1-5E85-9D14-AC51F16C7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6221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2" name="Straight Connector 291">
                                    <a:extLst>
                                      <a:ext uri="{FF2B5EF4-FFF2-40B4-BE49-F238E27FC236}">
                                        <a16:creationId xmlns:a16="http://schemas.microsoft.com/office/drawing/2014/main" id="{443EBD8E-E4BE-9BA6-68F2-DFB45B638D6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4071433" y="2035786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3" name="Straight Connector 292">
                                    <a:extLst>
                                      <a:ext uri="{FF2B5EF4-FFF2-40B4-BE49-F238E27FC236}">
                                        <a16:creationId xmlns:a16="http://schemas.microsoft.com/office/drawing/2014/main" id="{9A1907EF-2C6D-FB40-EDD0-C1FBC98C7D6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653696" y="2035787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4" name="Rectangle 293">
                                    <a:extLst>
                                      <a:ext uri="{FF2B5EF4-FFF2-40B4-BE49-F238E27FC236}">
                                        <a16:creationId xmlns:a16="http://schemas.microsoft.com/office/drawing/2014/main" id="{B72E5F70-8D90-45A3-AD25-763AD0AD7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32943" y="2222399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5" name="Rectangle 294">
                                    <a:extLst>
                                      <a:ext uri="{FF2B5EF4-FFF2-40B4-BE49-F238E27FC236}">
                                        <a16:creationId xmlns:a16="http://schemas.microsoft.com/office/drawing/2014/main" id="{C7A28688-C1C7-6921-0A53-E11AB79A18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26233" y="1817987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6" name="Straight Connector 295">
                                    <a:extLst>
                                      <a:ext uri="{FF2B5EF4-FFF2-40B4-BE49-F238E27FC236}">
                                        <a16:creationId xmlns:a16="http://schemas.microsoft.com/office/drawing/2014/main" id="{C09BDA05-C8E6-75D8-225C-FFAB68752FF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90253" y="2167535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297" name="Straight Connector 296">
                                  <a:extLst>
                                    <a:ext uri="{FF2B5EF4-FFF2-40B4-BE49-F238E27FC236}">
                                      <a16:creationId xmlns:a16="http://schemas.microsoft.com/office/drawing/2014/main" id="{15FBA8F0-CF48-9B7A-647F-DB083593D96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2936209" y="3313421"/>
                                  <a:ext cx="6400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8" name="Straight Connector 297">
                                  <a:extLst>
                                    <a:ext uri="{FF2B5EF4-FFF2-40B4-BE49-F238E27FC236}">
                                      <a16:creationId xmlns:a16="http://schemas.microsoft.com/office/drawing/2014/main" id="{187657CD-0A1A-C542-348F-1B57040F167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619048" y="3321889"/>
                                  <a:ext cx="877824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00" name="Straight Connector 299">
                                <a:extLst>
                                  <a:ext uri="{FF2B5EF4-FFF2-40B4-BE49-F238E27FC236}">
                                    <a16:creationId xmlns:a16="http://schemas.microsoft.com/office/drawing/2014/main" id="{1EE7AC3C-FA10-A448-D26C-65858E16EA4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325815" y="4626566"/>
                                <a:ext cx="36576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01" name="Straight Connector 300">
                                <a:extLst>
                                  <a:ext uri="{FF2B5EF4-FFF2-40B4-BE49-F238E27FC236}">
                                    <a16:creationId xmlns:a16="http://schemas.microsoft.com/office/drawing/2014/main" id="{FC6FD31E-D436-F19B-15B5-F4307AFB0E2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1417255" y="4812578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06" name="Moon 305">
                                <a:extLst>
                                  <a:ext uri="{FF2B5EF4-FFF2-40B4-BE49-F238E27FC236}">
                                    <a16:creationId xmlns:a16="http://schemas.microsoft.com/office/drawing/2014/main" id="{4287FA2D-65FF-5C18-7758-A6C4FAEE50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1489616" y="4793282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07" name="Straight Connector 306">
                                <a:extLst>
                                  <a:ext uri="{FF2B5EF4-FFF2-40B4-BE49-F238E27FC236}">
                                    <a16:creationId xmlns:a16="http://schemas.microsoft.com/office/drawing/2014/main" id="{B38E5A22-5EE7-29D6-460F-49F55132024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08695" y="4855165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15" name="Isosceles Triangle 314">
                              <a:extLst>
                                <a:ext uri="{FF2B5EF4-FFF2-40B4-BE49-F238E27FC236}">
                                  <a16:creationId xmlns:a16="http://schemas.microsoft.com/office/drawing/2014/main" id="{2D589DDD-C42E-04E0-85C7-2FB75CC88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1450593" y="5068032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6" name="Group 315">
                              <a:extLst>
                                <a:ext uri="{FF2B5EF4-FFF2-40B4-BE49-F238E27FC236}">
                                  <a16:creationId xmlns:a16="http://schemas.microsoft.com/office/drawing/2014/main" id="{4F267C93-AA45-544F-320D-6A055AD712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3285612" y="3792090"/>
                              <a:ext cx="787717" cy="644108"/>
                              <a:chOff x="2866963" y="1742547"/>
                              <a:chExt cx="787717" cy="644108"/>
                            </a:xfrm>
                          </p:grpSpPr>
                          <p:grpSp>
                            <p:nvGrpSpPr>
                              <p:cNvPr id="317" name="Group 316">
                                <a:extLst>
                                  <a:ext uri="{FF2B5EF4-FFF2-40B4-BE49-F238E27FC236}">
                                    <a16:creationId xmlns:a16="http://schemas.microsoft.com/office/drawing/2014/main" id="{00610ECF-92DC-7B34-5D12-F7C976B4D9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66963" y="1742547"/>
                                <a:ext cx="787717" cy="639972"/>
                                <a:chOff x="2866963" y="1742547"/>
                                <a:chExt cx="787717" cy="639972"/>
                              </a:xfrm>
                            </p:grpSpPr>
                            <p:grpSp>
                              <p:nvGrpSpPr>
                                <p:cNvPr id="319" name="Group 318">
                                  <a:extLst>
                                    <a:ext uri="{FF2B5EF4-FFF2-40B4-BE49-F238E27FC236}">
                                      <a16:creationId xmlns:a16="http://schemas.microsoft.com/office/drawing/2014/main" id="{1DE0CF39-EDB8-BC10-8C5D-6E315D02A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88267"/>
                                  <a:ext cx="787717" cy="594252"/>
                                  <a:chOff x="2866963" y="1788267"/>
                                  <a:chExt cx="787717" cy="594252"/>
                                </a:xfrm>
                              </p:grpSpPr>
                              <p:cxnSp>
                                <p:nvCxnSpPr>
                                  <p:cNvPr id="321" name="Straight Connector 320">
                                    <a:extLst>
                                      <a:ext uri="{FF2B5EF4-FFF2-40B4-BE49-F238E27FC236}">
                                        <a16:creationId xmlns:a16="http://schemas.microsoft.com/office/drawing/2014/main" id="{44A8B440-5607-5A3B-D7B2-1F44777D8E3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144140" y="1925427"/>
                                    <a:ext cx="274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2" name="Straight Connector 321">
                                    <a:extLst>
                                      <a:ext uri="{FF2B5EF4-FFF2-40B4-BE49-F238E27FC236}">
                                        <a16:creationId xmlns:a16="http://schemas.microsoft.com/office/drawing/2014/main" id="{AB515B2C-2D0F-878D-5B07-4515779F42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endCxn id="327" idx="0"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184144" y="2062587"/>
                                    <a:ext cx="97156" cy="274213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3" name="Rectangle 322">
                                    <a:extLst>
                                      <a:ext uri="{FF2B5EF4-FFF2-40B4-BE49-F238E27FC236}">
                                        <a16:creationId xmlns:a16="http://schemas.microsoft.com/office/drawing/2014/main" id="{69410C29-7285-A8C5-3063-3D356EC20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426081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24" name="Rectangle 323">
                                    <a:extLst>
                                      <a:ext uri="{FF2B5EF4-FFF2-40B4-BE49-F238E27FC236}">
                                        <a16:creationId xmlns:a16="http://schemas.microsoft.com/office/drawing/2014/main" id="{6C4FB270-9605-974F-E4A3-1BBB6F9D8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52702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25" name="Straight Connector 324">
                                    <a:extLst>
                                      <a:ext uri="{FF2B5EF4-FFF2-40B4-BE49-F238E27FC236}">
                                        <a16:creationId xmlns:a16="http://schemas.microsoft.com/office/drawing/2014/main" id="{86DCC6A3-5C05-268D-FE4B-6F5D99146CB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471800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6" name="Straight Connector 325">
                                    <a:extLst>
                                      <a:ext uri="{FF2B5EF4-FFF2-40B4-BE49-F238E27FC236}">
                                        <a16:creationId xmlns:a16="http://schemas.microsoft.com/office/drawing/2014/main" id="{5EC0C993-BB49-FEC0-C808-1A6CF59E49D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2866963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7" name="Rectangle 326">
                                    <a:extLst>
                                      <a:ext uri="{FF2B5EF4-FFF2-40B4-BE49-F238E27FC236}">
                                        <a16:creationId xmlns:a16="http://schemas.microsoft.com/office/drawing/2014/main" id="{C5FFF708-A49A-1695-E304-58E2773B6A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61284" y="2336800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20" name="Rectangle 319">
                                  <a:extLst>
                                    <a:ext uri="{FF2B5EF4-FFF2-40B4-BE49-F238E27FC236}">
                                      <a16:creationId xmlns:a16="http://schemas.microsoft.com/office/drawing/2014/main" id="{A97B8899-0EDC-0748-8D74-EAD8835FB0C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8440" y="1742547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18" name="Rectangle 317">
                                <a:extLst>
                                  <a:ext uri="{FF2B5EF4-FFF2-40B4-BE49-F238E27FC236}">
                                    <a16:creationId xmlns:a16="http://schemas.microsoft.com/office/drawing/2014/main" id="{3F243059-E354-B235-2D52-59202D1D0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69823" y="2340936"/>
                                <a:ext cx="45719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328" name="Straight Connector 327">
                              <a:extLst>
                                <a:ext uri="{FF2B5EF4-FFF2-40B4-BE49-F238E27FC236}">
                                  <a16:creationId xmlns:a16="http://schemas.microsoft.com/office/drawing/2014/main" id="{BF167422-6985-223E-8368-E1BAC1F4FEA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3580455" y="3559336"/>
                              <a:ext cx="45720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31" name="Isosceles Triangle 330">
                            <a:extLst>
                              <a:ext uri="{FF2B5EF4-FFF2-40B4-BE49-F238E27FC236}">
                                <a16:creationId xmlns:a16="http://schemas.microsoft.com/office/drawing/2014/main" id="{B1E53A9C-812B-AE49-8D16-F4E733495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647727" y="5306053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33" name="Straight Connector 332">
                          <a:extLst>
                            <a:ext uri="{FF2B5EF4-FFF2-40B4-BE49-F238E27FC236}">
                              <a16:creationId xmlns:a16="http://schemas.microsoft.com/office/drawing/2014/main" id="{7BAC556A-4843-64C1-78BC-F5436F2691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2792701" y="3974442"/>
                          <a:ext cx="32004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34" name="Isosceles Triangle 333">
                          <a:extLst>
                            <a:ext uri="{FF2B5EF4-FFF2-40B4-BE49-F238E27FC236}">
                              <a16:creationId xmlns:a16="http://schemas.microsoft.com/office/drawing/2014/main" id="{9529FA00-44EA-095B-11EB-45A5372C8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897477" y="4139018"/>
                          <a:ext cx="110488" cy="95248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5" name="Straight Connector 334">
                          <a:extLst>
                            <a:ext uri="{FF2B5EF4-FFF2-40B4-BE49-F238E27FC236}">
                              <a16:creationId xmlns:a16="http://schemas.microsoft.com/office/drawing/2014/main" id="{E514D21D-5344-6062-1695-4FC52402D3C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2956141" y="3820665"/>
                          <a:ext cx="64008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DC1208EF-E56E-CCC4-6340-86AD5D127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89854" y="892363"/>
                        <a:ext cx="1068816" cy="1157148"/>
                        <a:chOff x="7322094" y="1059947"/>
                        <a:chExt cx="1068816" cy="1157148"/>
                      </a:xfrm>
                    </p:grpSpPr>
                    <p:sp>
                      <p:nvSpPr>
                        <p:cNvPr id="338" name="Isosceles Triangle 337">
                          <a:extLst>
                            <a:ext uri="{FF2B5EF4-FFF2-40B4-BE49-F238E27FC236}">
                              <a16:creationId xmlns:a16="http://schemas.microsoft.com/office/drawing/2014/main" id="{39CBB6D3-1DC6-D9C9-707A-5802B84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277928" y="1104113"/>
                          <a:ext cx="1157148" cy="1068816"/>
                        </a:xfrm>
                        <a:prstGeom prst="triangl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342" name="Plus Sign 341">
                          <a:extLst>
                            <a:ext uri="{FF2B5EF4-FFF2-40B4-BE49-F238E27FC236}">
                              <a16:creationId xmlns:a16="http://schemas.microsoft.com/office/drawing/2014/main" id="{3B7FBECF-5D4B-3672-0592-BA50FDA43A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300841"/>
                          <a:ext cx="148773" cy="148773"/>
                        </a:xfrm>
                        <a:prstGeom prst="mathPl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" name="Minus Sign 342">
                          <a:extLst>
                            <a:ext uri="{FF2B5EF4-FFF2-40B4-BE49-F238E27FC236}">
                              <a16:creationId xmlns:a16="http://schemas.microsoft.com/office/drawing/2014/main" id="{385A79DD-38F9-1B09-1ECF-052161E7A5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834195"/>
                          <a:ext cx="148773" cy="148773"/>
                        </a:xfrm>
                        <a:prstGeom prst="mathMin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46" name="Connector: Elbow 345">
                        <a:extLst>
                          <a:ext uri="{FF2B5EF4-FFF2-40B4-BE49-F238E27FC236}">
                            <a16:creationId xmlns:a16="http://schemas.microsoft.com/office/drawing/2014/main" id="{52E20053-13EA-8020-CEFC-20ADD2C58B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12475" y="1236493"/>
                        <a:ext cx="5276864" cy="3335403"/>
                      </a:xfrm>
                      <a:prstGeom prst="bentConnector3">
                        <a:avLst>
                          <a:gd name="adj1" fmla="val 624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1" name="Connector: Elbow 360">
                      <a:extLst>
                        <a:ext uri="{FF2B5EF4-FFF2-40B4-BE49-F238E27FC236}">
                          <a16:creationId xmlns:a16="http://schemas.microsoft.com/office/drawing/2014/main" id="{A4ABBB50-B01C-34DA-E619-E2DA3B541B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91892" y="1742549"/>
                      <a:ext cx="3082644" cy="306689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24466B4-7D21-7257-E872-9EC362AF4A0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1943" y="120051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cxnSp>
              <p:nvCxnSpPr>
                <p:cNvPr id="488" name="Connector: Elbow 487">
                  <a:extLst>
                    <a:ext uri="{FF2B5EF4-FFF2-40B4-BE49-F238E27FC236}">
                      <a16:creationId xmlns:a16="http://schemas.microsoft.com/office/drawing/2014/main" id="{F0272CA4-9CE2-0A79-E304-2765690EAADD}"/>
                    </a:ext>
                  </a:extLst>
                </p:cNvPr>
                <p:cNvCxnSpPr>
                  <a:stCxn id="482" idx="3"/>
                  <a:endCxn id="449" idx="0"/>
                </p:cNvCxnSpPr>
                <p:nvPr/>
              </p:nvCxnSpPr>
              <p:spPr>
                <a:xfrm>
                  <a:off x="8004701" y="1465864"/>
                  <a:ext cx="1095749" cy="2256631"/>
                </a:xfrm>
                <a:prstGeom prst="bentConnector4">
                  <a:avLst>
                    <a:gd name="adj1" fmla="val 48957"/>
                    <a:gd name="adj2" fmla="val 9068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496AC06B-A606-3392-6EFF-3F2B8538C03A}"/>
                  </a:ext>
                </a:extLst>
              </p:cNvPr>
              <p:cNvSpPr txBox="1"/>
              <p:nvPr/>
            </p:nvSpPr>
            <p:spPr>
              <a:xfrm>
                <a:off x="109343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3DA65135-F74B-B72E-07BE-E933439EBAEE}"/>
                  </a:ext>
                </a:extLst>
              </p:cNvPr>
              <p:cNvSpPr txBox="1"/>
              <p:nvPr/>
            </p:nvSpPr>
            <p:spPr>
              <a:xfrm>
                <a:off x="42312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1FFB0533-FA2E-D0D4-A59A-E0E18BC147E0}"/>
                  </a:ext>
                </a:extLst>
              </p:cNvPr>
              <p:cNvSpPr txBox="1"/>
              <p:nvPr/>
            </p:nvSpPr>
            <p:spPr>
              <a:xfrm>
                <a:off x="3230357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5A78116-4333-B04B-2DEC-C9408F59937D}"/>
                  </a:ext>
                </a:extLst>
              </p:cNvPr>
              <p:cNvSpPr txBox="1"/>
              <p:nvPr/>
            </p:nvSpPr>
            <p:spPr>
              <a:xfrm>
                <a:off x="2594043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E5631F4-4928-B75E-3D08-A3CCF6D8F396}"/>
                  </a:ext>
                </a:extLst>
              </p:cNvPr>
              <p:cNvSpPr txBox="1"/>
              <p:nvPr/>
            </p:nvSpPr>
            <p:spPr>
              <a:xfrm>
                <a:off x="1109734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53E8643-EB34-DBF5-7414-2A9F59B01C3D}"/>
                  </a:ext>
                </a:extLst>
              </p:cNvPr>
              <p:cNvSpPr txBox="1"/>
              <p:nvPr/>
            </p:nvSpPr>
            <p:spPr>
              <a:xfrm>
                <a:off x="476512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95CF296D-242F-FA2B-DAA0-F28D1B1EDEE0}"/>
                  </a:ext>
                </a:extLst>
              </p:cNvPr>
              <p:cNvSpPr txBox="1"/>
              <p:nvPr/>
            </p:nvSpPr>
            <p:spPr>
              <a:xfrm>
                <a:off x="3221259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B301D1AA-BC41-019D-8627-24A295E5071D}"/>
                  </a:ext>
                </a:extLst>
              </p:cNvPr>
              <p:cNvSpPr txBox="1"/>
              <p:nvPr/>
            </p:nvSpPr>
            <p:spPr>
              <a:xfrm>
                <a:off x="2642492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BDF5421-E0FB-B49F-1691-2C929109FDBC}"/>
                  </a:ext>
                </a:extLst>
              </p:cNvPr>
              <p:cNvSpPr txBox="1"/>
              <p:nvPr/>
            </p:nvSpPr>
            <p:spPr>
              <a:xfrm>
                <a:off x="3153612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175FA9BC-6217-7CF6-31CE-38111F8C3199}"/>
                  </a:ext>
                </a:extLst>
              </p:cNvPr>
              <p:cNvSpPr txBox="1"/>
              <p:nvPr/>
            </p:nvSpPr>
            <p:spPr>
              <a:xfrm>
                <a:off x="2703524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34BD60ED-04CC-9743-7ABA-FCF461A2B727}"/>
                  </a:ext>
                </a:extLst>
              </p:cNvPr>
              <p:cNvSpPr txBox="1"/>
              <p:nvPr/>
            </p:nvSpPr>
            <p:spPr>
              <a:xfrm>
                <a:off x="1937853" y="354846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0351AD0B-1508-8982-7A45-A986FD1685AC}"/>
                  </a:ext>
                </a:extLst>
              </p:cNvPr>
              <p:cNvSpPr txBox="1"/>
              <p:nvPr/>
            </p:nvSpPr>
            <p:spPr>
              <a:xfrm>
                <a:off x="1937853" y="280535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D2AD9B-3F82-A3ED-A41E-D6BCA38CBF80}"/>
                </a:ext>
              </a:extLst>
            </p:cNvPr>
            <p:cNvSpPr txBox="1"/>
            <p:nvPr/>
          </p:nvSpPr>
          <p:spPr>
            <a:xfrm>
              <a:off x="8800575" y="303002"/>
              <a:ext cx="2455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S_dis_C1C2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025791-5A06-5B84-3081-18B66BD2298D}"/>
                </a:ext>
              </a:extLst>
            </p:cNvPr>
            <p:cNvSpPr txBox="1"/>
            <p:nvPr/>
          </p:nvSpPr>
          <p:spPr>
            <a:xfrm>
              <a:off x="358333" y="4983842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D744D-C65A-EC0B-0D91-B8BEA214404A}"/>
                </a:ext>
              </a:extLst>
            </p:cNvPr>
            <p:cNvSpPr txBox="1"/>
            <p:nvPr/>
          </p:nvSpPr>
          <p:spPr>
            <a:xfrm>
              <a:off x="2895699" y="5191156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D1BEF1-5972-F1AF-B881-F465B440E24D}"/>
              </a:ext>
            </a:extLst>
          </p:cNvPr>
          <p:cNvSpPr txBox="1"/>
          <p:nvPr/>
        </p:nvSpPr>
        <p:spPr>
          <a:xfrm>
            <a:off x="961598" y="1148693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775DF-6004-4D2B-0C28-F3C98CFF8D8D}"/>
              </a:ext>
            </a:extLst>
          </p:cNvPr>
          <p:cNvSpPr txBox="1"/>
          <p:nvPr/>
        </p:nvSpPr>
        <p:spPr>
          <a:xfrm>
            <a:off x="3138878" y="113042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6E25F-DFD9-793E-DECD-9927D6D06EE3}"/>
              </a:ext>
            </a:extLst>
          </p:cNvPr>
          <p:cNvSpPr txBox="1"/>
          <p:nvPr/>
        </p:nvSpPr>
        <p:spPr>
          <a:xfrm>
            <a:off x="5575671" y="129131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AE5FC-07B7-7F45-77B8-43FF9D0C49F9}"/>
              </a:ext>
            </a:extLst>
          </p:cNvPr>
          <p:cNvSpPr txBox="1"/>
          <p:nvPr/>
        </p:nvSpPr>
        <p:spPr>
          <a:xfrm>
            <a:off x="5575671" y="2074254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3759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72CA5-64D6-6C50-CC1A-5BDDE68F7011}"/>
              </a:ext>
            </a:extLst>
          </p:cNvPr>
          <p:cNvGrpSpPr/>
          <p:nvPr/>
        </p:nvGrpSpPr>
        <p:grpSpPr>
          <a:xfrm>
            <a:off x="286938" y="303002"/>
            <a:ext cx="10986970" cy="6095683"/>
            <a:chOff x="286938" y="303002"/>
            <a:chExt cx="10986970" cy="6095683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1B00B7C8-C459-3599-742F-CE8E1FA00840}"/>
                </a:ext>
              </a:extLst>
            </p:cNvPr>
            <p:cNvGrpSpPr/>
            <p:nvPr/>
          </p:nvGrpSpPr>
          <p:grpSpPr>
            <a:xfrm>
              <a:off x="286938" y="671207"/>
              <a:ext cx="10986970" cy="5727478"/>
              <a:chOff x="423125" y="340467"/>
              <a:chExt cx="10986970" cy="5727478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FFB41DE8-65BF-8B03-FA4A-8582EC788EE8}"/>
                  </a:ext>
                </a:extLst>
              </p:cNvPr>
              <p:cNvGrpSpPr/>
              <p:nvPr/>
            </p:nvGrpSpPr>
            <p:grpSpPr>
              <a:xfrm>
                <a:off x="9077590" y="3507051"/>
                <a:ext cx="2332505" cy="2560894"/>
                <a:chOff x="7710026" y="3528999"/>
                <a:chExt cx="2332505" cy="2560894"/>
              </a:xfrm>
            </p:grpSpPr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EF4E4F15-08F4-0DA3-4692-310E5123E367}"/>
                    </a:ext>
                  </a:extLst>
                </p:cNvPr>
                <p:cNvGrpSpPr/>
                <p:nvPr/>
              </p:nvGrpSpPr>
              <p:grpSpPr>
                <a:xfrm>
                  <a:off x="7939801" y="3528999"/>
                  <a:ext cx="2102730" cy="2560894"/>
                  <a:chOff x="7939801" y="3528999"/>
                  <a:chExt cx="2102730" cy="2560894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8975FE12-1635-3538-0097-BFB6EC759851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1945345" cy="2560894"/>
                    <a:chOff x="8102861" y="3474121"/>
                    <a:chExt cx="1945345" cy="2560894"/>
                  </a:xfrm>
                </p:grpSpPr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FE66BBEE-A679-0D77-588B-9771541F9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2861" y="3474121"/>
                      <a:ext cx="1945345" cy="256089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D6AAF895-4B2E-28D3-52B6-DD1ACCE6F3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47412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B4945056-2327-7293-D29E-C1DECE517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66957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A23B1A0A-A874-BF48-399F-BBA271E10C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86502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D58E57DD-AE9E-E950-C023-40556736B9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06048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72D82C7B-8E1A-87F0-B1AD-6D9021897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25593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03B2607B-1CF7-7954-DC01-D5020019C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45139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FDF5A0F3-46D0-335A-6378-CE4194DEB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64684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C45EEB89-CB0D-7552-24E6-9BED5D49E3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84229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C94D6F27-64BA-2475-4BBF-AF608FB4BC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03775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2C1CCEDE-8B77-4DC3-BBD4-C2BAA95C9D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23320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F3A16AEE-02B0-E20B-C9A0-141121649F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42866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6" name="TextBox 405">
                      <a:extLst>
                        <a:ext uri="{FF2B5EF4-FFF2-40B4-BE49-F238E27FC236}">
                          <a16:creationId xmlns:a16="http://schemas.microsoft.com/office/drawing/2014/main" id="{B9D0A7D0-7542-548D-4B12-B56831E03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62411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BB71EE90-B2DD-89E4-0B2E-1170C0681A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81957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AF0EC6C2-237A-B015-AD6A-948B113407B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62945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8D68CDD6-216C-25AD-DE46-7E991B408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0" name="Straight Connector 409">
                      <a:extLst>
                        <a:ext uri="{FF2B5EF4-FFF2-40B4-BE49-F238E27FC236}">
                          <a16:creationId xmlns:a16="http://schemas.microsoft.com/office/drawing/2014/main" id="{7E5E653D-EEF9-73FF-36D9-82675E277A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BDDB6C36-0FE3-E0B8-F51C-F43F69AAE50F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82447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390C4D74-4780-9F68-7814-81FDFB0AF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2CAAB94-5BD2-5A0F-8445-EB709A18F7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986E4739-B06A-262B-2FF6-DFFF12795C3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019492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1DEAD3FE-BF91-6106-C37F-6534154E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ED0319B9-4A18-6618-8CBF-C69150940C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BF2B34C8-6EFF-B8E8-0DF4-E1B11CD01F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214509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545C9D58-6370-C991-4CD7-47D789248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B37FAFA1-164E-CC55-409C-D789F03DD9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24678083-F81E-8F55-3278-AFC17E65DC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409526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2" name="Rectangle 421">
                      <a:extLst>
                        <a:ext uri="{FF2B5EF4-FFF2-40B4-BE49-F238E27FC236}">
                          <a16:creationId xmlns:a16="http://schemas.microsoft.com/office/drawing/2014/main" id="{99C8BE76-AB00-BB6F-9A60-08EFEE7A6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2B7ED07F-B299-3E38-D7E7-A1058C26E3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EBE35782-3921-3D7F-8CF4-DF1D2DF4E136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60454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6D2EFFC1-CCE6-2B9A-0E5A-E0A5D45AA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6" name="Straight Connector 425">
                      <a:extLst>
                        <a:ext uri="{FF2B5EF4-FFF2-40B4-BE49-F238E27FC236}">
                          <a16:creationId xmlns:a16="http://schemas.microsoft.com/office/drawing/2014/main" id="{54737DE5-06DD-BF2C-BFE5-57CF4C9B21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C5E6A4F7-EF90-7B17-EB70-AE3AB65CB6A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799560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8" name="Rectangle 427">
                      <a:extLst>
                        <a:ext uri="{FF2B5EF4-FFF2-40B4-BE49-F238E27FC236}">
                          <a16:creationId xmlns:a16="http://schemas.microsoft.com/office/drawing/2014/main" id="{CFB5DA39-068C-7746-D897-99FDAF2BE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9" name="Straight Connector 428">
                      <a:extLst>
                        <a:ext uri="{FF2B5EF4-FFF2-40B4-BE49-F238E27FC236}">
                          <a16:creationId xmlns:a16="http://schemas.microsoft.com/office/drawing/2014/main" id="{A8D6D186-6EEC-4EBA-278D-A735608104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>
                    <a:extLst>
                      <a:ext uri="{FF2B5EF4-FFF2-40B4-BE49-F238E27FC236}">
                        <a16:creationId xmlns:a16="http://schemas.microsoft.com/office/drawing/2014/main" id="{C785D8F2-ABC3-0C77-F551-6B953C21FCC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994577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1" name="Rectangle 430">
                      <a:extLst>
                        <a:ext uri="{FF2B5EF4-FFF2-40B4-BE49-F238E27FC236}">
                          <a16:creationId xmlns:a16="http://schemas.microsoft.com/office/drawing/2014/main" id="{05B6850F-3C04-8556-1960-1A6514731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B596A41-84DC-6A53-80B5-873B52E063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F67EEC8A-949D-E820-89A3-5C974D94D774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189594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8D96882D-B04E-CFE9-7CD2-842A1C606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5" name="Straight Connector 434">
                      <a:extLst>
                        <a:ext uri="{FF2B5EF4-FFF2-40B4-BE49-F238E27FC236}">
                          <a16:creationId xmlns:a16="http://schemas.microsoft.com/office/drawing/2014/main" id="{B0E3FAE7-9026-FD88-95CC-163C46D5B4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A57BEEB9-8391-352B-26EE-5ECC9DE6A51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384611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6DF8FFF9-EA4B-9E4F-E2B3-55C53322F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DCB68EF8-7E33-653A-1BE3-8DB0E63E7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E7DED9F-508A-8982-29E5-598E32C0020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57962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564B5B3E-2C4E-C55B-9FD0-0AB85697C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DC21A44D-67C9-D478-E959-CEDE79EC5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2" name="Group 441">
                    <a:extLst>
                      <a:ext uri="{FF2B5EF4-FFF2-40B4-BE49-F238E27FC236}">
                        <a16:creationId xmlns:a16="http://schemas.microsoft.com/office/drawing/2014/main" id="{D1611F02-D6E4-4158-DCDD-A8586B3A8AB8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77464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F8671D75-B45F-2289-D3D8-3FDDBFE06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59E6A612-2D96-B3F3-9E15-0A2382CCCB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9BD2B286-0792-34E6-642B-92D3FF57D5AD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96966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A65EF07C-58A4-A44E-FAC2-29E150247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7" name="Straight Connector 446">
                      <a:extLst>
                        <a:ext uri="{FF2B5EF4-FFF2-40B4-BE49-F238E27FC236}">
                          <a16:creationId xmlns:a16="http://schemas.microsoft.com/office/drawing/2014/main" id="{463A16AC-7452-34C7-D190-51EF9A7E87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A54C8A64-8B51-1ADF-60C8-E58E0A2F1044}"/>
                    </a:ext>
                  </a:extLst>
                </p:cNvPr>
                <p:cNvGrpSpPr/>
                <p:nvPr/>
              </p:nvGrpSpPr>
              <p:grpSpPr>
                <a:xfrm>
                  <a:off x="7710026" y="3698724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F7C6609D-67BD-E792-1A41-647EF5B42B2A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84E4DF95-4456-BC9E-1DE5-5B1CF9C23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7AA61623-46AF-034B-EFBD-A08A72410949}"/>
                    </a:ext>
                  </a:extLst>
                </p:cNvPr>
                <p:cNvGrpSpPr/>
                <p:nvPr/>
              </p:nvGrpSpPr>
              <p:grpSpPr>
                <a:xfrm>
                  <a:off x="7710026" y="3901798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262F5373-3418-59A1-E75A-E6EE98DFFAA9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8EEA3FC0-B9F4-9139-C0BF-53894DDF0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A551284F-4C70-F599-EE20-BCCD607E9948}"/>
                    </a:ext>
                  </a:extLst>
                </p:cNvPr>
                <p:cNvGrpSpPr/>
                <p:nvPr/>
              </p:nvGrpSpPr>
              <p:grpSpPr>
                <a:xfrm>
                  <a:off x="7710026" y="4104872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89439368-71DF-5CE7-A91F-1CF4A841DDEF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B7F991C-37D4-6E2B-A01B-6657C40362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5F325289-4BCF-838C-EDB8-DA689A92C273}"/>
                    </a:ext>
                  </a:extLst>
                </p:cNvPr>
                <p:cNvGrpSpPr/>
                <p:nvPr/>
              </p:nvGrpSpPr>
              <p:grpSpPr>
                <a:xfrm>
                  <a:off x="7710026" y="4307945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4211623E-7EF8-8278-FE61-B61C1F78081D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55361320-EFB2-2CAB-9ECC-9EC2800321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ED8935B5-F2F4-A279-E601-7D6143E4623A}"/>
                    </a:ext>
                  </a:extLst>
                </p:cNvPr>
                <p:cNvSpPr txBox="1"/>
                <p:nvPr/>
              </p:nvSpPr>
              <p:spPr>
                <a:xfrm>
                  <a:off x="7894796" y="378329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clock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DB636588-5F8D-B691-DF15-A2FA2DB6B480}"/>
                    </a:ext>
                  </a:extLst>
                </p:cNvPr>
                <p:cNvSpPr txBox="1"/>
                <p:nvPr/>
              </p:nvSpPr>
              <p:spPr>
                <a:xfrm>
                  <a:off x="7894796" y="399496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reset</a:t>
                  </a:r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5C86B38-D204-FCEB-CA95-959B62817D94}"/>
                    </a:ext>
                  </a:extLst>
                </p:cNvPr>
                <p:cNvSpPr txBox="1"/>
                <p:nvPr/>
              </p:nvSpPr>
              <p:spPr>
                <a:xfrm>
                  <a:off x="7894796" y="420664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56C26504-5116-AA86-0390-9C75973987D2}"/>
                    </a:ext>
                  </a:extLst>
                </p:cNvPr>
                <p:cNvSpPr txBox="1"/>
                <p:nvPr/>
              </p:nvSpPr>
              <p:spPr>
                <a:xfrm>
                  <a:off x="7894796" y="357161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comp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337191C9-58F1-14FC-A582-4CAAE070CA93}"/>
                  </a:ext>
                </a:extLst>
              </p:cNvPr>
              <p:cNvGrpSpPr/>
              <p:nvPr/>
            </p:nvGrpSpPr>
            <p:grpSpPr>
              <a:xfrm>
                <a:off x="6656475" y="3748679"/>
                <a:ext cx="2026147" cy="755632"/>
                <a:chOff x="4687423" y="5178976"/>
                <a:chExt cx="2026147" cy="755632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5E043EE7-E233-30BC-232F-2D48AEB36ECB}"/>
                    </a:ext>
                  </a:extLst>
                </p:cNvPr>
                <p:cNvGrpSpPr/>
                <p:nvPr/>
              </p:nvGrpSpPr>
              <p:grpSpPr>
                <a:xfrm>
                  <a:off x="4687423" y="5178976"/>
                  <a:ext cx="1898698" cy="755632"/>
                  <a:chOff x="5012543" y="5210005"/>
                  <a:chExt cx="1898698" cy="755632"/>
                </a:xfrm>
              </p:grpSpPr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EC8290DE-173A-562A-2173-BB37EC1DC675}"/>
                      </a:ext>
                    </a:extLst>
                  </p:cNvPr>
                  <p:cNvSpPr/>
                  <p:nvPr/>
                </p:nvSpPr>
                <p:spPr>
                  <a:xfrm>
                    <a:off x="5012543" y="5210005"/>
                    <a:ext cx="1867730" cy="75563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2F3E9644-E9DC-DC06-9EC1-B59AAC5C9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214005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288EC5DE-9115-1763-A735-700891B204F3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433536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7CB72675-86DB-B18F-1A82-CC70392A9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65306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</p:grp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00B6FFE1-5003-0573-A378-C91BBC1032C4}"/>
                    </a:ext>
                  </a:extLst>
                </p:cNvPr>
                <p:cNvGrpSpPr/>
                <p:nvPr/>
              </p:nvGrpSpPr>
              <p:grpSpPr>
                <a:xfrm>
                  <a:off x="6556053" y="5305903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F30419BE-D52B-E645-F474-8100D363A454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0FA8B0F7-9505-0EE8-7E75-E1179B2A3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52ECCE9F-D4F1-CDB3-4B9F-C0AECEA18D89}"/>
                    </a:ext>
                  </a:extLst>
                </p:cNvPr>
                <p:cNvGrpSpPr/>
                <p:nvPr/>
              </p:nvGrpSpPr>
              <p:grpSpPr>
                <a:xfrm>
                  <a:off x="6556053" y="5524845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CF6B65DB-FA47-0356-D09F-4D1023C4D10B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76150D28-8D61-7CCC-CEB8-805E99C4C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8C3C5FB5-0DC8-6EEF-F431-0C4C10EA1119}"/>
                    </a:ext>
                  </a:extLst>
                </p:cNvPr>
                <p:cNvGrpSpPr/>
                <p:nvPr/>
              </p:nvGrpSpPr>
              <p:grpSpPr>
                <a:xfrm>
                  <a:off x="6556053" y="5743787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0D365253-6FBB-F049-32E9-4EC5CC6EA8DA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7CE70DC1-4226-BB9F-EF4D-43D7E2C6D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5D3917D7-3D89-FF9A-29D3-32A321D6D833}"/>
                  </a:ext>
                </a:extLst>
              </p:cNvPr>
              <p:cNvGrpSpPr/>
              <p:nvPr/>
            </p:nvGrpSpPr>
            <p:grpSpPr>
              <a:xfrm>
                <a:off x="7847184" y="1450307"/>
                <a:ext cx="157517" cy="31114"/>
                <a:chOff x="8237533" y="3376138"/>
                <a:chExt cx="157517" cy="31114"/>
              </a:xfrm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EFDFDAD-1301-DE92-1E62-43D136208B44}"/>
                    </a:ext>
                  </a:extLst>
                </p:cNvPr>
                <p:cNvSpPr/>
                <p:nvPr/>
              </p:nvSpPr>
              <p:spPr>
                <a:xfrm>
                  <a:off x="8363936" y="3376138"/>
                  <a:ext cx="31114" cy="3111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0C609D4E-6904-0EF8-DB3C-04E9A4E02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237533" y="3391694"/>
                  <a:ext cx="12445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85356A9C-96F9-DAEF-BB7D-426A03FC1FF9}"/>
                  </a:ext>
                </a:extLst>
              </p:cNvPr>
              <p:cNvGrpSpPr/>
              <p:nvPr/>
            </p:nvGrpSpPr>
            <p:grpSpPr>
              <a:xfrm>
                <a:off x="579120" y="340467"/>
                <a:ext cx="8521330" cy="5060834"/>
                <a:chOff x="579120" y="340467"/>
                <a:chExt cx="8521330" cy="5060834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04CEB3B2-1AFD-A0CF-F7AE-DBF638B91054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175902" cy="5060834"/>
                  <a:chOff x="579120" y="340467"/>
                  <a:chExt cx="8175902" cy="5060834"/>
                </a:xfrm>
              </p:grpSpPr>
              <p:grpSp>
                <p:nvGrpSpPr>
                  <p:cNvPr id="377" name="Group 376">
                    <a:extLst>
                      <a:ext uri="{FF2B5EF4-FFF2-40B4-BE49-F238E27FC236}">
                        <a16:creationId xmlns:a16="http://schemas.microsoft.com/office/drawing/2014/main" id="{92D22802-5B00-875E-D15D-85054AAEC57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7279550" cy="5060834"/>
                    <a:chOff x="579120" y="340467"/>
                    <a:chExt cx="7279550" cy="5060834"/>
                  </a:xfrm>
                </p:grpSpPr>
                <p:grpSp>
                  <p:nvGrpSpPr>
                    <p:cNvPr id="359" name="Group 358">
                      <a:extLst>
                        <a:ext uri="{FF2B5EF4-FFF2-40B4-BE49-F238E27FC236}">
                          <a16:creationId xmlns:a16="http://schemas.microsoft.com/office/drawing/2014/main" id="{9FB0B251-45F7-64C2-D796-75A593830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36" name="Group 335">
                        <a:extLst>
                          <a:ext uri="{FF2B5EF4-FFF2-40B4-BE49-F238E27FC236}">
                            <a16:creationId xmlns:a16="http://schemas.microsoft.com/office/drawing/2014/main" id="{F5934A46-6199-84B7-DE11-BD91AAD073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3895488" cy="5060834"/>
                        <a:chOff x="579120" y="340467"/>
                        <a:chExt cx="3895488" cy="5060834"/>
                      </a:xfrm>
                    </p:grpSpPr>
                    <p:grpSp>
                      <p:nvGrpSpPr>
                        <p:cNvPr id="332" name="Group 331">
                          <a:extLst>
                            <a:ext uri="{FF2B5EF4-FFF2-40B4-BE49-F238E27FC236}">
                              <a16:creationId xmlns:a16="http://schemas.microsoft.com/office/drawing/2014/main" id="{B5324914-3B83-FB74-C7D4-845545F95C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13" name="Group 312">
                            <a:extLst>
                              <a:ext uri="{FF2B5EF4-FFF2-40B4-BE49-F238E27FC236}">
                                <a16:creationId xmlns:a16="http://schemas.microsoft.com/office/drawing/2014/main" id="{41734BC7-8B6E-31AF-4712-7314F4D347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7579" y="4441101"/>
                            <a:ext cx="182880" cy="859241"/>
                            <a:chOff x="2200210" y="4741213"/>
                            <a:chExt cx="182880" cy="859241"/>
                          </a:xfrm>
                        </p:grpSpPr>
                        <p:cxnSp>
                          <p:nvCxnSpPr>
                            <p:cNvPr id="309" name="Straight Connector 308">
                              <a:extLst>
                                <a:ext uri="{FF2B5EF4-FFF2-40B4-BE49-F238E27FC236}">
                                  <a16:creationId xmlns:a16="http://schemas.microsoft.com/office/drawing/2014/main" id="{41606EBB-0C9E-EEA9-D3F9-BA1B20FB400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1989898" y="5042965"/>
                              <a:ext cx="603504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0" name="Straight Connector 309">
                              <a:extLst>
                                <a:ext uri="{FF2B5EF4-FFF2-40B4-BE49-F238E27FC236}">
                                  <a16:creationId xmlns:a16="http://schemas.microsoft.com/office/drawing/2014/main" id="{68A7B690-1446-DBDE-FC6D-8E38855DC98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0800000" flipV="1">
                              <a:off x="2200210" y="5349542"/>
                              <a:ext cx="18288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11" name="Moon 310">
                              <a:extLst>
                                <a:ext uri="{FF2B5EF4-FFF2-40B4-BE49-F238E27FC236}">
                                  <a16:creationId xmlns:a16="http://schemas.microsoft.com/office/drawing/2014/main" id="{F7202F9A-B342-6086-2C2D-33B080AA59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2272571" y="5330246"/>
                              <a:ext cx="45719" cy="169486"/>
                            </a:xfrm>
                            <a:prstGeom prst="moon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312" name="Straight Connector 311">
                              <a:extLst>
                                <a:ext uri="{FF2B5EF4-FFF2-40B4-BE49-F238E27FC236}">
                                  <a16:creationId xmlns:a16="http://schemas.microsoft.com/office/drawing/2014/main" id="{E01E6321-49C6-D60D-7ECA-9B2F3F45ADB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291650" y="5392129"/>
                              <a:ext cx="0" cy="208325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9B977805-3CA0-2C4B-0DE5-90CCFD6655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4822813"/>
                            <a:chOff x="579120" y="340467"/>
                            <a:chExt cx="3895488" cy="4822813"/>
                          </a:xfrm>
                        </p:grpSpPr>
                        <p:grpSp>
                          <p:nvGrpSpPr>
                            <p:cNvPr id="314" name="Group 313">
                              <a:extLst>
                                <a:ext uri="{FF2B5EF4-FFF2-40B4-BE49-F238E27FC236}">
                                  <a16:creationId xmlns:a16="http://schemas.microsoft.com/office/drawing/2014/main" id="{C5D45711-3339-861F-CBE3-AAA3E7A34D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723023"/>
                              <a:chOff x="579120" y="340467"/>
                              <a:chExt cx="3895488" cy="4723023"/>
                            </a:xfrm>
                          </p:grpSpPr>
                          <p:grpSp>
                            <p:nvGrpSpPr>
                              <p:cNvPr id="299" name="Group 298">
                                <a:extLst>
                                  <a:ext uri="{FF2B5EF4-FFF2-40B4-BE49-F238E27FC236}">
                                    <a16:creationId xmlns:a16="http://schemas.microsoft.com/office/drawing/2014/main" id="{AF737AFD-6B5E-E98A-7C34-66167F0788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103219"/>
                                <a:chOff x="579120" y="340467"/>
                                <a:chExt cx="3895488" cy="4103219"/>
                              </a:xfrm>
                            </p:grpSpPr>
                            <p:grpSp>
                              <p:nvGrpSpPr>
                                <p:cNvPr id="110" name="Group 109">
                                  <a:extLst>
                                    <a:ext uri="{FF2B5EF4-FFF2-40B4-BE49-F238E27FC236}">
                                      <a16:creationId xmlns:a16="http://schemas.microsoft.com/office/drawing/2014/main" id="{D29F5C58-3E5A-72A1-1B04-EC9C22672F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8"/>
                                  <a:ext cx="1342010" cy="4103218"/>
                                  <a:chOff x="579120" y="340468"/>
                                  <a:chExt cx="1342010" cy="4103218"/>
                                </a:xfrm>
                              </p:grpSpPr>
                              <p:cxnSp>
                                <p:nvCxnSpPr>
                                  <p:cNvPr id="55" name="Straight Connector 54">
                                    <a:extLst>
                                      <a:ext uri="{FF2B5EF4-FFF2-40B4-BE49-F238E27FC236}">
                                        <a16:creationId xmlns:a16="http://schemas.microsoft.com/office/drawing/2014/main" id="{EB2C0E61-FC0E-2708-E82D-29EF198D014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1071117" y="2441950"/>
                                    <a:ext cx="164592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56" name="Isosceles Triangle 55">
                                    <a:extLst>
                                      <a:ext uri="{FF2B5EF4-FFF2-40B4-BE49-F238E27FC236}">
                                        <a16:creationId xmlns:a16="http://schemas.microsoft.com/office/drawing/2014/main" id="{64082373-CBFB-AA4B-E70E-7FC98E9BD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1098169" y="2529945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grpSp>
                                <p:nvGrpSpPr>
                                  <p:cNvPr id="61" name="Group 60">
                                    <a:extLst>
                                      <a:ext uri="{FF2B5EF4-FFF2-40B4-BE49-F238E27FC236}">
                                        <a16:creationId xmlns:a16="http://schemas.microsoft.com/office/drawing/2014/main" id="{66D3F4C9-1DFA-779D-A415-F9D5D8CCE41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2042051"/>
                                    <a:chOff x="579120" y="340468"/>
                                    <a:chExt cx="1342010" cy="2042051"/>
                                  </a:xfrm>
                                </p:grpSpPr>
                                <p:grpSp>
                                  <p:nvGrpSpPr>
                                    <p:cNvPr id="27" name="Group 26">
                                      <a:extLst>
                                        <a:ext uri="{FF2B5EF4-FFF2-40B4-BE49-F238E27FC236}">
                                          <a16:creationId xmlns:a16="http://schemas.microsoft.com/office/drawing/2014/main" id="{BC14905A-FC85-48D0-C4E5-4BB20BEA61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212471" cy="1447799"/>
                                      <a:chOff x="579120" y="340468"/>
                                      <a:chExt cx="1212471" cy="1447799"/>
                                    </a:xfrm>
                                  </p:grpSpPr>
                                  <p:grpSp>
                                    <p:nvGrpSpPr>
                                      <p:cNvPr id="24" name="Group 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8386AE-F491-0D6D-BBDF-C4C4A1C461C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138029"/>
                                        <a:chOff x="579120" y="340468"/>
                                        <a:chExt cx="1212471" cy="1138029"/>
                                      </a:xfrm>
                                    </p:grpSpPr>
                                    <p:grpSp>
                                      <p:nvGrpSpPr>
                                        <p:cNvPr id="17" name="Group 1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82163A4-82A0-B577-D39F-427EC26F2C2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968631" cy="1138029"/>
                                          <a:chOff x="579120" y="340468"/>
                                          <a:chExt cx="968631" cy="1138029"/>
                                        </a:xfrm>
                                      </p:grpSpPr>
                                      <p:grpSp>
                                        <p:nvGrpSpPr>
                                          <p:cNvPr id="11" name="Group 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9846E5A-A953-DFEF-5E9F-C2014B04085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603763" cy="1138029"/>
                                            <a:chOff x="579120" y="340468"/>
                                            <a:chExt cx="603763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7" name="Group 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D0B4E3-C452-701D-5B91-D347267C71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853440"/>
                                              <a:chOff x="579120" y="340468"/>
                                              <a:chExt cx="603763" cy="85344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8" name="Straight Connector 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CE7590-CC24-2D04-42C9-BE79AE805D8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817123" y="34046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2" name="Straight Connector 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EF6045E-1115-34BD-2B91-ABCC594DB221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636026" y="52334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3" name="Oval 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FDF7E-67BF-08A3-7796-158FA4FED9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579120" y="706228"/>
                                                <a:ext cx="487680" cy="48768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" name="Minus Sign 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CC5EF1F-F857-03C5-6EB7-D50781B349F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7811" y="1046480"/>
                                                <a:ext cx="118623" cy="45719"/>
                                              </a:xfrm>
                                              <a:prstGeom prst="mathMin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6" name="Plus Sign 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90E1D5-E038-C274-3E38-714CA1841E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2801" y="744300"/>
                                                <a:ext cx="128644" cy="142186"/>
                                              </a:xfrm>
                                              <a:prstGeom prst="mathPl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9" name="Straight Connector 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BB63672-A956-89FE-F74A-D08F1440DCB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>
                                              <a:off x="733058" y="1285348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0" name="Isosceles Triangle 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5710740-598A-56B3-FBF0-30B57679ABB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V="1">
                                              <a:off x="769254" y="1383249"/>
                                              <a:ext cx="110488" cy="95248"/>
                                            </a:xfrm>
                                            <a:prstGeom prst="triangle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6" name="Group 1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4570E0-FE42-6000-F4FC-7143C051260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181991" y="340468"/>
                                            <a:ext cx="365760" cy="365760"/>
                                            <a:chOff x="1659133" y="547586"/>
                                            <a:chExt cx="365760" cy="365760"/>
                                          </a:xfrm>
                                        </p:grpSpPr>
                                        <p:cxnSp>
                                          <p:nvCxnSpPr>
                                            <p:cNvPr id="12" name="Straight Connector 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90D378-A25A-4F15-BFFF-38183FB4554C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 flipH="1" flipV="1">
                                              <a:off x="1659133" y="54758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3" name="Straight Connector 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25ABF37-AB48-C09E-4E0A-67FED66F1F83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6200000" flipH="1" flipV="1">
                                              <a:off x="1842013" y="73046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sp>
                                      <p:nvSpPr>
                                        <p:cNvPr id="20" name="Oval 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D9E3A4-4279-6560-8305-380DBB6E39C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303911" y="706228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21" name="Straight Connector 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3E3FFB4-5B10-8364-AA00-09E0118CF8B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1547751" y="810263"/>
                                          <a:ext cx="0" cy="14097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2" name="Isosceles Triangle 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B927B22-BCBB-031C-1E9E-0928E9069D8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1492507" y="951232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5" name="Straight Connector 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E84C99-67CA-0A51-20B4-8D8E2D02293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273431" y="1468228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6" name="Rectangle 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55AE99-7BC8-A978-82B4-05D6EFC76DB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24891" y="1742548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28" name="Straight Connector 27">
                                      <a:extLst>
                                        <a:ext uri="{FF2B5EF4-FFF2-40B4-BE49-F238E27FC236}">
                                          <a16:creationId xmlns:a16="http://schemas.microsoft.com/office/drawing/2014/main" id="{2F305F29-F395-835F-88A1-554F84AFF7D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141059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" name="Straight Connector 28">
                                      <a:extLst>
                                        <a:ext uri="{FF2B5EF4-FFF2-40B4-BE49-F238E27FC236}">
                                          <a16:creationId xmlns:a16="http://schemas.microsoft.com/office/drawing/2014/main" id="{A4658FCB-EC5C-F9AF-0FAF-FF10BF0E0F6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37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1450594" y="2062587"/>
                                      <a:ext cx="97156" cy="274213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1" name="Rectangle 30">
                                      <a:extLst>
                                        <a:ext uri="{FF2B5EF4-FFF2-40B4-BE49-F238E27FC236}">
                                          <a16:creationId xmlns:a16="http://schemas.microsoft.com/office/drawing/2014/main" id="{16BB98B5-1DE5-1668-A02A-AFC9A13C55A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69253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" name="Rectangle 31">
                                      <a:extLst>
                                        <a:ext uri="{FF2B5EF4-FFF2-40B4-BE49-F238E27FC236}">
                                          <a16:creationId xmlns:a16="http://schemas.microsoft.com/office/drawing/2014/main" id="{E059F7CE-6711-B41A-6629-4A8FBA280F2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1915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3" name="Straight Connector 32">
                                      <a:extLst>
                                        <a:ext uri="{FF2B5EF4-FFF2-40B4-BE49-F238E27FC236}">
                                          <a16:creationId xmlns:a16="http://schemas.microsoft.com/office/drawing/2014/main" id="{A8775F85-6911-3FC6-4B08-B496737779A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73825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4" name="Straight Connector 33">
                                      <a:extLst>
                                        <a:ext uri="{FF2B5EF4-FFF2-40B4-BE49-F238E27FC236}">
                                          <a16:creationId xmlns:a16="http://schemas.microsoft.com/office/drawing/2014/main" id="{4D9F0E2C-04DF-2E45-4432-725C4B59785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3341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7" name="Rectangle 36">
                                      <a:extLst>
                                        <a:ext uri="{FF2B5EF4-FFF2-40B4-BE49-F238E27FC236}">
                                          <a16:creationId xmlns:a16="http://schemas.microsoft.com/office/drawing/2014/main" id="{63CF4C00-87EB-2DF0-11CA-0889FD70759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2773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7" name="Rectangle 56">
                                      <a:extLst>
                                        <a:ext uri="{FF2B5EF4-FFF2-40B4-BE49-F238E27FC236}">
                                          <a16:creationId xmlns:a16="http://schemas.microsoft.com/office/drawing/2014/main" id="{AFC64700-1ECF-DE96-7686-ADD291C5FC9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97281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60" name="Straight Connector 59">
                                      <a:extLst>
                                        <a:ext uri="{FF2B5EF4-FFF2-40B4-BE49-F238E27FC236}">
                                          <a16:creationId xmlns:a16="http://schemas.microsoft.com/office/drawing/2014/main" id="{534B5CBE-D361-2B2D-D170-55019D58A62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53414" y="2357224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62" name="Straight Connector 61">
                                    <a:extLst>
                                      <a:ext uri="{FF2B5EF4-FFF2-40B4-BE49-F238E27FC236}">
                                        <a16:creationId xmlns:a16="http://schemas.microsoft.com/office/drawing/2014/main" id="{8E89DB27-E3CD-D6F9-588C-490182794D4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911480" y="3094728"/>
                                    <a:ext cx="1417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63" name="Group 62">
                                    <a:extLst>
                                      <a:ext uri="{FF2B5EF4-FFF2-40B4-BE49-F238E27FC236}">
                                        <a16:creationId xmlns:a16="http://schemas.microsoft.com/office/drawing/2014/main" id="{6D64566D-ECB9-5CE7-37C3-A77841E2FA8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flipV="1">
                                    <a:off x="1094359" y="3799578"/>
                                    <a:ext cx="787717" cy="644108"/>
                                    <a:chOff x="2866963" y="1243437"/>
                                    <a:chExt cx="787717" cy="644108"/>
                                  </a:xfrm>
                                </p:grpSpPr>
                                <p:grpSp>
                                  <p:nvGrpSpPr>
                                    <p:cNvPr id="64" name="Group 63">
                                      <a:extLst>
                                        <a:ext uri="{FF2B5EF4-FFF2-40B4-BE49-F238E27FC236}">
                                          <a16:creationId xmlns:a16="http://schemas.microsoft.com/office/drawing/2014/main" id="{4F9232F6-D376-D528-DAD9-CF8CB6B454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243437"/>
                                      <a:ext cx="787717" cy="639972"/>
                                      <a:chOff x="2866963" y="1243437"/>
                                      <a:chExt cx="787717" cy="639972"/>
                                    </a:xfrm>
                                  </p:grpSpPr>
                                  <p:grpSp>
                                    <p:nvGrpSpPr>
                                      <p:cNvPr id="66" name="Group 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1732BE-7342-6D4D-0797-AAC7204E2A6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89157"/>
                                        <a:ext cx="787717" cy="594252"/>
                                        <a:chOff x="2866963" y="1289157"/>
                                        <a:chExt cx="787717" cy="594252"/>
                                      </a:xfrm>
                                    </p:grpSpPr>
                                    <p:cxnSp>
                                      <p:nvCxnSpPr>
                                        <p:cNvPr id="68" name="Straight Connector 6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12E40D-F957-EF87-6DA3-505DE6D75188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42631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9" name="Straight Connector 6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605F68-2777-F588-FE71-EB68DD79E30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65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1563477"/>
                                          <a:ext cx="111383" cy="278349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0" name="Rectangle 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5BBE7C-9DE4-D278-D420-A55F497B67B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1" name="Rectangle 7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C377F2-8ED8-36E6-D63D-D81D20584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72" name="Straight Connector 7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7BAF63-FD6A-B195-AFBC-A267D7CFA70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3" name="Straight Connector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BFC547-ED0B-AD3A-0F88-1B2382E17057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4" name="Rectangle 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C807B14-E56E-15DE-7CAF-15E46324D4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1837690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7" name="Rectangle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817A79-908C-4A3A-3215-44A5CBF92B1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24343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5" name="Rectangle 64">
                                      <a:extLst>
                                        <a:ext uri="{FF2B5EF4-FFF2-40B4-BE49-F238E27FC236}">
                                          <a16:creationId xmlns:a16="http://schemas.microsoft.com/office/drawing/2014/main" id="{12437DAD-6214-4E15-887A-48DC06A0B91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69823" y="1841826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07" name="Straight Connector 106">
                                    <a:extLst>
                                      <a:ext uri="{FF2B5EF4-FFF2-40B4-BE49-F238E27FC236}">
                                        <a16:creationId xmlns:a16="http://schemas.microsoft.com/office/drawing/2014/main" id="{7A37ECBC-D0E4-EFB8-FB5D-48BAE257EBE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585160" y="3981930"/>
                                    <a:ext cx="32004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8" name="Isosceles Triangle 107">
                                    <a:extLst>
                                      <a:ext uri="{FF2B5EF4-FFF2-40B4-BE49-F238E27FC236}">
                                        <a16:creationId xmlns:a16="http://schemas.microsoft.com/office/drawing/2014/main" id="{1E4D3B74-0F46-01F3-7A0D-4AD717711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689936" y="4146506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09" name="Straight Connector 108">
                                    <a:extLst>
                                      <a:ext uri="{FF2B5EF4-FFF2-40B4-BE49-F238E27FC236}">
                                        <a16:creationId xmlns:a16="http://schemas.microsoft.com/office/drawing/2014/main" id="{52C77382-9436-C4CA-4A42-3C7F7580BAF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748600" y="3828153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6" name="Group 285">
                                  <a:extLst>
                                    <a:ext uri="{FF2B5EF4-FFF2-40B4-BE49-F238E27FC236}">
                                      <a16:creationId xmlns:a16="http://schemas.microsoft.com/office/drawing/2014/main" id="{C511C1EF-98B5-74C9-67CC-DC82C7F9E3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81968" y="340467"/>
                                  <a:ext cx="1192640" cy="2992004"/>
                                  <a:chOff x="2573968" y="340467"/>
                                  <a:chExt cx="1192640" cy="299200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B4DBDC72-0F65-8189-3140-D20ABBA180B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573968" y="2692500"/>
                                    <a:ext cx="787717" cy="639971"/>
                                    <a:chOff x="2866963" y="1742547"/>
                                    <a:chExt cx="787717" cy="639971"/>
                                  </a:xfrm>
                                </p:grpSpPr>
                                <p:grpSp>
                                  <p:nvGrpSpPr>
                                    <p:cNvPr id="54" name="Group 53">
                                      <a:extLst>
                                        <a:ext uri="{FF2B5EF4-FFF2-40B4-BE49-F238E27FC236}">
                                          <a16:creationId xmlns:a16="http://schemas.microsoft.com/office/drawing/2014/main" id="{73275A35-C49A-BE2E-9D42-05C024A653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742547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45" name="Group 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F8D787-FDD8-4C7D-5BFF-5D4D144800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88267"/>
                                        <a:ext cx="787717" cy="594251"/>
                                        <a:chOff x="2866963" y="1788267"/>
                                        <a:chExt cx="787717" cy="594251"/>
                                      </a:xfrm>
                                    </p:grpSpPr>
                                    <p:cxnSp>
                                      <p:nvCxnSpPr>
                                        <p:cNvPr id="38" name="Straight Connector 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BB94BF-1902-3E97-956B-F7A21EC9E6F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92542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9" name="Straight Connector 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B06440F-EC77-70F5-7196-48BD6ADD20E1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44" idx="0"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3184144" y="2062587"/>
                                          <a:ext cx="97156" cy="274212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0" name="Rectangle 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CE50AF-3A80-5EF3-5DD1-95D9EEC88DD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1" name="Rectangle 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D9F0FD-B55C-0A70-487E-90C3B6C7483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2" name="Straight Connector 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1B57DA-F180-66E1-AD42-776DABACCD8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43" name="Straight Connector 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BD94B6-757B-2DB9-AD10-3E99125E8F5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4" name="Rectangle 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AC811E-054E-BE52-E51B-5DAB6D2ADC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2336799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3" name="Rectangle 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1EB720-A198-FE0F-4975-5B150CB6D4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74254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8" name="Rectangle 57">
                                      <a:extLst>
                                        <a:ext uri="{FF2B5EF4-FFF2-40B4-BE49-F238E27FC236}">
                                          <a16:creationId xmlns:a16="http://schemas.microsoft.com/office/drawing/2014/main" id="{F40A72D0-B680-85B1-229F-DFE45D84702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72945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62" name="Group 261">
                                    <a:extLst>
                                      <a:ext uri="{FF2B5EF4-FFF2-40B4-BE49-F238E27FC236}">
                                        <a16:creationId xmlns:a16="http://schemas.microsoft.com/office/drawing/2014/main" id="{7F66D409-D4EA-CEDB-F47F-B12DD8ABA49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01412" y="340467"/>
                                    <a:ext cx="1065196" cy="1990006"/>
                                    <a:chOff x="2228972" y="518442"/>
                                    <a:chExt cx="1065196" cy="1990006"/>
                                  </a:xfrm>
                                </p:grpSpPr>
                                <p:grpSp>
                                  <p:nvGrpSpPr>
                                    <p:cNvPr id="159" name="Group 158">
                                      <a:extLst>
                                        <a:ext uri="{FF2B5EF4-FFF2-40B4-BE49-F238E27FC236}">
                                          <a16:creationId xmlns:a16="http://schemas.microsoft.com/office/drawing/2014/main" id="{1091976A-325C-6616-6270-F381489F46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H="1">
                                      <a:off x="2266116" y="518442"/>
                                      <a:ext cx="1028052" cy="1554480"/>
                                      <a:chOff x="2450535" y="518442"/>
                                      <a:chExt cx="1028052" cy="1554480"/>
                                    </a:xfrm>
                                  </p:grpSpPr>
                                  <p:cxnSp>
                                    <p:nvCxnSpPr>
                                      <p:cNvPr id="146" name="Straight Connector 1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C69D8A-CDFC-5835-9A34-EA5043FEA3D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504119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7" name="Straight Connector 1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BC7BCA-8AE2-264F-4948-9CB0EE9795C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>
                                        <a:off x="2323022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2" name="Isosceles Triangle 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2C88DC0-AA53-8C48-C2C4-9544666BFE7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2450535" y="880748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3" name="Straight Connector 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8A3692-7DC0-C2A2-F50E-99B044A78E5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 flipH="1" flipV="1">
                                        <a:off x="2868987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54" name="Straight Connector 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2EF622-9F82-84D5-9675-C60EAA9363A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3051867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5" name="Oval 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C2F349-35D5-690B-49E7-E9A63FC5623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990907" y="8842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6" name="Straight Connector 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E933D0-AE87-3302-A633-14828AA0F4D3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234747" y="988237"/>
                                        <a:ext cx="0" cy="36576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7" name="Isosceles Triangle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E4D61C-C5E9-7A62-6F2C-8B8ADCC3A0B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3179503" y="1353997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8" name="Straight Connector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EA02418-AB07-72F7-A27C-18E93A76301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2960427" y="1798602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73" name="Oval 172">
                                      <a:extLst>
                                        <a:ext uri="{FF2B5EF4-FFF2-40B4-BE49-F238E27FC236}">
                                          <a16:creationId xmlns:a16="http://schemas.microsoft.com/office/drawing/2014/main" id="{A66693CC-1A2C-BE90-8E7B-BBA81D59EFA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H="1">
                                      <a:off x="2272542" y="1036602"/>
                                      <a:ext cx="487680" cy="48768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187" name="Group 186">
                                      <a:extLst>
                                        <a:ext uri="{FF2B5EF4-FFF2-40B4-BE49-F238E27FC236}">
                                          <a16:creationId xmlns:a16="http://schemas.microsoft.com/office/drawing/2014/main" id="{8FD1F941-D6C8-26B8-3FCC-BB332E6A3B5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28972" y="2072922"/>
                                      <a:ext cx="536072" cy="435526"/>
                                      <a:chOff x="2243257" y="2130727"/>
                                      <a:chExt cx="536072" cy="435526"/>
                                    </a:xfrm>
                                  </p:grpSpPr>
                                  <p:grpSp>
                                    <p:nvGrpSpPr>
                                      <p:cNvPr id="175" name="Group 1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EFBC19-F66C-E03E-0A0E-E6A9C7E4EAE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43257" y="2130727"/>
                                        <a:ext cx="536072" cy="435526"/>
                                        <a:chOff x="2866963" y="174254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177" name="Group 1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3205229-4891-0D1A-DF89-25B356DD6F9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93860"/>
                                          <a:ext cx="787717" cy="588659"/>
                                          <a:chOff x="2866963" y="1793860"/>
                                          <a:chExt cx="787717" cy="588659"/>
                                        </a:xfrm>
                                      </p:grpSpPr>
                                      <p:cxnSp>
                                        <p:nvCxnSpPr>
                                          <p:cNvPr id="179" name="Straight Connector 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B4448AB-90D2-5319-B525-907F0F2452E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 flipV="1">
                                            <a:off x="3200682" y="1874479"/>
                                            <a:ext cx="161237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0" name="Straight Connector 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C8E23DA-6EE7-B000-EE14-B2EF2CB9B655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3277790" y="1949499"/>
                                            <a:ext cx="4253" cy="22606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1" name="Rectangle 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2980E5D-19C7-75CE-EC51-D90EF66CB7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82" name="Rectangle 1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A67B5F-0B2D-DABC-F570-AEEF0955F2B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83" name="Straight Connector 1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FA6D7D0-F72F-38BF-6937-B5151F50B33B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4" name="Straight Connector 1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E2C31D5-8D1B-E3D2-A011-CFEF01FB30E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5" name="Rectangle 1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755CB71-F035-9D21-246A-713605FA039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9902" y="2336799"/>
                                            <a:ext cx="45720" cy="4572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78" name="Rectangle 1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726297B-30A8-8716-8F75-634A26F4FF9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186" name="Straight Connector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24B79E-6C5E-8CFF-B99B-4E82FDFFDB0C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 flipV="1">
                                        <a:off x="2467977" y="2480275"/>
                                        <a:ext cx="109728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273" name="Straight Connector 272">
                                    <a:extLst>
                                      <a:ext uri="{FF2B5EF4-FFF2-40B4-BE49-F238E27FC236}">
                                        <a16:creationId xmlns:a16="http://schemas.microsoft.com/office/drawing/2014/main" id="{9837E374-2793-340A-0957-CE57FC2FD69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2799516" y="2513353"/>
                                    <a:ext cx="36576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7" name="Group 286">
                                  <a:extLst>
                                    <a:ext uri="{FF2B5EF4-FFF2-40B4-BE49-F238E27FC236}">
                                      <a16:creationId xmlns:a16="http://schemas.microsoft.com/office/drawing/2014/main" id="{8E9404E3-4B84-79D0-B91D-850D208FB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443538" y="3080419"/>
                                  <a:ext cx="542194" cy="435526"/>
                                  <a:chOff x="3653696" y="1817987"/>
                                  <a:chExt cx="542194" cy="435526"/>
                                </a:xfrm>
                              </p:grpSpPr>
                              <p:cxnSp>
                                <p:nvCxnSpPr>
                                  <p:cNvPr id="288" name="Straight Connector 287">
                                    <a:extLst>
                                      <a:ext uri="{FF2B5EF4-FFF2-40B4-BE49-F238E27FC236}">
                                        <a16:creationId xmlns:a16="http://schemas.microsoft.com/office/drawing/2014/main" id="{2515B604-D2B1-A98C-A067-EDE88346019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86927" y="1907772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89" name="Straight Connector 288">
                                    <a:extLst>
                                      <a:ext uri="{FF2B5EF4-FFF2-40B4-BE49-F238E27FC236}">
                                        <a16:creationId xmlns:a16="http://schemas.microsoft.com/office/drawing/2014/main" id="{E2F77931-EA29-231D-2381-D88375A16C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3866920" y="2035749"/>
                                    <a:ext cx="150034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0" name="Rectangle 289">
                                    <a:extLst>
                                      <a:ext uri="{FF2B5EF4-FFF2-40B4-BE49-F238E27FC236}">
                                        <a16:creationId xmlns:a16="http://schemas.microsoft.com/office/drawing/2014/main" id="{D6C1E3C3-975B-6C63-579B-3E0E8838D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040320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1" name="Rectangle 290">
                                    <a:extLst>
                                      <a:ext uri="{FF2B5EF4-FFF2-40B4-BE49-F238E27FC236}">
                                        <a16:creationId xmlns:a16="http://schemas.microsoft.com/office/drawing/2014/main" id="{4F63A07F-70E1-5E85-9D14-AC51F16C7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6221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2" name="Straight Connector 291">
                                    <a:extLst>
                                      <a:ext uri="{FF2B5EF4-FFF2-40B4-BE49-F238E27FC236}">
                                        <a16:creationId xmlns:a16="http://schemas.microsoft.com/office/drawing/2014/main" id="{443EBD8E-E4BE-9BA6-68F2-DFB45B638D6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4071433" y="2035786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3" name="Straight Connector 292">
                                    <a:extLst>
                                      <a:ext uri="{FF2B5EF4-FFF2-40B4-BE49-F238E27FC236}">
                                        <a16:creationId xmlns:a16="http://schemas.microsoft.com/office/drawing/2014/main" id="{9A1907EF-2C6D-FB40-EDD0-C1FBC98C7D6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653696" y="2035787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4" name="Rectangle 293">
                                    <a:extLst>
                                      <a:ext uri="{FF2B5EF4-FFF2-40B4-BE49-F238E27FC236}">
                                        <a16:creationId xmlns:a16="http://schemas.microsoft.com/office/drawing/2014/main" id="{B72E5F70-8D90-45A3-AD25-763AD0AD7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32943" y="2222399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5" name="Rectangle 294">
                                    <a:extLst>
                                      <a:ext uri="{FF2B5EF4-FFF2-40B4-BE49-F238E27FC236}">
                                        <a16:creationId xmlns:a16="http://schemas.microsoft.com/office/drawing/2014/main" id="{C7A28688-C1C7-6921-0A53-E11AB79A18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26233" y="1817987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6" name="Straight Connector 295">
                                    <a:extLst>
                                      <a:ext uri="{FF2B5EF4-FFF2-40B4-BE49-F238E27FC236}">
                                        <a16:creationId xmlns:a16="http://schemas.microsoft.com/office/drawing/2014/main" id="{C09BDA05-C8E6-75D8-225C-FFAB68752FF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90253" y="2167535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297" name="Straight Connector 296">
                                  <a:extLst>
                                    <a:ext uri="{FF2B5EF4-FFF2-40B4-BE49-F238E27FC236}">
                                      <a16:creationId xmlns:a16="http://schemas.microsoft.com/office/drawing/2014/main" id="{15FBA8F0-CF48-9B7A-647F-DB083593D96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2936209" y="3313421"/>
                                  <a:ext cx="6400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8" name="Straight Connector 297">
                                  <a:extLst>
                                    <a:ext uri="{FF2B5EF4-FFF2-40B4-BE49-F238E27FC236}">
                                      <a16:creationId xmlns:a16="http://schemas.microsoft.com/office/drawing/2014/main" id="{187657CD-0A1A-C542-348F-1B57040F167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619048" y="3321889"/>
                                  <a:ext cx="877824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00" name="Straight Connector 299">
                                <a:extLst>
                                  <a:ext uri="{FF2B5EF4-FFF2-40B4-BE49-F238E27FC236}">
                                    <a16:creationId xmlns:a16="http://schemas.microsoft.com/office/drawing/2014/main" id="{1EE7AC3C-FA10-A448-D26C-65858E16EA4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325815" y="4626566"/>
                                <a:ext cx="36576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01" name="Straight Connector 300">
                                <a:extLst>
                                  <a:ext uri="{FF2B5EF4-FFF2-40B4-BE49-F238E27FC236}">
                                    <a16:creationId xmlns:a16="http://schemas.microsoft.com/office/drawing/2014/main" id="{FC6FD31E-D436-F19B-15B5-F4307AFB0E2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1417255" y="4812578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06" name="Moon 305">
                                <a:extLst>
                                  <a:ext uri="{FF2B5EF4-FFF2-40B4-BE49-F238E27FC236}">
                                    <a16:creationId xmlns:a16="http://schemas.microsoft.com/office/drawing/2014/main" id="{4287FA2D-65FF-5C18-7758-A6C4FAEE50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1489616" y="4793282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07" name="Straight Connector 306">
                                <a:extLst>
                                  <a:ext uri="{FF2B5EF4-FFF2-40B4-BE49-F238E27FC236}">
                                    <a16:creationId xmlns:a16="http://schemas.microsoft.com/office/drawing/2014/main" id="{B38E5A22-5EE7-29D6-460F-49F55132024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08695" y="4855165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15" name="Isosceles Triangle 314">
                              <a:extLst>
                                <a:ext uri="{FF2B5EF4-FFF2-40B4-BE49-F238E27FC236}">
                                  <a16:creationId xmlns:a16="http://schemas.microsoft.com/office/drawing/2014/main" id="{2D589DDD-C42E-04E0-85C7-2FB75CC88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1450593" y="5068032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6" name="Group 315">
                              <a:extLst>
                                <a:ext uri="{FF2B5EF4-FFF2-40B4-BE49-F238E27FC236}">
                                  <a16:creationId xmlns:a16="http://schemas.microsoft.com/office/drawing/2014/main" id="{4F267C93-AA45-544F-320D-6A055AD712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3285612" y="3792090"/>
                              <a:ext cx="787717" cy="644108"/>
                              <a:chOff x="2866963" y="1742547"/>
                              <a:chExt cx="787717" cy="644108"/>
                            </a:xfrm>
                          </p:grpSpPr>
                          <p:grpSp>
                            <p:nvGrpSpPr>
                              <p:cNvPr id="317" name="Group 316">
                                <a:extLst>
                                  <a:ext uri="{FF2B5EF4-FFF2-40B4-BE49-F238E27FC236}">
                                    <a16:creationId xmlns:a16="http://schemas.microsoft.com/office/drawing/2014/main" id="{00610ECF-92DC-7B34-5D12-F7C976B4D9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66963" y="1742547"/>
                                <a:ext cx="787717" cy="639972"/>
                                <a:chOff x="2866963" y="1742547"/>
                                <a:chExt cx="787717" cy="639972"/>
                              </a:xfrm>
                            </p:grpSpPr>
                            <p:grpSp>
                              <p:nvGrpSpPr>
                                <p:cNvPr id="319" name="Group 318">
                                  <a:extLst>
                                    <a:ext uri="{FF2B5EF4-FFF2-40B4-BE49-F238E27FC236}">
                                      <a16:creationId xmlns:a16="http://schemas.microsoft.com/office/drawing/2014/main" id="{1DE0CF39-EDB8-BC10-8C5D-6E315D02A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88267"/>
                                  <a:ext cx="787717" cy="594252"/>
                                  <a:chOff x="2866963" y="1788267"/>
                                  <a:chExt cx="787717" cy="594252"/>
                                </a:xfrm>
                              </p:grpSpPr>
                              <p:cxnSp>
                                <p:nvCxnSpPr>
                                  <p:cNvPr id="321" name="Straight Connector 320">
                                    <a:extLst>
                                      <a:ext uri="{FF2B5EF4-FFF2-40B4-BE49-F238E27FC236}">
                                        <a16:creationId xmlns:a16="http://schemas.microsoft.com/office/drawing/2014/main" id="{44A8B440-5607-5A3B-D7B2-1F44777D8E3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144140" y="1925427"/>
                                    <a:ext cx="274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2" name="Straight Connector 321">
                                    <a:extLst>
                                      <a:ext uri="{FF2B5EF4-FFF2-40B4-BE49-F238E27FC236}">
                                        <a16:creationId xmlns:a16="http://schemas.microsoft.com/office/drawing/2014/main" id="{AB515B2C-2D0F-878D-5B07-4515779F42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endCxn id="327" idx="0"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184144" y="2062587"/>
                                    <a:ext cx="97156" cy="274213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3" name="Rectangle 322">
                                    <a:extLst>
                                      <a:ext uri="{FF2B5EF4-FFF2-40B4-BE49-F238E27FC236}">
                                        <a16:creationId xmlns:a16="http://schemas.microsoft.com/office/drawing/2014/main" id="{69410C29-7285-A8C5-3063-3D356EC20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426081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24" name="Rectangle 323">
                                    <a:extLst>
                                      <a:ext uri="{FF2B5EF4-FFF2-40B4-BE49-F238E27FC236}">
                                        <a16:creationId xmlns:a16="http://schemas.microsoft.com/office/drawing/2014/main" id="{6C4FB270-9605-974F-E4A3-1BBB6F9D8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52702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25" name="Straight Connector 324">
                                    <a:extLst>
                                      <a:ext uri="{FF2B5EF4-FFF2-40B4-BE49-F238E27FC236}">
                                        <a16:creationId xmlns:a16="http://schemas.microsoft.com/office/drawing/2014/main" id="{86DCC6A3-5C05-268D-FE4B-6F5D99146CB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471800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6" name="Straight Connector 325">
                                    <a:extLst>
                                      <a:ext uri="{FF2B5EF4-FFF2-40B4-BE49-F238E27FC236}">
                                        <a16:creationId xmlns:a16="http://schemas.microsoft.com/office/drawing/2014/main" id="{5EC0C993-BB49-FEC0-C808-1A6CF59E49D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2866963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7" name="Rectangle 326">
                                    <a:extLst>
                                      <a:ext uri="{FF2B5EF4-FFF2-40B4-BE49-F238E27FC236}">
                                        <a16:creationId xmlns:a16="http://schemas.microsoft.com/office/drawing/2014/main" id="{C5FFF708-A49A-1695-E304-58E2773B6A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61284" y="2336800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20" name="Rectangle 319">
                                  <a:extLst>
                                    <a:ext uri="{FF2B5EF4-FFF2-40B4-BE49-F238E27FC236}">
                                      <a16:creationId xmlns:a16="http://schemas.microsoft.com/office/drawing/2014/main" id="{A97B8899-0EDC-0748-8D74-EAD8835FB0C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8440" y="1742547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18" name="Rectangle 317">
                                <a:extLst>
                                  <a:ext uri="{FF2B5EF4-FFF2-40B4-BE49-F238E27FC236}">
                                    <a16:creationId xmlns:a16="http://schemas.microsoft.com/office/drawing/2014/main" id="{3F243059-E354-B235-2D52-59202D1D0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69823" y="2340936"/>
                                <a:ext cx="45719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328" name="Straight Connector 327">
                              <a:extLst>
                                <a:ext uri="{FF2B5EF4-FFF2-40B4-BE49-F238E27FC236}">
                                  <a16:creationId xmlns:a16="http://schemas.microsoft.com/office/drawing/2014/main" id="{BF167422-6985-223E-8368-E1BAC1F4FEA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3580455" y="3559336"/>
                              <a:ext cx="45720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31" name="Isosceles Triangle 330">
                            <a:extLst>
                              <a:ext uri="{FF2B5EF4-FFF2-40B4-BE49-F238E27FC236}">
                                <a16:creationId xmlns:a16="http://schemas.microsoft.com/office/drawing/2014/main" id="{B1E53A9C-812B-AE49-8D16-F4E733495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647727" y="5306053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33" name="Straight Connector 332">
                          <a:extLst>
                            <a:ext uri="{FF2B5EF4-FFF2-40B4-BE49-F238E27FC236}">
                              <a16:creationId xmlns:a16="http://schemas.microsoft.com/office/drawing/2014/main" id="{7BAC556A-4843-64C1-78BC-F5436F2691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2792701" y="3974442"/>
                          <a:ext cx="32004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34" name="Isosceles Triangle 333">
                          <a:extLst>
                            <a:ext uri="{FF2B5EF4-FFF2-40B4-BE49-F238E27FC236}">
                              <a16:creationId xmlns:a16="http://schemas.microsoft.com/office/drawing/2014/main" id="{9529FA00-44EA-095B-11EB-45A5372C8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897477" y="4139018"/>
                          <a:ext cx="110488" cy="95248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5" name="Straight Connector 334">
                          <a:extLst>
                            <a:ext uri="{FF2B5EF4-FFF2-40B4-BE49-F238E27FC236}">
                              <a16:creationId xmlns:a16="http://schemas.microsoft.com/office/drawing/2014/main" id="{E514D21D-5344-6062-1695-4FC52402D3C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2956141" y="3820665"/>
                          <a:ext cx="64008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DC1208EF-E56E-CCC4-6340-86AD5D127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89854" y="892363"/>
                        <a:ext cx="1068816" cy="1157148"/>
                        <a:chOff x="7322094" y="1059947"/>
                        <a:chExt cx="1068816" cy="1157148"/>
                      </a:xfrm>
                    </p:grpSpPr>
                    <p:sp>
                      <p:nvSpPr>
                        <p:cNvPr id="338" name="Isosceles Triangle 337">
                          <a:extLst>
                            <a:ext uri="{FF2B5EF4-FFF2-40B4-BE49-F238E27FC236}">
                              <a16:creationId xmlns:a16="http://schemas.microsoft.com/office/drawing/2014/main" id="{39CBB6D3-1DC6-D9C9-707A-5802B84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277928" y="1104113"/>
                          <a:ext cx="1157148" cy="1068816"/>
                        </a:xfrm>
                        <a:prstGeom prst="triangl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342" name="Plus Sign 341">
                          <a:extLst>
                            <a:ext uri="{FF2B5EF4-FFF2-40B4-BE49-F238E27FC236}">
                              <a16:creationId xmlns:a16="http://schemas.microsoft.com/office/drawing/2014/main" id="{3B7FBECF-5D4B-3672-0592-BA50FDA43A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300841"/>
                          <a:ext cx="148773" cy="148773"/>
                        </a:xfrm>
                        <a:prstGeom prst="mathPl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" name="Minus Sign 342">
                          <a:extLst>
                            <a:ext uri="{FF2B5EF4-FFF2-40B4-BE49-F238E27FC236}">
                              <a16:creationId xmlns:a16="http://schemas.microsoft.com/office/drawing/2014/main" id="{385A79DD-38F9-1B09-1ECF-052161E7A5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834195"/>
                          <a:ext cx="148773" cy="148773"/>
                        </a:xfrm>
                        <a:prstGeom prst="mathMin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46" name="Connector: Elbow 345">
                        <a:extLst>
                          <a:ext uri="{FF2B5EF4-FFF2-40B4-BE49-F238E27FC236}">
                            <a16:creationId xmlns:a16="http://schemas.microsoft.com/office/drawing/2014/main" id="{52E20053-13EA-8020-CEFC-20ADD2C58B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12475" y="1236493"/>
                        <a:ext cx="5276864" cy="3335403"/>
                      </a:xfrm>
                      <a:prstGeom prst="bentConnector3">
                        <a:avLst>
                          <a:gd name="adj1" fmla="val 624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1" name="Connector: Elbow 360">
                      <a:extLst>
                        <a:ext uri="{FF2B5EF4-FFF2-40B4-BE49-F238E27FC236}">
                          <a16:creationId xmlns:a16="http://schemas.microsoft.com/office/drawing/2014/main" id="{A4ABBB50-B01C-34DA-E619-E2DA3B541B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91892" y="1742549"/>
                      <a:ext cx="3082644" cy="306689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24466B4-7D21-7257-E872-9EC362AF4A0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1943" y="120051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cxnSp>
              <p:nvCxnSpPr>
                <p:cNvPr id="488" name="Connector: Elbow 487">
                  <a:extLst>
                    <a:ext uri="{FF2B5EF4-FFF2-40B4-BE49-F238E27FC236}">
                      <a16:creationId xmlns:a16="http://schemas.microsoft.com/office/drawing/2014/main" id="{F0272CA4-9CE2-0A79-E304-2765690EAADD}"/>
                    </a:ext>
                  </a:extLst>
                </p:cNvPr>
                <p:cNvCxnSpPr>
                  <a:stCxn id="482" idx="3"/>
                  <a:endCxn id="449" idx="0"/>
                </p:cNvCxnSpPr>
                <p:nvPr/>
              </p:nvCxnSpPr>
              <p:spPr>
                <a:xfrm>
                  <a:off x="8004701" y="1465864"/>
                  <a:ext cx="1095749" cy="2256631"/>
                </a:xfrm>
                <a:prstGeom prst="bentConnector4">
                  <a:avLst>
                    <a:gd name="adj1" fmla="val 48957"/>
                    <a:gd name="adj2" fmla="val 9068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496AC06B-A606-3392-6EFF-3F2B8538C03A}"/>
                  </a:ext>
                </a:extLst>
              </p:cNvPr>
              <p:cNvSpPr txBox="1"/>
              <p:nvPr/>
            </p:nvSpPr>
            <p:spPr>
              <a:xfrm>
                <a:off x="109343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3DA65135-F74B-B72E-07BE-E933439EBAEE}"/>
                  </a:ext>
                </a:extLst>
              </p:cNvPr>
              <p:cNvSpPr txBox="1"/>
              <p:nvPr/>
            </p:nvSpPr>
            <p:spPr>
              <a:xfrm>
                <a:off x="42312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1FFB0533-FA2E-D0D4-A59A-E0E18BC147E0}"/>
                  </a:ext>
                </a:extLst>
              </p:cNvPr>
              <p:cNvSpPr txBox="1"/>
              <p:nvPr/>
            </p:nvSpPr>
            <p:spPr>
              <a:xfrm>
                <a:off x="3230357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5A78116-4333-B04B-2DEC-C9408F59937D}"/>
                  </a:ext>
                </a:extLst>
              </p:cNvPr>
              <p:cNvSpPr txBox="1"/>
              <p:nvPr/>
            </p:nvSpPr>
            <p:spPr>
              <a:xfrm>
                <a:off x="2594043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E5631F4-4928-B75E-3D08-A3CCF6D8F396}"/>
                  </a:ext>
                </a:extLst>
              </p:cNvPr>
              <p:cNvSpPr txBox="1"/>
              <p:nvPr/>
            </p:nvSpPr>
            <p:spPr>
              <a:xfrm>
                <a:off x="1109734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53E8643-EB34-DBF5-7414-2A9F59B01C3D}"/>
                  </a:ext>
                </a:extLst>
              </p:cNvPr>
              <p:cNvSpPr txBox="1"/>
              <p:nvPr/>
            </p:nvSpPr>
            <p:spPr>
              <a:xfrm>
                <a:off x="476512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95CF296D-242F-FA2B-DAA0-F28D1B1EDEE0}"/>
                  </a:ext>
                </a:extLst>
              </p:cNvPr>
              <p:cNvSpPr txBox="1"/>
              <p:nvPr/>
            </p:nvSpPr>
            <p:spPr>
              <a:xfrm>
                <a:off x="3221259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B301D1AA-BC41-019D-8627-24A295E5071D}"/>
                  </a:ext>
                </a:extLst>
              </p:cNvPr>
              <p:cNvSpPr txBox="1"/>
              <p:nvPr/>
            </p:nvSpPr>
            <p:spPr>
              <a:xfrm>
                <a:off x="2642492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BDF5421-E0FB-B49F-1691-2C929109FDBC}"/>
                  </a:ext>
                </a:extLst>
              </p:cNvPr>
              <p:cNvSpPr txBox="1"/>
              <p:nvPr/>
            </p:nvSpPr>
            <p:spPr>
              <a:xfrm>
                <a:off x="3153612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175FA9BC-6217-7CF6-31CE-38111F8C3199}"/>
                  </a:ext>
                </a:extLst>
              </p:cNvPr>
              <p:cNvSpPr txBox="1"/>
              <p:nvPr/>
            </p:nvSpPr>
            <p:spPr>
              <a:xfrm>
                <a:off x="2703524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34BD60ED-04CC-9743-7ABA-FCF461A2B727}"/>
                  </a:ext>
                </a:extLst>
              </p:cNvPr>
              <p:cNvSpPr txBox="1"/>
              <p:nvPr/>
            </p:nvSpPr>
            <p:spPr>
              <a:xfrm>
                <a:off x="1937853" y="354846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0351AD0B-1508-8982-7A45-A986FD1685AC}"/>
                  </a:ext>
                </a:extLst>
              </p:cNvPr>
              <p:cNvSpPr txBox="1"/>
              <p:nvPr/>
            </p:nvSpPr>
            <p:spPr>
              <a:xfrm>
                <a:off x="1937853" y="280535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D2AD9B-3F82-A3ED-A41E-D6BCA38CBF80}"/>
                </a:ext>
              </a:extLst>
            </p:cNvPr>
            <p:cNvSpPr txBox="1"/>
            <p:nvPr/>
          </p:nvSpPr>
          <p:spPr>
            <a:xfrm>
              <a:off x="8800575" y="303002"/>
              <a:ext cx="2455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S_TVN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025791-5A06-5B84-3081-18B66BD2298D}"/>
                </a:ext>
              </a:extLst>
            </p:cNvPr>
            <p:cNvSpPr txBox="1"/>
            <p:nvPr/>
          </p:nvSpPr>
          <p:spPr>
            <a:xfrm>
              <a:off x="358333" y="4983842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D744D-C65A-EC0B-0D91-B8BEA214404A}"/>
                </a:ext>
              </a:extLst>
            </p:cNvPr>
            <p:cNvSpPr txBox="1"/>
            <p:nvPr/>
          </p:nvSpPr>
          <p:spPr>
            <a:xfrm>
              <a:off x="2895699" y="5191156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D1BEF1-5972-F1AF-B881-F465B440E24D}"/>
              </a:ext>
            </a:extLst>
          </p:cNvPr>
          <p:cNvSpPr txBox="1"/>
          <p:nvPr/>
        </p:nvSpPr>
        <p:spPr>
          <a:xfrm>
            <a:off x="961598" y="1148693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775DF-6004-4D2B-0C28-F3C98CFF8D8D}"/>
              </a:ext>
            </a:extLst>
          </p:cNvPr>
          <p:cNvSpPr txBox="1"/>
          <p:nvPr/>
        </p:nvSpPr>
        <p:spPr>
          <a:xfrm>
            <a:off x="3138878" y="113042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6E25F-DFD9-793E-DECD-9927D6D06EE3}"/>
              </a:ext>
            </a:extLst>
          </p:cNvPr>
          <p:cNvSpPr txBox="1"/>
          <p:nvPr/>
        </p:nvSpPr>
        <p:spPr>
          <a:xfrm>
            <a:off x="5575671" y="129131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AE5FC-07B7-7F45-77B8-43FF9D0C49F9}"/>
              </a:ext>
            </a:extLst>
          </p:cNvPr>
          <p:cNvSpPr txBox="1"/>
          <p:nvPr/>
        </p:nvSpPr>
        <p:spPr>
          <a:xfrm>
            <a:off x="5575671" y="2074254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2899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72CA5-64D6-6C50-CC1A-5BDDE68F7011}"/>
              </a:ext>
            </a:extLst>
          </p:cNvPr>
          <p:cNvGrpSpPr/>
          <p:nvPr/>
        </p:nvGrpSpPr>
        <p:grpSpPr>
          <a:xfrm>
            <a:off x="286938" y="303002"/>
            <a:ext cx="10986970" cy="6095683"/>
            <a:chOff x="286938" y="303002"/>
            <a:chExt cx="10986970" cy="6095683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1B00B7C8-C459-3599-742F-CE8E1FA00840}"/>
                </a:ext>
              </a:extLst>
            </p:cNvPr>
            <p:cNvGrpSpPr/>
            <p:nvPr/>
          </p:nvGrpSpPr>
          <p:grpSpPr>
            <a:xfrm>
              <a:off x="286938" y="671207"/>
              <a:ext cx="10986970" cy="5727478"/>
              <a:chOff x="423125" y="340467"/>
              <a:chExt cx="10986970" cy="5727478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FFB41DE8-65BF-8B03-FA4A-8582EC788EE8}"/>
                  </a:ext>
                </a:extLst>
              </p:cNvPr>
              <p:cNvGrpSpPr/>
              <p:nvPr/>
            </p:nvGrpSpPr>
            <p:grpSpPr>
              <a:xfrm>
                <a:off x="9077590" y="3507051"/>
                <a:ext cx="2332505" cy="2560894"/>
                <a:chOff x="7710026" y="3528999"/>
                <a:chExt cx="2332505" cy="2560894"/>
              </a:xfrm>
            </p:grpSpPr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EF4E4F15-08F4-0DA3-4692-310E5123E367}"/>
                    </a:ext>
                  </a:extLst>
                </p:cNvPr>
                <p:cNvGrpSpPr/>
                <p:nvPr/>
              </p:nvGrpSpPr>
              <p:grpSpPr>
                <a:xfrm>
                  <a:off x="7939801" y="3528999"/>
                  <a:ext cx="2102730" cy="2560894"/>
                  <a:chOff x="7939801" y="3528999"/>
                  <a:chExt cx="2102730" cy="2560894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8975FE12-1635-3538-0097-BFB6EC759851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1945345" cy="2560894"/>
                    <a:chOff x="8102861" y="3474121"/>
                    <a:chExt cx="1945345" cy="2560894"/>
                  </a:xfrm>
                </p:grpSpPr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FE66BBEE-A679-0D77-588B-9771541F9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2861" y="3474121"/>
                      <a:ext cx="1945345" cy="256089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D6AAF895-4B2E-28D3-52B6-DD1ACCE6F3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47412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B4945056-2327-7293-D29E-C1DECE517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66957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A23B1A0A-A874-BF48-399F-BBA271E10C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86502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D58E57DD-AE9E-E950-C023-40556736B9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06048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72D82C7B-8E1A-87F0-B1AD-6D9021897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25593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03B2607B-1CF7-7954-DC01-D5020019C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45139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FDF5A0F3-46D0-335A-6378-CE4194DEB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64684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C45EEB89-CB0D-7552-24E6-9BED5D49E3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84229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C94D6F27-64BA-2475-4BBF-AF608FB4BC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03775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2C1CCEDE-8B77-4DC3-BBD4-C2BAA95C9D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23320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F3A16AEE-02B0-E20B-C9A0-141121649F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42866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6" name="TextBox 405">
                      <a:extLst>
                        <a:ext uri="{FF2B5EF4-FFF2-40B4-BE49-F238E27FC236}">
                          <a16:creationId xmlns:a16="http://schemas.microsoft.com/office/drawing/2014/main" id="{B9D0A7D0-7542-548D-4B12-B56831E03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62411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BB71EE90-B2DD-89E4-0B2E-1170C0681A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81957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AF0EC6C2-237A-B015-AD6A-948B113407B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62945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8D68CDD6-216C-25AD-DE46-7E991B408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0" name="Straight Connector 409">
                      <a:extLst>
                        <a:ext uri="{FF2B5EF4-FFF2-40B4-BE49-F238E27FC236}">
                          <a16:creationId xmlns:a16="http://schemas.microsoft.com/office/drawing/2014/main" id="{7E5E653D-EEF9-73FF-36D9-82675E277A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BDDB6C36-0FE3-E0B8-F51C-F43F69AAE50F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82447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390C4D74-4780-9F68-7814-81FDFB0AF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2CAAB94-5BD2-5A0F-8445-EB709A18F7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986E4739-B06A-262B-2FF6-DFFF12795C3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019492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1DEAD3FE-BF91-6106-C37F-6534154E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ED0319B9-4A18-6618-8CBF-C69150940C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BF2B34C8-6EFF-B8E8-0DF4-E1B11CD01F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214509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545C9D58-6370-C991-4CD7-47D789248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B37FAFA1-164E-CC55-409C-D789F03DD9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24678083-F81E-8F55-3278-AFC17E65DC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409526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2" name="Rectangle 421">
                      <a:extLst>
                        <a:ext uri="{FF2B5EF4-FFF2-40B4-BE49-F238E27FC236}">
                          <a16:creationId xmlns:a16="http://schemas.microsoft.com/office/drawing/2014/main" id="{99C8BE76-AB00-BB6F-9A60-08EFEE7A6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2B7ED07F-B299-3E38-D7E7-A1058C26E3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EBE35782-3921-3D7F-8CF4-DF1D2DF4E136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60454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6D2EFFC1-CCE6-2B9A-0E5A-E0A5D45AA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6" name="Straight Connector 425">
                      <a:extLst>
                        <a:ext uri="{FF2B5EF4-FFF2-40B4-BE49-F238E27FC236}">
                          <a16:creationId xmlns:a16="http://schemas.microsoft.com/office/drawing/2014/main" id="{54737DE5-06DD-BF2C-BFE5-57CF4C9B21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C5E6A4F7-EF90-7B17-EB70-AE3AB65CB6A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799560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8" name="Rectangle 427">
                      <a:extLst>
                        <a:ext uri="{FF2B5EF4-FFF2-40B4-BE49-F238E27FC236}">
                          <a16:creationId xmlns:a16="http://schemas.microsoft.com/office/drawing/2014/main" id="{CFB5DA39-068C-7746-D897-99FDAF2BE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9" name="Straight Connector 428">
                      <a:extLst>
                        <a:ext uri="{FF2B5EF4-FFF2-40B4-BE49-F238E27FC236}">
                          <a16:creationId xmlns:a16="http://schemas.microsoft.com/office/drawing/2014/main" id="{A8D6D186-6EEC-4EBA-278D-A735608104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>
                    <a:extLst>
                      <a:ext uri="{FF2B5EF4-FFF2-40B4-BE49-F238E27FC236}">
                        <a16:creationId xmlns:a16="http://schemas.microsoft.com/office/drawing/2014/main" id="{C785D8F2-ABC3-0C77-F551-6B953C21FCC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994577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1" name="Rectangle 430">
                      <a:extLst>
                        <a:ext uri="{FF2B5EF4-FFF2-40B4-BE49-F238E27FC236}">
                          <a16:creationId xmlns:a16="http://schemas.microsoft.com/office/drawing/2014/main" id="{05B6850F-3C04-8556-1960-1A6514731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B596A41-84DC-6A53-80B5-873B52E063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F67EEC8A-949D-E820-89A3-5C974D94D774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189594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8D96882D-B04E-CFE9-7CD2-842A1C606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5" name="Straight Connector 434">
                      <a:extLst>
                        <a:ext uri="{FF2B5EF4-FFF2-40B4-BE49-F238E27FC236}">
                          <a16:creationId xmlns:a16="http://schemas.microsoft.com/office/drawing/2014/main" id="{B0E3FAE7-9026-FD88-95CC-163C46D5B4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A57BEEB9-8391-352B-26EE-5ECC9DE6A51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384611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6DF8FFF9-EA4B-9E4F-E2B3-55C53322F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DCB68EF8-7E33-653A-1BE3-8DB0E63E7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E7DED9F-508A-8982-29E5-598E32C0020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57962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564B5B3E-2C4E-C55B-9FD0-0AB85697C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DC21A44D-67C9-D478-E959-CEDE79EC5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2" name="Group 441">
                    <a:extLst>
                      <a:ext uri="{FF2B5EF4-FFF2-40B4-BE49-F238E27FC236}">
                        <a16:creationId xmlns:a16="http://schemas.microsoft.com/office/drawing/2014/main" id="{D1611F02-D6E4-4158-DCDD-A8586B3A8AB8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77464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F8671D75-B45F-2289-D3D8-3FDDBFE06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59E6A612-2D96-B3F3-9E15-0A2382CCCB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9BD2B286-0792-34E6-642B-92D3FF57D5AD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96966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A65EF07C-58A4-A44E-FAC2-29E150247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7" name="Straight Connector 446">
                      <a:extLst>
                        <a:ext uri="{FF2B5EF4-FFF2-40B4-BE49-F238E27FC236}">
                          <a16:creationId xmlns:a16="http://schemas.microsoft.com/office/drawing/2014/main" id="{463A16AC-7452-34C7-D190-51EF9A7E87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A54C8A64-8B51-1ADF-60C8-E58E0A2F1044}"/>
                    </a:ext>
                  </a:extLst>
                </p:cNvPr>
                <p:cNvGrpSpPr/>
                <p:nvPr/>
              </p:nvGrpSpPr>
              <p:grpSpPr>
                <a:xfrm>
                  <a:off x="7710026" y="3698724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F7C6609D-67BD-E792-1A41-647EF5B42B2A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84E4DF95-4456-BC9E-1DE5-5B1CF9C23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7AA61623-46AF-034B-EFBD-A08A72410949}"/>
                    </a:ext>
                  </a:extLst>
                </p:cNvPr>
                <p:cNvGrpSpPr/>
                <p:nvPr/>
              </p:nvGrpSpPr>
              <p:grpSpPr>
                <a:xfrm>
                  <a:off x="7710026" y="3901798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262F5373-3418-59A1-E75A-E6EE98DFFAA9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8EEA3FC0-B9F4-9139-C0BF-53894DDF0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A551284F-4C70-F599-EE20-BCCD607E9948}"/>
                    </a:ext>
                  </a:extLst>
                </p:cNvPr>
                <p:cNvGrpSpPr/>
                <p:nvPr/>
              </p:nvGrpSpPr>
              <p:grpSpPr>
                <a:xfrm>
                  <a:off x="7710026" y="4104872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89439368-71DF-5CE7-A91F-1CF4A841DDEF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B7F991C-37D4-6E2B-A01B-6657C40362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5F325289-4BCF-838C-EDB8-DA689A92C273}"/>
                    </a:ext>
                  </a:extLst>
                </p:cNvPr>
                <p:cNvGrpSpPr/>
                <p:nvPr/>
              </p:nvGrpSpPr>
              <p:grpSpPr>
                <a:xfrm>
                  <a:off x="7710026" y="4307945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4211623E-7EF8-8278-FE61-B61C1F78081D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55361320-EFB2-2CAB-9ECC-9EC2800321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ED8935B5-F2F4-A279-E601-7D6143E4623A}"/>
                    </a:ext>
                  </a:extLst>
                </p:cNvPr>
                <p:cNvSpPr txBox="1"/>
                <p:nvPr/>
              </p:nvSpPr>
              <p:spPr>
                <a:xfrm>
                  <a:off x="7894796" y="378329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clock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DB636588-5F8D-B691-DF15-A2FA2DB6B480}"/>
                    </a:ext>
                  </a:extLst>
                </p:cNvPr>
                <p:cNvSpPr txBox="1"/>
                <p:nvPr/>
              </p:nvSpPr>
              <p:spPr>
                <a:xfrm>
                  <a:off x="7894796" y="399496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reset</a:t>
                  </a:r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5C86B38-D204-FCEB-CA95-959B62817D94}"/>
                    </a:ext>
                  </a:extLst>
                </p:cNvPr>
                <p:cNvSpPr txBox="1"/>
                <p:nvPr/>
              </p:nvSpPr>
              <p:spPr>
                <a:xfrm>
                  <a:off x="7894796" y="420664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56C26504-5116-AA86-0390-9C75973987D2}"/>
                    </a:ext>
                  </a:extLst>
                </p:cNvPr>
                <p:cNvSpPr txBox="1"/>
                <p:nvPr/>
              </p:nvSpPr>
              <p:spPr>
                <a:xfrm>
                  <a:off x="7894796" y="357161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comp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337191C9-58F1-14FC-A582-4CAAE070CA93}"/>
                  </a:ext>
                </a:extLst>
              </p:cNvPr>
              <p:cNvGrpSpPr/>
              <p:nvPr/>
            </p:nvGrpSpPr>
            <p:grpSpPr>
              <a:xfrm>
                <a:off x="6656475" y="3748679"/>
                <a:ext cx="2026147" cy="755632"/>
                <a:chOff x="4687423" y="5178976"/>
                <a:chExt cx="2026147" cy="755632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5E043EE7-E233-30BC-232F-2D48AEB36ECB}"/>
                    </a:ext>
                  </a:extLst>
                </p:cNvPr>
                <p:cNvGrpSpPr/>
                <p:nvPr/>
              </p:nvGrpSpPr>
              <p:grpSpPr>
                <a:xfrm>
                  <a:off x="4687423" y="5178976"/>
                  <a:ext cx="1898698" cy="755632"/>
                  <a:chOff x="5012543" y="5210005"/>
                  <a:chExt cx="1898698" cy="755632"/>
                </a:xfrm>
              </p:grpSpPr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EC8290DE-173A-562A-2173-BB37EC1DC675}"/>
                      </a:ext>
                    </a:extLst>
                  </p:cNvPr>
                  <p:cNvSpPr/>
                  <p:nvPr/>
                </p:nvSpPr>
                <p:spPr>
                  <a:xfrm>
                    <a:off x="5012543" y="5210005"/>
                    <a:ext cx="1867730" cy="75563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2F3E9644-E9DC-DC06-9EC1-B59AAC5C9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214005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288EC5DE-9115-1763-A735-700891B204F3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433536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7CB72675-86DB-B18F-1A82-CC70392A9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65306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</p:grp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00B6FFE1-5003-0573-A378-C91BBC1032C4}"/>
                    </a:ext>
                  </a:extLst>
                </p:cNvPr>
                <p:cNvGrpSpPr/>
                <p:nvPr/>
              </p:nvGrpSpPr>
              <p:grpSpPr>
                <a:xfrm>
                  <a:off x="6556053" y="5305903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F30419BE-D52B-E645-F474-8100D363A454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0FA8B0F7-9505-0EE8-7E75-E1179B2A3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52ECCE9F-D4F1-CDB3-4B9F-C0AECEA18D89}"/>
                    </a:ext>
                  </a:extLst>
                </p:cNvPr>
                <p:cNvGrpSpPr/>
                <p:nvPr/>
              </p:nvGrpSpPr>
              <p:grpSpPr>
                <a:xfrm>
                  <a:off x="6556053" y="5524845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CF6B65DB-FA47-0356-D09F-4D1023C4D10B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76150D28-8D61-7CCC-CEB8-805E99C4C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8C3C5FB5-0DC8-6EEF-F431-0C4C10EA1119}"/>
                    </a:ext>
                  </a:extLst>
                </p:cNvPr>
                <p:cNvGrpSpPr/>
                <p:nvPr/>
              </p:nvGrpSpPr>
              <p:grpSpPr>
                <a:xfrm>
                  <a:off x="6556053" y="5743787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0D365253-6FBB-F049-32E9-4EC5CC6EA8DA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7CE70DC1-4226-BB9F-EF4D-43D7E2C6D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5D3917D7-3D89-FF9A-29D3-32A321D6D833}"/>
                  </a:ext>
                </a:extLst>
              </p:cNvPr>
              <p:cNvGrpSpPr/>
              <p:nvPr/>
            </p:nvGrpSpPr>
            <p:grpSpPr>
              <a:xfrm>
                <a:off x="7847184" y="1450307"/>
                <a:ext cx="157517" cy="31114"/>
                <a:chOff x="8237533" y="3376138"/>
                <a:chExt cx="157517" cy="31114"/>
              </a:xfrm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EFDFDAD-1301-DE92-1E62-43D136208B44}"/>
                    </a:ext>
                  </a:extLst>
                </p:cNvPr>
                <p:cNvSpPr/>
                <p:nvPr/>
              </p:nvSpPr>
              <p:spPr>
                <a:xfrm>
                  <a:off x="8363936" y="3376138"/>
                  <a:ext cx="31114" cy="3111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0C609D4E-6904-0EF8-DB3C-04E9A4E02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237533" y="3391694"/>
                  <a:ext cx="12445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85356A9C-96F9-DAEF-BB7D-426A03FC1FF9}"/>
                  </a:ext>
                </a:extLst>
              </p:cNvPr>
              <p:cNvGrpSpPr/>
              <p:nvPr/>
            </p:nvGrpSpPr>
            <p:grpSpPr>
              <a:xfrm>
                <a:off x="579120" y="340467"/>
                <a:ext cx="8521330" cy="5060834"/>
                <a:chOff x="579120" y="340467"/>
                <a:chExt cx="8521330" cy="5060834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04CEB3B2-1AFD-A0CF-F7AE-DBF638B91054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175902" cy="5060834"/>
                  <a:chOff x="579120" y="340467"/>
                  <a:chExt cx="8175902" cy="5060834"/>
                </a:xfrm>
              </p:grpSpPr>
              <p:grpSp>
                <p:nvGrpSpPr>
                  <p:cNvPr id="377" name="Group 376">
                    <a:extLst>
                      <a:ext uri="{FF2B5EF4-FFF2-40B4-BE49-F238E27FC236}">
                        <a16:creationId xmlns:a16="http://schemas.microsoft.com/office/drawing/2014/main" id="{92D22802-5B00-875E-D15D-85054AAEC57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7279550" cy="5060834"/>
                    <a:chOff x="579120" y="340467"/>
                    <a:chExt cx="7279550" cy="5060834"/>
                  </a:xfrm>
                </p:grpSpPr>
                <p:grpSp>
                  <p:nvGrpSpPr>
                    <p:cNvPr id="359" name="Group 358">
                      <a:extLst>
                        <a:ext uri="{FF2B5EF4-FFF2-40B4-BE49-F238E27FC236}">
                          <a16:creationId xmlns:a16="http://schemas.microsoft.com/office/drawing/2014/main" id="{9FB0B251-45F7-64C2-D796-75A593830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36" name="Group 335">
                        <a:extLst>
                          <a:ext uri="{FF2B5EF4-FFF2-40B4-BE49-F238E27FC236}">
                            <a16:creationId xmlns:a16="http://schemas.microsoft.com/office/drawing/2014/main" id="{F5934A46-6199-84B7-DE11-BD91AAD073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3895488" cy="5060834"/>
                        <a:chOff x="579120" y="340467"/>
                        <a:chExt cx="3895488" cy="5060834"/>
                      </a:xfrm>
                    </p:grpSpPr>
                    <p:grpSp>
                      <p:nvGrpSpPr>
                        <p:cNvPr id="332" name="Group 331">
                          <a:extLst>
                            <a:ext uri="{FF2B5EF4-FFF2-40B4-BE49-F238E27FC236}">
                              <a16:creationId xmlns:a16="http://schemas.microsoft.com/office/drawing/2014/main" id="{B5324914-3B83-FB74-C7D4-845545F95C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13" name="Group 312">
                            <a:extLst>
                              <a:ext uri="{FF2B5EF4-FFF2-40B4-BE49-F238E27FC236}">
                                <a16:creationId xmlns:a16="http://schemas.microsoft.com/office/drawing/2014/main" id="{41734BC7-8B6E-31AF-4712-7314F4D347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7579" y="4441101"/>
                            <a:ext cx="182880" cy="859241"/>
                            <a:chOff x="2200210" y="4741213"/>
                            <a:chExt cx="182880" cy="859241"/>
                          </a:xfrm>
                        </p:grpSpPr>
                        <p:cxnSp>
                          <p:nvCxnSpPr>
                            <p:cNvPr id="309" name="Straight Connector 308">
                              <a:extLst>
                                <a:ext uri="{FF2B5EF4-FFF2-40B4-BE49-F238E27FC236}">
                                  <a16:creationId xmlns:a16="http://schemas.microsoft.com/office/drawing/2014/main" id="{41606EBB-0C9E-EEA9-D3F9-BA1B20FB400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1989898" y="5042965"/>
                              <a:ext cx="603504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0" name="Straight Connector 309">
                              <a:extLst>
                                <a:ext uri="{FF2B5EF4-FFF2-40B4-BE49-F238E27FC236}">
                                  <a16:creationId xmlns:a16="http://schemas.microsoft.com/office/drawing/2014/main" id="{68A7B690-1446-DBDE-FC6D-8E38855DC98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0800000" flipV="1">
                              <a:off x="2200210" y="5349542"/>
                              <a:ext cx="18288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11" name="Moon 310">
                              <a:extLst>
                                <a:ext uri="{FF2B5EF4-FFF2-40B4-BE49-F238E27FC236}">
                                  <a16:creationId xmlns:a16="http://schemas.microsoft.com/office/drawing/2014/main" id="{F7202F9A-B342-6086-2C2D-33B080AA59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2272571" y="5330246"/>
                              <a:ext cx="45719" cy="169486"/>
                            </a:xfrm>
                            <a:prstGeom prst="moon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312" name="Straight Connector 311">
                              <a:extLst>
                                <a:ext uri="{FF2B5EF4-FFF2-40B4-BE49-F238E27FC236}">
                                  <a16:creationId xmlns:a16="http://schemas.microsoft.com/office/drawing/2014/main" id="{E01E6321-49C6-D60D-7ECA-9B2F3F45ADB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291650" y="5392129"/>
                              <a:ext cx="0" cy="208325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9B977805-3CA0-2C4B-0DE5-90CCFD6655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4822813"/>
                            <a:chOff x="579120" y="340467"/>
                            <a:chExt cx="3895488" cy="4822813"/>
                          </a:xfrm>
                        </p:grpSpPr>
                        <p:grpSp>
                          <p:nvGrpSpPr>
                            <p:cNvPr id="314" name="Group 313">
                              <a:extLst>
                                <a:ext uri="{FF2B5EF4-FFF2-40B4-BE49-F238E27FC236}">
                                  <a16:creationId xmlns:a16="http://schemas.microsoft.com/office/drawing/2014/main" id="{C5D45711-3339-861F-CBE3-AAA3E7A34D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723023"/>
                              <a:chOff x="579120" y="340467"/>
                              <a:chExt cx="3895488" cy="4723023"/>
                            </a:xfrm>
                          </p:grpSpPr>
                          <p:grpSp>
                            <p:nvGrpSpPr>
                              <p:cNvPr id="299" name="Group 298">
                                <a:extLst>
                                  <a:ext uri="{FF2B5EF4-FFF2-40B4-BE49-F238E27FC236}">
                                    <a16:creationId xmlns:a16="http://schemas.microsoft.com/office/drawing/2014/main" id="{AF737AFD-6B5E-E98A-7C34-66167F0788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103219"/>
                                <a:chOff x="579120" y="340467"/>
                                <a:chExt cx="3895488" cy="4103219"/>
                              </a:xfrm>
                            </p:grpSpPr>
                            <p:grpSp>
                              <p:nvGrpSpPr>
                                <p:cNvPr id="110" name="Group 109">
                                  <a:extLst>
                                    <a:ext uri="{FF2B5EF4-FFF2-40B4-BE49-F238E27FC236}">
                                      <a16:creationId xmlns:a16="http://schemas.microsoft.com/office/drawing/2014/main" id="{D29F5C58-3E5A-72A1-1B04-EC9C22672F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8"/>
                                  <a:ext cx="1342010" cy="4103218"/>
                                  <a:chOff x="579120" y="340468"/>
                                  <a:chExt cx="1342010" cy="4103218"/>
                                </a:xfrm>
                              </p:grpSpPr>
                              <p:cxnSp>
                                <p:nvCxnSpPr>
                                  <p:cNvPr id="55" name="Straight Connector 54">
                                    <a:extLst>
                                      <a:ext uri="{FF2B5EF4-FFF2-40B4-BE49-F238E27FC236}">
                                        <a16:creationId xmlns:a16="http://schemas.microsoft.com/office/drawing/2014/main" id="{EB2C0E61-FC0E-2708-E82D-29EF198D014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1071117" y="2441950"/>
                                    <a:ext cx="164592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56" name="Isosceles Triangle 55">
                                    <a:extLst>
                                      <a:ext uri="{FF2B5EF4-FFF2-40B4-BE49-F238E27FC236}">
                                        <a16:creationId xmlns:a16="http://schemas.microsoft.com/office/drawing/2014/main" id="{64082373-CBFB-AA4B-E70E-7FC98E9BD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1098169" y="2529945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grpSp>
                                <p:nvGrpSpPr>
                                  <p:cNvPr id="61" name="Group 60">
                                    <a:extLst>
                                      <a:ext uri="{FF2B5EF4-FFF2-40B4-BE49-F238E27FC236}">
                                        <a16:creationId xmlns:a16="http://schemas.microsoft.com/office/drawing/2014/main" id="{66D3F4C9-1DFA-779D-A415-F9D5D8CCE41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2042051"/>
                                    <a:chOff x="579120" y="340468"/>
                                    <a:chExt cx="1342010" cy="2042051"/>
                                  </a:xfrm>
                                </p:grpSpPr>
                                <p:grpSp>
                                  <p:nvGrpSpPr>
                                    <p:cNvPr id="27" name="Group 26">
                                      <a:extLst>
                                        <a:ext uri="{FF2B5EF4-FFF2-40B4-BE49-F238E27FC236}">
                                          <a16:creationId xmlns:a16="http://schemas.microsoft.com/office/drawing/2014/main" id="{BC14905A-FC85-48D0-C4E5-4BB20BEA61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212471" cy="1447799"/>
                                      <a:chOff x="579120" y="340468"/>
                                      <a:chExt cx="1212471" cy="1447799"/>
                                    </a:xfrm>
                                  </p:grpSpPr>
                                  <p:grpSp>
                                    <p:nvGrpSpPr>
                                      <p:cNvPr id="24" name="Group 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8386AE-F491-0D6D-BBDF-C4C4A1C461C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138029"/>
                                        <a:chOff x="579120" y="340468"/>
                                        <a:chExt cx="1212471" cy="1138029"/>
                                      </a:xfrm>
                                    </p:grpSpPr>
                                    <p:grpSp>
                                      <p:nvGrpSpPr>
                                        <p:cNvPr id="17" name="Group 1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82163A4-82A0-B577-D39F-427EC26F2C2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968631" cy="1138029"/>
                                          <a:chOff x="579120" y="340468"/>
                                          <a:chExt cx="968631" cy="1138029"/>
                                        </a:xfrm>
                                      </p:grpSpPr>
                                      <p:grpSp>
                                        <p:nvGrpSpPr>
                                          <p:cNvPr id="11" name="Group 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9846E5A-A953-DFEF-5E9F-C2014B04085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603763" cy="1138029"/>
                                            <a:chOff x="579120" y="340468"/>
                                            <a:chExt cx="603763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7" name="Group 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D0B4E3-C452-701D-5B91-D347267C71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853440"/>
                                              <a:chOff x="579120" y="340468"/>
                                              <a:chExt cx="603763" cy="85344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8" name="Straight Connector 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CE7590-CC24-2D04-42C9-BE79AE805D8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817123" y="34046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2" name="Straight Connector 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EF6045E-1115-34BD-2B91-ABCC594DB221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636026" y="52334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3" name="Oval 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FDF7E-67BF-08A3-7796-158FA4FED9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579120" y="706228"/>
                                                <a:ext cx="487680" cy="48768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" name="Minus Sign 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CC5EF1F-F857-03C5-6EB7-D50781B349F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7811" y="1046480"/>
                                                <a:ext cx="118623" cy="45719"/>
                                              </a:xfrm>
                                              <a:prstGeom prst="mathMin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6" name="Plus Sign 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90E1D5-E038-C274-3E38-714CA1841E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2801" y="744300"/>
                                                <a:ext cx="128644" cy="142186"/>
                                              </a:xfrm>
                                              <a:prstGeom prst="mathPl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9" name="Straight Connector 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BB63672-A956-89FE-F74A-D08F1440DCB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>
                                              <a:off x="733058" y="1285348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0" name="Isosceles Triangle 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5710740-598A-56B3-FBF0-30B57679ABB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V="1">
                                              <a:off x="769254" y="1383249"/>
                                              <a:ext cx="110488" cy="95248"/>
                                            </a:xfrm>
                                            <a:prstGeom prst="triangle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6" name="Group 1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4570E0-FE42-6000-F4FC-7143C051260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181991" y="340468"/>
                                            <a:ext cx="365760" cy="365760"/>
                                            <a:chOff x="1659133" y="547586"/>
                                            <a:chExt cx="365760" cy="365760"/>
                                          </a:xfrm>
                                        </p:grpSpPr>
                                        <p:cxnSp>
                                          <p:nvCxnSpPr>
                                            <p:cNvPr id="12" name="Straight Connector 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90D378-A25A-4F15-BFFF-38183FB4554C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 flipH="1" flipV="1">
                                              <a:off x="1659133" y="54758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3" name="Straight Connector 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25ABF37-AB48-C09E-4E0A-67FED66F1F83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6200000" flipH="1" flipV="1">
                                              <a:off x="1842013" y="73046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sp>
                                      <p:nvSpPr>
                                        <p:cNvPr id="20" name="Oval 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D9E3A4-4279-6560-8305-380DBB6E39C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303911" y="706228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21" name="Straight Connector 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3E3FFB4-5B10-8364-AA00-09E0118CF8B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1547751" y="810263"/>
                                          <a:ext cx="0" cy="14097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2" name="Isosceles Triangle 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B927B22-BCBB-031C-1E9E-0928E9069D8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1492507" y="951232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5" name="Straight Connector 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E84C99-67CA-0A51-20B4-8D8E2D02293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273431" y="1468228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6" name="Rectangle 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55AE99-7BC8-A978-82B4-05D6EFC76DB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24891" y="1742548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28" name="Straight Connector 27">
                                      <a:extLst>
                                        <a:ext uri="{FF2B5EF4-FFF2-40B4-BE49-F238E27FC236}">
                                          <a16:creationId xmlns:a16="http://schemas.microsoft.com/office/drawing/2014/main" id="{2F305F29-F395-835F-88A1-554F84AFF7D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141059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" name="Straight Connector 28">
                                      <a:extLst>
                                        <a:ext uri="{FF2B5EF4-FFF2-40B4-BE49-F238E27FC236}">
                                          <a16:creationId xmlns:a16="http://schemas.microsoft.com/office/drawing/2014/main" id="{A4658FCB-EC5C-F9AF-0FAF-FF10BF0E0F6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37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1450594" y="2062587"/>
                                      <a:ext cx="97156" cy="274213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1" name="Rectangle 30">
                                      <a:extLst>
                                        <a:ext uri="{FF2B5EF4-FFF2-40B4-BE49-F238E27FC236}">
                                          <a16:creationId xmlns:a16="http://schemas.microsoft.com/office/drawing/2014/main" id="{16BB98B5-1DE5-1668-A02A-AFC9A13C55A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69253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" name="Rectangle 31">
                                      <a:extLst>
                                        <a:ext uri="{FF2B5EF4-FFF2-40B4-BE49-F238E27FC236}">
                                          <a16:creationId xmlns:a16="http://schemas.microsoft.com/office/drawing/2014/main" id="{E059F7CE-6711-B41A-6629-4A8FBA280F2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1915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3" name="Straight Connector 32">
                                      <a:extLst>
                                        <a:ext uri="{FF2B5EF4-FFF2-40B4-BE49-F238E27FC236}">
                                          <a16:creationId xmlns:a16="http://schemas.microsoft.com/office/drawing/2014/main" id="{A8775F85-6911-3FC6-4B08-B496737779A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73825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4" name="Straight Connector 33">
                                      <a:extLst>
                                        <a:ext uri="{FF2B5EF4-FFF2-40B4-BE49-F238E27FC236}">
                                          <a16:creationId xmlns:a16="http://schemas.microsoft.com/office/drawing/2014/main" id="{4D9F0E2C-04DF-2E45-4432-725C4B59785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3341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7" name="Rectangle 36">
                                      <a:extLst>
                                        <a:ext uri="{FF2B5EF4-FFF2-40B4-BE49-F238E27FC236}">
                                          <a16:creationId xmlns:a16="http://schemas.microsoft.com/office/drawing/2014/main" id="{63CF4C00-87EB-2DF0-11CA-0889FD70759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2773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7" name="Rectangle 56">
                                      <a:extLst>
                                        <a:ext uri="{FF2B5EF4-FFF2-40B4-BE49-F238E27FC236}">
                                          <a16:creationId xmlns:a16="http://schemas.microsoft.com/office/drawing/2014/main" id="{AFC64700-1ECF-DE96-7686-ADD291C5FC9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97281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60" name="Straight Connector 59">
                                      <a:extLst>
                                        <a:ext uri="{FF2B5EF4-FFF2-40B4-BE49-F238E27FC236}">
                                          <a16:creationId xmlns:a16="http://schemas.microsoft.com/office/drawing/2014/main" id="{534B5CBE-D361-2B2D-D170-55019D58A62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53414" y="2357224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62" name="Straight Connector 61">
                                    <a:extLst>
                                      <a:ext uri="{FF2B5EF4-FFF2-40B4-BE49-F238E27FC236}">
                                        <a16:creationId xmlns:a16="http://schemas.microsoft.com/office/drawing/2014/main" id="{8E89DB27-E3CD-D6F9-588C-490182794D4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911480" y="3094728"/>
                                    <a:ext cx="1417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63" name="Group 62">
                                    <a:extLst>
                                      <a:ext uri="{FF2B5EF4-FFF2-40B4-BE49-F238E27FC236}">
                                        <a16:creationId xmlns:a16="http://schemas.microsoft.com/office/drawing/2014/main" id="{6D64566D-ECB9-5CE7-37C3-A77841E2FA8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flipV="1">
                                    <a:off x="1094359" y="3799578"/>
                                    <a:ext cx="787717" cy="644108"/>
                                    <a:chOff x="2866963" y="1243437"/>
                                    <a:chExt cx="787717" cy="644108"/>
                                  </a:xfrm>
                                </p:grpSpPr>
                                <p:grpSp>
                                  <p:nvGrpSpPr>
                                    <p:cNvPr id="64" name="Group 63">
                                      <a:extLst>
                                        <a:ext uri="{FF2B5EF4-FFF2-40B4-BE49-F238E27FC236}">
                                          <a16:creationId xmlns:a16="http://schemas.microsoft.com/office/drawing/2014/main" id="{4F9232F6-D376-D528-DAD9-CF8CB6B454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243437"/>
                                      <a:ext cx="787717" cy="639972"/>
                                      <a:chOff x="2866963" y="1243437"/>
                                      <a:chExt cx="787717" cy="639972"/>
                                    </a:xfrm>
                                  </p:grpSpPr>
                                  <p:grpSp>
                                    <p:nvGrpSpPr>
                                      <p:cNvPr id="66" name="Group 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1732BE-7342-6D4D-0797-AAC7204E2A6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89157"/>
                                        <a:ext cx="787717" cy="594252"/>
                                        <a:chOff x="2866963" y="1289157"/>
                                        <a:chExt cx="787717" cy="594252"/>
                                      </a:xfrm>
                                    </p:grpSpPr>
                                    <p:cxnSp>
                                      <p:nvCxnSpPr>
                                        <p:cNvPr id="68" name="Straight Connector 6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12E40D-F957-EF87-6DA3-505DE6D75188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42631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9" name="Straight Connector 6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605F68-2777-F588-FE71-EB68DD79E30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65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1563477"/>
                                          <a:ext cx="111383" cy="278349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0" name="Rectangle 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5BBE7C-9DE4-D278-D420-A55F497B67B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1" name="Rectangle 7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C377F2-8ED8-36E6-D63D-D81D20584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72" name="Straight Connector 7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7BAF63-FD6A-B195-AFBC-A267D7CFA70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3" name="Straight Connector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BFC547-ED0B-AD3A-0F88-1B2382E17057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4" name="Rectangle 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C807B14-E56E-15DE-7CAF-15E46324D4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1837690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7" name="Rectangle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817A79-908C-4A3A-3215-44A5CBF92B1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24343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5" name="Rectangle 64">
                                      <a:extLst>
                                        <a:ext uri="{FF2B5EF4-FFF2-40B4-BE49-F238E27FC236}">
                                          <a16:creationId xmlns:a16="http://schemas.microsoft.com/office/drawing/2014/main" id="{12437DAD-6214-4E15-887A-48DC06A0B91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69823" y="1841826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07" name="Straight Connector 106">
                                    <a:extLst>
                                      <a:ext uri="{FF2B5EF4-FFF2-40B4-BE49-F238E27FC236}">
                                        <a16:creationId xmlns:a16="http://schemas.microsoft.com/office/drawing/2014/main" id="{7A37ECBC-D0E4-EFB8-FB5D-48BAE257EBE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585160" y="3981930"/>
                                    <a:ext cx="32004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8" name="Isosceles Triangle 107">
                                    <a:extLst>
                                      <a:ext uri="{FF2B5EF4-FFF2-40B4-BE49-F238E27FC236}">
                                        <a16:creationId xmlns:a16="http://schemas.microsoft.com/office/drawing/2014/main" id="{1E4D3B74-0F46-01F3-7A0D-4AD717711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689936" y="4146506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09" name="Straight Connector 108">
                                    <a:extLst>
                                      <a:ext uri="{FF2B5EF4-FFF2-40B4-BE49-F238E27FC236}">
                                        <a16:creationId xmlns:a16="http://schemas.microsoft.com/office/drawing/2014/main" id="{52C77382-9436-C4CA-4A42-3C7F7580BAF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748600" y="3828153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6" name="Group 285">
                                  <a:extLst>
                                    <a:ext uri="{FF2B5EF4-FFF2-40B4-BE49-F238E27FC236}">
                                      <a16:creationId xmlns:a16="http://schemas.microsoft.com/office/drawing/2014/main" id="{C511C1EF-98B5-74C9-67CC-DC82C7F9E3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81968" y="340467"/>
                                  <a:ext cx="1192640" cy="2992004"/>
                                  <a:chOff x="2573968" y="340467"/>
                                  <a:chExt cx="1192640" cy="299200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B4DBDC72-0F65-8189-3140-D20ABBA180B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573968" y="2692500"/>
                                    <a:ext cx="787717" cy="639971"/>
                                    <a:chOff x="2866963" y="1742547"/>
                                    <a:chExt cx="787717" cy="639971"/>
                                  </a:xfrm>
                                </p:grpSpPr>
                                <p:grpSp>
                                  <p:nvGrpSpPr>
                                    <p:cNvPr id="54" name="Group 53">
                                      <a:extLst>
                                        <a:ext uri="{FF2B5EF4-FFF2-40B4-BE49-F238E27FC236}">
                                          <a16:creationId xmlns:a16="http://schemas.microsoft.com/office/drawing/2014/main" id="{73275A35-C49A-BE2E-9D42-05C024A653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742547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45" name="Group 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F8D787-FDD8-4C7D-5BFF-5D4D144800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88267"/>
                                        <a:ext cx="787717" cy="594251"/>
                                        <a:chOff x="2866963" y="1788267"/>
                                        <a:chExt cx="787717" cy="594251"/>
                                      </a:xfrm>
                                    </p:grpSpPr>
                                    <p:cxnSp>
                                      <p:nvCxnSpPr>
                                        <p:cNvPr id="38" name="Straight Connector 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BB94BF-1902-3E97-956B-F7A21EC9E6F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92542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9" name="Straight Connector 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B06440F-EC77-70F5-7196-48BD6ADD20E1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58" idx="0"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3281300" y="2062587"/>
                                          <a:ext cx="114505" cy="274212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0" name="Rectangle 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CE50AF-3A80-5EF3-5DD1-95D9EEC88DD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1" name="Rectangle 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D9F0FD-B55C-0A70-487E-90C3B6C7483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2" name="Straight Connector 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1B57DA-F180-66E1-AD42-776DABACCD8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43" name="Straight Connector 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BD94B6-757B-2DB9-AD10-3E99125E8F5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4" name="Rectangle 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AC811E-054E-BE52-E51B-5DAB6D2ADC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2336799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3" name="Rectangle 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1EB720-A198-FE0F-4975-5B150CB6D4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74254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8" name="Rectangle 57">
                                      <a:extLst>
                                        <a:ext uri="{FF2B5EF4-FFF2-40B4-BE49-F238E27FC236}">
                                          <a16:creationId xmlns:a16="http://schemas.microsoft.com/office/drawing/2014/main" id="{F40A72D0-B680-85B1-229F-DFE45D84702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72945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62" name="Group 261">
                                    <a:extLst>
                                      <a:ext uri="{FF2B5EF4-FFF2-40B4-BE49-F238E27FC236}">
                                        <a16:creationId xmlns:a16="http://schemas.microsoft.com/office/drawing/2014/main" id="{7F66D409-D4EA-CEDB-F47F-B12DD8ABA49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01412" y="340467"/>
                                    <a:ext cx="1065196" cy="1990006"/>
                                    <a:chOff x="2228972" y="518442"/>
                                    <a:chExt cx="1065196" cy="1990006"/>
                                  </a:xfrm>
                                </p:grpSpPr>
                                <p:grpSp>
                                  <p:nvGrpSpPr>
                                    <p:cNvPr id="159" name="Group 158">
                                      <a:extLst>
                                        <a:ext uri="{FF2B5EF4-FFF2-40B4-BE49-F238E27FC236}">
                                          <a16:creationId xmlns:a16="http://schemas.microsoft.com/office/drawing/2014/main" id="{1091976A-325C-6616-6270-F381489F46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H="1">
                                      <a:off x="2266116" y="518442"/>
                                      <a:ext cx="1028052" cy="1554480"/>
                                      <a:chOff x="2450535" y="518442"/>
                                      <a:chExt cx="1028052" cy="1554480"/>
                                    </a:xfrm>
                                  </p:grpSpPr>
                                  <p:cxnSp>
                                    <p:nvCxnSpPr>
                                      <p:cNvPr id="146" name="Straight Connector 1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C69D8A-CDFC-5835-9A34-EA5043FEA3D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504119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7" name="Straight Connector 1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BC7BCA-8AE2-264F-4948-9CB0EE9795C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>
                                        <a:off x="2323022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2" name="Isosceles Triangle 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2C88DC0-AA53-8C48-C2C4-9544666BFE7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2450535" y="880748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3" name="Straight Connector 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8A3692-7DC0-C2A2-F50E-99B044A78E5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 flipH="1" flipV="1">
                                        <a:off x="2868987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54" name="Straight Connector 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2EF622-9F82-84D5-9675-C60EAA9363A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3051867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5" name="Oval 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C2F349-35D5-690B-49E7-E9A63FC5623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990907" y="8842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6" name="Straight Connector 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E933D0-AE87-3302-A633-14828AA0F4D3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234747" y="988237"/>
                                        <a:ext cx="0" cy="36576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7" name="Isosceles Triangle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E4D61C-C5E9-7A62-6F2C-8B8ADCC3A0B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3179503" y="1353997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8" name="Straight Connector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EA02418-AB07-72F7-A27C-18E93A76301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2960427" y="1798602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73" name="Oval 172">
                                      <a:extLst>
                                        <a:ext uri="{FF2B5EF4-FFF2-40B4-BE49-F238E27FC236}">
                                          <a16:creationId xmlns:a16="http://schemas.microsoft.com/office/drawing/2014/main" id="{A66693CC-1A2C-BE90-8E7B-BBA81D59EFA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H="1">
                                      <a:off x="2272542" y="1036602"/>
                                      <a:ext cx="487680" cy="48768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187" name="Group 186">
                                      <a:extLst>
                                        <a:ext uri="{FF2B5EF4-FFF2-40B4-BE49-F238E27FC236}">
                                          <a16:creationId xmlns:a16="http://schemas.microsoft.com/office/drawing/2014/main" id="{8FD1F941-D6C8-26B8-3FCC-BB332E6A3B5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28972" y="2072922"/>
                                      <a:ext cx="536072" cy="435526"/>
                                      <a:chOff x="2243257" y="2130727"/>
                                      <a:chExt cx="536072" cy="435526"/>
                                    </a:xfrm>
                                  </p:grpSpPr>
                                  <p:grpSp>
                                    <p:nvGrpSpPr>
                                      <p:cNvPr id="175" name="Group 1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EFBC19-F66C-E03E-0A0E-E6A9C7E4EAE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43257" y="2130727"/>
                                        <a:ext cx="536072" cy="435526"/>
                                        <a:chOff x="2866963" y="174254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177" name="Group 1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3205229-4891-0D1A-DF89-25B356DD6F9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93860"/>
                                          <a:ext cx="787717" cy="588659"/>
                                          <a:chOff x="2866963" y="1793860"/>
                                          <a:chExt cx="787717" cy="588659"/>
                                        </a:xfrm>
                                      </p:grpSpPr>
                                      <p:cxnSp>
                                        <p:nvCxnSpPr>
                                          <p:cNvPr id="179" name="Straight Connector 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B4448AB-90D2-5319-B525-907F0F2452E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 flipV="1">
                                            <a:off x="3200682" y="1874479"/>
                                            <a:ext cx="161237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0" name="Straight Connector 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C8E23DA-6EE7-B000-EE14-B2EF2CB9B655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>
                                            <a:off x="3282043" y="1949499"/>
                                            <a:ext cx="0" cy="22606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1" name="Rectangle 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2980E5D-19C7-75CE-EC51-D90EF66CB7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82" name="Rectangle 1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A67B5F-0B2D-DABC-F570-AEEF0955F2B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83" name="Straight Connector 1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FA6D7D0-F72F-38BF-6937-B5151F50B33B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4" name="Straight Connector 1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E2C31D5-8D1B-E3D2-A011-CFEF01FB30E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5" name="Rectangle 1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755CB71-F035-9D21-246A-713605FA039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9902" y="2336799"/>
                                            <a:ext cx="45720" cy="4572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78" name="Rectangle 1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726297B-30A8-8716-8F75-634A26F4FF9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186" name="Straight Connector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24B79E-6C5E-8CFF-B99B-4E82FDFFDB0C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 flipV="1">
                                        <a:off x="2467977" y="2480275"/>
                                        <a:ext cx="109728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273" name="Straight Connector 272">
                                    <a:extLst>
                                      <a:ext uri="{FF2B5EF4-FFF2-40B4-BE49-F238E27FC236}">
                                        <a16:creationId xmlns:a16="http://schemas.microsoft.com/office/drawing/2014/main" id="{9837E374-2793-340A-0957-CE57FC2FD69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2799516" y="2513353"/>
                                    <a:ext cx="36576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7" name="Group 286">
                                  <a:extLst>
                                    <a:ext uri="{FF2B5EF4-FFF2-40B4-BE49-F238E27FC236}">
                                      <a16:creationId xmlns:a16="http://schemas.microsoft.com/office/drawing/2014/main" id="{8E9404E3-4B84-79D0-B91D-850D208FB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443538" y="3080419"/>
                                  <a:ext cx="542194" cy="435526"/>
                                  <a:chOff x="3653696" y="1817987"/>
                                  <a:chExt cx="542194" cy="435526"/>
                                </a:xfrm>
                              </p:grpSpPr>
                              <p:cxnSp>
                                <p:nvCxnSpPr>
                                  <p:cNvPr id="288" name="Straight Connector 287">
                                    <a:extLst>
                                      <a:ext uri="{FF2B5EF4-FFF2-40B4-BE49-F238E27FC236}">
                                        <a16:creationId xmlns:a16="http://schemas.microsoft.com/office/drawing/2014/main" id="{2515B604-D2B1-A98C-A067-EDE88346019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86927" y="1907772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89" name="Straight Connector 288">
                                    <a:extLst>
                                      <a:ext uri="{FF2B5EF4-FFF2-40B4-BE49-F238E27FC236}">
                                        <a16:creationId xmlns:a16="http://schemas.microsoft.com/office/drawing/2014/main" id="{E2F77931-EA29-231D-2381-D88375A16C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848743" y="2000690"/>
                                    <a:ext cx="135056" cy="51331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0" name="Rectangle 289">
                                    <a:extLst>
                                      <a:ext uri="{FF2B5EF4-FFF2-40B4-BE49-F238E27FC236}">
                                        <a16:creationId xmlns:a16="http://schemas.microsoft.com/office/drawing/2014/main" id="{D6C1E3C3-975B-6C63-579B-3E0E8838D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040320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1" name="Rectangle 290">
                                    <a:extLst>
                                      <a:ext uri="{FF2B5EF4-FFF2-40B4-BE49-F238E27FC236}">
                                        <a16:creationId xmlns:a16="http://schemas.microsoft.com/office/drawing/2014/main" id="{4F63A07F-70E1-5E85-9D14-AC51F16C7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6221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2" name="Straight Connector 291">
                                    <a:extLst>
                                      <a:ext uri="{FF2B5EF4-FFF2-40B4-BE49-F238E27FC236}">
                                        <a16:creationId xmlns:a16="http://schemas.microsoft.com/office/drawing/2014/main" id="{443EBD8E-E4BE-9BA6-68F2-DFB45B638D6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4071433" y="2035786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3" name="Straight Connector 292">
                                    <a:extLst>
                                      <a:ext uri="{FF2B5EF4-FFF2-40B4-BE49-F238E27FC236}">
                                        <a16:creationId xmlns:a16="http://schemas.microsoft.com/office/drawing/2014/main" id="{9A1907EF-2C6D-FB40-EDD0-C1FBC98C7D6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653696" y="2035787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4" name="Rectangle 293">
                                    <a:extLst>
                                      <a:ext uri="{FF2B5EF4-FFF2-40B4-BE49-F238E27FC236}">
                                        <a16:creationId xmlns:a16="http://schemas.microsoft.com/office/drawing/2014/main" id="{B72E5F70-8D90-45A3-AD25-763AD0AD7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32943" y="2222399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5" name="Rectangle 294">
                                    <a:extLst>
                                      <a:ext uri="{FF2B5EF4-FFF2-40B4-BE49-F238E27FC236}">
                                        <a16:creationId xmlns:a16="http://schemas.microsoft.com/office/drawing/2014/main" id="{C7A28688-C1C7-6921-0A53-E11AB79A18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26233" y="1817987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6" name="Straight Connector 295">
                                    <a:extLst>
                                      <a:ext uri="{FF2B5EF4-FFF2-40B4-BE49-F238E27FC236}">
                                        <a16:creationId xmlns:a16="http://schemas.microsoft.com/office/drawing/2014/main" id="{C09BDA05-C8E6-75D8-225C-FFAB68752FF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90253" y="2167535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297" name="Straight Connector 296">
                                  <a:extLst>
                                    <a:ext uri="{FF2B5EF4-FFF2-40B4-BE49-F238E27FC236}">
                                      <a16:creationId xmlns:a16="http://schemas.microsoft.com/office/drawing/2014/main" id="{15FBA8F0-CF48-9B7A-647F-DB083593D96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2936209" y="3313421"/>
                                  <a:ext cx="6400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8" name="Straight Connector 297">
                                  <a:extLst>
                                    <a:ext uri="{FF2B5EF4-FFF2-40B4-BE49-F238E27FC236}">
                                      <a16:creationId xmlns:a16="http://schemas.microsoft.com/office/drawing/2014/main" id="{187657CD-0A1A-C542-348F-1B57040F167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619048" y="3321889"/>
                                  <a:ext cx="877824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00" name="Straight Connector 299">
                                <a:extLst>
                                  <a:ext uri="{FF2B5EF4-FFF2-40B4-BE49-F238E27FC236}">
                                    <a16:creationId xmlns:a16="http://schemas.microsoft.com/office/drawing/2014/main" id="{1EE7AC3C-FA10-A448-D26C-65858E16EA4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325815" y="4626566"/>
                                <a:ext cx="36576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01" name="Straight Connector 300">
                                <a:extLst>
                                  <a:ext uri="{FF2B5EF4-FFF2-40B4-BE49-F238E27FC236}">
                                    <a16:creationId xmlns:a16="http://schemas.microsoft.com/office/drawing/2014/main" id="{FC6FD31E-D436-F19B-15B5-F4307AFB0E2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1417255" y="4812578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06" name="Moon 305">
                                <a:extLst>
                                  <a:ext uri="{FF2B5EF4-FFF2-40B4-BE49-F238E27FC236}">
                                    <a16:creationId xmlns:a16="http://schemas.microsoft.com/office/drawing/2014/main" id="{4287FA2D-65FF-5C18-7758-A6C4FAEE50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1489616" y="4793282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07" name="Straight Connector 306">
                                <a:extLst>
                                  <a:ext uri="{FF2B5EF4-FFF2-40B4-BE49-F238E27FC236}">
                                    <a16:creationId xmlns:a16="http://schemas.microsoft.com/office/drawing/2014/main" id="{B38E5A22-5EE7-29D6-460F-49F55132024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08695" y="4855165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15" name="Isosceles Triangle 314">
                              <a:extLst>
                                <a:ext uri="{FF2B5EF4-FFF2-40B4-BE49-F238E27FC236}">
                                  <a16:creationId xmlns:a16="http://schemas.microsoft.com/office/drawing/2014/main" id="{2D589DDD-C42E-04E0-85C7-2FB75CC88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1450593" y="5068032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6" name="Group 315">
                              <a:extLst>
                                <a:ext uri="{FF2B5EF4-FFF2-40B4-BE49-F238E27FC236}">
                                  <a16:creationId xmlns:a16="http://schemas.microsoft.com/office/drawing/2014/main" id="{4F267C93-AA45-544F-320D-6A055AD712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3285612" y="3792090"/>
                              <a:ext cx="787717" cy="644108"/>
                              <a:chOff x="2866963" y="1742547"/>
                              <a:chExt cx="787717" cy="644108"/>
                            </a:xfrm>
                          </p:grpSpPr>
                          <p:grpSp>
                            <p:nvGrpSpPr>
                              <p:cNvPr id="317" name="Group 316">
                                <a:extLst>
                                  <a:ext uri="{FF2B5EF4-FFF2-40B4-BE49-F238E27FC236}">
                                    <a16:creationId xmlns:a16="http://schemas.microsoft.com/office/drawing/2014/main" id="{00610ECF-92DC-7B34-5D12-F7C976B4D9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66963" y="1742547"/>
                                <a:ext cx="787717" cy="639972"/>
                                <a:chOff x="2866963" y="1742547"/>
                                <a:chExt cx="787717" cy="639972"/>
                              </a:xfrm>
                            </p:grpSpPr>
                            <p:grpSp>
                              <p:nvGrpSpPr>
                                <p:cNvPr id="319" name="Group 318">
                                  <a:extLst>
                                    <a:ext uri="{FF2B5EF4-FFF2-40B4-BE49-F238E27FC236}">
                                      <a16:creationId xmlns:a16="http://schemas.microsoft.com/office/drawing/2014/main" id="{1DE0CF39-EDB8-BC10-8C5D-6E315D02A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88267"/>
                                  <a:ext cx="787717" cy="594252"/>
                                  <a:chOff x="2866963" y="1788267"/>
                                  <a:chExt cx="787717" cy="594252"/>
                                </a:xfrm>
                              </p:grpSpPr>
                              <p:cxnSp>
                                <p:nvCxnSpPr>
                                  <p:cNvPr id="321" name="Straight Connector 320">
                                    <a:extLst>
                                      <a:ext uri="{FF2B5EF4-FFF2-40B4-BE49-F238E27FC236}">
                                        <a16:creationId xmlns:a16="http://schemas.microsoft.com/office/drawing/2014/main" id="{44A8B440-5607-5A3B-D7B2-1F44777D8E3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144140" y="1925427"/>
                                    <a:ext cx="274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2" name="Straight Connector 321">
                                    <a:extLst>
                                      <a:ext uri="{FF2B5EF4-FFF2-40B4-BE49-F238E27FC236}">
                                        <a16:creationId xmlns:a16="http://schemas.microsoft.com/office/drawing/2014/main" id="{AB515B2C-2D0F-878D-5B07-4515779F42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endCxn id="318" idx="0"/>
                                  </p:cNvCxnSpPr>
                                  <p:nvPr/>
                                </p:nvCxnSpPr>
                                <p:spPr>
                                  <a:xfrm>
                                    <a:off x="3281300" y="2062587"/>
                                    <a:ext cx="111383" cy="278349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3" name="Rectangle 322">
                                    <a:extLst>
                                      <a:ext uri="{FF2B5EF4-FFF2-40B4-BE49-F238E27FC236}">
                                        <a16:creationId xmlns:a16="http://schemas.microsoft.com/office/drawing/2014/main" id="{69410C29-7285-A8C5-3063-3D356EC20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426081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24" name="Rectangle 323">
                                    <a:extLst>
                                      <a:ext uri="{FF2B5EF4-FFF2-40B4-BE49-F238E27FC236}">
                                        <a16:creationId xmlns:a16="http://schemas.microsoft.com/office/drawing/2014/main" id="{6C4FB270-9605-974F-E4A3-1BBB6F9D8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52702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25" name="Straight Connector 324">
                                    <a:extLst>
                                      <a:ext uri="{FF2B5EF4-FFF2-40B4-BE49-F238E27FC236}">
                                        <a16:creationId xmlns:a16="http://schemas.microsoft.com/office/drawing/2014/main" id="{86DCC6A3-5C05-268D-FE4B-6F5D99146CB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471800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6" name="Straight Connector 325">
                                    <a:extLst>
                                      <a:ext uri="{FF2B5EF4-FFF2-40B4-BE49-F238E27FC236}">
                                        <a16:creationId xmlns:a16="http://schemas.microsoft.com/office/drawing/2014/main" id="{5EC0C993-BB49-FEC0-C808-1A6CF59E49D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2866963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7" name="Rectangle 326">
                                    <a:extLst>
                                      <a:ext uri="{FF2B5EF4-FFF2-40B4-BE49-F238E27FC236}">
                                        <a16:creationId xmlns:a16="http://schemas.microsoft.com/office/drawing/2014/main" id="{C5FFF708-A49A-1695-E304-58E2773B6A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61284" y="2336800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20" name="Rectangle 319">
                                  <a:extLst>
                                    <a:ext uri="{FF2B5EF4-FFF2-40B4-BE49-F238E27FC236}">
                                      <a16:creationId xmlns:a16="http://schemas.microsoft.com/office/drawing/2014/main" id="{A97B8899-0EDC-0748-8D74-EAD8835FB0C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8440" y="1742547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18" name="Rectangle 317">
                                <a:extLst>
                                  <a:ext uri="{FF2B5EF4-FFF2-40B4-BE49-F238E27FC236}">
                                    <a16:creationId xmlns:a16="http://schemas.microsoft.com/office/drawing/2014/main" id="{3F243059-E354-B235-2D52-59202D1D0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69823" y="2340936"/>
                                <a:ext cx="45719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328" name="Straight Connector 327">
                              <a:extLst>
                                <a:ext uri="{FF2B5EF4-FFF2-40B4-BE49-F238E27FC236}">
                                  <a16:creationId xmlns:a16="http://schemas.microsoft.com/office/drawing/2014/main" id="{BF167422-6985-223E-8368-E1BAC1F4FEA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3580455" y="3559336"/>
                              <a:ext cx="45720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31" name="Isosceles Triangle 330">
                            <a:extLst>
                              <a:ext uri="{FF2B5EF4-FFF2-40B4-BE49-F238E27FC236}">
                                <a16:creationId xmlns:a16="http://schemas.microsoft.com/office/drawing/2014/main" id="{B1E53A9C-812B-AE49-8D16-F4E733495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647727" y="5306053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33" name="Straight Connector 332">
                          <a:extLst>
                            <a:ext uri="{FF2B5EF4-FFF2-40B4-BE49-F238E27FC236}">
                              <a16:creationId xmlns:a16="http://schemas.microsoft.com/office/drawing/2014/main" id="{7BAC556A-4843-64C1-78BC-F5436F2691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2792701" y="3974442"/>
                          <a:ext cx="32004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34" name="Isosceles Triangle 333">
                          <a:extLst>
                            <a:ext uri="{FF2B5EF4-FFF2-40B4-BE49-F238E27FC236}">
                              <a16:creationId xmlns:a16="http://schemas.microsoft.com/office/drawing/2014/main" id="{9529FA00-44EA-095B-11EB-45A5372C8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897477" y="4139018"/>
                          <a:ext cx="110488" cy="95248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5" name="Straight Connector 334">
                          <a:extLst>
                            <a:ext uri="{FF2B5EF4-FFF2-40B4-BE49-F238E27FC236}">
                              <a16:creationId xmlns:a16="http://schemas.microsoft.com/office/drawing/2014/main" id="{E514D21D-5344-6062-1695-4FC52402D3C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2956141" y="3820665"/>
                          <a:ext cx="64008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DC1208EF-E56E-CCC4-6340-86AD5D127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89854" y="892363"/>
                        <a:ext cx="1068816" cy="1157148"/>
                        <a:chOff x="7322094" y="1059947"/>
                        <a:chExt cx="1068816" cy="1157148"/>
                      </a:xfrm>
                    </p:grpSpPr>
                    <p:sp>
                      <p:nvSpPr>
                        <p:cNvPr id="338" name="Isosceles Triangle 337">
                          <a:extLst>
                            <a:ext uri="{FF2B5EF4-FFF2-40B4-BE49-F238E27FC236}">
                              <a16:creationId xmlns:a16="http://schemas.microsoft.com/office/drawing/2014/main" id="{39CBB6D3-1DC6-D9C9-707A-5802B84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277928" y="1104113"/>
                          <a:ext cx="1157148" cy="1068816"/>
                        </a:xfrm>
                        <a:prstGeom prst="triangl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342" name="Plus Sign 341">
                          <a:extLst>
                            <a:ext uri="{FF2B5EF4-FFF2-40B4-BE49-F238E27FC236}">
                              <a16:creationId xmlns:a16="http://schemas.microsoft.com/office/drawing/2014/main" id="{3B7FBECF-5D4B-3672-0592-BA50FDA43A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300841"/>
                          <a:ext cx="148773" cy="148773"/>
                        </a:xfrm>
                        <a:prstGeom prst="mathPl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" name="Minus Sign 342">
                          <a:extLst>
                            <a:ext uri="{FF2B5EF4-FFF2-40B4-BE49-F238E27FC236}">
                              <a16:creationId xmlns:a16="http://schemas.microsoft.com/office/drawing/2014/main" id="{385A79DD-38F9-1B09-1ECF-052161E7A5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834195"/>
                          <a:ext cx="148773" cy="148773"/>
                        </a:xfrm>
                        <a:prstGeom prst="mathMin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46" name="Connector: Elbow 345">
                        <a:extLst>
                          <a:ext uri="{FF2B5EF4-FFF2-40B4-BE49-F238E27FC236}">
                            <a16:creationId xmlns:a16="http://schemas.microsoft.com/office/drawing/2014/main" id="{52E20053-13EA-8020-CEFC-20ADD2C58B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12475" y="1236493"/>
                        <a:ext cx="5276864" cy="3335403"/>
                      </a:xfrm>
                      <a:prstGeom prst="bentConnector3">
                        <a:avLst>
                          <a:gd name="adj1" fmla="val 624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1" name="Connector: Elbow 360">
                      <a:extLst>
                        <a:ext uri="{FF2B5EF4-FFF2-40B4-BE49-F238E27FC236}">
                          <a16:creationId xmlns:a16="http://schemas.microsoft.com/office/drawing/2014/main" id="{A4ABBB50-B01C-34DA-E619-E2DA3B541B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91892" y="1742549"/>
                      <a:ext cx="3082644" cy="306689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24466B4-7D21-7257-E872-9EC362AF4A0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1943" y="120051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cxnSp>
              <p:nvCxnSpPr>
                <p:cNvPr id="488" name="Connector: Elbow 487">
                  <a:extLst>
                    <a:ext uri="{FF2B5EF4-FFF2-40B4-BE49-F238E27FC236}">
                      <a16:creationId xmlns:a16="http://schemas.microsoft.com/office/drawing/2014/main" id="{F0272CA4-9CE2-0A79-E304-2765690EAADD}"/>
                    </a:ext>
                  </a:extLst>
                </p:cNvPr>
                <p:cNvCxnSpPr>
                  <a:stCxn id="482" idx="3"/>
                  <a:endCxn id="449" idx="0"/>
                </p:cNvCxnSpPr>
                <p:nvPr/>
              </p:nvCxnSpPr>
              <p:spPr>
                <a:xfrm>
                  <a:off x="8004701" y="1465864"/>
                  <a:ext cx="1095749" cy="2256631"/>
                </a:xfrm>
                <a:prstGeom prst="bentConnector4">
                  <a:avLst>
                    <a:gd name="adj1" fmla="val 48957"/>
                    <a:gd name="adj2" fmla="val 9068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496AC06B-A606-3392-6EFF-3F2B8538C03A}"/>
                  </a:ext>
                </a:extLst>
              </p:cNvPr>
              <p:cNvSpPr txBox="1"/>
              <p:nvPr/>
            </p:nvSpPr>
            <p:spPr>
              <a:xfrm>
                <a:off x="109343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3DA65135-F74B-B72E-07BE-E933439EBAEE}"/>
                  </a:ext>
                </a:extLst>
              </p:cNvPr>
              <p:cNvSpPr txBox="1"/>
              <p:nvPr/>
            </p:nvSpPr>
            <p:spPr>
              <a:xfrm>
                <a:off x="42312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1FFB0533-FA2E-D0D4-A59A-E0E18BC147E0}"/>
                  </a:ext>
                </a:extLst>
              </p:cNvPr>
              <p:cNvSpPr txBox="1"/>
              <p:nvPr/>
            </p:nvSpPr>
            <p:spPr>
              <a:xfrm>
                <a:off x="3230357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5A78116-4333-B04B-2DEC-C9408F59937D}"/>
                  </a:ext>
                </a:extLst>
              </p:cNvPr>
              <p:cNvSpPr txBox="1"/>
              <p:nvPr/>
            </p:nvSpPr>
            <p:spPr>
              <a:xfrm>
                <a:off x="2594043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E5631F4-4928-B75E-3D08-A3CCF6D8F396}"/>
                  </a:ext>
                </a:extLst>
              </p:cNvPr>
              <p:cNvSpPr txBox="1"/>
              <p:nvPr/>
            </p:nvSpPr>
            <p:spPr>
              <a:xfrm>
                <a:off x="1109734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53E8643-EB34-DBF5-7414-2A9F59B01C3D}"/>
                  </a:ext>
                </a:extLst>
              </p:cNvPr>
              <p:cNvSpPr txBox="1"/>
              <p:nvPr/>
            </p:nvSpPr>
            <p:spPr>
              <a:xfrm>
                <a:off x="476512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95CF296D-242F-FA2B-DAA0-F28D1B1EDEE0}"/>
                  </a:ext>
                </a:extLst>
              </p:cNvPr>
              <p:cNvSpPr txBox="1"/>
              <p:nvPr/>
            </p:nvSpPr>
            <p:spPr>
              <a:xfrm>
                <a:off x="3221259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B301D1AA-BC41-019D-8627-24A295E5071D}"/>
                  </a:ext>
                </a:extLst>
              </p:cNvPr>
              <p:cNvSpPr txBox="1"/>
              <p:nvPr/>
            </p:nvSpPr>
            <p:spPr>
              <a:xfrm>
                <a:off x="2642492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BDF5421-E0FB-B49F-1691-2C929109FDBC}"/>
                  </a:ext>
                </a:extLst>
              </p:cNvPr>
              <p:cNvSpPr txBox="1"/>
              <p:nvPr/>
            </p:nvSpPr>
            <p:spPr>
              <a:xfrm>
                <a:off x="3153612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175FA9BC-6217-7CF6-31CE-38111F8C3199}"/>
                  </a:ext>
                </a:extLst>
              </p:cNvPr>
              <p:cNvSpPr txBox="1"/>
              <p:nvPr/>
            </p:nvSpPr>
            <p:spPr>
              <a:xfrm>
                <a:off x="2703524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34BD60ED-04CC-9743-7ABA-FCF461A2B727}"/>
                  </a:ext>
                </a:extLst>
              </p:cNvPr>
              <p:cNvSpPr txBox="1"/>
              <p:nvPr/>
            </p:nvSpPr>
            <p:spPr>
              <a:xfrm>
                <a:off x="1937853" y="354846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0351AD0B-1508-8982-7A45-A986FD1685AC}"/>
                  </a:ext>
                </a:extLst>
              </p:cNvPr>
              <p:cNvSpPr txBox="1"/>
              <p:nvPr/>
            </p:nvSpPr>
            <p:spPr>
              <a:xfrm>
                <a:off x="1937853" y="280535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D2AD9B-3F82-A3ED-A41E-D6BCA38CBF80}"/>
                </a:ext>
              </a:extLst>
            </p:cNvPr>
            <p:cNvSpPr txBox="1"/>
            <p:nvPr/>
          </p:nvSpPr>
          <p:spPr>
            <a:xfrm>
              <a:off x="8800575" y="303002"/>
              <a:ext cx="2455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S_VTN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025791-5A06-5B84-3081-18B66BD2298D}"/>
                </a:ext>
              </a:extLst>
            </p:cNvPr>
            <p:cNvSpPr txBox="1"/>
            <p:nvPr/>
          </p:nvSpPr>
          <p:spPr>
            <a:xfrm>
              <a:off x="358333" y="4983842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D744D-C65A-EC0B-0D91-B8BEA214404A}"/>
                </a:ext>
              </a:extLst>
            </p:cNvPr>
            <p:cNvSpPr txBox="1"/>
            <p:nvPr/>
          </p:nvSpPr>
          <p:spPr>
            <a:xfrm>
              <a:off x="2895699" y="5191156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D1BEF1-5972-F1AF-B881-F465B440E24D}"/>
              </a:ext>
            </a:extLst>
          </p:cNvPr>
          <p:cNvSpPr txBox="1"/>
          <p:nvPr/>
        </p:nvSpPr>
        <p:spPr>
          <a:xfrm>
            <a:off x="961598" y="1148693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775DF-6004-4D2B-0C28-F3C98CFF8D8D}"/>
              </a:ext>
            </a:extLst>
          </p:cNvPr>
          <p:cNvSpPr txBox="1"/>
          <p:nvPr/>
        </p:nvSpPr>
        <p:spPr>
          <a:xfrm>
            <a:off x="3138878" y="113042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6E25F-DFD9-793E-DECD-9927D6D06EE3}"/>
              </a:ext>
            </a:extLst>
          </p:cNvPr>
          <p:cNvSpPr txBox="1"/>
          <p:nvPr/>
        </p:nvSpPr>
        <p:spPr>
          <a:xfrm>
            <a:off x="5575671" y="129131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AE5FC-07B7-7F45-77B8-43FF9D0C49F9}"/>
              </a:ext>
            </a:extLst>
          </p:cNvPr>
          <p:cNvSpPr txBox="1"/>
          <p:nvPr/>
        </p:nvSpPr>
        <p:spPr>
          <a:xfrm>
            <a:off x="5575671" y="2074254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7953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72CA5-64D6-6C50-CC1A-5BDDE68F7011}"/>
              </a:ext>
            </a:extLst>
          </p:cNvPr>
          <p:cNvGrpSpPr/>
          <p:nvPr/>
        </p:nvGrpSpPr>
        <p:grpSpPr>
          <a:xfrm>
            <a:off x="302178" y="308082"/>
            <a:ext cx="10986970" cy="6095683"/>
            <a:chOff x="286938" y="303002"/>
            <a:chExt cx="10986970" cy="6095683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1B00B7C8-C459-3599-742F-CE8E1FA00840}"/>
                </a:ext>
              </a:extLst>
            </p:cNvPr>
            <p:cNvGrpSpPr/>
            <p:nvPr/>
          </p:nvGrpSpPr>
          <p:grpSpPr>
            <a:xfrm>
              <a:off x="286938" y="671207"/>
              <a:ext cx="10986970" cy="5727478"/>
              <a:chOff x="423125" y="340467"/>
              <a:chExt cx="10986970" cy="5727478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FFB41DE8-65BF-8B03-FA4A-8582EC788EE8}"/>
                  </a:ext>
                </a:extLst>
              </p:cNvPr>
              <p:cNvGrpSpPr/>
              <p:nvPr/>
            </p:nvGrpSpPr>
            <p:grpSpPr>
              <a:xfrm>
                <a:off x="9077590" y="3507051"/>
                <a:ext cx="2332505" cy="2560894"/>
                <a:chOff x="7710026" y="3528999"/>
                <a:chExt cx="2332505" cy="2560894"/>
              </a:xfrm>
            </p:grpSpPr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EF4E4F15-08F4-0DA3-4692-310E5123E367}"/>
                    </a:ext>
                  </a:extLst>
                </p:cNvPr>
                <p:cNvGrpSpPr/>
                <p:nvPr/>
              </p:nvGrpSpPr>
              <p:grpSpPr>
                <a:xfrm>
                  <a:off x="7939801" y="3528999"/>
                  <a:ext cx="2102730" cy="2560894"/>
                  <a:chOff x="7939801" y="3528999"/>
                  <a:chExt cx="2102730" cy="2560894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8975FE12-1635-3538-0097-BFB6EC759851}"/>
                      </a:ext>
                    </a:extLst>
                  </p:cNvPr>
                  <p:cNvGrpSpPr/>
                  <p:nvPr/>
                </p:nvGrpSpPr>
                <p:grpSpPr>
                  <a:xfrm>
                    <a:off x="7939801" y="3528999"/>
                    <a:ext cx="1945345" cy="2560894"/>
                    <a:chOff x="8102861" y="3474121"/>
                    <a:chExt cx="1945345" cy="2560894"/>
                  </a:xfrm>
                </p:grpSpPr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FE66BBEE-A679-0D77-588B-9771541F9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2861" y="3474121"/>
                      <a:ext cx="1945345" cy="256089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TextBox 383">
                      <a:extLst>
                        <a:ext uri="{FF2B5EF4-FFF2-40B4-BE49-F238E27FC236}">
                          <a16:creationId xmlns:a16="http://schemas.microsoft.com/office/drawing/2014/main" id="{D6AAF895-4B2E-28D3-52B6-DD1ACCE6F3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47412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B4945056-2327-7293-D29E-C1DECE517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66957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A23B1A0A-A874-BF48-399F-BBA271E10C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386502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D58E57DD-AE9E-E950-C023-40556736B9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06048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72D82C7B-8E1A-87F0-B1AD-6D9021897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25593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SBp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03B2607B-1CF7-7954-DC01-D5020019C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45139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FDF5A0F3-46D0-335A-6378-CE4194DEB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64684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SCp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2" name="TextBox 401">
                      <a:extLst>
                        <a:ext uri="{FF2B5EF4-FFF2-40B4-BE49-F238E27FC236}">
                          <a16:creationId xmlns:a16="http://schemas.microsoft.com/office/drawing/2014/main" id="{C45EEB89-CB0D-7552-24E6-9BED5D49E3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4842299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C94D6F27-64BA-2475-4BBF-AF608FB4BC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037753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SDp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4" name="TextBox 403">
                      <a:extLst>
                        <a:ext uri="{FF2B5EF4-FFF2-40B4-BE49-F238E27FC236}">
                          <a16:creationId xmlns:a16="http://schemas.microsoft.com/office/drawing/2014/main" id="{2C1CCEDE-8B77-4DC3-BBD4-C2BAA95C9D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233207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F3A16AEE-02B0-E20B-C9A0-141121649F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42866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6" name="TextBox 405">
                      <a:extLst>
                        <a:ext uri="{FF2B5EF4-FFF2-40B4-BE49-F238E27FC236}">
                          <a16:creationId xmlns:a16="http://schemas.microsoft.com/office/drawing/2014/main" id="{B9D0A7D0-7542-548D-4B12-B56831E03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624115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SFm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BB71EE90-B2DD-89E4-0B2E-1170C0681A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5127" y="5819571"/>
                      <a:ext cx="96307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8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SFp</a:t>
                      </a:r>
                      <a:endParaRPr lang="en-US" sz="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AF0EC6C2-237A-B015-AD6A-948B113407B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62945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8D68CDD6-216C-25AD-DE46-7E991B408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0" name="Straight Connector 409">
                      <a:extLst>
                        <a:ext uri="{FF2B5EF4-FFF2-40B4-BE49-F238E27FC236}">
                          <a16:creationId xmlns:a16="http://schemas.microsoft.com/office/drawing/2014/main" id="{7E5E653D-EEF9-73FF-36D9-82675E277A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BDDB6C36-0FE3-E0B8-F51C-F43F69AAE50F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382447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390C4D74-4780-9F68-7814-81FDFB0AF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E2CAAB94-5BD2-5A0F-8445-EB709A18F7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986E4739-B06A-262B-2FF6-DFFF12795C3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019492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1DEAD3FE-BF91-6106-C37F-6534154E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ED0319B9-4A18-6618-8CBF-C69150940C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BF2B34C8-6EFF-B8E8-0DF4-E1B11CD01F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214509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545C9D58-6370-C991-4CD7-47D789248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B37FAFA1-164E-CC55-409C-D789F03DD9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24678083-F81E-8F55-3278-AFC17E65DCD3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409526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2" name="Rectangle 421">
                      <a:extLst>
                        <a:ext uri="{FF2B5EF4-FFF2-40B4-BE49-F238E27FC236}">
                          <a16:creationId xmlns:a16="http://schemas.microsoft.com/office/drawing/2014/main" id="{99C8BE76-AB00-BB6F-9A60-08EFEE7A6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2B7ED07F-B299-3E38-D7E7-A1058C26E3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EBE35782-3921-3D7F-8CF4-DF1D2DF4E136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60454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6D2EFFC1-CCE6-2B9A-0E5A-E0A5D45AA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6" name="Straight Connector 425">
                      <a:extLst>
                        <a:ext uri="{FF2B5EF4-FFF2-40B4-BE49-F238E27FC236}">
                          <a16:creationId xmlns:a16="http://schemas.microsoft.com/office/drawing/2014/main" id="{54737DE5-06DD-BF2C-BFE5-57CF4C9B21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C5E6A4F7-EF90-7B17-EB70-AE3AB65CB6A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799560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28" name="Rectangle 427">
                      <a:extLst>
                        <a:ext uri="{FF2B5EF4-FFF2-40B4-BE49-F238E27FC236}">
                          <a16:creationId xmlns:a16="http://schemas.microsoft.com/office/drawing/2014/main" id="{CFB5DA39-068C-7746-D897-99FDAF2BE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29" name="Straight Connector 428">
                      <a:extLst>
                        <a:ext uri="{FF2B5EF4-FFF2-40B4-BE49-F238E27FC236}">
                          <a16:creationId xmlns:a16="http://schemas.microsoft.com/office/drawing/2014/main" id="{A8D6D186-6EEC-4EBA-278D-A735608104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>
                    <a:extLst>
                      <a:ext uri="{FF2B5EF4-FFF2-40B4-BE49-F238E27FC236}">
                        <a16:creationId xmlns:a16="http://schemas.microsoft.com/office/drawing/2014/main" id="{C785D8F2-ABC3-0C77-F551-6B953C21FCC5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4994577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1" name="Rectangle 430">
                      <a:extLst>
                        <a:ext uri="{FF2B5EF4-FFF2-40B4-BE49-F238E27FC236}">
                          <a16:creationId xmlns:a16="http://schemas.microsoft.com/office/drawing/2014/main" id="{05B6850F-3C04-8556-1960-1A6514731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B596A41-84DC-6A53-80B5-873B52E063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F67EEC8A-949D-E820-89A3-5C974D94D774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189594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8D96882D-B04E-CFE9-7CD2-842A1C606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5" name="Straight Connector 434">
                      <a:extLst>
                        <a:ext uri="{FF2B5EF4-FFF2-40B4-BE49-F238E27FC236}">
                          <a16:creationId xmlns:a16="http://schemas.microsoft.com/office/drawing/2014/main" id="{B0E3FAE7-9026-FD88-95CC-163C46D5B4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A57BEEB9-8391-352B-26EE-5ECC9DE6A512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384611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6DF8FFF9-EA4B-9E4F-E2B3-55C53322F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DCB68EF8-7E33-653A-1BE3-8DB0E63E7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E7DED9F-508A-8982-29E5-598E32C0020C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579628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564B5B3E-2C4E-C55B-9FD0-0AB85697C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DC21A44D-67C9-D478-E959-CEDE79EC5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2" name="Group 441">
                    <a:extLst>
                      <a:ext uri="{FF2B5EF4-FFF2-40B4-BE49-F238E27FC236}">
                        <a16:creationId xmlns:a16="http://schemas.microsoft.com/office/drawing/2014/main" id="{D1611F02-D6E4-4158-DCDD-A8586B3A8AB8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774645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F8671D75-B45F-2289-D3D8-3FDDBFE06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59E6A612-2D96-B3F3-9E15-0A2382CCCB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9BD2B286-0792-34E6-642B-92D3FF57D5AD}"/>
                      </a:ext>
                    </a:extLst>
                  </p:cNvPr>
                  <p:cNvGrpSpPr/>
                  <p:nvPr/>
                </p:nvGrpSpPr>
                <p:grpSpPr>
                  <a:xfrm>
                    <a:off x="9885014" y="5969663"/>
                    <a:ext cx="157517" cy="31114"/>
                    <a:chOff x="10030259" y="3693339"/>
                    <a:chExt cx="157517" cy="31114"/>
                  </a:xfrm>
                </p:grpSpPr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A65EF07C-58A4-A44E-FAC2-29E150247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6662" y="3693339"/>
                      <a:ext cx="31114" cy="31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p:txBody>
                </p:sp>
                <p:cxnSp>
                  <p:nvCxnSpPr>
                    <p:cNvPr id="447" name="Straight Connector 446">
                      <a:extLst>
                        <a:ext uri="{FF2B5EF4-FFF2-40B4-BE49-F238E27FC236}">
                          <a16:creationId xmlns:a16="http://schemas.microsoft.com/office/drawing/2014/main" id="{463A16AC-7452-34C7-D190-51EF9A7E87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0030259" y="3708895"/>
                      <a:ext cx="12445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A54C8A64-8B51-1ADF-60C8-E58E0A2F1044}"/>
                    </a:ext>
                  </a:extLst>
                </p:cNvPr>
                <p:cNvGrpSpPr/>
                <p:nvPr/>
              </p:nvGrpSpPr>
              <p:grpSpPr>
                <a:xfrm>
                  <a:off x="7710026" y="3698724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F7C6609D-67BD-E792-1A41-647EF5B42B2A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84E4DF95-4456-BC9E-1DE5-5B1CF9C23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7AA61623-46AF-034B-EFBD-A08A72410949}"/>
                    </a:ext>
                  </a:extLst>
                </p:cNvPr>
                <p:cNvGrpSpPr/>
                <p:nvPr/>
              </p:nvGrpSpPr>
              <p:grpSpPr>
                <a:xfrm>
                  <a:off x="7710026" y="3901798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262F5373-3418-59A1-E75A-E6EE98DFFAA9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8EEA3FC0-B9F4-9139-C0BF-53894DDF0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A551284F-4C70-F599-EE20-BCCD607E9948}"/>
                    </a:ext>
                  </a:extLst>
                </p:cNvPr>
                <p:cNvGrpSpPr/>
                <p:nvPr/>
              </p:nvGrpSpPr>
              <p:grpSpPr>
                <a:xfrm>
                  <a:off x="7710026" y="4104872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89439368-71DF-5CE7-A91F-1CF4A841DDEF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B7F991C-37D4-6E2B-A01B-6657C40362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5F325289-4BCF-838C-EDB8-DA689A92C273}"/>
                    </a:ext>
                  </a:extLst>
                </p:cNvPr>
                <p:cNvGrpSpPr/>
                <p:nvPr/>
              </p:nvGrpSpPr>
              <p:grpSpPr>
                <a:xfrm>
                  <a:off x="7710026" y="4307945"/>
                  <a:ext cx="228599" cy="45719"/>
                  <a:chOff x="7713413" y="3698724"/>
                  <a:chExt cx="228599" cy="45719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4211623E-7EF8-8278-FE61-B61C1F78081D}"/>
                      </a:ext>
                    </a:extLst>
                  </p:cNvPr>
                  <p:cNvSpPr/>
                  <p:nvPr/>
                </p:nvSpPr>
                <p:spPr>
                  <a:xfrm flipV="1">
                    <a:off x="7713413" y="3698724"/>
                    <a:ext cx="45719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55361320-EFB2-2CAB-9ECC-9EC2800321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759132" y="3721584"/>
                    <a:ext cx="1828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ED8935B5-F2F4-A279-E601-7D6143E4623A}"/>
                    </a:ext>
                  </a:extLst>
                </p:cNvPr>
                <p:cNvSpPr txBox="1"/>
                <p:nvPr/>
              </p:nvSpPr>
              <p:spPr>
                <a:xfrm>
                  <a:off x="7894796" y="378329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clock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DB636588-5F8D-B691-DF15-A2FA2DB6B480}"/>
                    </a:ext>
                  </a:extLst>
                </p:cNvPr>
                <p:cNvSpPr txBox="1"/>
                <p:nvPr/>
              </p:nvSpPr>
              <p:spPr>
                <a:xfrm>
                  <a:off x="7894796" y="399496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reset</a:t>
                  </a:r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5C86B38-D204-FCEB-CA95-959B62817D94}"/>
                    </a:ext>
                  </a:extLst>
                </p:cNvPr>
                <p:cNvSpPr txBox="1"/>
                <p:nvPr/>
              </p:nvSpPr>
              <p:spPr>
                <a:xfrm>
                  <a:off x="7894796" y="4206643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56C26504-5116-AA86-0390-9C75973987D2}"/>
                    </a:ext>
                  </a:extLst>
                </p:cNvPr>
                <p:cNvSpPr txBox="1"/>
                <p:nvPr/>
              </p:nvSpPr>
              <p:spPr>
                <a:xfrm>
                  <a:off x="7894796" y="3571618"/>
                  <a:ext cx="96307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comp</a:t>
                  </a: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337191C9-58F1-14FC-A582-4CAAE070CA93}"/>
                  </a:ext>
                </a:extLst>
              </p:cNvPr>
              <p:cNvGrpSpPr/>
              <p:nvPr/>
            </p:nvGrpSpPr>
            <p:grpSpPr>
              <a:xfrm>
                <a:off x="6656475" y="3748679"/>
                <a:ext cx="2026147" cy="755632"/>
                <a:chOff x="4687423" y="5178976"/>
                <a:chExt cx="2026147" cy="755632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5E043EE7-E233-30BC-232F-2D48AEB36ECB}"/>
                    </a:ext>
                  </a:extLst>
                </p:cNvPr>
                <p:cNvGrpSpPr/>
                <p:nvPr/>
              </p:nvGrpSpPr>
              <p:grpSpPr>
                <a:xfrm>
                  <a:off x="4687423" y="5178976"/>
                  <a:ext cx="1898698" cy="755632"/>
                  <a:chOff x="5012543" y="5210005"/>
                  <a:chExt cx="1898698" cy="755632"/>
                </a:xfrm>
              </p:grpSpPr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EC8290DE-173A-562A-2173-BB37EC1DC675}"/>
                      </a:ext>
                    </a:extLst>
                  </p:cNvPr>
                  <p:cNvSpPr/>
                  <p:nvPr/>
                </p:nvSpPr>
                <p:spPr>
                  <a:xfrm>
                    <a:off x="5012543" y="5210005"/>
                    <a:ext cx="1867730" cy="75563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2F3E9644-E9DC-DC06-9EC1-B59AAC5C9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214005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288EC5DE-9115-1763-A735-700891B204F3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433536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reset</a:t>
                    </a: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7CB72675-86DB-B18F-1A82-CC70392A9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162" y="565306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start</a:t>
                    </a:r>
                  </a:p>
                </p:txBody>
              </p:sp>
            </p:grp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00B6FFE1-5003-0573-A378-C91BBC1032C4}"/>
                    </a:ext>
                  </a:extLst>
                </p:cNvPr>
                <p:cNvGrpSpPr/>
                <p:nvPr/>
              </p:nvGrpSpPr>
              <p:grpSpPr>
                <a:xfrm>
                  <a:off x="6556053" y="5305903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F30419BE-D52B-E645-F474-8100D363A454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0FA8B0F7-9505-0EE8-7E75-E1179B2A3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52ECCE9F-D4F1-CDB3-4B9F-C0AECEA18D89}"/>
                    </a:ext>
                  </a:extLst>
                </p:cNvPr>
                <p:cNvGrpSpPr/>
                <p:nvPr/>
              </p:nvGrpSpPr>
              <p:grpSpPr>
                <a:xfrm>
                  <a:off x="6556053" y="5524845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CF6B65DB-FA47-0356-D09F-4D1023C4D10B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76150D28-8D61-7CCC-CEB8-805E99C4C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8C3C5FB5-0DC8-6EEF-F431-0C4C10EA1119}"/>
                    </a:ext>
                  </a:extLst>
                </p:cNvPr>
                <p:cNvGrpSpPr/>
                <p:nvPr/>
              </p:nvGrpSpPr>
              <p:grpSpPr>
                <a:xfrm>
                  <a:off x="6556053" y="5743787"/>
                  <a:ext cx="157517" cy="31114"/>
                  <a:chOff x="10037414" y="3781858"/>
                  <a:chExt cx="157517" cy="31114"/>
                </a:xfrm>
              </p:grpSpPr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0D365253-6FBB-F049-32E9-4EC5CC6EA8DA}"/>
                      </a:ext>
                    </a:extLst>
                  </p:cNvPr>
                  <p:cNvSpPr/>
                  <p:nvPr/>
                </p:nvSpPr>
                <p:spPr>
                  <a:xfrm>
                    <a:off x="10163817" y="3781858"/>
                    <a:ext cx="31114" cy="31114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7CE70DC1-4226-BB9F-EF4D-43D7E2C6D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037414" y="3797414"/>
                    <a:ext cx="12445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5D3917D7-3D89-FF9A-29D3-32A321D6D833}"/>
                  </a:ext>
                </a:extLst>
              </p:cNvPr>
              <p:cNvGrpSpPr/>
              <p:nvPr/>
            </p:nvGrpSpPr>
            <p:grpSpPr>
              <a:xfrm>
                <a:off x="7847184" y="1450307"/>
                <a:ext cx="157517" cy="31114"/>
                <a:chOff x="8237533" y="3376138"/>
                <a:chExt cx="157517" cy="31114"/>
              </a:xfrm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1EFDFDAD-1301-DE92-1E62-43D136208B44}"/>
                    </a:ext>
                  </a:extLst>
                </p:cNvPr>
                <p:cNvSpPr/>
                <p:nvPr/>
              </p:nvSpPr>
              <p:spPr>
                <a:xfrm>
                  <a:off x="8363936" y="3376138"/>
                  <a:ext cx="31114" cy="3111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0C609D4E-6904-0EF8-DB3C-04E9A4E02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237533" y="3391694"/>
                  <a:ext cx="12445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85356A9C-96F9-DAEF-BB7D-426A03FC1FF9}"/>
                  </a:ext>
                </a:extLst>
              </p:cNvPr>
              <p:cNvGrpSpPr/>
              <p:nvPr/>
            </p:nvGrpSpPr>
            <p:grpSpPr>
              <a:xfrm>
                <a:off x="579120" y="340467"/>
                <a:ext cx="8521330" cy="5060834"/>
                <a:chOff x="579120" y="340467"/>
                <a:chExt cx="8521330" cy="5060834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04CEB3B2-1AFD-A0CF-F7AE-DBF638B91054}"/>
                    </a:ext>
                  </a:extLst>
                </p:cNvPr>
                <p:cNvGrpSpPr/>
                <p:nvPr/>
              </p:nvGrpSpPr>
              <p:grpSpPr>
                <a:xfrm>
                  <a:off x="579120" y="340467"/>
                  <a:ext cx="8175902" cy="5060834"/>
                  <a:chOff x="579120" y="340467"/>
                  <a:chExt cx="8175902" cy="5060834"/>
                </a:xfrm>
              </p:grpSpPr>
              <p:grpSp>
                <p:nvGrpSpPr>
                  <p:cNvPr id="377" name="Group 376">
                    <a:extLst>
                      <a:ext uri="{FF2B5EF4-FFF2-40B4-BE49-F238E27FC236}">
                        <a16:creationId xmlns:a16="http://schemas.microsoft.com/office/drawing/2014/main" id="{92D22802-5B00-875E-D15D-85054AAEC574}"/>
                      </a:ext>
                    </a:extLst>
                  </p:cNvPr>
                  <p:cNvGrpSpPr/>
                  <p:nvPr/>
                </p:nvGrpSpPr>
                <p:grpSpPr>
                  <a:xfrm>
                    <a:off x="579120" y="340467"/>
                    <a:ext cx="7279550" cy="5060834"/>
                    <a:chOff x="579120" y="340467"/>
                    <a:chExt cx="7279550" cy="5060834"/>
                  </a:xfrm>
                </p:grpSpPr>
                <p:grpSp>
                  <p:nvGrpSpPr>
                    <p:cNvPr id="359" name="Group 358">
                      <a:extLst>
                        <a:ext uri="{FF2B5EF4-FFF2-40B4-BE49-F238E27FC236}">
                          <a16:creationId xmlns:a16="http://schemas.microsoft.com/office/drawing/2014/main" id="{9FB0B251-45F7-64C2-D796-75A593830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120" y="340467"/>
                      <a:ext cx="7279550" cy="5060834"/>
                      <a:chOff x="579120" y="340467"/>
                      <a:chExt cx="7279550" cy="5060834"/>
                    </a:xfrm>
                  </p:grpSpPr>
                  <p:grpSp>
                    <p:nvGrpSpPr>
                      <p:cNvPr id="336" name="Group 335">
                        <a:extLst>
                          <a:ext uri="{FF2B5EF4-FFF2-40B4-BE49-F238E27FC236}">
                            <a16:creationId xmlns:a16="http://schemas.microsoft.com/office/drawing/2014/main" id="{F5934A46-6199-84B7-DE11-BD91AAD073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120" y="340467"/>
                        <a:ext cx="3895488" cy="5060834"/>
                        <a:chOff x="579120" y="340467"/>
                        <a:chExt cx="3895488" cy="5060834"/>
                      </a:xfrm>
                    </p:grpSpPr>
                    <p:grpSp>
                      <p:nvGrpSpPr>
                        <p:cNvPr id="332" name="Group 331">
                          <a:extLst>
                            <a:ext uri="{FF2B5EF4-FFF2-40B4-BE49-F238E27FC236}">
                              <a16:creationId xmlns:a16="http://schemas.microsoft.com/office/drawing/2014/main" id="{B5324914-3B83-FB74-C7D4-845545F95C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120" y="340467"/>
                          <a:ext cx="3895488" cy="5060834"/>
                          <a:chOff x="579120" y="340467"/>
                          <a:chExt cx="3895488" cy="5060834"/>
                        </a:xfrm>
                      </p:grpSpPr>
                      <p:grpSp>
                        <p:nvGrpSpPr>
                          <p:cNvPr id="313" name="Group 312">
                            <a:extLst>
                              <a:ext uri="{FF2B5EF4-FFF2-40B4-BE49-F238E27FC236}">
                                <a16:creationId xmlns:a16="http://schemas.microsoft.com/office/drawing/2014/main" id="{41734BC7-8B6E-31AF-4712-7314F4D347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7579" y="4441101"/>
                            <a:ext cx="182880" cy="859241"/>
                            <a:chOff x="2200210" y="4741213"/>
                            <a:chExt cx="182880" cy="859241"/>
                          </a:xfrm>
                        </p:grpSpPr>
                        <p:cxnSp>
                          <p:nvCxnSpPr>
                            <p:cNvPr id="309" name="Straight Connector 308">
                              <a:extLst>
                                <a:ext uri="{FF2B5EF4-FFF2-40B4-BE49-F238E27FC236}">
                                  <a16:creationId xmlns:a16="http://schemas.microsoft.com/office/drawing/2014/main" id="{41606EBB-0C9E-EEA9-D3F9-BA1B20FB400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1989898" y="5042965"/>
                              <a:ext cx="603504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0" name="Straight Connector 309">
                              <a:extLst>
                                <a:ext uri="{FF2B5EF4-FFF2-40B4-BE49-F238E27FC236}">
                                  <a16:creationId xmlns:a16="http://schemas.microsoft.com/office/drawing/2014/main" id="{68A7B690-1446-DBDE-FC6D-8E38855DC98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0800000" flipV="1">
                              <a:off x="2200210" y="5349542"/>
                              <a:ext cx="18288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11" name="Moon 310">
                              <a:extLst>
                                <a:ext uri="{FF2B5EF4-FFF2-40B4-BE49-F238E27FC236}">
                                  <a16:creationId xmlns:a16="http://schemas.microsoft.com/office/drawing/2014/main" id="{F7202F9A-B342-6086-2C2D-33B080AA59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2272571" y="5330246"/>
                              <a:ext cx="45719" cy="169486"/>
                            </a:xfrm>
                            <a:prstGeom prst="moon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312" name="Straight Connector 311">
                              <a:extLst>
                                <a:ext uri="{FF2B5EF4-FFF2-40B4-BE49-F238E27FC236}">
                                  <a16:creationId xmlns:a16="http://schemas.microsoft.com/office/drawing/2014/main" id="{E01E6321-49C6-D60D-7ECA-9B2F3F45ADB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291650" y="5392129"/>
                              <a:ext cx="0" cy="208325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9B977805-3CA0-2C4B-0DE5-90CCFD6655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120" y="340467"/>
                            <a:ext cx="3895488" cy="4822813"/>
                            <a:chOff x="579120" y="340467"/>
                            <a:chExt cx="3895488" cy="4822813"/>
                          </a:xfrm>
                        </p:grpSpPr>
                        <p:grpSp>
                          <p:nvGrpSpPr>
                            <p:cNvPr id="314" name="Group 313">
                              <a:extLst>
                                <a:ext uri="{FF2B5EF4-FFF2-40B4-BE49-F238E27FC236}">
                                  <a16:creationId xmlns:a16="http://schemas.microsoft.com/office/drawing/2014/main" id="{C5D45711-3339-861F-CBE3-AAA3E7A34D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9120" y="340467"/>
                              <a:ext cx="3895488" cy="4723023"/>
                              <a:chOff x="579120" y="340467"/>
                              <a:chExt cx="3895488" cy="4723023"/>
                            </a:xfrm>
                          </p:grpSpPr>
                          <p:grpSp>
                            <p:nvGrpSpPr>
                              <p:cNvPr id="299" name="Group 298">
                                <a:extLst>
                                  <a:ext uri="{FF2B5EF4-FFF2-40B4-BE49-F238E27FC236}">
                                    <a16:creationId xmlns:a16="http://schemas.microsoft.com/office/drawing/2014/main" id="{AF737AFD-6B5E-E98A-7C34-66167F0788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79120" y="340467"/>
                                <a:ext cx="3895488" cy="4103219"/>
                                <a:chOff x="579120" y="340467"/>
                                <a:chExt cx="3895488" cy="4103219"/>
                              </a:xfrm>
                            </p:grpSpPr>
                            <p:grpSp>
                              <p:nvGrpSpPr>
                                <p:cNvPr id="110" name="Group 109">
                                  <a:extLst>
                                    <a:ext uri="{FF2B5EF4-FFF2-40B4-BE49-F238E27FC236}">
                                      <a16:creationId xmlns:a16="http://schemas.microsoft.com/office/drawing/2014/main" id="{D29F5C58-3E5A-72A1-1B04-EC9C22672F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79120" y="340468"/>
                                  <a:ext cx="1342010" cy="4103218"/>
                                  <a:chOff x="579120" y="340468"/>
                                  <a:chExt cx="1342010" cy="4103218"/>
                                </a:xfrm>
                              </p:grpSpPr>
                              <p:cxnSp>
                                <p:nvCxnSpPr>
                                  <p:cNvPr id="55" name="Straight Connector 54">
                                    <a:extLst>
                                      <a:ext uri="{FF2B5EF4-FFF2-40B4-BE49-F238E27FC236}">
                                        <a16:creationId xmlns:a16="http://schemas.microsoft.com/office/drawing/2014/main" id="{EB2C0E61-FC0E-2708-E82D-29EF198D014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1071117" y="2441950"/>
                                    <a:ext cx="164592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56" name="Isosceles Triangle 55">
                                    <a:extLst>
                                      <a:ext uri="{FF2B5EF4-FFF2-40B4-BE49-F238E27FC236}">
                                        <a16:creationId xmlns:a16="http://schemas.microsoft.com/office/drawing/2014/main" id="{64082373-CBFB-AA4B-E70E-7FC98E9BD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1098169" y="2529945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grpSp>
                                <p:nvGrpSpPr>
                                  <p:cNvPr id="61" name="Group 60">
                                    <a:extLst>
                                      <a:ext uri="{FF2B5EF4-FFF2-40B4-BE49-F238E27FC236}">
                                        <a16:creationId xmlns:a16="http://schemas.microsoft.com/office/drawing/2014/main" id="{66D3F4C9-1DFA-779D-A415-F9D5D8CCE41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79120" y="340468"/>
                                    <a:ext cx="1342010" cy="2042051"/>
                                    <a:chOff x="579120" y="340468"/>
                                    <a:chExt cx="1342010" cy="2042051"/>
                                  </a:xfrm>
                                </p:grpSpPr>
                                <p:grpSp>
                                  <p:nvGrpSpPr>
                                    <p:cNvPr id="27" name="Group 26">
                                      <a:extLst>
                                        <a:ext uri="{FF2B5EF4-FFF2-40B4-BE49-F238E27FC236}">
                                          <a16:creationId xmlns:a16="http://schemas.microsoft.com/office/drawing/2014/main" id="{BC14905A-FC85-48D0-C4E5-4BB20BEA61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9120" y="340468"/>
                                      <a:ext cx="1212471" cy="1447799"/>
                                      <a:chOff x="579120" y="340468"/>
                                      <a:chExt cx="1212471" cy="1447799"/>
                                    </a:xfrm>
                                  </p:grpSpPr>
                                  <p:grpSp>
                                    <p:nvGrpSpPr>
                                      <p:cNvPr id="24" name="Group 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8386AE-F491-0D6D-BBDF-C4C4A1C461C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79120" y="340468"/>
                                        <a:ext cx="1212471" cy="1138029"/>
                                        <a:chOff x="579120" y="340468"/>
                                        <a:chExt cx="1212471" cy="1138029"/>
                                      </a:xfrm>
                                    </p:grpSpPr>
                                    <p:grpSp>
                                      <p:nvGrpSpPr>
                                        <p:cNvPr id="17" name="Group 1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82163A4-82A0-B577-D39F-427EC26F2C2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579120" y="340468"/>
                                          <a:ext cx="968631" cy="1138029"/>
                                          <a:chOff x="579120" y="340468"/>
                                          <a:chExt cx="968631" cy="1138029"/>
                                        </a:xfrm>
                                      </p:grpSpPr>
                                      <p:grpSp>
                                        <p:nvGrpSpPr>
                                          <p:cNvPr id="11" name="Group 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9846E5A-A953-DFEF-5E9F-C2014B04085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79120" y="340468"/>
                                            <a:ext cx="603763" cy="1138029"/>
                                            <a:chOff x="579120" y="340468"/>
                                            <a:chExt cx="603763" cy="1138029"/>
                                          </a:xfrm>
                                        </p:grpSpPr>
                                        <p:grpSp>
                                          <p:nvGrpSpPr>
                                            <p:cNvPr id="7" name="Group 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D0B4E3-C452-701D-5B91-D347267C71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579120" y="340468"/>
                                              <a:ext cx="603763" cy="853440"/>
                                              <a:chOff x="579120" y="340468"/>
                                              <a:chExt cx="603763" cy="853440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8" name="Straight Connector 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CE7590-CC24-2D04-42C9-BE79AE805D8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817123" y="34046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2" name="Straight Connector 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EF6045E-1115-34BD-2B91-ABCC594DB221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rot="5400000">
                                                <a:off x="636026" y="523348"/>
                                                <a:ext cx="36576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3" name="Oval 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FDF7E-67BF-08A3-7796-158FA4FED9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579120" y="706228"/>
                                                <a:ext cx="487680" cy="48768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" name="Minus Sign 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CC5EF1F-F857-03C5-6EB7-D50781B349F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7811" y="1046480"/>
                                                <a:ext cx="118623" cy="45719"/>
                                              </a:xfrm>
                                              <a:prstGeom prst="mathMin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6" name="Plus Sign 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90E1D5-E038-C274-3E38-714CA1841E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52801" y="744300"/>
                                                <a:ext cx="128644" cy="142186"/>
                                              </a:xfrm>
                                              <a:prstGeom prst="mathPlus">
                                                <a:avLst/>
                                              </a:pr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 dirty="0"/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9" name="Straight Connector 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BB63672-A956-89FE-F74A-D08F1440DCB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5400000">
                                              <a:off x="733058" y="1285348"/>
                                              <a:ext cx="18288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10" name="Isosceles Triangle 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5710740-598A-56B3-FBF0-30B57679ABB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V="1">
                                              <a:off x="769254" y="1383249"/>
                                              <a:ext cx="110488" cy="95248"/>
                                            </a:xfrm>
                                            <a:prstGeom prst="triangle">
                                              <a:avLst/>
                                            </a:prstGeom>
                                            <a:solidFill>
                                              <a:schemeClr val="tx1"/>
                                            </a:solidFill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6" name="Group 1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4570E0-FE42-6000-F4FC-7143C051260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181991" y="340468"/>
                                            <a:ext cx="365760" cy="365760"/>
                                            <a:chOff x="1659133" y="547586"/>
                                            <a:chExt cx="365760" cy="365760"/>
                                          </a:xfrm>
                                        </p:grpSpPr>
                                        <p:cxnSp>
                                          <p:nvCxnSpPr>
                                            <p:cNvPr id="12" name="Straight Connector 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90D378-A25A-4F15-BFFF-38183FB4554C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0800000" flipH="1" flipV="1">
                                              <a:off x="1659133" y="54758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3" name="Straight Connector 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25ABF37-AB48-C09E-4E0A-67FED66F1F83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rot="16200000" flipH="1" flipV="1">
                                              <a:off x="1842013" y="730466"/>
                                              <a:ext cx="365760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sp>
                                      <p:nvSpPr>
                                        <p:cNvPr id="20" name="Oval 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D9E3A4-4279-6560-8305-380DBB6E39C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303911" y="706228"/>
                                          <a:ext cx="487680" cy="487680"/>
                                        </a:xfrm>
                                        <a:prstGeom prst="ellipse">
                                          <a:avLst/>
                                        </a:prstGeom>
                                        <a:noFill/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21" name="Straight Connector 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3E3FFB4-5B10-8364-AA00-09E0118CF8B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1547751" y="810263"/>
                                          <a:ext cx="0" cy="14097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22" name="Isosceles Triangle 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B927B22-BCBB-031C-1E9E-0928E9069D8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flipV="1">
                                          <a:off x="1492507" y="951232"/>
                                          <a:ext cx="110488" cy="95248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25" name="Straight Connector 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E84C99-67CA-0A51-20B4-8D8E2D02293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1273431" y="1468228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6" name="Rectangle 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55AE99-7BC8-A978-82B4-05D6EFC76DB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24891" y="1742548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28" name="Straight Connector 27">
                                      <a:extLst>
                                        <a:ext uri="{FF2B5EF4-FFF2-40B4-BE49-F238E27FC236}">
                                          <a16:creationId xmlns:a16="http://schemas.microsoft.com/office/drawing/2014/main" id="{2F305F29-F395-835F-88A1-554F84AFF7D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6200000" flipH="1" flipV="1">
                                      <a:off x="1410590" y="1925427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29" name="Straight Connector 28">
                                      <a:extLst>
                                        <a:ext uri="{FF2B5EF4-FFF2-40B4-BE49-F238E27FC236}">
                                          <a16:creationId xmlns:a16="http://schemas.microsoft.com/office/drawing/2014/main" id="{A4658FCB-EC5C-F9AF-0FAF-FF10BF0E0F6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endCxn id="37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1450594" y="2062587"/>
                                      <a:ext cx="97156" cy="274213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1" name="Rectangle 30">
                                      <a:extLst>
                                        <a:ext uri="{FF2B5EF4-FFF2-40B4-BE49-F238E27FC236}">
                                          <a16:creationId xmlns:a16="http://schemas.microsoft.com/office/drawing/2014/main" id="{16BB98B5-1DE5-1668-A02A-AFC9A13C55A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692531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2" name="Rectangle 31">
                                      <a:extLst>
                                        <a:ext uri="{FF2B5EF4-FFF2-40B4-BE49-F238E27FC236}">
                                          <a16:creationId xmlns:a16="http://schemas.microsoft.com/office/drawing/2014/main" id="{E059F7CE-6711-B41A-6629-4A8FBA280F2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19152" y="2039727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3" name="Straight Connector 32">
                                      <a:extLst>
                                        <a:ext uri="{FF2B5EF4-FFF2-40B4-BE49-F238E27FC236}">
                                          <a16:creationId xmlns:a16="http://schemas.microsoft.com/office/drawing/2014/main" id="{A8775F85-6911-3FC6-4B08-B496737779A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738250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4" name="Straight Connector 33">
                                      <a:extLst>
                                        <a:ext uri="{FF2B5EF4-FFF2-40B4-BE49-F238E27FC236}">
                                          <a16:creationId xmlns:a16="http://schemas.microsoft.com/office/drawing/2014/main" id="{4D9F0E2C-04DF-2E45-4432-725C4B597858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33413" y="2062586"/>
                                      <a:ext cx="18288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7" name="Rectangle 36">
                                      <a:extLst>
                                        <a:ext uri="{FF2B5EF4-FFF2-40B4-BE49-F238E27FC236}">
                                          <a16:creationId xmlns:a16="http://schemas.microsoft.com/office/drawing/2014/main" id="{63CF4C00-87EB-2DF0-11CA-0889FD70759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27734" y="2336800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57" name="Rectangle 56">
                                      <a:extLst>
                                        <a:ext uri="{FF2B5EF4-FFF2-40B4-BE49-F238E27FC236}">
                                          <a16:creationId xmlns:a16="http://schemas.microsoft.com/office/drawing/2014/main" id="{AFC64700-1ECF-DE96-7686-ADD291C5FC9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97281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60" name="Straight Connector 59">
                                      <a:extLst>
                                        <a:ext uri="{FF2B5EF4-FFF2-40B4-BE49-F238E27FC236}">
                                          <a16:creationId xmlns:a16="http://schemas.microsoft.com/office/drawing/2014/main" id="{534B5CBE-D361-2B2D-D170-55019D58A62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rot="10800000">
                                      <a:off x="1153414" y="2357224"/>
                                      <a:ext cx="274320" cy="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62" name="Straight Connector 61">
                                    <a:extLst>
                                      <a:ext uri="{FF2B5EF4-FFF2-40B4-BE49-F238E27FC236}">
                                        <a16:creationId xmlns:a16="http://schemas.microsoft.com/office/drawing/2014/main" id="{8E89DB27-E3CD-D6F9-588C-490182794D4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911480" y="3094728"/>
                                    <a:ext cx="1417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63" name="Group 62">
                                    <a:extLst>
                                      <a:ext uri="{FF2B5EF4-FFF2-40B4-BE49-F238E27FC236}">
                                        <a16:creationId xmlns:a16="http://schemas.microsoft.com/office/drawing/2014/main" id="{6D64566D-ECB9-5CE7-37C3-A77841E2FA8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flipV="1">
                                    <a:off x="1094359" y="3799578"/>
                                    <a:ext cx="787717" cy="644108"/>
                                    <a:chOff x="2866963" y="1243437"/>
                                    <a:chExt cx="787717" cy="644108"/>
                                  </a:xfrm>
                                </p:grpSpPr>
                                <p:grpSp>
                                  <p:nvGrpSpPr>
                                    <p:cNvPr id="64" name="Group 63">
                                      <a:extLst>
                                        <a:ext uri="{FF2B5EF4-FFF2-40B4-BE49-F238E27FC236}">
                                          <a16:creationId xmlns:a16="http://schemas.microsoft.com/office/drawing/2014/main" id="{4F9232F6-D376-D528-DAD9-CF8CB6B454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243437"/>
                                      <a:ext cx="787717" cy="639972"/>
                                      <a:chOff x="2866963" y="1243437"/>
                                      <a:chExt cx="787717" cy="639972"/>
                                    </a:xfrm>
                                  </p:grpSpPr>
                                  <p:grpSp>
                                    <p:nvGrpSpPr>
                                      <p:cNvPr id="66" name="Group 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1732BE-7342-6D4D-0797-AAC7204E2A6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289157"/>
                                        <a:ext cx="787717" cy="594252"/>
                                        <a:chOff x="2866963" y="1289157"/>
                                        <a:chExt cx="787717" cy="594252"/>
                                      </a:xfrm>
                                    </p:grpSpPr>
                                    <p:cxnSp>
                                      <p:nvCxnSpPr>
                                        <p:cNvPr id="68" name="Straight Connector 6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12E40D-F957-EF87-6DA3-505DE6D75188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42631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69" name="Straight Connector 6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605F68-2777-F588-FE71-EB68DD79E30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74" idx="0"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3184144" y="1563477"/>
                                          <a:ext cx="97156" cy="274213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0" name="Rectangle 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5BBE7C-9DE4-D278-D420-A55F497B67B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1" name="Rectangle 7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C377F2-8ED8-36E6-D63D-D81D20584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154061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72" name="Straight Connector 7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7BAF63-FD6A-B195-AFBC-A267D7CFA709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3" name="Straight Connector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0BFC547-ED0B-AD3A-0F88-1B2382E17057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156347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74" name="Rectangle 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C807B14-E56E-15DE-7CAF-15E46324D4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1837690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7" name="Rectangle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817A79-908C-4A3A-3215-44A5CBF92B1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24343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5" name="Rectangle 64">
                                      <a:extLst>
                                        <a:ext uri="{FF2B5EF4-FFF2-40B4-BE49-F238E27FC236}">
                                          <a16:creationId xmlns:a16="http://schemas.microsoft.com/office/drawing/2014/main" id="{12437DAD-6214-4E15-887A-48DC06A0B91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69823" y="1841826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07" name="Straight Connector 106">
                                    <a:extLst>
                                      <a:ext uri="{FF2B5EF4-FFF2-40B4-BE49-F238E27FC236}">
                                        <a16:creationId xmlns:a16="http://schemas.microsoft.com/office/drawing/2014/main" id="{7A37ECBC-D0E4-EFB8-FB5D-48BAE257EBE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585160" y="3981930"/>
                                    <a:ext cx="32004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08" name="Isosceles Triangle 107">
                                    <a:extLst>
                                      <a:ext uri="{FF2B5EF4-FFF2-40B4-BE49-F238E27FC236}">
                                        <a16:creationId xmlns:a16="http://schemas.microsoft.com/office/drawing/2014/main" id="{1E4D3B74-0F46-01F3-7A0D-4AD717711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flipV="1">
                                    <a:off x="689936" y="4146506"/>
                                    <a:ext cx="110488" cy="95248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cxnSp>
                                <p:nvCxnSpPr>
                                  <p:cNvPr id="109" name="Straight Connector 108">
                                    <a:extLst>
                                      <a:ext uri="{FF2B5EF4-FFF2-40B4-BE49-F238E27FC236}">
                                        <a16:creationId xmlns:a16="http://schemas.microsoft.com/office/drawing/2014/main" id="{52C77382-9436-C4CA-4A42-3C7F7580BAF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748600" y="3828153"/>
                                    <a:ext cx="6400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6" name="Group 285">
                                  <a:extLst>
                                    <a:ext uri="{FF2B5EF4-FFF2-40B4-BE49-F238E27FC236}">
                                      <a16:creationId xmlns:a16="http://schemas.microsoft.com/office/drawing/2014/main" id="{C511C1EF-98B5-74C9-67CC-DC82C7F9E3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81968" y="340467"/>
                                  <a:ext cx="1192640" cy="2992004"/>
                                  <a:chOff x="2573968" y="340467"/>
                                  <a:chExt cx="1192640" cy="299200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B4DBDC72-0F65-8189-3140-D20ABBA180B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573968" y="2692500"/>
                                    <a:ext cx="787717" cy="639971"/>
                                    <a:chOff x="2866963" y="1742547"/>
                                    <a:chExt cx="787717" cy="639971"/>
                                  </a:xfrm>
                                </p:grpSpPr>
                                <p:grpSp>
                                  <p:nvGrpSpPr>
                                    <p:cNvPr id="54" name="Group 53">
                                      <a:extLst>
                                        <a:ext uri="{FF2B5EF4-FFF2-40B4-BE49-F238E27FC236}">
                                          <a16:creationId xmlns:a16="http://schemas.microsoft.com/office/drawing/2014/main" id="{73275A35-C49A-BE2E-9D42-05C024A653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866963" y="1742547"/>
                                      <a:ext cx="787717" cy="639971"/>
                                      <a:chOff x="2866963" y="1742547"/>
                                      <a:chExt cx="787717" cy="639971"/>
                                    </a:xfrm>
                                  </p:grpSpPr>
                                  <p:grpSp>
                                    <p:nvGrpSpPr>
                                      <p:cNvPr id="45" name="Group 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F8D787-FDD8-4C7D-5BFF-5D4D1448004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866963" y="1788267"/>
                                        <a:ext cx="787717" cy="594251"/>
                                        <a:chOff x="2866963" y="1788267"/>
                                        <a:chExt cx="787717" cy="594251"/>
                                      </a:xfrm>
                                    </p:grpSpPr>
                                    <p:cxnSp>
                                      <p:nvCxnSpPr>
                                        <p:cNvPr id="38" name="Straight Connector 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BB94BF-1902-3E97-956B-F7A21EC9E6F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6200000" flipH="1" flipV="1">
                                          <a:off x="3144140" y="1925427"/>
                                          <a:ext cx="27432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39" name="Straight Connector 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B06440F-EC77-70F5-7196-48BD6ADD20E1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endCxn id="44" idx="0"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3184144" y="2062587"/>
                                          <a:ext cx="97156" cy="274212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0" name="Rectangle 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CE50AF-3A80-5EF3-5DD1-95D9EEC88DD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426081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1" name="Rectangle 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D9F0FD-B55C-0A70-487E-90C3B6C7483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52702" y="203972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2" name="Straight Connector 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81B57DA-F180-66E1-AD42-776DABACCD84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3471800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43" name="Straight Connector 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BD94B6-757B-2DB9-AD10-3E99125E8F5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rot="10800000">
                                          <a:off x="2866963" y="2062586"/>
                                          <a:ext cx="182880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4" name="Rectangle 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AC811E-054E-BE52-E51B-5DAB6D2ADC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161284" y="2336799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53" name="Rectangle 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1EB720-A198-FE0F-4975-5B150CB6D4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258440" y="1742547"/>
                                        <a:ext cx="45719" cy="4571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>
                                          <a:ln>
                                            <a:solidFill>
                                              <a:sysClr val="windowText" lastClr="000000"/>
                                            </a:solidFill>
                                          </a:ln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8" name="Rectangle 57">
                                      <a:extLst>
                                        <a:ext uri="{FF2B5EF4-FFF2-40B4-BE49-F238E27FC236}">
                                          <a16:creationId xmlns:a16="http://schemas.microsoft.com/office/drawing/2014/main" id="{F40A72D0-B680-85B1-229F-DFE45D84702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72945" y="2336799"/>
                                      <a:ext cx="45719" cy="4571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262" name="Group 261">
                                    <a:extLst>
                                      <a:ext uri="{FF2B5EF4-FFF2-40B4-BE49-F238E27FC236}">
                                        <a16:creationId xmlns:a16="http://schemas.microsoft.com/office/drawing/2014/main" id="{7F66D409-D4EA-CEDB-F47F-B12DD8ABA49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01412" y="340467"/>
                                    <a:ext cx="1065196" cy="1990006"/>
                                    <a:chOff x="2228972" y="518442"/>
                                    <a:chExt cx="1065196" cy="1990006"/>
                                  </a:xfrm>
                                </p:grpSpPr>
                                <p:grpSp>
                                  <p:nvGrpSpPr>
                                    <p:cNvPr id="159" name="Group 158">
                                      <a:extLst>
                                        <a:ext uri="{FF2B5EF4-FFF2-40B4-BE49-F238E27FC236}">
                                          <a16:creationId xmlns:a16="http://schemas.microsoft.com/office/drawing/2014/main" id="{1091976A-325C-6616-6270-F381489F46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flipH="1">
                                      <a:off x="2266116" y="518442"/>
                                      <a:ext cx="1028052" cy="1554480"/>
                                      <a:chOff x="2450535" y="518442"/>
                                      <a:chExt cx="1028052" cy="1554480"/>
                                    </a:xfrm>
                                  </p:grpSpPr>
                                  <p:cxnSp>
                                    <p:nvCxnSpPr>
                                      <p:cNvPr id="146" name="Straight Connector 1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C69D8A-CDFC-5835-9A34-EA5043FEA3DA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504119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47" name="Straight Connector 1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BC7BCA-8AE2-264F-4948-9CB0EE9795C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>
                                        <a:off x="2323022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2" name="Isosceles Triangle 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2C88DC0-AA53-8C48-C2C4-9544666BFE7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2450535" y="880748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3" name="Straight Connector 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8A3692-7DC0-C2A2-F50E-99B044A78E5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0800000" flipH="1" flipV="1">
                                        <a:off x="2868987" y="51844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54" name="Straight Connector 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2EF622-9F82-84D5-9675-C60EAA9363A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3051867" y="701322"/>
                                        <a:ext cx="36576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5" name="Oval 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C2F349-35D5-690B-49E7-E9A63FC5623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990907" y="884202"/>
                                        <a:ext cx="487680" cy="487680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6" name="Straight Connector 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E933D0-AE87-3302-A633-14828AA0F4D3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234747" y="988237"/>
                                        <a:ext cx="0" cy="36576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7" name="Isosceles Triangle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E4D61C-C5E9-7A62-6F2C-8B8ADCC3A0B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V="1">
                                        <a:off x="3179503" y="1353997"/>
                                        <a:ext cx="110488" cy="95248"/>
                                      </a:xfrm>
                                      <a:prstGeom prst="triangl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158" name="Straight Connector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EA02418-AB07-72F7-A27C-18E93A763010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16200000" flipH="1" flipV="1">
                                        <a:off x="2960427" y="1798602"/>
                                        <a:ext cx="548640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73" name="Oval 172">
                                      <a:extLst>
                                        <a:ext uri="{FF2B5EF4-FFF2-40B4-BE49-F238E27FC236}">
                                          <a16:creationId xmlns:a16="http://schemas.microsoft.com/office/drawing/2014/main" id="{A66693CC-1A2C-BE90-8E7B-BBA81D59EFA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flipH="1">
                                      <a:off x="2272542" y="1036602"/>
                                      <a:ext cx="487680" cy="48768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187" name="Group 186">
                                      <a:extLst>
                                        <a:ext uri="{FF2B5EF4-FFF2-40B4-BE49-F238E27FC236}">
                                          <a16:creationId xmlns:a16="http://schemas.microsoft.com/office/drawing/2014/main" id="{8FD1F941-D6C8-26B8-3FCC-BB332E6A3B5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28972" y="2072922"/>
                                      <a:ext cx="536072" cy="435526"/>
                                      <a:chOff x="2243257" y="2130727"/>
                                      <a:chExt cx="536072" cy="435526"/>
                                    </a:xfrm>
                                  </p:grpSpPr>
                                  <p:grpSp>
                                    <p:nvGrpSpPr>
                                      <p:cNvPr id="175" name="Group 1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EFBC19-F66C-E03E-0A0E-E6A9C7E4EAE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243257" y="2130727"/>
                                        <a:ext cx="536072" cy="435526"/>
                                        <a:chOff x="2866963" y="1742547"/>
                                        <a:chExt cx="787717" cy="639972"/>
                                      </a:xfrm>
                                    </p:grpSpPr>
                                    <p:grpSp>
                                      <p:nvGrpSpPr>
                                        <p:cNvPr id="177" name="Group 1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3205229-4891-0D1A-DF89-25B356DD6F9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66963" y="1793860"/>
                                          <a:ext cx="787717" cy="588659"/>
                                          <a:chOff x="2866963" y="1793860"/>
                                          <a:chExt cx="787717" cy="588659"/>
                                        </a:xfrm>
                                      </p:grpSpPr>
                                      <p:cxnSp>
                                        <p:nvCxnSpPr>
                                          <p:cNvPr id="179" name="Straight Connector 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B4448AB-90D2-5319-B525-907F0F2452E0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5400000" flipV="1">
                                            <a:off x="3200682" y="1874479"/>
                                            <a:ext cx="161237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0" name="Straight Connector 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C8E23DA-6EE7-B000-EE14-B2EF2CB9B655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3198671" y="1949499"/>
                                            <a:ext cx="83372" cy="22606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1" name="Rectangle 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2980E5D-19C7-75CE-EC51-D90EF66CB7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426081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82" name="Rectangle 1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A67B5F-0B2D-DABC-F570-AEEF0955F2B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52702" y="2039727"/>
                                            <a:ext cx="45719" cy="4571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183" name="Straight Connector 1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FA6D7D0-F72F-38BF-6937-B5151F50B33B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3471800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184" name="Straight Connector 1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E2C31D5-8D1B-E3D2-A011-CFEF01FB30E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rot="10800000">
                                            <a:off x="2866963" y="2062586"/>
                                            <a:ext cx="18288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185" name="Rectangle 1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755CB71-F035-9D21-246A-713605FA039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259902" y="2336799"/>
                                            <a:ext cx="45720" cy="4572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 w="127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 dirty="0">
                                              <a:ln>
                                                <a:solidFill>
                                                  <a:sysClr val="windowText" lastClr="000000"/>
                                                </a:solidFill>
                                              </a:ln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78" name="Rectangle 1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726297B-30A8-8716-8F75-634A26F4FF9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58440" y="1742547"/>
                                          <a:ext cx="45719" cy="45719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tx1"/>
                                        </a:solidFill>
                                        <a:ln w="1270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>
                                            <a:ln>
                                              <a:solidFill>
                                                <a:sysClr val="windowText" lastClr="000000"/>
                                              </a:solidFill>
                                            </a:ln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186" name="Straight Connector 1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24B79E-6C5E-8CFF-B99B-4E82FDFFDB0C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rot="5400000" flipV="1">
                                        <a:off x="2467977" y="2480275"/>
                                        <a:ext cx="109728" cy="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273" name="Straight Connector 272">
                                    <a:extLst>
                                      <a:ext uri="{FF2B5EF4-FFF2-40B4-BE49-F238E27FC236}">
                                        <a16:creationId xmlns:a16="http://schemas.microsoft.com/office/drawing/2014/main" id="{9837E374-2793-340A-0957-CE57FC2FD69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2799516" y="2513353"/>
                                    <a:ext cx="36576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287" name="Group 286">
                                  <a:extLst>
                                    <a:ext uri="{FF2B5EF4-FFF2-40B4-BE49-F238E27FC236}">
                                      <a16:creationId xmlns:a16="http://schemas.microsoft.com/office/drawing/2014/main" id="{8E9404E3-4B84-79D0-B91D-850D208FB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443538" y="3080419"/>
                                  <a:ext cx="542194" cy="435526"/>
                                  <a:chOff x="3653696" y="1817987"/>
                                  <a:chExt cx="542194" cy="435526"/>
                                </a:xfrm>
                              </p:grpSpPr>
                              <p:cxnSp>
                                <p:nvCxnSpPr>
                                  <p:cNvPr id="288" name="Straight Connector 287">
                                    <a:extLst>
                                      <a:ext uri="{FF2B5EF4-FFF2-40B4-BE49-F238E27FC236}">
                                        <a16:creationId xmlns:a16="http://schemas.microsoft.com/office/drawing/2014/main" id="{2515B604-D2B1-A98C-A067-EDE88346019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86927" y="1907772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89" name="Straight Connector 288">
                                    <a:extLst>
                                      <a:ext uri="{FF2B5EF4-FFF2-40B4-BE49-F238E27FC236}">
                                        <a16:creationId xmlns:a16="http://schemas.microsoft.com/office/drawing/2014/main" id="{E2F77931-EA29-231D-2381-D88375A16C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848743" y="2000690"/>
                                    <a:ext cx="135056" cy="51331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0" name="Rectangle 289">
                                    <a:extLst>
                                      <a:ext uri="{FF2B5EF4-FFF2-40B4-BE49-F238E27FC236}">
                                        <a16:creationId xmlns:a16="http://schemas.microsoft.com/office/drawing/2014/main" id="{D6C1E3C3-975B-6C63-579B-3E0E8838D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040320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1" name="Rectangle 290">
                                    <a:extLst>
                                      <a:ext uri="{FF2B5EF4-FFF2-40B4-BE49-F238E27FC236}">
                                        <a16:creationId xmlns:a16="http://schemas.microsoft.com/office/drawing/2014/main" id="{4F63A07F-70E1-5E85-9D14-AC51F16C7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6221" y="2020230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2" name="Straight Connector 291">
                                    <a:extLst>
                                      <a:ext uri="{FF2B5EF4-FFF2-40B4-BE49-F238E27FC236}">
                                        <a16:creationId xmlns:a16="http://schemas.microsoft.com/office/drawing/2014/main" id="{443EBD8E-E4BE-9BA6-68F2-DFB45B638D6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4071433" y="2035786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293" name="Straight Connector 292">
                                    <a:extLst>
                                      <a:ext uri="{FF2B5EF4-FFF2-40B4-BE49-F238E27FC236}">
                                        <a16:creationId xmlns:a16="http://schemas.microsoft.com/office/drawing/2014/main" id="{9A1907EF-2C6D-FB40-EDD0-C1FBC98C7D6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653696" y="2035787"/>
                                    <a:ext cx="124457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94" name="Rectangle 293">
                                    <a:extLst>
                                      <a:ext uri="{FF2B5EF4-FFF2-40B4-BE49-F238E27FC236}">
                                        <a16:creationId xmlns:a16="http://schemas.microsoft.com/office/drawing/2014/main" id="{B72E5F70-8D90-45A3-AD25-763AD0AD7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32943" y="2222399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5" name="Rectangle 294">
                                    <a:extLst>
                                      <a:ext uri="{FF2B5EF4-FFF2-40B4-BE49-F238E27FC236}">
                                        <a16:creationId xmlns:a16="http://schemas.microsoft.com/office/drawing/2014/main" id="{C7A28688-C1C7-6921-0A53-E11AB79A18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926233" y="1817987"/>
                                    <a:ext cx="31114" cy="311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296" name="Straight Connector 295">
                                    <a:extLst>
                                      <a:ext uri="{FF2B5EF4-FFF2-40B4-BE49-F238E27FC236}">
                                        <a16:creationId xmlns:a16="http://schemas.microsoft.com/office/drawing/2014/main" id="{C09BDA05-C8E6-75D8-225C-FFAB68752FF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5400000" flipV="1">
                                    <a:off x="3890253" y="2167535"/>
                                    <a:ext cx="109728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297" name="Straight Connector 296">
                                  <a:extLst>
                                    <a:ext uri="{FF2B5EF4-FFF2-40B4-BE49-F238E27FC236}">
                                      <a16:creationId xmlns:a16="http://schemas.microsoft.com/office/drawing/2014/main" id="{15FBA8F0-CF48-9B7A-647F-DB083593D96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2936209" y="3313421"/>
                                  <a:ext cx="640080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98" name="Straight Connector 297">
                                  <a:extLst>
                                    <a:ext uri="{FF2B5EF4-FFF2-40B4-BE49-F238E27FC236}">
                                      <a16:creationId xmlns:a16="http://schemas.microsoft.com/office/drawing/2014/main" id="{187657CD-0A1A-C542-348F-1B57040F167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10800000" flipV="1">
                                  <a:off x="1619048" y="3321889"/>
                                  <a:ext cx="877824" cy="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00" name="Straight Connector 299">
                                <a:extLst>
                                  <a:ext uri="{FF2B5EF4-FFF2-40B4-BE49-F238E27FC236}">
                                    <a16:creationId xmlns:a16="http://schemas.microsoft.com/office/drawing/2014/main" id="{1EE7AC3C-FA10-A448-D26C-65858E16EA4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1325815" y="4626566"/>
                                <a:ext cx="36576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01" name="Straight Connector 300">
                                <a:extLst>
                                  <a:ext uri="{FF2B5EF4-FFF2-40B4-BE49-F238E27FC236}">
                                    <a16:creationId xmlns:a16="http://schemas.microsoft.com/office/drawing/2014/main" id="{FC6FD31E-D436-F19B-15B5-F4307AFB0E2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10800000" flipV="1">
                                <a:off x="1417255" y="4812578"/>
                                <a:ext cx="182880" cy="0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06" name="Moon 305">
                                <a:extLst>
                                  <a:ext uri="{FF2B5EF4-FFF2-40B4-BE49-F238E27FC236}">
                                    <a16:creationId xmlns:a16="http://schemas.microsoft.com/office/drawing/2014/main" id="{4287FA2D-65FF-5C18-7758-A6C4FAEE50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1489616" y="4793282"/>
                                <a:ext cx="45719" cy="169486"/>
                              </a:xfrm>
                              <a:prstGeom prst="moon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07" name="Straight Connector 306">
                                <a:extLst>
                                  <a:ext uri="{FF2B5EF4-FFF2-40B4-BE49-F238E27FC236}">
                                    <a16:creationId xmlns:a16="http://schemas.microsoft.com/office/drawing/2014/main" id="{B38E5A22-5EE7-29D6-460F-49F55132024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08695" y="4855165"/>
                                <a:ext cx="0" cy="208325"/>
                              </a:xfrm>
                              <a:prstGeom prst="line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15" name="Isosceles Triangle 314">
                              <a:extLst>
                                <a:ext uri="{FF2B5EF4-FFF2-40B4-BE49-F238E27FC236}">
                                  <a16:creationId xmlns:a16="http://schemas.microsoft.com/office/drawing/2014/main" id="{2D589DDD-C42E-04E0-85C7-2FB75CC88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1450593" y="5068032"/>
                              <a:ext cx="110488" cy="95248"/>
                            </a:xfrm>
                            <a:prstGeom prst="triangle">
                              <a:avLst/>
                            </a:prstGeom>
                            <a:solidFill>
                              <a:schemeClr val="tx1"/>
                            </a:solidFill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6" name="Group 315">
                              <a:extLst>
                                <a:ext uri="{FF2B5EF4-FFF2-40B4-BE49-F238E27FC236}">
                                  <a16:creationId xmlns:a16="http://schemas.microsoft.com/office/drawing/2014/main" id="{4F267C93-AA45-544F-320D-6A055AD712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flipV="1">
                              <a:off x="3285612" y="3792090"/>
                              <a:ext cx="787717" cy="644108"/>
                              <a:chOff x="2866963" y="1742547"/>
                              <a:chExt cx="787717" cy="644108"/>
                            </a:xfrm>
                          </p:grpSpPr>
                          <p:grpSp>
                            <p:nvGrpSpPr>
                              <p:cNvPr id="317" name="Group 316">
                                <a:extLst>
                                  <a:ext uri="{FF2B5EF4-FFF2-40B4-BE49-F238E27FC236}">
                                    <a16:creationId xmlns:a16="http://schemas.microsoft.com/office/drawing/2014/main" id="{00610ECF-92DC-7B34-5D12-F7C976B4D9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66963" y="1742547"/>
                                <a:ext cx="787717" cy="639972"/>
                                <a:chOff x="2866963" y="1742547"/>
                                <a:chExt cx="787717" cy="639972"/>
                              </a:xfrm>
                            </p:grpSpPr>
                            <p:grpSp>
                              <p:nvGrpSpPr>
                                <p:cNvPr id="319" name="Group 318">
                                  <a:extLst>
                                    <a:ext uri="{FF2B5EF4-FFF2-40B4-BE49-F238E27FC236}">
                                      <a16:creationId xmlns:a16="http://schemas.microsoft.com/office/drawing/2014/main" id="{1DE0CF39-EDB8-BC10-8C5D-6E315D02A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866963" y="1788267"/>
                                  <a:ext cx="787717" cy="594252"/>
                                  <a:chOff x="2866963" y="1788267"/>
                                  <a:chExt cx="787717" cy="594252"/>
                                </a:xfrm>
                              </p:grpSpPr>
                              <p:cxnSp>
                                <p:nvCxnSpPr>
                                  <p:cNvPr id="321" name="Straight Connector 320">
                                    <a:extLst>
                                      <a:ext uri="{FF2B5EF4-FFF2-40B4-BE49-F238E27FC236}">
                                        <a16:creationId xmlns:a16="http://schemas.microsoft.com/office/drawing/2014/main" id="{44A8B440-5607-5A3B-D7B2-1F44777D8E3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6200000" flipH="1" flipV="1">
                                    <a:off x="3144140" y="1925427"/>
                                    <a:ext cx="27432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2" name="Straight Connector 321">
                                    <a:extLst>
                                      <a:ext uri="{FF2B5EF4-FFF2-40B4-BE49-F238E27FC236}">
                                        <a16:creationId xmlns:a16="http://schemas.microsoft.com/office/drawing/2014/main" id="{AB515B2C-2D0F-878D-5B07-4515779F422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endCxn id="318" idx="0"/>
                                  </p:cNvCxnSpPr>
                                  <p:nvPr/>
                                </p:nvCxnSpPr>
                                <p:spPr>
                                  <a:xfrm>
                                    <a:off x="3281300" y="2062587"/>
                                    <a:ext cx="111383" cy="278349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3" name="Rectangle 322">
                                    <a:extLst>
                                      <a:ext uri="{FF2B5EF4-FFF2-40B4-BE49-F238E27FC236}">
                                        <a16:creationId xmlns:a16="http://schemas.microsoft.com/office/drawing/2014/main" id="{69410C29-7285-A8C5-3063-3D356EC20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426081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24" name="Rectangle 323">
                                    <a:extLst>
                                      <a:ext uri="{FF2B5EF4-FFF2-40B4-BE49-F238E27FC236}">
                                        <a16:creationId xmlns:a16="http://schemas.microsoft.com/office/drawing/2014/main" id="{6C4FB270-9605-974F-E4A3-1BBB6F9D8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52702" y="2039727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25" name="Straight Connector 324">
                                    <a:extLst>
                                      <a:ext uri="{FF2B5EF4-FFF2-40B4-BE49-F238E27FC236}">
                                        <a16:creationId xmlns:a16="http://schemas.microsoft.com/office/drawing/2014/main" id="{86DCC6A3-5C05-268D-FE4B-6F5D99146CB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3471800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26" name="Straight Connector 325">
                                    <a:extLst>
                                      <a:ext uri="{FF2B5EF4-FFF2-40B4-BE49-F238E27FC236}">
                                        <a16:creationId xmlns:a16="http://schemas.microsoft.com/office/drawing/2014/main" id="{5EC0C993-BB49-FEC0-C808-1A6CF59E49D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rot="10800000">
                                    <a:off x="2866963" y="2062586"/>
                                    <a:ext cx="182880" cy="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27" name="Rectangle 326">
                                    <a:extLst>
                                      <a:ext uri="{FF2B5EF4-FFF2-40B4-BE49-F238E27FC236}">
                                        <a16:creationId xmlns:a16="http://schemas.microsoft.com/office/drawing/2014/main" id="{C5FFF708-A49A-1695-E304-58E2773B6A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61284" y="2336800"/>
                                    <a:ext cx="45719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 w="127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n>
                                        <a:solidFill>
                                          <a:sysClr val="windowText" lastClr="000000"/>
                                        </a:solidFill>
                                      </a:ln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20" name="Rectangle 319">
                                  <a:extLst>
                                    <a:ext uri="{FF2B5EF4-FFF2-40B4-BE49-F238E27FC236}">
                                      <a16:creationId xmlns:a16="http://schemas.microsoft.com/office/drawing/2014/main" id="{A97B8899-0EDC-0748-8D74-EAD8835FB0C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8440" y="1742547"/>
                                  <a:ext cx="45719" cy="4571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 w="127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18" name="Rectangle 317">
                                <a:extLst>
                                  <a:ext uri="{FF2B5EF4-FFF2-40B4-BE49-F238E27FC236}">
                                    <a16:creationId xmlns:a16="http://schemas.microsoft.com/office/drawing/2014/main" id="{3F243059-E354-B235-2D52-59202D1D0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69823" y="2340936"/>
                                <a:ext cx="45719" cy="4571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/>
                              </a:solidFill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328" name="Straight Connector 327">
                              <a:extLst>
                                <a:ext uri="{FF2B5EF4-FFF2-40B4-BE49-F238E27FC236}">
                                  <a16:creationId xmlns:a16="http://schemas.microsoft.com/office/drawing/2014/main" id="{BF167422-6985-223E-8368-E1BAC1F4FEA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V="1">
                              <a:off x="3580455" y="3559336"/>
                              <a:ext cx="45720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31" name="Isosceles Triangle 330">
                            <a:extLst>
                              <a:ext uri="{FF2B5EF4-FFF2-40B4-BE49-F238E27FC236}">
                                <a16:creationId xmlns:a16="http://schemas.microsoft.com/office/drawing/2014/main" id="{B1E53A9C-812B-AE49-8D16-F4E7334952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3647727" y="5306053"/>
                            <a:ext cx="110488" cy="95248"/>
                          </a:xfrm>
                          <a:prstGeom prst="triangle">
                            <a:avLst/>
                          </a:prstGeom>
                          <a:solidFill>
                            <a:schemeClr val="tx1"/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33" name="Straight Connector 332">
                          <a:extLst>
                            <a:ext uri="{FF2B5EF4-FFF2-40B4-BE49-F238E27FC236}">
                              <a16:creationId xmlns:a16="http://schemas.microsoft.com/office/drawing/2014/main" id="{7BAC556A-4843-64C1-78BC-F5436F2691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2792701" y="3974442"/>
                          <a:ext cx="32004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34" name="Isosceles Triangle 333">
                          <a:extLst>
                            <a:ext uri="{FF2B5EF4-FFF2-40B4-BE49-F238E27FC236}">
                              <a16:creationId xmlns:a16="http://schemas.microsoft.com/office/drawing/2014/main" id="{9529FA00-44EA-095B-11EB-45A5372C8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897477" y="4139018"/>
                          <a:ext cx="110488" cy="95248"/>
                        </a:xfrm>
                        <a:prstGeom prst="triangle">
                          <a:avLst/>
                        </a:prstGeom>
                        <a:solidFill>
                          <a:schemeClr val="tx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5" name="Straight Connector 334">
                          <a:extLst>
                            <a:ext uri="{FF2B5EF4-FFF2-40B4-BE49-F238E27FC236}">
                              <a16:creationId xmlns:a16="http://schemas.microsoft.com/office/drawing/2014/main" id="{E514D21D-5344-6062-1695-4FC52402D3C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2956141" y="3820665"/>
                          <a:ext cx="640080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DC1208EF-E56E-CCC4-6340-86AD5D127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89854" y="892363"/>
                        <a:ext cx="1068816" cy="1157148"/>
                        <a:chOff x="7322094" y="1059947"/>
                        <a:chExt cx="1068816" cy="1157148"/>
                      </a:xfrm>
                    </p:grpSpPr>
                    <p:sp>
                      <p:nvSpPr>
                        <p:cNvPr id="338" name="Isosceles Triangle 337">
                          <a:extLst>
                            <a:ext uri="{FF2B5EF4-FFF2-40B4-BE49-F238E27FC236}">
                              <a16:creationId xmlns:a16="http://schemas.microsoft.com/office/drawing/2014/main" id="{39CBB6D3-1DC6-D9C9-707A-5802B84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277928" y="1104113"/>
                          <a:ext cx="1157148" cy="1068816"/>
                        </a:xfrm>
                        <a:prstGeom prst="triangl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342" name="Plus Sign 341">
                          <a:extLst>
                            <a:ext uri="{FF2B5EF4-FFF2-40B4-BE49-F238E27FC236}">
                              <a16:creationId xmlns:a16="http://schemas.microsoft.com/office/drawing/2014/main" id="{3B7FBECF-5D4B-3672-0592-BA50FDA43A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300841"/>
                          <a:ext cx="148773" cy="148773"/>
                        </a:xfrm>
                        <a:prstGeom prst="mathPl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" name="Minus Sign 342">
                          <a:extLst>
                            <a:ext uri="{FF2B5EF4-FFF2-40B4-BE49-F238E27FC236}">
                              <a16:creationId xmlns:a16="http://schemas.microsoft.com/office/drawing/2014/main" id="{385A79DD-38F9-1B09-1ECF-052161E7A5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2513" y="1834195"/>
                          <a:ext cx="148773" cy="148773"/>
                        </a:xfrm>
                        <a:prstGeom prst="mathMinus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46" name="Connector: Elbow 345">
                        <a:extLst>
                          <a:ext uri="{FF2B5EF4-FFF2-40B4-BE49-F238E27FC236}">
                            <a16:creationId xmlns:a16="http://schemas.microsoft.com/office/drawing/2014/main" id="{52E20053-13EA-8020-CEFC-20ADD2C58B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12475" y="1236493"/>
                        <a:ext cx="5276864" cy="3335403"/>
                      </a:xfrm>
                      <a:prstGeom prst="bentConnector3">
                        <a:avLst>
                          <a:gd name="adj1" fmla="val 624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1" name="Connector: Elbow 360">
                      <a:extLst>
                        <a:ext uri="{FF2B5EF4-FFF2-40B4-BE49-F238E27FC236}">
                          <a16:creationId xmlns:a16="http://schemas.microsoft.com/office/drawing/2014/main" id="{A4ABBB50-B01C-34DA-E619-E2DA3B541B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91892" y="1742549"/>
                      <a:ext cx="3082644" cy="306689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24466B4-7D21-7257-E872-9EC362AF4A0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1943" y="1200517"/>
                    <a:ext cx="9630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comp</a:t>
                    </a:r>
                  </a:p>
                </p:txBody>
              </p:sp>
            </p:grpSp>
            <p:cxnSp>
              <p:nvCxnSpPr>
                <p:cNvPr id="488" name="Connector: Elbow 487">
                  <a:extLst>
                    <a:ext uri="{FF2B5EF4-FFF2-40B4-BE49-F238E27FC236}">
                      <a16:creationId xmlns:a16="http://schemas.microsoft.com/office/drawing/2014/main" id="{F0272CA4-9CE2-0A79-E304-2765690EAADD}"/>
                    </a:ext>
                  </a:extLst>
                </p:cNvPr>
                <p:cNvCxnSpPr>
                  <a:stCxn id="482" idx="3"/>
                  <a:endCxn id="449" idx="0"/>
                </p:cNvCxnSpPr>
                <p:nvPr/>
              </p:nvCxnSpPr>
              <p:spPr>
                <a:xfrm>
                  <a:off x="8004701" y="1465864"/>
                  <a:ext cx="1095749" cy="2256631"/>
                </a:xfrm>
                <a:prstGeom prst="bentConnector4">
                  <a:avLst>
                    <a:gd name="adj1" fmla="val 48957"/>
                    <a:gd name="adj2" fmla="val 9068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496AC06B-A606-3392-6EFF-3F2B8538C03A}"/>
                  </a:ext>
                </a:extLst>
              </p:cNvPr>
              <p:cNvSpPr txBox="1"/>
              <p:nvPr/>
            </p:nvSpPr>
            <p:spPr>
              <a:xfrm>
                <a:off x="109343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3DA65135-F74B-B72E-07BE-E933439EBAEE}"/>
                  </a:ext>
                </a:extLst>
              </p:cNvPr>
              <p:cNvSpPr txBox="1"/>
              <p:nvPr/>
            </p:nvSpPr>
            <p:spPr>
              <a:xfrm>
                <a:off x="423125" y="388684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1FFB0533-FA2E-D0D4-A59A-E0E18BC147E0}"/>
                  </a:ext>
                </a:extLst>
              </p:cNvPr>
              <p:cNvSpPr txBox="1"/>
              <p:nvPr/>
            </p:nvSpPr>
            <p:spPr>
              <a:xfrm>
                <a:off x="3230357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5A78116-4333-B04B-2DEC-C9408F59937D}"/>
                  </a:ext>
                </a:extLst>
              </p:cNvPr>
              <p:cNvSpPr txBox="1"/>
              <p:nvPr/>
            </p:nvSpPr>
            <p:spPr>
              <a:xfrm>
                <a:off x="2594043" y="273616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SBp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E5631F4-4928-B75E-3D08-A3CCF6D8F396}"/>
                  </a:ext>
                </a:extLst>
              </p:cNvPr>
              <p:cNvSpPr txBox="1"/>
              <p:nvPr/>
            </p:nvSpPr>
            <p:spPr>
              <a:xfrm>
                <a:off x="1109734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53E8643-EB34-DBF5-7414-2A9F59B01C3D}"/>
                  </a:ext>
                </a:extLst>
              </p:cNvPr>
              <p:cNvSpPr txBox="1"/>
              <p:nvPr/>
            </p:nvSpPr>
            <p:spPr>
              <a:xfrm>
                <a:off x="476512" y="1841443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SCp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95CF296D-242F-FA2B-DAA0-F28D1B1EDEE0}"/>
                  </a:ext>
                </a:extLst>
              </p:cNvPr>
              <p:cNvSpPr txBox="1"/>
              <p:nvPr/>
            </p:nvSpPr>
            <p:spPr>
              <a:xfrm>
                <a:off x="3221259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B301D1AA-BC41-019D-8627-24A295E5071D}"/>
                  </a:ext>
                </a:extLst>
              </p:cNvPr>
              <p:cNvSpPr txBox="1"/>
              <p:nvPr/>
            </p:nvSpPr>
            <p:spPr>
              <a:xfrm>
                <a:off x="2642492" y="388844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SDp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BDF5421-E0FB-B49F-1691-2C929109FDBC}"/>
                  </a:ext>
                </a:extLst>
              </p:cNvPr>
              <p:cNvSpPr txBox="1"/>
              <p:nvPr/>
            </p:nvSpPr>
            <p:spPr>
              <a:xfrm>
                <a:off x="3153612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175FA9BC-6217-7CF6-31CE-38111F8C3199}"/>
                  </a:ext>
                </a:extLst>
              </p:cNvPr>
              <p:cNvSpPr txBox="1"/>
              <p:nvPr/>
            </p:nvSpPr>
            <p:spPr>
              <a:xfrm>
                <a:off x="2703524" y="1883474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34BD60ED-04CC-9743-7ABA-FCF461A2B727}"/>
                  </a:ext>
                </a:extLst>
              </p:cNvPr>
              <p:cNvSpPr txBox="1"/>
              <p:nvPr/>
            </p:nvSpPr>
            <p:spPr>
              <a:xfrm>
                <a:off x="1937853" y="3548468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SFm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0351AD0B-1508-8982-7A45-A986FD1685AC}"/>
                  </a:ext>
                </a:extLst>
              </p:cNvPr>
              <p:cNvSpPr txBox="1"/>
              <p:nvPr/>
            </p:nvSpPr>
            <p:spPr>
              <a:xfrm>
                <a:off x="1937853" y="2805352"/>
                <a:ext cx="9630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SFp</a:t>
                </a:r>
                <a:endPara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D2AD9B-3F82-A3ED-A41E-D6BCA38CBF80}"/>
                </a:ext>
              </a:extLst>
            </p:cNvPr>
            <p:cNvSpPr txBox="1"/>
            <p:nvPr/>
          </p:nvSpPr>
          <p:spPr>
            <a:xfrm>
              <a:off x="8800575" y="303002"/>
              <a:ext cx="2455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S_disC1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025791-5A06-5B84-3081-18B66BD2298D}"/>
                </a:ext>
              </a:extLst>
            </p:cNvPr>
            <p:cNvSpPr txBox="1"/>
            <p:nvPr/>
          </p:nvSpPr>
          <p:spPr>
            <a:xfrm>
              <a:off x="358333" y="4983842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D744D-C65A-EC0B-0D91-B8BEA214404A}"/>
                </a:ext>
              </a:extLst>
            </p:cNvPr>
            <p:cNvSpPr txBox="1"/>
            <p:nvPr/>
          </p:nvSpPr>
          <p:spPr>
            <a:xfrm>
              <a:off x="2895699" y="5191156"/>
              <a:ext cx="963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8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D1BEF1-5972-F1AF-B881-F465B440E24D}"/>
              </a:ext>
            </a:extLst>
          </p:cNvPr>
          <p:cNvSpPr txBox="1"/>
          <p:nvPr/>
        </p:nvSpPr>
        <p:spPr>
          <a:xfrm>
            <a:off x="961598" y="1148693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775DF-6004-4D2B-0C28-F3C98CFF8D8D}"/>
              </a:ext>
            </a:extLst>
          </p:cNvPr>
          <p:cNvSpPr txBox="1"/>
          <p:nvPr/>
        </p:nvSpPr>
        <p:spPr>
          <a:xfrm>
            <a:off x="3138878" y="113042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800" baseline="-25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</a:t>
            </a:r>
            <a:endParaRPr lang="en-US" sz="800" baseline="-2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E6E25F-DFD9-793E-DECD-9927D6D06EE3}"/>
              </a:ext>
            </a:extLst>
          </p:cNvPr>
          <p:cNvSpPr txBox="1"/>
          <p:nvPr/>
        </p:nvSpPr>
        <p:spPr>
          <a:xfrm>
            <a:off x="5575671" y="1291318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AE5FC-07B7-7F45-77B8-43FF9D0C49F9}"/>
              </a:ext>
            </a:extLst>
          </p:cNvPr>
          <p:cNvSpPr txBox="1"/>
          <p:nvPr/>
        </p:nvSpPr>
        <p:spPr>
          <a:xfrm>
            <a:off x="5575671" y="2074254"/>
            <a:ext cx="963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sz="8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9486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822</Words>
  <Application>Microsoft Office PowerPoint</Application>
  <PresentationFormat>Widescreen</PresentationFormat>
  <Paragraphs>719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akib iftakher</dc:creator>
  <cp:lastModifiedBy>mohammed akib iftakher</cp:lastModifiedBy>
  <cp:revision>5</cp:revision>
  <dcterms:created xsi:type="dcterms:W3CDTF">2023-03-30T20:39:53Z</dcterms:created>
  <dcterms:modified xsi:type="dcterms:W3CDTF">2023-03-30T23:14:18Z</dcterms:modified>
</cp:coreProperties>
</file>