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978DE-E553-4E1F-8FD8-B1DE75800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1A76F1-F0E9-46C2-A101-64067AE7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4398A0-4264-4C67-A0F5-61EBA303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9E9A94-0C8E-4C84-8CCD-B6239310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B47DA0-A2F5-4611-9314-B1E4AAA9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54E2E-C3B6-4742-BE89-E5CFB0DD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4B119-A293-4435-80F2-309EF2034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40A754-4CE5-47E6-85A2-D1269A4D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BD4D-5926-4926-95EA-721F521B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766A65-B436-49FE-90D3-A5416EA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EB59D3-90E6-42BB-A7F0-4518F5966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58339-B38B-416D-BE17-BBB898B3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C5DDF-0802-4594-8856-BC510A05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9C3CE-8C36-495B-9789-4EC959FF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42DDF-6F20-4F8B-A333-C3DF0FC8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00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DA519-A0DD-40E3-8B83-EC3B359D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899171-DB7A-4354-A9AE-0CBCD103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ECD180-20DA-48E7-B8A3-09C2F35D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315BD9-A780-4CBF-B590-74AE1996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05074-4A33-4D8D-BC44-E1913AD8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82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910F9-28C0-400F-A91F-42FBD5DE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EBD708-D267-4896-9A9C-EEE8F436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7A9F71-9C9F-4009-A69C-96E8C1BF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EB242-9132-4ED7-9145-150FF4FE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FF035-8091-4C54-99AE-8DB2C46D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6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2FAFB-D949-47C0-8592-85A7F1EE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1C200-4E52-4865-93F1-F2C69008E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405446-DE2D-4B72-8BDE-1B3C866C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5FFFA1-A789-4785-BD2A-F0CE247D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05E8FE-1135-4D5C-A638-6C596989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48F80F-EC31-4054-A3B9-194EC693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5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E8FFE-B477-45F4-AA33-79C651A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DA0F30-1493-4F0D-8194-465FF16C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EA4BA6-88FA-4640-B4D6-3BA7195D3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5AABF7-70CC-4B05-8F61-4CBAD9F7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464835-9A14-48FA-9E35-6EA681E3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F056D9-6110-49C2-93CD-5FC0F1A4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2DB01-610E-42B1-B013-8230FCF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64D40A-D9E4-4F52-8CA9-EA5E65E3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9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E0E10-8E3B-4A5F-9BF2-781B1719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E1D63E-A9AC-440F-B157-095227AB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43DA79-F2D5-417B-969A-7709425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6C1E0-C686-4F20-8387-8D7D4B15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0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9B5449-3454-4BD6-A723-0BD7187A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6DF3E-7C2F-4412-A8F0-A1A788DC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E9D548-73E2-475C-9A1A-DD4BB6F5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85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F28E3-DD13-46B8-8303-2AAAB05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1E869-C6CC-478B-B054-26779E3B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1DB45E-CAA5-474F-837E-ADF9E0B75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54436-1CBC-415D-BDD1-4403426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E93ADE-243D-4CFD-B550-FB50917C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EBE9FF-AD8C-4D5A-B868-88BC6287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8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F5B38-2E99-4AEF-A1C5-1C73688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F3FCC1-8CA3-46EB-ABA0-ECCE0B226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F194CA-B709-4892-AE50-045D0BBF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B76D9-CEF0-475B-A406-719373B4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CB9DAF-4E6C-46E8-94FB-37F15B8A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B93102-38BD-4139-92BE-EFF4E174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9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867E74-16BC-43CB-A38C-8A688538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019F0-AB6E-4D6C-A507-431EC2B9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797DD-B7C3-463E-B20C-3AC616036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5F2A-DED6-4C92-A087-B2102C42185B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5B4A1-195F-4E88-94D2-5B9860FC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59E6BB-A1AC-4356-BD1F-2333CF7AD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1450-1302-497A-ACE8-1F98223C0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00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E96CE-9BEC-4D74-8ABF-ED169D582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日付に関する集計結果</a:t>
            </a:r>
            <a:br>
              <a:rPr lang="en-US" altLang="ja-JP" dirty="0"/>
            </a:br>
            <a:r>
              <a:rPr lang="ja-JP" altLang="en-US" dirty="0"/>
              <a:t>まとめ報告書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7DB74F-45B0-44A0-88CD-9AAC7B903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（富山県知事　渡辺拓真）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88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F063D-A2FC-4B4A-927E-34401073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開催日数に関する集計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6009E6-C116-42BF-98EB-272C943AA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52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18E0C3B1-54D1-47F0-B7F1-07BE1F6A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01"/>
            <a:ext cx="2854957" cy="207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D353E81-93FC-49CD-BEF0-B12CAD20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1" y="-5302"/>
            <a:ext cx="2854957" cy="207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33E3B7A-74E2-429D-B1F0-B9A6E5B1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5303"/>
            <a:ext cx="2854957" cy="207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99685FF-994A-4F6C-BC9D-727808297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281" y="-5302"/>
            <a:ext cx="2854956" cy="2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BE5B19D-5935-4B93-8966-65BF2FAA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418"/>
            <a:ext cx="2966719" cy="216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20DAABB-227A-47FE-B5A6-BC8D06A7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2" y="2074419"/>
            <a:ext cx="2854956" cy="2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1EB95CE-4E48-4992-B3E5-1D3919FC8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62" y="2074419"/>
            <a:ext cx="2854956" cy="2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A230EFC-5298-42AA-BD5F-B474AACA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245" y="2074418"/>
            <a:ext cx="2753992" cy="200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AD0859C9-8BF4-48EC-9E07-03308E8C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82" y="4373245"/>
            <a:ext cx="2966719" cy="216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5C63CD99-7284-41DB-9476-591B29A8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1" y="4262303"/>
            <a:ext cx="2966719" cy="216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CF36C448-BAB1-4D61-BA02-84575827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63" y="4373246"/>
            <a:ext cx="2854956" cy="20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0267954F-A082-4F55-B5B7-B10B57F1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22" y="4379892"/>
            <a:ext cx="2805298" cy="20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86D3C69-2F7C-4B19-852A-48F8FAAC1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517" y="0"/>
            <a:ext cx="2901025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490568-3036-40EA-A7E4-F61A7C6B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09" y="1"/>
            <a:ext cx="2901026" cy="211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B1DA507-BC23-4237-894E-58FB12B8E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16" y="0"/>
            <a:ext cx="2901025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6A60F62-7E8D-48E7-AC81-E91BB5A6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441" y="0"/>
            <a:ext cx="2901025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3289230-66E4-494E-8696-237438C0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3280"/>
            <a:ext cx="2818391" cy="20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C45D5A5-EEB5-4BA3-9F96-2F7E8601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13" y="2083181"/>
            <a:ext cx="2901025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E91DA10-826B-4453-B9F2-D73AF0FE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33" y="2113279"/>
            <a:ext cx="2818393" cy="20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B056CD0-E347-4343-A162-DAB7BDCB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47" y="2113279"/>
            <a:ext cx="2691819" cy="196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6D8A750-94F8-4BAF-B494-037594D1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517" y="4349244"/>
            <a:ext cx="2894908" cy="2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3F0916E2-F6D4-4588-9F2B-FA85F961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44" y="4349244"/>
            <a:ext cx="3104889" cy="22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047D1323-5558-4FCA-81A8-79C8E02EF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33" y="4425725"/>
            <a:ext cx="2970494" cy="210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5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F063D-A2FC-4B4A-927E-34401073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何日目か</a:t>
            </a:r>
            <a:r>
              <a:rPr kumimoji="1" lang="ja-JP" altLang="en-US" dirty="0"/>
              <a:t>に関する集計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6009E6-C116-42BF-98EB-272C943AA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34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2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F063D-A2FC-4B4A-927E-34401073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最終日か否かに</a:t>
            </a:r>
            <a:br>
              <a:rPr kumimoji="1" lang="en-US" altLang="ja-JP"/>
            </a:br>
            <a:r>
              <a:rPr kumimoji="1" lang="ja-JP" altLang="en-US"/>
              <a:t>関する</a:t>
            </a:r>
            <a:r>
              <a:rPr kumimoji="1" lang="ja-JP" altLang="en-US" dirty="0"/>
              <a:t>集計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6009E6-C116-42BF-98EB-272C943AA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83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33</Words>
  <Application>Microsoft Office PowerPoint</Application>
  <PresentationFormat>ワイド画面</PresentationFormat>
  <Paragraphs>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日付に関する集計結果 まとめ報告書</vt:lpstr>
      <vt:lpstr>開催日数に関する集計</vt:lpstr>
      <vt:lpstr>PowerPoint プレゼンテーション</vt:lpstr>
      <vt:lpstr>PowerPoint プレゼンテーション</vt:lpstr>
      <vt:lpstr>何日目かに関する集計</vt:lpstr>
      <vt:lpstr>PowerPoint プレゼンテーション</vt:lpstr>
      <vt:lpstr>最終日か否かに 関する集計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日付に関する集計結果</dc:title>
  <dc:creator>WATANABE TAKUMA</dc:creator>
  <cp:lastModifiedBy>WATANABE TAKUMA</cp:lastModifiedBy>
  <cp:revision>3</cp:revision>
  <dcterms:created xsi:type="dcterms:W3CDTF">2021-08-30T13:16:06Z</dcterms:created>
  <dcterms:modified xsi:type="dcterms:W3CDTF">2021-09-01T00:10:03Z</dcterms:modified>
</cp:coreProperties>
</file>