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79" y="1380068"/>
            <a:ext cx="9072644" cy="2616199"/>
          </a:xfrm>
        </p:spPr>
        <p:txBody>
          <a:bodyPr/>
          <a:lstStyle/>
          <a:p>
            <a:r>
              <a:rPr lang="en-US" dirty="0" smtClean="0"/>
              <a:t>CSC  413[01] </a:t>
            </a:r>
            <a:r>
              <a:rPr lang="en-US" dirty="0" smtClean="0"/>
              <a:t>– Game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Aleksandr</a:t>
            </a:r>
            <a:r>
              <a:rPr lang="en-US" dirty="0" smtClean="0"/>
              <a:t> Kibis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18147"/>
          </a:xfrm>
        </p:spPr>
        <p:txBody>
          <a:bodyPr/>
          <a:lstStyle/>
          <a:p>
            <a:r>
              <a:rPr lang="en-US" dirty="0" smtClean="0"/>
              <a:t>Tank Game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371" y="818147"/>
            <a:ext cx="7106589" cy="53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45958"/>
          </a:xfrm>
        </p:spPr>
        <p:txBody>
          <a:bodyPr/>
          <a:lstStyle/>
          <a:p>
            <a:r>
              <a:rPr lang="en-US" dirty="0" smtClean="0"/>
              <a:t>Original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648" y="902368"/>
            <a:ext cx="9254036" cy="53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09863"/>
          </a:xfrm>
        </p:spPr>
        <p:txBody>
          <a:bodyPr/>
          <a:lstStyle/>
          <a:p>
            <a:r>
              <a:rPr lang="en-US" dirty="0" smtClean="0"/>
              <a:t>Changes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09863"/>
            <a:ext cx="10018713" cy="5081337"/>
          </a:xfrm>
        </p:spPr>
        <p:txBody>
          <a:bodyPr/>
          <a:lstStyle/>
          <a:p>
            <a:r>
              <a:rPr lang="en-US" dirty="0" smtClean="0"/>
              <a:t>Bullet class modified</a:t>
            </a:r>
          </a:p>
          <a:p>
            <a:pPr lvl="1"/>
            <a:r>
              <a:rPr lang="en-US" dirty="0" smtClean="0"/>
              <a:t>Fire direction added to constructor</a:t>
            </a:r>
          </a:p>
          <a:p>
            <a:pPr lvl="1"/>
            <a:r>
              <a:rPr lang="en-US" dirty="0" smtClean="0"/>
              <a:t>Suggestion: create Tank Bullet class which extends bullet</a:t>
            </a:r>
          </a:p>
          <a:p>
            <a:r>
              <a:rPr lang="en-US" dirty="0" smtClean="0"/>
              <a:t>Island + Enemy = Wall!</a:t>
            </a:r>
          </a:p>
          <a:p>
            <a:r>
              <a:rPr lang="en-US" dirty="0" smtClean="0"/>
              <a:t>Skins and Sounds</a:t>
            </a:r>
          </a:p>
        </p:txBody>
      </p:sp>
      <p:pic>
        <p:nvPicPr>
          <p:cNvPr id="1026" name="Picture 2" descr="http://www.percivalconstantine.com/wp-content/uploads/2012/10/frankenstein.jpg?w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049" y="3305174"/>
            <a:ext cx="2130593" cy="31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42210"/>
          </a:xfrm>
        </p:spPr>
        <p:txBody>
          <a:bodyPr>
            <a:normAutofit/>
          </a:bodyPr>
          <a:lstStyle/>
          <a:p>
            <a:r>
              <a:rPr lang="en-US" dirty="0" smtClean="0"/>
              <a:t>Image Rotation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668" y="1400301"/>
            <a:ext cx="8707995" cy="34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7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33926"/>
          </a:xfrm>
        </p:spPr>
        <p:txBody>
          <a:bodyPr/>
          <a:lstStyle/>
          <a:p>
            <a:r>
              <a:rPr lang="en-US" dirty="0" smtClean="0"/>
              <a:t>Key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108" y="895350"/>
            <a:ext cx="8185116" cy="48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8205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82053"/>
            <a:ext cx="10018713" cy="5009147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separation</a:t>
            </a:r>
          </a:p>
          <a:p>
            <a:r>
              <a:rPr lang="en-US" dirty="0" smtClean="0"/>
              <a:t>Observer/Observable</a:t>
            </a:r>
            <a:endParaRPr lang="en-US" dirty="0" smtClean="0"/>
          </a:p>
          <a:p>
            <a:r>
              <a:rPr lang="en-US" dirty="0" smtClean="0"/>
              <a:t>Java audio handling</a:t>
            </a:r>
          </a:p>
          <a:p>
            <a:r>
              <a:rPr lang="en-US" dirty="0" smtClean="0"/>
              <a:t>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318" y="2992899"/>
            <a:ext cx="3932697" cy="19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82842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1494"/>
            <a:ext cx="10018713" cy="4888832"/>
          </a:xfrm>
        </p:spPr>
        <p:txBody>
          <a:bodyPr>
            <a:normAutofit/>
          </a:bodyPr>
          <a:lstStyle/>
          <a:p>
            <a:r>
              <a:rPr lang="en-US" dirty="0" err="1" smtClean="0"/>
              <a:t>WingMan</a:t>
            </a:r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Changes</a:t>
            </a:r>
          </a:p>
          <a:p>
            <a:r>
              <a:rPr lang="en-US" dirty="0" smtClean="0"/>
              <a:t>Class Examples</a:t>
            </a:r>
          </a:p>
          <a:p>
            <a:pPr lvl="1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HUD</a:t>
            </a:r>
          </a:p>
          <a:p>
            <a:pPr lvl="1"/>
            <a:r>
              <a:rPr lang="en-US" dirty="0" smtClean="0"/>
              <a:t>Explosion</a:t>
            </a:r>
          </a:p>
          <a:p>
            <a:r>
              <a:rPr lang="en-US" dirty="0" smtClean="0"/>
              <a:t>Tank Demo</a:t>
            </a:r>
            <a:endParaRPr lang="en-US" dirty="0" smtClean="0"/>
          </a:p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"/>
            <a:ext cx="10018713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594" y="1143001"/>
            <a:ext cx="6882147" cy="51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22684"/>
          </a:xfrm>
        </p:spPr>
        <p:txBody>
          <a:bodyPr/>
          <a:lstStyle/>
          <a:p>
            <a:r>
              <a:rPr lang="en-US" dirty="0" smtClean="0"/>
              <a:t>Original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776" y="1022685"/>
            <a:ext cx="9141780" cy="5269831"/>
          </a:xfrm>
          <a:prstGeom prst="rect">
            <a:avLst/>
          </a:prstGeom>
        </p:spPr>
      </p:pic>
      <p:sp>
        <p:nvSpPr>
          <p:cNvPr id="8" name="Flowchart: Summing Junction 7"/>
          <p:cNvSpPr/>
          <p:nvPr/>
        </p:nvSpPr>
        <p:spPr>
          <a:xfrm>
            <a:off x="1922776" y="1022685"/>
            <a:ext cx="1720516" cy="1407694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6112042" y="3998495"/>
            <a:ext cx="2871537" cy="2294021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82842"/>
          </a:xfrm>
        </p:spPr>
        <p:txBody>
          <a:bodyPr/>
          <a:lstStyle/>
          <a:p>
            <a:r>
              <a:rPr lang="en-US" dirty="0" smtClean="0"/>
              <a:t>Updated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005" y="1082842"/>
            <a:ext cx="8717321" cy="53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57989"/>
          </a:xfrm>
        </p:spPr>
        <p:txBody>
          <a:bodyPr/>
          <a:lstStyle/>
          <a:p>
            <a:r>
              <a:rPr lang="en-US" dirty="0" smtClean="0"/>
              <a:t>New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57989"/>
            <a:ext cx="10018713" cy="5033211"/>
          </a:xfrm>
        </p:spPr>
        <p:txBody>
          <a:bodyPr/>
          <a:lstStyle/>
          <a:p>
            <a:r>
              <a:rPr lang="en-US" dirty="0" smtClean="0"/>
              <a:t>Sound</a:t>
            </a:r>
          </a:p>
          <a:p>
            <a:r>
              <a:rPr lang="en-US" dirty="0" err="1" smtClean="0"/>
              <a:t>HUDelement</a:t>
            </a:r>
            <a:endParaRPr lang="en-US" dirty="0" smtClean="0"/>
          </a:p>
          <a:p>
            <a:r>
              <a:rPr lang="en-US" dirty="0" smtClean="0"/>
              <a:t>Explosion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50495"/>
          </a:xfrm>
        </p:spPr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239" y="950495"/>
            <a:ext cx="7430854" cy="55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42211"/>
          </a:xfrm>
        </p:spPr>
        <p:txBody>
          <a:bodyPr/>
          <a:lstStyle/>
          <a:p>
            <a:r>
              <a:rPr lang="en-US" dirty="0" err="1" smtClean="0"/>
              <a:t>HUDelement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760" y="842211"/>
            <a:ext cx="6015812" cy="5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94084"/>
          </a:xfrm>
        </p:spPr>
        <p:txBody>
          <a:bodyPr/>
          <a:lstStyle/>
          <a:p>
            <a:r>
              <a:rPr lang="en-US" dirty="0" smtClean="0"/>
              <a:t>Explosion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932" y="794084"/>
            <a:ext cx="7135467" cy="58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666</TotalTime>
  <Words>87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CSC  413[01] – Game Design</vt:lpstr>
      <vt:lpstr>Topics</vt:lpstr>
      <vt:lpstr>Demo</vt:lpstr>
      <vt:lpstr>Original Design</vt:lpstr>
      <vt:lpstr>Updated Design</vt:lpstr>
      <vt:lpstr>New Classes</vt:lpstr>
      <vt:lpstr>Sound</vt:lpstr>
      <vt:lpstr>HUDelement</vt:lpstr>
      <vt:lpstr>Explosion</vt:lpstr>
      <vt:lpstr>Tank Game Demo</vt:lpstr>
      <vt:lpstr>Original Design</vt:lpstr>
      <vt:lpstr>Changes so far…</vt:lpstr>
      <vt:lpstr>Image Rotation</vt:lpstr>
      <vt:lpstr>Key Mapping</vt:lpstr>
      <vt:lpstr>Challenges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 413[01] - WingMan</dc:title>
  <dc:creator>alex kibis</dc:creator>
  <cp:lastModifiedBy>alex kibis</cp:lastModifiedBy>
  <cp:revision>10</cp:revision>
  <dcterms:created xsi:type="dcterms:W3CDTF">2014-12-04T02:30:14Z</dcterms:created>
  <dcterms:modified xsi:type="dcterms:W3CDTF">2014-12-04T14:27:52Z</dcterms:modified>
</cp:coreProperties>
</file>