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A9044-4094-48FC-86F0-F3514573B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616330-5CF8-4228-8CF5-CF0C6E6CA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6728B-3C75-436A-9CE3-2484BE1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EE4D1-8B40-4BB1-8303-6BFBEF9C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6A5B0-4F33-4D9A-83C7-94CFC094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8A123-8806-4BEF-8CAD-6FE0E07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2C0297-D846-48FB-8EE3-4B7F8E3E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61E6D-22CD-4481-8755-E09D82E4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4AE6C6-1CB4-4ACF-A330-EB94E7F5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CCE62-3CEB-41CF-B72F-56981CB7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23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10ABF-5B3A-4653-8992-DB9B063E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812E39-74A1-454E-84EB-6581E6AF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0A65C-56B3-47E1-99AC-8252994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80883-6F4E-4F71-839C-CC243039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82E7B-6290-4208-A72C-CB9D5574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FD13C-1A9D-4866-A3AA-845660A5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DC06E-C9A7-4F1F-8BA4-A479EAB4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D89AD-C03A-4E94-A1C3-9427441B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2BBAB-60CB-4DE6-9F1E-3F2D57D2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C86BD-105E-4D98-A1B6-076F4E5B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492-65E0-4DE3-A973-AC2AA2E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B364C-6C1F-4E60-975E-45645B7A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0C4EA-B3F3-4032-B49D-6F7D5626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7E85C-1792-49AE-8219-A82F6394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2A534-FA52-4AB5-9603-70AC091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60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88C75-32D6-4EE3-BD0D-B68ED953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C08A0F-D660-4448-B8CF-9AF471EB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536CC-B1D5-4255-BFD7-B38FEBB91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3468AC-43FA-4480-B105-CA5552A1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A06E1D-76E2-4A82-9391-24EDD7A7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75A2C9-6AB3-476F-9E8C-0421B987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6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A9CC-CE57-48E7-8E49-5DDB22A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B736DF-DF95-465D-B1B0-E3635C52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9830BA-36A3-4547-A3C6-E5A896E5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8E8E70-FAD7-4E03-B0E8-30E912A9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BFB15D-BB23-4A75-8E5C-CFCB45D6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9CC024-1096-4F37-8124-92D8753A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E14227-571A-40DA-AF45-E03B5C92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514212-982A-44FB-A443-CC6435F5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10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13DDA-D5D9-4E22-A3AA-08982DC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969DE0-51E4-4285-AA91-08A7F8D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DD0ABC-4465-46C4-BECB-87F7F9D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A431C-0ECC-4A15-BCE2-EF2AE6E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2DE4DD-4F07-497B-95FA-8D261D22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0B059-9474-430B-BC46-B6C90BD8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4B7C4E-CD39-4F91-9FDD-6288935A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CB553-8E3C-4D63-B489-E1DB0E75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84817A-48E6-4837-B533-667690F9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175CAF-A93F-44AC-BBC1-6C6CCF182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A997A-ABD5-4C85-842C-75383FE6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2AB06-A21C-44B0-B217-6B592FE5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9CDC8-120A-4EF2-91B2-C2AE922F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A932F-450E-488B-A572-05854F32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C07911-6FAB-4614-87C4-1A414CA2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A854AD-4040-45E2-9511-6A7A6AF4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86EDE-AB14-407E-9360-22C1FAD7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1E17B-7FD8-42A8-B5E6-8D57659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67F079-4556-4236-9DAE-785379B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53153F-70FD-49BE-9CF4-37C4A484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D7CB4D-379D-45F9-9402-373B6C7C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9FFB1-2F8F-4754-974C-6A5B01581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4A5E-32A6-463B-8F38-19452DF2A43C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F6E36-39E6-40E4-81D6-C3C3B1E50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AC873-60B3-446A-A0D8-4B4242910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A90F-1B29-4635-8CB9-AB16E3E79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5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1D6E19-E5AD-48C1-A3A5-86A8B9A9A830}"/>
              </a:ext>
            </a:extLst>
          </p:cNvPr>
          <p:cNvGrpSpPr/>
          <p:nvPr/>
        </p:nvGrpSpPr>
        <p:grpSpPr>
          <a:xfrm>
            <a:off x="3045041" y="1367633"/>
            <a:ext cx="1786186" cy="4156476"/>
            <a:chOff x="3045041" y="1367633"/>
            <a:chExt cx="1786186" cy="4156476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EF362C9-6E6E-4E47-B274-6892FC120C5C}"/>
                </a:ext>
              </a:extLst>
            </p:cNvPr>
            <p:cNvSpPr/>
            <p:nvPr/>
          </p:nvSpPr>
          <p:spPr>
            <a:xfrm>
              <a:off x="3697549" y="1367633"/>
              <a:ext cx="470517" cy="4705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7C9B9BD-D83A-4FB3-984E-7A7BD5893D60}"/>
                </a:ext>
              </a:extLst>
            </p:cNvPr>
            <p:cNvSpPr/>
            <p:nvPr/>
          </p:nvSpPr>
          <p:spPr>
            <a:xfrm>
              <a:off x="4341181" y="3110678"/>
              <a:ext cx="470517" cy="4705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612572F3-8C89-4AB8-AFFF-CA03607E207C}"/>
                </a:ext>
              </a:extLst>
            </p:cNvPr>
            <p:cNvSpPr/>
            <p:nvPr/>
          </p:nvSpPr>
          <p:spPr>
            <a:xfrm>
              <a:off x="3062796" y="3110678"/>
              <a:ext cx="470517" cy="4705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台形 4">
              <a:extLst>
                <a:ext uri="{FF2B5EF4-FFF2-40B4-BE49-F238E27FC236}">
                  <a16:creationId xmlns:a16="http://schemas.microsoft.com/office/drawing/2014/main" id="{C0BA4DF5-56F6-4DCF-B55D-8F0BC625E536}"/>
                </a:ext>
              </a:extLst>
            </p:cNvPr>
            <p:cNvSpPr/>
            <p:nvPr/>
          </p:nvSpPr>
          <p:spPr>
            <a:xfrm flipV="1">
              <a:off x="3062796" y="2743200"/>
              <a:ext cx="1748902" cy="1067213"/>
            </a:xfrm>
            <a:prstGeom prst="trapezoid">
              <a:avLst>
                <a:gd name="adj" fmla="val 557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弦 5">
              <a:extLst>
                <a:ext uri="{FF2B5EF4-FFF2-40B4-BE49-F238E27FC236}">
                  <a16:creationId xmlns:a16="http://schemas.microsoft.com/office/drawing/2014/main" id="{9351A906-F8E7-4FBF-829A-C98806B9CFBE}"/>
                </a:ext>
              </a:extLst>
            </p:cNvPr>
            <p:cNvSpPr/>
            <p:nvPr/>
          </p:nvSpPr>
          <p:spPr>
            <a:xfrm rot="7418128">
              <a:off x="3045041" y="1679059"/>
              <a:ext cx="1786186" cy="1786186"/>
            </a:xfrm>
            <a:prstGeom prst="chord">
              <a:avLst>
                <a:gd name="adj1" fmla="val 2700000"/>
                <a:gd name="adj2" fmla="val 148666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E7B2A30-A840-4255-9CF9-B6D293C1ECCC}"/>
                </a:ext>
              </a:extLst>
            </p:cNvPr>
            <p:cNvSpPr/>
            <p:nvPr/>
          </p:nvSpPr>
          <p:spPr>
            <a:xfrm>
              <a:off x="3346882" y="2104954"/>
              <a:ext cx="1171852" cy="117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D0D098D-BF93-4BAB-A44D-63E2742F89EF}"/>
                </a:ext>
              </a:extLst>
            </p:cNvPr>
            <p:cNvSpPr/>
            <p:nvPr/>
          </p:nvSpPr>
          <p:spPr>
            <a:xfrm>
              <a:off x="3657600" y="3810413"/>
              <a:ext cx="550416" cy="1713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41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2</cp:revision>
  <dcterms:created xsi:type="dcterms:W3CDTF">2019-05-16T02:43:50Z</dcterms:created>
  <dcterms:modified xsi:type="dcterms:W3CDTF">2019-05-16T02:54:52Z</dcterms:modified>
</cp:coreProperties>
</file>