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CF038-8D09-4826-9F8E-6A434F151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32CAC65-F2E0-4EBE-94F2-014AC6CF1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F3336-A3EC-4834-BFE4-A7F720C5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08BA7-9995-4432-90C4-13E4CDEB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F05C3-1E14-4E40-8A5A-C1564A5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0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36011-570D-42FE-A3F5-CD0E30FF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1251C2-4A03-4185-92E4-1A26EB767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0576E-FC3D-4F38-97DF-60935BD6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2A88F-2067-4323-A85D-B6010C2F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0B484-C3D1-4B37-984A-5C9168D1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3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6A32DB-6056-4E86-A533-78E2CAB3A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CCF618-04D8-463B-8E72-B11702192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BC37B-3FB8-43CE-B440-3385C936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406B1-8F24-4C6B-A575-2BEBB312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0EF29-D17D-425C-840B-DB46BD5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2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921D4-01C7-4AFD-8998-9C1BE57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7EC1-37C1-46AF-8791-583829E0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0545F-B175-45F3-A7BA-8899DCEB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085AE-60D1-46D6-A79A-425C3325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C30991-A4BA-4612-934A-0571E8EC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85574-A9FA-4651-ABAC-38334F3F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45FCC5-E86A-413F-A70F-0820EAB3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76982-9E55-4AB0-BD16-C2470DF2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8B4A5-314D-46CF-A06A-2761ECF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AA0358-0DF9-49B3-9776-52159802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76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24CBB-E12C-40F3-999C-567446F1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43834-F597-40A2-8E31-62C1F20C0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5B8B7B-0CE8-4F12-A313-FA9BE0AF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0F7B1-2797-4D21-9922-10D3C6E5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8621DC-CEC6-4509-8627-17359D38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9E6DF-C530-4F01-BDB4-05353A3A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8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1EDC6-92E1-439D-B3E2-B228EFE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F178D2-D20B-4862-8185-4CD61312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02838C-B7F4-4D60-A2B3-BDE06C2B6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49BFB-A860-4285-A6F9-DE91186F8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8BE304-07A8-4EDC-B497-3A98870D9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FABE5C-462C-4BFD-AF39-4B4DABE8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76C24D-0C2B-4710-9A06-DD1C1AE8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F11DB7-3E12-4502-9738-B2AC3F8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1DA0F-B0CA-477B-8318-332153E9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D8AD1D-11C6-4081-9809-F5C1595B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CA92CD-88F4-4671-9E58-88DF6F5F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2B4671-9866-4790-8DBA-CF44625B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4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4F4283-2384-4B48-B3C4-FE538707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06AC9E-F522-4105-A5B6-34B66697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0A4D16-BE64-4D79-BDCB-C9EBC1A8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0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81759-D204-412E-9148-DE7BCDB8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A8EF6-D058-4C5B-87F1-32B0D657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E2DEDE-6A2A-4E08-8E69-FE36E88AA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7D2D4-94C9-4B35-98A3-C3A30D9E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644F8-BC2F-43DC-8E8E-729C71CC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893487-F8F3-4AA5-A98D-B42B45FC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74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DD03A-D952-4592-934E-F5485DCA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019E64-F2FE-4D07-8E66-8F60D14C9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7B6A3B-B950-4F4B-A19A-08EF879E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82F33-AC94-45B6-B72F-41EC1B1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BD0E2-5504-4529-8404-DC33085D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28FA1-0D05-4E48-9557-B2C43E1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703128-5FB8-4EEA-960D-F6726295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3CCF23-FD7F-4162-B81C-3E08F5F8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EBFB0-13B5-4C2C-BF8B-B2B6F4AD2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56E7-3B20-43FA-A40B-0C24114DE86F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6F539-0B0E-4EF6-AEEE-0DCE7A5C0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CE6359-5F3C-40D9-92AE-4A687F5B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3E06-610F-443E-850B-8ECCC0034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32">
            <a:extLst>
              <a:ext uri="{FF2B5EF4-FFF2-40B4-BE49-F238E27FC236}">
                <a16:creationId xmlns:a16="http://schemas.microsoft.com/office/drawing/2014/main" id="{56792945-8D30-42F8-BCEE-8816F4DD20B7}"/>
              </a:ext>
            </a:extLst>
          </p:cNvPr>
          <p:cNvSpPr txBox="1"/>
          <p:nvPr/>
        </p:nvSpPr>
        <p:spPr>
          <a:xfrm>
            <a:off x="4207842" y="2022047"/>
            <a:ext cx="37390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光学顕微鏡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木下研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による表面観察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Takagi-</a:t>
            </a:r>
            <a:r>
              <a:rPr lang="en-US" altLang="ja-JP" sz="16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Taupin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 equation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の理解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超蛍光ゼミ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物理学会予稿執筆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フーリエ変換による振動数の解析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試料取り出し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ブリッジマン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軸ステージ用の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LabVIEW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プログラム作成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Single Shot</a:t>
            </a:r>
            <a:r>
              <a:rPr lang="ja-JP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測定の同期に関する問題点の洗い出し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41B3F7-08E7-4128-BE30-BD100FC159AD}"/>
              </a:ext>
            </a:extLst>
          </p:cNvPr>
          <p:cNvSpPr/>
          <p:nvPr/>
        </p:nvSpPr>
        <p:spPr>
          <a:xfrm>
            <a:off x="115783" y="157163"/>
            <a:ext cx="3773978" cy="656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CuCl</a:t>
            </a:r>
            <a:r>
              <a:rPr kumimoji="1" lang="en-US" altLang="ja-JP" sz="40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r>
              <a:rPr kumimoji="1" lang="ja-JP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班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7F66AC-7F22-48B2-A1CD-8B1DBDBE0A2F}"/>
              </a:ext>
            </a:extLst>
          </p:cNvPr>
          <p:cNvSpPr/>
          <p:nvPr/>
        </p:nvSpPr>
        <p:spPr>
          <a:xfrm>
            <a:off x="4134105" y="335833"/>
            <a:ext cx="2258687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2019</a:t>
            </a:r>
            <a:r>
              <a: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年</a:t>
            </a:r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7</a:t>
            </a:r>
            <a:r>
              <a: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月</a:t>
            </a:r>
            <a:r>
              <a: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A53940-360C-4DD9-8BD7-E866EE395A59}"/>
              </a:ext>
            </a:extLst>
          </p:cNvPr>
          <p:cNvSpPr/>
          <p:nvPr/>
        </p:nvSpPr>
        <p:spPr>
          <a:xfrm>
            <a:off x="182880" y="1150108"/>
            <a:ext cx="3665913" cy="544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78652AC-F48C-4C33-B826-D7704E490507}"/>
              </a:ext>
            </a:extLst>
          </p:cNvPr>
          <p:cNvSpPr/>
          <p:nvPr/>
        </p:nvSpPr>
        <p:spPr>
          <a:xfrm>
            <a:off x="4188184" y="1150108"/>
            <a:ext cx="3665913" cy="5444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AA029C-30AE-4A58-9005-401358676D76}"/>
              </a:ext>
            </a:extLst>
          </p:cNvPr>
          <p:cNvSpPr/>
          <p:nvPr/>
        </p:nvSpPr>
        <p:spPr>
          <a:xfrm>
            <a:off x="8329352" y="1150108"/>
            <a:ext cx="3665913" cy="5444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EC19604-6489-4B2F-979B-1A6929C82CD1}"/>
              </a:ext>
            </a:extLst>
          </p:cNvPr>
          <p:cNvCxnSpPr/>
          <p:nvPr/>
        </p:nvCxnSpPr>
        <p:spPr>
          <a:xfrm>
            <a:off x="8090606" y="989215"/>
            <a:ext cx="0" cy="57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AB2F39A-186D-408D-8710-33EF20ACA43B}"/>
              </a:ext>
            </a:extLst>
          </p:cNvPr>
          <p:cNvCxnSpPr/>
          <p:nvPr/>
        </p:nvCxnSpPr>
        <p:spPr>
          <a:xfrm>
            <a:off x="4023984" y="989215"/>
            <a:ext cx="0" cy="576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B8209E8-DFCD-4062-BD36-0AA8DAC21117}"/>
              </a:ext>
            </a:extLst>
          </p:cNvPr>
          <p:cNvSpPr txBox="1"/>
          <p:nvPr/>
        </p:nvSpPr>
        <p:spPr>
          <a:xfrm>
            <a:off x="311328" y="1352824"/>
            <a:ext cx="133882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課題リスト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0CD741F-3E8C-4E1B-B86B-ED25EC6CA247}"/>
              </a:ext>
            </a:extLst>
          </p:cNvPr>
          <p:cNvSpPr txBox="1"/>
          <p:nvPr/>
        </p:nvSpPr>
        <p:spPr>
          <a:xfrm>
            <a:off x="4320040" y="1352824"/>
            <a:ext cx="272382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前回から本日までの活動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B5B08D6-CFBD-494A-BE2D-AE34479039B7}"/>
              </a:ext>
            </a:extLst>
          </p:cNvPr>
          <p:cNvSpPr txBox="1"/>
          <p:nvPr/>
        </p:nvSpPr>
        <p:spPr>
          <a:xfrm>
            <a:off x="8509996" y="1352824"/>
            <a:ext cx="13388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今後</a:t>
            </a:r>
            <a:r>
              <a:rPr kumimoji="1"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の予定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3BDEDF-C8DE-4F66-BCE2-F2CE1DDBDB38}"/>
              </a:ext>
            </a:extLst>
          </p:cNvPr>
          <p:cNvSpPr txBox="1"/>
          <p:nvPr/>
        </p:nvSpPr>
        <p:spPr>
          <a:xfrm>
            <a:off x="182880" y="190419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kumimoji="1" lang="en-US" altLang="ja-JP" dirty="0" err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CuCl</a:t>
            </a:r>
            <a:r>
              <a:rPr kumimoji="1"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4A78E0-389D-4CE8-A9B7-71568B4B476B}"/>
              </a:ext>
            </a:extLst>
          </p:cNvPr>
          <p:cNvSpPr txBox="1"/>
          <p:nvPr/>
        </p:nvSpPr>
        <p:spPr>
          <a:xfrm>
            <a:off x="163404" y="546355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lang="en-US" altLang="ja-JP" dirty="0" err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ZnO</a:t>
            </a:r>
            <a:r>
              <a:rPr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369FF5-3B74-4247-99C2-1B37006E6BED}"/>
              </a:ext>
            </a:extLst>
          </p:cNvPr>
          <p:cNvSpPr txBox="1"/>
          <p:nvPr/>
        </p:nvSpPr>
        <p:spPr>
          <a:xfrm>
            <a:off x="4134105" y="169168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kumimoji="1" lang="en-US" altLang="ja-JP" dirty="0" err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CuCl</a:t>
            </a:r>
            <a:r>
              <a:rPr kumimoji="1"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E47308-FCD8-4DEB-A1F9-0B075C15D18A}"/>
              </a:ext>
            </a:extLst>
          </p:cNvPr>
          <p:cNvSpPr txBox="1"/>
          <p:nvPr/>
        </p:nvSpPr>
        <p:spPr>
          <a:xfrm>
            <a:off x="8304724" y="19031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kumimoji="1" lang="en-US" altLang="ja-JP" dirty="0" err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CuCl</a:t>
            </a:r>
            <a:r>
              <a:rPr kumimoji="1"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FAC7149-4113-4F82-8437-4B2C56864686}"/>
              </a:ext>
            </a:extLst>
          </p:cNvPr>
          <p:cNvSpPr txBox="1"/>
          <p:nvPr/>
        </p:nvSpPr>
        <p:spPr>
          <a:xfrm>
            <a:off x="242660" y="5801211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低温での</a:t>
            </a:r>
            <a:r>
              <a:rPr lang="en-US" altLang="ja-JP" sz="16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PL</a:t>
            </a:r>
            <a:r>
              <a:rPr lang="ja-JP" altLang="en-US" sz="16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測定</a:t>
            </a:r>
            <a:endParaRPr lang="en-US" altLang="ja-JP" sz="1600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4F1513-8516-47EB-8784-7AD9A93741A8}"/>
              </a:ext>
            </a:extLst>
          </p:cNvPr>
          <p:cNvSpPr txBox="1"/>
          <p:nvPr/>
        </p:nvSpPr>
        <p:spPr>
          <a:xfrm>
            <a:off x="88056" y="2204377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《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試料作製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評価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》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9820F03-2117-4EAC-B925-0333DDC99283}"/>
              </a:ext>
            </a:extLst>
          </p:cNvPr>
          <p:cNvSpPr txBox="1"/>
          <p:nvPr/>
        </p:nvSpPr>
        <p:spPr>
          <a:xfrm>
            <a:off x="82471" y="345142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《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光学測定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E8A916D-DF6A-405F-8DDC-71445348AF6B}"/>
              </a:ext>
            </a:extLst>
          </p:cNvPr>
          <p:cNvSpPr txBox="1"/>
          <p:nvPr/>
        </p:nvSpPr>
        <p:spPr>
          <a:xfrm>
            <a:off x="163404" y="3690122"/>
            <a:ext cx="382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ヒートサイクルによる発光強度低下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超蛍光の振動波形の再現性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高温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(&gt;120 K)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における時間分解測定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633E00E-6C4B-4508-B515-BAC09320A900}"/>
              </a:ext>
            </a:extLst>
          </p:cNvPr>
          <p:cNvSpPr txBox="1"/>
          <p:nvPr/>
        </p:nvSpPr>
        <p:spPr>
          <a:xfrm>
            <a:off x="182880" y="469427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AIS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2">
            <a:extLst>
              <a:ext uri="{FF2B5EF4-FFF2-40B4-BE49-F238E27FC236}">
                <a16:creationId xmlns:a16="http://schemas.microsoft.com/office/drawing/2014/main" id="{77FDF27B-22D5-4D86-9B3C-F11CF0877269}"/>
              </a:ext>
            </a:extLst>
          </p:cNvPr>
          <p:cNvSpPr txBox="1"/>
          <p:nvPr/>
        </p:nvSpPr>
        <p:spPr>
          <a:xfrm>
            <a:off x="4277515" y="5165344"/>
            <a:ext cx="357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特になし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42">
            <a:extLst>
              <a:ext uri="{FF2B5EF4-FFF2-40B4-BE49-F238E27FC236}">
                <a16:creationId xmlns:a16="http://schemas.microsoft.com/office/drawing/2014/main" id="{BAE4B834-A10A-4AE4-9B99-CCDEFB731393}"/>
              </a:ext>
            </a:extLst>
          </p:cNvPr>
          <p:cNvSpPr txBox="1"/>
          <p:nvPr/>
        </p:nvSpPr>
        <p:spPr>
          <a:xfrm>
            <a:off x="4260495" y="6002529"/>
            <a:ext cx="342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特になし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8A916D-DF6A-405F-8DDC-71445348AF6B}"/>
              </a:ext>
            </a:extLst>
          </p:cNvPr>
          <p:cNvSpPr txBox="1"/>
          <p:nvPr/>
        </p:nvSpPr>
        <p:spPr>
          <a:xfrm>
            <a:off x="194914" y="2453312"/>
            <a:ext cx="368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レーザー顕微鏡による表面観察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102E290-C6E0-45A4-AF34-46036344EB07}"/>
              </a:ext>
            </a:extLst>
          </p:cNvPr>
          <p:cNvSpPr txBox="1"/>
          <p:nvPr/>
        </p:nvSpPr>
        <p:spPr>
          <a:xfrm>
            <a:off x="8346534" y="5222951"/>
            <a:ext cx="375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発光測定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2591553-49FB-47B6-932D-149D8E133922}"/>
              </a:ext>
            </a:extLst>
          </p:cNvPr>
          <p:cNvSpPr txBox="1"/>
          <p:nvPr/>
        </p:nvSpPr>
        <p:spPr>
          <a:xfrm>
            <a:off x="8346534" y="2239520"/>
            <a:ext cx="3757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超蛍光ゼミ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物理学会予稿修正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位置スキャン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PL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測定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試料作製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アニール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軸ステージ用の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LabVIEW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プログラム作成</a:t>
            </a:r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B43678-48D1-4C58-B4AF-CDB69D9A4F5A}"/>
              </a:ext>
            </a:extLst>
          </p:cNvPr>
          <p:cNvSpPr txBox="1"/>
          <p:nvPr/>
        </p:nvSpPr>
        <p:spPr>
          <a:xfrm>
            <a:off x="8304724" y="572318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lang="en-US" altLang="ja-JP" dirty="0" err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ZnO</a:t>
            </a:r>
            <a:r>
              <a:rPr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EB48D9-FF3B-42B5-B79B-DCE2CC794B58}"/>
              </a:ext>
            </a:extLst>
          </p:cNvPr>
          <p:cNvSpPr txBox="1"/>
          <p:nvPr/>
        </p:nvSpPr>
        <p:spPr>
          <a:xfrm>
            <a:off x="8318693" y="491063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AIS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1B72FAC-9BE3-4423-BEF2-28D66B71122E}"/>
              </a:ext>
            </a:extLst>
          </p:cNvPr>
          <p:cNvSpPr txBox="1"/>
          <p:nvPr/>
        </p:nvSpPr>
        <p:spPr>
          <a:xfrm>
            <a:off x="4207842" y="479919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AIS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1DCE2FF-33B1-42ED-837D-759F2DDD0DEF}"/>
              </a:ext>
            </a:extLst>
          </p:cNvPr>
          <p:cNvSpPr txBox="1"/>
          <p:nvPr/>
        </p:nvSpPr>
        <p:spPr>
          <a:xfrm>
            <a:off x="4207842" y="564524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▽</a:t>
            </a:r>
            <a:r>
              <a:rPr lang="en-US" altLang="ja-JP" dirty="0" err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ZnO</a:t>
            </a:r>
            <a:r>
              <a:rPr lang="en-US" altLang="ja-JP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QDs</a:t>
            </a:r>
            <a:endParaRPr kumimoji="1" lang="ja-JP" altLang="en-US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4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游明朝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河村　康平</dc:creator>
  <cp:lastModifiedBy>涼太郎 千葉</cp:lastModifiedBy>
  <cp:revision>227</cp:revision>
  <dcterms:created xsi:type="dcterms:W3CDTF">2017-10-02T09:23:15Z</dcterms:created>
  <dcterms:modified xsi:type="dcterms:W3CDTF">2019-07-09T00:48:46Z</dcterms:modified>
</cp:coreProperties>
</file>