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678" y="-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35A615-4523-4951-928F-B09235EC7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09B2B58-D27F-4455-B75D-5AB7B0F45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BE9229-AE13-406D-9A49-91F296606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961-882A-4416-B088-0C78B73683B7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FC5995-BB3B-4207-82E0-62615EE8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490010-F537-424C-963F-AF3FE18F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33B-22E9-470B-BB61-890E0654E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6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91C9CA-C27B-43F2-ADAB-19C6C96E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A62550-5988-4C29-8BB5-D098481E9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C6F0F1-BBF2-45A8-B1CE-4A6525B7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961-882A-4416-B088-0C78B73683B7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18E3A5-CBD7-4A09-A763-EA632E268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3D14C1-8A51-4C1A-AA63-FE5941A1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33B-22E9-470B-BB61-890E0654E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60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8FE27EF-7102-41E3-8BCE-30F89357E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4A655B-E895-4BAF-9167-A3838F29E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F1A732-0B72-4368-8CC5-D06D6FD8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961-882A-4416-B088-0C78B73683B7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6B4551-D8BB-4586-929B-F598B15F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AE00FC-40C1-45CF-8360-E78A39DA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33B-22E9-470B-BB61-890E0654E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16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336BC-EF1D-4D87-B571-3BFC4168D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4B5EFD-C76D-4788-B8F3-BBCAEDF36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5BA1CB-4A63-4305-A6CE-A39531AE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961-882A-4416-B088-0C78B73683B7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8AD7FC-41CC-4A96-9358-C7B7D7965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9A169A-14B7-4A1A-A90E-3156198F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33B-22E9-470B-BB61-890E0654E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34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AC778B-14E8-4059-BD3F-0FCB5044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4E2AE3-BEA7-4778-8DA9-44C78B992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FCD9EB-4105-4823-8C3A-75089A63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961-882A-4416-B088-0C78B73683B7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FEFD39-68E3-4EC2-BB85-F0E60F48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2F7CC1-B18A-496E-8465-ED89FEBC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33B-22E9-470B-BB61-890E0654E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87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1DFD59-3DD2-4637-9F9A-465890CCD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69245D-AC99-4725-B495-F819192DB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CD1035-1898-49CD-A8CF-AF387843A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2462BB-8260-41F2-AA30-FE0D79FC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961-882A-4416-B088-0C78B73683B7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5B79EE-5F1F-4DB5-9908-6D930CE0C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8BD56F-2101-4A6F-9ABA-D6DFD554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33B-22E9-470B-BB61-890E0654E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56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D6963-B2B7-4FA5-A8D8-CF99D3F8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EC41CD-EB88-4921-A083-D6FC04D9F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1ACE1B-E236-4CA8-8BD9-0E91C0F46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C6F5DC4-C620-4564-A2DA-6D87FA659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DBACAB0-0FAB-46B3-B15B-15FCB18C5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870165A-28E8-43CD-AE20-897A0A40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961-882A-4416-B088-0C78B73683B7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25752F4-F21B-4889-B6EA-8DC6CAA4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4DFFC3A-74B1-43AB-ABA8-E5FDFA5D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33B-22E9-470B-BB61-890E0654E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25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193BFF-3D6B-4DAA-8F4B-ED5DA49A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7723A97-51BE-41CD-A0AD-D4290846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961-882A-4416-B088-0C78B73683B7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AC63140-AFE3-4773-8969-EFEB3395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BBEBDC-0951-4AE6-B064-ECC5AE1D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33B-22E9-470B-BB61-890E0654E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16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F6F8F29-2CCA-4C18-98A4-09D91A06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961-882A-4416-B088-0C78B73683B7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24CBBB-F22F-4311-B087-2F37F24E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E3E7D9-2DA9-452D-BF98-68CBD021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33B-22E9-470B-BB61-890E0654E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25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3C1F07-5B74-401C-BF34-99A3BB43C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A7E24E-B939-49E6-82EB-DC06A7BB9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9A8C11-33B7-4181-BEF3-DFA0460C2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49CBA9-B6AD-41CE-B225-9D165EC12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961-882A-4416-B088-0C78B73683B7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C1DC14-4EC1-455F-BCEE-C299FD89D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13AF9A-01AE-4CE0-B703-1D388411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33B-22E9-470B-BB61-890E0654E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46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C23F9A-76D4-460C-A0EC-A70F9112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E43AC27-D4F4-4120-83AB-DEE80A619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E81FA8-123A-4D58-9ACC-AA905B74D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8A1056-A425-46FF-BBE0-84A3405A8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961-882A-4416-B088-0C78B73683B7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17A825-F1D8-48AA-939F-DDBA77D6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5F270C-F9E2-4574-9DB1-01AC4156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33B-22E9-470B-BB61-890E0654E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49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01EF7FD-CAA0-4A1C-8478-770095D23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4501F7-20E1-4153-B0A6-4E9B69E6D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9DEC85-D61C-4422-AC19-D814A1BFE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56961-882A-4416-B088-0C78B73683B7}" type="datetimeFigureOut">
              <a:rPr kumimoji="1" lang="ja-JP" altLang="en-US" smtClean="0"/>
              <a:t>2019/5/14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C2C920-3C79-4300-A25F-BC79B8457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260EEF-A5B4-42C3-B949-E197CF590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1C33B-22E9-470B-BB61-890E0654E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04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CDA9055F-4928-4BFB-A370-7C2FEB95837C}"/>
              </a:ext>
            </a:extLst>
          </p:cNvPr>
          <p:cNvCxnSpPr>
            <a:cxnSpLocks/>
          </p:cNvCxnSpPr>
          <p:nvPr/>
        </p:nvCxnSpPr>
        <p:spPr>
          <a:xfrm flipH="1" flipV="1">
            <a:off x="5966373" y="4574419"/>
            <a:ext cx="701127" cy="40479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70141187-94B3-4804-8EEF-A53AF0A38F1E}"/>
              </a:ext>
            </a:extLst>
          </p:cNvPr>
          <p:cNvCxnSpPr>
            <a:cxnSpLocks/>
          </p:cNvCxnSpPr>
          <p:nvPr/>
        </p:nvCxnSpPr>
        <p:spPr>
          <a:xfrm flipH="1" flipV="1">
            <a:off x="6171915" y="4513696"/>
            <a:ext cx="559085" cy="322787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2DC0F45-9A01-4029-A648-63E5A7B7AC25}"/>
              </a:ext>
            </a:extLst>
          </p:cNvPr>
          <p:cNvSpPr/>
          <p:nvPr/>
        </p:nvSpPr>
        <p:spPr>
          <a:xfrm>
            <a:off x="5520079" y="4448500"/>
            <a:ext cx="804706" cy="3018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960C70C-8E6A-4A28-AE24-67B1255879DA}"/>
              </a:ext>
            </a:extLst>
          </p:cNvPr>
          <p:cNvCxnSpPr>
            <a:cxnSpLocks/>
          </p:cNvCxnSpPr>
          <p:nvPr/>
        </p:nvCxnSpPr>
        <p:spPr>
          <a:xfrm flipV="1">
            <a:off x="5747240" y="2603068"/>
            <a:ext cx="3196384" cy="1845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7E5F6F4-AE2D-4868-9141-BF45C1B1ADA1}"/>
              </a:ext>
            </a:extLst>
          </p:cNvPr>
          <p:cNvCxnSpPr>
            <a:cxnSpLocks/>
          </p:cNvCxnSpPr>
          <p:nvPr/>
        </p:nvCxnSpPr>
        <p:spPr>
          <a:xfrm flipV="1">
            <a:off x="6057958" y="2735695"/>
            <a:ext cx="2966665" cy="1712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95697C2C-C802-449C-8106-5D0C4B6BF5CB}"/>
              </a:ext>
            </a:extLst>
          </p:cNvPr>
          <p:cNvCxnSpPr>
            <a:cxnSpLocks/>
          </p:cNvCxnSpPr>
          <p:nvPr/>
        </p:nvCxnSpPr>
        <p:spPr>
          <a:xfrm rot="18000000" flipH="1" flipV="1">
            <a:off x="4332596" y="1998263"/>
            <a:ext cx="0" cy="32669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9D577F4-4570-4D38-9248-CF61BA04ECA5}"/>
              </a:ext>
            </a:extLst>
          </p:cNvPr>
          <p:cNvCxnSpPr>
            <a:cxnSpLocks/>
          </p:cNvCxnSpPr>
          <p:nvPr/>
        </p:nvCxnSpPr>
        <p:spPr>
          <a:xfrm flipH="1" flipV="1">
            <a:off x="2739418" y="2532540"/>
            <a:ext cx="3318542" cy="1915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693E1C7C-24C9-4087-BEB8-9ACF01171C74}"/>
              </a:ext>
            </a:extLst>
          </p:cNvPr>
          <p:cNvGrpSpPr/>
          <p:nvPr/>
        </p:nvGrpSpPr>
        <p:grpSpPr>
          <a:xfrm>
            <a:off x="6880838" y="3354819"/>
            <a:ext cx="389997" cy="834592"/>
            <a:chOff x="6757960" y="4241799"/>
            <a:chExt cx="389997" cy="834592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DAD14445-8B3C-4D5A-AC83-32FBEFC0A3FF}"/>
                </a:ext>
              </a:extLst>
            </p:cNvPr>
            <p:cNvSpPr/>
            <p:nvPr/>
          </p:nvSpPr>
          <p:spPr>
            <a:xfrm rot="3600000">
              <a:off x="6633268" y="4366491"/>
              <a:ext cx="369455" cy="120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FFC1207C-F6CE-4131-9052-F4E8DAE44257}"/>
                </a:ext>
              </a:extLst>
            </p:cNvPr>
            <p:cNvSpPr/>
            <p:nvPr/>
          </p:nvSpPr>
          <p:spPr>
            <a:xfrm rot="3600000">
              <a:off x="6903193" y="4831628"/>
              <a:ext cx="369455" cy="120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B2306452-7DFE-4B09-8FA8-95D2958499E3}"/>
              </a:ext>
            </a:extLst>
          </p:cNvPr>
          <p:cNvGrpSpPr/>
          <p:nvPr/>
        </p:nvGrpSpPr>
        <p:grpSpPr>
          <a:xfrm>
            <a:off x="8186535" y="2599710"/>
            <a:ext cx="389997" cy="834592"/>
            <a:chOff x="6757960" y="4241799"/>
            <a:chExt cx="389997" cy="834592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68A47680-BCE0-4CCD-B106-D25585802A4A}"/>
                </a:ext>
              </a:extLst>
            </p:cNvPr>
            <p:cNvSpPr/>
            <p:nvPr/>
          </p:nvSpPr>
          <p:spPr>
            <a:xfrm rot="3600000">
              <a:off x="6633268" y="4366491"/>
              <a:ext cx="369455" cy="120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59639E62-B345-42FF-9B26-091A88708574}"/>
                </a:ext>
              </a:extLst>
            </p:cNvPr>
            <p:cNvSpPr/>
            <p:nvPr/>
          </p:nvSpPr>
          <p:spPr>
            <a:xfrm rot="3600000">
              <a:off x="6903193" y="4831628"/>
              <a:ext cx="369455" cy="120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15B2B43-9700-485C-BB4B-03EE18E8EB75}"/>
              </a:ext>
            </a:extLst>
          </p:cNvPr>
          <p:cNvSpPr/>
          <p:nvPr/>
        </p:nvSpPr>
        <p:spPr>
          <a:xfrm rot="3600000">
            <a:off x="7229857" y="3349251"/>
            <a:ext cx="369455" cy="423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04B7A4B-00CE-41E3-A473-AE3479C080F7}"/>
              </a:ext>
            </a:extLst>
          </p:cNvPr>
          <p:cNvSpPr/>
          <p:nvPr/>
        </p:nvSpPr>
        <p:spPr>
          <a:xfrm rot="3600000">
            <a:off x="7789468" y="3037958"/>
            <a:ext cx="369455" cy="423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39302661-BC38-4D34-9BBC-C94D64704CCB}"/>
              </a:ext>
            </a:extLst>
          </p:cNvPr>
          <p:cNvSpPr/>
          <p:nvPr/>
        </p:nvSpPr>
        <p:spPr>
          <a:xfrm rot="18000000" flipH="1">
            <a:off x="4182957" y="3337282"/>
            <a:ext cx="369455" cy="423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937F6558-CBEF-4223-A039-38C3D2B5BEFB}"/>
              </a:ext>
            </a:extLst>
          </p:cNvPr>
          <p:cNvGrpSpPr/>
          <p:nvPr/>
        </p:nvGrpSpPr>
        <p:grpSpPr>
          <a:xfrm flipH="1">
            <a:off x="4543759" y="3360089"/>
            <a:ext cx="389997" cy="834592"/>
            <a:chOff x="6757960" y="4241799"/>
            <a:chExt cx="389997" cy="834592"/>
          </a:xfrm>
        </p:grpSpPr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51245618-27E5-465A-9A96-54D1C16C11C6}"/>
                </a:ext>
              </a:extLst>
            </p:cNvPr>
            <p:cNvSpPr/>
            <p:nvPr/>
          </p:nvSpPr>
          <p:spPr>
            <a:xfrm rot="3600000">
              <a:off x="6633268" y="4366491"/>
              <a:ext cx="369455" cy="120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37DC8F29-5576-4B74-9423-E8DE5A16A31F}"/>
                </a:ext>
              </a:extLst>
            </p:cNvPr>
            <p:cNvSpPr/>
            <p:nvPr/>
          </p:nvSpPr>
          <p:spPr>
            <a:xfrm rot="3600000">
              <a:off x="6903193" y="4831628"/>
              <a:ext cx="369455" cy="120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72C00D2-7237-4247-AD69-4C190FFC0B7A}"/>
              </a:ext>
            </a:extLst>
          </p:cNvPr>
          <p:cNvSpPr/>
          <p:nvPr/>
        </p:nvSpPr>
        <p:spPr>
          <a:xfrm rot="3600000">
            <a:off x="8394785" y="2798250"/>
            <a:ext cx="540000" cy="120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C1224ABC-879E-4B20-9407-80DF1EF3DA2A}"/>
              </a:ext>
            </a:extLst>
          </p:cNvPr>
          <p:cNvSpPr/>
          <p:nvPr/>
        </p:nvSpPr>
        <p:spPr>
          <a:xfrm rot="3600000">
            <a:off x="8986864" y="2337603"/>
            <a:ext cx="369455" cy="423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D4E7BC8D-E78F-486F-8FC2-EA5608B02E3B}"/>
              </a:ext>
            </a:extLst>
          </p:cNvPr>
          <p:cNvGrpSpPr/>
          <p:nvPr/>
        </p:nvGrpSpPr>
        <p:grpSpPr>
          <a:xfrm flipH="1">
            <a:off x="3741698" y="2894952"/>
            <a:ext cx="389997" cy="834592"/>
            <a:chOff x="6757960" y="4241799"/>
            <a:chExt cx="389997" cy="834592"/>
          </a:xfrm>
        </p:grpSpPr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C5792AE2-6CCC-46D8-B3AE-7A8560F6C4CD}"/>
                </a:ext>
              </a:extLst>
            </p:cNvPr>
            <p:cNvSpPr/>
            <p:nvPr/>
          </p:nvSpPr>
          <p:spPr>
            <a:xfrm rot="3600000">
              <a:off x="6633268" y="4366491"/>
              <a:ext cx="369455" cy="120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5231BCFE-8063-4908-96E1-29ED5F807491}"/>
                </a:ext>
              </a:extLst>
            </p:cNvPr>
            <p:cNvSpPr/>
            <p:nvPr/>
          </p:nvSpPr>
          <p:spPr>
            <a:xfrm rot="3600000">
              <a:off x="6903193" y="4831628"/>
              <a:ext cx="369455" cy="120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E59FF4-5721-4E90-A96F-0393DA2706C8}"/>
              </a:ext>
            </a:extLst>
          </p:cNvPr>
          <p:cNvCxnSpPr/>
          <p:nvPr/>
        </p:nvCxnSpPr>
        <p:spPr>
          <a:xfrm flipV="1">
            <a:off x="2917950" y="1760970"/>
            <a:ext cx="0" cy="1054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C7A254A9-BE3C-4D78-A4CE-56E996A84A4A}"/>
              </a:ext>
            </a:extLst>
          </p:cNvPr>
          <p:cNvCxnSpPr/>
          <p:nvPr/>
        </p:nvCxnSpPr>
        <p:spPr>
          <a:xfrm flipV="1">
            <a:off x="2739418" y="1760970"/>
            <a:ext cx="178532" cy="771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円弧 68">
            <a:extLst>
              <a:ext uri="{FF2B5EF4-FFF2-40B4-BE49-F238E27FC236}">
                <a16:creationId xmlns:a16="http://schemas.microsoft.com/office/drawing/2014/main" id="{0F65C927-D598-4EF1-BB38-2717D29B3835}"/>
              </a:ext>
            </a:extLst>
          </p:cNvPr>
          <p:cNvSpPr/>
          <p:nvPr/>
        </p:nvSpPr>
        <p:spPr>
          <a:xfrm rot="13466501">
            <a:off x="2618488" y="2232474"/>
            <a:ext cx="1192656" cy="74118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5D63B14C-C427-46FD-96EB-00EA9ED80B1C}"/>
              </a:ext>
            </a:extLst>
          </p:cNvPr>
          <p:cNvCxnSpPr>
            <a:cxnSpLocks/>
          </p:cNvCxnSpPr>
          <p:nvPr/>
        </p:nvCxnSpPr>
        <p:spPr>
          <a:xfrm flipV="1">
            <a:off x="2739418" y="2032001"/>
            <a:ext cx="114754" cy="114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24651377-BB5B-431F-9CED-CFC18EB44FE0}"/>
              </a:ext>
            </a:extLst>
          </p:cNvPr>
          <p:cNvCxnSpPr>
            <a:cxnSpLocks/>
          </p:cNvCxnSpPr>
          <p:nvPr/>
        </p:nvCxnSpPr>
        <p:spPr>
          <a:xfrm flipV="1">
            <a:off x="2917950" y="1868813"/>
            <a:ext cx="97450" cy="974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乗算記号 77">
            <a:extLst>
              <a:ext uri="{FF2B5EF4-FFF2-40B4-BE49-F238E27FC236}">
                <a16:creationId xmlns:a16="http://schemas.microsoft.com/office/drawing/2014/main" id="{B96A34FA-F261-42F5-BF8B-83A5D6F2EF97}"/>
              </a:ext>
            </a:extLst>
          </p:cNvPr>
          <p:cNvSpPr/>
          <p:nvPr/>
        </p:nvSpPr>
        <p:spPr>
          <a:xfrm>
            <a:off x="2881949" y="1705924"/>
            <a:ext cx="72000" cy="72000"/>
          </a:xfrm>
          <a:prstGeom prst="mathMultiply">
            <a:avLst/>
          </a:prstGeom>
          <a:noFill/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AF5AC1D-7314-40BB-8258-16B3B14D1F51}"/>
              </a:ext>
            </a:extLst>
          </p:cNvPr>
          <p:cNvSpPr txBox="1"/>
          <p:nvPr/>
        </p:nvSpPr>
        <p:spPr>
          <a:xfrm>
            <a:off x="1485429" y="2690992"/>
            <a:ext cx="1371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Paraboloidal Reflectors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F47B26A-DAEE-4FEA-AB6E-6B49F2578065}"/>
              </a:ext>
            </a:extLst>
          </p:cNvPr>
          <p:cNvSpPr txBox="1"/>
          <p:nvPr/>
        </p:nvSpPr>
        <p:spPr>
          <a:xfrm>
            <a:off x="3166608" y="4083280"/>
            <a:ext cx="1371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Entrance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Slit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895C1BD0-2BCB-4033-8305-ADA4622A1F88}"/>
              </a:ext>
            </a:extLst>
          </p:cNvPr>
          <p:cNvCxnSpPr>
            <a:stCxn id="79" idx="0"/>
          </p:cNvCxnSpPr>
          <p:nvPr/>
        </p:nvCxnSpPr>
        <p:spPr>
          <a:xfrm flipV="1">
            <a:off x="2171111" y="2566218"/>
            <a:ext cx="525530" cy="12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618B634D-3726-492E-8DB5-31CDF0F8175E}"/>
              </a:ext>
            </a:extLst>
          </p:cNvPr>
          <p:cNvCxnSpPr>
            <a:stCxn id="80" idx="0"/>
          </p:cNvCxnSpPr>
          <p:nvPr/>
        </p:nvCxnSpPr>
        <p:spPr>
          <a:xfrm flipH="1" flipV="1">
            <a:off x="3801734" y="3826656"/>
            <a:ext cx="50556" cy="256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EC7F6351-2208-4AE4-9196-8BCE9C20099E}"/>
              </a:ext>
            </a:extLst>
          </p:cNvPr>
          <p:cNvCxnSpPr>
            <a:stCxn id="80" idx="0"/>
          </p:cNvCxnSpPr>
          <p:nvPr/>
        </p:nvCxnSpPr>
        <p:spPr>
          <a:xfrm>
            <a:off x="3852290" y="4083280"/>
            <a:ext cx="545615" cy="37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B0E56DF6-EE6D-4925-9901-A2448E9E1D2E}"/>
              </a:ext>
            </a:extLst>
          </p:cNvPr>
          <p:cNvSpPr txBox="1"/>
          <p:nvPr/>
        </p:nvSpPr>
        <p:spPr>
          <a:xfrm>
            <a:off x="4765134" y="2549220"/>
            <a:ext cx="1371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Slit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40F308CC-BDA3-4C96-BBE6-5580DD787456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4508912" y="2872386"/>
            <a:ext cx="256222" cy="46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37DE54DC-4758-43F4-9248-2F4680247A6A}"/>
              </a:ext>
            </a:extLst>
          </p:cNvPr>
          <p:cNvSpPr txBox="1"/>
          <p:nvPr/>
        </p:nvSpPr>
        <p:spPr>
          <a:xfrm>
            <a:off x="7932697" y="4194681"/>
            <a:ext cx="596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Slit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D67AB4B6-672A-4797-9516-8F057A83D879}"/>
              </a:ext>
            </a:extLst>
          </p:cNvPr>
          <p:cNvCxnSpPr>
            <a:cxnSpLocks/>
            <a:stCxn id="95" idx="0"/>
          </p:cNvCxnSpPr>
          <p:nvPr/>
        </p:nvCxnSpPr>
        <p:spPr>
          <a:xfrm flipV="1">
            <a:off x="8231167" y="3560869"/>
            <a:ext cx="310716" cy="63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56749320-8406-4CA7-B2C5-78E4D4D6C34C}"/>
              </a:ext>
            </a:extLst>
          </p:cNvPr>
          <p:cNvCxnSpPr>
            <a:cxnSpLocks/>
            <a:stCxn id="95" idx="0"/>
          </p:cNvCxnSpPr>
          <p:nvPr/>
        </p:nvCxnSpPr>
        <p:spPr>
          <a:xfrm flipH="1" flipV="1">
            <a:off x="7437710" y="4116722"/>
            <a:ext cx="793457" cy="77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7B7291EE-256D-485E-8488-604138787D1D}"/>
              </a:ext>
            </a:extLst>
          </p:cNvPr>
          <p:cNvSpPr txBox="1"/>
          <p:nvPr/>
        </p:nvSpPr>
        <p:spPr>
          <a:xfrm>
            <a:off x="1666240" y="1509184"/>
            <a:ext cx="84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X-Ray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5D62FB32-34C6-4CAC-9B5C-24F01634EBC1}"/>
              </a:ext>
            </a:extLst>
          </p:cNvPr>
          <p:cNvSpPr txBox="1"/>
          <p:nvPr/>
        </p:nvSpPr>
        <p:spPr>
          <a:xfrm>
            <a:off x="5666093" y="2745274"/>
            <a:ext cx="126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Slit</a:t>
            </a:r>
          </a:p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0238ED60-E58B-4FCC-AAA2-24901ADAC5BE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6932307" y="3068440"/>
            <a:ext cx="329161" cy="26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C3AF945A-9D7F-4276-B584-9BE6C2BBABDE}"/>
              </a:ext>
            </a:extLst>
          </p:cNvPr>
          <p:cNvSpPr txBox="1"/>
          <p:nvPr/>
        </p:nvSpPr>
        <p:spPr>
          <a:xfrm>
            <a:off x="7118604" y="2094630"/>
            <a:ext cx="748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Slit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E9AB9655-63C6-4D0D-B19E-3767E5EF5C31}"/>
              </a:ext>
            </a:extLst>
          </p:cNvPr>
          <p:cNvCxnSpPr>
            <a:stCxn id="114" idx="2"/>
          </p:cNvCxnSpPr>
          <p:nvPr/>
        </p:nvCxnSpPr>
        <p:spPr>
          <a:xfrm>
            <a:off x="7493069" y="2740961"/>
            <a:ext cx="340197" cy="30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9DF51BA3-6647-40E6-80A1-DA8CEDC4DCBB}"/>
              </a:ext>
            </a:extLst>
          </p:cNvPr>
          <p:cNvSpPr txBox="1"/>
          <p:nvPr/>
        </p:nvSpPr>
        <p:spPr>
          <a:xfrm>
            <a:off x="9097136" y="3330697"/>
            <a:ext cx="128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Attenuator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224CA5F7-7B4E-44C5-8FA2-29F7E703D2D7}"/>
              </a:ext>
            </a:extLst>
          </p:cNvPr>
          <p:cNvCxnSpPr>
            <a:stCxn id="117" idx="1"/>
          </p:cNvCxnSpPr>
          <p:nvPr/>
        </p:nvCxnSpPr>
        <p:spPr>
          <a:xfrm flipH="1" flipV="1">
            <a:off x="8851778" y="3122131"/>
            <a:ext cx="245358" cy="39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9C20D87E-CE91-4462-8421-4D460899939B}"/>
              </a:ext>
            </a:extLst>
          </p:cNvPr>
          <p:cNvCxnSpPr>
            <a:cxnSpLocks/>
          </p:cNvCxnSpPr>
          <p:nvPr/>
        </p:nvCxnSpPr>
        <p:spPr>
          <a:xfrm flipV="1">
            <a:off x="3151049" y="1585216"/>
            <a:ext cx="149702" cy="149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8C7B17F4-241E-43C9-BCF4-CF58344E4EF1}"/>
              </a:ext>
            </a:extLst>
          </p:cNvPr>
          <p:cNvCxnSpPr>
            <a:cxnSpLocks/>
          </p:cNvCxnSpPr>
          <p:nvPr/>
        </p:nvCxnSpPr>
        <p:spPr>
          <a:xfrm flipV="1">
            <a:off x="3017727" y="1720479"/>
            <a:ext cx="148881" cy="148879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542E7229-CF44-4FE9-A82A-9067F1CC7503}"/>
              </a:ext>
            </a:extLst>
          </p:cNvPr>
          <p:cNvSpPr txBox="1"/>
          <p:nvPr/>
        </p:nvSpPr>
        <p:spPr>
          <a:xfrm>
            <a:off x="8413717" y="1647684"/>
            <a:ext cx="103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34D45DD4-38DB-4280-9019-628C9FC50957}"/>
              </a:ext>
            </a:extLst>
          </p:cNvPr>
          <p:cNvCxnSpPr>
            <a:cxnSpLocks/>
            <a:stCxn id="136" idx="2"/>
          </p:cNvCxnSpPr>
          <p:nvPr/>
        </p:nvCxnSpPr>
        <p:spPr>
          <a:xfrm>
            <a:off x="8930469" y="2017016"/>
            <a:ext cx="94154" cy="307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9E96CC59-61B1-4751-A794-97C23C1382F1}"/>
              </a:ext>
            </a:extLst>
          </p:cNvPr>
          <p:cNvSpPr txBox="1"/>
          <p:nvPr/>
        </p:nvSpPr>
        <p:spPr>
          <a:xfrm>
            <a:off x="3668741" y="1542386"/>
            <a:ext cx="1726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ptical System</a:t>
            </a:r>
          </a:p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Switcher</a:t>
            </a:r>
          </a:p>
        </p:txBody>
      </p: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C51669F6-88C8-41FC-A1C3-4B95573FE79A}"/>
              </a:ext>
            </a:extLst>
          </p:cNvPr>
          <p:cNvCxnSpPr>
            <a:stCxn id="142" idx="1"/>
          </p:cNvCxnSpPr>
          <p:nvPr/>
        </p:nvCxnSpPr>
        <p:spPr>
          <a:xfrm flipH="1" flipV="1">
            <a:off x="3247983" y="1726380"/>
            <a:ext cx="420758" cy="13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2917C302-A1E2-4A76-9679-9773E7BCBA84}"/>
              </a:ext>
            </a:extLst>
          </p:cNvPr>
          <p:cNvCxnSpPr>
            <a:cxnSpLocks/>
            <a:stCxn id="106" idx="3"/>
          </p:cNvCxnSpPr>
          <p:nvPr/>
        </p:nvCxnSpPr>
        <p:spPr>
          <a:xfrm flipV="1">
            <a:off x="2513959" y="1777924"/>
            <a:ext cx="292383" cy="5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E5082318-9292-4C17-84A8-5DE771E7F76F}"/>
              </a:ext>
            </a:extLst>
          </p:cNvPr>
          <p:cNvSpPr txBox="1"/>
          <p:nvPr/>
        </p:nvSpPr>
        <p:spPr>
          <a:xfrm>
            <a:off x="5491669" y="4394701"/>
            <a:ext cx="172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</a:p>
        </p:txBody>
      </p:sp>
      <p:sp>
        <p:nvSpPr>
          <p:cNvPr id="2" name="円弧 1">
            <a:extLst>
              <a:ext uri="{FF2B5EF4-FFF2-40B4-BE49-F238E27FC236}">
                <a16:creationId xmlns:a16="http://schemas.microsoft.com/office/drawing/2014/main" id="{6E188560-756B-45FC-B234-83E5A1C3DD5F}"/>
              </a:ext>
            </a:extLst>
          </p:cNvPr>
          <p:cNvSpPr/>
          <p:nvPr/>
        </p:nvSpPr>
        <p:spPr>
          <a:xfrm rot="2884382">
            <a:off x="5869349" y="4042714"/>
            <a:ext cx="783557" cy="78355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D5FADEC-6FC7-4B52-B384-D75AD487DADE}"/>
              </a:ext>
            </a:extLst>
          </p:cNvPr>
          <p:cNvSpPr txBox="1"/>
          <p:nvPr/>
        </p:nvSpPr>
        <p:spPr>
          <a:xfrm>
            <a:off x="6593915" y="4255529"/>
            <a:ext cx="59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ja-JP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kumimoji="1" lang="ja-JP" altLang="en-US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41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方体 8">
            <a:extLst>
              <a:ext uri="{FF2B5EF4-FFF2-40B4-BE49-F238E27FC236}">
                <a16:creationId xmlns:a16="http://schemas.microsoft.com/office/drawing/2014/main" id="{C2BDD080-91F0-4029-8570-E28ABD19526A}"/>
              </a:ext>
            </a:extLst>
          </p:cNvPr>
          <p:cNvSpPr/>
          <p:nvPr/>
        </p:nvSpPr>
        <p:spPr>
          <a:xfrm>
            <a:off x="3886199" y="3267075"/>
            <a:ext cx="1190625" cy="523875"/>
          </a:xfrm>
          <a:prstGeom prst="cube">
            <a:avLst>
              <a:gd name="adj" fmla="val 6590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F8887A2-FB3F-44FF-8A5F-AF4A8175CDFE}"/>
              </a:ext>
            </a:extLst>
          </p:cNvPr>
          <p:cNvCxnSpPr/>
          <p:nvPr/>
        </p:nvCxnSpPr>
        <p:spPr>
          <a:xfrm flipV="1">
            <a:off x="5148262" y="3267075"/>
            <a:ext cx="0" cy="166687"/>
          </a:xfrm>
          <a:prstGeom prst="line">
            <a:avLst/>
          </a:prstGeom>
          <a:ln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8A027F7-AEA1-4B86-B887-156E09ED2F02}"/>
              </a:ext>
            </a:extLst>
          </p:cNvPr>
          <p:cNvCxnSpPr>
            <a:cxnSpLocks/>
          </p:cNvCxnSpPr>
          <p:nvPr/>
        </p:nvCxnSpPr>
        <p:spPr>
          <a:xfrm flipH="1">
            <a:off x="4271963" y="3200401"/>
            <a:ext cx="804861" cy="0"/>
          </a:xfrm>
          <a:prstGeom prst="line">
            <a:avLst/>
          </a:prstGeom>
          <a:ln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4A514F3-4CBD-41B6-AA66-A1B38A1A46E8}"/>
              </a:ext>
            </a:extLst>
          </p:cNvPr>
          <p:cNvCxnSpPr>
            <a:cxnSpLocks/>
          </p:cNvCxnSpPr>
          <p:nvPr/>
        </p:nvCxnSpPr>
        <p:spPr>
          <a:xfrm flipH="1">
            <a:off x="3814761" y="3257550"/>
            <a:ext cx="333377" cy="328612"/>
          </a:xfrm>
          <a:prstGeom prst="line">
            <a:avLst/>
          </a:prstGeom>
          <a:ln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B0F691B-C86D-419B-80D9-526AFE9FDD90}"/>
              </a:ext>
            </a:extLst>
          </p:cNvPr>
          <p:cNvSpPr txBox="1"/>
          <p:nvPr/>
        </p:nvSpPr>
        <p:spPr>
          <a:xfrm>
            <a:off x="5114924" y="3219613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mm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138D277-F08F-4088-842C-D5D248C20715}"/>
              </a:ext>
            </a:extLst>
          </p:cNvPr>
          <p:cNvSpPr txBox="1"/>
          <p:nvPr/>
        </p:nvSpPr>
        <p:spPr>
          <a:xfrm>
            <a:off x="4371974" y="2938791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</a:t>
            </a:r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mm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FBA5CA7-794E-466C-BAFB-22A5A1375569}"/>
              </a:ext>
            </a:extLst>
          </p:cNvPr>
          <p:cNvSpPr txBox="1"/>
          <p:nvPr/>
        </p:nvSpPr>
        <p:spPr>
          <a:xfrm>
            <a:off x="3476085" y="3174779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mm</a:t>
            </a:r>
          </a:p>
        </p:txBody>
      </p:sp>
    </p:spTree>
    <p:extLst>
      <p:ext uri="{BB962C8B-B14F-4D97-AF65-F5344CB8AC3E}">
        <p14:creationId xmlns:p14="http://schemas.microsoft.com/office/powerpoint/2010/main" val="1484482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楕円 66">
            <a:extLst>
              <a:ext uri="{FF2B5EF4-FFF2-40B4-BE49-F238E27FC236}">
                <a16:creationId xmlns:a16="http://schemas.microsoft.com/office/drawing/2014/main" id="{9C346ED8-FD3C-4A7C-A789-A30A8A5440C5}"/>
              </a:ext>
            </a:extLst>
          </p:cNvPr>
          <p:cNvSpPr/>
          <p:nvPr/>
        </p:nvSpPr>
        <p:spPr>
          <a:xfrm rot="5400000">
            <a:off x="3710950" y="4937265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3FBC3EC3-EE2D-458D-8210-2EE1A6F1C755}"/>
              </a:ext>
            </a:extLst>
          </p:cNvPr>
          <p:cNvSpPr/>
          <p:nvPr/>
        </p:nvSpPr>
        <p:spPr>
          <a:xfrm>
            <a:off x="4390372" y="4267200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7C6438E5-E4CD-4878-BFA8-BBE438C6DD46}"/>
              </a:ext>
            </a:extLst>
          </p:cNvPr>
          <p:cNvSpPr/>
          <p:nvPr/>
        </p:nvSpPr>
        <p:spPr>
          <a:xfrm>
            <a:off x="2521839" y="4942743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A49E3828-2AF2-4DC1-9FBA-CB93462924E2}"/>
              </a:ext>
            </a:extLst>
          </p:cNvPr>
          <p:cNvSpPr/>
          <p:nvPr/>
        </p:nvSpPr>
        <p:spPr>
          <a:xfrm>
            <a:off x="3141927" y="4267198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2" name="楕円 441">
            <a:extLst>
              <a:ext uri="{FF2B5EF4-FFF2-40B4-BE49-F238E27FC236}">
                <a16:creationId xmlns:a16="http://schemas.microsoft.com/office/drawing/2014/main" id="{F292621F-1A0A-4E8D-92D1-4C78BC6B37DD}"/>
              </a:ext>
            </a:extLst>
          </p:cNvPr>
          <p:cNvSpPr/>
          <p:nvPr/>
        </p:nvSpPr>
        <p:spPr>
          <a:xfrm>
            <a:off x="1888601" y="4267198"/>
            <a:ext cx="160057" cy="1600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0" name="楕円 399">
            <a:extLst>
              <a:ext uri="{FF2B5EF4-FFF2-40B4-BE49-F238E27FC236}">
                <a16:creationId xmlns:a16="http://schemas.microsoft.com/office/drawing/2014/main" id="{5BC7B7CE-1C0E-476E-B44D-7DC2256A9E88}"/>
              </a:ext>
            </a:extLst>
          </p:cNvPr>
          <p:cNvSpPr/>
          <p:nvPr/>
        </p:nvSpPr>
        <p:spPr>
          <a:xfrm rot="5400000">
            <a:off x="2525416" y="4274459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AA051EB1-88D0-4377-90A2-4EFC5C95A6BD}"/>
              </a:ext>
            </a:extLst>
          </p:cNvPr>
          <p:cNvSpPr/>
          <p:nvPr/>
        </p:nvSpPr>
        <p:spPr>
          <a:xfrm>
            <a:off x="3710950" y="426720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F345A5C2-A6A7-446A-B81E-709EF5C5D4D5}"/>
              </a:ext>
            </a:extLst>
          </p:cNvPr>
          <p:cNvSpPr/>
          <p:nvPr/>
        </p:nvSpPr>
        <p:spPr>
          <a:xfrm rot="5400000">
            <a:off x="4390373" y="4937264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4DE2F474-7DAE-4756-B279-902A0DF232CF}"/>
              </a:ext>
            </a:extLst>
          </p:cNvPr>
          <p:cNvSpPr/>
          <p:nvPr/>
        </p:nvSpPr>
        <p:spPr>
          <a:xfrm rot="5400000">
            <a:off x="4390373" y="4937264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5016C488-14F3-44BF-9CA3-58158A6424AD}"/>
              </a:ext>
            </a:extLst>
          </p:cNvPr>
          <p:cNvSpPr/>
          <p:nvPr/>
        </p:nvSpPr>
        <p:spPr>
          <a:xfrm rot="5400000">
            <a:off x="3141928" y="4937262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45F8D851-0BC3-4BA0-BC6F-5F2DCFA15CED}"/>
              </a:ext>
            </a:extLst>
          </p:cNvPr>
          <p:cNvSpPr/>
          <p:nvPr/>
        </p:nvSpPr>
        <p:spPr>
          <a:xfrm rot="5400000">
            <a:off x="3141928" y="4937262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EB06F649-79E2-4226-B5BD-B1866663330D}"/>
              </a:ext>
            </a:extLst>
          </p:cNvPr>
          <p:cNvCxnSpPr>
            <a:cxnSpLocks/>
          </p:cNvCxnSpPr>
          <p:nvPr/>
        </p:nvCxnSpPr>
        <p:spPr>
          <a:xfrm>
            <a:off x="1848399" y="5010695"/>
            <a:ext cx="2876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矢印コネクタ 330">
            <a:extLst>
              <a:ext uri="{FF2B5EF4-FFF2-40B4-BE49-F238E27FC236}">
                <a16:creationId xmlns:a16="http://schemas.microsoft.com/office/drawing/2014/main" id="{5E86660B-9CA4-4F45-8B74-D1DF4DA1FF6D}"/>
              </a:ext>
            </a:extLst>
          </p:cNvPr>
          <p:cNvCxnSpPr>
            <a:cxnSpLocks/>
          </p:cNvCxnSpPr>
          <p:nvPr/>
        </p:nvCxnSpPr>
        <p:spPr>
          <a:xfrm>
            <a:off x="1833342" y="3848100"/>
            <a:ext cx="1380222" cy="116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9" name="円弧 378">
            <a:extLst>
              <a:ext uri="{FF2B5EF4-FFF2-40B4-BE49-F238E27FC236}">
                <a16:creationId xmlns:a16="http://schemas.microsoft.com/office/drawing/2014/main" id="{22B5E209-4EAE-48CD-BC43-F675801E90B0}"/>
              </a:ext>
            </a:extLst>
          </p:cNvPr>
          <p:cNvSpPr/>
          <p:nvPr/>
        </p:nvSpPr>
        <p:spPr>
          <a:xfrm rot="1800000">
            <a:off x="3243135" y="4713834"/>
            <a:ext cx="417083" cy="40260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5" name="テキスト ボックス 384">
            <a:extLst>
              <a:ext uri="{FF2B5EF4-FFF2-40B4-BE49-F238E27FC236}">
                <a16:creationId xmlns:a16="http://schemas.microsoft.com/office/drawing/2014/main" id="{3ECD73F8-22CD-457D-9BAE-E0CFC8B3A652}"/>
              </a:ext>
            </a:extLst>
          </p:cNvPr>
          <p:cNvSpPr txBox="1"/>
          <p:nvPr/>
        </p:nvSpPr>
        <p:spPr>
          <a:xfrm>
            <a:off x="2207083" y="4591532"/>
            <a:ext cx="59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kumimoji="1" lang="ja-JP" altLang="en-US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394" name="テキスト ボックス 393">
            <a:extLst>
              <a:ext uri="{FF2B5EF4-FFF2-40B4-BE49-F238E27FC236}">
                <a16:creationId xmlns:a16="http://schemas.microsoft.com/office/drawing/2014/main" id="{49B6A769-A2F7-496B-8984-47B92E6FD8CC}"/>
              </a:ext>
            </a:extLst>
          </p:cNvPr>
          <p:cNvSpPr txBox="1"/>
          <p:nvPr/>
        </p:nvSpPr>
        <p:spPr>
          <a:xfrm>
            <a:off x="3850765" y="4591532"/>
            <a:ext cx="59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kumimoji="1" lang="ja-JP" altLang="en-US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414" name="正方形/長方形 413">
            <a:extLst>
              <a:ext uri="{FF2B5EF4-FFF2-40B4-BE49-F238E27FC236}">
                <a16:creationId xmlns:a16="http://schemas.microsoft.com/office/drawing/2014/main" id="{C62934AE-7924-44CD-A739-24E5FDAEFF8C}"/>
              </a:ext>
            </a:extLst>
          </p:cNvPr>
          <p:cNvSpPr/>
          <p:nvPr/>
        </p:nvSpPr>
        <p:spPr>
          <a:xfrm rot="1249375">
            <a:off x="3705553" y="2239805"/>
            <a:ext cx="369455" cy="423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583B70C6-F466-485C-B4CB-A69E9CDA20A4}"/>
              </a:ext>
            </a:extLst>
          </p:cNvPr>
          <p:cNvSpPr txBox="1"/>
          <p:nvPr/>
        </p:nvSpPr>
        <p:spPr>
          <a:xfrm>
            <a:off x="3460946" y="1825717"/>
            <a:ext cx="103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6" name="テキスト ボックス 415">
            <a:extLst>
              <a:ext uri="{FF2B5EF4-FFF2-40B4-BE49-F238E27FC236}">
                <a16:creationId xmlns:a16="http://schemas.microsoft.com/office/drawing/2014/main" id="{765731F5-AEE8-47D1-941A-FD24DA4A036D}"/>
              </a:ext>
            </a:extLst>
          </p:cNvPr>
          <p:cNvSpPr txBox="1"/>
          <p:nvPr/>
        </p:nvSpPr>
        <p:spPr>
          <a:xfrm>
            <a:off x="1474476" y="1823193"/>
            <a:ext cx="84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X-Ray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91B5626-DB9D-42CF-BA87-D0B9E0DF7E52}"/>
              </a:ext>
            </a:extLst>
          </p:cNvPr>
          <p:cNvSpPr/>
          <p:nvPr/>
        </p:nvSpPr>
        <p:spPr>
          <a:xfrm rot="20350625" flipV="1">
            <a:off x="2329231" y="2235216"/>
            <a:ext cx="369455" cy="423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3" name="楕円 442">
            <a:extLst>
              <a:ext uri="{FF2B5EF4-FFF2-40B4-BE49-F238E27FC236}">
                <a16:creationId xmlns:a16="http://schemas.microsoft.com/office/drawing/2014/main" id="{4EC8435C-451A-4D37-9495-966C3C935FAC}"/>
              </a:ext>
            </a:extLst>
          </p:cNvPr>
          <p:cNvSpPr/>
          <p:nvPr/>
        </p:nvSpPr>
        <p:spPr>
          <a:xfrm rot="5400000">
            <a:off x="1888602" y="4937262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2" name="直線コネクタ 411">
            <a:extLst>
              <a:ext uri="{FF2B5EF4-FFF2-40B4-BE49-F238E27FC236}">
                <a16:creationId xmlns:a16="http://schemas.microsoft.com/office/drawing/2014/main" id="{3A5F687D-81D2-4B1C-8E7F-E485DEF3BB14}"/>
              </a:ext>
            </a:extLst>
          </p:cNvPr>
          <p:cNvCxnSpPr>
            <a:cxnSpLocks/>
          </p:cNvCxnSpPr>
          <p:nvPr/>
        </p:nvCxnSpPr>
        <p:spPr>
          <a:xfrm>
            <a:off x="1809750" y="4347226"/>
            <a:ext cx="2927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矢印コネクタ 370">
            <a:extLst>
              <a:ext uri="{FF2B5EF4-FFF2-40B4-BE49-F238E27FC236}">
                <a16:creationId xmlns:a16="http://schemas.microsoft.com/office/drawing/2014/main" id="{D23C62E9-CDE5-48EF-BD18-2F812B68950B}"/>
              </a:ext>
            </a:extLst>
          </p:cNvPr>
          <p:cNvCxnSpPr>
            <a:cxnSpLocks/>
          </p:cNvCxnSpPr>
          <p:nvPr/>
        </p:nvCxnSpPr>
        <p:spPr>
          <a:xfrm>
            <a:off x="1833342" y="3184876"/>
            <a:ext cx="1380222" cy="116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直線矢印コネクタ 372">
            <a:extLst>
              <a:ext uri="{FF2B5EF4-FFF2-40B4-BE49-F238E27FC236}">
                <a16:creationId xmlns:a16="http://schemas.microsoft.com/office/drawing/2014/main" id="{F0468715-B933-4FC5-8D34-5CE939443D4B}"/>
              </a:ext>
            </a:extLst>
          </p:cNvPr>
          <p:cNvCxnSpPr>
            <a:cxnSpLocks/>
          </p:cNvCxnSpPr>
          <p:nvPr/>
        </p:nvCxnSpPr>
        <p:spPr>
          <a:xfrm flipV="1">
            <a:off x="3217882" y="3844953"/>
            <a:ext cx="1380222" cy="116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直線矢印コネクタ 373">
            <a:extLst>
              <a:ext uri="{FF2B5EF4-FFF2-40B4-BE49-F238E27FC236}">
                <a16:creationId xmlns:a16="http://schemas.microsoft.com/office/drawing/2014/main" id="{9875C697-64B6-4E3C-B20F-C4002E8B0017}"/>
              </a:ext>
            </a:extLst>
          </p:cNvPr>
          <p:cNvCxnSpPr>
            <a:cxnSpLocks/>
          </p:cNvCxnSpPr>
          <p:nvPr/>
        </p:nvCxnSpPr>
        <p:spPr>
          <a:xfrm flipV="1">
            <a:off x="3217882" y="3181729"/>
            <a:ext cx="1380222" cy="116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6" name="円弧 375">
            <a:extLst>
              <a:ext uri="{FF2B5EF4-FFF2-40B4-BE49-F238E27FC236}">
                <a16:creationId xmlns:a16="http://schemas.microsoft.com/office/drawing/2014/main" id="{D8FB3CE1-BBB8-4151-8083-BDDCB17B2924}"/>
              </a:ext>
            </a:extLst>
          </p:cNvPr>
          <p:cNvSpPr/>
          <p:nvPr/>
        </p:nvSpPr>
        <p:spPr>
          <a:xfrm rot="19800000" flipH="1">
            <a:off x="2782747" y="4713834"/>
            <a:ext cx="417083" cy="40260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429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CB5505A2-F0FC-47C3-B3EB-1278AAF47BAC}"/>
              </a:ext>
            </a:extLst>
          </p:cNvPr>
          <p:cNvSpPr txBox="1"/>
          <p:nvPr/>
        </p:nvSpPr>
        <p:spPr>
          <a:xfrm>
            <a:off x="4936127" y="4366356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[110]</a:t>
            </a:r>
          </a:p>
        </p:txBody>
      </p:sp>
      <p:sp>
        <p:nvSpPr>
          <p:cNvPr id="400" name="楕円 399">
            <a:extLst>
              <a:ext uri="{FF2B5EF4-FFF2-40B4-BE49-F238E27FC236}">
                <a16:creationId xmlns:a16="http://schemas.microsoft.com/office/drawing/2014/main" id="{5BC7B7CE-1C0E-476E-B44D-7DC2256A9E88}"/>
              </a:ext>
            </a:extLst>
          </p:cNvPr>
          <p:cNvSpPr/>
          <p:nvPr/>
        </p:nvSpPr>
        <p:spPr>
          <a:xfrm rot="5400000">
            <a:off x="2207922" y="4274459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C4D60007-2259-4E63-98E9-2F1B116D146C}"/>
              </a:ext>
            </a:extLst>
          </p:cNvPr>
          <p:cNvSpPr/>
          <p:nvPr/>
        </p:nvSpPr>
        <p:spPr>
          <a:xfrm>
            <a:off x="3768437" y="4889137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5A97D50-97C8-45AA-A84C-513E7E88FBE9}"/>
              </a:ext>
            </a:extLst>
          </p:cNvPr>
          <p:cNvSpPr/>
          <p:nvPr/>
        </p:nvSpPr>
        <p:spPr>
          <a:xfrm>
            <a:off x="4079405" y="4889137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96BE5EED-A681-4745-B7BC-8E602D3AEC50}"/>
              </a:ext>
            </a:extLst>
          </p:cNvPr>
          <p:cNvSpPr/>
          <p:nvPr/>
        </p:nvSpPr>
        <p:spPr>
          <a:xfrm>
            <a:off x="4390373" y="4889137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F4ECF22-0AF7-42A2-81B9-7FC3463C45CB}"/>
              </a:ext>
            </a:extLst>
          </p:cNvPr>
          <p:cNvSpPr/>
          <p:nvPr/>
        </p:nvSpPr>
        <p:spPr>
          <a:xfrm rot="5400000">
            <a:off x="3768438" y="520010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EAA1F178-DC10-492F-8D3A-66DBFF927657}"/>
              </a:ext>
            </a:extLst>
          </p:cNvPr>
          <p:cNvSpPr/>
          <p:nvPr/>
        </p:nvSpPr>
        <p:spPr>
          <a:xfrm rot="5400000">
            <a:off x="3768438" y="5511073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88103D5F-AEAE-4B3F-A034-77CDA3C03F16}"/>
              </a:ext>
            </a:extLst>
          </p:cNvPr>
          <p:cNvSpPr/>
          <p:nvPr/>
        </p:nvSpPr>
        <p:spPr>
          <a:xfrm rot="5400000">
            <a:off x="4079405" y="5200106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D2D0719F-DAD6-4435-8640-2016E8C21E44}"/>
              </a:ext>
            </a:extLst>
          </p:cNvPr>
          <p:cNvSpPr/>
          <p:nvPr/>
        </p:nvSpPr>
        <p:spPr>
          <a:xfrm rot="5400000">
            <a:off x="4079405" y="5511073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47389157-3DA5-4C03-818A-9E92A9ABD495}"/>
              </a:ext>
            </a:extLst>
          </p:cNvPr>
          <p:cNvSpPr/>
          <p:nvPr/>
        </p:nvSpPr>
        <p:spPr>
          <a:xfrm rot="5400000">
            <a:off x="4390373" y="520010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C1E59806-B45C-41CF-B67C-E9B4C63178F3}"/>
              </a:ext>
            </a:extLst>
          </p:cNvPr>
          <p:cNvSpPr/>
          <p:nvPr/>
        </p:nvSpPr>
        <p:spPr>
          <a:xfrm rot="5400000">
            <a:off x="4390373" y="5511072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209D483C-0BA4-47A9-BC06-941A72C45C72}"/>
              </a:ext>
            </a:extLst>
          </p:cNvPr>
          <p:cNvSpPr/>
          <p:nvPr/>
        </p:nvSpPr>
        <p:spPr>
          <a:xfrm>
            <a:off x="4390372" y="4889137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C1B61CF7-DA10-4FFD-9F1B-45AC0192B415}"/>
              </a:ext>
            </a:extLst>
          </p:cNvPr>
          <p:cNvSpPr/>
          <p:nvPr/>
        </p:nvSpPr>
        <p:spPr>
          <a:xfrm>
            <a:off x="4701340" y="4889137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108871B2-0E36-4CD5-B4B5-24D3583057FC}"/>
              </a:ext>
            </a:extLst>
          </p:cNvPr>
          <p:cNvSpPr/>
          <p:nvPr/>
        </p:nvSpPr>
        <p:spPr>
          <a:xfrm rot="5400000">
            <a:off x="4390373" y="520010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8456987F-3C95-4149-ADC5-F8B08CAF05E3}"/>
              </a:ext>
            </a:extLst>
          </p:cNvPr>
          <p:cNvSpPr/>
          <p:nvPr/>
        </p:nvSpPr>
        <p:spPr>
          <a:xfrm rot="5400000">
            <a:off x="4390373" y="5511073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A96E8CF4-BAE6-4409-A631-71BA4B5192F7}"/>
              </a:ext>
            </a:extLst>
          </p:cNvPr>
          <p:cNvSpPr/>
          <p:nvPr/>
        </p:nvSpPr>
        <p:spPr>
          <a:xfrm rot="5400000">
            <a:off x="4701340" y="5200106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574585F6-2383-4F3C-ABB1-0A946FC227A8}"/>
              </a:ext>
            </a:extLst>
          </p:cNvPr>
          <p:cNvSpPr/>
          <p:nvPr/>
        </p:nvSpPr>
        <p:spPr>
          <a:xfrm rot="5400000">
            <a:off x="4701340" y="5511073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972F9B48-2906-4F4C-844A-75788611EF3C}"/>
              </a:ext>
            </a:extLst>
          </p:cNvPr>
          <p:cNvSpPr/>
          <p:nvPr/>
        </p:nvSpPr>
        <p:spPr>
          <a:xfrm rot="5400000">
            <a:off x="2204345" y="5516552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085EDCE3-C25A-40E7-BF46-8136329C9C5C}"/>
              </a:ext>
            </a:extLst>
          </p:cNvPr>
          <p:cNvSpPr/>
          <p:nvPr/>
        </p:nvSpPr>
        <p:spPr>
          <a:xfrm>
            <a:off x="3768437" y="4267200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AA051EB1-88D0-4377-90A2-4EFC5C95A6BD}"/>
              </a:ext>
            </a:extLst>
          </p:cNvPr>
          <p:cNvSpPr/>
          <p:nvPr/>
        </p:nvSpPr>
        <p:spPr>
          <a:xfrm>
            <a:off x="4079405" y="426720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B5E66BCD-BB37-40AD-BC41-E651C0214AB9}"/>
              </a:ext>
            </a:extLst>
          </p:cNvPr>
          <p:cNvSpPr/>
          <p:nvPr/>
        </p:nvSpPr>
        <p:spPr>
          <a:xfrm>
            <a:off x="4390373" y="4267200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655DFC3C-AE3A-4973-A2E1-7C1B4C334078}"/>
              </a:ext>
            </a:extLst>
          </p:cNvPr>
          <p:cNvSpPr/>
          <p:nvPr/>
        </p:nvSpPr>
        <p:spPr>
          <a:xfrm rot="5400000">
            <a:off x="3768438" y="4578168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39705E16-8CF5-471F-A5BF-E0642E85FCB8}"/>
              </a:ext>
            </a:extLst>
          </p:cNvPr>
          <p:cNvSpPr/>
          <p:nvPr/>
        </p:nvSpPr>
        <p:spPr>
          <a:xfrm rot="5400000">
            <a:off x="3768438" y="4889136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9C346ED8-FD3C-4A7C-A789-A30A8A5440C5}"/>
              </a:ext>
            </a:extLst>
          </p:cNvPr>
          <p:cNvSpPr/>
          <p:nvPr/>
        </p:nvSpPr>
        <p:spPr>
          <a:xfrm rot="5400000">
            <a:off x="4079405" y="4578169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BD273618-44C9-4C7B-9806-6206B7EA4F8E}"/>
              </a:ext>
            </a:extLst>
          </p:cNvPr>
          <p:cNvSpPr/>
          <p:nvPr/>
        </p:nvSpPr>
        <p:spPr>
          <a:xfrm rot="5400000">
            <a:off x="4079405" y="488913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F345A5C2-A6A7-446A-B81E-709EF5C5D4D5}"/>
              </a:ext>
            </a:extLst>
          </p:cNvPr>
          <p:cNvSpPr/>
          <p:nvPr/>
        </p:nvSpPr>
        <p:spPr>
          <a:xfrm rot="5400000">
            <a:off x="4390373" y="4578168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E24684E1-EE9F-4CD8-AB24-B1CCE236DA35}"/>
              </a:ext>
            </a:extLst>
          </p:cNvPr>
          <p:cNvSpPr/>
          <p:nvPr/>
        </p:nvSpPr>
        <p:spPr>
          <a:xfrm rot="5400000">
            <a:off x="4390373" y="4889135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3FBC3EC3-EE2D-458D-8210-2EE1A6F1C755}"/>
              </a:ext>
            </a:extLst>
          </p:cNvPr>
          <p:cNvSpPr/>
          <p:nvPr/>
        </p:nvSpPr>
        <p:spPr>
          <a:xfrm>
            <a:off x="4390372" y="4267200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3623851A-E981-4782-AE9E-779D8E1FB37F}"/>
              </a:ext>
            </a:extLst>
          </p:cNvPr>
          <p:cNvSpPr/>
          <p:nvPr/>
        </p:nvSpPr>
        <p:spPr>
          <a:xfrm>
            <a:off x="4701340" y="426720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7C6438E5-E4CD-4878-BFA8-BBE438C6DD46}"/>
              </a:ext>
            </a:extLst>
          </p:cNvPr>
          <p:cNvSpPr/>
          <p:nvPr/>
        </p:nvSpPr>
        <p:spPr>
          <a:xfrm>
            <a:off x="2204345" y="4583647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4DE2F474-7DAE-4756-B279-902A0DF232CF}"/>
              </a:ext>
            </a:extLst>
          </p:cNvPr>
          <p:cNvSpPr/>
          <p:nvPr/>
        </p:nvSpPr>
        <p:spPr>
          <a:xfrm rot="5400000">
            <a:off x="4390373" y="4578168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AA4B08EC-48AC-43C6-9289-06A7B8AD3CA0}"/>
              </a:ext>
            </a:extLst>
          </p:cNvPr>
          <p:cNvSpPr/>
          <p:nvPr/>
        </p:nvSpPr>
        <p:spPr>
          <a:xfrm rot="5400000">
            <a:off x="4390373" y="4889136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C6FD09B4-F85E-4FF6-AEDB-D029574CFEA3}"/>
              </a:ext>
            </a:extLst>
          </p:cNvPr>
          <p:cNvSpPr/>
          <p:nvPr/>
        </p:nvSpPr>
        <p:spPr>
          <a:xfrm rot="5400000">
            <a:off x="4701340" y="4578169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62A35C69-7996-438C-ADE1-777F1DFE6740}"/>
              </a:ext>
            </a:extLst>
          </p:cNvPr>
          <p:cNvSpPr/>
          <p:nvPr/>
        </p:nvSpPr>
        <p:spPr>
          <a:xfrm rot="5400000">
            <a:off x="4701340" y="488913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DFB1D958-1ABC-49E5-9F38-A18FCED317D8}"/>
              </a:ext>
            </a:extLst>
          </p:cNvPr>
          <p:cNvSpPr/>
          <p:nvPr/>
        </p:nvSpPr>
        <p:spPr>
          <a:xfrm rot="5400000">
            <a:off x="2204345" y="489461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9ACA025A-30E7-4A31-95A5-2F510D55B41B}"/>
              </a:ext>
            </a:extLst>
          </p:cNvPr>
          <p:cNvSpPr/>
          <p:nvPr/>
        </p:nvSpPr>
        <p:spPr>
          <a:xfrm rot="5400000">
            <a:off x="2204345" y="5205582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10C6FFD4-4AEC-4E9B-AFE6-959B195CB699}"/>
              </a:ext>
            </a:extLst>
          </p:cNvPr>
          <p:cNvSpPr/>
          <p:nvPr/>
        </p:nvSpPr>
        <p:spPr>
          <a:xfrm>
            <a:off x="2519992" y="4889135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楕円 114">
            <a:extLst>
              <a:ext uri="{FF2B5EF4-FFF2-40B4-BE49-F238E27FC236}">
                <a16:creationId xmlns:a16="http://schemas.microsoft.com/office/drawing/2014/main" id="{D8A773D3-78DC-457D-8BAB-74388275C4F3}"/>
              </a:ext>
            </a:extLst>
          </p:cNvPr>
          <p:cNvSpPr/>
          <p:nvPr/>
        </p:nvSpPr>
        <p:spPr>
          <a:xfrm>
            <a:off x="2830960" y="488913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49C218E2-CF33-4CB8-A4EF-52FDD1FBBB8C}"/>
              </a:ext>
            </a:extLst>
          </p:cNvPr>
          <p:cNvSpPr/>
          <p:nvPr/>
        </p:nvSpPr>
        <p:spPr>
          <a:xfrm>
            <a:off x="3141928" y="4889135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764D1522-D163-4F60-8EB0-7431A5B20570}"/>
              </a:ext>
            </a:extLst>
          </p:cNvPr>
          <p:cNvSpPr/>
          <p:nvPr/>
        </p:nvSpPr>
        <p:spPr>
          <a:xfrm rot="5400000">
            <a:off x="2519993" y="5200103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7A532016-7EFD-470E-904B-52081E8776FA}"/>
              </a:ext>
            </a:extLst>
          </p:cNvPr>
          <p:cNvSpPr/>
          <p:nvPr/>
        </p:nvSpPr>
        <p:spPr>
          <a:xfrm rot="5400000">
            <a:off x="2519993" y="5511071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93870A26-CF1B-41D5-9879-5DF88AF83399}"/>
              </a:ext>
            </a:extLst>
          </p:cNvPr>
          <p:cNvSpPr/>
          <p:nvPr/>
        </p:nvSpPr>
        <p:spPr>
          <a:xfrm rot="5400000">
            <a:off x="2830960" y="5200104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楕円 119">
            <a:extLst>
              <a:ext uri="{FF2B5EF4-FFF2-40B4-BE49-F238E27FC236}">
                <a16:creationId xmlns:a16="http://schemas.microsoft.com/office/drawing/2014/main" id="{33886454-6BCE-47C0-8AD6-AF229753EE66}"/>
              </a:ext>
            </a:extLst>
          </p:cNvPr>
          <p:cNvSpPr/>
          <p:nvPr/>
        </p:nvSpPr>
        <p:spPr>
          <a:xfrm rot="5400000">
            <a:off x="2830960" y="551107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5E8F13AF-B920-489D-9706-58C8B82EEC01}"/>
              </a:ext>
            </a:extLst>
          </p:cNvPr>
          <p:cNvSpPr/>
          <p:nvPr/>
        </p:nvSpPr>
        <p:spPr>
          <a:xfrm rot="5400000">
            <a:off x="3141928" y="5200103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96067021-0BDF-4541-A875-C6663760D21F}"/>
              </a:ext>
            </a:extLst>
          </p:cNvPr>
          <p:cNvSpPr/>
          <p:nvPr/>
        </p:nvSpPr>
        <p:spPr>
          <a:xfrm rot="5400000">
            <a:off x="3141928" y="5511070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CB1D2E79-B88D-4540-BF7D-46353FB1FEAF}"/>
              </a:ext>
            </a:extLst>
          </p:cNvPr>
          <p:cNvSpPr/>
          <p:nvPr/>
        </p:nvSpPr>
        <p:spPr>
          <a:xfrm>
            <a:off x="3141927" y="4889135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7359DBA9-6965-45AE-B901-59AFFA9F95AF}"/>
              </a:ext>
            </a:extLst>
          </p:cNvPr>
          <p:cNvSpPr/>
          <p:nvPr/>
        </p:nvSpPr>
        <p:spPr>
          <a:xfrm>
            <a:off x="3452895" y="488913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20158967-39FF-4C8E-8A66-D882332EBF72}"/>
              </a:ext>
            </a:extLst>
          </p:cNvPr>
          <p:cNvSpPr/>
          <p:nvPr/>
        </p:nvSpPr>
        <p:spPr>
          <a:xfrm>
            <a:off x="3763863" y="4889135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44EC5402-E477-454B-BADD-1566B52CBB06}"/>
              </a:ext>
            </a:extLst>
          </p:cNvPr>
          <p:cNvSpPr/>
          <p:nvPr/>
        </p:nvSpPr>
        <p:spPr>
          <a:xfrm rot="5400000">
            <a:off x="3141928" y="5200103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楕円 108">
            <a:extLst>
              <a:ext uri="{FF2B5EF4-FFF2-40B4-BE49-F238E27FC236}">
                <a16:creationId xmlns:a16="http://schemas.microsoft.com/office/drawing/2014/main" id="{9E2C865E-5586-41DD-80D7-1A032E02E763}"/>
              </a:ext>
            </a:extLst>
          </p:cNvPr>
          <p:cNvSpPr/>
          <p:nvPr/>
        </p:nvSpPr>
        <p:spPr>
          <a:xfrm rot="5400000">
            <a:off x="3141928" y="5511071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楕円 109">
            <a:extLst>
              <a:ext uri="{FF2B5EF4-FFF2-40B4-BE49-F238E27FC236}">
                <a16:creationId xmlns:a16="http://schemas.microsoft.com/office/drawing/2014/main" id="{3AEAAF8E-F50F-4EEA-BB80-79694E6899EC}"/>
              </a:ext>
            </a:extLst>
          </p:cNvPr>
          <p:cNvSpPr/>
          <p:nvPr/>
        </p:nvSpPr>
        <p:spPr>
          <a:xfrm rot="5400000">
            <a:off x="3452895" y="5200104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楕円 110">
            <a:extLst>
              <a:ext uri="{FF2B5EF4-FFF2-40B4-BE49-F238E27FC236}">
                <a16:creationId xmlns:a16="http://schemas.microsoft.com/office/drawing/2014/main" id="{5BA1BEEE-F741-4E7C-9C85-864E74AE902F}"/>
              </a:ext>
            </a:extLst>
          </p:cNvPr>
          <p:cNvSpPr/>
          <p:nvPr/>
        </p:nvSpPr>
        <p:spPr>
          <a:xfrm rot="5400000">
            <a:off x="3452895" y="551107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楕円 111">
            <a:extLst>
              <a:ext uri="{FF2B5EF4-FFF2-40B4-BE49-F238E27FC236}">
                <a16:creationId xmlns:a16="http://schemas.microsoft.com/office/drawing/2014/main" id="{94763AA0-B593-4ABC-B2B7-CDC706C0184C}"/>
              </a:ext>
            </a:extLst>
          </p:cNvPr>
          <p:cNvSpPr/>
          <p:nvPr/>
        </p:nvSpPr>
        <p:spPr>
          <a:xfrm rot="5400000">
            <a:off x="3763863" y="5200103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4E8ADCB6-F758-47A4-B5B3-5B368E7AFAB8}"/>
              </a:ext>
            </a:extLst>
          </p:cNvPr>
          <p:cNvSpPr/>
          <p:nvPr/>
        </p:nvSpPr>
        <p:spPr>
          <a:xfrm rot="5400000">
            <a:off x="3763863" y="5511070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EBF85CBD-80B4-44B6-BE3E-9D49AADCDB3E}"/>
              </a:ext>
            </a:extLst>
          </p:cNvPr>
          <p:cNvSpPr/>
          <p:nvPr/>
        </p:nvSpPr>
        <p:spPr>
          <a:xfrm>
            <a:off x="2519992" y="4267198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楕円 96">
            <a:extLst>
              <a:ext uri="{FF2B5EF4-FFF2-40B4-BE49-F238E27FC236}">
                <a16:creationId xmlns:a16="http://schemas.microsoft.com/office/drawing/2014/main" id="{EF5E4EF5-2FC4-4701-8FD4-48BD1BF6AF0D}"/>
              </a:ext>
            </a:extLst>
          </p:cNvPr>
          <p:cNvSpPr/>
          <p:nvPr/>
        </p:nvSpPr>
        <p:spPr>
          <a:xfrm>
            <a:off x="2830960" y="4267198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899D723C-6ED6-4E8D-980E-2A08B555401B}"/>
              </a:ext>
            </a:extLst>
          </p:cNvPr>
          <p:cNvSpPr/>
          <p:nvPr/>
        </p:nvSpPr>
        <p:spPr>
          <a:xfrm>
            <a:off x="3141928" y="426719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A98E4060-8FF6-46CE-8E18-0785FABD482C}"/>
              </a:ext>
            </a:extLst>
          </p:cNvPr>
          <p:cNvSpPr/>
          <p:nvPr/>
        </p:nvSpPr>
        <p:spPr>
          <a:xfrm rot="5400000">
            <a:off x="2519993" y="457816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059B2060-AE87-45E1-A269-C3B87A5DFD04}"/>
              </a:ext>
            </a:extLst>
          </p:cNvPr>
          <p:cNvSpPr/>
          <p:nvPr/>
        </p:nvSpPr>
        <p:spPr>
          <a:xfrm rot="5400000">
            <a:off x="2519993" y="4889134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950E0CAF-95E7-4740-8BC9-0A33B10707A6}"/>
              </a:ext>
            </a:extLst>
          </p:cNvPr>
          <p:cNvSpPr/>
          <p:nvPr/>
        </p:nvSpPr>
        <p:spPr>
          <a:xfrm rot="5400000">
            <a:off x="2830960" y="4578167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35E0B49C-C711-4EBE-8271-78F432AD5778}"/>
              </a:ext>
            </a:extLst>
          </p:cNvPr>
          <p:cNvSpPr/>
          <p:nvPr/>
        </p:nvSpPr>
        <p:spPr>
          <a:xfrm rot="5400000">
            <a:off x="2830960" y="4889134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5016C488-14F3-44BF-9CA3-58158A6424AD}"/>
              </a:ext>
            </a:extLst>
          </p:cNvPr>
          <p:cNvSpPr/>
          <p:nvPr/>
        </p:nvSpPr>
        <p:spPr>
          <a:xfrm rot="5400000">
            <a:off x="3141928" y="457816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楕円 103">
            <a:extLst>
              <a:ext uri="{FF2B5EF4-FFF2-40B4-BE49-F238E27FC236}">
                <a16:creationId xmlns:a16="http://schemas.microsoft.com/office/drawing/2014/main" id="{29248DF0-C36B-49AF-9711-2BC1402BBEB9}"/>
              </a:ext>
            </a:extLst>
          </p:cNvPr>
          <p:cNvSpPr/>
          <p:nvPr/>
        </p:nvSpPr>
        <p:spPr>
          <a:xfrm rot="5400000">
            <a:off x="3141928" y="4889133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A49E3828-2AF2-4DC1-9FBA-CB93462924E2}"/>
              </a:ext>
            </a:extLst>
          </p:cNvPr>
          <p:cNvSpPr/>
          <p:nvPr/>
        </p:nvSpPr>
        <p:spPr>
          <a:xfrm>
            <a:off x="3141927" y="4267198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591304BC-AE48-4078-B3AB-4969A0D0686F}"/>
              </a:ext>
            </a:extLst>
          </p:cNvPr>
          <p:cNvSpPr/>
          <p:nvPr/>
        </p:nvSpPr>
        <p:spPr>
          <a:xfrm>
            <a:off x="3452895" y="4267198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195F7E9D-9ED6-4AF4-9772-7A1FEE9F65F6}"/>
              </a:ext>
            </a:extLst>
          </p:cNvPr>
          <p:cNvSpPr/>
          <p:nvPr/>
        </p:nvSpPr>
        <p:spPr>
          <a:xfrm>
            <a:off x="3763863" y="4267198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45F8D851-0BC3-4BA0-BC6F-5F2DCFA15CED}"/>
              </a:ext>
            </a:extLst>
          </p:cNvPr>
          <p:cNvSpPr/>
          <p:nvPr/>
        </p:nvSpPr>
        <p:spPr>
          <a:xfrm rot="5400000">
            <a:off x="3141928" y="457816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8759BA56-D713-48E1-88F2-AEE42D0E8C28}"/>
              </a:ext>
            </a:extLst>
          </p:cNvPr>
          <p:cNvSpPr/>
          <p:nvPr/>
        </p:nvSpPr>
        <p:spPr>
          <a:xfrm rot="5400000">
            <a:off x="3141928" y="4889134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37011650-ACA6-4C81-AC06-1083264D02B2}"/>
              </a:ext>
            </a:extLst>
          </p:cNvPr>
          <p:cNvSpPr/>
          <p:nvPr/>
        </p:nvSpPr>
        <p:spPr>
          <a:xfrm rot="5400000">
            <a:off x="3452895" y="4578167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6BBFA757-83B0-41A1-A048-DEA770ABD037}"/>
              </a:ext>
            </a:extLst>
          </p:cNvPr>
          <p:cNvSpPr/>
          <p:nvPr/>
        </p:nvSpPr>
        <p:spPr>
          <a:xfrm rot="5400000">
            <a:off x="3452895" y="4889134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8E7C97B8-5F9D-4F15-818F-0EE2D330CFDD}"/>
              </a:ext>
            </a:extLst>
          </p:cNvPr>
          <p:cNvSpPr/>
          <p:nvPr/>
        </p:nvSpPr>
        <p:spPr>
          <a:xfrm rot="5400000">
            <a:off x="3763863" y="457816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6C8C6860-E87A-4C00-B480-F794EF950283}"/>
              </a:ext>
            </a:extLst>
          </p:cNvPr>
          <p:cNvSpPr/>
          <p:nvPr/>
        </p:nvSpPr>
        <p:spPr>
          <a:xfrm rot="5400000">
            <a:off x="3763863" y="4889133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楕円 155">
            <a:extLst>
              <a:ext uri="{FF2B5EF4-FFF2-40B4-BE49-F238E27FC236}">
                <a16:creationId xmlns:a16="http://schemas.microsoft.com/office/drawing/2014/main" id="{F6E35749-08C3-4EEA-8BDD-FB35904881BF}"/>
              </a:ext>
            </a:extLst>
          </p:cNvPr>
          <p:cNvSpPr/>
          <p:nvPr/>
        </p:nvSpPr>
        <p:spPr>
          <a:xfrm rot="2700000">
            <a:off x="6370107" y="4706977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楕円 156">
            <a:extLst>
              <a:ext uri="{FF2B5EF4-FFF2-40B4-BE49-F238E27FC236}">
                <a16:creationId xmlns:a16="http://schemas.microsoft.com/office/drawing/2014/main" id="{739372EF-BCBA-4F4F-8287-02D4CF16EAD1}"/>
              </a:ext>
            </a:extLst>
          </p:cNvPr>
          <p:cNvSpPr/>
          <p:nvPr/>
        </p:nvSpPr>
        <p:spPr>
          <a:xfrm rot="2700000">
            <a:off x="6589995" y="4926865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楕円 161">
            <a:extLst>
              <a:ext uri="{FF2B5EF4-FFF2-40B4-BE49-F238E27FC236}">
                <a16:creationId xmlns:a16="http://schemas.microsoft.com/office/drawing/2014/main" id="{BB0C6004-5264-4FB4-8BB8-A5478D393880}"/>
              </a:ext>
            </a:extLst>
          </p:cNvPr>
          <p:cNvSpPr/>
          <p:nvPr/>
        </p:nvSpPr>
        <p:spPr>
          <a:xfrm rot="8100000">
            <a:off x="6370108" y="5146752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楕円 145">
            <a:extLst>
              <a:ext uri="{FF2B5EF4-FFF2-40B4-BE49-F238E27FC236}">
                <a16:creationId xmlns:a16="http://schemas.microsoft.com/office/drawing/2014/main" id="{D462A9DE-A3E7-4365-907F-81452F4411DA}"/>
              </a:ext>
            </a:extLst>
          </p:cNvPr>
          <p:cNvSpPr/>
          <p:nvPr/>
        </p:nvSpPr>
        <p:spPr>
          <a:xfrm rot="2700000">
            <a:off x="6589994" y="4926864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楕円 146">
            <a:extLst>
              <a:ext uri="{FF2B5EF4-FFF2-40B4-BE49-F238E27FC236}">
                <a16:creationId xmlns:a16="http://schemas.microsoft.com/office/drawing/2014/main" id="{89987CFC-353D-4A8B-A12D-9741A4D320D0}"/>
              </a:ext>
            </a:extLst>
          </p:cNvPr>
          <p:cNvSpPr/>
          <p:nvPr/>
        </p:nvSpPr>
        <p:spPr>
          <a:xfrm rot="2700000">
            <a:off x="6809881" y="514675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C97B2DA0-7B4D-41A8-9168-ADEF72C0842A}"/>
              </a:ext>
            </a:extLst>
          </p:cNvPr>
          <p:cNvSpPr/>
          <p:nvPr/>
        </p:nvSpPr>
        <p:spPr>
          <a:xfrm rot="2700000">
            <a:off x="7029769" y="536663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楕円 148">
            <a:extLst>
              <a:ext uri="{FF2B5EF4-FFF2-40B4-BE49-F238E27FC236}">
                <a16:creationId xmlns:a16="http://schemas.microsoft.com/office/drawing/2014/main" id="{91D918FE-34E8-45FD-B363-C13AA4FE05FD}"/>
              </a:ext>
            </a:extLst>
          </p:cNvPr>
          <p:cNvSpPr/>
          <p:nvPr/>
        </p:nvSpPr>
        <p:spPr>
          <a:xfrm rot="8100000">
            <a:off x="6370107" y="5146752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楕円 150">
            <a:extLst>
              <a:ext uri="{FF2B5EF4-FFF2-40B4-BE49-F238E27FC236}">
                <a16:creationId xmlns:a16="http://schemas.microsoft.com/office/drawing/2014/main" id="{F5EE21EF-AA32-48AC-986A-817959CE0C7F}"/>
              </a:ext>
            </a:extLst>
          </p:cNvPr>
          <p:cNvSpPr/>
          <p:nvPr/>
        </p:nvSpPr>
        <p:spPr>
          <a:xfrm rot="8100000">
            <a:off x="6589994" y="5366640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楕円 151">
            <a:extLst>
              <a:ext uri="{FF2B5EF4-FFF2-40B4-BE49-F238E27FC236}">
                <a16:creationId xmlns:a16="http://schemas.microsoft.com/office/drawing/2014/main" id="{AA26318A-67DD-486E-B970-B3CAE314F69D}"/>
              </a:ext>
            </a:extLst>
          </p:cNvPr>
          <p:cNvSpPr/>
          <p:nvPr/>
        </p:nvSpPr>
        <p:spPr>
          <a:xfrm rot="8100000">
            <a:off x="6370107" y="5586527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楕円 152">
            <a:extLst>
              <a:ext uri="{FF2B5EF4-FFF2-40B4-BE49-F238E27FC236}">
                <a16:creationId xmlns:a16="http://schemas.microsoft.com/office/drawing/2014/main" id="{2A71C147-E65D-4145-8B14-8463A65914EF}"/>
              </a:ext>
            </a:extLst>
          </p:cNvPr>
          <p:cNvSpPr/>
          <p:nvPr/>
        </p:nvSpPr>
        <p:spPr>
          <a:xfrm rot="8100000">
            <a:off x="6809882" y="558652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9ED58DCA-ADFC-42C9-BC35-65016CCABE9B}"/>
              </a:ext>
            </a:extLst>
          </p:cNvPr>
          <p:cNvSpPr/>
          <p:nvPr/>
        </p:nvSpPr>
        <p:spPr>
          <a:xfrm rot="2700000">
            <a:off x="6809882" y="426720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楕円 138">
            <a:extLst>
              <a:ext uri="{FF2B5EF4-FFF2-40B4-BE49-F238E27FC236}">
                <a16:creationId xmlns:a16="http://schemas.microsoft.com/office/drawing/2014/main" id="{65FB054D-CF3C-4921-8CDF-397BE2E76840}"/>
              </a:ext>
            </a:extLst>
          </p:cNvPr>
          <p:cNvSpPr/>
          <p:nvPr/>
        </p:nvSpPr>
        <p:spPr>
          <a:xfrm rot="2700000">
            <a:off x="7029770" y="448708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楕円 139">
            <a:extLst>
              <a:ext uri="{FF2B5EF4-FFF2-40B4-BE49-F238E27FC236}">
                <a16:creationId xmlns:a16="http://schemas.microsoft.com/office/drawing/2014/main" id="{72A55478-50F6-48F0-BA6B-D8CA8CDD3A36}"/>
              </a:ext>
            </a:extLst>
          </p:cNvPr>
          <p:cNvSpPr/>
          <p:nvPr/>
        </p:nvSpPr>
        <p:spPr>
          <a:xfrm rot="8100000">
            <a:off x="6370108" y="4267202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30AF7EF3-0BDE-48A6-9053-5CAA24FE2D87}"/>
              </a:ext>
            </a:extLst>
          </p:cNvPr>
          <p:cNvSpPr/>
          <p:nvPr/>
        </p:nvSpPr>
        <p:spPr>
          <a:xfrm rot="8100000">
            <a:off x="6589995" y="4487090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楕円 142">
            <a:extLst>
              <a:ext uri="{FF2B5EF4-FFF2-40B4-BE49-F238E27FC236}">
                <a16:creationId xmlns:a16="http://schemas.microsoft.com/office/drawing/2014/main" id="{358894C6-A54F-4827-8D56-E4497F901237}"/>
              </a:ext>
            </a:extLst>
          </p:cNvPr>
          <p:cNvSpPr/>
          <p:nvPr/>
        </p:nvSpPr>
        <p:spPr>
          <a:xfrm rot="8100000">
            <a:off x="6370108" y="4706977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楕円 143">
            <a:extLst>
              <a:ext uri="{FF2B5EF4-FFF2-40B4-BE49-F238E27FC236}">
                <a16:creationId xmlns:a16="http://schemas.microsoft.com/office/drawing/2014/main" id="{CBF8B5C3-5226-4DF5-B948-729E819F0CB9}"/>
              </a:ext>
            </a:extLst>
          </p:cNvPr>
          <p:cNvSpPr/>
          <p:nvPr/>
        </p:nvSpPr>
        <p:spPr>
          <a:xfrm rot="8100000">
            <a:off x="6809883" y="470697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楕円 144">
            <a:extLst>
              <a:ext uri="{FF2B5EF4-FFF2-40B4-BE49-F238E27FC236}">
                <a16:creationId xmlns:a16="http://schemas.microsoft.com/office/drawing/2014/main" id="{2986F15A-47B4-4D60-AD6E-1692AF7DF4C2}"/>
              </a:ext>
            </a:extLst>
          </p:cNvPr>
          <p:cNvSpPr/>
          <p:nvPr/>
        </p:nvSpPr>
        <p:spPr>
          <a:xfrm rot="8100000">
            <a:off x="6589996" y="4926864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06ED13E7-841B-4BB4-B855-33DE6D5B833F}"/>
              </a:ext>
            </a:extLst>
          </p:cNvPr>
          <p:cNvSpPr/>
          <p:nvPr/>
        </p:nvSpPr>
        <p:spPr>
          <a:xfrm rot="2700000">
            <a:off x="7029770" y="448708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699EA820-900E-4A61-87D0-90C719A3F287}"/>
              </a:ext>
            </a:extLst>
          </p:cNvPr>
          <p:cNvSpPr/>
          <p:nvPr/>
        </p:nvSpPr>
        <p:spPr>
          <a:xfrm rot="2700000">
            <a:off x="7249657" y="470697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FAD4B8D2-D463-4336-9365-02B71A026E5E}"/>
              </a:ext>
            </a:extLst>
          </p:cNvPr>
          <p:cNvSpPr/>
          <p:nvPr/>
        </p:nvSpPr>
        <p:spPr>
          <a:xfrm rot="2700000">
            <a:off x="7469545" y="4926864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楕円 130">
            <a:extLst>
              <a:ext uri="{FF2B5EF4-FFF2-40B4-BE49-F238E27FC236}">
                <a16:creationId xmlns:a16="http://schemas.microsoft.com/office/drawing/2014/main" id="{56611DB2-202B-42E8-B7CD-9B44FA671333}"/>
              </a:ext>
            </a:extLst>
          </p:cNvPr>
          <p:cNvSpPr/>
          <p:nvPr/>
        </p:nvSpPr>
        <p:spPr>
          <a:xfrm rot="8100000">
            <a:off x="6809883" y="4706977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0EAB0DF2-0DCA-4B29-90BF-2DCC4AB7DF98}"/>
              </a:ext>
            </a:extLst>
          </p:cNvPr>
          <p:cNvSpPr/>
          <p:nvPr/>
        </p:nvSpPr>
        <p:spPr>
          <a:xfrm rot="8100000">
            <a:off x="6589996" y="4926864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楕円 132">
            <a:extLst>
              <a:ext uri="{FF2B5EF4-FFF2-40B4-BE49-F238E27FC236}">
                <a16:creationId xmlns:a16="http://schemas.microsoft.com/office/drawing/2014/main" id="{642256E7-8C44-4AA2-87F3-C4E1C8C67CBB}"/>
              </a:ext>
            </a:extLst>
          </p:cNvPr>
          <p:cNvSpPr/>
          <p:nvPr/>
        </p:nvSpPr>
        <p:spPr>
          <a:xfrm rot="8100000">
            <a:off x="7029770" y="4926865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228CBCFE-23BA-4A99-AC68-5FF10FA23934}"/>
              </a:ext>
            </a:extLst>
          </p:cNvPr>
          <p:cNvSpPr/>
          <p:nvPr/>
        </p:nvSpPr>
        <p:spPr>
          <a:xfrm rot="8100000">
            <a:off x="6809883" y="5146752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楕円 134">
            <a:extLst>
              <a:ext uri="{FF2B5EF4-FFF2-40B4-BE49-F238E27FC236}">
                <a16:creationId xmlns:a16="http://schemas.microsoft.com/office/drawing/2014/main" id="{1FB9800E-56BA-4F58-A664-C2B3F103AEA9}"/>
              </a:ext>
            </a:extLst>
          </p:cNvPr>
          <p:cNvSpPr/>
          <p:nvPr/>
        </p:nvSpPr>
        <p:spPr>
          <a:xfrm rot="8100000">
            <a:off x="7249658" y="514675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楕円 135">
            <a:extLst>
              <a:ext uri="{FF2B5EF4-FFF2-40B4-BE49-F238E27FC236}">
                <a16:creationId xmlns:a16="http://schemas.microsoft.com/office/drawing/2014/main" id="{45F83FF4-9EE0-46F6-BDF5-73271AC63270}"/>
              </a:ext>
            </a:extLst>
          </p:cNvPr>
          <p:cNvSpPr/>
          <p:nvPr/>
        </p:nvSpPr>
        <p:spPr>
          <a:xfrm rot="8100000">
            <a:off x="7029771" y="536663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楕円 195">
            <a:extLst>
              <a:ext uri="{FF2B5EF4-FFF2-40B4-BE49-F238E27FC236}">
                <a16:creationId xmlns:a16="http://schemas.microsoft.com/office/drawing/2014/main" id="{939B342B-FAED-4025-88EA-FF8581A975FB}"/>
              </a:ext>
            </a:extLst>
          </p:cNvPr>
          <p:cNvSpPr/>
          <p:nvPr/>
        </p:nvSpPr>
        <p:spPr>
          <a:xfrm rot="2700000">
            <a:off x="6589994" y="448708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楕円 196">
            <a:extLst>
              <a:ext uri="{FF2B5EF4-FFF2-40B4-BE49-F238E27FC236}">
                <a16:creationId xmlns:a16="http://schemas.microsoft.com/office/drawing/2014/main" id="{F35920A8-ED39-4E7D-96C4-EE2CA06657B6}"/>
              </a:ext>
            </a:extLst>
          </p:cNvPr>
          <p:cNvSpPr/>
          <p:nvPr/>
        </p:nvSpPr>
        <p:spPr>
          <a:xfrm rot="2700000">
            <a:off x="6809881" y="470697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楕円 197">
            <a:extLst>
              <a:ext uri="{FF2B5EF4-FFF2-40B4-BE49-F238E27FC236}">
                <a16:creationId xmlns:a16="http://schemas.microsoft.com/office/drawing/2014/main" id="{67245877-1F56-43ED-A07C-01B3FC353F60}"/>
              </a:ext>
            </a:extLst>
          </p:cNvPr>
          <p:cNvSpPr/>
          <p:nvPr/>
        </p:nvSpPr>
        <p:spPr>
          <a:xfrm rot="2700000">
            <a:off x="7029769" y="4926864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楕円 198">
            <a:extLst>
              <a:ext uri="{FF2B5EF4-FFF2-40B4-BE49-F238E27FC236}">
                <a16:creationId xmlns:a16="http://schemas.microsoft.com/office/drawing/2014/main" id="{F195E6E5-5BC6-4B16-87C1-A10A8F845FB2}"/>
              </a:ext>
            </a:extLst>
          </p:cNvPr>
          <p:cNvSpPr/>
          <p:nvPr/>
        </p:nvSpPr>
        <p:spPr>
          <a:xfrm rot="8100000">
            <a:off x="6370107" y="4706977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楕円 200">
            <a:extLst>
              <a:ext uri="{FF2B5EF4-FFF2-40B4-BE49-F238E27FC236}">
                <a16:creationId xmlns:a16="http://schemas.microsoft.com/office/drawing/2014/main" id="{3F8A06C7-57E1-4903-BCF4-3049882FEBEA}"/>
              </a:ext>
            </a:extLst>
          </p:cNvPr>
          <p:cNvSpPr/>
          <p:nvPr/>
        </p:nvSpPr>
        <p:spPr>
          <a:xfrm rot="8100000">
            <a:off x="6589994" y="4926865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楕円 201">
            <a:extLst>
              <a:ext uri="{FF2B5EF4-FFF2-40B4-BE49-F238E27FC236}">
                <a16:creationId xmlns:a16="http://schemas.microsoft.com/office/drawing/2014/main" id="{9CC47BDD-5482-46D9-BA03-BC1EF377C490}"/>
              </a:ext>
            </a:extLst>
          </p:cNvPr>
          <p:cNvSpPr/>
          <p:nvPr/>
        </p:nvSpPr>
        <p:spPr>
          <a:xfrm rot="8100000">
            <a:off x="6370107" y="5146752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楕円 202">
            <a:extLst>
              <a:ext uri="{FF2B5EF4-FFF2-40B4-BE49-F238E27FC236}">
                <a16:creationId xmlns:a16="http://schemas.microsoft.com/office/drawing/2014/main" id="{955C68DC-A537-4469-80CD-0BDB223EB99B}"/>
              </a:ext>
            </a:extLst>
          </p:cNvPr>
          <p:cNvSpPr/>
          <p:nvPr/>
        </p:nvSpPr>
        <p:spPr>
          <a:xfrm rot="8100000">
            <a:off x="6809882" y="514675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楕円 203">
            <a:extLst>
              <a:ext uri="{FF2B5EF4-FFF2-40B4-BE49-F238E27FC236}">
                <a16:creationId xmlns:a16="http://schemas.microsoft.com/office/drawing/2014/main" id="{3B571DD6-D73E-4DDD-B702-DD066D996C4E}"/>
              </a:ext>
            </a:extLst>
          </p:cNvPr>
          <p:cNvSpPr/>
          <p:nvPr/>
        </p:nvSpPr>
        <p:spPr>
          <a:xfrm rot="8100000">
            <a:off x="6589995" y="536663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楕円 186">
            <a:extLst>
              <a:ext uri="{FF2B5EF4-FFF2-40B4-BE49-F238E27FC236}">
                <a16:creationId xmlns:a16="http://schemas.microsoft.com/office/drawing/2014/main" id="{3415213C-F999-4DBA-A014-9198995CBEDE}"/>
              </a:ext>
            </a:extLst>
          </p:cNvPr>
          <p:cNvSpPr/>
          <p:nvPr/>
        </p:nvSpPr>
        <p:spPr>
          <a:xfrm rot="2700000">
            <a:off x="7029768" y="4926863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" name="楕円 187">
            <a:extLst>
              <a:ext uri="{FF2B5EF4-FFF2-40B4-BE49-F238E27FC236}">
                <a16:creationId xmlns:a16="http://schemas.microsoft.com/office/drawing/2014/main" id="{EDB4CE23-9C4F-46AB-9498-53D6DDCEA446}"/>
              </a:ext>
            </a:extLst>
          </p:cNvPr>
          <p:cNvSpPr/>
          <p:nvPr/>
        </p:nvSpPr>
        <p:spPr>
          <a:xfrm rot="2700000">
            <a:off x="7249655" y="514675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" name="楕円 188">
            <a:extLst>
              <a:ext uri="{FF2B5EF4-FFF2-40B4-BE49-F238E27FC236}">
                <a16:creationId xmlns:a16="http://schemas.microsoft.com/office/drawing/2014/main" id="{4BDA872C-6E17-4765-8AA8-4B3A76BF4FFE}"/>
              </a:ext>
            </a:extLst>
          </p:cNvPr>
          <p:cNvSpPr/>
          <p:nvPr/>
        </p:nvSpPr>
        <p:spPr>
          <a:xfrm rot="2700000">
            <a:off x="7469543" y="536663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0" name="楕円 189">
            <a:extLst>
              <a:ext uri="{FF2B5EF4-FFF2-40B4-BE49-F238E27FC236}">
                <a16:creationId xmlns:a16="http://schemas.microsoft.com/office/drawing/2014/main" id="{88BD1DB9-3CA4-44B8-BA6C-7B8B1BF7182A}"/>
              </a:ext>
            </a:extLst>
          </p:cNvPr>
          <p:cNvSpPr/>
          <p:nvPr/>
        </p:nvSpPr>
        <p:spPr>
          <a:xfrm rot="8100000">
            <a:off x="6809881" y="514675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1" name="楕円 190">
            <a:extLst>
              <a:ext uri="{FF2B5EF4-FFF2-40B4-BE49-F238E27FC236}">
                <a16:creationId xmlns:a16="http://schemas.microsoft.com/office/drawing/2014/main" id="{FCE86E15-D866-4101-9B81-19D4E530FFE2}"/>
              </a:ext>
            </a:extLst>
          </p:cNvPr>
          <p:cNvSpPr/>
          <p:nvPr/>
        </p:nvSpPr>
        <p:spPr>
          <a:xfrm rot="8100000">
            <a:off x="6589994" y="536663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楕円 191">
            <a:extLst>
              <a:ext uri="{FF2B5EF4-FFF2-40B4-BE49-F238E27FC236}">
                <a16:creationId xmlns:a16="http://schemas.microsoft.com/office/drawing/2014/main" id="{598C2378-B898-428B-83E9-A1FDD17CCCD7}"/>
              </a:ext>
            </a:extLst>
          </p:cNvPr>
          <p:cNvSpPr/>
          <p:nvPr/>
        </p:nvSpPr>
        <p:spPr>
          <a:xfrm rot="8100000">
            <a:off x="7029768" y="536663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楕円 192">
            <a:extLst>
              <a:ext uri="{FF2B5EF4-FFF2-40B4-BE49-F238E27FC236}">
                <a16:creationId xmlns:a16="http://schemas.microsoft.com/office/drawing/2014/main" id="{C29A43B0-6402-415C-BFB3-FDFBA439C1E1}"/>
              </a:ext>
            </a:extLst>
          </p:cNvPr>
          <p:cNvSpPr/>
          <p:nvPr/>
        </p:nvSpPr>
        <p:spPr>
          <a:xfrm rot="8100000">
            <a:off x="6809881" y="558652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楕円 193">
            <a:extLst>
              <a:ext uri="{FF2B5EF4-FFF2-40B4-BE49-F238E27FC236}">
                <a16:creationId xmlns:a16="http://schemas.microsoft.com/office/drawing/2014/main" id="{F17907F1-0CAC-4A73-9CD1-E14162715563}"/>
              </a:ext>
            </a:extLst>
          </p:cNvPr>
          <p:cNvSpPr/>
          <p:nvPr/>
        </p:nvSpPr>
        <p:spPr>
          <a:xfrm rot="8100000">
            <a:off x="7249656" y="558652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楕円 178">
            <a:extLst>
              <a:ext uri="{FF2B5EF4-FFF2-40B4-BE49-F238E27FC236}">
                <a16:creationId xmlns:a16="http://schemas.microsoft.com/office/drawing/2014/main" id="{592F2846-373B-4045-B71B-422C6101D6E1}"/>
              </a:ext>
            </a:extLst>
          </p:cNvPr>
          <p:cNvSpPr/>
          <p:nvPr/>
        </p:nvSpPr>
        <p:spPr>
          <a:xfrm rot="2700000">
            <a:off x="7249656" y="426720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楕円 179">
            <a:extLst>
              <a:ext uri="{FF2B5EF4-FFF2-40B4-BE49-F238E27FC236}">
                <a16:creationId xmlns:a16="http://schemas.microsoft.com/office/drawing/2014/main" id="{E131E05B-75ED-43F2-88BD-07DA42114B84}"/>
              </a:ext>
            </a:extLst>
          </p:cNvPr>
          <p:cNvSpPr/>
          <p:nvPr/>
        </p:nvSpPr>
        <p:spPr>
          <a:xfrm rot="2700000">
            <a:off x="7469544" y="448708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楕円 180">
            <a:extLst>
              <a:ext uri="{FF2B5EF4-FFF2-40B4-BE49-F238E27FC236}">
                <a16:creationId xmlns:a16="http://schemas.microsoft.com/office/drawing/2014/main" id="{66D8DE6E-0C8C-4E0A-9072-5D3337BFE908}"/>
              </a:ext>
            </a:extLst>
          </p:cNvPr>
          <p:cNvSpPr/>
          <p:nvPr/>
        </p:nvSpPr>
        <p:spPr>
          <a:xfrm rot="8100000">
            <a:off x="6809882" y="426720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楕円 181">
            <a:extLst>
              <a:ext uri="{FF2B5EF4-FFF2-40B4-BE49-F238E27FC236}">
                <a16:creationId xmlns:a16="http://schemas.microsoft.com/office/drawing/2014/main" id="{AA513ECD-0D79-45D2-B772-F7BAC4182F13}"/>
              </a:ext>
            </a:extLst>
          </p:cNvPr>
          <p:cNvSpPr/>
          <p:nvPr/>
        </p:nvSpPr>
        <p:spPr>
          <a:xfrm rot="8100000">
            <a:off x="6589995" y="448708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楕円 182">
            <a:extLst>
              <a:ext uri="{FF2B5EF4-FFF2-40B4-BE49-F238E27FC236}">
                <a16:creationId xmlns:a16="http://schemas.microsoft.com/office/drawing/2014/main" id="{CBC8DFFC-F2C5-49F5-9AE5-F137D7E99CFB}"/>
              </a:ext>
            </a:extLst>
          </p:cNvPr>
          <p:cNvSpPr/>
          <p:nvPr/>
        </p:nvSpPr>
        <p:spPr>
          <a:xfrm rot="8100000">
            <a:off x="7029769" y="448708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4" name="楕円 183">
            <a:extLst>
              <a:ext uri="{FF2B5EF4-FFF2-40B4-BE49-F238E27FC236}">
                <a16:creationId xmlns:a16="http://schemas.microsoft.com/office/drawing/2014/main" id="{C96E539A-8B0A-47CB-A302-2156FE512E30}"/>
              </a:ext>
            </a:extLst>
          </p:cNvPr>
          <p:cNvSpPr/>
          <p:nvPr/>
        </p:nvSpPr>
        <p:spPr>
          <a:xfrm rot="8100000">
            <a:off x="6809882" y="470697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5" name="楕円 184">
            <a:extLst>
              <a:ext uri="{FF2B5EF4-FFF2-40B4-BE49-F238E27FC236}">
                <a16:creationId xmlns:a16="http://schemas.microsoft.com/office/drawing/2014/main" id="{9F94F671-94AC-41DF-8856-D309E1096E59}"/>
              </a:ext>
            </a:extLst>
          </p:cNvPr>
          <p:cNvSpPr/>
          <p:nvPr/>
        </p:nvSpPr>
        <p:spPr>
          <a:xfrm rot="8100000">
            <a:off x="7249657" y="470697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楕円 185">
            <a:extLst>
              <a:ext uri="{FF2B5EF4-FFF2-40B4-BE49-F238E27FC236}">
                <a16:creationId xmlns:a16="http://schemas.microsoft.com/office/drawing/2014/main" id="{2AB514D0-E9F3-4336-925E-C3C678583EC6}"/>
              </a:ext>
            </a:extLst>
          </p:cNvPr>
          <p:cNvSpPr/>
          <p:nvPr/>
        </p:nvSpPr>
        <p:spPr>
          <a:xfrm rot="8100000">
            <a:off x="7029770" y="4926863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楕円 168">
            <a:extLst>
              <a:ext uri="{FF2B5EF4-FFF2-40B4-BE49-F238E27FC236}">
                <a16:creationId xmlns:a16="http://schemas.microsoft.com/office/drawing/2014/main" id="{1F378010-BD54-48F1-BDA2-884C0DD613DB}"/>
              </a:ext>
            </a:extLst>
          </p:cNvPr>
          <p:cNvSpPr/>
          <p:nvPr/>
        </p:nvSpPr>
        <p:spPr>
          <a:xfrm rot="2700000">
            <a:off x="7469544" y="448708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楕円 169">
            <a:extLst>
              <a:ext uri="{FF2B5EF4-FFF2-40B4-BE49-F238E27FC236}">
                <a16:creationId xmlns:a16="http://schemas.microsoft.com/office/drawing/2014/main" id="{83CC2B3C-A69D-471F-9354-080393379969}"/>
              </a:ext>
            </a:extLst>
          </p:cNvPr>
          <p:cNvSpPr/>
          <p:nvPr/>
        </p:nvSpPr>
        <p:spPr>
          <a:xfrm rot="2700000">
            <a:off x="7689431" y="470697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楕円 170">
            <a:extLst>
              <a:ext uri="{FF2B5EF4-FFF2-40B4-BE49-F238E27FC236}">
                <a16:creationId xmlns:a16="http://schemas.microsoft.com/office/drawing/2014/main" id="{5A7FE2A3-0224-4D6A-8CB6-648459C95B20}"/>
              </a:ext>
            </a:extLst>
          </p:cNvPr>
          <p:cNvSpPr/>
          <p:nvPr/>
        </p:nvSpPr>
        <p:spPr>
          <a:xfrm rot="2700000">
            <a:off x="7909319" y="4926863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楕円 171">
            <a:extLst>
              <a:ext uri="{FF2B5EF4-FFF2-40B4-BE49-F238E27FC236}">
                <a16:creationId xmlns:a16="http://schemas.microsoft.com/office/drawing/2014/main" id="{1C6E4C35-42A4-4724-A8E1-9CBF22AF55C1}"/>
              </a:ext>
            </a:extLst>
          </p:cNvPr>
          <p:cNvSpPr/>
          <p:nvPr/>
        </p:nvSpPr>
        <p:spPr>
          <a:xfrm rot="8100000">
            <a:off x="7249657" y="470697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楕円 172">
            <a:extLst>
              <a:ext uri="{FF2B5EF4-FFF2-40B4-BE49-F238E27FC236}">
                <a16:creationId xmlns:a16="http://schemas.microsoft.com/office/drawing/2014/main" id="{6C09BDC2-4DE0-4AC4-9B75-246FA2471295}"/>
              </a:ext>
            </a:extLst>
          </p:cNvPr>
          <p:cNvSpPr/>
          <p:nvPr/>
        </p:nvSpPr>
        <p:spPr>
          <a:xfrm rot="8100000">
            <a:off x="7029770" y="4926863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楕円 173">
            <a:extLst>
              <a:ext uri="{FF2B5EF4-FFF2-40B4-BE49-F238E27FC236}">
                <a16:creationId xmlns:a16="http://schemas.microsoft.com/office/drawing/2014/main" id="{5AD19748-1483-46A4-BC3F-251BE7613601}"/>
              </a:ext>
            </a:extLst>
          </p:cNvPr>
          <p:cNvSpPr/>
          <p:nvPr/>
        </p:nvSpPr>
        <p:spPr>
          <a:xfrm rot="8100000">
            <a:off x="7469544" y="4926864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" name="楕円 174">
            <a:extLst>
              <a:ext uri="{FF2B5EF4-FFF2-40B4-BE49-F238E27FC236}">
                <a16:creationId xmlns:a16="http://schemas.microsoft.com/office/drawing/2014/main" id="{5A26C7D0-8303-485D-BBD1-BF332C7F5B4E}"/>
              </a:ext>
            </a:extLst>
          </p:cNvPr>
          <p:cNvSpPr/>
          <p:nvPr/>
        </p:nvSpPr>
        <p:spPr>
          <a:xfrm rot="8100000">
            <a:off x="7249657" y="514675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楕円 175">
            <a:extLst>
              <a:ext uri="{FF2B5EF4-FFF2-40B4-BE49-F238E27FC236}">
                <a16:creationId xmlns:a16="http://schemas.microsoft.com/office/drawing/2014/main" id="{FAAF423F-8341-4CB7-BE2D-6D1A8F49A0E0}"/>
              </a:ext>
            </a:extLst>
          </p:cNvPr>
          <p:cNvSpPr/>
          <p:nvPr/>
        </p:nvSpPr>
        <p:spPr>
          <a:xfrm rot="8100000">
            <a:off x="7689432" y="514675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楕円 176">
            <a:extLst>
              <a:ext uri="{FF2B5EF4-FFF2-40B4-BE49-F238E27FC236}">
                <a16:creationId xmlns:a16="http://schemas.microsoft.com/office/drawing/2014/main" id="{E6335CD2-9260-42B3-8D54-5A7142307D1C}"/>
              </a:ext>
            </a:extLst>
          </p:cNvPr>
          <p:cNvSpPr/>
          <p:nvPr/>
        </p:nvSpPr>
        <p:spPr>
          <a:xfrm rot="8100000">
            <a:off x="7469545" y="536663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楕円 236">
            <a:extLst>
              <a:ext uri="{FF2B5EF4-FFF2-40B4-BE49-F238E27FC236}">
                <a16:creationId xmlns:a16="http://schemas.microsoft.com/office/drawing/2014/main" id="{B60BC976-C622-4EB0-83FF-086681C79804}"/>
              </a:ext>
            </a:extLst>
          </p:cNvPr>
          <p:cNvSpPr/>
          <p:nvPr/>
        </p:nvSpPr>
        <p:spPr>
          <a:xfrm rot="2700000">
            <a:off x="7029769" y="4487090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楕円 237">
            <a:extLst>
              <a:ext uri="{FF2B5EF4-FFF2-40B4-BE49-F238E27FC236}">
                <a16:creationId xmlns:a16="http://schemas.microsoft.com/office/drawing/2014/main" id="{4D70AE64-BAC9-427B-A0A9-3ABDDED33637}"/>
              </a:ext>
            </a:extLst>
          </p:cNvPr>
          <p:cNvSpPr/>
          <p:nvPr/>
        </p:nvSpPr>
        <p:spPr>
          <a:xfrm rot="2700000">
            <a:off x="7249656" y="4706977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楕円 238">
            <a:extLst>
              <a:ext uri="{FF2B5EF4-FFF2-40B4-BE49-F238E27FC236}">
                <a16:creationId xmlns:a16="http://schemas.microsoft.com/office/drawing/2014/main" id="{92036756-EA95-4978-BE4E-A355CE21CFCD}"/>
              </a:ext>
            </a:extLst>
          </p:cNvPr>
          <p:cNvSpPr/>
          <p:nvPr/>
        </p:nvSpPr>
        <p:spPr>
          <a:xfrm rot="2700000">
            <a:off x="7469544" y="4926865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楕円 239">
            <a:extLst>
              <a:ext uri="{FF2B5EF4-FFF2-40B4-BE49-F238E27FC236}">
                <a16:creationId xmlns:a16="http://schemas.microsoft.com/office/drawing/2014/main" id="{665074FC-CCB3-4D16-94E7-BFC0DF47F51F}"/>
              </a:ext>
            </a:extLst>
          </p:cNvPr>
          <p:cNvSpPr/>
          <p:nvPr/>
        </p:nvSpPr>
        <p:spPr>
          <a:xfrm rot="8100000">
            <a:off x="6809882" y="4706978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楕円 240">
            <a:extLst>
              <a:ext uri="{FF2B5EF4-FFF2-40B4-BE49-F238E27FC236}">
                <a16:creationId xmlns:a16="http://schemas.microsoft.com/office/drawing/2014/main" id="{7E9ED1C9-CAA9-40B3-AB95-9DC7AFF8ADD5}"/>
              </a:ext>
            </a:extLst>
          </p:cNvPr>
          <p:cNvSpPr/>
          <p:nvPr/>
        </p:nvSpPr>
        <p:spPr>
          <a:xfrm rot="8100000">
            <a:off x="6589995" y="4926865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楕円 241">
            <a:extLst>
              <a:ext uri="{FF2B5EF4-FFF2-40B4-BE49-F238E27FC236}">
                <a16:creationId xmlns:a16="http://schemas.microsoft.com/office/drawing/2014/main" id="{3929A088-42E9-4263-AFAB-F5FDF725DFB4}"/>
              </a:ext>
            </a:extLst>
          </p:cNvPr>
          <p:cNvSpPr/>
          <p:nvPr/>
        </p:nvSpPr>
        <p:spPr>
          <a:xfrm rot="8100000">
            <a:off x="7029769" y="4926866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楕円 242">
            <a:extLst>
              <a:ext uri="{FF2B5EF4-FFF2-40B4-BE49-F238E27FC236}">
                <a16:creationId xmlns:a16="http://schemas.microsoft.com/office/drawing/2014/main" id="{BECAD2DB-6939-49C1-B5F5-7C0E3201C338}"/>
              </a:ext>
            </a:extLst>
          </p:cNvPr>
          <p:cNvSpPr/>
          <p:nvPr/>
        </p:nvSpPr>
        <p:spPr>
          <a:xfrm rot="8100000">
            <a:off x="6809882" y="5146753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楕円 243">
            <a:extLst>
              <a:ext uri="{FF2B5EF4-FFF2-40B4-BE49-F238E27FC236}">
                <a16:creationId xmlns:a16="http://schemas.microsoft.com/office/drawing/2014/main" id="{512B0AEB-309B-4D42-BDEE-5D789C5AA034}"/>
              </a:ext>
            </a:extLst>
          </p:cNvPr>
          <p:cNvSpPr/>
          <p:nvPr/>
        </p:nvSpPr>
        <p:spPr>
          <a:xfrm rot="8100000">
            <a:off x="7249657" y="5146752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楕円 244">
            <a:extLst>
              <a:ext uri="{FF2B5EF4-FFF2-40B4-BE49-F238E27FC236}">
                <a16:creationId xmlns:a16="http://schemas.microsoft.com/office/drawing/2014/main" id="{AA625446-9D41-4DB8-898D-E7FF740DB629}"/>
              </a:ext>
            </a:extLst>
          </p:cNvPr>
          <p:cNvSpPr/>
          <p:nvPr/>
        </p:nvSpPr>
        <p:spPr>
          <a:xfrm rot="8100000">
            <a:off x="7029770" y="5366640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楕円 227">
            <a:extLst>
              <a:ext uri="{FF2B5EF4-FFF2-40B4-BE49-F238E27FC236}">
                <a16:creationId xmlns:a16="http://schemas.microsoft.com/office/drawing/2014/main" id="{49C114A2-7A16-49C6-89C6-4AD0C5581E85}"/>
              </a:ext>
            </a:extLst>
          </p:cNvPr>
          <p:cNvSpPr/>
          <p:nvPr/>
        </p:nvSpPr>
        <p:spPr>
          <a:xfrm rot="2700000">
            <a:off x="7469543" y="4926864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楕円 228">
            <a:extLst>
              <a:ext uri="{FF2B5EF4-FFF2-40B4-BE49-F238E27FC236}">
                <a16:creationId xmlns:a16="http://schemas.microsoft.com/office/drawing/2014/main" id="{BA1015E5-1953-4269-A5C7-F179B034C5E6}"/>
              </a:ext>
            </a:extLst>
          </p:cNvPr>
          <p:cNvSpPr/>
          <p:nvPr/>
        </p:nvSpPr>
        <p:spPr>
          <a:xfrm rot="2700000">
            <a:off x="7689430" y="514675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楕円 229">
            <a:extLst>
              <a:ext uri="{FF2B5EF4-FFF2-40B4-BE49-F238E27FC236}">
                <a16:creationId xmlns:a16="http://schemas.microsoft.com/office/drawing/2014/main" id="{BED0CE76-DE49-44BF-9FAB-317025C5847F}"/>
              </a:ext>
            </a:extLst>
          </p:cNvPr>
          <p:cNvSpPr/>
          <p:nvPr/>
        </p:nvSpPr>
        <p:spPr>
          <a:xfrm rot="2700000">
            <a:off x="7909318" y="536663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楕円 230">
            <a:extLst>
              <a:ext uri="{FF2B5EF4-FFF2-40B4-BE49-F238E27FC236}">
                <a16:creationId xmlns:a16="http://schemas.microsoft.com/office/drawing/2014/main" id="{C9894958-35B9-4FAC-B64A-B4B96B185A4B}"/>
              </a:ext>
            </a:extLst>
          </p:cNvPr>
          <p:cNvSpPr/>
          <p:nvPr/>
        </p:nvSpPr>
        <p:spPr>
          <a:xfrm rot="8100000">
            <a:off x="7249656" y="5146752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2" name="楕円 231">
            <a:extLst>
              <a:ext uri="{FF2B5EF4-FFF2-40B4-BE49-F238E27FC236}">
                <a16:creationId xmlns:a16="http://schemas.microsoft.com/office/drawing/2014/main" id="{41FB043B-BEEE-4EC6-8FA6-7AAB3003477C}"/>
              </a:ext>
            </a:extLst>
          </p:cNvPr>
          <p:cNvSpPr/>
          <p:nvPr/>
        </p:nvSpPr>
        <p:spPr>
          <a:xfrm rot="8100000">
            <a:off x="7029769" y="536663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楕円 232">
            <a:extLst>
              <a:ext uri="{FF2B5EF4-FFF2-40B4-BE49-F238E27FC236}">
                <a16:creationId xmlns:a16="http://schemas.microsoft.com/office/drawing/2014/main" id="{39CE94FA-5F26-472B-B368-AAA9C15B1034}"/>
              </a:ext>
            </a:extLst>
          </p:cNvPr>
          <p:cNvSpPr/>
          <p:nvPr/>
        </p:nvSpPr>
        <p:spPr>
          <a:xfrm rot="8100000">
            <a:off x="7469543" y="5366640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4" name="楕円 233">
            <a:extLst>
              <a:ext uri="{FF2B5EF4-FFF2-40B4-BE49-F238E27FC236}">
                <a16:creationId xmlns:a16="http://schemas.microsoft.com/office/drawing/2014/main" id="{C4520BB4-770E-4DF4-AA5D-E4F8A19004F6}"/>
              </a:ext>
            </a:extLst>
          </p:cNvPr>
          <p:cNvSpPr/>
          <p:nvPr/>
        </p:nvSpPr>
        <p:spPr>
          <a:xfrm rot="8100000">
            <a:off x="7249656" y="5586527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楕円 234">
            <a:extLst>
              <a:ext uri="{FF2B5EF4-FFF2-40B4-BE49-F238E27FC236}">
                <a16:creationId xmlns:a16="http://schemas.microsoft.com/office/drawing/2014/main" id="{95D7E487-757D-4BDE-BD81-249775EBF941}"/>
              </a:ext>
            </a:extLst>
          </p:cNvPr>
          <p:cNvSpPr/>
          <p:nvPr/>
        </p:nvSpPr>
        <p:spPr>
          <a:xfrm rot="8100000">
            <a:off x="7689431" y="558652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楕円 219">
            <a:extLst>
              <a:ext uri="{FF2B5EF4-FFF2-40B4-BE49-F238E27FC236}">
                <a16:creationId xmlns:a16="http://schemas.microsoft.com/office/drawing/2014/main" id="{987A82F7-B3C0-47E5-8183-795520520E3D}"/>
              </a:ext>
            </a:extLst>
          </p:cNvPr>
          <p:cNvSpPr/>
          <p:nvPr/>
        </p:nvSpPr>
        <p:spPr>
          <a:xfrm rot="2700000">
            <a:off x="7689431" y="426720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楕円 220">
            <a:extLst>
              <a:ext uri="{FF2B5EF4-FFF2-40B4-BE49-F238E27FC236}">
                <a16:creationId xmlns:a16="http://schemas.microsoft.com/office/drawing/2014/main" id="{BCEDBD60-77F5-44DC-8DE8-A500B937F5FE}"/>
              </a:ext>
            </a:extLst>
          </p:cNvPr>
          <p:cNvSpPr/>
          <p:nvPr/>
        </p:nvSpPr>
        <p:spPr>
          <a:xfrm rot="2700000">
            <a:off x="7909319" y="448708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楕円 221">
            <a:extLst>
              <a:ext uri="{FF2B5EF4-FFF2-40B4-BE49-F238E27FC236}">
                <a16:creationId xmlns:a16="http://schemas.microsoft.com/office/drawing/2014/main" id="{4AD135E5-4270-476C-A4B0-76B90D1B3AE0}"/>
              </a:ext>
            </a:extLst>
          </p:cNvPr>
          <p:cNvSpPr/>
          <p:nvPr/>
        </p:nvSpPr>
        <p:spPr>
          <a:xfrm rot="8100000">
            <a:off x="7249657" y="4267202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楕円 222">
            <a:extLst>
              <a:ext uri="{FF2B5EF4-FFF2-40B4-BE49-F238E27FC236}">
                <a16:creationId xmlns:a16="http://schemas.microsoft.com/office/drawing/2014/main" id="{533D6C95-04E9-43F9-B164-970CF309DC6F}"/>
              </a:ext>
            </a:extLst>
          </p:cNvPr>
          <p:cNvSpPr/>
          <p:nvPr/>
        </p:nvSpPr>
        <p:spPr>
          <a:xfrm rot="8100000">
            <a:off x="7029770" y="448708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楕円 223">
            <a:extLst>
              <a:ext uri="{FF2B5EF4-FFF2-40B4-BE49-F238E27FC236}">
                <a16:creationId xmlns:a16="http://schemas.microsoft.com/office/drawing/2014/main" id="{F955A7F9-FA11-4647-900A-6AFC71D8DE63}"/>
              </a:ext>
            </a:extLst>
          </p:cNvPr>
          <p:cNvSpPr/>
          <p:nvPr/>
        </p:nvSpPr>
        <p:spPr>
          <a:xfrm rot="8100000">
            <a:off x="7469544" y="4487090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楕円 224">
            <a:extLst>
              <a:ext uri="{FF2B5EF4-FFF2-40B4-BE49-F238E27FC236}">
                <a16:creationId xmlns:a16="http://schemas.microsoft.com/office/drawing/2014/main" id="{607B498A-CE9F-4283-A088-2D4BB332558A}"/>
              </a:ext>
            </a:extLst>
          </p:cNvPr>
          <p:cNvSpPr/>
          <p:nvPr/>
        </p:nvSpPr>
        <p:spPr>
          <a:xfrm rot="8100000">
            <a:off x="7249657" y="4706977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楕円 225">
            <a:extLst>
              <a:ext uri="{FF2B5EF4-FFF2-40B4-BE49-F238E27FC236}">
                <a16:creationId xmlns:a16="http://schemas.microsoft.com/office/drawing/2014/main" id="{4920BF59-D79F-4551-9D5E-1AA711E145F7}"/>
              </a:ext>
            </a:extLst>
          </p:cNvPr>
          <p:cNvSpPr/>
          <p:nvPr/>
        </p:nvSpPr>
        <p:spPr>
          <a:xfrm rot="8100000">
            <a:off x="7689432" y="470697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楕円 226">
            <a:extLst>
              <a:ext uri="{FF2B5EF4-FFF2-40B4-BE49-F238E27FC236}">
                <a16:creationId xmlns:a16="http://schemas.microsoft.com/office/drawing/2014/main" id="{C0EEF4F4-BA59-434F-81F2-FBB910780CBD}"/>
              </a:ext>
            </a:extLst>
          </p:cNvPr>
          <p:cNvSpPr/>
          <p:nvPr/>
        </p:nvSpPr>
        <p:spPr>
          <a:xfrm rot="8100000">
            <a:off x="7469545" y="4926864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楕円 209">
            <a:extLst>
              <a:ext uri="{FF2B5EF4-FFF2-40B4-BE49-F238E27FC236}">
                <a16:creationId xmlns:a16="http://schemas.microsoft.com/office/drawing/2014/main" id="{1416224A-D490-43D2-91EB-8628C9D21CF0}"/>
              </a:ext>
            </a:extLst>
          </p:cNvPr>
          <p:cNvSpPr/>
          <p:nvPr/>
        </p:nvSpPr>
        <p:spPr>
          <a:xfrm rot="2700000">
            <a:off x="7909319" y="448708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楕円 210">
            <a:extLst>
              <a:ext uri="{FF2B5EF4-FFF2-40B4-BE49-F238E27FC236}">
                <a16:creationId xmlns:a16="http://schemas.microsoft.com/office/drawing/2014/main" id="{91A43738-FF78-4889-B89A-EDD7DC0C3E39}"/>
              </a:ext>
            </a:extLst>
          </p:cNvPr>
          <p:cNvSpPr/>
          <p:nvPr/>
        </p:nvSpPr>
        <p:spPr>
          <a:xfrm rot="2700000">
            <a:off x="8129206" y="470697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楕円 211">
            <a:extLst>
              <a:ext uri="{FF2B5EF4-FFF2-40B4-BE49-F238E27FC236}">
                <a16:creationId xmlns:a16="http://schemas.microsoft.com/office/drawing/2014/main" id="{B76B22E2-D285-4509-AE43-8B6D59A23C79}"/>
              </a:ext>
            </a:extLst>
          </p:cNvPr>
          <p:cNvSpPr/>
          <p:nvPr/>
        </p:nvSpPr>
        <p:spPr>
          <a:xfrm rot="2700000">
            <a:off x="8349094" y="4926864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楕円 212">
            <a:extLst>
              <a:ext uri="{FF2B5EF4-FFF2-40B4-BE49-F238E27FC236}">
                <a16:creationId xmlns:a16="http://schemas.microsoft.com/office/drawing/2014/main" id="{FECACADA-6265-43EC-96E7-78332078A946}"/>
              </a:ext>
            </a:extLst>
          </p:cNvPr>
          <p:cNvSpPr/>
          <p:nvPr/>
        </p:nvSpPr>
        <p:spPr>
          <a:xfrm rot="8100000">
            <a:off x="7689432" y="4706977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楕円 213">
            <a:extLst>
              <a:ext uri="{FF2B5EF4-FFF2-40B4-BE49-F238E27FC236}">
                <a16:creationId xmlns:a16="http://schemas.microsoft.com/office/drawing/2014/main" id="{83952833-B087-4058-AFB5-8637F901E92B}"/>
              </a:ext>
            </a:extLst>
          </p:cNvPr>
          <p:cNvSpPr/>
          <p:nvPr/>
        </p:nvSpPr>
        <p:spPr>
          <a:xfrm rot="8100000">
            <a:off x="7469545" y="4926864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楕円 214">
            <a:extLst>
              <a:ext uri="{FF2B5EF4-FFF2-40B4-BE49-F238E27FC236}">
                <a16:creationId xmlns:a16="http://schemas.microsoft.com/office/drawing/2014/main" id="{0A4027CA-DAD4-46AB-A9F2-E4481F8D9ECE}"/>
              </a:ext>
            </a:extLst>
          </p:cNvPr>
          <p:cNvSpPr/>
          <p:nvPr/>
        </p:nvSpPr>
        <p:spPr>
          <a:xfrm rot="8100000">
            <a:off x="7909319" y="4926865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楕円 215">
            <a:extLst>
              <a:ext uri="{FF2B5EF4-FFF2-40B4-BE49-F238E27FC236}">
                <a16:creationId xmlns:a16="http://schemas.microsoft.com/office/drawing/2014/main" id="{F197BC50-07D1-4296-84B1-DDB6C8032258}"/>
              </a:ext>
            </a:extLst>
          </p:cNvPr>
          <p:cNvSpPr/>
          <p:nvPr/>
        </p:nvSpPr>
        <p:spPr>
          <a:xfrm rot="8100000">
            <a:off x="7689432" y="5146752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7" name="楕円 216">
            <a:extLst>
              <a:ext uri="{FF2B5EF4-FFF2-40B4-BE49-F238E27FC236}">
                <a16:creationId xmlns:a16="http://schemas.microsoft.com/office/drawing/2014/main" id="{1F4CD8F7-B6F0-42A7-A451-26E5F96AFE19}"/>
              </a:ext>
            </a:extLst>
          </p:cNvPr>
          <p:cNvSpPr/>
          <p:nvPr/>
        </p:nvSpPr>
        <p:spPr>
          <a:xfrm rot="8100000">
            <a:off x="8129207" y="514675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8" name="楕円 217">
            <a:extLst>
              <a:ext uri="{FF2B5EF4-FFF2-40B4-BE49-F238E27FC236}">
                <a16:creationId xmlns:a16="http://schemas.microsoft.com/office/drawing/2014/main" id="{428E6388-0BA0-48B7-B53E-5572633F27E4}"/>
              </a:ext>
            </a:extLst>
          </p:cNvPr>
          <p:cNvSpPr/>
          <p:nvPr/>
        </p:nvSpPr>
        <p:spPr>
          <a:xfrm rot="8100000">
            <a:off x="7909320" y="536663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8" name="楕円 277">
            <a:extLst>
              <a:ext uri="{FF2B5EF4-FFF2-40B4-BE49-F238E27FC236}">
                <a16:creationId xmlns:a16="http://schemas.microsoft.com/office/drawing/2014/main" id="{9D0673D5-E951-4D0C-896D-86379E6350DC}"/>
              </a:ext>
            </a:extLst>
          </p:cNvPr>
          <p:cNvSpPr/>
          <p:nvPr/>
        </p:nvSpPr>
        <p:spPr>
          <a:xfrm rot="2700000">
            <a:off x="7469543" y="448708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9" name="楕円 278">
            <a:extLst>
              <a:ext uri="{FF2B5EF4-FFF2-40B4-BE49-F238E27FC236}">
                <a16:creationId xmlns:a16="http://schemas.microsoft.com/office/drawing/2014/main" id="{02BFADA0-256A-4007-A527-ABF8098330E5}"/>
              </a:ext>
            </a:extLst>
          </p:cNvPr>
          <p:cNvSpPr/>
          <p:nvPr/>
        </p:nvSpPr>
        <p:spPr>
          <a:xfrm rot="2700000">
            <a:off x="7689430" y="470697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0" name="楕円 279">
            <a:extLst>
              <a:ext uri="{FF2B5EF4-FFF2-40B4-BE49-F238E27FC236}">
                <a16:creationId xmlns:a16="http://schemas.microsoft.com/office/drawing/2014/main" id="{92C6AA5F-B577-4C52-B585-8D9E10D14633}"/>
              </a:ext>
            </a:extLst>
          </p:cNvPr>
          <p:cNvSpPr/>
          <p:nvPr/>
        </p:nvSpPr>
        <p:spPr>
          <a:xfrm rot="2700000">
            <a:off x="7909318" y="4926864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1" name="楕円 280">
            <a:extLst>
              <a:ext uri="{FF2B5EF4-FFF2-40B4-BE49-F238E27FC236}">
                <a16:creationId xmlns:a16="http://schemas.microsoft.com/office/drawing/2014/main" id="{C0FEE91C-E4CF-4177-A521-1EE6EFB8FBD1}"/>
              </a:ext>
            </a:extLst>
          </p:cNvPr>
          <p:cNvSpPr/>
          <p:nvPr/>
        </p:nvSpPr>
        <p:spPr>
          <a:xfrm rot="8100000">
            <a:off x="7249656" y="4706977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2" name="楕円 281">
            <a:extLst>
              <a:ext uri="{FF2B5EF4-FFF2-40B4-BE49-F238E27FC236}">
                <a16:creationId xmlns:a16="http://schemas.microsoft.com/office/drawing/2014/main" id="{1CD4BCA3-00A6-4E1B-9D1D-66DB69B7E421}"/>
              </a:ext>
            </a:extLst>
          </p:cNvPr>
          <p:cNvSpPr/>
          <p:nvPr/>
        </p:nvSpPr>
        <p:spPr>
          <a:xfrm rot="8100000">
            <a:off x="7029769" y="4926864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楕円 282">
            <a:extLst>
              <a:ext uri="{FF2B5EF4-FFF2-40B4-BE49-F238E27FC236}">
                <a16:creationId xmlns:a16="http://schemas.microsoft.com/office/drawing/2014/main" id="{05A5F103-96C6-43F8-9D0B-E64D2498FA5D}"/>
              </a:ext>
            </a:extLst>
          </p:cNvPr>
          <p:cNvSpPr/>
          <p:nvPr/>
        </p:nvSpPr>
        <p:spPr>
          <a:xfrm rot="8100000">
            <a:off x="7469543" y="4926865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F7C5A730-6D34-4F6F-9111-53DB695B9F4B}"/>
              </a:ext>
            </a:extLst>
          </p:cNvPr>
          <p:cNvSpPr/>
          <p:nvPr/>
        </p:nvSpPr>
        <p:spPr>
          <a:xfrm rot="8100000">
            <a:off x="7249656" y="5146752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5" name="楕円 284">
            <a:extLst>
              <a:ext uri="{FF2B5EF4-FFF2-40B4-BE49-F238E27FC236}">
                <a16:creationId xmlns:a16="http://schemas.microsoft.com/office/drawing/2014/main" id="{EC056F44-80E5-48EF-AE22-A0F9F40F81DC}"/>
              </a:ext>
            </a:extLst>
          </p:cNvPr>
          <p:cNvSpPr/>
          <p:nvPr/>
        </p:nvSpPr>
        <p:spPr>
          <a:xfrm rot="8100000">
            <a:off x="7689431" y="514675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6" name="楕円 285">
            <a:extLst>
              <a:ext uri="{FF2B5EF4-FFF2-40B4-BE49-F238E27FC236}">
                <a16:creationId xmlns:a16="http://schemas.microsoft.com/office/drawing/2014/main" id="{8E3F4929-02CE-4EFA-A943-FC60D7AEF00B}"/>
              </a:ext>
            </a:extLst>
          </p:cNvPr>
          <p:cNvSpPr/>
          <p:nvPr/>
        </p:nvSpPr>
        <p:spPr>
          <a:xfrm rot="8100000">
            <a:off x="7469544" y="536663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9" name="楕円 268">
            <a:extLst>
              <a:ext uri="{FF2B5EF4-FFF2-40B4-BE49-F238E27FC236}">
                <a16:creationId xmlns:a16="http://schemas.microsoft.com/office/drawing/2014/main" id="{52F31A03-63E6-47E7-B648-D5311591EBCC}"/>
              </a:ext>
            </a:extLst>
          </p:cNvPr>
          <p:cNvSpPr/>
          <p:nvPr/>
        </p:nvSpPr>
        <p:spPr>
          <a:xfrm rot="2700000">
            <a:off x="7909317" y="4926863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0" name="楕円 269">
            <a:extLst>
              <a:ext uri="{FF2B5EF4-FFF2-40B4-BE49-F238E27FC236}">
                <a16:creationId xmlns:a16="http://schemas.microsoft.com/office/drawing/2014/main" id="{0DE11A96-6A06-4988-ABD1-C44082A14714}"/>
              </a:ext>
            </a:extLst>
          </p:cNvPr>
          <p:cNvSpPr/>
          <p:nvPr/>
        </p:nvSpPr>
        <p:spPr>
          <a:xfrm rot="2700000">
            <a:off x="8129204" y="514675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1" name="楕円 270">
            <a:extLst>
              <a:ext uri="{FF2B5EF4-FFF2-40B4-BE49-F238E27FC236}">
                <a16:creationId xmlns:a16="http://schemas.microsoft.com/office/drawing/2014/main" id="{3D59AF5F-DA4B-4463-B77B-EE893B6C1A26}"/>
              </a:ext>
            </a:extLst>
          </p:cNvPr>
          <p:cNvSpPr/>
          <p:nvPr/>
        </p:nvSpPr>
        <p:spPr>
          <a:xfrm rot="2700000">
            <a:off x="8349092" y="536663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2" name="楕円 271">
            <a:extLst>
              <a:ext uri="{FF2B5EF4-FFF2-40B4-BE49-F238E27FC236}">
                <a16:creationId xmlns:a16="http://schemas.microsoft.com/office/drawing/2014/main" id="{00DCF823-9836-4D4E-BB7F-8F5C5F46586A}"/>
              </a:ext>
            </a:extLst>
          </p:cNvPr>
          <p:cNvSpPr/>
          <p:nvPr/>
        </p:nvSpPr>
        <p:spPr>
          <a:xfrm rot="8100000">
            <a:off x="7689430" y="514675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3" name="楕円 272">
            <a:extLst>
              <a:ext uri="{FF2B5EF4-FFF2-40B4-BE49-F238E27FC236}">
                <a16:creationId xmlns:a16="http://schemas.microsoft.com/office/drawing/2014/main" id="{EF0B84DA-D6FA-4918-B41E-A2DF2492D1DC}"/>
              </a:ext>
            </a:extLst>
          </p:cNvPr>
          <p:cNvSpPr/>
          <p:nvPr/>
        </p:nvSpPr>
        <p:spPr>
          <a:xfrm rot="8100000">
            <a:off x="7469543" y="536663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4" name="楕円 273">
            <a:extLst>
              <a:ext uri="{FF2B5EF4-FFF2-40B4-BE49-F238E27FC236}">
                <a16:creationId xmlns:a16="http://schemas.microsoft.com/office/drawing/2014/main" id="{1C168D4C-09C9-461C-9DC4-25201524ECC8}"/>
              </a:ext>
            </a:extLst>
          </p:cNvPr>
          <p:cNvSpPr/>
          <p:nvPr/>
        </p:nvSpPr>
        <p:spPr>
          <a:xfrm rot="8100000">
            <a:off x="7909317" y="536663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5" name="楕円 274">
            <a:extLst>
              <a:ext uri="{FF2B5EF4-FFF2-40B4-BE49-F238E27FC236}">
                <a16:creationId xmlns:a16="http://schemas.microsoft.com/office/drawing/2014/main" id="{192DC688-27AF-462A-8197-CF9AA2317C10}"/>
              </a:ext>
            </a:extLst>
          </p:cNvPr>
          <p:cNvSpPr/>
          <p:nvPr/>
        </p:nvSpPr>
        <p:spPr>
          <a:xfrm rot="8100000">
            <a:off x="7689430" y="558652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6" name="楕円 275">
            <a:extLst>
              <a:ext uri="{FF2B5EF4-FFF2-40B4-BE49-F238E27FC236}">
                <a16:creationId xmlns:a16="http://schemas.microsoft.com/office/drawing/2014/main" id="{91B5EB0A-8BDB-4424-8757-EB4FEDD3AD51}"/>
              </a:ext>
            </a:extLst>
          </p:cNvPr>
          <p:cNvSpPr/>
          <p:nvPr/>
        </p:nvSpPr>
        <p:spPr>
          <a:xfrm rot="8100000">
            <a:off x="8129205" y="558652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楕円 260">
            <a:extLst>
              <a:ext uri="{FF2B5EF4-FFF2-40B4-BE49-F238E27FC236}">
                <a16:creationId xmlns:a16="http://schemas.microsoft.com/office/drawing/2014/main" id="{9C07BD93-E56B-4BBB-B0C2-128F28C0CFC0}"/>
              </a:ext>
            </a:extLst>
          </p:cNvPr>
          <p:cNvSpPr/>
          <p:nvPr/>
        </p:nvSpPr>
        <p:spPr>
          <a:xfrm rot="2700000">
            <a:off x="8129205" y="426720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楕円 261">
            <a:extLst>
              <a:ext uri="{FF2B5EF4-FFF2-40B4-BE49-F238E27FC236}">
                <a16:creationId xmlns:a16="http://schemas.microsoft.com/office/drawing/2014/main" id="{618691B8-7091-4183-B04C-0DA607AA64EC}"/>
              </a:ext>
            </a:extLst>
          </p:cNvPr>
          <p:cNvSpPr/>
          <p:nvPr/>
        </p:nvSpPr>
        <p:spPr>
          <a:xfrm rot="2700000">
            <a:off x="8349093" y="448708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3" name="楕円 262">
            <a:extLst>
              <a:ext uri="{FF2B5EF4-FFF2-40B4-BE49-F238E27FC236}">
                <a16:creationId xmlns:a16="http://schemas.microsoft.com/office/drawing/2014/main" id="{E50488D3-8A09-47EF-8817-06519ED5053C}"/>
              </a:ext>
            </a:extLst>
          </p:cNvPr>
          <p:cNvSpPr/>
          <p:nvPr/>
        </p:nvSpPr>
        <p:spPr>
          <a:xfrm rot="8100000">
            <a:off x="7689431" y="426720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4" name="楕円 263">
            <a:extLst>
              <a:ext uri="{FF2B5EF4-FFF2-40B4-BE49-F238E27FC236}">
                <a16:creationId xmlns:a16="http://schemas.microsoft.com/office/drawing/2014/main" id="{F4E78B59-7A16-42C4-9557-4705ED4DBD49}"/>
              </a:ext>
            </a:extLst>
          </p:cNvPr>
          <p:cNvSpPr/>
          <p:nvPr/>
        </p:nvSpPr>
        <p:spPr>
          <a:xfrm rot="8100000">
            <a:off x="7469544" y="448708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5" name="楕円 264">
            <a:extLst>
              <a:ext uri="{FF2B5EF4-FFF2-40B4-BE49-F238E27FC236}">
                <a16:creationId xmlns:a16="http://schemas.microsoft.com/office/drawing/2014/main" id="{DAB63640-0A3D-4ADC-B6F7-AAC3DF65EB2F}"/>
              </a:ext>
            </a:extLst>
          </p:cNvPr>
          <p:cNvSpPr/>
          <p:nvPr/>
        </p:nvSpPr>
        <p:spPr>
          <a:xfrm rot="8100000">
            <a:off x="7909318" y="4487089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6" name="楕円 265">
            <a:extLst>
              <a:ext uri="{FF2B5EF4-FFF2-40B4-BE49-F238E27FC236}">
                <a16:creationId xmlns:a16="http://schemas.microsoft.com/office/drawing/2014/main" id="{6A15CC47-DAE4-47A1-B5F4-46C28A3ADDF3}"/>
              </a:ext>
            </a:extLst>
          </p:cNvPr>
          <p:cNvSpPr/>
          <p:nvPr/>
        </p:nvSpPr>
        <p:spPr>
          <a:xfrm rot="8100000">
            <a:off x="7689431" y="470697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7" name="楕円 266">
            <a:extLst>
              <a:ext uri="{FF2B5EF4-FFF2-40B4-BE49-F238E27FC236}">
                <a16:creationId xmlns:a16="http://schemas.microsoft.com/office/drawing/2014/main" id="{E4F92546-DD40-4A8D-BC65-20C4844969A5}"/>
              </a:ext>
            </a:extLst>
          </p:cNvPr>
          <p:cNvSpPr/>
          <p:nvPr/>
        </p:nvSpPr>
        <p:spPr>
          <a:xfrm rot="8100000">
            <a:off x="8129206" y="470697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8" name="楕円 267">
            <a:extLst>
              <a:ext uri="{FF2B5EF4-FFF2-40B4-BE49-F238E27FC236}">
                <a16:creationId xmlns:a16="http://schemas.microsoft.com/office/drawing/2014/main" id="{EABD7FA6-BAEF-4051-A7F8-8047A7C812AA}"/>
              </a:ext>
            </a:extLst>
          </p:cNvPr>
          <p:cNvSpPr/>
          <p:nvPr/>
        </p:nvSpPr>
        <p:spPr>
          <a:xfrm rot="8100000">
            <a:off x="7909319" y="4926863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楕円 250">
            <a:extLst>
              <a:ext uri="{FF2B5EF4-FFF2-40B4-BE49-F238E27FC236}">
                <a16:creationId xmlns:a16="http://schemas.microsoft.com/office/drawing/2014/main" id="{E85B1DE7-EB58-4E0C-B64E-AC26F7F4788F}"/>
              </a:ext>
            </a:extLst>
          </p:cNvPr>
          <p:cNvSpPr/>
          <p:nvPr/>
        </p:nvSpPr>
        <p:spPr>
          <a:xfrm rot="2700000">
            <a:off x="8349093" y="448708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楕円 251">
            <a:extLst>
              <a:ext uri="{FF2B5EF4-FFF2-40B4-BE49-F238E27FC236}">
                <a16:creationId xmlns:a16="http://schemas.microsoft.com/office/drawing/2014/main" id="{9F7C6470-DDC2-44BB-AD7A-CC1578A5C61C}"/>
              </a:ext>
            </a:extLst>
          </p:cNvPr>
          <p:cNvSpPr/>
          <p:nvPr/>
        </p:nvSpPr>
        <p:spPr>
          <a:xfrm rot="2700000">
            <a:off x="8568980" y="470697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楕円 253">
            <a:extLst>
              <a:ext uri="{FF2B5EF4-FFF2-40B4-BE49-F238E27FC236}">
                <a16:creationId xmlns:a16="http://schemas.microsoft.com/office/drawing/2014/main" id="{FA43D307-D571-4A8E-A8B6-C3F0F1874B89}"/>
              </a:ext>
            </a:extLst>
          </p:cNvPr>
          <p:cNvSpPr/>
          <p:nvPr/>
        </p:nvSpPr>
        <p:spPr>
          <a:xfrm rot="8100000">
            <a:off x="8129206" y="470697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5" name="楕円 254">
            <a:extLst>
              <a:ext uri="{FF2B5EF4-FFF2-40B4-BE49-F238E27FC236}">
                <a16:creationId xmlns:a16="http://schemas.microsoft.com/office/drawing/2014/main" id="{2C0D5B7E-01ED-438C-B06F-1FBB7F66B8AF}"/>
              </a:ext>
            </a:extLst>
          </p:cNvPr>
          <p:cNvSpPr/>
          <p:nvPr/>
        </p:nvSpPr>
        <p:spPr>
          <a:xfrm rot="8100000">
            <a:off x="7909319" y="4926863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6" name="楕円 255">
            <a:extLst>
              <a:ext uri="{FF2B5EF4-FFF2-40B4-BE49-F238E27FC236}">
                <a16:creationId xmlns:a16="http://schemas.microsoft.com/office/drawing/2014/main" id="{CE47AA66-3025-4ABB-A249-038DCE5A645C}"/>
              </a:ext>
            </a:extLst>
          </p:cNvPr>
          <p:cNvSpPr/>
          <p:nvPr/>
        </p:nvSpPr>
        <p:spPr>
          <a:xfrm rot="8100000">
            <a:off x="8349093" y="4926864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7" name="楕円 256">
            <a:extLst>
              <a:ext uri="{FF2B5EF4-FFF2-40B4-BE49-F238E27FC236}">
                <a16:creationId xmlns:a16="http://schemas.microsoft.com/office/drawing/2014/main" id="{5F9222DF-65E5-4AED-B2D8-681BA085BAAC}"/>
              </a:ext>
            </a:extLst>
          </p:cNvPr>
          <p:cNvSpPr/>
          <p:nvPr/>
        </p:nvSpPr>
        <p:spPr>
          <a:xfrm rot="8100000">
            <a:off x="8129206" y="514675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楕円 257">
            <a:extLst>
              <a:ext uri="{FF2B5EF4-FFF2-40B4-BE49-F238E27FC236}">
                <a16:creationId xmlns:a16="http://schemas.microsoft.com/office/drawing/2014/main" id="{E281068D-192A-413D-98CE-36EAAF9BDE58}"/>
              </a:ext>
            </a:extLst>
          </p:cNvPr>
          <p:cNvSpPr/>
          <p:nvPr/>
        </p:nvSpPr>
        <p:spPr>
          <a:xfrm rot="8100000">
            <a:off x="8568981" y="514675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楕円 258">
            <a:extLst>
              <a:ext uri="{FF2B5EF4-FFF2-40B4-BE49-F238E27FC236}">
                <a16:creationId xmlns:a16="http://schemas.microsoft.com/office/drawing/2014/main" id="{1D2A1819-02E1-491A-AEA6-6A394219DE49}"/>
              </a:ext>
            </a:extLst>
          </p:cNvPr>
          <p:cNvSpPr/>
          <p:nvPr/>
        </p:nvSpPr>
        <p:spPr>
          <a:xfrm rot="8100000">
            <a:off x="8349094" y="536663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E53B2FB0-C0DD-45A4-B9C4-337EBFCF1F91}"/>
              </a:ext>
            </a:extLst>
          </p:cNvPr>
          <p:cNvSpPr/>
          <p:nvPr/>
        </p:nvSpPr>
        <p:spPr>
          <a:xfrm rot="2700000">
            <a:off x="6588464" y="448708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0" name="楕円 319">
            <a:extLst>
              <a:ext uri="{FF2B5EF4-FFF2-40B4-BE49-F238E27FC236}">
                <a16:creationId xmlns:a16="http://schemas.microsoft.com/office/drawing/2014/main" id="{35C34077-D78C-4AE5-BEDB-3F103161AB1B}"/>
              </a:ext>
            </a:extLst>
          </p:cNvPr>
          <p:cNvSpPr/>
          <p:nvPr/>
        </p:nvSpPr>
        <p:spPr>
          <a:xfrm rot="2700000">
            <a:off x="6808351" y="470697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1" name="楕円 320">
            <a:extLst>
              <a:ext uri="{FF2B5EF4-FFF2-40B4-BE49-F238E27FC236}">
                <a16:creationId xmlns:a16="http://schemas.microsoft.com/office/drawing/2014/main" id="{00BE62B2-F915-4D6F-8E40-6229F5BF9F12}"/>
              </a:ext>
            </a:extLst>
          </p:cNvPr>
          <p:cNvSpPr/>
          <p:nvPr/>
        </p:nvSpPr>
        <p:spPr>
          <a:xfrm rot="2700000">
            <a:off x="7028239" y="4926863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2" name="楕円 321">
            <a:extLst>
              <a:ext uri="{FF2B5EF4-FFF2-40B4-BE49-F238E27FC236}">
                <a16:creationId xmlns:a16="http://schemas.microsoft.com/office/drawing/2014/main" id="{E0AEBF87-AA2A-4FEE-94B6-9A8F8B59AB1D}"/>
              </a:ext>
            </a:extLst>
          </p:cNvPr>
          <p:cNvSpPr/>
          <p:nvPr/>
        </p:nvSpPr>
        <p:spPr>
          <a:xfrm rot="8100000">
            <a:off x="6368577" y="470697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4" name="楕円 323">
            <a:extLst>
              <a:ext uri="{FF2B5EF4-FFF2-40B4-BE49-F238E27FC236}">
                <a16:creationId xmlns:a16="http://schemas.microsoft.com/office/drawing/2014/main" id="{97FC0581-9654-466F-99EE-B2A7E19B0E0F}"/>
              </a:ext>
            </a:extLst>
          </p:cNvPr>
          <p:cNvSpPr/>
          <p:nvPr/>
        </p:nvSpPr>
        <p:spPr>
          <a:xfrm rot="8100000">
            <a:off x="6588464" y="4926864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5" name="楕円 324">
            <a:extLst>
              <a:ext uri="{FF2B5EF4-FFF2-40B4-BE49-F238E27FC236}">
                <a16:creationId xmlns:a16="http://schemas.microsoft.com/office/drawing/2014/main" id="{5541D8AE-E3DF-4385-B2A1-DDFF3059999D}"/>
              </a:ext>
            </a:extLst>
          </p:cNvPr>
          <p:cNvSpPr/>
          <p:nvPr/>
        </p:nvSpPr>
        <p:spPr>
          <a:xfrm rot="8100000">
            <a:off x="6368577" y="514675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6" name="楕円 325">
            <a:extLst>
              <a:ext uri="{FF2B5EF4-FFF2-40B4-BE49-F238E27FC236}">
                <a16:creationId xmlns:a16="http://schemas.microsoft.com/office/drawing/2014/main" id="{179BE96D-B7F8-4839-AE55-AA82C60271D1}"/>
              </a:ext>
            </a:extLst>
          </p:cNvPr>
          <p:cNvSpPr/>
          <p:nvPr/>
        </p:nvSpPr>
        <p:spPr>
          <a:xfrm rot="8100000">
            <a:off x="6808352" y="514675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7" name="楕円 326">
            <a:extLst>
              <a:ext uri="{FF2B5EF4-FFF2-40B4-BE49-F238E27FC236}">
                <a16:creationId xmlns:a16="http://schemas.microsoft.com/office/drawing/2014/main" id="{95EF3194-3D99-424A-8AB4-9C050E5FD2A0}"/>
              </a:ext>
            </a:extLst>
          </p:cNvPr>
          <p:cNvSpPr/>
          <p:nvPr/>
        </p:nvSpPr>
        <p:spPr>
          <a:xfrm rot="8100000">
            <a:off x="6588465" y="536663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0" name="楕円 309">
            <a:extLst>
              <a:ext uri="{FF2B5EF4-FFF2-40B4-BE49-F238E27FC236}">
                <a16:creationId xmlns:a16="http://schemas.microsoft.com/office/drawing/2014/main" id="{64E65790-2164-4D0E-86C2-42F0A045A9C3}"/>
              </a:ext>
            </a:extLst>
          </p:cNvPr>
          <p:cNvSpPr/>
          <p:nvPr/>
        </p:nvSpPr>
        <p:spPr>
          <a:xfrm rot="2700000">
            <a:off x="7028238" y="4926862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1" name="楕円 310">
            <a:extLst>
              <a:ext uri="{FF2B5EF4-FFF2-40B4-BE49-F238E27FC236}">
                <a16:creationId xmlns:a16="http://schemas.microsoft.com/office/drawing/2014/main" id="{51AEC2F2-5CC1-40CE-B083-D22B7825BBA3}"/>
              </a:ext>
            </a:extLst>
          </p:cNvPr>
          <p:cNvSpPr/>
          <p:nvPr/>
        </p:nvSpPr>
        <p:spPr>
          <a:xfrm rot="2700000">
            <a:off x="7248125" y="5146749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2" name="楕円 311">
            <a:extLst>
              <a:ext uri="{FF2B5EF4-FFF2-40B4-BE49-F238E27FC236}">
                <a16:creationId xmlns:a16="http://schemas.microsoft.com/office/drawing/2014/main" id="{61D1B1E7-A756-44C8-A744-C3E9FB2C4884}"/>
              </a:ext>
            </a:extLst>
          </p:cNvPr>
          <p:cNvSpPr/>
          <p:nvPr/>
        </p:nvSpPr>
        <p:spPr>
          <a:xfrm rot="2700000">
            <a:off x="7468013" y="5366637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3" name="楕円 312">
            <a:extLst>
              <a:ext uri="{FF2B5EF4-FFF2-40B4-BE49-F238E27FC236}">
                <a16:creationId xmlns:a16="http://schemas.microsoft.com/office/drawing/2014/main" id="{34D3E2D8-931A-470E-B9DB-19F13C9D62A4}"/>
              </a:ext>
            </a:extLst>
          </p:cNvPr>
          <p:cNvSpPr/>
          <p:nvPr/>
        </p:nvSpPr>
        <p:spPr>
          <a:xfrm rot="8100000">
            <a:off x="6808351" y="514675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4" name="楕円 313">
            <a:extLst>
              <a:ext uri="{FF2B5EF4-FFF2-40B4-BE49-F238E27FC236}">
                <a16:creationId xmlns:a16="http://schemas.microsoft.com/office/drawing/2014/main" id="{D50E4230-FB8D-4AE0-A673-15D00E66B1F4}"/>
              </a:ext>
            </a:extLst>
          </p:cNvPr>
          <p:cNvSpPr/>
          <p:nvPr/>
        </p:nvSpPr>
        <p:spPr>
          <a:xfrm rot="8100000">
            <a:off x="6588464" y="5366637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5" name="楕円 314">
            <a:extLst>
              <a:ext uri="{FF2B5EF4-FFF2-40B4-BE49-F238E27FC236}">
                <a16:creationId xmlns:a16="http://schemas.microsoft.com/office/drawing/2014/main" id="{DEB5FC86-4A1F-4D91-99CF-5CA2C5FEF9AE}"/>
              </a:ext>
            </a:extLst>
          </p:cNvPr>
          <p:cNvSpPr/>
          <p:nvPr/>
        </p:nvSpPr>
        <p:spPr>
          <a:xfrm rot="8100000">
            <a:off x="7028238" y="5366638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6" name="楕円 315">
            <a:extLst>
              <a:ext uri="{FF2B5EF4-FFF2-40B4-BE49-F238E27FC236}">
                <a16:creationId xmlns:a16="http://schemas.microsoft.com/office/drawing/2014/main" id="{5BCECCC8-124F-4B53-9B0B-30745C020156}"/>
              </a:ext>
            </a:extLst>
          </p:cNvPr>
          <p:cNvSpPr/>
          <p:nvPr/>
        </p:nvSpPr>
        <p:spPr>
          <a:xfrm rot="8100000">
            <a:off x="6808351" y="558652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7" name="楕円 316">
            <a:extLst>
              <a:ext uri="{FF2B5EF4-FFF2-40B4-BE49-F238E27FC236}">
                <a16:creationId xmlns:a16="http://schemas.microsoft.com/office/drawing/2014/main" id="{E71E0C43-0CBE-4659-9F86-15CD1998812E}"/>
              </a:ext>
            </a:extLst>
          </p:cNvPr>
          <p:cNvSpPr/>
          <p:nvPr/>
        </p:nvSpPr>
        <p:spPr>
          <a:xfrm rot="8100000">
            <a:off x="7248126" y="5586524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2" name="楕円 301">
            <a:extLst>
              <a:ext uri="{FF2B5EF4-FFF2-40B4-BE49-F238E27FC236}">
                <a16:creationId xmlns:a16="http://schemas.microsoft.com/office/drawing/2014/main" id="{49207DCF-1A27-4D4C-AE97-3FE3AE80AD30}"/>
              </a:ext>
            </a:extLst>
          </p:cNvPr>
          <p:cNvSpPr/>
          <p:nvPr/>
        </p:nvSpPr>
        <p:spPr>
          <a:xfrm rot="2700000">
            <a:off x="7248126" y="4267199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3" name="楕円 302">
            <a:extLst>
              <a:ext uri="{FF2B5EF4-FFF2-40B4-BE49-F238E27FC236}">
                <a16:creationId xmlns:a16="http://schemas.microsoft.com/office/drawing/2014/main" id="{80B5B35F-163A-4A66-8C3E-4C5D253B2D51}"/>
              </a:ext>
            </a:extLst>
          </p:cNvPr>
          <p:cNvSpPr/>
          <p:nvPr/>
        </p:nvSpPr>
        <p:spPr>
          <a:xfrm rot="2700000">
            <a:off x="7468014" y="4487087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4" name="楕円 303">
            <a:extLst>
              <a:ext uri="{FF2B5EF4-FFF2-40B4-BE49-F238E27FC236}">
                <a16:creationId xmlns:a16="http://schemas.microsoft.com/office/drawing/2014/main" id="{7EF428D4-E1C8-4D8B-B5DD-AFE2A6327898}"/>
              </a:ext>
            </a:extLst>
          </p:cNvPr>
          <p:cNvSpPr/>
          <p:nvPr/>
        </p:nvSpPr>
        <p:spPr>
          <a:xfrm rot="8100000">
            <a:off x="6808352" y="426720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5" name="楕円 304">
            <a:extLst>
              <a:ext uri="{FF2B5EF4-FFF2-40B4-BE49-F238E27FC236}">
                <a16:creationId xmlns:a16="http://schemas.microsoft.com/office/drawing/2014/main" id="{AE0CF228-DEA4-42F2-BC6E-2CEDC600B1A6}"/>
              </a:ext>
            </a:extLst>
          </p:cNvPr>
          <p:cNvSpPr/>
          <p:nvPr/>
        </p:nvSpPr>
        <p:spPr>
          <a:xfrm rot="8100000">
            <a:off x="6588465" y="4487087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6" name="楕円 305">
            <a:extLst>
              <a:ext uri="{FF2B5EF4-FFF2-40B4-BE49-F238E27FC236}">
                <a16:creationId xmlns:a16="http://schemas.microsoft.com/office/drawing/2014/main" id="{B7D5E7AC-F4B0-430A-A5F1-86720091DB80}"/>
              </a:ext>
            </a:extLst>
          </p:cNvPr>
          <p:cNvSpPr/>
          <p:nvPr/>
        </p:nvSpPr>
        <p:spPr>
          <a:xfrm rot="8100000">
            <a:off x="7028239" y="4487088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" name="楕円 306">
            <a:extLst>
              <a:ext uri="{FF2B5EF4-FFF2-40B4-BE49-F238E27FC236}">
                <a16:creationId xmlns:a16="http://schemas.microsoft.com/office/drawing/2014/main" id="{7FA49BB1-6AA2-4522-AEC9-2B72184CB1D8}"/>
              </a:ext>
            </a:extLst>
          </p:cNvPr>
          <p:cNvSpPr/>
          <p:nvPr/>
        </p:nvSpPr>
        <p:spPr>
          <a:xfrm rot="8100000">
            <a:off x="6808352" y="470697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8" name="楕円 307">
            <a:extLst>
              <a:ext uri="{FF2B5EF4-FFF2-40B4-BE49-F238E27FC236}">
                <a16:creationId xmlns:a16="http://schemas.microsoft.com/office/drawing/2014/main" id="{D9396F6E-ABC1-4B72-9EDF-FBF76F97769A}"/>
              </a:ext>
            </a:extLst>
          </p:cNvPr>
          <p:cNvSpPr/>
          <p:nvPr/>
        </p:nvSpPr>
        <p:spPr>
          <a:xfrm rot="8100000">
            <a:off x="7248127" y="4706974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9" name="楕円 308">
            <a:extLst>
              <a:ext uri="{FF2B5EF4-FFF2-40B4-BE49-F238E27FC236}">
                <a16:creationId xmlns:a16="http://schemas.microsoft.com/office/drawing/2014/main" id="{3FE1120A-6433-4E31-AE4E-2871B6353660}"/>
              </a:ext>
            </a:extLst>
          </p:cNvPr>
          <p:cNvSpPr/>
          <p:nvPr/>
        </p:nvSpPr>
        <p:spPr>
          <a:xfrm rot="8100000">
            <a:off x="7028240" y="4926862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2" name="楕円 291">
            <a:extLst>
              <a:ext uri="{FF2B5EF4-FFF2-40B4-BE49-F238E27FC236}">
                <a16:creationId xmlns:a16="http://schemas.microsoft.com/office/drawing/2014/main" id="{997DD1A8-1C6A-496E-A49D-2CB966F7CACE}"/>
              </a:ext>
            </a:extLst>
          </p:cNvPr>
          <p:cNvSpPr/>
          <p:nvPr/>
        </p:nvSpPr>
        <p:spPr>
          <a:xfrm rot="2700000">
            <a:off x="7468014" y="4487087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楕円 292">
            <a:extLst>
              <a:ext uri="{FF2B5EF4-FFF2-40B4-BE49-F238E27FC236}">
                <a16:creationId xmlns:a16="http://schemas.microsoft.com/office/drawing/2014/main" id="{1B43208F-52FE-45F0-B4AB-D56C06576D66}"/>
              </a:ext>
            </a:extLst>
          </p:cNvPr>
          <p:cNvSpPr/>
          <p:nvPr/>
        </p:nvSpPr>
        <p:spPr>
          <a:xfrm rot="2700000">
            <a:off x="7687901" y="4706974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4" name="楕円 293">
            <a:extLst>
              <a:ext uri="{FF2B5EF4-FFF2-40B4-BE49-F238E27FC236}">
                <a16:creationId xmlns:a16="http://schemas.microsoft.com/office/drawing/2014/main" id="{82497C39-AE99-4649-9B3D-C37200575218}"/>
              </a:ext>
            </a:extLst>
          </p:cNvPr>
          <p:cNvSpPr/>
          <p:nvPr/>
        </p:nvSpPr>
        <p:spPr>
          <a:xfrm rot="2700000">
            <a:off x="7907789" y="4926862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5" name="楕円 294">
            <a:extLst>
              <a:ext uri="{FF2B5EF4-FFF2-40B4-BE49-F238E27FC236}">
                <a16:creationId xmlns:a16="http://schemas.microsoft.com/office/drawing/2014/main" id="{89DF6C05-80BC-4AB2-86CF-59DB76DEAABA}"/>
              </a:ext>
            </a:extLst>
          </p:cNvPr>
          <p:cNvSpPr/>
          <p:nvPr/>
        </p:nvSpPr>
        <p:spPr>
          <a:xfrm rot="8100000">
            <a:off x="7248127" y="470697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6" name="楕円 295">
            <a:extLst>
              <a:ext uri="{FF2B5EF4-FFF2-40B4-BE49-F238E27FC236}">
                <a16:creationId xmlns:a16="http://schemas.microsoft.com/office/drawing/2014/main" id="{9E2035CD-6942-4C4B-A046-5D18147AB6EC}"/>
              </a:ext>
            </a:extLst>
          </p:cNvPr>
          <p:cNvSpPr/>
          <p:nvPr/>
        </p:nvSpPr>
        <p:spPr>
          <a:xfrm rot="8100000">
            <a:off x="7028240" y="4926862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7" name="楕円 296">
            <a:extLst>
              <a:ext uri="{FF2B5EF4-FFF2-40B4-BE49-F238E27FC236}">
                <a16:creationId xmlns:a16="http://schemas.microsoft.com/office/drawing/2014/main" id="{8FEDCB23-4254-43BD-810A-D782D3464534}"/>
              </a:ext>
            </a:extLst>
          </p:cNvPr>
          <p:cNvSpPr/>
          <p:nvPr/>
        </p:nvSpPr>
        <p:spPr>
          <a:xfrm rot="8100000">
            <a:off x="7468014" y="4926863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8" name="楕円 297">
            <a:extLst>
              <a:ext uri="{FF2B5EF4-FFF2-40B4-BE49-F238E27FC236}">
                <a16:creationId xmlns:a16="http://schemas.microsoft.com/office/drawing/2014/main" id="{78B698C7-E150-4C6E-B632-46F0391A2816}"/>
              </a:ext>
            </a:extLst>
          </p:cNvPr>
          <p:cNvSpPr/>
          <p:nvPr/>
        </p:nvSpPr>
        <p:spPr>
          <a:xfrm rot="8100000">
            <a:off x="7248127" y="514675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9" name="楕円 298">
            <a:extLst>
              <a:ext uri="{FF2B5EF4-FFF2-40B4-BE49-F238E27FC236}">
                <a16:creationId xmlns:a16="http://schemas.microsoft.com/office/drawing/2014/main" id="{903D058E-5DE6-4235-8CBB-53F7BD9F0BDE}"/>
              </a:ext>
            </a:extLst>
          </p:cNvPr>
          <p:cNvSpPr/>
          <p:nvPr/>
        </p:nvSpPr>
        <p:spPr>
          <a:xfrm rot="8100000">
            <a:off x="7687902" y="5146749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0" name="楕円 299">
            <a:extLst>
              <a:ext uri="{FF2B5EF4-FFF2-40B4-BE49-F238E27FC236}">
                <a16:creationId xmlns:a16="http://schemas.microsoft.com/office/drawing/2014/main" id="{EC6F2A60-41D5-4C87-8E4D-E03138D80A58}"/>
              </a:ext>
            </a:extLst>
          </p:cNvPr>
          <p:cNvSpPr/>
          <p:nvPr/>
        </p:nvSpPr>
        <p:spPr>
          <a:xfrm rot="8100000">
            <a:off x="7468015" y="5366637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0" name="楕円 359">
            <a:extLst>
              <a:ext uri="{FF2B5EF4-FFF2-40B4-BE49-F238E27FC236}">
                <a16:creationId xmlns:a16="http://schemas.microsoft.com/office/drawing/2014/main" id="{0C404C8F-6014-4D4F-AB13-FBB69B418875}"/>
              </a:ext>
            </a:extLst>
          </p:cNvPr>
          <p:cNvSpPr/>
          <p:nvPr/>
        </p:nvSpPr>
        <p:spPr>
          <a:xfrm rot="2700000">
            <a:off x="7468013" y="448708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1" name="楕円 360">
            <a:extLst>
              <a:ext uri="{FF2B5EF4-FFF2-40B4-BE49-F238E27FC236}">
                <a16:creationId xmlns:a16="http://schemas.microsoft.com/office/drawing/2014/main" id="{23C688FA-643F-4C84-ACA6-FC6AF05A3645}"/>
              </a:ext>
            </a:extLst>
          </p:cNvPr>
          <p:cNvSpPr/>
          <p:nvPr/>
        </p:nvSpPr>
        <p:spPr>
          <a:xfrm rot="2700000">
            <a:off x="7687900" y="470697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2" name="楕円 361">
            <a:extLst>
              <a:ext uri="{FF2B5EF4-FFF2-40B4-BE49-F238E27FC236}">
                <a16:creationId xmlns:a16="http://schemas.microsoft.com/office/drawing/2014/main" id="{F12CE5F7-946D-4E80-9D6E-143574C15D28}"/>
              </a:ext>
            </a:extLst>
          </p:cNvPr>
          <p:cNvSpPr/>
          <p:nvPr/>
        </p:nvSpPr>
        <p:spPr>
          <a:xfrm rot="2700000">
            <a:off x="7907788" y="4926863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3" name="楕円 362">
            <a:extLst>
              <a:ext uri="{FF2B5EF4-FFF2-40B4-BE49-F238E27FC236}">
                <a16:creationId xmlns:a16="http://schemas.microsoft.com/office/drawing/2014/main" id="{51F1A383-2197-4147-B85C-CD9F46454F62}"/>
              </a:ext>
            </a:extLst>
          </p:cNvPr>
          <p:cNvSpPr/>
          <p:nvPr/>
        </p:nvSpPr>
        <p:spPr>
          <a:xfrm rot="8100000">
            <a:off x="7248126" y="470697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4" name="楕円 363">
            <a:extLst>
              <a:ext uri="{FF2B5EF4-FFF2-40B4-BE49-F238E27FC236}">
                <a16:creationId xmlns:a16="http://schemas.microsoft.com/office/drawing/2014/main" id="{A424AA2A-A16D-4FB3-BB6C-6F49A8ACF808}"/>
              </a:ext>
            </a:extLst>
          </p:cNvPr>
          <p:cNvSpPr/>
          <p:nvPr/>
        </p:nvSpPr>
        <p:spPr>
          <a:xfrm rot="8100000">
            <a:off x="7028239" y="4926863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5" name="楕円 364">
            <a:extLst>
              <a:ext uri="{FF2B5EF4-FFF2-40B4-BE49-F238E27FC236}">
                <a16:creationId xmlns:a16="http://schemas.microsoft.com/office/drawing/2014/main" id="{59E48B34-F061-41BC-8833-9B90C55EF66D}"/>
              </a:ext>
            </a:extLst>
          </p:cNvPr>
          <p:cNvSpPr/>
          <p:nvPr/>
        </p:nvSpPr>
        <p:spPr>
          <a:xfrm rot="8100000">
            <a:off x="7468013" y="4926864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6" name="楕円 365">
            <a:extLst>
              <a:ext uri="{FF2B5EF4-FFF2-40B4-BE49-F238E27FC236}">
                <a16:creationId xmlns:a16="http://schemas.microsoft.com/office/drawing/2014/main" id="{9D685B42-3148-4C22-AFD0-18CE2256336A}"/>
              </a:ext>
            </a:extLst>
          </p:cNvPr>
          <p:cNvSpPr/>
          <p:nvPr/>
        </p:nvSpPr>
        <p:spPr>
          <a:xfrm rot="8100000">
            <a:off x="7248126" y="5146751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7" name="楕円 366">
            <a:extLst>
              <a:ext uri="{FF2B5EF4-FFF2-40B4-BE49-F238E27FC236}">
                <a16:creationId xmlns:a16="http://schemas.microsoft.com/office/drawing/2014/main" id="{058AD2B9-92B7-4D68-8A3F-DD8CDDE6C617}"/>
              </a:ext>
            </a:extLst>
          </p:cNvPr>
          <p:cNvSpPr/>
          <p:nvPr/>
        </p:nvSpPr>
        <p:spPr>
          <a:xfrm rot="8100000">
            <a:off x="7687901" y="514675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8" name="楕円 367">
            <a:extLst>
              <a:ext uri="{FF2B5EF4-FFF2-40B4-BE49-F238E27FC236}">
                <a16:creationId xmlns:a16="http://schemas.microsoft.com/office/drawing/2014/main" id="{B4B136A4-D544-47DB-9BD8-7DED01A4B3F0}"/>
              </a:ext>
            </a:extLst>
          </p:cNvPr>
          <p:cNvSpPr/>
          <p:nvPr/>
        </p:nvSpPr>
        <p:spPr>
          <a:xfrm rot="8100000">
            <a:off x="7468014" y="536663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1" name="楕円 350">
            <a:extLst>
              <a:ext uri="{FF2B5EF4-FFF2-40B4-BE49-F238E27FC236}">
                <a16:creationId xmlns:a16="http://schemas.microsoft.com/office/drawing/2014/main" id="{B4E3DEC8-C7AB-4206-BC85-805A41A03C76}"/>
              </a:ext>
            </a:extLst>
          </p:cNvPr>
          <p:cNvSpPr/>
          <p:nvPr/>
        </p:nvSpPr>
        <p:spPr>
          <a:xfrm rot="2700000">
            <a:off x="7907787" y="4926862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2" name="楕円 351">
            <a:extLst>
              <a:ext uri="{FF2B5EF4-FFF2-40B4-BE49-F238E27FC236}">
                <a16:creationId xmlns:a16="http://schemas.microsoft.com/office/drawing/2014/main" id="{DACECEA2-EC19-4C71-81F9-681DA68ED3B5}"/>
              </a:ext>
            </a:extLst>
          </p:cNvPr>
          <p:cNvSpPr/>
          <p:nvPr/>
        </p:nvSpPr>
        <p:spPr>
          <a:xfrm rot="2700000">
            <a:off x="8127674" y="5146749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3" name="楕円 352">
            <a:extLst>
              <a:ext uri="{FF2B5EF4-FFF2-40B4-BE49-F238E27FC236}">
                <a16:creationId xmlns:a16="http://schemas.microsoft.com/office/drawing/2014/main" id="{C2BE8256-5EAC-44C0-AF63-2C1D598716FA}"/>
              </a:ext>
            </a:extLst>
          </p:cNvPr>
          <p:cNvSpPr/>
          <p:nvPr/>
        </p:nvSpPr>
        <p:spPr>
          <a:xfrm rot="2700000">
            <a:off x="8347562" y="5366637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4" name="楕円 353">
            <a:extLst>
              <a:ext uri="{FF2B5EF4-FFF2-40B4-BE49-F238E27FC236}">
                <a16:creationId xmlns:a16="http://schemas.microsoft.com/office/drawing/2014/main" id="{3A65F41C-F57B-4D8A-BD99-CC2DE417B740}"/>
              </a:ext>
            </a:extLst>
          </p:cNvPr>
          <p:cNvSpPr/>
          <p:nvPr/>
        </p:nvSpPr>
        <p:spPr>
          <a:xfrm rot="8100000">
            <a:off x="7687900" y="514675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5" name="楕円 354">
            <a:extLst>
              <a:ext uri="{FF2B5EF4-FFF2-40B4-BE49-F238E27FC236}">
                <a16:creationId xmlns:a16="http://schemas.microsoft.com/office/drawing/2014/main" id="{215BC784-F87D-45B9-AEFE-C161E8111799}"/>
              </a:ext>
            </a:extLst>
          </p:cNvPr>
          <p:cNvSpPr/>
          <p:nvPr/>
        </p:nvSpPr>
        <p:spPr>
          <a:xfrm rot="8100000">
            <a:off x="7468013" y="5366637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6" name="楕円 355">
            <a:extLst>
              <a:ext uri="{FF2B5EF4-FFF2-40B4-BE49-F238E27FC236}">
                <a16:creationId xmlns:a16="http://schemas.microsoft.com/office/drawing/2014/main" id="{6FDB6FD0-253F-4467-BD44-B8E95FA8101B}"/>
              </a:ext>
            </a:extLst>
          </p:cNvPr>
          <p:cNvSpPr/>
          <p:nvPr/>
        </p:nvSpPr>
        <p:spPr>
          <a:xfrm rot="8100000">
            <a:off x="7907787" y="536663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7" name="楕円 356">
            <a:extLst>
              <a:ext uri="{FF2B5EF4-FFF2-40B4-BE49-F238E27FC236}">
                <a16:creationId xmlns:a16="http://schemas.microsoft.com/office/drawing/2014/main" id="{72D8F996-A5CE-45B4-B63D-50B1964F8CB0}"/>
              </a:ext>
            </a:extLst>
          </p:cNvPr>
          <p:cNvSpPr/>
          <p:nvPr/>
        </p:nvSpPr>
        <p:spPr>
          <a:xfrm rot="8100000">
            <a:off x="7687900" y="558652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8" name="楕円 357">
            <a:extLst>
              <a:ext uri="{FF2B5EF4-FFF2-40B4-BE49-F238E27FC236}">
                <a16:creationId xmlns:a16="http://schemas.microsoft.com/office/drawing/2014/main" id="{0532B501-B3E9-4CC6-B3A8-215C4367D692}"/>
              </a:ext>
            </a:extLst>
          </p:cNvPr>
          <p:cNvSpPr/>
          <p:nvPr/>
        </p:nvSpPr>
        <p:spPr>
          <a:xfrm rot="8100000">
            <a:off x="8127675" y="5586524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3" name="楕円 342">
            <a:extLst>
              <a:ext uri="{FF2B5EF4-FFF2-40B4-BE49-F238E27FC236}">
                <a16:creationId xmlns:a16="http://schemas.microsoft.com/office/drawing/2014/main" id="{DD6C46E6-A2AD-40B4-B5B8-B64EB100BC89}"/>
              </a:ext>
            </a:extLst>
          </p:cNvPr>
          <p:cNvSpPr/>
          <p:nvPr/>
        </p:nvSpPr>
        <p:spPr>
          <a:xfrm rot="2700000">
            <a:off x="8127675" y="4267199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4" name="楕円 343">
            <a:extLst>
              <a:ext uri="{FF2B5EF4-FFF2-40B4-BE49-F238E27FC236}">
                <a16:creationId xmlns:a16="http://schemas.microsoft.com/office/drawing/2014/main" id="{AA02A6E1-14C5-446A-9B42-E95924DF0F04}"/>
              </a:ext>
            </a:extLst>
          </p:cNvPr>
          <p:cNvSpPr/>
          <p:nvPr/>
        </p:nvSpPr>
        <p:spPr>
          <a:xfrm rot="2700000">
            <a:off x="8347563" y="4487087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5" name="楕円 344">
            <a:extLst>
              <a:ext uri="{FF2B5EF4-FFF2-40B4-BE49-F238E27FC236}">
                <a16:creationId xmlns:a16="http://schemas.microsoft.com/office/drawing/2014/main" id="{5AECB924-9646-46AB-8A18-AB7075A04D6A}"/>
              </a:ext>
            </a:extLst>
          </p:cNvPr>
          <p:cNvSpPr/>
          <p:nvPr/>
        </p:nvSpPr>
        <p:spPr>
          <a:xfrm rot="8100000">
            <a:off x="7687901" y="426720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6" name="楕円 345">
            <a:extLst>
              <a:ext uri="{FF2B5EF4-FFF2-40B4-BE49-F238E27FC236}">
                <a16:creationId xmlns:a16="http://schemas.microsoft.com/office/drawing/2014/main" id="{5BAFB157-14BC-4D1E-855D-4FE97DEE36B9}"/>
              </a:ext>
            </a:extLst>
          </p:cNvPr>
          <p:cNvSpPr/>
          <p:nvPr/>
        </p:nvSpPr>
        <p:spPr>
          <a:xfrm rot="8100000">
            <a:off x="7468014" y="4487087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7" name="楕円 346">
            <a:extLst>
              <a:ext uri="{FF2B5EF4-FFF2-40B4-BE49-F238E27FC236}">
                <a16:creationId xmlns:a16="http://schemas.microsoft.com/office/drawing/2014/main" id="{0BE70447-3D47-4A5F-BAAA-63DF09244066}"/>
              </a:ext>
            </a:extLst>
          </p:cNvPr>
          <p:cNvSpPr/>
          <p:nvPr/>
        </p:nvSpPr>
        <p:spPr>
          <a:xfrm rot="8100000">
            <a:off x="7907788" y="4487088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8" name="楕円 347">
            <a:extLst>
              <a:ext uri="{FF2B5EF4-FFF2-40B4-BE49-F238E27FC236}">
                <a16:creationId xmlns:a16="http://schemas.microsoft.com/office/drawing/2014/main" id="{A6E94568-4B33-459E-A918-0B51CCC966BA}"/>
              </a:ext>
            </a:extLst>
          </p:cNvPr>
          <p:cNvSpPr/>
          <p:nvPr/>
        </p:nvSpPr>
        <p:spPr>
          <a:xfrm rot="8100000">
            <a:off x="7687901" y="470697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9" name="楕円 348">
            <a:extLst>
              <a:ext uri="{FF2B5EF4-FFF2-40B4-BE49-F238E27FC236}">
                <a16:creationId xmlns:a16="http://schemas.microsoft.com/office/drawing/2014/main" id="{B67DD79C-0386-4021-B87E-84BBAD4A57DD}"/>
              </a:ext>
            </a:extLst>
          </p:cNvPr>
          <p:cNvSpPr/>
          <p:nvPr/>
        </p:nvSpPr>
        <p:spPr>
          <a:xfrm rot="8100000">
            <a:off x="8127676" y="4706974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0" name="楕円 349">
            <a:extLst>
              <a:ext uri="{FF2B5EF4-FFF2-40B4-BE49-F238E27FC236}">
                <a16:creationId xmlns:a16="http://schemas.microsoft.com/office/drawing/2014/main" id="{BABCBE15-A885-4C27-B615-E4B1990C2C15}"/>
              </a:ext>
            </a:extLst>
          </p:cNvPr>
          <p:cNvSpPr/>
          <p:nvPr/>
        </p:nvSpPr>
        <p:spPr>
          <a:xfrm rot="8100000">
            <a:off x="7907789" y="4926862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3" name="楕円 332">
            <a:extLst>
              <a:ext uri="{FF2B5EF4-FFF2-40B4-BE49-F238E27FC236}">
                <a16:creationId xmlns:a16="http://schemas.microsoft.com/office/drawing/2014/main" id="{373C5886-A5E2-4000-8B03-CE8693C20D79}"/>
              </a:ext>
            </a:extLst>
          </p:cNvPr>
          <p:cNvSpPr/>
          <p:nvPr/>
        </p:nvSpPr>
        <p:spPr>
          <a:xfrm rot="2700000">
            <a:off x="8347563" y="4487087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4" name="楕円 333">
            <a:extLst>
              <a:ext uri="{FF2B5EF4-FFF2-40B4-BE49-F238E27FC236}">
                <a16:creationId xmlns:a16="http://schemas.microsoft.com/office/drawing/2014/main" id="{8E7F91BC-0C43-4E2C-A70B-E63C77395780}"/>
              </a:ext>
            </a:extLst>
          </p:cNvPr>
          <p:cNvSpPr/>
          <p:nvPr/>
        </p:nvSpPr>
        <p:spPr>
          <a:xfrm rot="2700000">
            <a:off x="8567450" y="4706974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6" name="楕円 335">
            <a:extLst>
              <a:ext uri="{FF2B5EF4-FFF2-40B4-BE49-F238E27FC236}">
                <a16:creationId xmlns:a16="http://schemas.microsoft.com/office/drawing/2014/main" id="{0A36E3EF-4A2A-4A32-8C2E-FC5AF15FF8D7}"/>
              </a:ext>
            </a:extLst>
          </p:cNvPr>
          <p:cNvSpPr/>
          <p:nvPr/>
        </p:nvSpPr>
        <p:spPr>
          <a:xfrm rot="8100000">
            <a:off x="8127676" y="470697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7" name="楕円 336">
            <a:extLst>
              <a:ext uri="{FF2B5EF4-FFF2-40B4-BE49-F238E27FC236}">
                <a16:creationId xmlns:a16="http://schemas.microsoft.com/office/drawing/2014/main" id="{37A1230B-F3EF-488A-8D79-630FB679E258}"/>
              </a:ext>
            </a:extLst>
          </p:cNvPr>
          <p:cNvSpPr/>
          <p:nvPr/>
        </p:nvSpPr>
        <p:spPr>
          <a:xfrm rot="8100000">
            <a:off x="7907789" y="4926862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8" name="楕円 337">
            <a:extLst>
              <a:ext uri="{FF2B5EF4-FFF2-40B4-BE49-F238E27FC236}">
                <a16:creationId xmlns:a16="http://schemas.microsoft.com/office/drawing/2014/main" id="{A77FFD17-E607-4FAB-927C-C3638A253B60}"/>
              </a:ext>
            </a:extLst>
          </p:cNvPr>
          <p:cNvSpPr/>
          <p:nvPr/>
        </p:nvSpPr>
        <p:spPr>
          <a:xfrm rot="8100000">
            <a:off x="8347563" y="4926863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9" name="楕円 338">
            <a:extLst>
              <a:ext uri="{FF2B5EF4-FFF2-40B4-BE49-F238E27FC236}">
                <a16:creationId xmlns:a16="http://schemas.microsoft.com/office/drawing/2014/main" id="{BA7A67C1-26E4-4501-ACD5-2B4B03D2A109}"/>
              </a:ext>
            </a:extLst>
          </p:cNvPr>
          <p:cNvSpPr/>
          <p:nvPr/>
        </p:nvSpPr>
        <p:spPr>
          <a:xfrm rot="8100000">
            <a:off x="8127676" y="514675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0" name="楕円 339">
            <a:extLst>
              <a:ext uri="{FF2B5EF4-FFF2-40B4-BE49-F238E27FC236}">
                <a16:creationId xmlns:a16="http://schemas.microsoft.com/office/drawing/2014/main" id="{A70E4FA4-FA7C-4578-9FF2-9AADF94AC38B}"/>
              </a:ext>
            </a:extLst>
          </p:cNvPr>
          <p:cNvSpPr/>
          <p:nvPr/>
        </p:nvSpPr>
        <p:spPr>
          <a:xfrm rot="8100000">
            <a:off x="8567451" y="5146749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1" name="楕円 340">
            <a:extLst>
              <a:ext uri="{FF2B5EF4-FFF2-40B4-BE49-F238E27FC236}">
                <a16:creationId xmlns:a16="http://schemas.microsoft.com/office/drawing/2014/main" id="{D3DAC332-D66B-4FAF-9A82-54E9DD6FE1EA}"/>
              </a:ext>
            </a:extLst>
          </p:cNvPr>
          <p:cNvSpPr/>
          <p:nvPr/>
        </p:nvSpPr>
        <p:spPr>
          <a:xfrm rot="8100000">
            <a:off x="8347564" y="5366637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1" name="楕円 400">
            <a:extLst>
              <a:ext uri="{FF2B5EF4-FFF2-40B4-BE49-F238E27FC236}">
                <a16:creationId xmlns:a16="http://schemas.microsoft.com/office/drawing/2014/main" id="{42707E97-3DB0-45DD-B28B-EC119CFA29E6}"/>
              </a:ext>
            </a:extLst>
          </p:cNvPr>
          <p:cNvSpPr/>
          <p:nvPr/>
        </p:nvSpPr>
        <p:spPr>
          <a:xfrm rot="2700000">
            <a:off x="7907787" y="4487087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2" name="楕円 401">
            <a:extLst>
              <a:ext uri="{FF2B5EF4-FFF2-40B4-BE49-F238E27FC236}">
                <a16:creationId xmlns:a16="http://schemas.microsoft.com/office/drawing/2014/main" id="{AEA4EE33-0D4A-4C47-9CE5-FD0318CA2FFD}"/>
              </a:ext>
            </a:extLst>
          </p:cNvPr>
          <p:cNvSpPr/>
          <p:nvPr/>
        </p:nvSpPr>
        <p:spPr>
          <a:xfrm rot="2700000">
            <a:off x="8127674" y="4706974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3" name="楕円 402">
            <a:extLst>
              <a:ext uri="{FF2B5EF4-FFF2-40B4-BE49-F238E27FC236}">
                <a16:creationId xmlns:a16="http://schemas.microsoft.com/office/drawing/2014/main" id="{ECA62C3B-2A24-420B-93E2-CA058C7EC988}"/>
              </a:ext>
            </a:extLst>
          </p:cNvPr>
          <p:cNvSpPr/>
          <p:nvPr/>
        </p:nvSpPr>
        <p:spPr>
          <a:xfrm rot="2700000">
            <a:off x="8347562" y="4926862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4" name="楕円 403">
            <a:extLst>
              <a:ext uri="{FF2B5EF4-FFF2-40B4-BE49-F238E27FC236}">
                <a16:creationId xmlns:a16="http://schemas.microsoft.com/office/drawing/2014/main" id="{4139A5B5-1D1B-49AD-AF87-8D4998AABA7A}"/>
              </a:ext>
            </a:extLst>
          </p:cNvPr>
          <p:cNvSpPr/>
          <p:nvPr/>
        </p:nvSpPr>
        <p:spPr>
          <a:xfrm rot="8100000">
            <a:off x="7687900" y="4706975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5" name="楕円 404">
            <a:extLst>
              <a:ext uri="{FF2B5EF4-FFF2-40B4-BE49-F238E27FC236}">
                <a16:creationId xmlns:a16="http://schemas.microsoft.com/office/drawing/2014/main" id="{714A0938-EE29-440E-9765-B4974DD5FC27}"/>
              </a:ext>
            </a:extLst>
          </p:cNvPr>
          <p:cNvSpPr/>
          <p:nvPr/>
        </p:nvSpPr>
        <p:spPr>
          <a:xfrm rot="8100000">
            <a:off x="7468013" y="4926862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6" name="楕円 405">
            <a:extLst>
              <a:ext uri="{FF2B5EF4-FFF2-40B4-BE49-F238E27FC236}">
                <a16:creationId xmlns:a16="http://schemas.microsoft.com/office/drawing/2014/main" id="{F7F4D80D-C770-4D0D-BECB-D6CAC5273657}"/>
              </a:ext>
            </a:extLst>
          </p:cNvPr>
          <p:cNvSpPr/>
          <p:nvPr/>
        </p:nvSpPr>
        <p:spPr>
          <a:xfrm rot="8100000">
            <a:off x="7907787" y="4926863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楕円 406">
            <a:extLst>
              <a:ext uri="{FF2B5EF4-FFF2-40B4-BE49-F238E27FC236}">
                <a16:creationId xmlns:a16="http://schemas.microsoft.com/office/drawing/2014/main" id="{77791F26-A213-4717-BA96-4CCA7D7E3A76}"/>
              </a:ext>
            </a:extLst>
          </p:cNvPr>
          <p:cNvSpPr/>
          <p:nvPr/>
        </p:nvSpPr>
        <p:spPr>
          <a:xfrm rot="8100000">
            <a:off x="7687900" y="5146750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ECD198D5-26AB-4469-B7A5-D43DBF054F66}"/>
              </a:ext>
            </a:extLst>
          </p:cNvPr>
          <p:cNvSpPr/>
          <p:nvPr/>
        </p:nvSpPr>
        <p:spPr>
          <a:xfrm rot="8100000">
            <a:off x="8127675" y="5146749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9" name="楕円 408">
            <a:extLst>
              <a:ext uri="{FF2B5EF4-FFF2-40B4-BE49-F238E27FC236}">
                <a16:creationId xmlns:a16="http://schemas.microsoft.com/office/drawing/2014/main" id="{29A93780-B972-4CB1-9C3B-94ABF1B82509}"/>
              </a:ext>
            </a:extLst>
          </p:cNvPr>
          <p:cNvSpPr/>
          <p:nvPr/>
        </p:nvSpPr>
        <p:spPr>
          <a:xfrm rot="8100000">
            <a:off x="7907788" y="5366637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2" name="楕円 391">
            <a:extLst>
              <a:ext uri="{FF2B5EF4-FFF2-40B4-BE49-F238E27FC236}">
                <a16:creationId xmlns:a16="http://schemas.microsoft.com/office/drawing/2014/main" id="{BFFDC057-BEB3-41F4-BE78-1BF1C741C0C8}"/>
              </a:ext>
            </a:extLst>
          </p:cNvPr>
          <p:cNvSpPr/>
          <p:nvPr/>
        </p:nvSpPr>
        <p:spPr>
          <a:xfrm rot="2700000">
            <a:off x="8347561" y="4926861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3" name="楕円 392">
            <a:extLst>
              <a:ext uri="{FF2B5EF4-FFF2-40B4-BE49-F238E27FC236}">
                <a16:creationId xmlns:a16="http://schemas.microsoft.com/office/drawing/2014/main" id="{DB376384-C194-4A26-9965-8F5729CB0A2D}"/>
              </a:ext>
            </a:extLst>
          </p:cNvPr>
          <p:cNvSpPr/>
          <p:nvPr/>
        </p:nvSpPr>
        <p:spPr>
          <a:xfrm rot="2700000">
            <a:off x="8567448" y="5146748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5" name="楕円 394">
            <a:extLst>
              <a:ext uri="{FF2B5EF4-FFF2-40B4-BE49-F238E27FC236}">
                <a16:creationId xmlns:a16="http://schemas.microsoft.com/office/drawing/2014/main" id="{3AB8F8A7-EB93-4713-B090-13407F8ADE77}"/>
              </a:ext>
            </a:extLst>
          </p:cNvPr>
          <p:cNvSpPr/>
          <p:nvPr/>
        </p:nvSpPr>
        <p:spPr>
          <a:xfrm rot="8100000">
            <a:off x="8127674" y="5146749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6" name="楕円 395">
            <a:extLst>
              <a:ext uri="{FF2B5EF4-FFF2-40B4-BE49-F238E27FC236}">
                <a16:creationId xmlns:a16="http://schemas.microsoft.com/office/drawing/2014/main" id="{B35ED996-9955-44D2-83CA-BEFB72E67EB0}"/>
              </a:ext>
            </a:extLst>
          </p:cNvPr>
          <p:cNvSpPr/>
          <p:nvPr/>
        </p:nvSpPr>
        <p:spPr>
          <a:xfrm rot="8100000">
            <a:off x="7907787" y="5366636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7" name="楕円 396">
            <a:extLst>
              <a:ext uri="{FF2B5EF4-FFF2-40B4-BE49-F238E27FC236}">
                <a16:creationId xmlns:a16="http://schemas.microsoft.com/office/drawing/2014/main" id="{AC1E17EE-E96C-49F5-BEAA-95A51F1CB885}"/>
              </a:ext>
            </a:extLst>
          </p:cNvPr>
          <p:cNvSpPr/>
          <p:nvPr/>
        </p:nvSpPr>
        <p:spPr>
          <a:xfrm rot="8100000">
            <a:off x="8347561" y="5366637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8" name="楕円 397">
            <a:extLst>
              <a:ext uri="{FF2B5EF4-FFF2-40B4-BE49-F238E27FC236}">
                <a16:creationId xmlns:a16="http://schemas.microsoft.com/office/drawing/2014/main" id="{BEF37229-5871-4893-8EC4-63F8C3A03CAF}"/>
              </a:ext>
            </a:extLst>
          </p:cNvPr>
          <p:cNvSpPr/>
          <p:nvPr/>
        </p:nvSpPr>
        <p:spPr>
          <a:xfrm rot="8100000">
            <a:off x="8127674" y="5586524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9" name="楕円 398">
            <a:extLst>
              <a:ext uri="{FF2B5EF4-FFF2-40B4-BE49-F238E27FC236}">
                <a16:creationId xmlns:a16="http://schemas.microsoft.com/office/drawing/2014/main" id="{319055F2-5AEC-411D-91D3-57CBE2D713FA}"/>
              </a:ext>
            </a:extLst>
          </p:cNvPr>
          <p:cNvSpPr/>
          <p:nvPr/>
        </p:nvSpPr>
        <p:spPr>
          <a:xfrm rot="8100000">
            <a:off x="8567449" y="5586523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4" name="楕円 383">
            <a:extLst>
              <a:ext uri="{FF2B5EF4-FFF2-40B4-BE49-F238E27FC236}">
                <a16:creationId xmlns:a16="http://schemas.microsoft.com/office/drawing/2014/main" id="{270DBD0C-AF8F-485F-B509-BA90AD466454}"/>
              </a:ext>
            </a:extLst>
          </p:cNvPr>
          <p:cNvSpPr/>
          <p:nvPr/>
        </p:nvSpPr>
        <p:spPr>
          <a:xfrm rot="2700000">
            <a:off x="8567449" y="4267198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6" name="楕円 385">
            <a:extLst>
              <a:ext uri="{FF2B5EF4-FFF2-40B4-BE49-F238E27FC236}">
                <a16:creationId xmlns:a16="http://schemas.microsoft.com/office/drawing/2014/main" id="{F61700C5-A4DD-4933-947A-F974CAB77200}"/>
              </a:ext>
            </a:extLst>
          </p:cNvPr>
          <p:cNvSpPr/>
          <p:nvPr/>
        </p:nvSpPr>
        <p:spPr>
          <a:xfrm rot="8100000">
            <a:off x="8127675" y="4267199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7" name="楕円 386">
            <a:extLst>
              <a:ext uri="{FF2B5EF4-FFF2-40B4-BE49-F238E27FC236}">
                <a16:creationId xmlns:a16="http://schemas.microsoft.com/office/drawing/2014/main" id="{3BD34839-B235-4E17-AFB8-18795C302593}"/>
              </a:ext>
            </a:extLst>
          </p:cNvPr>
          <p:cNvSpPr/>
          <p:nvPr/>
        </p:nvSpPr>
        <p:spPr>
          <a:xfrm rot="8100000">
            <a:off x="7907788" y="4487086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8" name="楕円 387">
            <a:extLst>
              <a:ext uri="{FF2B5EF4-FFF2-40B4-BE49-F238E27FC236}">
                <a16:creationId xmlns:a16="http://schemas.microsoft.com/office/drawing/2014/main" id="{C928C43E-EA56-4DA7-8D21-3498D54BBC75}"/>
              </a:ext>
            </a:extLst>
          </p:cNvPr>
          <p:cNvSpPr/>
          <p:nvPr/>
        </p:nvSpPr>
        <p:spPr>
          <a:xfrm rot="8100000">
            <a:off x="8347562" y="4487087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9" name="楕円 388">
            <a:extLst>
              <a:ext uri="{FF2B5EF4-FFF2-40B4-BE49-F238E27FC236}">
                <a16:creationId xmlns:a16="http://schemas.microsoft.com/office/drawing/2014/main" id="{90394FB8-3181-4FE0-870B-1E7210878E4E}"/>
              </a:ext>
            </a:extLst>
          </p:cNvPr>
          <p:cNvSpPr/>
          <p:nvPr/>
        </p:nvSpPr>
        <p:spPr>
          <a:xfrm rot="8100000">
            <a:off x="8127675" y="4706974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0" name="楕円 389">
            <a:extLst>
              <a:ext uri="{FF2B5EF4-FFF2-40B4-BE49-F238E27FC236}">
                <a16:creationId xmlns:a16="http://schemas.microsoft.com/office/drawing/2014/main" id="{12529966-E638-4120-A33A-064CEE4908E7}"/>
              </a:ext>
            </a:extLst>
          </p:cNvPr>
          <p:cNvSpPr/>
          <p:nvPr/>
        </p:nvSpPr>
        <p:spPr>
          <a:xfrm rot="8100000">
            <a:off x="8567450" y="4706973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1" name="楕円 390">
            <a:extLst>
              <a:ext uri="{FF2B5EF4-FFF2-40B4-BE49-F238E27FC236}">
                <a16:creationId xmlns:a16="http://schemas.microsoft.com/office/drawing/2014/main" id="{5F303BBC-EF7E-4F06-88CD-DA7472402608}"/>
              </a:ext>
            </a:extLst>
          </p:cNvPr>
          <p:cNvSpPr/>
          <p:nvPr/>
        </p:nvSpPr>
        <p:spPr>
          <a:xfrm rot="8100000">
            <a:off x="8347563" y="4926861"/>
            <a:ext cx="160057" cy="1600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7" name="楕円 376">
            <a:extLst>
              <a:ext uri="{FF2B5EF4-FFF2-40B4-BE49-F238E27FC236}">
                <a16:creationId xmlns:a16="http://schemas.microsoft.com/office/drawing/2014/main" id="{E9D5E7EA-7519-45D5-B4DF-4CA4FF6D2D56}"/>
              </a:ext>
            </a:extLst>
          </p:cNvPr>
          <p:cNvSpPr/>
          <p:nvPr/>
        </p:nvSpPr>
        <p:spPr>
          <a:xfrm rot="8100000">
            <a:off x="8567450" y="4706974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8" name="楕円 377">
            <a:extLst>
              <a:ext uri="{FF2B5EF4-FFF2-40B4-BE49-F238E27FC236}">
                <a16:creationId xmlns:a16="http://schemas.microsoft.com/office/drawing/2014/main" id="{E26F9940-1DB0-4583-B366-5DE03D56B72F}"/>
              </a:ext>
            </a:extLst>
          </p:cNvPr>
          <p:cNvSpPr/>
          <p:nvPr/>
        </p:nvSpPr>
        <p:spPr>
          <a:xfrm rot="8100000">
            <a:off x="8347563" y="4926861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0" name="楕円 379">
            <a:extLst>
              <a:ext uri="{FF2B5EF4-FFF2-40B4-BE49-F238E27FC236}">
                <a16:creationId xmlns:a16="http://schemas.microsoft.com/office/drawing/2014/main" id="{059AB963-FE2B-4892-9E12-610A49770549}"/>
              </a:ext>
            </a:extLst>
          </p:cNvPr>
          <p:cNvSpPr/>
          <p:nvPr/>
        </p:nvSpPr>
        <p:spPr>
          <a:xfrm rot="8100000">
            <a:off x="8567450" y="5146749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42B4DFE5-A4BB-4A4D-8920-5C4DB8123B62}"/>
              </a:ext>
            </a:extLst>
          </p:cNvPr>
          <p:cNvCxnSpPr>
            <a:cxnSpLocks/>
          </p:cNvCxnSpPr>
          <p:nvPr/>
        </p:nvCxnSpPr>
        <p:spPr>
          <a:xfrm>
            <a:off x="5968622" y="4347226"/>
            <a:ext cx="315883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344F8C89-9108-435F-A25B-989B9C856681}"/>
              </a:ext>
            </a:extLst>
          </p:cNvPr>
          <p:cNvCxnSpPr>
            <a:cxnSpLocks/>
          </p:cNvCxnSpPr>
          <p:nvPr/>
        </p:nvCxnSpPr>
        <p:spPr>
          <a:xfrm flipV="1">
            <a:off x="7199119" y="4184829"/>
            <a:ext cx="1594899" cy="159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98A182D7-2A28-4140-93B2-2D17A3710B7A}"/>
              </a:ext>
            </a:extLst>
          </p:cNvPr>
          <p:cNvCxnSpPr>
            <a:cxnSpLocks/>
          </p:cNvCxnSpPr>
          <p:nvPr/>
        </p:nvCxnSpPr>
        <p:spPr>
          <a:xfrm flipV="1">
            <a:off x="7644119" y="4651050"/>
            <a:ext cx="1137559" cy="1137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B19CB05F-DD62-45BB-82F7-1EA8E64AF368}"/>
              </a:ext>
            </a:extLst>
          </p:cNvPr>
          <p:cNvCxnSpPr>
            <a:cxnSpLocks/>
          </p:cNvCxnSpPr>
          <p:nvPr/>
        </p:nvCxnSpPr>
        <p:spPr>
          <a:xfrm>
            <a:off x="5968621" y="4771620"/>
            <a:ext cx="315883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58732FB-772E-425F-9437-2C72681661EF}"/>
              </a:ext>
            </a:extLst>
          </p:cNvPr>
          <p:cNvCxnSpPr>
            <a:cxnSpLocks/>
          </p:cNvCxnSpPr>
          <p:nvPr/>
        </p:nvCxnSpPr>
        <p:spPr>
          <a:xfrm>
            <a:off x="2700204" y="2772430"/>
            <a:ext cx="516206" cy="157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直線矢印コネクタ 329">
            <a:extLst>
              <a:ext uri="{FF2B5EF4-FFF2-40B4-BE49-F238E27FC236}">
                <a16:creationId xmlns:a16="http://schemas.microsoft.com/office/drawing/2014/main" id="{F59E0C2C-456C-4CB0-BB7D-3BF87A0FA8D8}"/>
              </a:ext>
            </a:extLst>
          </p:cNvPr>
          <p:cNvCxnSpPr>
            <a:cxnSpLocks/>
          </p:cNvCxnSpPr>
          <p:nvPr/>
        </p:nvCxnSpPr>
        <p:spPr>
          <a:xfrm flipV="1">
            <a:off x="3216349" y="2770908"/>
            <a:ext cx="516206" cy="157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直線矢印コネクタ 330">
            <a:extLst>
              <a:ext uri="{FF2B5EF4-FFF2-40B4-BE49-F238E27FC236}">
                <a16:creationId xmlns:a16="http://schemas.microsoft.com/office/drawing/2014/main" id="{5E86660B-9CA4-4F45-8B74-D1DF4DA1FF6D}"/>
              </a:ext>
            </a:extLst>
          </p:cNvPr>
          <p:cNvCxnSpPr>
            <a:cxnSpLocks/>
          </p:cNvCxnSpPr>
          <p:nvPr/>
        </p:nvCxnSpPr>
        <p:spPr>
          <a:xfrm>
            <a:off x="2697358" y="3074522"/>
            <a:ext cx="516206" cy="157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直線矢印コネクタ 331">
            <a:extLst>
              <a:ext uri="{FF2B5EF4-FFF2-40B4-BE49-F238E27FC236}">
                <a16:creationId xmlns:a16="http://schemas.microsoft.com/office/drawing/2014/main" id="{27269438-849B-4833-9713-268CC55E524B}"/>
              </a:ext>
            </a:extLst>
          </p:cNvPr>
          <p:cNvCxnSpPr>
            <a:cxnSpLocks/>
          </p:cNvCxnSpPr>
          <p:nvPr/>
        </p:nvCxnSpPr>
        <p:spPr>
          <a:xfrm flipV="1">
            <a:off x="3213503" y="3073000"/>
            <a:ext cx="516206" cy="157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直線矢印コネクタ 341">
            <a:extLst>
              <a:ext uri="{FF2B5EF4-FFF2-40B4-BE49-F238E27FC236}">
                <a16:creationId xmlns:a16="http://schemas.microsoft.com/office/drawing/2014/main" id="{C871F9CB-64DD-4B52-BC42-AF31AE172BCC}"/>
              </a:ext>
            </a:extLst>
          </p:cNvPr>
          <p:cNvCxnSpPr>
            <a:cxnSpLocks/>
          </p:cNvCxnSpPr>
          <p:nvPr/>
        </p:nvCxnSpPr>
        <p:spPr>
          <a:xfrm>
            <a:off x="6805718" y="2775497"/>
            <a:ext cx="516206" cy="157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直線矢印コネクタ 358">
            <a:extLst>
              <a:ext uri="{FF2B5EF4-FFF2-40B4-BE49-F238E27FC236}">
                <a16:creationId xmlns:a16="http://schemas.microsoft.com/office/drawing/2014/main" id="{B827D7EF-97DA-4F02-AD13-966A61635800}"/>
              </a:ext>
            </a:extLst>
          </p:cNvPr>
          <p:cNvCxnSpPr>
            <a:cxnSpLocks/>
          </p:cNvCxnSpPr>
          <p:nvPr/>
        </p:nvCxnSpPr>
        <p:spPr>
          <a:xfrm flipV="1">
            <a:off x="7321863" y="2773975"/>
            <a:ext cx="516206" cy="157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直線矢印コネクタ 368">
            <a:extLst>
              <a:ext uri="{FF2B5EF4-FFF2-40B4-BE49-F238E27FC236}">
                <a16:creationId xmlns:a16="http://schemas.microsoft.com/office/drawing/2014/main" id="{C11216D8-69A5-4EFF-9E4C-57455DEAED6D}"/>
              </a:ext>
            </a:extLst>
          </p:cNvPr>
          <p:cNvCxnSpPr>
            <a:cxnSpLocks/>
          </p:cNvCxnSpPr>
          <p:nvPr/>
        </p:nvCxnSpPr>
        <p:spPr>
          <a:xfrm>
            <a:off x="6802872" y="3213039"/>
            <a:ext cx="516206" cy="157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直線矢印コネクタ 369">
            <a:extLst>
              <a:ext uri="{FF2B5EF4-FFF2-40B4-BE49-F238E27FC236}">
                <a16:creationId xmlns:a16="http://schemas.microsoft.com/office/drawing/2014/main" id="{2869DD40-D433-4B37-847A-59735316B259}"/>
              </a:ext>
            </a:extLst>
          </p:cNvPr>
          <p:cNvCxnSpPr>
            <a:cxnSpLocks/>
          </p:cNvCxnSpPr>
          <p:nvPr/>
        </p:nvCxnSpPr>
        <p:spPr>
          <a:xfrm flipV="1">
            <a:off x="7319017" y="3211517"/>
            <a:ext cx="516206" cy="157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2" name="円弧 371">
            <a:extLst>
              <a:ext uri="{FF2B5EF4-FFF2-40B4-BE49-F238E27FC236}">
                <a16:creationId xmlns:a16="http://schemas.microsoft.com/office/drawing/2014/main" id="{C22AD398-6D46-4BBC-9C4C-403E8101067D}"/>
              </a:ext>
            </a:extLst>
          </p:cNvPr>
          <p:cNvSpPr/>
          <p:nvPr/>
        </p:nvSpPr>
        <p:spPr>
          <a:xfrm rot="900000">
            <a:off x="6932856" y="4235710"/>
            <a:ext cx="896694" cy="86556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5" name="円弧 374">
            <a:extLst>
              <a:ext uri="{FF2B5EF4-FFF2-40B4-BE49-F238E27FC236}">
                <a16:creationId xmlns:a16="http://schemas.microsoft.com/office/drawing/2014/main" id="{9ECC6BCE-4A31-42A4-9B56-7DD726C0D991}"/>
              </a:ext>
            </a:extLst>
          </p:cNvPr>
          <p:cNvSpPr/>
          <p:nvPr/>
        </p:nvSpPr>
        <p:spPr>
          <a:xfrm rot="20700000" flipH="1">
            <a:off x="6799649" y="4231433"/>
            <a:ext cx="896694" cy="86556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9" name="円弧 378">
            <a:extLst>
              <a:ext uri="{FF2B5EF4-FFF2-40B4-BE49-F238E27FC236}">
                <a16:creationId xmlns:a16="http://schemas.microsoft.com/office/drawing/2014/main" id="{22B5E209-4EAE-48CD-BC43-F675801E90B0}"/>
              </a:ext>
            </a:extLst>
          </p:cNvPr>
          <p:cNvSpPr/>
          <p:nvPr/>
        </p:nvSpPr>
        <p:spPr>
          <a:xfrm rot="900000">
            <a:off x="2845717" y="4117188"/>
            <a:ext cx="896694" cy="86556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1" name="円弧 380">
            <a:extLst>
              <a:ext uri="{FF2B5EF4-FFF2-40B4-BE49-F238E27FC236}">
                <a16:creationId xmlns:a16="http://schemas.microsoft.com/office/drawing/2014/main" id="{B056E288-A758-41D5-914A-51F1D5AD9889}"/>
              </a:ext>
            </a:extLst>
          </p:cNvPr>
          <p:cNvSpPr/>
          <p:nvPr/>
        </p:nvSpPr>
        <p:spPr>
          <a:xfrm rot="20700000" flipH="1">
            <a:off x="2712510" y="4112911"/>
            <a:ext cx="896694" cy="86556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2" name="テキスト ボックス 381">
            <a:extLst>
              <a:ext uri="{FF2B5EF4-FFF2-40B4-BE49-F238E27FC236}">
                <a16:creationId xmlns:a16="http://schemas.microsoft.com/office/drawing/2014/main" id="{AB7A4BD4-9096-4F36-B9C9-302AB219DCD7}"/>
              </a:ext>
            </a:extLst>
          </p:cNvPr>
          <p:cNvSpPr txBox="1"/>
          <p:nvPr/>
        </p:nvSpPr>
        <p:spPr>
          <a:xfrm>
            <a:off x="6789270" y="3922833"/>
            <a:ext cx="59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kumimoji="1" lang="ja-JP" altLang="en-US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383" name="テキスト ボックス 382">
            <a:extLst>
              <a:ext uri="{FF2B5EF4-FFF2-40B4-BE49-F238E27FC236}">
                <a16:creationId xmlns:a16="http://schemas.microsoft.com/office/drawing/2014/main" id="{257C2B4C-0B88-439E-B1D6-B484424BEE91}"/>
              </a:ext>
            </a:extLst>
          </p:cNvPr>
          <p:cNvSpPr txBox="1"/>
          <p:nvPr/>
        </p:nvSpPr>
        <p:spPr>
          <a:xfrm>
            <a:off x="7536753" y="3926472"/>
            <a:ext cx="59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kumimoji="1" lang="ja-JP" altLang="en-US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385" name="テキスト ボックス 384">
            <a:extLst>
              <a:ext uri="{FF2B5EF4-FFF2-40B4-BE49-F238E27FC236}">
                <a16:creationId xmlns:a16="http://schemas.microsoft.com/office/drawing/2014/main" id="{3ECD73F8-22CD-457D-9BAE-E0CFC8B3A652}"/>
              </a:ext>
            </a:extLst>
          </p:cNvPr>
          <p:cNvSpPr txBox="1"/>
          <p:nvPr/>
        </p:nvSpPr>
        <p:spPr>
          <a:xfrm>
            <a:off x="2535009" y="3935789"/>
            <a:ext cx="59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kumimoji="1" lang="ja-JP" altLang="en-US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394" name="テキスト ボックス 393">
            <a:extLst>
              <a:ext uri="{FF2B5EF4-FFF2-40B4-BE49-F238E27FC236}">
                <a16:creationId xmlns:a16="http://schemas.microsoft.com/office/drawing/2014/main" id="{49B6A769-A2F7-496B-8984-47B92E6FD8CC}"/>
              </a:ext>
            </a:extLst>
          </p:cNvPr>
          <p:cNvSpPr txBox="1"/>
          <p:nvPr/>
        </p:nvSpPr>
        <p:spPr>
          <a:xfrm>
            <a:off x="3629383" y="3941578"/>
            <a:ext cx="59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kumimoji="1" lang="ja-JP" altLang="en-US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411" name="正方形/長方形 410">
            <a:extLst>
              <a:ext uri="{FF2B5EF4-FFF2-40B4-BE49-F238E27FC236}">
                <a16:creationId xmlns:a16="http://schemas.microsoft.com/office/drawing/2014/main" id="{4221171A-B3F7-4637-B41F-CED2F4FFE360}"/>
              </a:ext>
            </a:extLst>
          </p:cNvPr>
          <p:cNvSpPr/>
          <p:nvPr/>
        </p:nvSpPr>
        <p:spPr>
          <a:xfrm rot="1249375">
            <a:off x="7855154" y="2236784"/>
            <a:ext cx="369455" cy="423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3" name="テキスト ボックス 412">
            <a:extLst>
              <a:ext uri="{FF2B5EF4-FFF2-40B4-BE49-F238E27FC236}">
                <a16:creationId xmlns:a16="http://schemas.microsoft.com/office/drawing/2014/main" id="{AC268FA9-2F53-4BAE-95CE-2ADE42ACC0B8}"/>
              </a:ext>
            </a:extLst>
          </p:cNvPr>
          <p:cNvSpPr txBox="1"/>
          <p:nvPr/>
        </p:nvSpPr>
        <p:spPr>
          <a:xfrm>
            <a:off x="7610547" y="1822696"/>
            <a:ext cx="103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4" name="正方形/長方形 413">
            <a:extLst>
              <a:ext uri="{FF2B5EF4-FFF2-40B4-BE49-F238E27FC236}">
                <a16:creationId xmlns:a16="http://schemas.microsoft.com/office/drawing/2014/main" id="{C62934AE-7924-44CD-A739-24E5FDAEFF8C}"/>
              </a:ext>
            </a:extLst>
          </p:cNvPr>
          <p:cNvSpPr/>
          <p:nvPr/>
        </p:nvSpPr>
        <p:spPr>
          <a:xfrm rot="1249375">
            <a:off x="3705553" y="2239805"/>
            <a:ext cx="369455" cy="423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583B70C6-F466-485C-B4CB-A69E9CDA20A4}"/>
              </a:ext>
            </a:extLst>
          </p:cNvPr>
          <p:cNvSpPr txBox="1"/>
          <p:nvPr/>
        </p:nvSpPr>
        <p:spPr>
          <a:xfrm>
            <a:off x="3460946" y="1825717"/>
            <a:ext cx="103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6" name="テキスト ボックス 415">
            <a:extLst>
              <a:ext uri="{FF2B5EF4-FFF2-40B4-BE49-F238E27FC236}">
                <a16:creationId xmlns:a16="http://schemas.microsoft.com/office/drawing/2014/main" id="{765731F5-AEE8-47D1-941A-FD24DA4A036D}"/>
              </a:ext>
            </a:extLst>
          </p:cNvPr>
          <p:cNvSpPr txBox="1"/>
          <p:nvPr/>
        </p:nvSpPr>
        <p:spPr>
          <a:xfrm>
            <a:off x="1474476" y="1823193"/>
            <a:ext cx="84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X-Ray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051114B2-0D14-46B9-91EC-09F489F5C73A}"/>
              </a:ext>
            </a:extLst>
          </p:cNvPr>
          <p:cNvSpPr/>
          <p:nvPr/>
        </p:nvSpPr>
        <p:spPr>
          <a:xfrm rot="20350625" flipV="1">
            <a:off x="6478832" y="2232195"/>
            <a:ext cx="369455" cy="423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91B5626-DB9D-42CF-BA87-D0B9E0DF7E52}"/>
              </a:ext>
            </a:extLst>
          </p:cNvPr>
          <p:cNvSpPr/>
          <p:nvPr/>
        </p:nvSpPr>
        <p:spPr>
          <a:xfrm rot="20350625" flipV="1">
            <a:off x="2329231" y="2235216"/>
            <a:ext cx="369455" cy="423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0" name="テキスト ボックス 419">
            <a:extLst>
              <a:ext uri="{FF2B5EF4-FFF2-40B4-BE49-F238E27FC236}">
                <a16:creationId xmlns:a16="http://schemas.microsoft.com/office/drawing/2014/main" id="{AA800C56-32BD-4088-9D7B-F1FEC042E497}"/>
              </a:ext>
            </a:extLst>
          </p:cNvPr>
          <p:cNvSpPr txBox="1"/>
          <p:nvPr/>
        </p:nvSpPr>
        <p:spPr>
          <a:xfrm>
            <a:off x="5635530" y="1816614"/>
            <a:ext cx="84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X-Ray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9B76BE97-B389-42F3-83ED-AFF0BC1CBE18}"/>
              </a:ext>
            </a:extLst>
          </p:cNvPr>
          <p:cNvCxnSpPr>
            <a:cxnSpLocks/>
          </p:cNvCxnSpPr>
          <p:nvPr/>
        </p:nvCxnSpPr>
        <p:spPr>
          <a:xfrm flipV="1">
            <a:off x="4992387" y="4342639"/>
            <a:ext cx="0" cy="306679"/>
          </a:xfrm>
          <a:prstGeom prst="line">
            <a:avLst/>
          </a:prstGeom>
          <a:ln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テキスト ボックス 425">
            <a:extLst>
              <a:ext uri="{FF2B5EF4-FFF2-40B4-BE49-F238E27FC236}">
                <a16:creationId xmlns:a16="http://schemas.microsoft.com/office/drawing/2014/main" id="{EF8A2FB8-0451-473F-8CBD-EE1A7C4B0288}"/>
              </a:ext>
            </a:extLst>
          </p:cNvPr>
          <p:cNvSpPr txBox="1"/>
          <p:nvPr/>
        </p:nvSpPr>
        <p:spPr>
          <a:xfrm>
            <a:off x="5762898" y="4412214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[100]</a:t>
            </a:r>
          </a:p>
        </p:txBody>
      </p: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7126B360-966F-4906-9BAE-89ED6DF19DCE}"/>
              </a:ext>
            </a:extLst>
          </p:cNvPr>
          <p:cNvCxnSpPr>
            <a:cxnSpLocks/>
          </p:cNvCxnSpPr>
          <p:nvPr/>
        </p:nvCxnSpPr>
        <p:spPr>
          <a:xfrm flipV="1">
            <a:off x="6273499" y="4342641"/>
            <a:ext cx="0" cy="428979"/>
          </a:xfrm>
          <a:prstGeom prst="line">
            <a:avLst/>
          </a:prstGeom>
          <a:ln>
            <a:headEnd type="arrow" w="sm" len="sm"/>
            <a:tailEnd type="arrow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3F797A46-9EF0-43AD-8BA5-6A2F526D90BB}"/>
              </a:ext>
            </a:extLst>
          </p:cNvPr>
          <p:cNvCxnSpPr>
            <a:cxnSpLocks/>
          </p:cNvCxnSpPr>
          <p:nvPr/>
        </p:nvCxnSpPr>
        <p:spPr>
          <a:xfrm flipV="1">
            <a:off x="8647992" y="5219830"/>
            <a:ext cx="1532" cy="43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矢印コネクタ 427">
            <a:extLst>
              <a:ext uri="{FF2B5EF4-FFF2-40B4-BE49-F238E27FC236}">
                <a16:creationId xmlns:a16="http://schemas.microsoft.com/office/drawing/2014/main" id="{9C2A1634-5989-42ED-BE47-FFC792BD50AD}"/>
              </a:ext>
            </a:extLst>
          </p:cNvPr>
          <p:cNvCxnSpPr>
            <a:cxnSpLocks/>
          </p:cNvCxnSpPr>
          <p:nvPr/>
        </p:nvCxnSpPr>
        <p:spPr>
          <a:xfrm rot="16200000" flipV="1">
            <a:off x="8430157" y="5444156"/>
            <a:ext cx="1532" cy="43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楕円 428">
            <a:extLst>
              <a:ext uri="{FF2B5EF4-FFF2-40B4-BE49-F238E27FC236}">
                <a16:creationId xmlns:a16="http://schemas.microsoft.com/office/drawing/2014/main" id="{28478DF4-8F78-4952-B8F1-2113B24DA7CC}"/>
              </a:ext>
            </a:extLst>
          </p:cNvPr>
          <p:cNvSpPr/>
          <p:nvPr/>
        </p:nvSpPr>
        <p:spPr>
          <a:xfrm rot="8100000">
            <a:off x="8621128" y="5634305"/>
            <a:ext cx="59363" cy="59363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1" name="テキスト ボックス 430">
            <a:extLst>
              <a:ext uri="{FF2B5EF4-FFF2-40B4-BE49-F238E27FC236}">
                <a16:creationId xmlns:a16="http://schemas.microsoft.com/office/drawing/2014/main" id="{BA4D941E-51D1-4084-A844-94E5ECBD0933}"/>
              </a:ext>
            </a:extLst>
          </p:cNvPr>
          <p:cNvSpPr txBox="1"/>
          <p:nvPr/>
        </p:nvSpPr>
        <p:spPr>
          <a:xfrm>
            <a:off x="8644051" y="5303111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32" name="テキスト ボックス 431">
            <a:extLst>
              <a:ext uri="{FF2B5EF4-FFF2-40B4-BE49-F238E27FC236}">
                <a16:creationId xmlns:a16="http://schemas.microsoft.com/office/drawing/2014/main" id="{0F0E1702-FF3B-45D7-B5D2-4FB5623F280A}"/>
              </a:ext>
            </a:extLst>
          </p:cNvPr>
          <p:cNvSpPr txBox="1"/>
          <p:nvPr/>
        </p:nvSpPr>
        <p:spPr>
          <a:xfrm>
            <a:off x="8287770" y="5672572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en-US" altLang="ja-JP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3" name="テキスト ボックス 432">
            <a:extLst>
              <a:ext uri="{FF2B5EF4-FFF2-40B4-BE49-F238E27FC236}">
                <a16:creationId xmlns:a16="http://schemas.microsoft.com/office/drawing/2014/main" id="{A705B820-55E9-4408-B4FF-81CA214DFE75}"/>
              </a:ext>
            </a:extLst>
          </p:cNvPr>
          <p:cNvSpPr txBox="1"/>
          <p:nvPr/>
        </p:nvSpPr>
        <p:spPr>
          <a:xfrm>
            <a:off x="8642266" y="5671127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40" name="楕円 439">
            <a:extLst>
              <a:ext uri="{FF2B5EF4-FFF2-40B4-BE49-F238E27FC236}">
                <a16:creationId xmlns:a16="http://schemas.microsoft.com/office/drawing/2014/main" id="{0A142B10-48FB-4464-947D-A3FBE2391EB6}"/>
              </a:ext>
            </a:extLst>
          </p:cNvPr>
          <p:cNvSpPr/>
          <p:nvPr/>
        </p:nvSpPr>
        <p:spPr>
          <a:xfrm rot="5400000">
            <a:off x="1888602" y="5200103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1" name="楕円 440">
            <a:extLst>
              <a:ext uri="{FF2B5EF4-FFF2-40B4-BE49-F238E27FC236}">
                <a16:creationId xmlns:a16="http://schemas.microsoft.com/office/drawing/2014/main" id="{3E805EC4-3B03-449F-9640-FAECE9A71B24}"/>
              </a:ext>
            </a:extLst>
          </p:cNvPr>
          <p:cNvSpPr/>
          <p:nvPr/>
        </p:nvSpPr>
        <p:spPr>
          <a:xfrm rot="5400000">
            <a:off x="1888602" y="5511071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2" name="楕円 441">
            <a:extLst>
              <a:ext uri="{FF2B5EF4-FFF2-40B4-BE49-F238E27FC236}">
                <a16:creationId xmlns:a16="http://schemas.microsoft.com/office/drawing/2014/main" id="{F292621F-1A0A-4E8D-92D1-4C78BC6B37DD}"/>
              </a:ext>
            </a:extLst>
          </p:cNvPr>
          <p:cNvSpPr/>
          <p:nvPr/>
        </p:nvSpPr>
        <p:spPr>
          <a:xfrm>
            <a:off x="1888601" y="4267198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3" name="楕円 442">
            <a:extLst>
              <a:ext uri="{FF2B5EF4-FFF2-40B4-BE49-F238E27FC236}">
                <a16:creationId xmlns:a16="http://schemas.microsoft.com/office/drawing/2014/main" id="{4EC8435C-451A-4D37-9495-966C3C935FAC}"/>
              </a:ext>
            </a:extLst>
          </p:cNvPr>
          <p:cNvSpPr/>
          <p:nvPr/>
        </p:nvSpPr>
        <p:spPr>
          <a:xfrm rot="5400000">
            <a:off x="1888602" y="4578166"/>
            <a:ext cx="160057" cy="160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4" name="楕円 443">
            <a:extLst>
              <a:ext uri="{FF2B5EF4-FFF2-40B4-BE49-F238E27FC236}">
                <a16:creationId xmlns:a16="http://schemas.microsoft.com/office/drawing/2014/main" id="{BEF91327-7DB6-4CED-8AA3-11971E210AEE}"/>
              </a:ext>
            </a:extLst>
          </p:cNvPr>
          <p:cNvSpPr/>
          <p:nvPr/>
        </p:nvSpPr>
        <p:spPr>
          <a:xfrm rot="5400000">
            <a:off x="1888602" y="4889134"/>
            <a:ext cx="160057" cy="1600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4" name="直線矢印コネクタ 433">
            <a:extLst>
              <a:ext uri="{FF2B5EF4-FFF2-40B4-BE49-F238E27FC236}">
                <a16:creationId xmlns:a16="http://schemas.microsoft.com/office/drawing/2014/main" id="{A5E776BB-455B-431B-B070-621C285121D6}"/>
              </a:ext>
            </a:extLst>
          </p:cNvPr>
          <p:cNvCxnSpPr>
            <a:cxnSpLocks/>
          </p:cNvCxnSpPr>
          <p:nvPr/>
        </p:nvCxnSpPr>
        <p:spPr>
          <a:xfrm rot="2700000" flipV="1">
            <a:off x="2443533" y="5198652"/>
            <a:ext cx="1532" cy="43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矢印コネクタ 434">
            <a:extLst>
              <a:ext uri="{FF2B5EF4-FFF2-40B4-BE49-F238E27FC236}">
                <a16:creationId xmlns:a16="http://schemas.microsoft.com/office/drawing/2014/main" id="{365A24E8-2B6E-482A-912A-35EEE7F8EF51}"/>
              </a:ext>
            </a:extLst>
          </p:cNvPr>
          <p:cNvCxnSpPr>
            <a:cxnSpLocks/>
          </p:cNvCxnSpPr>
          <p:nvPr/>
        </p:nvCxnSpPr>
        <p:spPr>
          <a:xfrm rot="18900000" flipV="1">
            <a:off x="2130878" y="5203242"/>
            <a:ext cx="1532" cy="43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テキスト ボックス 435">
            <a:extLst>
              <a:ext uri="{FF2B5EF4-FFF2-40B4-BE49-F238E27FC236}">
                <a16:creationId xmlns:a16="http://schemas.microsoft.com/office/drawing/2014/main" id="{5E89C9FC-799F-4145-A176-20BA06A1E5FA}"/>
              </a:ext>
            </a:extLst>
          </p:cNvPr>
          <p:cNvSpPr txBox="1"/>
          <p:nvPr/>
        </p:nvSpPr>
        <p:spPr>
          <a:xfrm>
            <a:off x="2390397" y="5291764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37" name="テキスト ボックス 436">
            <a:extLst>
              <a:ext uri="{FF2B5EF4-FFF2-40B4-BE49-F238E27FC236}">
                <a16:creationId xmlns:a16="http://schemas.microsoft.com/office/drawing/2014/main" id="{65896707-A3EC-4EDC-833E-AF114E0D513D}"/>
              </a:ext>
            </a:extLst>
          </p:cNvPr>
          <p:cNvSpPr txBox="1"/>
          <p:nvPr/>
        </p:nvSpPr>
        <p:spPr>
          <a:xfrm>
            <a:off x="1877220" y="5301084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en-US" altLang="ja-JP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8" name="テキスト ボックス 437">
            <a:extLst>
              <a:ext uri="{FF2B5EF4-FFF2-40B4-BE49-F238E27FC236}">
                <a16:creationId xmlns:a16="http://schemas.microsoft.com/office/drawing/2014/main" id="{55F8D488-8C06-486A-97CE-BB414B6B067A}"/>
              </a:ext>
            </a:extLst>
          </p:cNvPr>
          <p:cNvSpPr txBox="1"/>
          <p:nvPr/>
        </p:nvSpPr>
        <p:spPr>
          <a:xfrm>
            <a:off x="2160364" y="5607065"/>
            <a:ext cx="85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39" name="楕円 438">
            <a:extLst>
              <a:ext uri="{FF2B5EF4-FFF2-40B4-BE49-F238E27FC236}">
                <a16:creationId xmlns:a16="http://schemas.microsoft.com/office/drawing/2014/main" id="{69919A9F-3A94-4446-93FE-FF4B17E40560}"/>
              </a:ext>
            </a:extLst>
          </p:cNvPr>
          <p:cNvSpPr/>
          <p:nvPr/>
        </p:nvSpPr>
        <p:spPr>
          <a:xfrm rot="8100000">
            <a:off x="2253328" y="5555275"/>
            <a:ext cx="59363" cy="59363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9A94F998-0DFD-440C-8D59-487936774CC9}"/>
              </a:ext>
            </a:extLst>
          </p:cNvPr>
          <p:cNvCxnSpPr>
            <a:cxnSpLocks/>
            <a:stCxn id="438" idx="3"/>
          </p:cNvCxnSpPr>
          <p:nvPr/>
        </p:nvCxnSpPr>
        <p:spPr>
          <a:xfrm flipH="1" flipV="1">
            <a:off x="1915727" y="4631400"/>
            <a:ext cx="1102424" cy="11064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5" name="直線コネクタ 424">
            <a:extLst>
              <a:ext uri="{FF2B5EF4-FFF2-40B4-BE49-F238E27FC236}">
                <a16:creationId xmlns:a16="http://schemas.microsoft.com/office/drawing/2014/main" id="{45C440BD-0AD4-4D05-82CB-90A9A9E626E9}"/>
              </a:ext>
            </a:extLst>
          </p:cNvPr>
          <p:cNvCxnSpPr>
            <a:cxnSpLocks/>
          </p:cNvCxnSpPr>
          <p:nvPr/>
        </p:nvCxnSpPr>
        <p:spPr>
          <a:xfrm flipH="1" flipV="1">
            <a:off x="2207093" y="4254536"/>
            <a:ext cx="1448281" cy="145142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2" name="直線コネクタ 411">
            <a:extLst>
              <a:ext uri="{FF2B5EF4-FFF2-40B4-BE49-F238E27FC236}">
                <a16:creationId xmlns:a16="http://schemas.microsoft.com/office/drawing/2014/main" id="{3A5F687D-81D2-4B1C-8E7F-E485DEF3BB14}"/>
              </a:ext>
            </a:extLst>
          </p:cNvPr>
          <p:cNvCxnSpPr>
            <a:cxnSpLocks/>
          </p:cNvCxnSpPr>
          <p:nvPr/>
        </p:nvCxnSpPr>
        <p:spPr>
          <a:xfrm>
            <a:off x="1809750" y="4347226"/>
            <a:ext cx="3382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EB06F649-79E2-4226-B5BD-B1866663330D}"/>
              </a:ext>
            </a:extLst>
          </p:cNvPr>
          <p:cNvCxnSpPr>
            <a:cxnSpLocks/>
          </p:cNvCxnSpPr>
          <p:nvPr/>
        </p:nvCxnSpPr>
        <p:spPr>
          <a:xfrm>
            <a:off x="1809750" y="4651599"/>
            <a:ext cx="3419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372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57</Words>
  <Application>Microsoft Office PowerPoint</Application>
  <PresentationFormat>ワイド画面</PresentationFormat>
  <Paragraphs>45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游ゴシック Light</vt:lpstr>
      <vt:lpstr>Arial</vt:lpstr>
      <vt:lpstr>Symbol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渡辺慧</dc:creator>
  <cp:lastModifiedBy> </cp:lastModifiedBy>
  <cp:revision>17</cp:revision>
  <dcterms:created xsi:type="dcterms:W3CDTF">2019-05-08T06:32:29Z</dcterms:created>
  <dcterms:modified xsi:type="dcterms:W3CDTF">2019-05-14T02:15:48Z</dcterms:modified>
</cp:coreProperties>
</file>