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235A615-4523-4951-928F-B09235EC78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09B2B58-D27F-4455-B75D-5AB7B0F459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4BE9229-AE13-406D-9A49-91F296606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56961-882A-4416-B088-0C78B73683B7}" type="datetimeFigureOut">
              <a:rPr kumimoji="1" lang="ja-JP" altLang="en-US" smtClean="0"/>
              <a:t>2019/5/8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8FC5995-BB3B-4207-82E0-62615EE87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5490010-F537-424C-963F-AF3FE18FD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1C33B-22E9-470B-BB61-890E0654ED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562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E91C9CA-C27B-43F2-ADAB-19C6C96E5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AA62550-5988-4C29-8BB5-D098481E97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AC6F0F1-BBF2-45A8-B1CE-4A6525B70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56961-882A-4416-B088-0C78B73683B7}" type="datetimeFigureOut">
              <a:rPr kumimoji="1" lang="ja-JP" altLang="en-US" smtClean="0"/>
              <a:t>2019/5/8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618E3A5-CBD7-4A09-A763-EA632E268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43D14C1-8A51-4C1A-AA63-FE5941A1E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1C33B-22E9-470B-BB61-890E0654ED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7603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B8FE27EF-7102-41E3-8BCE-30F89357E9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F4A655B-E895-4BAF-9167-A3838F29E6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1F1A732-0B72-4368-8CC5-D06D6FD83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56961-882A-4416-B088-0C78B73683B7}" type="datetimeFigureOut">
              <a:rPr kumimoji="1" lang="ja-JP" altLang="en-US" smtClean="0"/>
              <a:t>2019/5/8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C6B4551-D8BB-4586-929B-F598B15FB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8AE00FC-40C1-45CF-8360-E78A39DA6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1C33B-22E9-470B-BB61-890E0654ED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2164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B4336BC-EF1D-4D87-B571-3BFC4168D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14B5EFD-C76D-4788-B8F3-BBCAEDF364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B5BA1CB-4A63-4305-A6CE-A39531AE8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56961-882A-4416-B088-0C78B73683B7}" type="datetimeFigureOut">
              <a:rPr kumimoji="1" lang="ja-JP" altLang="en-US" smtClean="0"/>
              <a:t>2019/5/8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C8AD7FC-41CC-4A96-9358-C7B7D7965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F9A169A-14B7-4A1A-A90E-3156198F1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1C33B-22E9-470B-BB61-890E0654ED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8347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DAC778B-14E8-4059-BD3F-0FCB50447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44E2AE3-BEA7-4778-8DA9-44C78B992C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3FCD9EB-4105-4823-8C3A-75089A636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56961-882A-4416-B088-0C78B73683B7}" type="datetimeFigureOut">
              <a:rPr kumimoji="1" lang="ja-JP" altLang="en-US" smtClean="0"/>
              <a:t>2019/5/8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FFEFD39-68E3-4EC2-BB85-F0E60F48D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62F7CC1-B18A-496E-8465-ED89FEBCC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1C33B-22E9-470B-BB61-890E0654ED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8872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21DFD59-3DD2-4637-9F9A-465890CCD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269245D-AC99-4725-B495-F819192DB4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7CD1035-1898-49CD-A8CF-AF387843A1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52462BB-8260-41F2-AA30-FE0D79FC5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56961-882A-4416-B088-0C78B73683B7}" type="datetimeFigureOut">
              <a:rPr kumimoji="1" lang="ja-JP" altLang="en-US" smtClean="0"/>
              <a:t>2019/5/8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F5B79EE-5F1F-4DB5-9908-6D930CE0C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18BD56F-2101-4A6F-9ABA-D6DFD5541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1C33B-22E9-470B-BB61-890E0654ED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6564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44D6963-B2B7-4FA5-A8D8-CF99D3F82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4EC41CD-EB88-4921-A083-D6FC04D9F1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D1ACE1B-E236-4CA8-8BD9-0E91C0F460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5C6F5DC4-C620-4564-A2DA-6D87FA659D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DBACAB0-0FAB-46B3-B15B-15FCB18C53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A870165A-28E8-43CD-AE20-897A0A40B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56961-882A-4416-B088-0C78B73683B7}" type="datetimeFigureOut">
              <a:rPr kumimoji="1" lang="ja-JP" altLang="en-US" smtClean="0"/>
              <a:t>2019/5/8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925752F4-F21B-4889-B6EA-8DC6CAA43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04DFFC3A-74B1-43AB-ABA8-E5FDFA5D6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1C33B-22E9-470B-BB61-890E0654ED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3255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E193BFF-3D6B-4DAA-8F4B-ED5DA49A2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B7723A97-51BE-41CD-A0AD-D42908464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56961-882A-4416-B088-0C78B73683B7}" type="datetimeFigureOut">
              <a:rPr kumimoji="1" lang="ja-JP" altLang="en-US" smtClean="0"/>
              <a:t>2019/5/8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AC63140-AFE3-4773-8969-EFEB3395D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3BBEBDC-0951-4AE6-B064-ECC5AE1D5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1C33B-22E9-470B-BB61-890E0654ED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2165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F6F8F29-2CCA-4C18-98A4-09D91A064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56961-882A-4416-B088-0C78B73683B7}" type="datetimeFigureOut">
              <a:rPr kumimoji="1" lang="ja-JP" altLang="en-US" smtClean="0"/>
              <a:t>2019/5/8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FB24CBBB-F22F-4311-B087-2F37F24EC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9E3E7D9-2DA9-452D-BF98-68CBD0215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1C33B-22E9-470B-BB61-890E0654ED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0251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13C1F07-5B74-401C-BF34-99A3BB43C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BA7E24E-B939-49E6-82EB-DC06A7BB90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59A8C11-33B7-4181-BEF3-DFA0460C28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649CBA9-B6AD-41CE-B225-9D165EC12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56961-882A-4416-B088-0C78B73683B7}" type="datetimeFigureOut">
              <a:rPr kumimoji="1" lang="ja-JP" altLang="en-US" smtClean="0"/>
              <a:t>2019/5/8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6C1DC14-4EC1-455F-BCEE-C299FD89D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713AF9A-01AE-4CE0-B703-1D388411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1C33B-22E9-470B-BB61-890E0654ED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8464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3C23F9A-76D4-460C-A0EC-A70F91122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5E43AC27-D4F4-4120-83AB-DEE80A619E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AE81FA8-123A-4D58-9ACC-AA905B74D5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B8A1056-A425-46FF-BBE0-84A3405A8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56961-882A-4416-B088-0C78B73683B7}" type="datetimeFigureOut">
              <a:rPr kumimoji="1" lang="ja-JP" altLang="en-US" smtClean="0"/>
              <a:t>2019/5/8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117A825-F1D8-48AA-939F-DDBA77D65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05F270C-F9E2-4574-9DB1-01AC41567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1C33B-22E9-470B-BB61-890E0654ED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497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E01EF7FD-CAA0-4A1C-8478-770095D23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E4501F7-20E1-4153-B0A6-4E9B69E6D5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A9DEC85-D61C-4422-AC19-D814A1BFEC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056961-882A-4416-B088-0C78B73683B7}" type="datetimeFigureOut">
              <a:rPr kumimoji="1" lang="ja-JP" altLang="en-US" smtClean="0"/>
              <a:t>2019/5/8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7C2C920-3C79-4300-A25F-BC79B8457C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2260EEF-A5B4-42C3-B949-E197CF590A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41C33B-22E9-470B-BB61-890E0654ED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4044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82DC0F45-9A01-4029-A648-63E5A7B7AC25}"/>
              </a:ext>
            </a:extLst>
          </p:cNvPr>
          <p:cNvSpPr/>
          <p:nvPr/>
        </p:nvSpPr>
        <p:spPr>
          <a:xfrm>
            <a:off x="5397201" y="5335480"/>
            <a:ext cx="804706" cy="3018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6960C70C-8E6A-4A28-AE24-67B1255879DA}"/>
              </a:ext>
            </a:extLst>
          </p:cNvPr>
          <p:cNvCxnSpPr>
            <a:cxnSpLocks/>
          </p:cNvCxnSpPr>
          <p:nvPr/>
        </p:nvCxnSpPr>
        <p:spPr>
          <a:xfrm flipV="1">
            <a:off x="5624362" y="3490048"/>
            <a:ext cx="3196384" cy="18454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F7E5F6F4-AE2D-4868-9141-BF45C1B1ADA1}"/>
              </a:ext>
            </a:extLst>
          </p:cNvPr>
          <p:cNvCxnSpPr>
            <a:cxnSpLocks/>
          </p:cNvCxnSpPr>
          <p:nvPr/>
        </p:nvCxnSpPr>
        <p:spPr>
          <a:xfrm flipV="1">
            <a:off x="5935080" y="3622675"/>
            <a:ext cx="2966665" cy="17128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95697C2C-C802-449C-8106-5D0C4B6BF5CB}"/>
              </a:ext>
            </a:extLst>
          </p:cNvPr>
          <p:cNvCxnSpPr>
            <a:cxnSpLocks/>
          </p:cNvCxnSpPr>
          <p:nvPr/>
        </p:nvCxnSpPr>
        <p:spPr>
          <a:xfrm rot="18000000" flipH="1" flipV="1">
            <a:off x="4209718" y="2885243"/>
            <a:ext cx="0" cy="32669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69D577F4-4570-4D38-9248-CF61BA04ECA5}"/>
              </a:ext>
            </a:extLst>
          </p:cNvPr>
          <p:cNvCxnSpPr>
            <a:cxnSpLocks/>
          </p:cNvCxnSpPr>
          <p:nvPr/>
        </p:nvCxnSpPr>
        <p:spPr>
          <a:xfrm flipH="1" flipV="1">
            <a:off x="2616540" y="3419520"/>
            <a:ext cx="3318542" cy="19159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4" name="グループ化 33">
            <a:extLst>
              <a:ext uri="{FF2B5EF4-FFF2-40B4-BE49-F238E27FC236}">
                <a16:creationId xmlns:a16="http://schemas.microsoft.com/office/drawing/2014/main" id="{693E1C7C-24C9-4087-BEB8-9ACF01171C74}"/>
              </a:ext>
            </a:extLst>
          </p:cNvPr>
          <p:cNvGrpSpPr/>
          <p:nvPr/>
        </p:nvGrpSpPr>
        <p:grpSpPr>
          <a:xfrm>
            <a:off x="6757960" y="4241799"/>
            <a:ext cx="389997" cy="834592"/>
            <a:chOff x="6757960" y="4241799"/>
            <a:chExt cx="389997" cy="834592"/>
          </a:xfrm>
        </p:grpSpPr>
        <p:sp>
          <p:nvSpPr>
            <p:cNvPr id="31" name="正方形/長方形 30">
              <a:extLst>
                <a:ext uri="{FF2B5EF4-FFF2-40B4-BE49-F238E27FC236}">
                  <a16:creationId xmlns:a16="http://schemas.microsoft.com/office/drawing/2014/main" id="{DAD14445-8B3C-4D5A-AC83-32FBEFC0A3FF}"/>
                </a:ext>
              </a:extLst>
            </p:cNvPr>
            <p:cNvSpPr/>
            <p:nvPr/>
          </p:nvSpPr>
          <p:spPr>
            <a:xfrm rot="3600000">
              <a:off x="6633268" y="4366491"/>
              <a:ext cx="369455" cy="12007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正方形/長方形 31">
              <a:extLst>
                <a:ext uri="{FF2B5EF4-FFF2-40B4-BE49-F238E27FC236}">
                  <a16:creationId xmlns:a16="http://schemas.microsoft.com/office/drawing/2014/main" id="{FFC1207C-F6CE-4131-9052-F4E8DAE44257}"/>
                </a:ext>
              </a:extLst>
            </p:cNvPr>
            <p:cNvSpPr/>
            <p:nvPr/>
          </p:nvSpPr>
          <p:spPr>
            <a:xfrm rot="3600000">
              <a:off x="6903193" y="4831628"/>
              <a:ext cx="369455" cy="12007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5" name="グループ化 34">
            <a:extLst>
              <a:ext uri="{FF2B5EF4-FFF2-40B4-BE49-F238E27FC236}">
                <a16:creationId xmlns:a16="http://schemas.microsoft.com/office/drawing/2014/main" id="{B2306452-7DFE-4B09-8FA8-95D2958499E3}"/>
              </a:ext>
            </a:extLst>
          </p:cNvPr>
          <p:cNvGrpSpPr/>
          <p:nvPr/>
        </p:nvGrpSpPr>
        <p:grpSpPr>
          <a:xfrm>
            <a:off x="8063657" y="3486690"/>
            <a:ext cx="389997" cy="834592"/>
            <a:chOff x="6757960" y="4241799"/>
            <a:chExt cx="389997" cy="834592"/>
          </a:xfrm>
        </p:grpSpPr>
        <p:sp>
          <p:nvSpPr>
            <p:cNvPr id="36" name="正方形/長方形 35">
              <a:extLst>
                <a:ext uri="{FF2B5EF4-FFF2-40B4-BE49-F238E27FC236}">
                  <a16:creationId xmlns:a16="http://schemas.microsoft.com/office/drawing/2014/main" id="{68A47680-BCE0-4CCD-B106-D25585802A4A}"/>
                </a:ext>
              </a:extLst>
            </p:cNvPr>
            <p:cNvSpPr/>
            <p:nvPr/>
          </p:nvSpPr>
          <p:spPr>
            <a:xfrm rot="3600000">
              <a:off x="6633268" y="4366491"/>
              <a:ext cx="369455" cy="12007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" name="正方形/長方形 36">
              <a:extLst>
                <a:ext uri="{FF2B5EF4-FFF2-40B4-BE49-F238E27FC236}">
                  <a16:creationId xmlns:a16="http://schemas.microsoft.com/office/drawing/2014/main" id="{59639E62-B345-42FF-9B26-091A88708574}"/>
                </a:ext>
              </a:extLst>
            </p:cNvPr>
            <p:cNvSpPr/>
            <p:nvPr/>
          </p:nvSpPr>
          <p:spPr>
            <a:xfrm rot="3600000">
              <a:off x="6903193" y="4831628"/>
              <a:ext cx="369455" cy="12007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A15B2B43-9700-485C-BB4B-03EE18E8EB75}"/>
              </a:ext>
            </a:extLst>
          </p:cNvPr>
          <p:cNvSpPr/>
          <p:nvPr/>
        </p:nvSpPr>
        <p:spPr>
          <a:xfrm rot="3600000">
            <a:off x="7106979" y="4236231"/>
            <a:ext cx="369455" cy="4232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604B7A4B-00CE-41E3-A473-AE3479C080F7}"/>
              </a:ext>
            </a:extLst>
          </p:cNvPr>
          <p:cNvSpPr/>
          <p:nvPr/>
        </p:nvSpPr>
        <p:spPr>
          <a:xfrm rot="3600000">
            <a:off x="7666590" y="3924938"/>
            <a:ext cx="369455" cy="4232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39302661-BC38-4D34-9BBC-C94D64704CCB}"/>
              </a:ext>
            </a:extLst>
          </p:cNvPr>
          <p:cNvSpPr/>
          <p:nvPr/>
        </p:nvSpPr>
        <p:spPr>
          <a:xfrm rot="18000000" flipH="1">
            <a:off x="4060079" y="4224262"/>
            <a:ext cx="369455" cy="4232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41" name="グループ化 40">
            <a:extLst>
              <a:ext uri="{FF2B5EF4-FFF2-40B4-BE49-F238E27FC236}">
                <a16:creationId xmlns:a16="http://schemas.microsoft.com/office/drawing/2014/main" id="{937F6558-CBEF-4223-A039-38C3D2B5BEFB}"/>
              </a:ext>
            </a:extLst>
          </p:cNvPr>
          <p:cNvGrpSpPr/>
          <p:nvPr/>
        </p:nvGrpSpPr>
        <p:grpSpPr>
          <a:xfrm flipH="1">
            <a:off x="4420881" y="4247069"/>
            <a:ext cx="389997" cy="834592"/>
            <a:chOff x="6757960" y="4241799"/>
            <a:chExt cx="389997" cy="834592"/>
          </a:xfrm>
        </p:grpSpPr>
        <p:sp>
          <p:nvSpPr>
            <p:cNvPr id="42" name="正方形/長方形 41">
              <a:extLst>
                <a:ext uri="{FF2B5EF4-FFF2-40B4-BE49-F238E27FC236}">
                  <a16:creationId xmlns:a16="http://schemas.microsoft.com/office/drawing/2014/main" id="{51245618-27E5-465A-9A96-54D1C16C11C6}"/>
                </a:ext>
              </a:extLst>
            </p:cNvPr>
            <p:cNvSpPr/>
            <p:nvPr/>
          </p:nvSpPr>
          <p:spPr>
            <a:xfrm rot="3600000">
              <a:off x="6633268" y="4366491"/>
              <a:ext cx="369455" cy="12007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" name="正方形/長方形 42">
              <a:extLst>
                <a:ext uri="{FF2B5EF4-FFF2-40B4-BE49-F238E27FC236}">
                  <a16:creationId xmlns:a16="http://schemas.microsoft.com/office/drawing/2014/main" id="{37DC8F29-5576-4B74-9423-E8DE5A16A31F}"/>
                </a:ext>
              </a:extLst>
            </p:cNvPr>
            <p:cNvSpPr/>
            <p:nvPr/>
          </p:nvSpPr>
          <p:spPr>
            <a:xfrm rot="3600000">
              <a:off x="6903193" y="4831628"/>
              <a:ext cx="369455" cy="12007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E72C00D2-7237-4247-AD69-4C190FFC0B7A}"/>
              </a:ext>
            </a:extLst>
          </p:cNvPr>
          <p:cNvSpPr/>
          <p:nvPr/>
        </p:nvSpPr>
        <p:spPr>
          <a:xfrm rot="3600000">
            <a:off x="8271907" y="3685230"/>
            <a:ext cx="540000" cy="1200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C1224ABC-879E-4B20-9407-80DF1EF3DA2A}"/>
              </a:ext>
            </a:extLst>
          </p:cNvPr>
          <p:cNvSpPr/>
          <p:nvPr/>
        </p:nvSpPr>
        <p:spPr>
          <a:xfrm rot="3600000">
            <a:off x="8863986" y="3224583"/>
            <a:ext cx="369455" cy="4232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54" name="グループ化 53">
            <a:extLst>
              <a:ext uri="{FF2B5EF4-FFF2-40B4-BE49-F238E27FC236}">
                <a16:creationId xmlns:a16="http://schemas.microsoft.com/office/drawing/2014/main" id="{D4E7BC8D-E78F-486F-8FC2-EA5608B02E3B}"/>
              </a:ext>
            </a:extLst>
          </p:cNvPr>
          <p:cNvGrpSpPr/>
          <p:nvPr/>
        </p:nvGrpSpPr>
        <p:grpSpPr>
          <a:xfrm flipH="1">
            <a:off x="3618820" y="3781932"/>
            <a:ext cx="389997" cy="834592"/>
            <a:chOff x="6757960" y="4241799"/>
            <a:chExt cx="389997" cy="834592"/>
          </a:xfrm>
        </p:grpSpPr>
        <p:sp>
          <p:nvSpPr>
            <p:cNvPr id="55" name="正方形/長方形 54">
              <a:extLst>
                <a:ext uri="{FF2B5EF4-FFF2-40B4-BE49-F238E27FC236}">
                  <a16:creationId xmlns:a16="http://schemas.microsoft.com/office/drawing/2014/main" id="{C5792AE2-6CCC-46D8-B3AE-7A8560F6C4CD}"/>
                </a:ext>
              </a:extLst>
            </p:cNvPr>
            <p:cNvSpPr/>
            <p:nvPr/>
          </p:nvSpPr>
          <p:spPr>
            <a:xfrm rot="3600000">
              <a:off x="6633268" y="4366491"/>
              <a:ext cx="369455" cy="12007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6" name="正方形/長方形 55">
              <a:extLst>
                <a:ext uri="{FF2B5EF4-FFF2-40B4-BE49-F238E27FC236}">
                  <a16:creationId xmlns:a16="http://schemas.microsoft.com/office/drawing/2014/main" id="{5231BCFE-8063-4908-96E1-29ED5F807491}"/>
                </a:ext>
              </a:extLst>
            </p:cNvPr>
            <p:cNvSpPr/>
            <p:nvPr/>
          </p:nvSpPr>
          <p:spPr>
            <a:xfrm rot="3600000">
              <a:off x="6903193" y="4831628"/>
              <a:ext cx="369455" cy="12007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66" name="直線コネクタ 65">
            <a:extLst>
              <a:ext uri="{FF2B5EF4-FFF2-40B4-BE49-F238E27FC236}">
                <a16:creationId xmlns:a16="http://schemas.microsoft.com/office/drawing/2014/main" id="{F9E59FF4-5721-4E90-A96F-0393DA2706C8}"/>
              </a:ext>
            </a:extLst>
          </p:cNvPr>
          <p:cNvCxnSpPr/>
          <p:nvPr/>
        </p:nvCxnSpPr>
        <p:spPr>
          <a:xfrm flipV="1">
            <a:off x="2795072" y="2647950"/>
            <a:ext cx="0" cy="10540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直線コネクタ 67">
            <a:extLst>
              <a:ext uri="{FF2B5EF4-FFF2-40B4-BE49-F238E27FC236}">
                <a16:creationId xmlns:a16="http://schemas.microsoft.com/office/drawing/2014/main" id="{C7A254A9-BE3C-4D78-A4CE-56E996A84A4A}"/>
              </a:ext>
            </a:extLst>
          </p:cNvPr>
          <p:cNvCxnSpPr/>
          <p:nvPr/>
        </p:nvCxnSpPr>
        <p:spPr>
          <a:xfrm flipV="1">
            <a:off x="2616540" y="2647950"/>
            <a:ext cx="178532" cy="7715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円弧 68">
            <a:extLst>
              <a:ext uri="{FF2B5EF4-FFF2-40B4-BE49-F238E27FC236}">
                <a16:creationId xmlns:a16="http://schemas.microsoft.com/office/drawing/2014/main" id="{0F65C927-D598-4EF1-BB38-2717D29B3835}"/>
              </a:ext>
            </a:extLst>
          </p:cNvPr>
          <p:cNvSpPr/>
          <p:nvPr/>
        </p:nvSpPr>
        <p:spPr>
          <a:xfrm rot="13466501">
            <a:off x="2495610" y="3119454"/>
            <a:ext cx="1192656" cy="741188"/>
          </a:xfrm>
          <a:prstGeom prst="arc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1" name="直線コネクタ 70">
            <a:extLst>
              <a:ext uri="{FF2B5EF4-FFF2-40B4-BE49-F238E27FC236}">
                <a16:creationId xmlns:a16="http://schemas.microsoft.com/office/drawing/2014/main" id="{5D63B14C-C427-46FD-96EB-00EA9ED80B1C}"/>
              </a:ext>
            </a:extLst>
          </p:cNvPr>
          <p:cNvCxnSpPr>
            <a:cxnSpLocks/>
          </p:cNvCxnSpPr>
          <p:nvPr/>
        </p:nvCxnSpPr>
        <p:spPr>
          <a:xfrm flipV="1">
            <a:off x="2616540" y="2918981"/>
            <a:ext cx="114754" cy="1147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直線コネクタ 71">
            <a:extLst>
              <a:ext uri="{FF2B5EF4-FFF2-40B4-BE49-F238E27FC236}">
                <a16:creationId xmlns:a16="http://schemas.microsoft.com/office/drawing/2014/main" id="{24651377-BB5B-431F-9CED-CFC18EB44FE0}"/>
              </a:ext>
            </a:extLst>
          </p:cNvPr>
          <p:cNvCxnSpPr>
            <a:cxnSpLocks/>
          </p:cNvCxnSpPr>
          <p:nvPr/>
        </p:nvCxnSpPr>
        <p:spPr>
          <a:xfrm flipV="1">
            <a:off x="2795072" y="2755793"/>
            <a:ext cx="97450" cy="974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乗算記号 77">
            <a:extLst>
              <a:ext uri="{FF2B5EF4-FFF2-40B4-BE49-F238E27FC236}">
                <a16:creationId xmlns:a16="http://schemas.microsoft.com/office/drawing/2014/main" id="{B96A34FA-F261-42F5-BF8B-83A5D6F2EF97}"/>
              </a:ext>
            </a:extLst>
          </p:cNvPr>
          <p:cNvSpPr/>
          <p:nvPr/>
        </p:nvSpPr>
        <p:spPr>
          <a:xfrm>
            <a:off x="2759071" y="2592904"/>
            <a:ext cx="72000" cy="72000"/>
          </a:xfrm>
          <a:prstGeom prst="mathMultiply">
            <a:avLst/>
          </a:prstGeom>
          <a:noFill/>
          <a:ln w="31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6AF5AC1D-7314-40BB-8258-16B3B14D1F51}"/>
              </a:ext>
            </a:extLst>
          </p:cNvPr>
          <p:cNvSpPr txBox="1"/>
          <p:nvPr/>
        </p:nvSpPr>
        <p:spPr>
          <a:xfrm>
            <a:off x="1362551" y="3577972"/>
            <a:ext cx="13713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Paraboloidal Reflectors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9F47B26A-DAEE-4FEA-AB6E-6B49F2578065}"/>
              </a:ext>
            </a:extLst>
          </p:cNvPr>
          <p:cNvSpPr txBox="1"/>
          <p:nvPr/>
        </p:nvSpPr>
        <p:spPr>
          <a:xfrm>
            <a:off x="3043730" y="4970260"/>
            <a:ext cx="13713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Entrance</a:t>
            </a:r>
          </a:p>
          <a:p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Slit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2" name="直線矢印コネクタ 81">
            <a:extLst>
              <a:ext uri="{FF2B5EF4-FFF2-40B4-BE49-F238E27FC236}">
                <a16:creationId xmlns:a16="http://schemas.microsoft.com/office/drawing/2014/main" id="{895C1BD0-2BCB-4033-8305-ADA4622A1F88}"/>
              </a:ext>
            </a:extLst>
          </p:cNvPr>
          <p:cNvCxnSpPr>
            <a:stCxn id="79" idx="0"/>
          </p:cNvCxnSpPr>
          <p:nvPr/>
        </p:nvCxnSpPr>
        <p:spPr>
          <a:xfrm flipV="1">
            <a:off x="2048233" y="3453198"/>
            <a:ext cx="525530" cy="124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直線矢印コネクタ 84">
            <a:extLst>
              <a:ext uri="{FF2B5EF4-FFF2-40B4-BE49-F238E27FC236}">
                <a16:creationId xmlns:a16="http://schemas.microsoft.com/office/drawing/2014/main" id="{618B634D-3726-492E-8DB5-31CDF0F8175E}"/>
              </a:ext>
            </a:extLst>
          </p:cNvPr>
          <p:cNvCxnSpPr>
            <a:stCxn id="80" idx="0"/>
          </p:cNvCxnSpPr>
          <p:nvPr/>
        </p:nvCxnSpPr>
        <p:spPr>
          <a:xfrm flipH="1" flipV="1">
            <a:off x="3678856" y="4713636"/>
            <a:ext cx="50556" cy="256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直線矢印コネクタ 86">
            <a:extLst>
              <a:ext uri="{FF2B5EF4-FFF2-40B4-BE49-F238E27FC236}">
                <a16:creationId xmlns:a16="http://schemas.microsoft.com/office/drawing/2014/main" id="{EC7F6351-2208-4AE4-9196-8BCE9C20099E}"/>
              </a:ext>
            </a:extLst>
          </p:cNvPr>
          <p:cNvCxnSpPr>
            <a:stCxn id="80" idx="0"/>
          </p:cNvCxnSpPr>
          <p:nvPr/>
        </p:nvCxnSpPr>
        <p:spPr>
          <a:xfrm>
            <a:off x="3729412" y="4970260"/>
            <a:ext cx="545615" cy="373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テキスト ボックス 87">
            <a:extLst>
              <a:ext uri="{FF2B5EF4-FFF2-40B4-BE49-F238E27FC236}">
                <a16:creationId xmlns:a16="http://schemas.microsoft.com/office/drawing/2014/main" id="{B0E56DF6-EE6D-4925-9901-A2448E9E1D2E}"/>
              </a:ext>
            </a:extLst>
          </p:cNvPr>
          <p:cNvSpPr txBox="1"/>
          <p:nvPr/>
        </p:nvSpPr>
        <p:spPr>
          <a:xfrm>
            <a:off x="4642256" y="3436200"/>
            <a:ext cx="13713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Solar</a:t>
            </a:r>
          </a:p>
          <a:p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Slit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2" name="直線矢印コネクタ 91">
            <a:extLst>
              <a:ext uri="{FF2B5EF4-FFF2-40B4-BE49-F238E27FC236}">
                <a16:creationId xmlns:a16="http://schemas.microsoft.com/office/drawing/2014/main" id="{40F308CC-BDA3-4C96-BBE6-5580DD787456}"/>
              </a:ext>
            </a:extLst>
          </p:cNvPr>
          <p:cNvCxnSpPr>
            <a:cxnSpLocks/>
            <a:stCxn id="88" idx="1"/>
          </p:cNvCxnSpPr>
          <p:nvPr/>
        </p:nvCxnSpPr>
        <p:spPr>
          <a:xfrm flipH="1">
            <a:off x="4386034" y="3759366"/>
            <a:ext cx="256222" cy="464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テキスト ボックス 94">
            <a:extLst>
              <a:ext uri="{FF2B5EF4-FFF2-40B4-BE49-F238E27FC236}">
                <a16:creationId xmlns:a16="http://schemas.microsoft.com/office/drawing/2014/main" id="{37DE54DC-4758-43F4-9248-2F4680247A6A}"/>
              </a:ext>
            </a:extLst>
          </p:cNvPr>
          <p:cNvSpPr txBox="1"/>
          <p:nvPr/>
        </p:nvSpPr>
        <p:spPr>
          <a:xfrm>
            <a:off x="7809819" y="5081661"/>
            <a:ext cx="5969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Exit</a:t>
            </a:r>
          </a:p>
          <a:p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Slit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7" name="直線矢印コネクタ 96">
            <a:extLst>
              <a:ext uri="{FF2B5EF4-FFF2-40B4-BE49-F238E27FC236}">
                <a16:creationId xmlns:a16="http://schemas.microsoft.com/office/drawing/2014/main" id="{D67AB4B6-672A-4797-9516-8F057A83D879}"/>
              </a:ext>
            </a:extLst>
          </p:cNvPr>
          <p:cNvCxnSpPr>
            <a:cxnSpLocks/>
            <a:stCxn id="95" idx="0"/>
          </p:cNvCxnSpPr>
          <p:nvPr/>
        </p:nvCxnSpPr>
        <p:spPr>
          <a:xfrm flipV="1">
            <a:off x="8108289" y="4447849"/>
            <a:ext cx="310716" cy="6338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直線矢印コネクタ 98">
            <a:extLst>
              <a:ext uri="{FF2B5EF4-FFF2-40B4-BE49-F238E27FC236}">
                <a16:creationId xmlns:a16="http://schemas.microsoft.com/office/drawing/2014/main" id="{56749320-8406-4CA7-B2C5-78E4D4D6C34C}"/>
              </a:ext>
            </a:extLst>
          </p:cNvPr>
          <p:cNvCxnSpPr>
            <a:cxnSpLocks/>
            <a:stCxn id="95" idx="0"/>
          </p:cNvCxnSpPr>
          <p:nvPr/>
        </p:nvCxnSpPr>
        <p:spPr>
          <a:xfrm flipH="1" flipV="1">
            <a:off x="7314832" y="5003702"/>
            <a:ext cx="793457" cy="77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テキスト ボックス 105">
            <a:extLst>
              <a:ext uri="{FF2B5EF4-FFF2-40B4-BE49-F238E27FC236}">
                <a16:creationId xmlns:a16="http://schemas.microsoft.com/office/drawing/2014/main" id="{7B7291EE-256D-485E-8488-604138787D1D}"/>
              </a:ext>
            </a:extLst>
          </p:cNvPr>
          <p:cNvSpPr txBox="1"/>
          <p:nvPr/>
        </p:nvSpPr>
        <p:spPr>
          <a:xfrm>
            <a:off x="1543362" y="2396164"/>
            <a:ext cx="8477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X-Ray</a:t>
            </a:r>
          </a:p>
          <a:p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7" name="テキスト ボックス 106">
            <a:extLst>
              <a:ext uri="{FF2B5EF4-FFF2-40B4-BE49-F238E27FC236}">
                <a16:creationId xmlns:a16="http://schemas.microsoft.com/office/drawing/2014/main" id="{5D62FB32-34C6-4CAC-9B5C-24F01634EBC1}"/>
              </a:ext>
            </a:extLst>
          </p:cNvPr>
          <p:cNvSpPr txBox="1"/>
          <p:nvPr/>
        </p:nvSpPr>
        <p:spPr>
          <a:xfrm>
            <a:off x="5543215" y="3632254"/>
            <a:ext cx="12662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Parallel Slit</a:t>
            </a:r>
          </a:p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Analyzer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9" name="直線矢印コネクタ 108">
            <a:extLst>
              <a:ext uri="{FF2B5EF4-FFF2-40B4-BE49-F238E27FC236}">
                <a16:creationId xmlns:a16="http://schemas.microsoft.com/office/drawing/2014/main" id="{0238ED60-E58B-4FCC-AAA2-24901ADAC5BE}"/>
              </a:ext>
            </a:extLst>
          </p:cNvPr>
          <p:cNvCxnSpPr>
            <a:cxnSpLocks/>
            <a:stCxn id="107" idx="3"/>
          </p:cNvCxnSpPr>
          <p:nvPr/>
        </p:nvCxnSpPr>
        <p:spPr>
          <a:xfrm>
            <a:off x="6809429" y="3955420"/>
            <a:ext cx="329161" cy="268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テキスト ボックス 113">
            <a:extLst>
              <a:ext uri="{FF2B5EF4-FFF2-40B4-BE49-F238E27FC236}">
                <a16:creationId xmlns:a16="http://schemas.microsoft.com/office/drawing/2014/main" id="{C3AF945A-9D7F-4276-B584-9BE6C2BBABDE}"/>
              </a:ext>
            </a:extLst>
          </p:cNvPr>
          <p:cNvSpPr txBox="1"/>
          <p:nvPr/>
        </p:nvSpPr>
        <p:spPr>
          <a:xfrm>
            <a:off x="6995726" y="2981610"/>
            <a:ext cx="7489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Solar</a:t>
            </a:r>
          </a:p>
          <a:p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Slit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6" name="直線矢印コネクタ 115">
            <a:extLst>
              <a:ext uri="{FF2B5EF4-FFF2-40B4-BE49-F238E27FC236}">
                <a16:creationId xmlns:a16="http://schemas.microsoft.com/office/drawing/2014/main" id="{E9AB9655-63C6-4D0D-B19E-3767E5EF5C31}"/>
              </a:ext>
            </a:extLst>
          </p:cNvPr>
          <p:cNvCxnSpPr>
            <a:stCxn id="114" idx="2"/>
          </p:cNvCxnSpPr>
          <p:nvPr/>
        </p:nvCxnSpPr>
        <p:spPr>
          <a:xfrm>
            <a:off x="7370191" y="3627941"/>
            <a:ext cx="340197" cy="300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テキスト ボックス 116">
            <a:extLst>
              <a:ext uri="{FF2B5EF4-FFF2-40B4-BE49-F238E27FC236}">
                <a16:creationId xmlns:a16="http://schemas.microsoft.com/office/drawing/2014/main" id="{9DF51BA3-6647-40E6-80A1-DA8CEDC4DCBB}"/>
              </a:ext>
            </a:extLst>
          </p:cNvPr>
          <p:cNvSpPr txBox="1"/>
          <p:nvPr/>
        </p:nvSpPr>
        <p:spPr>
          <a:xfrm>
            <a:off x="8974258" y="4217677"/>
            <a:ext cx="1285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Attenuator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9" name="直線矢印コネクタ 118">
            <a:extLst>
              <a:ext uri="{FF2B5EF4-FFF2-40B4-BE49-F238E27FC236}">
                <a16:creationId xmlns:a16="http://schemas.microsoft.com/office/drawing/2014/main" id="{224CA5F7-7B4E-44C5-8FA2-29F7E703D2D7}"/>
              </a:ext>
            </a:extLst>
          </p:cNvPr>
          <p:cNvCxnSpPr>
            <a:stCxn id="117" idx="1"/>
          </p:cNvCxnSpPr>
          <p:nvPr/>
        </p:nvCxnSpPr>
        <p:spPr>
          <a:xfrm flipH="1" flipV="1">
            <a:off x="8728900" y="4009111"/>
            <a:ext cx="245358" cy="3932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直線コネクタ 120">
            <a:extLst>
              <a:ext uri="{FF2B5EF4-FFF2-40B4-BE49-F238E27FC236}">
                <a16:creationId xmlns:a16="http://schemas.microsoft.com/office/drawing/2014/main" id="{9C20D87E-CE91-4462-8421-4D460899939B}"/>
              </a:ext>
            </a:extLst>
          </p:cNvPr>
          <p:cNvCxnSpPr>
            <a:cxnSpLocks/>
          </p:cNvCxnSpPr>
          <p:nvPr/>
        </p:nvCxnSpPr>
        <p:spPr>
          <a:xfrm flipV="1">
            <a:off x="3028171" y="2472196"/>
            <a:ext cx="149702" cy="1497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直線コネクタ 129">
            <a:extLst>
              <a:ext uri="{FF2B5EF4-FFF2-40B4-BE49-F238E27FC236}">
                <a16:creationId xmlns:a16="http://schemas.microsoft.com/office/drawing/2014/main" id="{8C7B17F4-241E-43C9-BCF4-CF58344E4EF1}"/>
              </a:ext>
            </a:extLst>
          </p:cNvPr>
          <p:cNvCxnSpPr>
            <a:cxnSpLocks/>
          </p:cNvCxnSpPr>
          <p:nvPr/>
        </p:nvCxnSpPr>
        <p:spPr>
          <a:xfrm flipV="1">
            <a:off x="2894849" y="2607459"/>
            <a:ext cx="148881" cy="148879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6" name="テキスト ボックス 135">
            <a:extLst>
              <a:ext uri="{FF2B5EF4-FFF2-40B4-BE49-F238E27FC236}">
                <a16:creationId xmlns:a16="http://schemas.microsoft.com/office/drawing/2014/main" id="{542E7229-CF44-4FE9-A82A-9067F1CC7503}"/>
              </a:ext>
            </a:extLst>
          </p:cNvPr>
          <p:cNvSpPr txBox="1"/>
          <p:nvPr/>
        </p:nvSpPr>
        <p:spPr>
          <a:xfrm>
            <a:off x="8290839" y="2534664"/>
            <a:ext cx="1033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Detector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0" name="直線矢印コネクタ 139">
            <a:extLst>
              <a:ext uri="{FF2B5EF4-FFF2-40B4-BE49-F238E27FC236}">
                <a16:creationId xmlns:a16="http://schemas.microsoft.com/office/drawing/2014/main" id="{34D45DD4-38DB-4280-9019-628C9FC50957}"/>
              </a:ext>
            </a:extLst>
          </p:cNvPr>
          <p:cNvCxnSpPr>
            <a:cxnSpLocks/>
            <a:stCxn id="136" idx="2"/>
          </p:cNvCxnSpPr>
          <p:nvPr/>
        </p:nvCxnSpPr>
        <p:spPr>
          <a:xfrm>
            <a:off x="8807591" y="2903996"/>
            <a:ext cx="94154" cy="3071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2" name="テキスト ボックス 141">
            <a:extLst>
              <a:ext uri="{FF2B5EF4-FFF2-40B4-BE49-F238E27FC236}">
                <a16:creationId xmlns:a16="http://schemas.microsoft.com/office/drawing/2014/main" id="{9E96CC59-61B1-4751-A794-97C23C1382F1}"/>
              </a:ext>
            </a:extLst>
          </p:cNvPr>
          <p:cNvSpPr txBox="1"/>
          <p:nvPr/>
        </p:nvSpPr>
        <p:spPr>
          <a:xfrm>
            <a:off x="3545863" y="2429366"/>
            <a:ext cx="17267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ptical System</a:t>
            </a:r>
          </a:p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Switcher</a:t>
            </a:r>
          </a:p>
        </p:txBody>
      </p:sp>
      <p:cxnSp>
        <p:nvCxnSpPr>
          <p:cNvPr id="144" name="直線矢印コネクタ 143">
            <a:extLst>
              <a:ext uri="{FF2B5EF4-FFF2-40B4-BE49-F238E27FC236}">
                <a16:creationId xmlns:a16="http://schemas.microsoft.com/office/drawing/2014/main" id="{C51669F6-88C8-41FC-A1C3-4B95573FE79A}"/>
              </a:ext>
            </a:extLst>
          </p:cNvPr>
          <p:cNvCxnSpPr>
            <a:stCxn id="142" idx="1"/>
          </p:cNvCxnSpPr>
          <p:nvPr/>
        </p:nvCxnSpPr>
        <p:spPr>
          <a:xfrm flipH="1" flipV="1">
            <a:off x="3125105" y="2613360"/>
            <a:ext cx="420758" cy="139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8" name="直線矢印コネクタ 147">
            <a:extLst>
              <a:ext uri="{FF2B5EF4-FFF2-40B4-BE49-F238E27FC236}">
                <a16:creationId xmlns:a16="http://schemas.microsoft.com/office/drawing/2014/main" id="{2917C302-A1E2-4A76-9679-9773E7BCBA84}"/>
              </a:ext>
            </a:extLst>
          </p:cNvPr>
          <p:cNvCxnSpPr>
            <a:cxnSpLocks/>
            <a:stCxn id="106" idx="3"/>
          </p:cNvCxnSpPr>
          <p:nvPr/>
        </p:nvCxnSpPr>
        <p:spPr>
          <a:xfrm flipV="1">
            <a:off x="2391081" y="2664904"/>
            <a:ext cx="292383" cy="544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2" name="テキスト ボックス 151">
            <a:extLst>
              <a:ext uri="{FF2B5EF4-FFF2-40B4-BE49-F238E27FC236}">
                <a16:creationId xmlns:a16="http://schemas.microsoft.com/office/drawing/2014/main" id="{E5082318-9292-4C17-84A8-5DE771E7F76F}"/>
              </a:ext>
            </a:extLst>
          </p:cNvPr>
          <p:cNvSpPr txBox="1"/>
          <p:nvPr/>
        </p:nvSpPr>
        <p:spPr>
          <a:xfrm>
            <a:off x="5368791" y="5281681"/>
            <a:ext cx="1726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Sample</a:t>
            </a:r>
          </a:p>
        </p:txBody>
      </p:sp>
    </p:spTree>
    <p:extLst>
      <p:ext uri="{BB962C8B-B14F-4D97-AF65-F5344CB8AC3E}">
        <p14:creationId xmlns:p14="http://schemas.microsoft.com/office/powerpoint/2010/main" val="34584176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21</Words>
  <Application>Microsoft Office PowerPoint</Application>
  <PresentationFormat>ワイド画面</PresentationFormat>
  <Paragraphs>18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游ゴシック</vt:lpstr>
      <vt:lpstr>游ゴシック Light</vt:lpstr>
      <vt:lpstr>Arial</vt:lpstr>
      <vt:lpstr>Times New Roman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 </dc:creator>
  <cp:lastModifiedBy> </cp:lastModifiedBy>
  <cp:revision>5</cp:revision>
  <dcterms:created xsi:type="dcterms:W3CDTF">2019-05-08T06:32:29Z</dcterms:created>
  <dcterms:modified xsi:type="dcterms:W3CDTF">2019-05-08T07:08:58Z</dcterms:modified>
</cp:coreProperties>
</file>