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00"/>
    <a:srgbClr val="FF0000"/>
    <a:srgbClr val="BCFE7A"/>
    <a:srgbClr val="FFFF00"/>
    <a:srgbClr val="285400"/>
    <a:srgbClr val="7AFF00"/>
    <a:srgbClr val="00FF00"/>
    <a:srgbClr val="00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4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75746-26FE-4F38-90CA-CB5374B15C22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8E1D-E387-429D-ABC7-1D2737E15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15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8E1D-E387-429D-ABC7-1D2737E1574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4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5A615-4523-4951-928F-B09235EC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9B2B58-D27F-4455-B75D-5AB7B0F45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E9229-AE13-406D-9A49-91F29660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C5995-BB3B-4207-82E0-62615EE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90010-F537-424C-963F-AF3FE18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1C9CA-C27B-43F2-ADAB-19C6C96E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A62550-5988-4C29-8BB5-D098481E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6F0F1-BBF2-45A8-B1CE-4A6525B7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8E3A5-CBD7-4A09-A763-EA632E2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D14C1-8A51-4C1A-AA63-FE5941A1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FE27EF-7102-41E3-8BCE-30F89357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A655B-E895-4BAF-9167-A3838F29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1A732-0B72-4368-8CC5-D06D6FD8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B4551-D8BB-4586-929B-F598B15F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E00FC-40C1-45CF-8360-E78A39D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336BC-EF1D-4D87-B571-3BFC4168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B5EFD-C76D-4788-B8F3-BBCAEDF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BA1CB-4A63-4305-A6CE-A39531AE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AD7FC-41CC-4A96-9358-C7B7D796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A169A-14B7-4A1A-A90E-3156198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4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C778B-14E8-4059-BD3F-0FCB504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E2AE3-BEA7-4778-8DA9-44C78B99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CD9EB-4105-4823-8C3A-75089A6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EFD39-68E3-4EC2-BB85-F0E60F48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F7CC1-B18A-496E-8465-ED89FEB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DFD59-3DD2-4637-9F9A-465890C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9245D-AC99-4725-B495-F819192D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D1035-1898-49CD-A8CF-AF387843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2462BB-8260-41F2-AA30-FE0D79FC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B79EE-5F1F-4DB5-9908-6D930CE0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BD56F-2101-4A6F-9ABA-D6DFD55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D6963-B2B7-4FA5-A8D8-CF99D3F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EC41CD-EB88-4921-A083-D6FC04D9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ACE1B-E236-4CA8-8BD9-0E91C0F4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6F5DC4-C620-4564-A2DA-6D87FA65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ACAB0-0FAB-46B3-B15B-15FCB18C5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70165A-28E8-43CD-AE20-897A0A40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752F4-F21B-4889-B6EA-8DC6CAA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DFFC3A-74B1-43AB-ABA8-E5FDFA5D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93BFF-3D6B-4DAA-8F4B-ED5DA49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723A97-51BE-41CD-A0AD-D4290846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63140-AFE3-4773-8969-EFEB3395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BEBDC-0951-4AE6-B064-ECC5AE1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6F8F29-2CCA-4C18-98A4-09D91A0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24CBBB-F22F-4311-B087-2F37F24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E3E7D9-2DA9-452D-BF98-68CBD02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C1F07-5B74-401C-BF34-99A3BB43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7E24E-B939-49E6-82EB-DC06A7B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9A8C11-33B7-4181-BEF3-DFA0460C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9CBA9-B6AD-41CE-B225-9D165EC1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C1DC14-4EC1-455F-BCEE-C299FD8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3AF9A-01AE-4CE0-B703-1D38841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23F9A-76D4-460C-A0EC-A70F911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3AC27-D4F4-4120-83AB-DEE80A619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81FA8-123A-4D58-9ACC-AA905B74D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A1056-A425-46FF-BBE0-84A3405A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7A825-F1D8-48AA-939F-DDBA77D6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F270C-F9E2-4574-9DB1-01AC415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EF7FD-CAA0-4A1C-8478-770095D2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501F7-20E1-4153-B0A6-4E9B69E6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DEC85-D61C-4422-AC19-D814A1BF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2C920-3C79-4300-A25F-BC79B845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60EEF-A5B4-42C3-B949-E197CF59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A9055F-4928-4BFB-A370-7C2FEB95837C}"/>
              </a:ext>
            </a:extLst>
          </p:cNvPr>
          <p:cNvCxnSpPr>
            <a:cxnSpLocks/>
          </p:cNvCxnSpPr>
          <p:nvPr/>
        </p:nvCxnSpPr>
        <p:spPr>
          <a:xfrm flipH="1" flipV="1">
            <a:off x="5966373" y="4574419"/>
            <a:ext cx="701127" cy="40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141187-94B3-4804-8EEF-A53AF0A38F1E}"/>
              </a:ext>
            </a:extLst>
          </p:cNvPr>
          <p:cNvCxnSpPr>
            <a:cxnSpLocks/>
          </p:cNvCxnSpPr>
          <p:nvPr/>
        </p:nvCxnSpPr>
        <p:spPr>
          <a:xfrm flipH="1" flipV="1">
            <a:off x="6171915" y="4513696"/>
            <a:ext cx="559085" cy="32278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DC0F45-9A01-4029-A648-63E5A7B7AC25}"/>
              </a:ext>
            </a:extLst>
          </p:cNvPr>
          <p:cNvSpPr/>
          <p:nvPr/>
        </p:nvSpPr>
        <p:spPr>
          <a:xfrm>
            <a:off x="5520079" y="4448500"/>
            <a:ext cx="804706" cy="30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60C70C-8E6A-4A28-AE24-67B1255879DA}"/>
              </a:ext>
            </a:extLst>
          </p:cNvPr>
          <p:cNvCxnSpPr>
            <a:cxnSpLocks/>
          </p:cNvCxnSpPr>
          <p:nvPr/>
        </p:nvCxnSpPr>
        <p:spPr>
          <a:xfrm flipV="1">
            <a:off x="5747240" y="2603068"/>
            <a:ext cx="3196384" cy="1845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E5F6F4-AE2D-4868-9141-BF45C1B1ADA1}"/>
              </a:ext>
            </a:extLst>
          </p:cNvPr>
          <p:cNvCxnSpPr>
            <a:cxnSpLocks/>
          </p:cNvCxnSpPr>
          <p:nvPr/>
        </p:nvCxnSpPr>
        <p:spPr>
          <a:xfrm flipV="1">
            <a:off x="6057958" y="2735695"/>
            <a:ext cx="2966665" cy="171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697C2C-C802-449C-8106-5D0C4B6BF5CB}"/>
              </a:ext>
            </a:extLst>
          </p:cNvPr>
          <p:cNvCxnSpPr>
            <a:cxnSpLocks/>
          </p:cNvCxnSpPr>
          <p:nvPr/>
        </p:nvCxnSpPr>
        <p:spPr>
          <a:xfrm rot="18000000" flipH="1" flipV="1">
            <a:off x="4332596" y="1998263"/>
            <a:ext cx="0" cy="326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9D577F4-4570-4D38-9248-CF61BA04ECA5}"/>
              </a:ext>
            </a:extLst>
          </p:cNvPr>
          <p:cNvCxnSpPr>
            <a:cxnSpLocks/>
          </p:cNvCxnSpPr>
          <p:nvPr/>
        </p:nvCxnSpPr>
        <p:spPr>
          <a:xfrm flipH="1" flipV="1">
            <a:off x="2739418" y="2532540"/>
            <a:ext cx="3318542" cy="191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93E1C7C-24C9-4087-BEB8-9ACF01171C74}"/>
              </a:ext>
            </a:extLst>
          </p:cNvPr>
          <p:cNvGrpSpPr/>
          <p:nvPr/>
        </p:nvGrpSpPr>
        <p:grpSpPr>
          <a:xfrm>
            <a:off x="6880838" y="3354819"/>
            <a:ext cx="389997" cy="834592"/>
            <a:chOff x="6757960" y="4241799"/>
            <a:chExt cx="389997" cy="834592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AD14445-8B3C-4D5A-AC83-32FBEFC0A3FF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FC1207C-F6CE-4131-9052-F4E8DAE44257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2306452-7DFE-4B09-8FA8-95D2958499E3}"/>
              </a:ext>
            </a:extLst>
          </p:cNvPr>
          <p:cNvGrpSpPr/>
          <p:nvPr/>
        </p:nvGrpSpPr>
        <p:grpSpPr>
          <a:xfrm>
            <a:off x="8186535" y="2599710"/>
            <a:ext cx="389997" cy="834592"/>
            <a:chOff x="6757960" y="4241799"/>
            <a:chExt cx="389997" cy="83459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8A47680-BCE0-4CCD-B106-D25585802A4A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9639E62-B345-42FF-9B26-091A88708574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B2B43-9700-485C-BB4B-03EE18E8EB75}"/>
              </a:ext>
            </a:extLst>
          </p:cNvPr>
          <p:cNvSpPr/>
          <p:nvPr/>
        </p:nvSpPr>
        <p:spPr>
          <a:xfrm rot="3600000">
            <a:off x="7229857" y="3349251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4B7A4B-00CE-41E3-A473-AE3479C080F7}"/>
              </a:ext>
            </a:extLst>
          </p:cNvPr>
          <p:cNvSpPr/>
          <p:nvPr/>
        </p:nvSpPr>
        <p:spPr>
          <a:xfrm rot="3600000">
            <a:off x="7789468" y="3037958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9302661-BC38-4D34-9BBC-C94D64704CCB}"/>
              </a:ext>
            </a:extLst>
          </p:cNvPr>
          <p:cNvSpPr/>
          <p:nvPr/>
        </p:nvSpPr>
        <p:spPr>
          <a:xfrm rot="18000000" flipH="1">
            <a:off x="4182957" y="3337282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37F6558-CBEF-4223-A039-38C3D2B5BEFB}"/>
              </a:ext>
            </a:extLst>
          </p:cNvPr>
          <p:cNvGrpSpPr/>
          <p:nvPr/>
        </p:nvGrpSpPr>
        <p:grpSpPr>
          <a:xfrm flipH="1">
            <a:off x="4543759" y="3360089"/>
            <a:ext cx="389997" cy="834592"/>
            <a:chOff x="6757960" y="4241799"/>
            <a:chExt cx="389997" cy="83459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1245618-27E5-465A-9A96-54D1C16C11C6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7DC8F29-5576-4B74-9423-E8DE5A16A31F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2C00D2-7237-4247-AD69-4C190FFC0B7A}"/>
              </a:ext>
            </a:extLst>
          </p:cNvPr>
          <p:cNvSpPr/>
          <p:nvPr/>
        </p:nvSpPr>
        <p:spPr>
          <a:xfrm rot="3600000">
            <a:off x="8394785" y="2798250"/>
            <a:ext cx="540000" cy="120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1224ABC-879E-4B20-9407-80DF1EF3DA2A}"/>
              </a:ext>
            </a:extLst>
          </p:cNvPr>
          <p:cNvSpPr/>
          <p:nvPr/>
        </p:nvSpPr>
        <p:spPr>
          <a:xfrm rot="3600000">
            <a:off x="8986864" y="2337603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4E7BC8D-E78F-486F-8FC2-EA5608B02E3B}"/>
              </a:ext>
            </a:extLst>
          </p:cNvPr>
          <p:cNvGrpSpPr/>
          <p:nvPr/>
        </p:nvGrpSpPr>
        <p:grpSpPr>
          <a:xfrm flipH="1">
            <a:off x="3741698" y="2894952"/>
            <a:ext cx="389997" cy="834592"/>
            <a:chOff x="6757960" y="4241799"/>
            <a:chExt cx="389997" cy="834592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5792AE2-6CCC-46D8-B3AE-7A8560F6C4CD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231BCFE-8063-4908-96E1-29ED5F807491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E59FF4-5721-4E90-A96F-0393DA2706C8}"/>
              </a:ext>
            </a:extLst>
          </p:cNvPr>
          <p:cNvCxnSpPr/>
          <p:nvPr/>
        </p:nvCxnSpPr>
        <p:spPr>
          <a:xfrm flipV="1">
            <a:off x="2917950" y="1760970"/>
            <a:ext cx="0" cy="105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A254A9-BE3C-4D78-A4CE-56E996A84A4A}"/>
              </a:ext>
            </a:extLst>
          </p:cNvPr>
          <p:cNvCxnSpPr/>
          <p:nvPr/>
        </p:nvCxnSpPr>
        <p:spPr>
          <a:xfrm flipV="1">
            <a:off x="2739418" y="1760970"/>
            <a:ext cx="178532" cy="77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0F65C927-D598-4EF1-BB38-2717D29B3835}"/>
              </a:ext>
            </a:extLst>
          </p:cNvPr>
          <p:cNvSpPr/>
          <p:nvPr/>
        </p:nvSpPr>
        <p:spPr>
          <a:xfrm rot="13466501">
            <a:off x="2618488" y="2232474"/>
            <a:ext cx="1192656" cy="7411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D63B14C-C427-46FD-96EB-00EA9ED80B1C}"/>
              </a:ext>
            </a:extLst>
          </p:cNvPr>
          <p:cNvCxnSpPr>
            <a:cxnSpLocks/>
          </p:cNvCxnSpPr>
          <p:nvPr/>
        </p:nvCxnSpPr>
        <p:spPr>
          <a:xfrm flipV="1">
            <a:off x="2739418" y="2032001"/>
            <a:ext cx="114754" cy="11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4651377-BB5B-431F-9CED-CFC18EB44FE0}"/>
              </a:ext>
            </a:extLst>
          </p:cNvPr>
          <p:cNvCxnSpPr>
            <a:cxnSpLocks/>
          </p:cNvCxnSpPr>
          <p:nvPr/>
        </p:nvCxnSpPr>
        <p:spPr>
          <a:xfrm flipV="1">
            <a:off x="2917950" y="1868813"/>
            <a:ext cx="97450" cy="97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乗算記号 77">
            <a:extLst>
              <a:ext uri="{FF2B5EF4-FFF2-40B4-BE49-F238E27FC236}">
                <a16:creationId xmlns:a16="http://schemas.microsoft.com/office/drawing/2014/main" id="{B96A34FA-F261-42F5-BF8B-83A5D6F2EF97}"/>
              </a:ext>
            </a:extLst>
          </p:cNvPr>
          <p:cNvSpPr/>
          <p:nvPr/>
        </p:nvSpPr>
        <p:spPr>
          <a:xfrm>
            <a:off x="2881949" y="1705924"/>
            <a:ext cx="72000" cy="72000"/>
          </a:xfrm>
          <a:prstGeom prst="mathMultiply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F5AC1D-7314-40BB-8258-16B3B14D1F51}"/>
              </a:ext>
            </a:extLst>
          </p:cNvPr>
          <p:cNvSpPr txBox="1"/>
          <p:nvPr/>
        </p:nvSpPr>
        <p:spPr>
          <a:xfrm>
            <a:off x="1485429" y="2690992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Paraboloidal Reflectors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47B26A-DAEE-4FEA-AB6E-6B49F2578065}"/>
              </a:ext>
            </a:extLst>
          </p:cNvPr>
          <p:cNvSpPr txBox="1"/>
          <p:nvPr/>
        </p:nvSpPr>
        <p:spPr>
          <a:xfrm>
            <a:off x="3166608" y="408328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95C1BD0-2BCB-4033-8305-ADA4622A1F88}"/>
              </a:ext>
            </a:extLst>
          </p:cNvPr>
          <p:cNvCxnSpPr>
            <a:stCxn id="79" idx="0"/>
          </p:cNvCxnSpPr>
          <p:nvPr/>
        </p:nvCxnSpPr>
        <p:spPr>
          <a:xfrm flipV="1">
            <a:off x="2171111" y="2566218"/>
            <a:ext cx="525530" cy="12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18B634D-3726-492E-8DB5-31CDF0F8175E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3801734" y="3826656"/>
            <a:ext cx="50556" cy="25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C7F6351-2208-4AE4-9196-8BCE9C20099E}"/>
              </a:ext>
            </a:extLst>
          </p:cNvPr>
          <p:cNvCxnSpPr>
            <a:stCxn id="80" idx="0"/>
          </p:cNvCxnSpPr>
          <p:nvPr/>
        </p:nvCxnSpPr>
        <p:spPr>
          <a:xfrm>
            <a:off x="3852290" y="4083280"/>
            <a:ext cx="545615" cy="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0E56DF6-EE6D-4925-9901-A2448E9E1D2E}"/>
              </a:ext>
            </a:extLst>
          </p:cNvPr>
          <p:cNvSpPr txBox="1"/>
          <p:nvPr/>
        </p:nvSpPr>
        <p:spPr>
          <a:xfrm>
            <a:off x="4765134" y="254922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0F308CC-BDA3-4C96-BBE6-5580DD787456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4508912" y="2872386"/>
            <a:ext cx="256222" cy="4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7DE54DC-4758-43F4-9248-2F4680247A6A}"/>
              </a:ext>
            </a:extLst>
          </p:cNvPr>
          <p:cNvSpPr txBox="1"/>
          <p:nvPr/>
        </p:nvSpPr>
        <p:spPr>
          <a:xfrm>
            <a:off x="7932697" y="4194681"/>
            <a:ext cx="5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67AB4B6-672A-4797-9516-8F057A83D87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231167" y="3560869"/>
            <a:ext cx="310716" cy="63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6749320-8406-4CA7-B2C5-78E4D4D6C34C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7437710" y="4116722"/>
            <a:ext cx="793457" cy="7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B7291EE-256D-485E-8488-604138787D1D}"/>
              </a:ext>
            </a:extLst>
          </p:cNvPr>
          <p:cNvSpPr txBox="1"/>
          <p:nvPr/>
        </p:nvSpPr>
        <p:spPr>
          <a:xfrm>
            <a:off x="1666240" y="150918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D62FB32-34C6-4CAC-9B5C-24F01634EBC1}"/>
              </a:ext>
            </a:extLst>
          </p:cNvPr>
          <p:cNvSpPr txBox="1"/>
          <p:nvPr/>
        </p:nvSpPr>
        <p:spPr>
          <a:xfrm>
            <a:off x="5666093" y="2745274"/>
            <a:ext cx="12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Slit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238ED60-E58B-4FCC-AAA2-24901ADAC5BE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6932307" y="3068440"/>
            <a:ext cx="329161" cy="26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3AF945A-9D7F-4276-B584-9BE6C2BBABDE}"/>
              </a:ext>
            </a:extLst>
          </p:cNvPr>
          <p:cNvSpPr txBox="1"/>
          <p:nvPr/>
        </p:nvSpPr>
        <p:spPr>
          <a:xfrm>
            <a:off x="7118604" y="2094630"/>
            <a:ext cx="7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E9AB9655-63C6-4D0D-B19E-3767E5EF5C31}"/>
              </a:ext>
            </a:extLst>
          </p:cNvPr>
          <p:cNvCxnSpPr>
            <a:stCxn id="114" idx="2"/>
          </p:cNvCxnSpPr>
          <p:nvPr/>
        </p:nvCxnSpPr>
        <p:spPr>
          <a:xfrm>
            <a:off x="7493069" y="2740961"/>
            <a:ext cx="340197" cy="3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DF51BA3-6647-40E6-80A1-DA8CEDC4DCBB}"/>
              </a:ext>
            </a:extLst>
          </p:cNvPr>
          <p:cNvSpPr txBox="1"/>
          <p:nvPr/>
        </p:nvSpPr>
        <p:spPr>
          <a:xfrm>
            <a:off x="9097136" y="3330697"/>
            <a:ext cx="128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24CA5F7-7B4E-44C5-8FA2-29F7E703D2D7}"/>
              </a:ext>
            </a:extLst>
          </p:cNvPr>
          <p:cNvCxnSpPr>
            <a:stCxn id="117" idx="1"/>
          </p:cNvCxnSpPr>
          <p:nvPr/>
        </p:nvCxnSpPr>
        <p:spPr>
          <a:xfrm flipH="1" flipV="1">
            <a:off x="8851778" y="3122131"/>
            <a:ext cx="245358" cy="3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C20D87E-CE91-4462-8421-4D460899939B}"/>
              </a:ext>
            </a:extLst>
          </p:cNvPr>
          <p:cNvCxnSpPr>
            <a:cxnSpLocks/>
          </p:cNvCxnSpPr>
          <p:nvPr/>
        </p:nvCxnSpPr>
        <p:spPr>
          <a:xfrm flipV="1">
            <a:off x="3151049" y="1585216"/>
            <a:ext cx="149702" cy="14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C7B17F4-241E-43C9-BCF4-CF58344E4EF1}"/>
              </a:ext>
            </a:extLst>
          </p:cNvPr>
          <p:cNvCxnSpPr>
            <a:cxnSpLocks/>
          </p:cNvCxnSpPr>
          <p:nvPr/>
        </p:nvCxnSpPr>
        <p:spPr>
          <a:xfrm flipV="1">
            <a:off x="3017727" y="1720479"/>
            <a:ext cx="148881" cy="14887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42E7229-CF44-4FE9-A82A-9067F1CC7503}"/>
              </a:ext>
            </a:extLst>
          </p:cNvPr>
          <p:cNvSpPr txBox="1"/>
          <p:nvPr/>
        </p:nvSpPr>
        <p:spPr>
          <a:xfrm>
            <a:off x="8413717" y="1647684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4D45DD4-38DB-4280-9019-628C9FC50957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8930469" y="2017016"/>
            <a:ext cx="94154" cy="30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E96CC59-61B1-4751-A794-97C23C1382F1}"/>
              </a:ext>
            </a:extLst>
          </p:cNvPr>
          <p:cNvSpPr txBox="1"/>
          <p:nvPr/>
        </p:nvSpPr>
        <p:spPr>
          <a:xfrm>
            <a:off x="3668741" y="1542386"/>
            <a:ext cx="172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ptical System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Switcher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51669F6-88C8-41FC-A1C3-4B95573FE79A}"/>
              </a:ext>
            </a:extLst>
          </p:cNvPr>
          <p:cNvCxnSpPr>
            <a:stCxn id="142" idx="1"/>
          </p:cNvCxnSpPr>
          <p:nvPr/>
        </p:nvCxnSpPr>
        <p:spPr>
          <a:xfrm flipH="1" flipV="1">
            <a:off x="3247983" y="1726380"/>
            <a:ext cx="420758" cy="1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2917C302-A1E2-4A76-9679-9773E7BCBA84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2513959" y="1777924"/>
            <a:ext cx="292383" cy="5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5082318-9292-4C17-84A8-5DE771E7F76F}"/>
              </a:ext>
            </a:extLst>
          </p:cNvPr>
          <p:cNvSpPr txBox="1"/>
          <p:nvPr/>
        </p:nvSpPr>
        <p:spPr>
          <a:xfrm>
            <a:off x="5491669" y="4394701"/>
            <a:ext cx="17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6E188560-756B-45FC-B234-83E5A1C3DD5F}"/>
              </a:ext>
            </a:extLst>
          </p:cNvPr>
          <p:cNvSpPr/>
          <p:nvPr/>
        </p:nvSpPr>
        <p:spPr>
          <a:xfrm rot="2884382">
            <a:off x="5869349" y="4042714"/>
            <a:ext cx="783557" cy="78355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D5FADEC-6FC7-4B52-B384-D75AD487DADE}"/>
              </a:ext>
            </a:extLst>
          </p:cNvPr>
          <p:cNvSpPr txBox="1"/>
          <p:nvPr/>
        </p:nvSpPr>
        <p:spPr>
          <a:xfrm>
            <a:off x="6593915" y="4255529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1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CB5505A2-F0FC-47C3-B3EB-1278AAF47BAC}"/>
              </a:ext>
            </a:extLst>
          </p:cNvPr>
          <p:cNvSpPr txBox="1"/>
          <p:nvPr/>
        </p:nvSpPr>
        <p:spPr>
          <a:xfrm>
            <a:off x="4936127" y="4366356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[110]</a:t>
            </a:r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5BC7B7CE-1C0E-476E-B44D-7DC2256A9E88}"/>
              </a:ext>
            </a:extLst>
          </p:cNvPr>
          <p:cNvSpPr/>
          <p:nvPr/>
        </p:nvSpPr>
        <p:spPr>
          <a:xfrm rot="5400000">
            <a:off x="2207922" y="427445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4D60007-2259-4E63-98E9-2F1B116D146C}"/>
              </a:ext>
            </a:extLst>
          </p:cNvPr>
          <p:cNvSpPr/>
          <p:nvPr/>
        </p:nvSpPr>
        <p:spPr>
          <a:xfrm>
            <a:off x="3768437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A97D50-97C8-45AA-A84C-513E7E88FBE9}"/>
              </a:ext>
            </a:extLst>
          </p:cNvPr>
          <p:cNvSpPr/>
          <p:nvPr/>
        </p:nvSpPr>
        <p:spPr>
          <a:xfrm>
            <a:off x="4079405" y="488913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6BE5EED-A681-4745-B7BC-8E602D3AEC50}"/>
              </a:ext>
            </a:extLst>
          </p:cNvPr>
          <p:cNvSpPr/>
          <p:nvPr/>
        </p:nvSpPr>
        <p:spPr>
          <a:xfrm>
            <a:off x="4390373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F4ECF22-0AF7-42A2-81B9-7FC3463C45CB}"/>
              </a:ext>
            </a:extLst>
          </p:cNvPr>
          <p:cNvSpPr/>
          <p:nvPr/>
        </p:nvSpPr>
        <p:spPr>
          <a:xfrm rot="5400000">
            <a:off x="3768438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A1F178-DC10-492F-8D3A-66DBFF927657}"/>
              </a:ext>
            </a:extLst>
          </p:cNvPr>
          <p:cNvSpPr/>
          <p:nvPr/>
        </p:nvSpPr>
        <p:spPr>
          <a:xfrm rot="5400000">
            <a:off x="3768438" y="551107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8103D5F-AEAE-4B3F-A034-77CDA3C03F16}"/>
              </a:ext>
            </a:extLst>
          </p:cNvPr>
          <p:cNvSpPr/>
          <p:nvPr/>
        </p:nvSpPr>
        <p:spPr>
          <a:xfrm rot="5400000">
            <a:off x="4079405" y="520010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2D0719F-DAD6-4435-8640-2016E8C21E44}"/>
              </a:ext>
            </a:extLst>
          </p:cNvPr>
          <p:cNvSpPr/>
          <p:nvPr/>
        </p:nvSpPr>
        <p:spPr>
          <a:xfrm rot="5400000">
            <a:off x="4079405" y="55110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7389157-3DA5-4C03-818A-9E92A9ABD495}"/>
              </a:ext>
            </a:extLst>
          </p:cNvPr>
          <p:cNvSpPr/>
          <p:nvPr/>
        </p:nvSpPr>
        <p:spPr>
          <a:xfrm rot="5400000">
            <a:off x="4390373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1E59806-B45C-41CF-B67C-E9B4C63178F3}"/>
              </a:ext>
            </a:extLst>
          </p:cNvPr>
          <p:cNvSpPr/>
          <p:nvPr/>
        </p:nvSpPr>
        <p:spPr>
          <a:xfrm rot="5400000">
            <a:off x="4390373" y="551107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09D483C-0BA4-47A9-BC06-941A72C45C72}"/>
              </a:ext>
            </a:extLst>
          </p:cNvPr>
          <p:cNvSpPr/>
          <p:nvPr/>
        </p:nvSpPr>
        <p:spPr>
          <a:xfrm>
            <a:off x="4390372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1B61CF7-DA10-4FFD-9F1B-45AC0192B415}"/>
              </a:ext>
            </a:extLst>
          </p:cNvPr>
          <p:cNvSpPr/>
          <p:nvPr/>
        </p:nvSpPr>
        <p:spPr>
          <a:xfrm>
            <a:off x="4701340" y="488913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08871B2-0E36-4CD5-B4B5-24D3583057FC}"/>
              </a:ext>
            </a:extLst>
          </p:cNvPr>
          <p:cNvSpPr/>
          <p:nvPr/>
        </p:nvSpPr>
        <p:spPr>
          <a:xfrm rot="5400000">
            <a:off x="4390373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456987F-3C95-4149-ADC5-F8B08CAF05E3}"/>
              </a:ext>
            </a:extLst>
          </p:cNvPr>
          <p:cNvSpPr/>
          <p:nvPr/>
        </p:nvSpPr>
        <p:spPr>
          <a:xfrm rot="5400000">
            <a:off x="4390373" y="551107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96E8CF4-BAE6-4409-A631-71BA4B5192F7}"/>
              </a:ext>
            </a:extLst>
          </p:cNvPr>
          <p:cNvSpPr/>
          <p:nvPr/>
        </p:nvSpPr>
        <p:spPr>
          <a:xfrm rot="5400000">
            <a:off x="4701340" y="520010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74585F6-2383-4F3C-ABB1-0A946FC227A8}"/>
              </a:ext>
            </a:extLst>
          </p:cNvPr>
          <p:cNvSpPr/>
          <p:nvPr/>
        </p:nvSpPr>
        <p:spPr>
          <a:xfrm rot="5400000">
            <a:off x="4701340" y="55110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72F9B48-2906-4F4C-844A-75788611EF3C}"/>
              </a:ext>
            </a:extLst>
          </p:cNvPr>
          <p:cNvSpPr/>
          <p:nvPr/>
        </p:nvSpPr>
        <p:spPr>
          <a:xfrm rot="5400000">
            <a:off x="2204345" y="55165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85EDCE3-C25A-40E7-BF46-8136329C9C5C}"/>
              </a:ext>
            </a:extLst>
          </p:cNvPr>
          <p:cNvSpPr/>
          <p:nvPr/>
        </p:nvSpPr>
        <p:spPr>
          <a:xfrm>
            <a:off x="3768437" y="426720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A051EB1-88D0-4377-90A2-4EFC5C95A6BD}"/>
              </a:ext>
            </a:extLst>
          </p:cNvPr>
          <p:cNvSpPr/>
          <p:nvPr/>
        </p:nvSpPr>
        <p:spPr>
          <a:xfrm>
            <a:off x="4079405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B5E66BCD-BB37-40AD-BC41-E651C0214AB9}"/>
              </a:ext>
            </a:extLst>
          </p:cNvPr>
          <p:cNvSpPr/>
          <p:nvPr/>
        </p:nvSpPr>
        <p:spPr>
          <a:xfrm>
            <a:off x="4390373" y="426720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55DFC3C-AE3A-4973-A2E1-7C1B4C334078}"/>
              </a:ext>
            </a:extLst>
          </p:cNvPr>
          <p:cNvSpPr/>
          <p:nvPr/>
        </p:nvSpPr>
        <p:spPr>
          <a:xfrm rot="5400000">
            <a:off x="3768438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39705E16-8CF5-471F-A5BF-E0642E85FCB8}"/>
              </a:ext>
            </a:extLst>
          </p:cNvPr>
          <p:cNvSpPr/>
          <p:nvPr/>
        </p:nvSpPr>
        <p:spPr>
          <a:xfrm rot="5400000">
            <a:off x="3768438" y="4889136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C346ED8-FD3C-4A7C-A789-A30A8A5440C5}"/>
              </a:ext>
            </a:extLst>
          </p:cNvPr>
          <p:cNvSpPr/>
          <p:nvPr/>
        </p:nvSpPr>
        <p:spPr>
          <a:xfrm rot="5400000">
            <a:off x="4079405" y="4578169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D273618-44C9-4C7B-9806-6206B7EA4F8E}"/>
              </a:ext>
            </a:extLst>
          </p:cNvPr>
          <p:cNvSpPr/>
          <p:nvPr/>
        </p:nvSpPr>
        <p:spPr>
          <a:xfrm rot="5400000">
            <a:off x="4079405" y="488913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345A5C2-A6A7-446A-B81E-709EF5C5D4D5}"/>
              </a:ext>
            </a:extLst>
          </p:cNvPr>
          <p:cNvSpPr/>
          <p:nvPr/>
        </p:nvSpPr>
        <p:spPr>
          <a:xfrm rot="5400000">
            <a:off x="4390373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24684E1-EE9F-4CD8-AB24-B1CCE236DA35}"/>
              </a:ext>
            </a:extLst>
          </p:cNvPr>
          <p:cNvSpPr/>
          <p:nvPr/>
        </p:nvSpPr>
        <p:spPr>
          <a:xfrm rot="5400000">
            <a:off x="4390373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FBC3EC3-EE2D-458D-8210-2EE1A6F1C755}"/>
              </a:ext>
            </a:extLst>
          </p:cNvPr>
          <p:cNvSpPr/>
          <p:nvPr/>
        </p:nvSpPr>
        <p:spPr>
          <a:xfrm>
            <a:off x="4390372" y="4267200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3623851A-E981-4782-AE9E-779D8E1FB37F}"/>
              </a:ext>
            </a:extLst>
          </p:cNvPr>
          <p:cNvSpPr/>
          <p:nvPr/>
        </p:nvSpPr>
        <p:spPr>
          <a:xfrm>
            <a:off x="4701340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C6438E5-E4CD-4878-BFA8-BBE438C6DD46}"/>
              </a:ext>
            </a:extLst>
          </p:cNvPr>
          <p:cNvSpPr/>
          <p:nvPr/>
        </p:nvSpPr>
        <p:spPr>
          <a:xfrm>
            <a:off x="2204345" y="458364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DE2F474-7DAE-4756-B279-902A0DF232CF}"/>
              </a:ext>
            </a:extLst>
          </p:cNvPr>
          <p:cNvSpPr/>
          <p:nvPr/>
        </p:nvSpPr>
        <p:spPr>
          <a:xfrm rot="5400000">
            <a:off x="4390373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AA4B08EC-48AC-43C6-9289-06A7B8AD3CA0}"/>
              </a:ext>
            </a:extLst>
          </p:cNvPr>
          <p:cNvSpPr/>
          <p:nvPr/>
        </p:nvSpPr>
        <p:spPr>
          <a:xfrm rot="5400000">
            <a:off x="4390373" y="488913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C6FD09B4-F85E-4FF6-AEDB-D029574CFEA3}"/>
              </a:ext>
            </a:extLst>
          </p:cNvPr>
          <p:cNvSpPr/>
          <p:nvPr/>
        </p:nvSpPr>
        <p:spPr>
          <a:xfrm rot="5400000">
            <a:off x="4701340" y="4578169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62A35C69-7996-438C-ADE1-777F1DFE6740}"/>
              </a:ext>
            </a:extLst>
          </p:cNvPr>
          <p:cNvSpPr/>
          <p:nvPr/>
        </p:nvSpPr>
        <p:spPr>
          <a:xfrm rot="5400000">
            <a:off x="4701340" y="488913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FB1D958-1ABC-49E5-9F38-A18FCED317D8}"/>
              </a:ext>
            </a:extLst>
          </p:cNvPr>
          <p:cNvSpPr/>
          <p:nvPr/>
        </p:nvSpPr>
        <p:spPr>
          <a:xfrm rot="5400000">
            <a:off x="2204345" y="489461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ACA025A-30E7-4A31-95A5-2F510D55B41B}"/>
              </a:ext>
            </a:extLst>
          </p:cNvPr>
          <p:cNvSpPr/>
          <p:nvPr/>
        </p:nvSpPr>
        <p:spPr>
          <a:xfrm rot="5400000">
            <a:off x="2204345" y="5205582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0C6FFD4-4AEC-4E9B-AFE6-959B195CB699}"/>
              </a:ext>
            </a:extLst>
          </p:cNvPr>
          <p:cNvSpPr/>
          <p:nvPr/>
        </p:nvSpPr>
        <p:spPr>
          <a:xfrm>
            <a:off x="2519992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D8A773D3-78DC-457D-8BAB-74388275C4F3}"/>
              </a:ext>
            </a:extLst>
          </p:cNvPr>
          <p:cNvSpPr/>
          <p:nvPr/>
        </p:nvSpPr>
        <p:spPr>
          <a:xfrm>
            <a:off x="2830960" y="488913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49C218E2-CF33-4CB8-A4EF-52FDD1FBBB8C}"/>
              </a:ext>
            </a:extLst>
          </p:cNvPr>
          <p:cNvSpPr/>
          <p:nvPr/>
        </p:nvSpPr>
        <p:spPr>
          <a:xfrm>
            <a:off x="3141928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764D1522-D163-4F60-8EB0-7431A5B20570}"/>
              </a:ext>
            </a:extLst>
          </p:cNvPr>
          <p:cNvSpPr/>
          <p:nvPr/>
        </p:nvSpPr>
        <p:spPr>
          <a:xfrm rot="5400000">
            <a:off x="2519993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7A532016-7EFD-470E-904B-52081E8776FA}"/>
              </a:ext>
            </a:extLst>
          </p:cNvPr>
          <p:cNvSpPr/>
          <p:nvPr/>
        </p:nvSpPr>
        <p:spPr>
          <a:xfrm rot="5400000">
            <a:off x="2519993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93870A26-CF1B-41D5-9879-5DF88AF83399}"/>
              </a:ext>
            </a:extLst>
          </p:cNvPr>
          <p:cNvSpPr/>
          <p:nvPr/>
        </p:nvSpPr>
        <p:spPr>
          <a:xfrm rot="5400000">
            <a:off x="2830960" y="520010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33886454-6BCE-47C0-8AD6-AF229753EE66}"/>
              </a:ext>
            </a:extLst>
          </p:cNvPr>
          <p:cNvSpPr/>
          <p:nvPr/>
        </p:nvSpPr>
        <p:spPr>
          <a:xfrm rot="5400000">
            <a:off x="2830960" y="551107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E8F13AF-B920-489D-9706-58C8B82EEC01}"/>
              </a:ext>
            </a:extLst>
          </p:cNvPr>
          <p:cNvSpPr/>
          <p:nvPr/>
        </p:nvSpPr>
        <p:spPr>
          <a:xfrm rot="5400000">
            <a:off x="3141928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96067021-0BDF-4541-A875-C6663760D21F}"/>
              </a:ext>
            </a:extLst>
          </p:cNvPr>
          <p:cNvSpPr/>
          <p:nvPr/>
        </p:nvSpPr>
        <p:spPr>
          <a:xfrm rot="5400000">
            <a:off x="3141928" y="551107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B1D2E79-B88D-4540-BF7D-46353FB1FEAF}"/>
              </a:ext>
            </a:extLst>
          </p:cNvPr>
          <p:cNvSpPr/>
          <p:nvPr/>
        </p:nvSpPr>
        <p:spPr>
          <a:xfrm>
            <a:off x="3141927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7359DBA9-6965-45AE-B901-59AFFA9F95AF}"/>
              </a:ext>
            </a:extLst>
          </p:cNvPr>
          <p:cNvSpPr/>
          <p:nvPr/>
        </p:nvSpPr>
        <p:spPr>
          <a:xfrm>
            <a:off x="3452895" y="488913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20158967-39FF-4C8E-8A66-D882332EBF72}"/>
              </a:ext>
            </a:extLst>
          </p:cNvPr>
          <p:cNvSpPr/>
          <p:nvPr/>
        </p:nvSpPr>
        <p:spPr>
          <a:xfrm>
            <a:off x="3763863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44EC5402-E477-454B-BADD-1566B52CBB06}"/>
              </a:ext>
            </a:extLst>
          </p:cNvPr>
          <p:cNvSpPr/>
          <p:nvPr/>
        </p:nvSpPr>
        <p:spPr>
          <a:xfrm rot="5400000">
            <a:off x="3141928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E2C865E-5586-41DD-80D7-1A032E02E763}"/>
              </a:ext>
            </a:extLst>
          </p:cNvPr>
          <p:cNvSpPr/>
          <p:nvPr/>
        </p:nvSpPr>
        <p:spPr>
          <a:xfrm rot="5400000">
            <a:off x="3141928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3AEAAF8E-F50F-4EEA-BB80-79694E6899EC}"/>
              </a:ext>
            </a:extLst>
          </p:cNvPr>
          <p:cNvSpPr/>
          <p:nvPr/>
        </p:nvSpPr>
        <p:spPr>
          <a:xfrm rot="5400000">
            <a:off x="3452895" y="520010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5BA1BEEE-F741-4E7C-9C85-864E74AE902F}"/>
              </a:ext>
            </a:extLst>
          </p:cNvPr>
          <p:cNvSpPr/>
          <p:nvPr/>
        </p:nvSpPr>
        <p:spPr>
          <a:xfrm rot="5400000">
            <a:off x="3452895" y="551107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4763AA0-B593-4ABC-B2B7-CDC706C0184C}"/>
              </a:ext>
            </a:extLst>
          </p:cNvPr>
          <p:cNvSpPr/>
          <p:nvPr/>
        </p:nvSpPr>
        <p:spPr>
          <a:xfrm rot="5400000">
            <a:off x="3763863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4E8ADCB6-F758-47A4-B5B3-5B368E7AFAB8}"/>
              </a:ext>
            </a:extLst>
          </p:cNvPr>
          <p:cNvSpPr/>
          <p:nvPr/>
        </p:nvSpPr>
        <p:spPr>
          <a:xfrm rot="5400000">
            <a:off x="3763863" y="5511070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EBF85CBD-80B4-44B6-BE3E-9D49AADCDB3E}"/>
              </a:ext>
            </a:extLst>
          </p:cNvPr>
          <p:cNvSpPr/>
          <p:nvPr/>
        </p:nvSpPr>
        <p:spPr>
          <a:xfrm>
            <a:off x="2519992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EF5E4EF5-2FC4-4701-8FD4-48BD1BF6AF0D}"/>
              </a:ext>
            </a:extLst>
          </p:cNvPr>
          <p:cNvSpPr/>
          <p:nvPr/>
        </p:nvSpPr>
        <p:spPr>
          <a:xfrm>
            <a:off x="2830960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899D723C-6ED6-4E8D-980E-2A08B555401B}"/>
              </a:ext>
            </a:extLst>
          </p:cNvPr>
          <p:cNvSpPr/>
          <p:nvPr/>
        </p:nvSpPr>
        <p:spPr>
          <a:xfrm>
            <a:off x="3141928" y="426719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A98E4060-8FF6-46CE-8E18-0785FABD482C}"/>
              </a:ext>
            </a:extLst>
          </p:cNvPr>
          <p:cNvSpPr/>
          <p:nvPr/>
        </p:nvSpPr>
        <p:spPr>
          <a:xfrm rot="5400000">
            <a:off x="2519993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059B2060-AE87-45E1-A269-C3B87A5DFD04}"/>
              </a:ext>
            </a:extLst>
          </p:cNvPr>
          <p:cNvSpPr/>
          <p:nvPr/>
        </p:nvSpPr>
        <p:spPr>
          <a:xfrm rot="5400000">
            <a:off x="2519993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950E0CAF-95E7-4740-8BC9-0A33B10707A6}"/>
              </a:ext>
            </a:extLst>
          </p:cNvPr>
          <p:cNvSpPr/>
          <p:nvPr/>
        </p:nvSpPr>
        <p:spPr>
          <a:xfrm rot="5400000">
            <a:off x="2830960" y="457816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35E0B49C-C711-4EBE-8271-78F432AD5778}"/>
              </a:ext>
            </a:extLst>
          </p:cNvPr>
          <p:cNvSpPr/>
          <p:nvPr/>
        </p:nvSpPr>
        <p:spPr>
          <a:xfrm rot="5400000">
            <a:off x="2830960" y="488913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5016C488-14F3-44BF-9CA3-58158A6424AD}"/>
              </a:ext>
            </a:extLst>
          </p:cNvPr>
          <p:cNvSpPr/>
          <p:nvPr/>
        </p:nvSpPr>
        <p:spPr>
          <a:xfrm rot="5400000">
            <a:off x="3141928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29248DF0-C36B-49AF-9711-2BC1402BBEB9}"/>
              </a:ext>
            </a:extLst>
          </p:cNvPr>
          <p:cNvSpPr/>
          <p:nvPr/>
        </p:nvSpPr>
        <p:spPr>
          <a:xfrm rot="5400000">
            <a:off x="3141928" y="488913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49E3828-2AF2-4DC1-9FBA-CB93462924E2}"/>
              </a:ext>
            </a:extLst>
          </p:cNvPr>
          <p:cNvSpPr/>
          <p:nvPr/>
        </p:nvSpPr>
        <p:spPr>
          <a:xfrm>
            <a:off x="3141927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591304BC-AE48-4078-B3AB-4969A0D0686F}"/>
              </a:ext>
            </a:extLst>
          </p:cNvPr>
          <p:cNvSpPr/>
          <p:nvPr/>
        </p:nvSpPr>
        <p:spPr>
          <a:xfrm>
            <a:off x="3452895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195F7E9D-9ED6-4AF4-9772-7A1FEE9F65F6}"/>
              </a:ext>
            </a:extLst>
          </p:cNvPr>
          <p:cNvSpPr/>
          <p:nvPr/>
        </p:nvSpPr>
        <p:spPr>
          <a:xfrm>
            <a:off x="3763863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45F8D851-0BC3-4BA0-BC6F-5F2DCFA15CED}"/>
              </a:ext>
            </a:extLst>
          </p:cNvPr>
          <p:cNvSpPr/>
          <p:nvPr/>
        </p:nvSpPr>
        <p:spPr>
          <a:xfrm rot="5400000">
            <a:off x="3141928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8759BA56-D713-48E1-88F2-AEE42D0E8C28}"/>
              </a:ext>
            </a:extLst>
          </p:cNvPr>
          <p:cNvSpPr/>
          <p:nvPr/>
        </p:nvSpPr>
        <p:spPr>
          <a:xfrm rot="5400000">
            <a:off x="3141928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37011650-ACA6-4C81-AC06-1083264D02B2}"/>
              </a:ext>
            </a:extLst>
          </p:cNvPr>
          <p:cNvSpPr/>
          <p:nvPr/>
        </p:nvSpPr>
        <p:spPr>
          <a:xfrm rot="5400000">
            <a:off x="3452895" y="457816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BBFA757-83B0-41A1-A048-DEA770ABD037}"/>
              </a:ext>
            </a:extLst>
          </p:cNvPr>
          <p:cNvSpPr/>
          <p:nvPr/>
        </p:nvSpPr>
        <p:spPr>
          <a:xfrm rot="5400000">
            <a:off x="3452895" y="488913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8E7C97B8-5F9D-4F15-818F-0EE2D330CFDD}"/>
              </a:ext>
            </a:extLst>
          </p:cNvPr>
          <p:cNvSpPr/>
          <p:nvPr/>
        </p:nvSpPr>
        <p:spPr>
          <a:xfrm rot="5400000">
            <a:off x="3763863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C8C6860-E87A-4C00-B480-F794EF950283}"/>
              </a:ext>
            </a:extLst>
          </p:cNvPr>
          <p:cNvSpPr/>
          <p:nvPr/>
        </p:nvSpPr>
        <p:spPr>
          <a:xfrm rot="5400000">
            <a:off x="3763863" y="488913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6E35749-08C3-4EEA-8BDD-FB35904881BF}"/>
              </a:ext>
            </a:extLst>
          </p:cNvPr>
          <p:cNvSpPr/>
          <p:nvPr/>
        </p:nvSpPr>
        <p:spPr>
          <a:xfrm rot="2700000">
            <a:off x="637010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39372EF-BCBA-4F4F-8287-02D4CF16EAD1}"/>
              </a:ext>
            </a:extLst>
          </p:cNvPr>
          <p:cNvSpPr/>
          <p:nvPr/>
        </p:nvSpPr>
        <p:spPr>
          <a:xfrm rot="2700000">
            <a:off x="6589995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BB0C6004-5264-4FB4-8BB8-A5478D393880}"/>
              </a:ext>
            </a:extLst>
          </p:cNvPr>
          <p:cNvSpPr/>
          <p:nvPr/>
        </p:nvSpPr>
        <p:spPr>
          <a:xfrm rot="8100000">
            <a:off x="6370108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D462A9DE-A3E7-4365-907F-81452F4411DA}"/>
              </a:ext>
            </a:extLst>
          </p:cNvPr>
          <p:cNvSpPr/>
          <p:nvPr/>
        </p:nvSpPr>
        <p:spPr>
          <a:xfrm rot="2700000">
            <a:off x="658999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89987CFC-353D-4A8B-A12D-9741A4D320D0}"/>
              </a:ext>
            </a:extLst>
          </p:cNvPr>
          <p:cNvSpPr/>
          <p:nvPr/>
        </p:nvSpPr>
        <p:spPr>
          <a:xfrm rot="2700000">
            <a:off x="680988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C97B2DA0-7B4D-41A8-9168-ADEF72C0842A}"/>
              </a:ext>
            </a:extLst>
          </p:cNvPr>
          <p:cNvSpPr/>
          <p:nvPr/>
        </p:nvSpPr>
        <p:spPr>
          <a:xfrm rot="2700000">
            <a:off x="7029769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91D918FE-34E8-45FD-B363-C13AA4FE05FD}"/>
              </a:ext>
            </a:extLst>
          </p:cNvPr>
          <p:cNvSpPr/>
          <p:nvPr/>
        </p:nvSpPr>
        <p:spPr>
          <a:xfrm rot="8100000">
            <a:off x="637010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F5EE21EF-AA32-48AC-986A-817959CE0C7F}"/>
              </a:ext>
            </a:extLst>
          </p:cNvPr>
          <p:cNvSpPr/>
          <p:nvPr/>
        </p:nvSpPr>
        <p:spPr>
          <a:xfrm rot="8100000">
            <a:off x="6589994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AA26318A-67DD-486E-B970-B3CAE314F69D}"/>
              </a:ext>
            </a:extLst>
          </p:cNvPr>
          <p:cNvSpPr/>
          <p:nvPr/>
        </p:nvSpPr>
        <p:spPr>
          <a:xfrm rot="8100000">
            <a:off x="6370107" y="558652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2A71C147-E65D-4145-8B14-8463A65914EF}"/>
              </a:ext>
            </a:extLst>
          </p:cNvPr>
          <p:cNvSpPr/>
          <p:nvPr/>
        </p:nvSpPr>
        <p:spPr>
          <a:xfrm rot="8100000">
            <a:off x="6809882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9ED58DCA-ADFC-42C9-BC35-65016CCABE9B}"/>
              </a:ext>
            </a:extLst>
          </p:cNvPr>
          <p:cNvSpPr/>
          <p:nvPr/>
        </p:nvSpPr>
        <p:spPr>
          <a:xfrm rot="2700000">
            <a:off x="6809882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65FB054D-CF3C-4921-8CDF-397BE2E76840}"/>
              </a:ext>
            </a:extLst>
          </p:cNvPr>
          <p:cNvSpPr/>
          <p:nvPr/>
        </p:nvSpPr>
        <p:spPr>
          <a:xfrm rot="27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72A55478-50F6-48F0-BA6B-D8CA8CDD3A36}"/>
              </a:ext>
            </a:extLst>
          </p:cNvPr>
          <p:cNvSpPr/>
          <p:nvPr/>
        </p:nvSpPr>
        <p:spPr>
          <a:xfrm rot="8100000">
            <a:off x="6370108" y="426720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30AF7EF3-0BDE-48A6-9053-5CAA24FE2D87}"/>
              </a:ext>
            </a:extLst>
          </p:cNvPr>
          <p:cNvSpPr/>
          <p:nvPr/>
        </p:nvSpPr>
        <p:spPr>
          <a:xfrm rot="8100000">
            <a:off x="6589995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358894C6-A54F-4827-8D56-E4497F901237}"/>
              </a:ext>
            </a:extLst>
          </p:cNvPr>
          <p:cNvSpPr/>
          <p:nvPr/>
        </p:nvSpPr>
        <p:spPr>
          <a:xfrm rot="8100000">
            <a:off x="6370108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CBF8B5C3-5226-4DF5-B948-729E819F0CB9}"/>
              </a:ext>
            </a:extLst>
          </p:cNvPr>
          <p:cNvSpPr/>
          <p:nvPr/>
        </p:nvSpPr>
        <p:spPr>
          <a:xfrm rot="8100000">
            <a:off x="6809883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2986F15A-47B4-4D60-AD6E-1692AF7DF4C2}"/>
              </a:ext>
            </a:extLst>
          </p:cNvPr>
          <p:cNvSpPr/>
          <p:nvPr/>
        </p:nvSpPr>
        <p:spPr>
          <a:xfrm rot="8100000">
            <a:off x="6589996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06ED13E7-841B-4BB4-B855-33DE6D5B833F}"/>
              </a:ext>
            </a:extLst>
          </p:cNvPr>
          <p:cNvSpPr/>
          <p:nvPr/>
        </p:nvSpPr>
        <p:spPr>
          <a:xfrm rot="27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699EA820-900E-4A61-87D0-90C719A3F287}"/>
              </a:ext>
            </a:extLst>
          </p:cNvPr>
          <p:cNvSpPr/>
          <p:nvPr/>
        </p:nvSpPr>
        <p:spPr>
          <a:xfrm rot="2700000">
            <a:off x="724965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AD4B8D2-D463-4336-9365-02B71A026E5E}"/>
              </a:ext>
            </a:extLst>
          </p:cNvPr>
          <p:cNvSpPr/>
          <p:nvPr/>
        </p:nvSpPr>
        <p:spPr>
          <a:xfrm rot="27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6611DB2-202B-42E8-B7CD-9B44FA671333}"/>
              </a:ext>
            </a:extLst>
          </p:cNvPr>
          <p:cNvSpPr/>
          <p:nvPr/>
        </p:nvSpPr>
        <p:spPr>
          <a:xfrm rot="8100000">
            <a:off x="6809883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0EAB0DF2-0DCA-4B29-90BF-2DCC4AB7DF98}"/>
              </a:ext>
            </a:extLst>
          </p:cNvPr>
          <p:cNvSpPr/>
          <p:nvPr/>
        </p:nvSpPr>
        <p:spPr>
          <a:xfrm rot="8100000">
            <a:off x="6589996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642256E7-8C44-4AA2-87F3-C4E1C8C67CBB}"/>
              </a:ext>
            </a:extLst>
          </p:cNvPr>
          <p:cNvSpPr/>
          <p:nvPr/>
        </p:nvSpPr>
        <p:spPr>
          <a:xfrm rot="8100000">
            <a:off x="7029770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28CBCFE-23BA-4A99-AC68-5FF10FA23934}"/>
              </a:ext>
            </a:extLst>
          </p:cNvPr>
          <p:cNvSpPr/>
          <p:nvPr/>
        </p:nvSpPr>
        <p:spPr>
          <a:xfrm rot="8100000">
            <a:off x="6809883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1FB9800E-56BA-4F58-A664-C2B3F103AEA9}"/>
              </a:ext>
            </a:extLst>
          </p:cNvPr>
          <p:cNvSpPr/>
          <p:nvPr/>
        </p:nvSpPr>
        <p:spPr>
          <a:xfrm rot="8100000">
            <a:off x="7249658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45F83FF4-9EE0-46F6-BDF5-73271AC63270}"/>
              </a:ext>
            </a:extLst>
          </p:cNvPr>
          <p:cNvSpPr/>
          <p:nvPr/>
        </p:nvSpPr>
        <p:spPr>
          <a:xfrm rot="8100000">
            <a:off x="7029771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939B342B-FAED-4025-88EA-FF8581A975FB}"/>
              </a:ext>
            </a:extLst>
          </p:cNvPr>
          <p:cNvSpPr/>
          <p:nvPr/>
        </p:nvSpPr>
        <p:spPr>
          <a:xfrm rot="2700000">
            <a:off x="6589994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F35920A8-ED39-4E7D-96C4-EE2CA06657B6}"/>
              </a:ext>
            </a:extLst>
          </p:cNvPr>
          <p:cNvSpPr/>
          <p:nvPr/>
        </p:nvSpPr>
        <p:spPr>
          <a:xfrm rot="2700000">
            <a:off x="6809881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67245877-1F56-43ED-A07C-01B3FC353F60}"/>
              </a:ext>
            </a:extLst>
          </p:cNvPr>
          <p:cNvSpPr/>
          <p:nvPr/>
        </p:nvSpPr>
        <p:spPr>
          <a:xfrm rot="2700000">
            <a:off x="7029769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F195E6E5-5BC6-4B16-87C1-A10A8F845FB2}"/>
              </a:ext>
            </a:extLst>
          </p:cNvPr>
          <p:cNvSpPr/>
          <p:nvPr/>
        </p:nvSpPr>
        <p:spPr>
          <a:xfrm rot="8100000">
            <a:off x="637010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F8A06C7-57E1-4903-BCF4-3049882FEBEA}"/>
              </a:ext>
            </a:extLst>
          </p:cNvPr>
          <p:cNvSpPr/>
          <p:nvPr/>
        </p:nvSpPr>
        <p:spPr>
          <a:xfrm rot="8100000">
            <a:off x="6589994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9CC47BDD-5482-46D9-BA03-BC1EF377C490}"/>
              </a:ext>
            </a:extLst>
          </p:cNvPr>
          <p:cNvSpPr/>
          <p:nvPr/>
        </p:nvSpPr>
        <p:spPr>
          <a:xfrm rot="8100000">
            <a:off x="637010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955C68DC-A537-4469-80CD-0BDB223EB99B}"/>
              </a:ext>
            </a:extLst>
          </p:cNvPr>
          <p:cNvSpPr/>
          <p:nvPr/>
        </p:nvSpPr>
        <p:spPr>
          <a:xfrm rot="8100000">
            <a:off x="6809882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3B571DD6-D73E-4DDD-B702-DD066D996C4E}"/>
              </a:ext>
            </a:extLst>
          </p:cNvPr>
          <p:cNvSpPr/>
          <p:nvPr/>
        </p:nvSpPr>
        <p:spPr>
          <a:xfrm rot="8100000">
            <a:off x="6589995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3415213C-F999-4DBA-A014-9198995CBEDE}"/>
              </a:ext>
            </a:extLst>
          </p:cNvPr>
          <p:cNvSpPr/>
          <p:nvPr/>
        </p:nvSpPr>
        <p:spPr>
          <a:xfrm rot="2700000">
            <a:off x="7029768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B4CE23-9C4F-46AB-9498-53D6DDCEA446}"/>
              </a:ext>
            </a:extLst>
          </p:cNvPr>
          <p:cNvSpPr/>
          <p:nvPr/>
        </p:nvSpPr>
        <p:spPr>
          <a:xfrm rot="2700000">
            <a:off x="7249655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4BDA872C-6E17-4765-8AA8-4B3A76BF4FFE}"/>
              </a:ext>
            </a:extLst>
          </p:cNvPr>
          <p:cNvSpPr/>
          <p:nvPr/>
        </p:nvSpPr>
        <p:spPr>
          <a:xfrm rot="2700000">
            <a:off x="7469543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8BD1DB9-3CA4-44B8-BA6C-7B8B1BF7182A}"/>
              </a:ext>
            </a:extLst>
          </p:cNvPr>
          <p:cNvSpPr/>
          <p:nvPr/>
        </p:nvSpPr>
        <p:spPr>
          <a:xfrm rot="8100000">
            <a:off x="680988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FCE86E15-D866-4101-9B81-19D4E530FFE2}"/>
              </a:ext>
            </a:extLst>
          </p:cNvPr>
          <p:cNvSpPr/>
          <p:nvPr/>
        </p:nvSpPr>
        <p:spPr>
          <a:xfrm rot="8100000">
            <a:off x="658999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98C2378-B898-428B-83E9-A1FDD17CCCD7}"/>
              </a:ext>
            </a:extLst>
          </p:cNvPr>
          <p:cNvSpPr/>
          <p:nvPr/>
        </p:nvSpPr>
        <p:spPr>
          <a:xfrm rot="8100000">
            <a:off x="7029768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C29A43B0-6402-415C-BFB3-FDFBA439C1E1}"/>
              </a:ext>
            </a:extLst>
          </p:cNvPr>
          <p:cNvSpPr/>
          <p:nvPr/>
        </p:nvSpPr>
        <p:spPr>
          <a:xfrm rot="8100000">
            <a:off x="6809881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F17907F1-0CAC-4A73-9CD1-E14162715563}"/>
              </a:ext>
            </a:extLst>
          </p:cNvPr>
          <p:cNvSpPr/>
          <p:nvPr/>
        </p:nvSpPr>
        <p:spPr>
          <a:xfrm rot="8100000">
            <a:off x="7249656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592F2846-373B-4045-B71B-422C6101D6E1}"/>
              </a:ext>
            </a:extLst>
          </p:cNvPr>
          <p:cNvSpPr/>
          <p:nvPr/>
        </p:nvSpPr>
        <p:spPr>
          <a:xfrm rot="2700000">
            <a:off x="7249656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E131E05B-75ED-43F2-88BD-07DA42114B84}"/>
              </a:ext>
            </a:extLst>
          </p:cNvPr>
          <p:cNvSpPr/>
          <p:nvPr/>
        </p:nvSpPr>
        <p:spPr>
          <a:xfrm rot="27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66D8DE6E-0C8C-4E0A-9072-5D3337BFE908}"/>
              </a:ext>
            </a:extLst>
          </p:cNvPr>
          <p:cNvSpPr/>
          <p:nvPr/>
        </p:nvSpPr>
        <p:spPr>
          <a:xfrm rot="8100000">
            <a:off x="6809882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AA513ECD-0D79-45D2-B772-F7BAC4182F13}"/>
              </a:ext>
            </a:extLst>
          </p:cNvPr>
          <p:cNvSpPr/>
          <p:nvPr/>
        </p:nvSpPr>
        <p:spPr>
          <a:xfrm rot="8100000">
            <a:off x="6589995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CBC8DFFC-F2C5-49F5-9AE5-F137D7E99CFB}"/>
              </a:ext>
            </a:extLst>
          </p:cNvPr>
          <p:cNvSpPr/>
          <p:nvPr/>
        </p:nvSpPr>
        <p:spPr>
          <a:xfrm rot="8100000">
            <a:off x="702976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C96E539A-8B0A-47CB-A302-2156FE512E30}"/>
              </a:ext>
            </a:extLst>
          </p:cNvPr>
          <p:cNvSpPr/>
          <p:nvPr/>
        </p:nvSpPr>
        <p:spPr>
          <a:xfrm rot="8100000">
            <a:off x="6809882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楕円 184">
            <a:extLst>
              <a:ext uri="{FF2B5EF4-FFF2-40B4-BE49-F238E27FC236}">
                <a16:creationId xmlns:a16="http://schemas.microsoft.com/office/drawing/2014/main" id="{9F94F671-94AC-41DF-8856-D309E1096E59}"/>
              </a:ext>
            </a:extLst>
          </p:cNvPr>
          <p:cNvSpPr/>
          <p:nvPr/>
        </p:nvSpPr>
        <p:spPr>
          <a:xfrm rot="8100000">
            <a:off x="7249657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2AB514D0-E9F3-4336-925E-C3C678583EC6}"/>
              </a:ext>
            </a:extLst>
          </p:cNvPr>
          <p:cNvSpPr/>
          <p:nvPr/>
        </p:nvSpPr>
        <p:spPr>
          <a:xfrm rot="8100000">
            <a:off x="7029770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1F378010-BD54-48F1-BDA2-884C0DD613DB}"/>
              </a:ext>
            </a:extLst>
          </p:cNvPr>
          <p:cNvSpPr/>
          <p:nvPr/>
        </p:nvSpPr>
        <p:spPr>
          <a:xfrm rot="27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83CC2B3C-A69D-471F-9354-080393379969}"/>
              </a:ext>
            </a:extLst>
          </p:cNvPr>
          <p:cNvSpPr/>
          <p:nvPr/>
        </p:nvSpPr>
        <p:spPr>
          <a:xfrm rot="2700000">
            <a:off x="768943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5A7FE2A3-0224-4D6A-8CB6-648459C95B20}"/>
              </a:ext>
            </a:extLst>
          </p:cNvPr>
          <p:cNvSpPr/>
          <p:nvPr/>
        </p:nvSpPr>
        <p:spPr>
          <a:xfrm rot="27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1C6E4C35-42A4-4724-A8E1-9CBF22AF55C1}"/>
              </a:ext>
            </a:extLst>
          </p:cNvPr>
          <p:cNvSpPr/>
          <p:nvPr/>
        </p:nvSpPr>
        <p:spPr>
          <a:xfrm rot="8100000">
            <a:off x="724965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6C09BDC2-4DE0-4AC4-9B75-246FA2471295}"/>
              </a:ext>
            </a:extLst>
          </p:cNvPr>
          <p:cNvSpPr/>
          <p:nvPr/>
        </p:nvSpPr>
        <p:spPr>
          <a:xfrm rot="8100000">
            <a:off x="7029770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5AD19748-1483-46A4-BC3F-251BE7613601}"/>
              </a:ext>
            </a:extLst>
          </p:cNvPr>
          <p:cNvSpPr/>
          <p:nvPr/>
        </p:nvSpPr>
        <p:spPr>
          <a:xfrm rot="8100000">
            <a:off x="746954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5A26C7D0-8303-485D-BBD1-BF332C7F5B4E}"/>
              </a:ext>
            </a:extLst>
          </p:cNvPr>
          <p:cNvSpPr/>
          <p:nvPr/>
        </p:nvSpPr>
        <p:spPr>
          <a:xfrm rot="8100000">
            <a:off x="724965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FAAF423F-8341-4CB7-BE2D-6D1A8F49A0E0}"/>
              </a:ext>
            </a:extLst>
          </p:cNvPr>
          <p:cNvSpPr/>
          <p:nvPr/>
        </p:nvSpPr>
        <p:spPr>
          <a:xfrm rot="8100000">
            <a:off x="7689432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E6335CD2-9260-42B3-8D54-5A7142307D1C}"/>
              </a:ext>
            </a:extLst>
          </p:cNvPr>
          <p:cNvSpPr/>
          <p:nvPr/>
        </p:nvSpPr>
        <p:spPr>
          <a:xfrm rot="8100000">
            <a:off x="7469545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B60BC976-C622-4EB0-83FF-086681C79804}"/>
              </a:ext>
            </a:extLst>
          </p:cNvPr>
          <p:cNvSpPr/>
          <p:nvPr/>
        </p:nvSpPr>
        <p:spPr>
          <a:xfrm rot="2700000">
            <a:off x="7029769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4D70AE64-BAC9-427B-A0A9-3ABDDED33637}"/>
              </a:ext>
            </a:extLst>
          </p:cNvPr>
          <p:cNvSpPr/>
          <p:nvPr/>
        </p:nvSpPr>
        <p:spPr>
          <a:xfrm rot="2700000">
            <a:off x="7249656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92036756-EA95-4978-BE4E-A355CE21CFCD}"/>
              </a:ext>
            </a:extLst>
          </p:cNvPr>
          <p:cNvSpPr/>
          <p:nvPr/>
        </p:nvSpPr>
        <p:spPr>
          <a:xfrm rot="2700000">
            <a:off x="7469544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楕円 239">
            <a:extLst>
              <a:ext uri="{FF2B5EF4-FFF2-40B4-BE49-F238E27FC236}">
                <a16:creationId xmlns:a16="http://schemas.microsoft.com/office/drawing/2014/main" id="{665074FC-CCB3-4D16-94E7-BFC0DF47F51F}"/>
              </a:ext>
            </a:extLst>
          </p:cNvPr>
          <p:cNvSpPr/>
          <p:nvPr/>
        </p:nvSpPr>
        <p:spPr>
          <a:xfrm rot="8100000">
            <a:off x="6809882" y="470697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7E9ED1C9-CAA9-40B3-AB95-9DC7AFF8ADD5}"/>
              </a:ext>
            </a:extLst>
          </p:cNvPr>
          <p:cNvSpPr/>
          <p:nvPr/>
        </p:nvSpPr>
        <p:spPr>
          <a:xfrm rot="8100000">
            <a:off x="6589995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>
            <a:extLst>
              <a:ext uri="{FF2B5EF4-FFF2-40B4-BE49-F238E27FC236}">
                <a16:creationId xmlns:a16="http://schemas.microsoft.com/office/drawing/2014/main" id="{3929A088-42E9-4263-AFAB-F5FDF725DFB4}"/>
              </a:ext>
            </a:extLst>
          </p:cNvPr>
          <p:cNvSpPr/>
          <p:nvPr/>
        </p:nvSpPr>
        <p:spPr>
          <a:xfrm rot="8100000">
            <a:off x="7029769" y="4926866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楕円 242">
            <a:extLst>
              <a:ext uri="{FF2B5EF4-FFF2-40B4-BE49-F238E27FC236}">
                <a16:creationId xmlns:a16="http://schemas.microsoft.com/office/drawing/2014/main" id="{BECAD2DB-6939-49C1-B5F5-7C0E3201C338}"/>
              </a:ext>
            </a:extLst>
          </p:cNvPr>
          <p:cNvSpPr/>
          <p:nvPr/>
        </p:nvSpPr>
        <p:spPr>
          <a:xfrm rot="8100000">
            <a:off x="6809882" y="514675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楕円 243">
            <a:extLst>
              <a:ext uri="{FF2B5EF4-FFF2-40B4-BE49-F238E27FC236}">
                <a16:creationId xmlns:a16="http://schemas.microsoft.com/office/drawing/2014/main" id="{512B0AEB-309B-4D42-BDEE-5D789C5AA034}"/>
              </a:ext>
            </a:extLst>
          </p:cNvPr>
          <p:cNvSpPr/>
          <p:nvPr/>
        </p:nvSpPr>
        <p:spPr>
          <a:xfrm rot="8100000">
            <a:off x="724965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楕円 244">
            <a:extLst>
              <a:ext uri="{FF2B5EF4-FFF2-40B4-BE49-F238E27FC236}">
                <a16:creationId xmlns:a16="http://schemas.microsoft.com/office/drawing/2014/main" id="{AA625446-9D41-4DB8-898D-E7FF740DB629}"/>
              </a:ext>
            </a:extLst>
          </p:cNvPr>
          <p:cNvSpPr/>
          <p:nvPr/>
        </p:nvSpPr>
        <p:spPr>
          <a:xfrm rot="8100000">
            <a:off x="7029770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49C114A2-7A16-49C6-89C6-4AD0C5581E85}"/>
              </a:ext>
            </a:extLst>
          </p:cNvPr>
          <p:cNvSpPr/>
          <p:nvPr/>
        </p:nvSpPr>
        <p:spPr>
          <a:xfrm rot="2700000">
            <a:off x="746954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BA1015E5-1953-4269-A5C7-F179B034C5E6}"/>
              </a:ext>
            </a:extLst>
          </p:cNvPr>
          <p:cNvSpPr/>
          <p:nvPr/>
        </p:nvSpPr>
        <p:spPr>
          <a:xfrm rot="2700000">
            <a:off x="7689430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BED0CE76-DE49-44BF-9FAB-317025C5847F}"/>
              </a:ext>
            </a:extLst>
          </p:cNvPr>
          <p:cNvSpPr/>
          <p:nvPr/>
        </p:nvSpPr>
        <p:spPr>
          <a:xfrm rot="2700000">
            <a:off x="7909318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C9894958-35B9-4FAC-B64A-B4B96B185A4B}"/>
              </a:ext>
            </a:extLst>
          </p:cNvPr>
          <p:cNvSpPr/>
          <p:nvPr/>
        </p:nvSpPr>
        <p:spPr>
          <a:xfrm rot="8100000">
            <a:off x="7249656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41FB043B-BEEE-4EC6-8FA6-7AAB3003477C}"/>
              </a:ext>
            </a:extLst>
          </p:cNvPr>
          <p:cNvSpPr/>
          <p:nvPr/>
        </p:nvSpPr>
        <p:spPr>
          <a:xfrm rot="8100000">
            <a:off x="7029769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39CE94FA-5F26-472B-B368-AAA9C15B1034}"/>
              </a:ext>
            </a:extLst>
          </p:cNvPr>
          <p:cNvSpPr/>
          <p:nvPr/>
        </p:nvSpPr>
        <p:spPr>
          <a:xfrm rot="8100000">
            <a:off x="7469543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C4520BB4-770E-4DF4-AA5D-E4F8A19004F6}"/>
              </a:ext>
            </a:extLst>
          </p:cNvPr>
          <p:cNvSpPr/>
          <p:nvPr/>
        </p:nvSpPr>
        <p:spPr>
          <a:xfrm rot="8100000">
            <a:off x="7249656" y="558652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95D7E487-757D-4BDE-BD81-249775EBF941}"/>
              </a:ext>
            </a:extLst>
          </p:cNvPr>
          <p:cNvSpPr/>
          <p:nvPr/>
        </p:nvSpPr>
        <p:spPr>
          <a:xfrm rot="8100000">
            <a:off x="7689431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987A82F7-B3C0-47E5-8183-795520520E3D}"/>
              </a:ext>
            </a:extLst>
          </p:cNvPr>
          <p:cNvSpPr/>
          <p:nvPr/>
        </p:nvSpPr>
        <p:spPr>
          <a:xfrm rot="2700000">
            <a:off x="7689431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BCEDBD60-77F5-44DC-8DE8-A500B937F5FE}"/>
              </a:ext>
            </a:extLst>
          </p:cNvPr>
          <p:cNvSpPr/>
          <p:nvPr/>
        </p:nvSpPr>
        <p:spPr>
          <a:xfrm rot="2700000">
            <a:off x="790931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4AD135E5-4270-476C-A4B0-76B90D1B3AE0}"/>
              </a:ext>
            </a:extLst>
          </p:cNvPr>
          <p:cNvSpPr/>
          <p:nvPr/>
        </p:nvSpPr>
        <p:spPr>
          <a:xfrm rot="8100000">
            <a:off x="7249657" y="426720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533D6C95-04E9-43F9-B164-970CF309DC6F}"/>
              </a:ext>
            </a:extLst>
          </p:cNvPr>
          <p:cNvSpPr/>
          <p:nvPr/>
        </p:nvSpPr>
        <p:spPr>
          <a:xfrm rot="81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F955A7F9-FA11-4647-900A-6AFC71D8DE63}"/>
              </a:ext>
            </a:extLst>
          </p:cNvPr>
          <p:cNvSpPr/>
          <p:nvPr/>
        </p:nvSpPr>
        <p:spPr>
          <a:xfrm rot="8100000">
            <a:off x="7469544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楕円 224">
            <a:extLst>
              <a:ext uri="{FF2B5EF4-FFF2-40B4-BE49-F238E27FC236}">
                <a16:creationId xmlns:a16="http://schemas.microsoft.com/office/drawing/2014/main" id="{607B498A-CE9F-4283-A088-2D4BB332558A}"/>
              </a:ext>
            </a:extLst>
          </p:cNvPr>
          <p:cNvSpPr/>
          <p:nvPr/>
        </p:nvSpPr>
        <p:spPr>
          <a:xfrm rot="8100000">
            <a:off x="724965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4920BF59-D79F-4551-9D5E-1AA711E145F7}"/>
              </a:ext>
            </a:extLst>
          </p:cNvPr>
          <p:cNvSpPr/>
          <p:nvPr/>
        </p:nvSpPr>
        <p:spPr>
          <a:xfrm rot="8100000">
            <a:off x="7689432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0EEF4F4-BA59-434F-81F2-FBB910780CBD}"/>
              </a:ext>
            </a:extLst>
          </p:cNvPr>
          <p:cNvSpPr/>
          <p:nvPr/>
        </p:nvSpPr>
        <p:spPr>
          <a:xfrm rot="81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1416224A-D490-43D2-91EB-8628C9D21CF0}"/>
              </a:ext>
            </a:extLst>
          </p:cNvPr>
          <p:cNvSpPr/>
          <p:nvPr/>
        </p:nvSpPr>
        <p:spPr>
          <a:xfrm rot="2700000">
            <a:off x="790931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91A43738-FF78-4889-B89A-EDD7DC0C3E39}"/>
              </a:ext>
            </a:extLst>
          </p:cNvPr>
          <p:cNvSpPr/>
          <p:nvPr/>
        </p:nvSpPr>
        <p:spPr>
          <a:xfrm rot="2700000">
            <a:off x="812920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B76B22E2-D285-4509-AE43-8B6D59A23C79}"/>
              </a:ext>
            </a:extLst>
          </p:cNvPr>
          <p:cNvSpPr/>
          <p:nvPr/>
        </p:nvSpPr>
        <p:spPr>
          <a:xfrm rot="2700000">
            <a:off x="834909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FECACADA-6265-43EC-96E7-78332078A946}"/>
              </a:ext>
            </a:extLst>
          </p:cNvPr>
          <p:cNvSpPr/>
          <p:nvPr/>
        </p:nvSpPr>
        <p:spPr>
          <a:xfrm rot="8100000">
            <a:off x="7689432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83952833-B087-4058-AFB5-8637F901E92B}"/>
              </a:ext>
            </a:extLst>
          </p:cNvPr>
          <p:cNvSpPr/>
          <p:nvPr/>
        </p:nvSpPr>
        <p:spPr>
          <a:xfrm rot="81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0A4027CA-DAD4-46AB-A9F2-E4481F8D9ECE}"/>
              </a:ext>
            </a:extLst>
          </p:cNvPr>
          <p:cNvSpPr/>
          <p:nvPr/>
        </p:nvSpPr>
        <p:spPr>
          <a:xfrm rot="8100000">
            <a:off x="7909319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F197BC50-07D1-4296-84B1-DDB6C8032258}"/>
              </a:ext>
            </a:extLst>
          </p:cNvPr>
          <p:cNvSpPr/>
          <p:nvPr/>
        </p:nvSpPr>
        <p:spPr>
          <a:xfrm rot="8100000">
            <a:off x="7689432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1F4CD8F7-B6F0-42A7-A451-26E5F96AFE19}"/>
              </a:ext>
            </a:extLst>
          </p:cNvPr>
          <p:cNvSpPr/>
          <p:nvPr/>
        </p:nvSpPr>
        <p:spPr>
          <a:xfrm rot="8100000">
            <a:off x="812920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428E6388-0BA0-48B7-B53E-5572633F27E4}"/>
              </a:ext>
            </a:extLst>
          </p:cNvPr>
          <p:cNvSpPr/>
          <p:nvPr/>
        </p:nvSpPr>
        <p:spPr>
          <a:xfrm rot="8100000">
            <a:off x="7909320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9D0673D5-E951-4D0C-896D-86379E6350DC}"/>
              </a:ext>
            </a:extLst>
          </p:cNvPr>
          <p:cNvSpPr/>
          <p:nvPr/>
        </p:nvSpPr>
        <p:spPr>
          <a:xfrm rot="2700000">
            <a:off x="7469543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楕円 278">
            <a:extLst>
              <a:ext uri="{FF2B5EF4-FFF2-40B4-BE49-F238E27FC236}">
                <a16:creationId xmlns:a16="http://schemas.microsoft.com/office/drawing/2014/main" id="{02BFADA0-256A-4007-A527-ABF8098330E5}"/>
              </a:ext>
            </a:extLst>
          </p:cNvPr>
          <p:cNvSpPr/>
          <p:nvPr/>
        </p:nvSpPr>
        <p:spPr>
          <a:xfrm rot="2700000">
            <a:off x="7689430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楕円 279">
            <a:extLst>
              <a:ext uri="{FF2B5EF4-FFF2-40B4-BE49-F238E27FC236}">
                <a16:creationId xmlns:a16="http://schemas.microsoft.com/office/drawing/2014/main" id="{92C6AA5F-B577-4C52-B585-8D9E10D14633}"/>
              </a:ext>
            </a:extLst>
          </p:cNvPr>
          <p:cNvSpPr/>
          <p:nvPr/>
        </p:nvSpPr>
        <p:spPr>
          <a:xfrm rot="2700000">
            <a:off x="7909318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楕円 280">
            <a:extLst>
              <a:ext uri="{FF2B5EF4-FFF2-40B4-BE49-F238E27FC236}">
                <a16:creationId xmlns:a16="http://schemas.microsoft.com/office/drawing/2014/main" id="{C0FEE91C-E4CF-4177-A521-1EE6EFB8FBD1}"/>
              </a:ext>
            </a:extLst>
          </p:cNvPr>
          <p:cNvSpPr/>
          <p:nvPr/>
        </p:nvSpPr>
        <p:spPr>
          <a:xfrm rot="8100000">
            <a:off x="7249656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楕円 281">
            <a:extLst>
              <a:ext uri="{FF2B5EF4-FFF2-40B4-BE49-F238E27FC236}">
                <a16:creationId xmlns:a16="http://schemas.microsoft.com/office/drawing/2014/main" id="{1CD4BCA3-00A6-4E1B-9D1D-66DB69B7E421}"/>
              </a:ext>
            </a:extLst>
          </p:cNvPr>
          <p:cNvSpPr/>
          <p:nvPr/>
        </p:nvSpPr>
        <p:spPr>
          <a:xfrm rot="8100000">
            <a:off x="7029769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楕円 282">
            <a:extLst>
              <a:ext uri="{FF2B5EF4-FFF2-40B4-BE49-F238E27FC236}">
                <a16:creationId xmlns:a16="http://schemas.microsoft.com/office/drawing/2014/main" id="{05A5F103-96C6-43F8-9D0B-E64D2498FA5D}"/>
              </a:ext>
            </a:extLst>
          </p:cNvPr>
          <p:cNvSpPr/>
          <p:nvPr/>
        </p:nvSpPr>
        <p:spPr>
          <a:xfrm rot="8100000">
            <a:off x="7469543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F7C5A730-6D34-4F6F-9111-53DB695B9F4B}"/>
              </a:ext>
            </a:extLst>
          </p:cNvPr>
          <p:cNvSpPr/>
          <p:nvPr/>
        </p:nvSpPr>
        <p:spPr>
          <a:xfrm rot="8100000">
            <a:off x="7249656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楕円 284">
            <a:extLst>
              <a:ext uri="{FF2B5EF4-FFF2-40B4-BE49-F238E27FC236}">
                <a16:creationId xmlns:a16="http://schemas.microsoft.com/office/drawing/2014/main" id="{EC056F44-80E5-48EF-AE22-A0F9F40F81DC}"/>
              </a:ext>
            </a:extLst>
          </p:cNvPr>
          <p:cNvSpPr/>
          <p:nvPr/>
        </p:nvSpPr>
        <p:spPr>
          <a:xfrm rot="8100000">
            <a:off x="768943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楕円 285">
            <a:extLst>
              <a:ext uri="{FF2B5EF4-FFF2-40B4-BE49-F238E27FC236}">
                <a16:creationId xmlns:a16="http://schemas.microsoft.com/office/drawing/2014/main" id="{8E3F4929-02CE-4EFA-A943-FC60D7AEF00B}"/>
              </a:ext>
            </a:extLst>
          </p:cNvPr>
          <p:cNvSpPr/>
          <p:nvPr/>
        </p:nvSpPr>
        <p:spPr>
          <a:xfrm rot="8100000">
            <a:off x="7469544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52F31A03-63E6-47E7-B648-D5311591EBCC}"/>
              </a:ext>
            </a:extLst>
          </p:cNvPr>
          <p:cNvSpPr/>
          <p:nvPr/>
        </p:nvSpPr>
        <p:spPr>
          <a:xfrm rot="2700000">
            <a:off x="7909317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0DE11A96-6A06-4988-ABD1-C44082A14714}"/>
              </a:ext>
            </a:extLst>
          </p:cNvPr>
          <p:cNvSpPr/>
          <p:nvPr/>
        </p:nvSpPr>
        <p:spPr>
          <a:xfrm rot="2700000">
            <a:off x="8129204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楕円 270">
            <a:extLst>
              <a:ext uri="{FF2B5EF4-FFF2-40B4-BE49-F238E27FC236}">
                <a16:creationId xmlns:a16="http://schemas.microsoft.com/office/drawing/2014/main" id="{3D59AF5F-DA4B-4463-B77B-EE893B6C1A26}"/>
              </a:ext>
            </a:extLst>
          </p:cNvPr>
          <p:cNvSpPr/>
          <p:nvPr/>
        </p:nvSpPr>
        <p:spPr>
          <a:xfrm rot="2700000">
            <a:off x="8349092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00DCF823-9836-4D4E-BB7F-8F5C5F46586A}"/>
              </a:ext>
            </a:extLst>
          </p:cNvPr>
          <p:cNvSpPr/>
          <p:nvPr/>
        </p:nvSpPr>
        <p:spPr>
          <a:xfrm rot="8100000">
            <a:off x="7689430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EF0B84DA-D6FA-4918-B41E-A2DF2492D1DC}"/>
              </a:ext>
            </a:extLst>
          </p:cNvPr>
          <p:cNvSpPr/>
          <p:nvPr/>
        </p:nvSpPr>
        <p:spPr>
          <a:xfrm rot="8100000">
            <a:off x="7469543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1C168D4C-09C9-461C-9DC4-25201524ECC8}"/>
              </a:ext>
            </a:extLst>
          </p:cNvPr>
          <p:cNvSpPr/>
          <p:nvPr/>
        </p:nvSpPr>
        <p:spPr>
          <a:xfrm rot="8100000">
            <a:off x="7909317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楕円 274">
            <a:extLst>
              <a:ext uri="{FF2B5EF4-FFF2-40B4-BE49-F238E27FC236}">
                <a16:creationId xmlns:a16="http://schemas.microsoft.com/office/drawing/2014/main" id="{192DC688-27AF-462A-8197-CF9AA2317C10}"/>
              </a:ext>
            </a:extLst>
          </p:cNvPr>
          <p:cNvSpPr/>
          <p:nvPr/>
        </p:nvSpPr>
        <p:spPr>
          <a:xfrm rot="8100000">
            <a:off x="7689430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91B5EB0A-8BDB-4424-8757-EB4FEDD3AD51}"/>
              </a:ext>
            </a:extLst>
          </p:cNvPr>
          <p:cNvSpPr/>
          <p:nvPr/>
        </p:nvSpPr>
        <p:spPr>
          <a:xfrm rot="8100000">
            <a:off x="8129205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楕円 260">
            <a:extLst>
              <a:ext uri="{FF2B5EF4-FFF2-40B4-BE49-F238E27FC236}">
                <a16:creationId xmlns:a16="http://schemas.microsoft.com/office/drawing/2014/main" id="{9C07BD93-E56B-4BBB-B0C2-128F28C0CFC0}"/>
              </a:ext>
            </a:extLst>
          </p:cNvPr>
          <p:cNvSpPr/>
          <p:nvPr/>
        </p:nvSpPr>
        <p:spPr>
          <a:xfrm rot="2700000">
            <a:off x="8129205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楕円 261">
            <a:extLst>
              <a:ext uri="{FF2B5EF4-FFF2-40B4-BE49-F238E27FC236}">
                <a16:creationId xmlns:a16="http://schemas.microsoft.com/office/drawing/2014/main" id="{618691B8-7091-4183-B04C-0DA607AA64EC}"/>
              </a:ext>
            </a:extLst>
          </p:cNvPr>
          <p:cNvSpPr/>
          <p:nvPr/>
        </p:nvSpPr>
        <p:spPr>
          <a:xfrm rot="2700000">
            <a:off x="834909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E50488D3-8A09-47EF-8817-06519ED5053C}"/>
              </a:ext>
            </a:extLst>
          </p:cNvPr>
          <p:cNvSpPr/>
          <p:nvPr/>
        </p:nvSpPr>
        <p:spPr>
          <a:xfrm rot="8100000">
            <a:off x="7689431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F4E78B59-7A16-42C4-9557-4705ED4DBD49}"/>
              </a:ext>
            </a:extLst>
          </p:cNvPr>
          <p:cNvSpPr/>
          <p:nvPr/>
        </p:nvSpPr>
        <p:spPr>
          <a:xfrm rot="81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DAB63640-0A3D-4ADC-B6F7-AAC3DF65EB2F}"/>
              </a:ext>
            </a:extLst>
          </p:cNvPr>
          <p:cNvSpPr/>
          <p:nvPr/>
        </p:nvSpPr>
        <p:spPr>
          <a:xfrm rot="8100000">
            <a:off x="7909318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楕円 265">
            <a:extLst>
              <a:ext uri="{FF2B5EF4-FFF2-40B4-BE49-F238E27FC236}">
                <a16:creationId xmlns:a16="http://schemas.microsoft.com/office/drawing/2014/main" id="{6A15CC47-DAE4-47A1-B5F4-46C28A3ADDF3}"/>
              </a:ext>
            </a:extLst>
          </p:cNvPr>
          <p:cNvSpPr/>
          <p:nvPr/>
        </p:nvSpPr>
        <p:spPr>
          <a:xfrm rot="8100000">
            <a:off x="7689431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E4F92546-DD40-4A8D-BC65-20C4844969A5}"/>
              </a:ext>
            </a:extLst>
          </p:cNvPr>
          <p:cNvSpPr/>
          <p:nvPr/>
        </p:nvSpPr>
        <p:spPr>
          <a:xfrm rot="8100000">
            <a:off x="8129206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楕円 267">
            <a:extLst>
              <a:ext uri="{FF2B5EF4-FFF2-40B4-BE49-F238E27FC236}">
                <a16:creationId xmlns:a16="http://schemas.microsoft.com/office/drawing/2014/main" id="{EABD7FA6-BAEF-4051-A7F8-8047A7C812AA}"/>
              </a:ext>
            </a:extLst>
          </p:cNvPr>
          <p:cNvSpPr/>
          <p:nvPr/>
        </p:nvSpPr>
        <p:spPr>
          <a:xfrm rot="81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楕円 250">
            <a:extLst>
              <a:ext uri="{FF2B5EF4-FFF2-40B4-BE49-F238E27FC236}">
                <a16:creationId xmlns:a16="http://schemas.microsoft.com/office/drawing/2014/main" id="{E85B1DE7-EB58-4E0C-B64E-AC26F7F4788F}"/>
              </a:ext>
            </a:extLst>
          </p:cNvPr>
          <p:cNvSpPr/>
          <p:nvPr/>
        </p:nvSpPr>
        <p:spPr>
          <a:xfrm rot="2700000">
            <a:off x="834909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楕円 251">
            <a:extLst>
              <a:ext uri="{FF2B5EF4-FFF2-40B4-BE49-F238E27FC236}">
                <a16:creationId xmlns:a16="http://schemas.microsoft.com/office/drawing/2014/main" id="{9F7C6470-DDC2-44BB-AD7A-CC1578A5C61C}"/>
              </a:ext>
            </a:extLst>
          </p:cNvPr>
          <p:cNvSpPr/>
          <p:nvPr/>
        </p:nvSpPr>
        <p:spPr>
          <a:xfrm rot="2700000">
            <a:off x="856898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253">
            <a:extLst>
              <a:ext uri="{FF2B5EF4-FFF2-40B4-BE49-F238E27FC236}">
                <a16:creationId xmlns:a16="http://schemas.microsoft.com/office/drawing/2014/main" id="{FA43D307-D571-4A8E-A8B6-C3F0F1874B89}"/>
              </a:ext>
            </a:extLst>
          </p:cNvPr>
          <p:cNvSpPr/>
          <p:nvPr/>
        </p:nvSpPr>
        <p:spPr>
          <a:xfrm rot="8100000">
            <a:off x="812920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2C0D5B7E-01ED-438C-B06F-1FBB7F66B8AF}"/>
              </a:ext>
            </a:extLst>
          </p:cNvPr>
          <p:cNvSpPr/>
          <p:nvPr/>
        </p:nvSpPr>
        <p:spPr>
          <a:xfrm rot="81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CE47AA66-3025-4ABB-A249-038DCE5A645C}"/>
              </a:ext>
            </a:extLst>
          </p:cNvPr>
          <p:cNvSpPr/>
          <p:nvPr/>
        </p:nvSpPr>
        <p:spPr>
          <a:xfrm rot="8100000">
            <a:off x="834909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5F9222DF-65E5-4AED-B2D8-681BA085BAAC}"/>
              </a:ext>
            </a:extLst>
          </p:cNvPr>
          <p:cNvSpPr/>
          <p:nvPr/>
        </p:nvSpPr>
        <p:spPr>
          <a:xfrm rot="8100000">
            <a:off x="8129206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E281068D-192A-413D-98CE-36EAAF9BDE58}"/>
              </a:ext>
            </a:extLst>
          </p:cNvPr>
          <p:cNvSpPr/>
          <p:nvPr/>
        </p:nvSpPr>
        <p:spPr>
          <a:xfrm rot="8100000">
            <a:off x="856898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1D2A1819-02E1-491A-AEA6-6A394219DE49}"/>
              </a:ext>
            </a:extLst>
          </p:cNvPr>
          <p:cNvSpPr/>
          <p:nvPr/>
        </p:nvSpPr>
        <p:spPr>
          <a:xfrm rot="8100000">
            <a:off x="834909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E53B2FB0-C0DD-45A4-B9C4-337EBFCF1F91}"/>
              </a:ext>
            </a:extLst>
          </p:cNvPr>
          <p:cNvSpPr/>
          <p:nvPr/>
        </p:nvSpPr>
        <p:spPr>
          <a:xfrm rot="2700000">
            <a:off x="658846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楕円 319">
            <a:extLst>
              <a:ext uri="{FF2B5EF4-FFF2-40B4-BE49-F238E27FC236}">
                <a16:creationId xmlns:a16="http://schemas.microsoft.com/office/drawing/2014/main" id="{35C34077-D78C-4AE5-BEDB-3F103161AB1B}"/>
              </a:ext>
            </a:extLst>
          </p:cNvPr>
          <p:cNvSpPr/>
          <p:nvPr/>
        </p:nvSpPr>
        <p:spPr>
          <a:xfrm rot="2700000">
            <a:off x="680835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楕円 320">
            <a:extLst>
              <a:ext uri="{FF2B5EF4-FFF2-40B4-BE49-F238E27FC236}">
                <a16:creationId xmlns:a16="http://schemas.microsoft.com/office/drawing/2014/main" id="{00BE62B2-F915-4D6F-8E40-6229F5BF9F12}"/>
              </a:ext>
            </a:extLst>
          </p:cNvPr>
          <p:cNvSpPr/>
          <p:nvPr/>
        </p:nvSpPr>
        <p:spPr>
          <a:xfrm rot="2700000">
            <a:off x="702823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E0AEBF87-AA2A-4FEE-94B6-9A8F8B59AB1D}"/>
              </a:ext>
            </a:extLst>
          </p:cNvPr>
          <p:cNvSpPr/>
          <p:nvPr/>
        </p:nvSpPr>
        <p:spPr>
          <a:xfrm rot="8100000">
            <a:off x="636857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楕円 323">
            <a:extLst>
              <a:ext uri="{FF2B5EF4-FFF2-40B4-BE49-F238E27FC236}">
                <a16:creationId xmlns:a16="http://schemas.microsoft.com/office/drawing/2014/main" id="{97FC0581-9654-466F-99EE-B2A7E19B0E0F}"/>
              </a:ext>
            </a:extLst>
          </p:cNvPr>
          <p:cNvSpPr/>
          <p:nvPr/>
        </p:nvSpPr>
        <p:spPr>
          <a:xfrm rot="8100000">
            <a:off x="6588464" y="492686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5541D8AE-E3DF-4385-B2A1-DDFF3059999D}"/>
              </a:ext>
            </a:extLst>
          </p:cNvPr>
          <p:cNvSpPr/>
          <p:nvPr/>
        </p:nvSpPr>
        <p:spPr>
          <a:xfrm rot="8100000">
            <a:off x="636857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179BE96D-B7F8-4839-AE55-AA82C60271D1}"/>
              </a:ext>
            </a:extLst>
          </p:cNvPr>
          <p:cNvSpPr/>
          <p:nvPr/>
        </p:nvSpPr>
        <p:spPr>
          <a:xfrm rot="8100000">
            <a:off x="6808352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95EF3194-3D99-424A-8AB4-9C050E5FD2A0}"/>
              </a:ext>
            </a:extLst>
          </p:cNvPr>
          <p:cNvSpPr/>
          <p:nvPr/>
        </p:nvSpPr>
        <p:spPr>
          <a:xfrm rot="8100000">
            <a:off x="6588465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64E65790-2164-4D0E-86C2-42F0A045A9C3}"/>
              </a:ext>
            </a:extLst>
          </p:cNvPr>
          <p:cNvSpPr/>
          <p:nvPr/>
        </p:nvSpPr>
        <p:spPr>
          <a:xfrm rot="2700000">
            <a:off x="7028238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51AEC2F2-5CC1-40CE-B083-D22B7825BBA3}"/>
              </a:ext>
            </a:extLst>
          </p:cNvPr>
          <p:cNvSpPr/>
          <p:nvPr/>
        </p:nvSpPr>
        <p:spPr>
          <a:xfrm rot="2700000">
            <a:off x="7248125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楕円 311">
            <a:extLst>
              <a:ext uri="{FF2B5EF4-FFF2-40B4-BE49-F238E27FC236}">
                <a16:creationId xmlns:a16="http://schemas.microsoft.com/office/drawing/2014/main" id="{61D1B1E7-A756-44C8-A744-C3E9FB2C4884}"/>
              </a:ext>
            </a:extLst>
          </p:cNvPr>
          <p:cNvSpPr/>
          <p:nvPr/>
        </p:nvSpPr>
        <p:spPr>
          <a:xfrm rot="2700000">
            <a:off x="7468013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楕円 312">
            <a:extLst>
              <a:ext uri="{FF2B5EF4-FFF2-40B4-BE49-F238E27FC236}">
                <a16:creationId xmlns:a16="http://schemas.microsoft.com/office/drawing/2014/main" id="{34D3E2D8-931A-470E-B9DB-19F13C9D62A4}"/>
              </a:ext>
            </a:extLst>
          </p:cNvPr>
          <p:cNvSpPr/>
          <p:nvPr/>
        </p:nvSpPr>
        <p:spPr>
          <a:xfrm rot="8100000">
            <a:off x="680835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楕円 313">
            <a:extLst>
              <a:ext uri="{FF2B5EF4-FFF2-40B4-BE49-F238E27FC236}">
                <a16:creationId xmlns:a16="http://schemas.microsoft.com/office/drawing/2014/main" id="{D50E4230-FB8D-4AE0-A673-15D00E66B1F4}"/>
              </a:ext>
            </a:extLst>
          </p:cNvPr>
          <p:cNvSpPr/>
          <p:nvPr/>
        </p:nvSpPr>
        <p:spPr>
          <a:xfrm rot="8100000">
            <a:off x="6588464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DEB5FC86-4A1F-4D91-99CF-5CA2C5FEF9AE}"/>
              </a:ext>
            </a:extLst>
          </p:cNvPr>
          <p:cNvSpPr/>
          <p:nvPr/>
        </p:nvSpPr>
        <p:spPr>
          <a:xfrm rot="8100000">
            <a:off x="7028238" y="536663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5BCECCC8-124F-4B53-9B0B-30745C020156}"/>
              </a:ext>
            </a:extLst>
          </p:cNvPr>
          <p:cNvSpPr/>
          <p:nvPr/>
        </p:nvSpPr>
        <p:spPr>
          <a:xfrm rot="8100000">
            <a:off x="6808351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E71E0C43-0CBE-4659-9F86-15CD1998812E}"/>
              </a:ext>
            </a:extLst>
          </p:cNvPr>
          <p:cNvSpPr/>
          <p:nvPr/>
        </p:nvSpPr>
        <p:spPr>
          <a:xfrm rot="8100000">
            <a:off x="7248126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>
            <a:extLst>
              <a:ext uri="{FF2B5EF4-FFF2-40B4-BE49-F238E27FC236}">
                <a16:creationId xmlns:a16="http://schemas.microsoft.com/office/drawing/2014/main" id="{49207DCF-1A27-4D4C-AE97-3FE3AE80AD30}"/>
              </a:ext>
            </a:extLst>
          </p:cNvPr>
          <p:cNvSpPr/>
          <p:nvPr/>
        </p:nvSpPr>
        <p:spPr>
          <a:xfrm rot="2700000">
            <a:off x="7248126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80B5B35F-163A-4A66-8C3E-4C5D253B2D51}"/>
              </a:ext>
            </a:extLst>
          </p:cNvPr>
          <p:cNvSpPr/>
          <p:nvPr/>
        </p:nvSpPr>
        <p:spPr>
          <a:xfrm rot="2700000">
            <a:off x="7468014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>
            <a:extLst>
              <a:ext uri="{FF2B5EF4-FFF2-40B4-BE49-F238E27FC236}">
                <a16:creationId xmlns:a16="http://schemas.microsoft.com/office/drawing/2014/main" id="{7EF428D4-E1C8-4D8B-B5DD-AFE2A6327898}"/>
              </a:ext>
            </a:extLst>
          </p:cNvPr>
          <p:cNvSpPr/>
          <p:nvPr/>
        </p:nvSpPr>
        <p:spPr>
          <a:xfrm rot="8100000">
            <a:off x="6808352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楕円 304">
            <a:extLst>
              <a:ext uri="{FF2B5EF4-FFF2-40B4-BE49-F238E27FC236}">
                <a16:creationId xmlns:a16="http://schemas.microsoft.com/office/drawing/2014/main" id="{AE0CF228-DEA4-42F2-BC6E-2CEDC600B1A6}"/>
              </a:ext>
            </a:extLst>
          </p:cNvPr>
          <p:cNvSpPr/>
          <p:nvPr/>
        </p:nvSpPr>
        <p:spPr>
          <a:xfrm rot="8100000">
            <a:off x="6588465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楕円 305">
            <a:extLst>
              <a:ext uri="{FF2B5EF4-FFF2-40B4-BE49-F238E27FC236}">
                <a16:creationId xmlns:a16="http://schemas.microsoft.com/office/drawing/2014/main" id="{B7D5E7AC-F4B0-430A-A5F1-86720091DB80}"/>
              </a:ext>
            </a:extLst>
          </p:cNvPr>
          <p:cNvSpPr/>
          <p:nvPr/>
        </p:nvSpPr>
        <p:spPr>
          <a:xfrm rot="8100000">
            <a:off x="7028239" y="448708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7FA49BB1-6AA2-4522-AEC9-2B72184CB1D8}"/>
              </a:ext>
            </a:extLst>
          </p:cNvPr>
          <p:cNvSpPr/>
          <p:nvPr/>
        </p:nvSpPr>
        <p:spPr>
          <a:xfrm rot="8100000">
            <a:off x="6808352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楕円 307">
            <a:extLst>
              <a:ext uri="{FF2B5EF4-FFF2-40B4-BE49-F238E27FC236}">
                <a16:creationId xmlns:a16="http://schemas.microsoft.com/office/drawing/2014/main" id="{D9396F6E-ABC1-4B72-9EDF-FBF76F97769A}"/>
              </a:ext>
            </a:extLst>
          </p:cNvPr>
          <p:cNvSpPr/>
          <p:nvPr/>
        </p:nvSpPr>
        <p:spPr>
          <a:xfrm rot="8100000">
            <a:off x="7248127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3FE1120A-6433-4E31-AE4E-2871B6353660}"/>
              </a:ext>
            </a:extLst>
          </p:cNvPr>
          <p:cNvSpPr/>
          <p:nvPr/>
        </p:nvSpPr>
        <p:spPr>
          <a:xfrm rot="8100000">
            <a:off x="7028240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楕円 291">
            <a:extLst>
              <a:ext uri="{FF2B5EF4-FFF2-40B4-BE49-F238E27FC236}">
                <a16:creationId xmlns:a16="http://schemas.microsoft.com/office/drawing/2014/main" id="{997DD1A8-1C6A-496E-A49D-2CB966F7CACE}"/>
              </a:ext>
            </a:extLst>
          </p:cNvPr>
          <p:cNvSpPr/>
          <p:nvPr/>
        </p:nvSpPr>
        <p:spPr>
          <a:xfrm rot="2700000">
            <a:off x="7468014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楕円 292">
            <a:extLst>
              <a:ext uri="{FF2B5EF4-FFF2-40B4-BE49-F238E27FC236}">
                <a16:creationId xmlns:a16="http://schemas.microsoft.com/office/drawing/2014/main" id="{1B43208F-52FE-45F0-B4AB-D56C06576D66}"/>
              </a:ext>
            </a:extLst>
          </p:cNvPr>
          <p:cNvSpPr/>
          <p:nvPr/>
        </p:nvSpPr>
        <p:spPr>
          <a:xfrm rot="2700000">
            <a:off x="7687901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82497C39-AE99-4649-9B3D-C37200575218}"/>
              </a:ext>
            </a:extLst>
          </p:cNvPr>
          <p:cNvSpPr/>
          <p:nvPr/>
        </p:nvSpPr>
        <p:spPr>
          <a:xfrm rot="27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89DF6C05-80BC-4AB2-86CF-59DB76DEAABA}"/>
              </a:ext>
            </a:extLst>
          </p:cNvPr>
          <p:cNvSpPr/>
          <p:nvPr/>
        </p:nvSpPr>
        <p:spPr>
          <a:xfrm rot="8100000">
            <a:off x="7248127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楕円 295">
            <a:extLst>
              <a:ext uri="{FF2B5EF4-FFF2-40B4-BE49-F238E27FC236}">
                <a16:creationId xmlns:a16="http://schemas.microsoft.com/office/drawing/2014/main" id="{9E2035CD-6942-4C4B-A046-5D18147AB6EC}"/>
              </a:ext>
            </a:extLst>
          </p:cNvPr>
          <p:cNvSpPr/>
          <p:nvPr/>
        </p:nvSpPr>
        <p:spPr>
          <a:xfrm rot="8100000">
            <a:off x="7028240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楕円 296">
            <a:extLst>
              <a:ext uri="{FF2B5EF4-FFF2-40B4-BE49-F238E27FC236}">
                <a16:creationId xmlns:a16="http://schemas.microsoft.com/office/drawing/2014/main" id="{8FEDCB23-4254-43BD-810A-D782D3464534}"/>
              </a:ext>
            </a:extLst>
          </p:cNvPr>
          <p:cNvSpPr/>
          <p:nvPr/>
        </p:nvSpPr>
        <p:spPr>
          <a:xfrm rot="8100000">
            <a:off x="7468014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楕円 297">
            <a:extLst>
              <a:ext uri="{FF2B5EF4-FFF2-40B4-BE49-F238E27FC236}">
                <a16:creationId xmlns:a16="http://schemas.microsoft.com/office/drawing/2014/main" id="{78B698C7-E150-4C6E-B632-46F0391A2816}"/>
              </a:ext>
            </a:extLst>
          </p:cNvPr>
          <p:cNvSpPr/>
          <p:nvPr/>
        </p:nvSpPr>
        <p:spPr>
          <a:xfrm rot="8100000">
            <a:off x="7248127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903D058E-5DE6-4235-8CBB-53F7BD9F0BDE}"/>
              </a:ext>
            </a:extLst>
          </p:cNvPr>
          <p:cNvSpPr/>
          <p:nvPr/>
        </p:nvSpPr>
        <p:spPr>
          <a:xfrm rot="8100000">
            <a:off x="7687902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楕円 299">
            <a:extLst>
              <a:ext uri="{FF2B5EF4-FFF2-40B4-BE49-F238E27FC236}">
                <a16:creationId xmlns:a16="http://schemas.microsoft.com/office/drawing/2014/main" id="{EC6F2A60-41D5-4C87-8E4D-E03138D80A58}"/>
              </a:ext>
            </a:extLst>
          </p:cNvPr>
          <p:cNvSpPr/>
          <p:nvPr/>
        </p:nvSpPr>
        <p:spPr>
          <a:xfrm rot="8100000">
            <a:off x="7468015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楕円 359">
            <a:extLst>
              <a:ext uri="{FF2B5EF4-FFF2-40B4-BE49-F238E27FC236}">
                <a16:creationId xmlns:a16="http://schemas.microsoft.com/office/drawing/2014/main" id="{0C404C8F-6014-4D4F-AB13-FBB69B418875}"/>
              </a:ext>
            </a:extLst>
          </p:cNvPr>
          <p:cNvSpPr/>
          <p:nvPr/>
        </p:nvSpPr>
        <p:spPr>
          <a:xfrm rot="2700000">
            <a:off x="746801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楕円 360">
            <a:extLst>
              <a:ext uri="{FF2B5EF4-FFF2-40B4-BE49-F238E27FC236}">
                <a16:creationId xmlns:a16="http://schemas.microsoft.com/office/drawing/2014/main" id="{23C688FA-643F-4C84-ACA6-FC6AF05A3645}"/>
              </a:ext>
            </a:extLst>
          </p:cNvPr>
          <p:cNvSpPr/>
          <p:nvPr/>
        </p:nvSpPr>
        <p:spPr>
          <a:xfrm rot="2700000">
            <a:off x="768790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楕円 361">
            <a:extLst>
              <a:ext uri="{FF2B5EF4-FFF2-40B4-BE49-F238E27FC236}">
                <a16:creationId xmlns:a16="http://schemas.microsoft.com/office/drawing/2014/main" id="{F12CE5F7-946D-4E80-9D6E-143574C15D28}"/>
              </a:ext>
            </a:extLst>
          </p:cNvPr>
          <p:cNvSpPr/>
          <p:nvPr/>
        </p:nvSpPr>
        <p:spPr>
          <a:xfrm rot="2700000">
            <a:off x="7907788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楕円 362">
            <a:extLst>
              <a:ext uri="{FF2B5EF4-FFF2-40B4-BE49-F238E27FC236}">
                <a16:creationId xmlns:a16="http://schemas.microsoft.com/office/drawing/2014/main" id="{51F1A383-2197-4147-B85C-CD9F46454F62}"/>
              </a:ext>
            </a:extLst>
          </p:cNvPr>
          <p:cNvSpPr/>
          <p:nvPr/>
        </p:nvSpPr>
        <p:spPr>
          <a:xfrm rot="8100000">
            <a:off x="724812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楕円 363">
            <a:extLst>
              <a:ext uri="{FF2B5EF4-FFF2-40B4-BE49-F238E27FC236}">
                <a16:creationId xmlns:a16="http://schemas.microsoft.com/office/drawing/2014/main" id="{A424AA2A-A16D-4FB3-BB6C-6F49A8ACF808}"/>
              </a:ext>
            </a:extLst>
          </p:cNvPr>
          <p:cNvSpPr/>
          <p:nvPr/>
        </p:nvSpPr>
        <p:spPr>
          <a:xfrm rot="8100000">
            <a:off x="7028239" y="492686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楕円 364">
            <a:extLst>
              <a:ext uri="{FF2B5EF4-FFF2-40B4-BE49-F238E27FC236}">
                <a16:creationId xmlns:a16="http://schemas.microsoft.com/office/drawing/2014/main" id="{59E48B34-F061-41BC-8833-9B90C55EF66D}"/>
              </a:ext>
            </a:extLst>
          </p:cNvPr>
          <p:cNvSpPr/>
          <p:nvPr/>
        </p:nvSpPr>
        <p:spPr>
          <a:xfrm rot="8100000">
            <a:off x="746801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楕円 365">
            <a:extLst>
              <a:ext uri="{FF2B5EF4-FFF2-40B4-BE49-F238E27FC236}">
                <a16:creationId xmlns:a16="http://schemas.microsoft.com/office/drawing/2014/main" id="{9D685B42-3148-4C22-AFD0-18CE2256336A}"/>
              </a:ext>
            </a:extLst>
          </p:cNvPr>
          <p:cNvSpPr/>
          <p:nvPr/>
        </p:nvSpPr>
        <p:spPr>
          <a:xfrm rot="8100000">
            <a:off x="7248126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楕円 366">
            <a:extLst>
              <a:ext uri="{FF2B5EF4-FFF2-40B4-BE49-F238E27FC236}">
                <a16:creationId xmlns:a16="http://schemas.microsoft.com/office/drawing/2014/main" id="{058AD2B9-92B7-4D68-8A3F-DD8CDDE6C617}"/>
              </a:ext>
            </a:extLst>
          </p:cNvPr>
          <p:cNvSpPr/>
          <p:nvPr/>
        </p:nvSpPr>
        <p:spPr>
          <a:xfrm rot="8100000">
            <a:off x="768790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楕円 367">
            <a:extLst>
              <a:ext uri="{FF2B5EF4-FFF2-40B4-BE49-F238E27FC236}">
                <a16:creationId xmlns:a16="http://schemas.microsoft.com/office/drawing/2014/main" id="{B4B136A4-D544-47DB-9BD8-7DED01A4B3F0}"/>
              </a:ext>
            </a:extLst>
          </p:cNvPr>
          <p:cNvSpPr/>
          <p:nvPr/>
        </p:nvSpPr>
        <p:spPr>
          <a:xfrm rot="8100000">
            <a:off x="746801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楕円 350">
            <a:extLst>
              <a:ext uri="{FF2B5EF4-FFF2-40B4-BE49-F238E27FC236}">
                <a16:creationId xmlns:a16="http://schemas.microsoft.com/office/drawing/2014/main" id="{B4E3DEC8-C7AB-4206-BC85-805A41A03C76}"/>
              </a:ext>
            </a:extLst>
          </p:cNvPr>
          <p:cNvSpPr/>
          <p:nvPr/>
        </p:nvSpPr>
        <p:spPr>
          <a:xfrm rot="2700000">
            <a:off x="7907787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楕円 351">
            <a:extLst>
              <a:ext uri="{FF2B5EF4-FFF2-40B4-BE49-F238E27FC236}">
                <a16:creationId xmlns:a16="http://schemas.microsoft.com/office/drawing/2014/main" id="{DACECEA2-EC19-4C71-81F9-681DA68ED3B5}"/>
              </a:ext>
            </a:extLst>
          </p:cNvPr>
          <p:cNvSpPr/>
          <p:nvPr/>
        </p:nvSpPr>
        <p:spPr>
          <a:xfrm rot="2700000">
            <a:off x="8127674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楕円 352">
            <a:extLst>
              <a:ext uri="{FF2B5EF4-FFF2-40B4-BE49-F238E27FC236}">
                <a16:creationId xmlns:a16="http://schemas.microsoft.com/office/drawing/2014/main" id="{C2BE8256-5EAC-44C0-AF63-2C1D598716FA}"/>
              </a:ext>
            </a:extLst>
          </p:cNvPr>
          <p:cNvSpPr/>
          <p:nvPr/>
        </p:nvSpPr>
        <p:spPr>
          <a:xfrm rot="2700000">
            <a:off x="8347562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楕円 353">
            <a:extLst>
              <a:ext uri="{FF2B5EF4-FFF2-40B4-BE49-F238E27FC236}">
                <a16:creationId xmlns:a16="http://schemas.microsoft.com/office/drawing/2014/main" id="{3A65F41C-F57B-4D8A-BD99-CC2DE417B740}"/>
              </a:ext>
            </a:extLst>
          </p:cNvPr>
          <p:cNvSpPr/>
          <p:nvPr/>
        </p:nvSpPr>
        <p:spPr>
          <a:xfrm rot="8100000">
            <a:off x="7687900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楕円 354">
            <a:extLst>
              <a:ext uri="{FF2B5EF4-FFF2-40B4-BE49-F238E27FC236}">
                <a16:creationId xmlns:a16="http://schemas.microsoft.com/office/drawing/2014/main" id="{215BC784-F87D-45B9-AEFE-C161E8111799}"/>
              </a:ext>
            </a:extLst>
          </p:cNvPr>
          <p:cNvSpPr/>
          <p:nvPr/>
        </p:nvSpPr>
        <p:spPr>
          <a:xfrm rot="8100000">
            <a:off x="7468013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6" name="楕円 355">
            <a:extLst>
              <a:ext uri="{FF2B5EF4-FFF2-40B4-BE49-F238E27FC236}">
                <a16:creationId xmlns:a16="http://schemas.microsoft.com/office/drawing/2014/main" id="{6FDB6FD0-253F-4467-BD44-B8E95FA8101B}"/>
              </a:ext>
            </a:extLst>
          </p:cNvPr>
          <p:cNvSpPr/>
          <p:nvPr/>
        </p:nvSpPr>
        <p:spPr>
          <a:xfrm rot="8100000">
            <a:off x="7907787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7" name="楕円 356">
            <a:extLst>
              <a:ext uri="{FF2B5EF4-FFF2-40B4-BE49-F238E27FC236}">
                <a16:creationId xmlns:a16="http://schemas.microsoft.com/office/drawing/2014/main" id="{72D8F996-A5CE-45B4-B63D-50B1964F8CB0}"/>
              </a:ext>
            </a:extLst>
          </p:cNvPr>
          <p:cNvSpPr/>
          <p:nvPr/>
        </p:nvSpPr>
        <p:spPr>
          <a:xfrm rot="8100000">
            <a:off x="7687900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楕円 357">
            <a:extLst>
              <a:ext uri="{FF2B5EF4-FFF2-40B4-BE49-F238E27FC236}">
                <a16:creationId xmlns:a16="http://schemas.microsoft.com/office/drawing/2014/main" id="{0532B501-B3E9-4CC6-B3A8-215C4367D692}"/>
              </a:ext>
            </a:extLst>
          </p:cNvPr>
          <p:cNvSpPr/>
          <p:nvPr/>
        </p:nvSpPr>
        <p:spPr>
          <a:xfrm rot="8100000">
            <a:off x="8127675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楕円 342">
            <a:extLst>
              <a:ext uri="{FF2B5EF4-FFF2-40B4-BE49-F238E27FC236}">
                <a16:creationId xmlns:a16="http://schemas.microsoft.com/office/drawing/2014/main" id="{DD6C46E6-A2AD-40B4-B5B8-B64EB100BC89}"/>
              </a:ext>
            </a:extLst>
          </p:cNvPr>
          <p:cNvSpPr/>
          <p:nvPr/>
        </p:nvSpPr>
        <p:spPr>
          <a:xfrm rot="2700000">
            <a:off x="8127675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AA02A6E1-14C5-446A-9B42-E95924DF0F04}"/>
              </a:ext>
            </a:extLst>
          </p:cNvPr>
          <p:cNvSpPr/>
          <p:nvPr/>
        </p:nvSpPr>
        <p:spPr>
          <a:xfrm rot="2700000">
            <a:off x="8347563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楕円 344">
            <a:extLst>
              <a:ext uri="{FF2B5EF4-FFF2-40B4-BE49-F238E27FC236}">
                <a16:creationId xmlns:a16="http://schemas.microsoft.com/office/drawing/2014/main" id="{5AECB924-9646-46AB-8A18-AB7075A04D6A}"/>
              </a:ext>
            </a:extLst>
          </p:cNvPr>
          <p:cNvSpPr/>
          <p:nvPr/>
        </p:nvSpPr>
        <p:spPr>
          <a:xfrm rot="8100000">
            <a:off x="7687901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楕円 345">
            <a:extLst>
              <a:ext uri="{FF2B5EF4-FFF2-40B4-BE49-F238E27FC236}">
                <a16:creationId xmlns:a16="http://schemas.microsoft.com/office/drawing/2014/main" id="{5BAFB157-14BC-4D1E-855D-4FE97DEE36B9}"/>
              </a:ext>
            </a:extLst>
          </p:cNvPr>
          <p:cNvSpPr/>
          <p:nvPr/>
        </p:nvSpPr>
        <p:spPr>
          <a:xfrm rot="8100000">
            <a:off x="7468014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楕円 346">
            <a:extLst>
              <a:ext uri="{FF2B5EF4-FFF2-40B4-BE49-F238E27FC236}">
                <a16:creationId xmlns:a16="http://schemas.microsoft.com/office/drawing/2014/main" id="{0BE70447-3D47-4A5F-BAAA-63DF09244066}"/>
              </a:ext>
            </a:extLst>
          </p:cNvPr>
          <p:cNvSpPr/>
          <p:nvPr/>
        </p:nvSpPr>
        <p:spPr>
          <a:xfrm rot="8100000">
            <a:off x="7907788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楕円 347">
            <a:extLst>
              <a:ext uri="{FF2B5EF4-FFF2-40B4-BE49-F238E27FC236}">
                <a16:creationId xmlns:a16="http://schemas.microsoft.com/office/drawing/2014/main" id="{A6E94568-4B33-459E-A918-0B51CCC966BA}"/>
              </a:ext>
            </a:extLst>
          </p:cNvPr>
          <p:cNvSpPr/>
          <p:nvPr/>
        </p:nvSpPr>
        <p:spPr>
          <a:xfrm rot="8100000">
            <a:off x="768790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楕円 348">
            <a:extLst>
              <a:ext uri="{FF2B5EF4-FFF2-40B4-BE49-F238E27FC236}">
                <a16:creationId xmlns:a16="http://schemas.microsoft.com/office/drawing/2014/main" id="{B67DD79C-0386-4021-B87E-84BBAD4A57DD}"/>
              </a:ext>
            </a:extLst>
          </p:cNvPr>
          <p:cNvSpPr/>
          <p:nvPr/>
        </p:nvSpPr>
        <p:spPr>
          <a:xfrm rot="8100000">
            <a:off x="8127676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BABCBE15-A885-4C27-B615-E4B1990C2C15}"/>
              </a:ext>
            </a:extLst>
          </p:cNvPr>
          <p:cNvSpPr/>
          <p:nvPr/>
        </p:nvSpPr>
        <p:spPr>
          <a:xfrm rot="81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373C5886-A5E2-4000-8B03-CE8693C20D79}"/>
              </a:ext>
            </a:extLst>
          </p:cNvPr>
          <p:cNvSpPr/>
          <p:nvPr/>
        </p:nvSpPr>
        <p:spPr>
          <a:xfrm rot="2700000">
            <a:off x="8347563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8E7F91BC-0C43-4E2C-A70B-E63C77395780}"/>
              </a:ext>
            </a:extLst>
          </p:cNvPr>
          <p:cNvSpPr/>
          <p:nvPr/>
        </p:nvSpPr>
        <p:spPr>
          <a:xfrm rot="2700000">
            <a:off x="8567450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0A36E3EF-4A2A-4A32-8C2E-FC5AF15FF8D7}"/>
              </a:ext>
            </a:extLst>
          </p:cNvPr>
          <p:cNvSpPr/>
          <p:nvPr/>
        </p:nvSpPr>
        <p:spPr>
          <a:xfrm rot="8100000">
            <a:off x="8127676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楕円 336">
            <a:extLst>
              <a:ext uri="{FF2B5EF4-FFF2-40B4-BE49-F238E27FC236}">
                <a16:creationId xmlns:a16="http://schemas.microsoft.com/office/drawing/2014/main" id="{37A1230B-F3EF-488A-8D79-630FB679E258}"/>
              </a:ext>
            </a:extLst>
          </p:cNvPr>
          <p:cNvSpPr/>
          <p:nvPr/>
        </p:nvSpPr>
        <p:spPr>
          <a:xfrm rot="81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A77FFD17-E607-4FAB-927C-C3638A253B60}"/>
              </a:ext>
            </a:extLst>
          </p:cNvPr>
          <p:cNvSpPr/>
          <p:nvPr/>
        </p:nvSpPr>
        <p:spPr>
          <a:xfrm rot="8100000">
            <a:off x="8347563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楕円 338">
            <a:extLst>
              <a:ext uri="{FF2B5EF4-FFF2-40B4-BE49-F238E27FC236}">
                <a16:creationId xmlns:a16="http://schemas.microsoft.com/office/drawing/2014/main" id="{BA7A67C1-26E4-4501-ACD5-2B4B03D2A109}"/>
              </a:ext>
            </a:extLst>
          </p:cNvPr>
          <p:cNvSpPr/>
          <p:nvPr/>
        </p:nvSpPr>
        <p:spPr>
          <a:xfrm rot="8100000">
            <a:off x="8127676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楕円 339">
            <a:extLst>
              <a:ext uri="{FF2B5EF4-FFF2-40B4-BE49-F238E27FC236}">
                <a16:creationId xmlns:a16="http://schemas.microsoft.com/office/drawing/2014/main" id="{A70E4FA4-FA7C-4578-9FF2-9AADF94AC38B}"/>
              </a:ext>
            </a:extLst>
          </p:cNvPr>
          <p:cNvSpPr/>
          <p:nvPr/>
        </p:nvSpPr>
        <p:spPr>
          <a:xfrm rot="8100000">
            <a:off x="8567451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楕円 340">
            <a:extLst>
              <a:ext uri="{FF2B5EF4-FFF2-40B4-BE49-F238E27FC236}">
                <a16:creationId xmlns:a16="http://schemas.microsoft.com/office/drawing/2014/main" id="{D3DAC332-D66B-4FAF-9A82-54E9DD6FE1EA}"/>
              </a:ext>
            </a:extLst>
          </p:cNvPr>
          <p:cNvSpPr/>
          <p:nvPr/>
        </p:nvSpPr>
        <p:spPr>
          <a:xfrm rot="8100000">
            <a:off x="8347564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楕円 400">
            <a:extLst>
              <a:ext uri="{FF2B5EF4-FFF2-40B4-BE49-F238E27FC236}">
                <a16:creationId xmlns:a16="http://schemas.microsoft.com/office/drawing/2014/main" id="{42707E97-3DB0-45DD-B28B-EC119CFA29E6}"/>
              </a:ext>
            </a:extLst>
          </p:cNvPr>
          <p:cNvSpPr/>
          <p:nvPr/>
        </p:nvSpPr>
        <p:spPr>
          <a:xfrm rot="2700000">
            <a:off x="7907787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楕円 401">
            <a:extLst>
              <a:ext uri="{FF2B5EF4-FFF2-40B4-BE49-F238E27FC236}">
                <a16:creationId xmlns:a16="http://schemas.microsoft.com/office/drawing/2014/main" id="{AEA4EE33-0D4A-4C47-9CE5-FD0318CA2FFD}"/>
              </a:ext>
            </a:extLst>
          </p:cNvPr>
          <p:cNvSpPr/>
          <p:nvPr/>
        </p:nvSpPr>
        <p:spPr>
          <a:xfrm rot="2700000">
            <a:off x="8127674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楕円 402">
            <a:extLst>
              <a:ext uri="{FF2B5EF4-FFF2-40B4-BE49-F238E27FC236}">
                <a16:creationId xmlns:a16="http://schemas.microsoft.com/office/drawing/2014/main" id="{ECA62C3B-2A24-420B-93E2-CA058C7EC988}"/>
              </a:ext>
            </a:extLst>
          </p:cNvPr>
          <p:cNvSpPr/>
          <p:nvPr/>
        </p:nvSpPr>
        <p:spPr>
          <a:xfrm rot="2700000">
            <a:off x="8347562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楕円 403">
            <a:extLst>
              <a:ext uri="{FF2B5EF4-FFF2-40B4-BE49-F238E27FC236}">
                <a16:creationId xmlns:a16="http://schemas.microsoft.com/office/drawing/2014/main" id="{4139A5B5-1D1B-49AD-AF87-8D4998AABA7A}"/>
              </a:ext>
            </a:extLst>
          </p:cNvPr>
          <p:cNvSpPr/>
          <p:nvPr/>
        </p:nvSpPr>
        <p:spPr>
          <a:xfrm rot="8100000">
            <a:off x="768790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714A0938-EE29-440E-9765-B4974DD5FC27}"/>
              </a:ext>
            </a:extLst>
          </p:cNvPr>
          <p:cNvSpPr/>
          <p:nvPr/>
        </p:nvSpPr>
        <p:spPr>
          <a:xfrm rot="8100000">
            <a:off x="7468013" y="4926862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楕円 405">
            <a:extLst>
              <a:ext uri="{FF2B5EF4-FFF2-40B4-BE49-F238E27FC236}">
                <a16:creationId xmlns:a16="http://schemas.microsoft.com/office/drawing/2014/main" id="{F7F4D80D-C770-4D0D-BECB-D6CAC5273657}"/>
              </a:ext>
            </a:extLst>
          </p:cNvPr>
          <p:cNvSpPr/>
          <p:nvPr/>
        </p:nvSpPr>
        <p:spPr>
          <a:xfrm rot="8100000">
            <a:off x="7907787" y="492686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77791F26-A213-4717-BA96-4CCA7D7E3A76}"/>
              </a:ext>
            </a:extLst>
          </p:cNvPr>
          <p:cNvSpPr/>
          <p:nvPr/>
        </p:nvSpPr>
        <p:spPr>
          <a:xfrm rot="8100000">
            <a:off x="7687900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ECD198D5-26AB-4469-B7A5-D43DBF054F66}"/>
              </a:ext>
            </a:extLst>
          </p:cNvPr>
          <p:cNvSpPr/>
          <p:nvPr/>
        </p:nvSpPr>
        <p:spPr>
          <a:xfrm rot="8100000">
            <a:off x="8127675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楕円 408">
            <a:extLst>
              <a:ext uri="{FF2B5EF4-FFF2-40B4-BE49-F238E27FC236}">
                <a16:creationId xmlns:a16="http://schemas.microsoft.com/office/drawing/2014/main" id="{29A93780-B972-4CB1-9C3B-94ABF1B82509}"/>
              </a:ext>
            </a:extLst>
          </p:cNvPr>
          <p:cNvSpPr/>
          <p:nvPr/>
        </p:nvSpPr>
        <p:spPr>
          <a:xfrm rot="8100000">
            <a:off x="7907788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2" name="楕円 391">
            <a:extLst>
              <a:ext uri="{FF2B5EF4-FFF2-40B4-BE49-F238E27FC236}">
                <a16:creationId xmlns:a16="http://schemas.microsoft.com/office/drawing/2014/main" id="{BFFDC057-BEB3-41F4-BE78-1BF1C741C0C8}"/>
              </a:ext>
            </a:extLst>
          </p:cNvPr>
          <p:cNvSpPr/>
          <p:nvPr/>
        </p:nvSpPr>
        <p:spPr>
          <a:xfrm rot="2700000">
            <a:off x="8347561" y="4926861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楕円 392">
            <a:extLst>
              <a:ext uri="{FF2B5EF4-FFF2-40B4-BE49-F238E27FC236}">
                <a16:creationId xmlns:a16="http://schemas.microsoft.com/office/drawing/2014/main" id="{DB376384-C194-4A26-9965-8F5729CB0A2D}"/>
              </a:ext>
            </a:extLst>
          </p:cNvPr>
          <p:cNvSpPr/>
          <p:nvPr/>
        </p:nvSpPr>
        <p:spPr>
          <a:xfrm rot="2700000">
            <a:off x="8567448" y="514674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楕円 394">
            <a:extLst>
              <a:ext uri="{FF2B5EF4-FFF2-40B4-BE49-F238E27FC236}">
                <a16:creationId xmlns:a16="http://schemas.microsoft.com/office/drawing/2014/main" id="{3AB8F8A7-EB93-4713-B090-13407F8ADE77}"/>
              </a:ext>
            </a:extLst>
          </p:cNvPr>
          <p:cNvSpPr/>
          <p:nvPr/>
        </p:nvSpPr>
        <p:spPr>
          <a:xfrm rot="8100000">
            <a:off x="8127674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楕円 395">
            <a:extLst>
              <a:ext uri="{FF2B5EF4-FFF2-40B4-BE49-F238E27FC236}">
                <a16:creationId xmlns:a16="http://schemas.microsoft.com/office/drawing/2014/main" id="{B35ED996-9955-44D2-83CA-BEFB72E67EB0}"/>
              </a:ext>
            </a:extLst>
          </p:cNvPr>
          <p:cNvSpPr/>
          <p:nvPr/>
        </p:nvSpPr>
        <p:spPr>
          <a:xfrm rot="8100000">
            <a:off x="7907787" y="536663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楕円 396">
            <a:extLst>
              <a:ext uri="{FF2B5EF4-FFF2-40B4-BE49-F238E27FC236}">
                <a16:creationId xmlns:a16="http://schemas.microsoft.com/office/drawing/2014/main" id="{AC1E17EE-E96C-49F5-BEAA-95A51F1CB885}"/>
              </a:ext>
            </a:extLst>
          </p:cNvPr>
          <p:cNvSpPr/>
          <p:nvPr/>
        </p:nvSpPr>
        <p:spPr>
          <a:xfrm rot="8100000">
            <a:off x="8347561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楕円 397">
            <a:extLst>
              <a:ext uri="{FF2B5EF4-FFF2-40B4-BE49-F238E27FC236}">
                <a16:creationId xmlns:a16="http://schemas.microsoft.com/office/drawing/2014/main" id="{BEF37229-5871-4893-8EC4-63F8C3A03CAF}"/>
              </a:ext>
            </a:extLst>
          </p:cNvPr>
          <p:cNvSpPr/>
          <p:nvPr/>
        </p:nvSpPr>
        <p:spPr>
          <a:xfrm rot="8100000">
            <a:off x="8127674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楕円 398">
            <a:extLst>
              <a:ext uri="{FF2B5EF4-FFF2-40B4-BE49-F238E27FC236}">
                <a16:creationId xmlns:a16="http://schemas.microsoft.com/office/drawing/2014/main" id="{319055F2-5AEC-411D-91D3-57CBE2D713FA}"/>
              </a:ext>
            </a:extLst>
          </p:cNvPr>
          <p:cNvSpPr/>
          <p:nvPr/>
        </p:nvSpPr>
        <p:spPr>
          <a:xfrm rot="8100000">
            <a:off x="8567449" y="558652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楕円 383">
            <a:extLst>
              <a:ext uri="{FF2B5EF4-FFF2-40B4-BE49-F238E27FC236}">
                <a16:creationId xmlns:a16="http://schemas.microsoft.com/office/drawing/2014/main" id="{270DBD0C-AF8F-485F-B509-BA90AD466454}"/>
              </a:ext>
            </a:extLst>
          </p:cNvPr>
          <p:cNvSpPr/>
          <p:nvPr/>
        </p:nvSpPr>
        <p:spPr>
          <a:xfrm rot="2700000">
            <a:off x="8567449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楕円 385">
            <a:extLst>
              <a:ext uri="{FF2B5EF4-FFF2-40B4-BE49-F238E27FC236}">
                <a16:creationId xmlns:a16="http://schemas.microsoft.com/office/drawing/2014/main" id="{F61700C5-A4DD-4933-947A-F974CAB77200}"/>
              </a:ext>
            </a:extLst>
          </p:cNvPr>
          <p:cNvSpPr/>
          <p:nvPr/>
        </p:nvSpPr>
        <p:spPr>
          <a:xfrm rot="8100000">
            <a:off x="8127675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楕円 386">
            <a:extLst>
              <a:ext uri="{FF2B5EF4-FFF2-40B4-BE49-F238E27FC236}">
                <a16:creationId xmlns:a16="http://schemas.microsoft.com/office/drawing/2014/main" id="{3BD34839-B235-4E17-AFB8-18795C302593}"/>
              </a:ext>
            </a:extLst>
          </p:cNvPr>
          <p:cNvSpPr/>
          <p:nvPr/>
        </p:nvSpPr>
        <p:spPr>
          <a:xfrm rot="8100000">
            <a:off x="7907788" y="448708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楕円 387">
            <a:extLst>
              <a:ext uri="{FF2B5EF4-FFF2-40B4-BE49-F238E27FC236}">
                <a16:creationId xmlns:a16="http://schemas.microsoft.com/office/drawing/2014/main" id="{C928C43E-EA56-4DA7-8D21-3498D54BBC75}"/>
              </a:ext>
            </a:extLst>
          </p:cNvPr>
          <p:cNvSpPr/>
          <p:nvPr/>
        </p:nvSpPr>
        <p:spPr>
          <a:xfrm rot="8100000">
            <a:off x="8347562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楕円 388">
            <a:extLst>
              <a:ext uri="{FF2B5EF4-FFF2-40B4-BE49-F238E27FC236}">
                <a16:creationId xmlns:a16="http://schemas.microsoft.com/office/drawing/2014/main" id="{90394FB8-3181-4FE0-870B-1E7210878E4E}"/>
              </a:ext>
            </a:extLst>
          </p:cNvPr>
          <p:cNvSpPr/>
          <p:nvPr/>
        </p:nvSpPr>
        <p:spPr>
          <a:xfrm rot="8100000">
            <a:off x="8127675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楕円 389">
            <a:extLst>
              <a:ext uri="{FF2B5EF4-FFF2-40B4-BE49-F238E27FC236}">
                <a16:creationId xmlns:a16="http://schemas.microsoft.com/office/drawing/2014/main" id="{12529966-E638-4120-A33A-064CEE4908E7}"/>
              </a:ext>
            </a:extLst>
          </p:cNvPr>
          <p:cNvSpPr/>
          <p:nvPr/>
        </p:nvSpPr>
        <p:spPr>
          <a:xfrm rot="8100000">
            <a:off x="8567450" y="47069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楕円 390">
            <a:extLst>
              <a:ext uri="{FF2B5EF4-FFF2-40B4-BE49-F238E27FC236}">
                <a16:creationId xmlns:a16="http://schemas.microsoft.com/office/drawing/2014/main" id="{5F303BBC-EF7E-4F06-88CD-DA7472402608}"/>
              </a:ext>
            </a:extLst>
          </p:cNvPr>
          <p:cNvSpPr/>
          <p:nvPr/>
        </p:nvSpPr>
        <p:spPr>
          <a:xfrm rot="8100000">
            <a:off x="8347563" y="4926861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楕円 376">
            <a:extLst>
              <a:ext uri="{FF2B5EF4-FFF2-40B4-BE49-F238E27FC236}">
                <a16:creationId xmlns:a16="http://schemas.microsoft.com/office/drawing/2014/main" id="{E9D5E7EA-7519-45D5-B4DF-4CA4FF6D2D56}"/>
              </a:ext>
            </a:extLst>
          </p:cNvPr>
          <p:cNvSpPr/>
          <p:nvPr/>
        </p:nvSpPr>
        <p:spPr>
          <a:xfrm rot="8100000">
            <a:off x="8567450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楕円 377">
            <a:extLst>
              <a:ext uri="{FF2B5EF4-FFF2-40B4-BE49-F238E27FC236}">
                <a16:creationId xmlns:a16="http://schemas.microsoft.com/office/drawing/2014/main" id="{E26F9940-1DB0-4583-B366-5DE03D56B72F}"/>
              </a:ext>
            </a:extLst>
          </p:cNvPr>
          <p:cNvSpPr/>
          <p:nvPr/>
        </p:nvSpPr>
        <p:spPr>
          <a:xfrm rot="8100000">
            <a:off x="8347563" y="492686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楕円 379">
            <a:extLst>
              <a:ext uri="{FF2B5EF4-FFF2-40B4-BE49-F238E27FC236}">
                <a16:creationId xmlns:a16="http://schemas.microsoft.com/office/drawing/2014/main" id="{059AB963-FE2B-4892-9E12-610A49770549}"/>
              </a:ext>
            </a:extLst>
          </p:cNvPr>
          <p:cNvSpPr/>
          <p:nvPr/>
        </p:nvSpPr>
        <p:spPr>
          <a:xfrm rot="8100000">
            <a:off x="8567450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42B4DFE5-A4BB-4A4D-8920-5C4DB8123B62}"/>
              </a:ext>
            </a:extLst>
          </p:cNvPr>
          <p:cNvCxnSpPr>
            <a:cxnSpLocks/>
          </p:cNvCxnSpPr>
          <p:nvPr/>
        </p:nvCxnSpPr>
        <p:spPr>
          <a:xfrm>
            <a:off x="5968622" y="4347226"/>
            <a:ext cx="31588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344F8C89-9108-435F-A25B-989B9C856681}"/>
              </a:ext>
            </a:extLst>
          </p:cNvPr>
          <p:cNvCxnSpPr>
            <a:cxnSpLocks/>
          </p:cNvCxnSpPr>
          <p:nvPr/>
        </p:nvCxnSpPr>
        <p:spPr>
          <a:xfrm flipV="1">
            <a:off x="7199119" y="4184829"/>
            <a:ext cx="1594899" cy="159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98A182D7-2A28-4140-93B2-2D17A3710B7A}"/>
              </a:ext>
            </a:extLst>
          </p:cNvPr>
          <p:cNvCxnSpPr>
            <a:cxnSpLocks/>
          </p:cNvCxnSpPr>
          <p:nvPr/>
        </p:nvCxnSpPr>
        <p:spPr>
          <a:xfrm flipV="1">
            <a:off x="7644119" y="4651050"/>
            <a:ext cx="1137559" cy="113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B19CB05F-DD62-45BB-82F7-1EA8E64AF368}"/>
              </a:ext>
            </a:extLst>
          </p:cNvPr>
          <p:cNvCxnSpPr>
            <a:cxnSpLocks/>
          </p:cNvCxnSpPr>
          <p:nvPr/>
        </p:nvCxnSpPr>
        <p:spPr>
          <a:xfrm>
            <a:off x="5968621" y="4771620"/>
            <a:ext cx="31588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8732FB-772E-425F-9437-2C72681661EF}"/>
              </a:ext>
            </a:extLst>
          </p:cNvPr>
          <p:cNvCxnSpPr>
            <a:cxnSpLocks/>
          </p:cNvCxnSpPr>
          <p:nvPr/>
        </p:nvCxnSpPr>
        <p:spPr>
          <a:xfrm>
            <a:off x="2700204" y="2772430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F59E0C2C-456C-4CB0-BB7D-3BF87A0FA8D8}"/>
              </a:ext>
            </a:extLst>
          </p:cNvPr>
          <p:cNvCxnSpPr>
            <a:cxnSpLocks/>
          </p:cNvCxnSpPr>
          <p:nvPr/>
        </p:nvCxnSpPr>
        <p:spPr>
          <a:xfrm flipV="1">
            <a:off x="3216349" y="2770908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5E86660B-9CA4-4F45-8B74-D1DF4DA1FF6D}"/>
              </a:ext>
            </a:extLst>
          </p:cNvPr>
          <p:cNvCxnSpPr>
            <a:cxnSpLocks/>
          </p:cNvCxnSpPr>
          <p:nvPr/>
        </p:nvCxnSpPr>
        <p:spPr>
          <a:xfrm>
            <a:off x="2697358" y="3074522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矢印コネクタ 331">
            <a:extLst>
              <a:ext uri="{FF2B5EF4-FFF2-40B4-BE49-F238E27FC236}">
                <a16:creationId xmlns:a16="http://schemas.microsoft.com/office/drawing/2014/main" id="{27269438-849B-4833-9713-268CC55E524B}"/>
              </a:ext>
            </a:extLst>
          </p:cNvPr>
          <p:cNvCxnSpPr>
            <a:cxnSpLocks/>
          </p:cNvCxnSpPr>
          <p:nvPr/>
        </p:nvCxnSpPr>
        <p:spPr>
          <a:xfrm flipV="1">
            <a:off x="3213503" y="3073000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線矢印コネクタ 341">
            <a:extLst>
              <a:ext uri="{FF2B5EF4-FFF2-40B4-BE49-F238E27FC236}">
                <a16:creationId xmlns:a16="http://schemas.microsoft.com/office/drawing/2014/main" id="{C871F9CB-64DD-4B52-BC42-AF31AE172BCC}"/>
              </a:ext>
            </a:extLst>
          </p:cNvPr>
          <p:cNvCxnSpPr>
            <a:cxnSpLocks/>
          </p:cNvCxnSpPr>
          <p:nvPr/>
        </p:nvCxnSpPr>
        <p:spPr>
          <a:xfrm>
            <a:off x="6805718" y="2775497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線矢印コネクタ 358">
            <a:extLst>
              <a:ext uri="{FF2B5EF4-FFF2-40B4-BE49-F238E27FC236}">
                <a16:creationId xmlns:a16="http://schemas.microsoft.com/office/drawing/2014/main" id="{B827D7EF-97DA-4F02-AD13-966A61635800}"/>
              </a:ext>
            </a:extLst>
          </p:cNvPr>
          <p:cNvCxnSpPr>
            <a:cxnSpLocks/>
          </p:cNvCxnSpPr>
          <p:nvPr/>
        </p:nvCxnSpPr>
        <p:spPr>
          <a:xfrm flipV="1">
            <a:off x="7321863" y="2773975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11216D8-69A5-4EFF-9E4C-57455DEAED6D}"/>
              </a:ext>
            </a:extLst>
          </p:cNvPr>
          <p:cNvCxnSpPr>
            <a:cxnSpLocks/>
          </p:cNvCxnSpPr>
          <p:nvPr/>
        </p:nvCxnSpPr>
        <p:spPr>
          <a:xfrm>
            <a:off x="6802872" y="3213039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線矢印コネクタ 369">
            <a:extLst>
              <a:ext uri="{FF2B5EF4-FFF2-40B4-BE49-F238E27FC236}">
                <a16:creationId xmlns:a16="http://schemas.microsoft.com/office/drawing/2014/main" id="{2869DD40-D433-4B37-847A-59735316B259}"/>
              </a:ext>
            </a:extLst>
          </p:cNvPr>
          <p:cNvCxnSpPr>
            <a:cxnSpLocks/>
          </p:cNvCxnSpPr>
          <p:nvPr/>
        </p:nvCxnSpPr>
        <p:spPr>
          <a:xfrm flipV="1">
            <a:off x="7319017" y="3211517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円弧 371">
            <a:extLst>
              <a:ext uri="{FF2B5EF4-FFF2-40B4-BE49-F238E27FC236}">
                <a16:creationId xmlns:a16="http://schemas.microsoft.com/office/drawing/2014/main" id="{C22AD398-6D46-4BBC-9C4C-403E8101067D}"/>
              </a:ext>
            </a:extLst>
          </p:cNvPr>
          <p:cNvSpPr/>
          <p:nvPr/>
        </p:nvSpPr>
        <p:spPr>
          <a:xfrm rot="900000">
            <a:off x="6932856" y="4235710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弧 374">
            <a:extLst>
              <a:ext uri="{FF2B5EF4-FFF2-40B4-BE49-F238E27FC236}">
                <a16:creationId xmlns:a16="http://schemas.microsoft.com/office/drawing/2014/main" id="{9ECC6BCE-4A31-42A4-9B56-7DD726C0D991}"/>
              </a:ext>
            </a:extLst>
          </p:cNvPr>
          <p:cNvSpPr/>
          <p:nvPr/>
        </p:nvSpPr>
        <p:spPr>
          <a:xfrm rot="20700000" flipH="1">
            <a:off x="6799649" y="4231433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円弧 378">
            <a:extLst>
              <a:ext uri="{FF2B5EF4-FFF2-40B4-BE49-F238E27FC236}">
                <a16:creationId xmlns:a16="http://schemas.microsoft.com/office/drawing/2014/main" id="{22B5E209-4EAE-48CD-BC43-F675801E90B0}"/>
              </a:ext>
            </a:extLst>
          </p:cNvPr>
          <p:cNvSpPr/>
          <p:nvPr/>
        </p:nvSpPr>
        <p:spPr>
          <a:xfrm rot="900000">
            <a:off x="2845717" y="4117188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円弧 380">
            <a:extLst>
              <a:ext uri="{FF2B5EF4-FFF2-40B4-BE49-F238E27FC236}">
                <a16:creationId xmlns:a16="http://schemas.microsoft.com/office/drawing/2014/main" id="{B056E288-A758-41D5-914A-51F1D5AD9889}"/>
              </a:ext>
            </a:extLst>
          </p:cNvPr>
          <p:cNvSpPr/>
          <p:nvPr/>
        </p:nvSpPr>
        <p:spPr>
          <a:xfrm rot="20700000" flipH="1">
            <a:off x="2712510" y="4112911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AB7A4BD4-9096-4F36-B9C9-302AB219DCD7}"/>
              </a:ext>
            </a:extLst>
          </p:cNvPr>
          <p:cNvSpPr txBox="1"/>
          <p:nvPr/>
        </p:nvSpPr>
        <p:spPr>
          <a:xfrm>
            <a:off x="6789270" y="3922833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257C2B4C-0B88-439E-B1D6-B484424BEE91}"/>
              </a:ext>
            </a:extLst>
          </p:cNvPr>
          <p:cNvSpPr txBox="1"/>
          <p:nvPr/>
        </p:nvSpPr>
        <p:spPr>
          <a:xfrm>
            <a:off x="7536753" y="3926472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3ECD73F8-22CD-457D-9BAE-E0CFC8B3A652}"/>
              </a:ext>
            </a:extLst>
          </p:cNvPr>
          <p:cNvSpPr txBox="1"/>
          <p:nvPr/>
        </p:nvSpPr>
        <p:spPr>
          <a:xfrm>
            <a:off x="2535009" y="3935789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49B6A769-A2F7-496B-8984-47B92E6FD8CC}"/>
              </a:ext>
            </a:extLst>
          </p:cNvPr>
          <p:cNvSpPr txBox="1"/>
          <p:nvPr/>
        </p:nvSpPr>
        <p:spPr>
          <a:xfrm>
            <a:off x="3629383" y="3941578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4221171A-B3F7-4637-B41F-CED2F4FFE360}"/>
              </a:ext>
            </a:extLst>
          </p:cNvPr>
          <p:cNvSpPr/>
          <p:nvPr/>
        </p:nvSpPr>
        <p:spPr>
          <a:xfrm rot="1249375">
            <a:off x="7855154" y="2236784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AC268FA9-2F53-4BAE-95CE-2ADE42ACC0B8}"/>
              </a:ext>
            </a:extLst>
          </p:cNvPr>
          <p:cNvSpPr txBox="1"/>
          <p:nvPr/>
        </p:nvSpPr>
        <p:spPr>
          <a:xfrm>
            <a:off x="7610547" y="1822696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C62934AE-7924-44CD-A739-24E5FDAEFF8C}"/>
              </a:ext>
            </a:extLst>
          </p:cNvPr>
          <p:cNvSpPr/>
          <p:nvPr/>
        </p:nvSpPr>
        <p:spPr>
          <a:xfrm rot="1249375">
            <a:off x="3705553" y="223980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583B70C6-F466-485C-B4CB-A69E9CDA20A4}"/>
              </a:ext>
            </a:extLst>
          </p:cNvPr>
          <p:cNvSpPr txBox="1"/>
          <p:nvPr/>
        </p:nvSpPr>
        <p:spPr>
          <a:xfrm>
            <a:off x="3460946" y="182571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765731F5-AEE8-47D1-941A-FD24DA4A036D}"/>
              </a:ext>
            </a:extLst>
          </p:cNvPr>
          <p:cNvSpPr txBox="1"/>
          <p:nvPr/>
        </p:nvSpPr>
        <p:spPr>
          <a:xfrm>
            <a:off x="1474476" y="1823193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051114B2-0D14-46B9-91EC-09F489F5C73A}"/>
              </a:ext>
            </a:extLst>
          </p:cNvPr>
          <p:cNvSpPr/>
          <p:nvPr/>
        </p:nvSpPr>
        <p:spPr>
          <a:xfrm rot="20350625" flipV="1">
            <a:off x="6478832" y="223219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91B5626-DB9D-42CF-BA87-D0B9E0DF7E52}"/>
              </a:ext>
            </a:extLst>
          </p:cNvPr>
          <p:cNvSpPr/>
          <p:nvPr/>
        </p:nvSpPr>
        <p:spPr>
          <a:xfrm rot="20350625" flipV="1">
            <a:off x="2329231" y="2235216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AA800C56-32BD-4088-9D7B-F1FEC042E497}"/>
              </a:ext>
            </a:extLst>
          </p:cNvPr>
          <p:cNvSpPr txBox="1"/>
          <p:nvPr/>
        </p:nvSpPr>
        <p:spPr>
          <a:xfrm>
            <a:off x="5635530" y="181661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9B76BE97-B389-42F3-83ED-AFF0BC1CBE18}"/>
              </a:ext>
            </a:extLst>
          </p:cNvPr>
          <p:cNvCxnSpPr>
            <a:cxnSpLocks/>
          </p:cNvCxnSpPr>
          <p:nvPr/>
        </p:nvCxnSpPr>
        <p:spPr>
          <a:xfrm flipV="1">
            <a:off x="4992387" y="4342639"/>
            <a:ext cx="0" cy="306679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EF8A2FB8-0451-473F-8CBD-EE1A7C4B0288}"/>
              </a:ext>
            </a:extLst>
          </p:cNvPr>
          <p:cNvSpPr txBox="1"/>
          <p:nvPr/>
        </p:nvSpPr>
        <p:spPr>
          <a:xfrm>
            <a:off x="5762898" y="441221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</a:t>
            </a:r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7126B360-966F-4906-9BAE-89ED6DF19DCE}"/>
              </a:ext>
            </a:extLst>
          </p:cNvPr>
          <p:cNvCxnSpPr>
            <a:cxnSpLocks/>
          </p:cNvCxnSpPr>
          <p:nvPr/>
        </p:nvCxnSpPr>
        <p:spPr>
          <a:xfrm flipV="1">
            <a:off x="6273499" y="4342641"/>
            <a:ext cx="0" cy="428979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F797A46-9EF0-43AD-8BA5-6A2F526D90BB}"/>
              </a:ext>
            </a:extLst>
          </p:cNvPr>
          <p:cNvCxnSpPr>
            <a:cxnSpLocks/>
          </p:cNvCxnSpPr>
          <p:nvPr/>
        </p:nvCxnSpPr>
        <p:spPr>
          <a:xfrm flipV="1">
            <a:off x="8647992" y="5219830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9C2A1634-5989-42ED-BE47-FFC792BD50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30157" y="5444156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428">
            <a:extLst>
              <a:ext uri="{FF2B5EF4-FFF2-40B4-BE49-F238E27FC236}">
                <a16:creationId xmlns:a16="http://schemas.microsoft.com/office/drawing/2014/main" id="{28478DF4-8F78-4952-B8F1-2113B24DA7CC}"/>
              </a:ext>
            </a:extLst>
          </p:cNvPr>
          <p:cNvSpPr/>
          <p:nvPr/>
        </p:nvSpPr>
        <p:spPr>
          <a:xfrm rot="8100000">
            <a:off x="8621128" y="5634305"/>
            <a:ext cx="59363" cy="593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テキスト ボックス 430">
            <a:extLst>
              <a:ext uri="{FF2B5EF4-FFF2-40B4-BE49-F238E27FC236}">
                <a16:creationId xmlns:a16="http://schemas.microsoft.com/office/drawing/2014/main" id="{BA4D941E-51D1-4084-A844-94E5ECBD0933}"/>
              </a:ext>
            </a:extLst>
          </p:cNvPr>
          <p:cNvSpPr txBox="1"/>
          <p:nvPr/>
        </p:nvSpPr>
        <p:spPr>
          <a:xfrm>
            <a:off x="8644051" y="530311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0F0E1702-FF3B-45D7-B5D2-4FB5623F280A}"/>
              </a:ext>
            </a:extLst>
          </p:cNvPr>
          <p:cNvSpPr txBox="1"/>
          <p:nvPr/>
        </p:nvSpPr>
        <p:spPr>
          <a:xfrm>
            <a:off x="8287770" y="567257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A705B820-55E9-4408-B4FF-81CA214DFE75}"/>
              </a:ext>
            </a:extLst>
          </p:cNvPr>
          <p:cNvSpPr txBox="1"/>
          <p:nvPr/>
        </p:nvSpPr>
        <p:spPr>
          <a:xfrm>
            <a:off x="8642266" y="56711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0A142B10-48FB-4464-947D-A3FBE2391EB6}"/>
              </a:ext>
            </a:extLst>
          </p:cNvPr>
          <p:cNvSpPr/>
          <p:nvPr/>
        </p:nvSpPr>
        <p:spPr>
          <a:xfrm rot="5400000">
            <a:off x="1888602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3E805EC4-3B03-449F-9640-FAECE9A71B24}"/>
              </a:ext>
            </a:extLst>
          </p:cNvPr>
          <p:cNvSpPr/>
          <p:nvPr/>
        </p:nvSpPr>
        <p:spPr>
          <a:xfrm rot="5400000">
            <a:off x="1888602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F292621F-1A0A-4E8D-92D1-4C78BC6B37DD}"/>
              </a:ext>
            </a:extLst>
          </p:cNvPr>
          <p:cNvSpPr/>
          <p:nvPr/>
        </p:nvSpPr>
        <p:spPr>
          <a:xfrm>
            <a:off x="1888601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4EC8435C-451A-4D37-9495-966C3C935FAC}"/>
              </a:ext>
            </a:extLst>
          </p:cNvPr>
          <p:cNvSpPr/>
          <p:nvPr/>
        </p:nvSpPr>
        <p:spPr>
          <a:xfrm rot="5400000">
            <a:off x="1888602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楕円 443">
            <a:extLst>
              <a:ext uri="{FF2B5EF4-FFF2-40B4-BE49-F238E27FC236}">
                <a16:creationId xmlns:a16="http://schemas.microsoft.com/office/drawing/2014/main" id="{BEF91327-7DB6-4CED-8AA3-11971E210AEE}"/>
              </a:ext>
            </a:extLst>
          </p:cNvPr>
          <p:cNvSpPr/>
          <p:nvPr/>
        </p:nvSpPr>
        <p:spPr>
          <a:xfrm rot="5400000">
            <a:off x="1888602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4" name="直線矢印コネクタ 433">
            <a:extLst>
              <a:ext uri="{FF2B5EF4-FFF2-40B4-BE49-F238E27FC236}">
                <a16:creationId xmlns:a16="http://schemas.microsoft.com/office/drawing/2014/main" id="{A5E776BB-455B-431B-B070-621C285121D6}"/>
              </a:ext>
            </a:extLst>
          </p:cNvPr>
          <p:cNvCxnSpPr>
            <a:cxnSpLocks/>
          </p:cNvCxnSpPr>
          <p:nvPr/>
        </p:nvCxnSpPr>
        <p:spPr>
          <a:xfrm rot="2700000" flipV="1">
            <a:off x="2443533" y="5198652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>
            <a:extLst>
              <a:ext uri="{FF2B5EF4-FFF2-40B4-BE49-F238E27FC236}">
                <a16:creationId xmlns:a16="http://schemas.microsoft.com/office/drawing/2014/main" id="{365A24E8-2B6E-482A-912A-35EEE7F8EF51}"/>
              </a:ext>
            </a:extLst>
          </p:cNvPr>
          <p:cNvCxnSpPr>
            <a:cxnSpLocks/>
          </p:cNvCxnSpPr>
          <p:nvPr/>
        </p:nvCxnSpPr>
        <p:spPr>
          <a:xfrm rot="18900000" flipV="1">
            <a:off x="2130878" y="5203242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5E89C9FC-799F-4145-A176-20BA06A1E5FA}"/>
              </a:ext>
            </a:extLst>
          </p:cNvPr>
          <p:cNvSpPr txBox="1"/>
          <p:nvPr/>
        </p:nvSpPr>
        <p:spPr>
          <a:xfrm>
            <a:off x="2390397" y="529176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65896707-A3EC-4EDC-833E-AF114E0D513D}"/>
              </a:ext>
            </a:extLst>
          </p:cNvPr>
          <p:cNvSpPr txBox="1"/>
          <p:nvPr/>
        </p:nvSpPr>
        <p:spPr>
          <a:xfrm>
            <a:off x="1877220" y="530108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55F8D488-8C06-486A-97CE-BB414B6B067A}"/>
              </a:ext>
            </a:extLst>
          </p:cNvPr>
          <p:cNvSpPr txBox="1"/>
          <p:nvPr/>
        </p:nvSpPr>
        <p:spPr>
          <a:xfrm>
            <a:off x="2160364" y="560706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9" name="楕円 438">
            <a:extLst>
              <a:ext uri="{FF2B5EF4-FFF2-40B4-BE49-F238E27FC236}">
                <a16:creationId xmlns:a16="http://schemas.microsoft.com/office/drawing/2014/main" id="{69919A9F-3A94-4446-93FE-FF4B17E40560}"/>
              </a:ext>
            </a:extLst>
          </p:cNvPr>
          <p:cNvSpPr/>
          <p:nvPr/>
        </p:nvSpPr>
        <p:spPr>
          <a:xfrm rot="8100000">
            <a:off x="2253328" y="5555275"/>
            <a:ext cx="59363" cy="593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9A94F998-0DFD-440C-8D59-487936774CC9}"/>
              </a:ext>
            </a:extLst>
          </p:cNvPr>
          <p:cNvCxnSpPr>
            <a:cxnSpLocks/>
            <a:stCxn id="438" idx="3"/>
          </p:cNvCxnSpPr>
          <p:nvPr/>
        </p:nvCxnSpPr>
        <p:spPr>
          <a:xfrm flipH="1" flipV="1">
            <a:off x="1915727" y="4631400"/>
            <a:ext cx="1102424" cy="1106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45C440BD-0AD4-4D05-82CB-90A9A9E626E9}"/>
              </a:ext>
            </a:extLst>
          </p:cNvPr>
          <p:cNvCxnSpPr>
            <a:cxnSpLocks/>
          </p:cNvCxnSpPr>
          <p:nvPr/>
        </p:nvCxnSpPr>
        <p:spPr>
          <a:xfrm flipH="1" flipV="1">
            <a:off x="2207093" y="4254536"/>
            <a:ext cx="1448281" cy="14514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A5F687D-81D2-4B1C-8E7F-E485DEF3BB14}"/>
              </a:ext>
            </a:extLst>
          </p:cNvPr>
          <p:cNvCxnSpPr>
            <a:cxnSpLocks/>
          </p:cNvCxnSpPr>
          <p:nvPr/>
        </p:nvCxnSpPr>
        <p:spPr>
          <a:xfrm>
            <a:off x="1809750" y="4347226"/>
            <a:ext cx="3382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EB06F649-79E2-4226-B5BD-B1866663330D}"/>
              </a:ext>
            </a:extLst>
          </p:cNvPr>
          <p:cNvCxnSpPr>
            <a:cxnSpLocks/>
          </p:cNvCxnSpPr>
          <p:nvPr/>
        </p:nvCxnSpPr>
        <p:spPr>
          <a:xfrm>
            <a:off x="1809750" y="4651599"/>
            <a:ext cx="3419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2FDE99-B374-446C-B829-0FCD96367098}"/>
              </a:ext>
            </a:extLst>
          </p:cNvPr>
          <p:cNvGrpSpPr/>
          <p:nvPr/>
        </p:nvGrpSpPr>
        <p:grpSpPr>
          <a:xfrm>
            <a:off x="2887627" y="3242048"/>
            <a:ext cx="3237178" cy="1455156"/>
            <a:chOff x="3706908" y="2938791"/>
            <a:chExt cx="2265803" cy="852159"/>
          </a:xfrm>
        </p:grpSpPr>
        <p:sp>
          <p:nvSpPr>
            <p:cNvPr id="9" name="直方体 8">
              <a:extLst>
                <a:ext uri="{FF2B5EF4-FFF2-40B4-BE49-F238E27FC236}">
                  <a16:creationId xmlns:a16="http://schemas.microsoft.com/office/drawing/2014/main" id="{C2BDD080-91F0-4029-8570-E28ABD19526A}"/>
                </a:ext>
              </a:extLst>
            </p:cNvPr>
            <p:cNvSpPr/>
            <p:nvPr/>
          </p:nvSpPr>
          <p:spPr>
            <a:xfrm>
              <a:off x="3886199" y="3267075"/>
              <a:ext cx="1190625" cy="523875"/>
            </a:xfrm>
            <a:prstGeom prst="cube">
              <a:avLst>
                <a:gd name="adj" fmla="val 659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F8887A2-FB3F-44FF-8A5F-AF4A8175CDFE}"/>
                </a:ext>
              </a:extLst>
            </p:cNvPr>
            <p:cNvCxnSpPr/>
            <p:nvPr/>
          </p:nvCxnSpPr>
          <p:spPr>
            <a:xfrm flipV="1">
              <a:off x="5148262" y="3267075"/>
              <a:ext cx="0" cy="166687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8A027F7-AEA1-4B86-B887-156E09ED2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1963" y="3200401"/>
              <a:ext cx="804861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4A514F3-4CBD-41B6-AA66-A1B38A1A4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4762" y="3283961"/>
              <a:ext cx="371473" cy="302201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B0F691B-C86D-419B-80D9-526AFE9FDD90}"/>
                </a:ext>
              </a:extLst>
            </p:cNvPr>
            <p:cNvSpPr txBox="1"/>
            <p:nvPr/>
          </p:nvSpPr>
          <p:spPr>
            <a:xfrm>
              <a:off x="5114924" y="3219613"/>
              <a:ext cx="857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 mm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38D277-F08F-4088-842C-D5D248C20715}"/>
                </a:ext>
              </a:extLst>
            </p:cNvPr>
            <p:cNvSpPr txBox="1"/>
            <p:nvPr/>
          </p:nvSpPr>
          <p:spPr>
            <a:xfrm>
              <a:off x="4371974" y="2938791"/>
              <a:ext cx="857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5.2</a:t>
              </a:r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mm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FBA5CA7-794E-466C-BAFB-22A5A1375569}"/>
                </a:ext>
              </a:extLst>
            </p:cNvPr>
            <p:cNvSpPr txBox="1"/>
            <p:nvPr/>
          </p:nvSpPr>
          <p:spPr>
            <a:xfrm>
              <a:off x="3706908" y="3277002"/>
              <a:ext cx="857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3.2 mm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C731A2-4A6E-4B4F-A636-6CD4D6646BB9}"/>
              </a:ext>
            </a:extLst>
          </p:cNvPr>
          <p:cNvSpPr txBox="1"/>
          <p:nvPr/>
        </p:nvSpPr>
        <p:spPr>
          <a:xfrm>
            <a:off x="6589601" y="499603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CEF85A-8D8F-4172-98BB-43BDCC35A8B7}"/>
              </a:ext>
            </a:extLst>
          </p:cNvPr>
          <p:cNvSpPr txBox="1"/>
          <p:nvPr/>
        </p:nvSpPr>
        <p:spPr>
          <a:xfrm>
            <a:off x="6377410" y="416929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0D266C-35B0-42D7-B657-DFBBEADE4C2B}"/>
              </a:ext>
            </a:extLst>
          </p:cNvPr>
          <p:cNvSpPr txBox="1"/>
          <p:nvPr/>
        </p:nvSpPr>
        <p:spPr>
          <a:xfrm>
            <a:off x="5767018" y="398422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6640D41-C6B2-4A18-A3C7-0C55218D62AF}"/>
              </a:ext>
            </a:extLst>
          </p:cNvPr>
          <p:cNvCxnSpPr>
            <a:cxnSpLocks/>
          </p:cNvCxnSpPr>
          <p:nvPr/>
        </p:nvCxnSpPr>
        <p:spPr>
          <a:xfrm>
            <a:off x="5816894" y="4213613"/>
            <a:ext cx="0" cy="82387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144671-472F-4921-8D2A-2A75FF36704B}"/>
              </a:ext>
            </a:extLst>
          </p:cNvPr>
          <p:cNvCxnSpPr>
            <a:cxnSpLocks/>
          </p:cNvCxnSpPr>
          <p:nvPr/>
        </p:nvCxnSpPr>
        <p:spPr>
          <a:xfrm flipH="1">
            <a:off x="5816896" y="5037484"/>
            <a:ext cx="77270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ADDCFF9-1356-4087-BB96-EB7DD4168276}"/>
              </a:ext>
            </a:extLst>
          </p:cNvPr>
          <p:cNvCxnSpPr>
            <a:cxnSpLocks/>
          </p:cNvCxnSpPr>
          <p:nvPr/>
        </p:nvCxnSpPr>
        <p:spPr>
          <a:xfrm flipH="1">
            <a:off x="5816896" y="4409608"/>
            <a:ext cx="662961" cy="63138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AB07DC6-BB62-45E7-8390-5E4E534AE907}"/>
              </a:ext>
            </a:extLst>
          </p:cNvPr>
          <p:cNvCxnSpPr>
            <a:cxnSpLocks/>
          </p:cNvCxnSpPr>
          <p:nvPr/>
        </p:nvCxnSpPr>
        <p:spPr>
          <a:xfrm flipH="1">
            <a:off x="7603640" y="2618799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4D6DD16-4AF4-4CF4-8CE8-DCB6D8E67E3E}"/>
              </a:ext>
            </a:extLst>
          </p:cNvPr>
          <p:cNvCxnSpPr>
            <a:cxnSpLocks/>
          </p:cNvCxnSpPr>
          <p:nvPr/>
        </p:nvCxnSpPr>
        <p:spPr>
          <a:xfrm>
            <a:off x="7608256" y="166745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7A0AC1-4CAE-46B5-A712-A3A9BE91CAAA}"/>
              </a:ext>
            </a:extLst>
          </p:cNvPr>
          <p:cNvCxnSpPr>
            <a:cxnSpLocks/>
          </p:cNvCxnSpPr>
          <p:nvPr/>
        </p:nvCxnSpPr>
        <p:spPr>
          <a:xfrm flipH="1">
            <a:off x="6527629" y="261879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0191850C-1304-4D2C-AA49-DF4C41372508}"/>
              </a:ext>
            </a:extLst>
          </p:cNvPr>
          <p:cNvSpPr/>
          <p:nvPr/>
        </p:nvSpPr>
        <p:spPr>
          <a:xfrm rot="5400000">
            <a:off x="7476186" y="248825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420368D-D7C9-4969-9329-AE7CC59CB989}"/>
              </a:ext>
            </a:extLst>
          </p:cNvPr>
          <p:cNvCxnSpPr>
            <a:cxnSpLocks/>
          </p:cNvCxnSpPr>
          <p:nvPr/>
        </p:nvCxnSpPr>
        <p:spPr>
          <a:xfrm flipH="1">
            <a:off x="7499758" y="166745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42420F-E8DA-487D-A0E6-AD7300562FB0}"/>
              </a:ext>
            </a:extLst>
          </p:cNvPr>
          <p:cNvCxnSpPr>
            <a:cxnSpLocks/>
          </p:cNvCxnSpPr>
          <p:nvPr/>
        </p:nvCxnSpPr>
        <p:spPr>
          <a:xfrm flipH="1">
            <a:off x="6557649" y="267296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84FE062-EEB4-4EC4-8CD0-710E524A4D6B}"/>
              </a:ext>
            </a:extLst>
          </p:cNvPr>
          <p:cNvCxnSpPr>
            <a:cxnSpLocks/>
          </p:cNvCxnSpPr>
          <p:nvPr/>
        </p:nvCxnSpPr>
        <p:spPr>
          <a:xfrm flipH="1">
            <a:off x="6566886" y="355397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A8FC77-FEC6-41AA-B9F8-022E19ADFA6A}"/>
              </a:ext>
            </a:extLst>
          </p:cNvPr>
          <p:cNvCxnSpPr>
            <a:cxnSpLocks/>
          </p:cNvCxnSpPr>
          <p:nvPr/>
        </p:nvCxnSpPr>
        <p:spPr>
          <a:xfrm>
            <a:off x="6557649" y="2672968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D521B09-4D92-42A2-BE4C-A16B4D490ED7}"/>
              </a:ext>
            </a:extLst>
          </p:cNvPr>
          <p:cNvCxnSpPr>
            <a:cxnSpLocks/>
          </p:cNvCxnSpPr>
          <p:nvPr/>
        </p:nvCxnSpPr>
        <p:spPr>
          <a:xfrm flipH="1">
            <a:off x="6566886" y="4554875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904D024-3BB8-4040-A7CE-B87B98F402F5}"/>
              </a:ext>
            </a:extLst>
          </p:cNvPr>
          <p:cNvCxnSpPr>
            <a:cxnSpLocks/>
          </p:cNvCxnSpPr>
          <p:nvPr/>
        </p:nvCxnSpPr>
        <p:spPr>
          <a:xfrm flipH="1">
            <a:off x="7508995" y="355397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515DC1E-CEAD-44B3-92DB-8186A6225DAD}"/>
              </a:ext>
            </a:extLst>
          </p:cNvPr>
          <p:cNvCxnSpPr>
            <a:cxnSpLocks/>
          </p:cNvCxnSpPr>
          <p:nvPr/>
        </p:nvCxnSpPr>
        <p:spPr>
          <a:xfrm flipH="1">
            <a:off x="7508995" y="2592707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E9FDC17-F2D3-40FD-8110-C0612B0F40BE}"/>
              </a:ext>
            </a:extLst>
          </p:cNvPr>
          <p:cNvCxnSpPr>
            <a:cxnSpLocks/>
          </p:cNvCxnSpPr>
          <p:nvPr/>
        </p:nvCxnSpPr>
        <p:spPr>
          <a:xfrm flipH="1">
            <a:off x="7612877" y="3549361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FA6CEBF-0724-4084-846B-E5FE682B98D2}"/>
              </a:ext>
            </a:extLst>
          </p:cNvPr>
          <p:cNvCxnSpPr>
            <a:cxnSpLocks/>
          </p:cNvCxnSpPr>
          <p:nvPr/>
        </p:nvCxnSpPr>
        <p:spPr>
          <a:xfrm>
            <a:off x="8550365" y="166745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5CC24227-5FF2-45CF-ACE2-88E5A6505396}"/>
              </a:ext>
            </a:extLst>
          </p:cNvPr>
          <p:cNvSpPr/>
          <p:nvPr/>
        </p:nvSpPr>
        <p:spPr>
          <a:xfrm>
            <a:off x="8454808" y="254990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E89AE1B-1FBB-4F93-9217-4AEC564D9C5C}"/>
              </a:ext>
            </a:extLst>
          </p:cNvPr>
          <p:cNvSpPr/>
          <p:nvPr/>
        </p:nvSpPr>
        <p:spPr>
          <a:xfrm rot="5400000">
            <a:off x="8365265" y="3425359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1615179-5C60-43DD-A65D-5BEB548D77E0}"/>
              </a:ext>
            </a:extLst>
          </p:cNvPr>
          <p:cNvCxnSpPr>
            <a:cxnSpLocks/>
          </p:cNvCxnSpPr>
          <p:nvPr/>
        </p:nvCxnSpPr>
        <p:spPr>
          <a:xfrm>
            <a:off x="8441867" y="267296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7A693C1-3D1B-4271-870F-4FC118B0ED93}"/>
              </a:ext>
            </a:extLst>
          </p:cNvPr>
          <p:cNvCxnSpPr>
            <a:cxnSpLocks/>
          </p:cNvCxnSpPr>
          <p:nvPr/>
        </p:nvCxnSpPr>
        <p:spPr>
          <a:xfrm flipH="1">
            <a:off x="8441866" y="1667521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53B52F-0F75-4086-994C-FF318E22EF0F}"/>
              </a:ext>
            </a:extLst>
          </p:cNvPr>
          <p:cNvCxnSpPr>
            <a:cxnSpLocks/>
          </p:cNvCxnSpPr>
          <p:nvPr/>
        </p:nvCxnSpPr>
        <p:spPr>
          <a:xfrm flipH="1">
            <a:off x="6557649" y="166745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9AAC128-F56D-4B4E-805D-7B230CF2831B}"/>
              </a:ext>
            </a:extLst>
          </p:cNvPr>
          <p:cNvCxnSpPr>
            <a:cxnSpLocks/>
          </p:cNvCxnSpPr>
          <p:nvPr/>
        </p:nvCxnSpPr>
        <p:spPr>
          <a:xfrm flipH="1">
            <a:off x="7603640" y="1667454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DA8503-31C8-4ACB-A627-C5E8E98D2AF6}"/>
              </a:ext>
            </a:extLst>
          </p:cNvPr>
          <p:cNvCxnSpPr>
            <a:cxnSpLocks/>
          </p:cNvCxnSpPr>
          <p:nvPr/>
        </p:nvCxnSpPr>
        <p:spPr>
          <a:xfrm flipH="1">
            <a:off x="7134925" y="211483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BBAC0AC-DFA3-46CB-B711-F31A4D17985E}"/>
              </a:ext>
            </a:extLst>
          </p:cNvPr>
          <p:cNvCxnSpPr>
            <a:cxnSpLocks/>
          </p:cNvCxnSpPr>
          <p:nvPr/>
        </p:nvCxnSpPr>
        <p:spPr>
          <a:xfrm>
            <a:off x="9492474" y="1667454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38E4434-A9D9-4B4D-87DE-5D28F922B97D}"/>
              </a:ext>
            </a:extLst>
          </p:cNvPr>
          <p:cNvCxnSpPr>
            <a:cxnSpLocks/>
          </p:cNvCxnSpPr>
          <p:nvPr/>
        </p:nvCxnSpPr>
        <p:spPr>
          <a:xfrm flipH="1">
            <a:off x="8451103" y="355397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4B97F11-96E9-40B2-9578-991F53943E40}"/>
              </a:ext>
            </a:extLst>
          </p:cNvPr>
          <p:cNvCxnSpPr>
            <a:cxnSpLocks/>
          </p:cNvCxnSpPr>
          <p:nvPr/>
        </p:nvCxnSpPr>
        <p:spPr>
          <a:xfrm flipH="1">
            <a:off x="8441866" y="261879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D95991-DEBC-401A-90FC-9F413F834BE7}"/>
              </a:ext>
            </a:extLst>
          </p:cNvPr>
          <p:cNvCxnSpPr>
            <a:cxnSpLocks/>
          </p:cNvCxnSpPr>
          <p:nvPr/>
        </p:nvCxnSpPr>
        <p:spPr>
          <a:xfrm>
            <a:off x="9028378" y="2124745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4A5A041-F9F8-40EF-A144-50BCBA98C1F0}"/>
              </a:ext>
            </a:extLst>
          </p:cNvPr>
          <p:cNvSpPr/>
          <p:nvPr/>
        </p:nvSpPr>
        <p:spPr>
          <a:xfrm>
            <a:off x="6482324" y="446470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79F7DE1-701E-4D45-BF3E-209CAD231224}"/>
              </a:ext>
            </a:extLst>
          </p:cNvPr>
          <p:cNvSpPr/>
          <p:nvPr/>
        </p:nvSpPr>
        <p:spPr>
          <a:xfrm>
            <a:off x="6486855" y="258798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BAFEB36-2116-43F3-B263-8928BF49DF9D}"/>
              </a:ext>
            </a:extLst>
          </p:cNvPr>
          <p:cNvSpPr/>
          <p:nvPr/>
        </p:nvSpPr>
        <p:spPr>
          <a:xfrm>
            <a:off x="8354275" y="44594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ABA8BE69-F753-409E-9300-C4E5399AAA7A}"/>
              </a:ext>
            </a:extLst>
          </p:cNvPr>
          <p:cNvSpPr/>
          <p:nvPr/>
        </p:nvSpPr>
        <p:spPr>
          <a:xfrm>
            <a:off x="8358806" y="258271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C3A2CDD-28F5-4BD5-AD8B-13F2AF8B883A}"/>
              </a:ext>
            </a:extLst>
          </p:cNvPr>
          <p:cNvSpPr/>
          <p:nvPr/>
        </p:nvSpPr>
        <p:spPr>
          <a:xfrm>
            <a:off x="9406010" y="351816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9E3CF5E2-C147-49FB-9D24-6623D5AECB53}"/>
              </a:ext>
            </a:extLst>
          </p:cNvPr>
          <p:cNvSpPr/>
          <p:nvPr/>
        </p:nvSpPr>
        <p:spPr>
          <a:xfrm rot="5400000">
            <a:off x="9353796" y="2528327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B6E9902-8CE5-47F4-AA2C-14A6A810431B}"/>
              </a:ext>
            </a:extLst>
          </p:cNvPr>
          <p:cNvSpPr/>
          <p:nvPr/>
        </p:nvSpPr>
        <p:spPr>
          <a:xfrm>
            <a:off x="9410541" y="16414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825CDF2-E92F-45B3-ACD8-C19AF858467A}"/>
              </a:ext>
            </a:extLst>
          </p:cNvPr>
          <p:cNvCxnSpPr>
            <a:cxnSpLocks/>
          </p:cNvCxnSpPr>
          <p:nvPr/>
        </p:nvCxnSpPr>
        <p:spPr>
          <a:xfrm flipH="1">
            <a:off x="7144162" y="3035473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C57F3C1-0BA6-4609-A09B-9CD3B347B41F}"/>
              </a:ext>
            </a:extLst>
          </p:cNvPr>
          <p:cNvCxnSpPr>
            <a:cxnSpLocks/>
          </p:cNvCxnSpPr>
          <p:nvPr/>
        </p:nvCxnSpPr>
        <p:spPr>
          <a:xfrm flipH="1">
            <a:off x="7144162" y="3996745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ADE3814E-34A1-474C-87EF-23F689E05437}"/>
              </a:ext>
            </a:extLst>
          </p:cNvPr>
          <p:cNvCxnSpPr>
            <a:cxnSpLocks/>
          </p:cNvCxnSpPr>
          <p:nvPr/>
        </p:nvCxnSpPr>
        <p:spPr>
          <a:xfrm>
            <a:off x="8095503" y="211483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2C5AFBA-ECBE-4443-8027-37EECF617D2D}"/>
              </a:ext>
            </a:extLst>
          </p:cNvPr>
          <p:cNvCxnSpPr>
            <a:cxnSpLocks/>
          </p:cNvCxnSpPr>
          <p:nvPr/>
        </p:nvCxnSpPr>
        <p:spPr>
          <a:xfrm>
            <a:off x="7153394" y="211483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F769E85C-A6D7-4C40-BA74-179EFA07D5FD}"/>
              </a:ext>
            </a:extLst>
          </p:cNvPr>
          <p:cNvSpPr/>
          <p:nvPr/>
        </p:nvSpPr>
        <p:spPr>
          <a:xfrm>
            <a:off x="8006328" y="390262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C90A58AB-D25C-4A41-B514-B8C5FBD7034F}"/>
              </a:ext>
            </a:extLst>
          </p:cNvPr>
          <p:cNvSpPr/>
          <p:nvPr/>
        </p:nvSpPr>
        <p:spPr>
          <a:xfrm rot="5400000">
            <a:off x="7954114" y="2912789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EB77892-995D-4B8C-9A18-809941750417}"/>
              </a:ext>
            </a:extLst>
          </p:cNvPr>
          <p:cNvSpPr/>
          <p:nvPr/>
        </p:nvSpPr>
        <p:spPr>
          <a:xfrm>
            <a:off x="8010859" y="202590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B7C1799A-8074-4120-AC45-2C6CD9C6696C}"/>
              </a:ext>
            </a:extLst>
          </p:cNvPr>
          <p:cNvSpPr/>
          <p:nvPr/>
        </p:nvSpPr>
        <p:spPr>
          <a:xfrm>
            <a:off x="7528400" y="34780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78BD286-9035-400D-A252-9030550F9F92}"/>
              </a:ext>
            </a:extLst>
          </p:cNvPr>
          <p:cNvSpPr/>
          <p:nvPr/>
        </p:nvSpPr>
        <p:spPr>
          <a:xfrm>
            <a:off x="7532931" y="16013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F1C2CB9-D47B-4884-8EE8-B2E5D78E5761}"/>
              </a:ext>
            </a:extLst>
          </p:cNvPr>
          <p:cNvCxnSpPr>
            <a:cxnSpLocks/>
          </p:cNvCxnSpPr>
          <p:nvPr/>
        </p:nvCxnSpPr>
        <p:spPr>
          <a:xfrm>
            <a:off x="7499758" y="267296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42027309-7691-4209-BB5E-1B7C8FF36817}"/>
              </a:ext>
            </a:extLst>
          </p:cNvPr>
          <p:cNvSpPr/>
          <p:nvPr/>
        </p:nvSpPr>
        <p:spPr>
          <a:xfrm rot="5400000">
            <a:off x="7316507" y="442744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53883AB-9561-4D33-9304-127FA43ED254}"/>
              </a:ext>
            </a:extLst>
          </p:cNvPr>
          <p:cNvSpPr/>
          <p:nvPr/>
        </p:nvSpPr>
        <p:spPr>
          <a:xfrm rot="5400000">
            <a:off x="7353836" y="2562156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2D790D98-EA5B-4BD2-9500-6CDEAD6FEFD8}"/>
              </a:ext>
            </a:extLst>
          </p:cNvPr>
          <p:cNvSpPr/>
          <p:nvPr/>
        </p:nvSpPr>
        <p:spPr>
          <a:xfrm>
            <a:off x="8945678" y="29904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E73CCAE-EE85-4D70-9C8F-3959E39E84BC}"/>
              </a:ext>
            </a:extLst>
          </p:cNvPr>
          <p:cNvSpPr/>
          <p:nvPr/>
        </p:nvSpPr>
        <p:spPr>
          <a:xfrm rot="5400000">
            <a:off x="8856135" y="386591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9B22C82-12B8-4ABA-AA1A-22A9ADAD0D8D}"/>
              </a:ext>
            </a:extLst>
          </p:cNvPr>
          <p:cNvSpPr/>
          <p:nvPr/>
        </p:nvSpPr>
        <p:spPr>
          <a:xfrm rot="5400000">
            <a:off x="8893464" y="200062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A28545B-0D2D-431B-8712-22BC1430F8C1}"/>
              </a:ext>
            </a:extLst>
          </p:cNvPr>
          <p:cNvSpPr/>
          <p:nvPr/>
        </p:nvSpPr>
        <p:spPr>
          <a:xfrm>
            <a:off x="7069163" y="297115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8197F0AD-146F-46DF-A587-53FBA4E04690}"/>
              </a:ext>
            </a:extLst>
          </p:cNvPr>
          <p:cNvSpPr/>
          <p:nvPr/>
        </p:nvSpPr>
        <p:spPr>
          <a:xfrm rot="5400000">
            <a:off x="6979620" y="384660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AC3FDF51-07F3-4680-9C68-77E9A4B74DDD}"/>
              </a:ext>
            </a:extLst>
          </p:cNvPr>
          <p:cNvSpPr/>
          <p:nvPr/>
        </p:nvSpPr>
        <p:spPr>
          <a:xfrm rot="5400000">
            <a:off x="7016949" y="1981315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31075DF-B50E-4BEA-B9EA-46539DBF65D7}"/>
              </a:ext>
            </a:extLst>
          </p:cNvPr>
          <p:cNvSpPr/>
          <p:nvPr/>
        </p:nvSpPr>
        <p:spPr>
          <a:xfrm rot="5400000">
            <a:off x="8402594" y="156007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847D33A-2A51-4EEC-841E-1C3A8AD0B137}"/>
              </a:ext>
            </a:extLst>
          </p:cNvPr>
          <p:cNvSpPr/>
          <p:nvPr/>
        </p:nvSpPr>
        <p:spPr>
          <a:xfrm>
            <a:off x="7194086" y="53578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E063DB45-C0AE-4A01-B0AC-7F005FA6CF10}"/>
              </a:ext>
            </a:extLst>
          </p:cNvPr>
          <p:cNvSpPr/>
          <p:nvPr/>
        </p:nvSpPr>
        <p:spPr>
          <a:xfrm rot="5400000">
            <a:off x="7143570" y="486890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57C127-CA8C-438B-AB3B-34F39C1D3C40}"/>
              </a:ext>
            </a:extLst>
          </p:cNvPr>
          <p:cNvSpPr txBox="1"/>
          <p:nvPr/>
        </p:nvSpPr>
        <p:spPr>
          <a:xfrm>
            <a:off x="7369090" y="4808295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65CA896-99BC-4B64-9379-F3EC49E6E792}"/>
              </a:ext>
            </a:extLst>
          </p:cNvPr>
          <p:cNvSpPr txBox="1"/>
          <p:nvPr/>
        </p:nvSpPr>
        <p:spPr>
          <a:xfrm>
            <a:off x="7369090" y="5253222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1876B3-EA1D-4010-8DE9-27009A25695C}"/>
              </a:ext>
            </a:extLst>
          </p:cNvPr>
          <p:cNvCxnSpPr>
            <a:cxnSpLocks/>
          </p:cNvCxnSpPr>
          <p:nvPr/>
        </p:nvCxnSpPr>
        <p:spPr>
          <a:xfrm flipH="1">
            <a:off x="6557649" y="362431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5601BBDE-45E5-4BA5-A06C-7BFF913C415C}"/>
              </a:ext>
            </a:extLst>
          </p:cNvPr>
          <p:cNvSpPr/>
          <p:nvPr/>
        </p:nvSpPr>
        <p:spPr>
          <a:xfrm rot="5400000">
            <a:off x="6392781" y="347487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266D86D-14CB-46E2-B9A1-407474D163B1}"/>
              </a:ext>
            </a:extLst>
          </p:cNvPr>
          <p:cNvSpPr/>
          <p:nvPr/>
        </p:nvSpPr>
        <p:spPr>
          <a:xfrm rot="5400000">
            <a:off x="8302061" y="346960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3CFF2DC-2BA3-41FD-A0F2-F325F9456922}"/>
              </a:ext>
            </a:extLst>
          </p:cNvPr>
          <p:cNvSpPr/>
          <p:nvPr/>
        </p:nvSpPr>
        <p:spPr>
          <a:xfrm>
            <a:off x="7406050" y="355199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E3F08B4-E2E3-4F74-A734-D3CADD80D46F}"/>
              </a:ext>
            </a:extLst>
          </p:cNvPr>
          <p:cNvCxnSpPr>
            <a:cxnSpLocks/>
          </p:cNvCxnSpPr>
          <p:nvPr/>
        </p:nvCxnSpPr>
        <p:spPr>
          <a:xfrm flipH="1">
            <a:off x="1739642" y="3074649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85371-DD14-4D61-A783-57A049CBE0D0}"/>
              </a:ext>
            </a:extLst>
          </p:cNvPr>
          <p:cNvCxnSpPr>
            <a:cxnSpLocks/>
          </p:cNvCxnSpPr>
          <p:nvPr/>
        </p:nvCxnSpPr>
        <p:spPr>
          <a:xfrm>
            <a:off x="1744258" y="212330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2F91F2-8915-450D-AF1C-4EA499490B4C}"/>
              </a:ext>
            </a:extLst>
          </p:cNvPr>
          <p:cNvCxnSpPr>
            <a:cxnSpLocks/>
          </p:cNvCxnSpPr>
          <p:nvPr/>
        </p:nvCxnSpPr>
        <p:spPr>
          <a:xfrm flipH="1">
            <a:off x="663631" y="307464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CD46B95-DCFD-41AA-A7FF-81596B415EEC}"/>
              </a:ext>
            </a:extLst>
          </p:cNvPr>
          <p:cNvCxnSpPr>
            <a:cxnSpLocks/>
          </p:cNvCxnSpPr>
          <p:nvPr/>
        </p:nvCxnSpPr>
        <p:spPr>
          <a:xfrm flipH="1">
            <a:off x="1644997" y="400982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8906FF3-8F42-4B67-887D-AC2BDEB9FA18}"/>
              </a:ext>
            </a:extLst>
          </p:cNvPr>
          <p:cNvCxnSpPr>
            <a:cxnSpLocks/>
          </p:cNvCxnSpPr>
          <p:nvPr/>
        </p:nvCxnSpPr>
        <p:spPr>
          <a:xfrm flipH="1">
            <a:off x="1748879" y="4005211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609040B-DC86-4706-B2C9-552A10D75032}"/>
              </a:ext>
            </a:extLst>
          </p:cNvPr>
          <p:cNvCxnSpPr>
            <a:cxnSpLocks/>
          </p:cNvCxnSpPr>
          <p:nvPr/>
        </p:nvCxnSpPr>
        <p:spPr>
          <a:xfrm>
            <a:off x="2686367" y="212330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楕円 126">
            <a:extLst>
              <a:ext uri="{FF2B5EF4-FFF2-40B4-BE49-F238E27FC236}">
                <a16:creationId xmlns:a16="http://schemas.microsoft.com/office/drawing/2014/main" id="{E49064DE-7ABC-438B-AD4A-EB358AB4D08C}"/>
              </a:ext>
            </a:extLst>
          </p:cNvPr>
          <p:cNvSpPr/>
          <p:nvPr/>
        </p:nvSpPr>
        <p:spPr>
          <a:xfrm>
            <a:off x="2608644" y="391607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BAE12258-FB33-4864-B0B1-6C8568BBE4C8}"/>
              </a:ext>
            </a:extLst>
          </p:cNvPr>
          <p:cNvSpPr/>
          <p:nvPr/>
        </p:nvSpPr>
        <p:spPr>
          <a:xfrm>
            <a:off x="622857" y="398612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8BF19610-D8CA-45EA-B00A-67B2C1BC2AA6}"/>
              </a:ext>
            </a:extLst>
          </p:cNvPr>
          <p:cNvSpPr/>
          <p:nvPr/>
        </p:nvSpPr>
        <p:spPr>
          <a:xfrm>
            <a:off x="1668933" y="299950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094FA9-524F-44A2-BEB0-ABE3E60107D0}"/>
              </a:ext>
            </a:extLst>
          </p:cNvPr>
          <p:cNvCxnSpPr>
            <a:cxnSpLocks/>
          </p:cNvCxnSpPr>
          <p:nvPr/>
        </p:nvCxnSpPr>
        <p:spPr>
          <a:xfrm flipH="1">
            <a:off x="1635760" y="212330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6E5CEB-ADE5-4236-811F-E0EE6F8F64EF}"/>
              </a:ext>
            </a:extLst>
          </p:cNvPr>
          <p:cNvCxnSpPr>
            <a:cxnSpLocks/>
          </p:cNvCxnSpPr>
          <p:nvPr/>
        </p:nvCxnSpPr>
        <p:spPr>
          <a:xfrm flipH="1">
            <a:off x="693651" y="312881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53646D-02A6-460B-B601-223251BFCC72}"/>
              </a:ext>
            </a:extLst>
          </p:cNvPr>
          <p:cNvCxnSpPr>
            <a:cxnSpLocks/>
          </p:cNvCxnSpPr>
          <p:nvPr/>
        </p:nvCxnSpPr>
        <p:spPr>
          <a:xfrm flipH="1">
            <a:off x="702888" y="400982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A04C9F2-1B02-4280-B18A-E4F99552F391}"/>
              </a:ext>
            </a:extLst>
          </p:cNvPr>
          <p:cNvCxnSpPr>
            <a:cxnSpLocks/>
          </p:cNvCxnSpPr>
          <p:nvPr/>
        </p:nvCxnSpPr>
        <p:spPr>
          <a:xfrm>
            <a:off x="693651" y="3128818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E823D33-B3E1-4A3F-952A-B6BAF952C9DD}"/>
              </a:ext>
            </a:extLst>
          </p:cNvPr>
          <p:cNvCxnSpPr>
            <a:cxnSpLocks/>
          </p:cNvCxnSpPr>
          <p:nvPr/>
        </p:nvCxnSpPr>
        <p:spPr>
          <a:xfrm flipH="1">
            <a:off x="702888" y="5010725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2B95ED4-6F22-48EA-9480-F850A50EFAF8}"/>
              </a:ext>
            </a:extLst>
          </p:cNvPr>
          <p:cNvCxnSpPr>
            <a:cxnSpLocks/>
          </p:cNvCxnSpPr>
          <p:nvPr/>
        </p:nvCxnSpPr>
        <p:spPr>
          <a:xfrm flipH="1">
            <a:off x="1644997" y="3048557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92EB11F3-87DB-414A-9E19-AFDA8AA0B246}"/>
              </a:ext>
            </a:extLst>
          </p:cNvPr>
          <p:cNvSpPr/>
          <p:nvPr/>
        </p:nvSpPr>
        <p:spPr>
          <a:xfrm>
            <a:off x="2590810" y="300575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11F8-9E17-4603-9259-54ED3620C280}"/>
              </a:ext>
            </a:extLst>
          </p:cNvPr>
          <p:cNvCxnSpPr>
            <a:cxnSpLocks/>
          </p:cNvCxnSpPr>
          <p:nvPr/>
        </p:nvCxnSpPr>
        <p:spPr>
          <a:xfrm>
            <a:off x="2577869" y="312881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EF57B7-FD4A-4C5B-80AD-7D9FF4CA6830}"/>
              </a:ext>
            </a:extLst>
          </p:cNvPr>
          <p:cNvCxnSpPr>
            <a:cxnSpLocks/>
          </p:cNvCxnSpPr>
          <p:nvPr/>
        </p:nvCxnSpPr>
        <p:spPr>
          <a:xfrm flipH="1">
            <a:off x="2577868" y="2123371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1C77A6-D592-45B6-8F68-76DD790FB174}"/>
              </a:ext>
            </a:extLst>
          </p:cNvPr>
          <p:cNvCxnSpPr>
            <a:cxnSpLocks/>
          </p:cNvCxnSpPr>
          <p:nvPr/>
        </p:nvCxnSpPr>
        <p:spPr>
          <a:xfrm flipH="1">
            <a:off x="693651" y="212330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B1864C-9B73-4789-90D6-C7AA9E6A0173}"/>
              </a:ext>
            </a:extLst>
          </p:cNvPr>
          <p:cNvCxnSpPr>
            <a:cxnSpLocks/>
          </p:cNvCxnSpPr>
          <p:nvPr/>
        </p:nvCxnSpPr>
        <p:spPr>
          <a:xfrm flipH="1">
            <a:off x="1739642" y="2123304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6D8C5B-64C2-4A09-B7A3-D7AA02405C4F}"/>
              </a:ext>
            </a:extLst>
          </p:cNvPr>
          <p:cNvCxnSpPr>
            <a:cxnSpLocks/>
          </p:cNvCxnSpPr>
          <p:nvPr/>
        </p:nvCxnSpPr>
        <p:spPr>
          <a:xfrm flipH="1">
            <a:off x="1270927" y="257068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58A88B-CD3C-4B1E-971C-9A7878E517A7}"/>
              </a:ext>
            </a:extLst>
          </p:cNvPr>
          <p:cNvCxnSpPr>
            <a:cxnSpLocks/>
          </p:cNvCxnSpPr>
          <p:nvPr/>
        </p:nvCxnSpPr>
        <p:spPr>
          <a:xfrm>
            <a:off x="3628476" y="2123304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AE50DBB-DD43-424E-8501-73A5CAC2A850}"/>
              </a:ext>
            </a:extLst>
          </p:cNvPr>
          <p:cNvCxnSpPr>
            <a:cxnSpLocks/>
          </p:cNvCxnSpPr>
          <p:nvPr/>
        </p:nvCxnSpPr>
        <p:spPr>
          <a:xfrm flipH="1">
            <a:off x="2587105" y="400982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531C20-9CB3-4963-9523-D2EE8DA0E0AA}"/>
              </a:ext>
            </a:extLst>
          </p:cNvPr>
          <p:cNvCxnSpPr>
            <a:cxnSpLocks/>
          </p:cNvCxnSpPr>
          <p:nvPr/>
        </p:nvCxnSpPr>
        <p:spPr>
          <a:xfrm flipH="1">
            <a:off x="2577868" y="307464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9ED6CD8-93A7-4745-B40B-5E8FCCAA3B34}"/>
              </a:ext>
            </a:extLst>
          </p:cNvPr>
          <p:cNvCxnSpPr>
            <a:cxnSpLocks/>
          </p:cNvCxnSpPr>
          <p:nvPr/>
        </p:nvCxnSpPr>
        <p:spPr>
          <a:xfrm flipH="1">
            <a:off x="693651" y="408016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CFDD441-2EAB-43E2-816C-FDA36EB6330B}"/>
              </a:ext>
            </a:extLst>
          </p:cNvPr>
          <p:cNvCxnSpPr>
            <a:cxnSpLocks/>
          </p:cNvCxnSpPr>
          <p:nvPr/>
        </p:nvCxnSpPr>
        <p:spPr>
          <a:xfrm>
            <a:off x="3164380" y="2580595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FFED0E97-1192-4383-B9F3-559E530F408A}"/>
              </a:ext>
            </a:extLst>
          </p:cNvPr>
          <p:cNvSpPr/>
          <p:nvPr/>
        </p:nvSpPr>
        <p:spPr>
          <a:xfrm>
            <a:off x="3542012" y="39740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87DCF3-E362-4C5A-A33D-B07741BDE3CB}"/>
              </a:ext>
            </a:extLst>
          </p:cNvPr>
          <p:cNvCxnSpPr>
            <a:cxnSpLocks/>
          </p:cNvCxnSpPr>
          <p:nvPr/>
        </p:nvCxnSpPr>
        <p:spPr>
          <a:xfrm flipH="1">
            <a:off x="1280164" y="3491323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636CD01-BEB7-434E-97A9-7FFE1789DF75}"/>
              </a:ext>
            </a:extLst>
          </p:cNvPr>
          <p:cNvCxnSpPr>
            <a:cxnSpLocks/>
          </p:cNvCxnSpPr>
          <p:nvPr/>
        </p:nvCxnSpPr>
        <p:spPr>
          <a:xfrm flipH="1">
            <a:off x="1280164" y="4452595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9E9C9C1-054B-439E-9A64-77A8528BCBF7}"/>
              </a:ext>
            </a:extLst>
          </p:cNvPr>
          <p:cNvCxnSpPr>
            <a:cxnSpLocks/>
          </p:cNvCxnSpPr>
          <p:nvPr/>
        </p:nvCxnSpPr>
        <p:spPr>
          <a:xfrm>
            <a:off x="2231505" y="257068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F8A8093-642B-4DE5-B7CA-B249EF9D8004}"/>
              </a:ext>
            </a:extLst>
          </p:cNvPr>
          <p:cNvCxnSpPr>
            <a:cxnSpLocks/>
          </p:cNvCxnSpPr>
          <p:nvPr/>
        </p:nvCxnSpPr>
        <p:spPr>
          <a:xfrm>
            <a:off x="1289396" y="257068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8B0CB1D3-03FA-49DE-B215-0AD50CDC6325}"/>
              </a:ext>
            </a:extLst>
          </p:cNvPr>
          <p:cNvSpPr/>
          <p:nvPr/>
        </p:nvSpPr>
        <p:spPr>
          <a:xfrm>
            <a:off x="2146861" y="248175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C3D63E-0F79-4C8D-A42C-D0E9F4E1BC9A}"/>
              </a:ext>
            </a:extLst>
          </p:cNvPr>
          <p:cNvCxnSpPr>
            <a:cxnSpLocks/>
          </p:cNvCxnSpPr>
          <p:nvPr/>
        </p:nvCxnSpPr>
        <p:spPr>
          <a:xfrm>
            <a:off x="1635760" y="312881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15BF37E-800B-4AC1-ACF3-5BE3E33ED647}"/>
              </a:ext>
            </a:extLst>
          </p:cNvPr>
          <p:cNvSpPr txBox="1"/>
          <p:nvPr/>
        </p:nvSpPr>
        <p:spPr>
          <a:xfrm>
            <a:off x="724057" y="503272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40B36CF-F8E6-4CDF-8F49-69548EED24B4}"/>
              </a:ext>
            </a:extLst>
          </p:cNvPr>
          <p:cNvSpPr txBox="1"/>
          <p:nvPr/>
        </p:nvSpPr>
        <p:spPr>
          <a:xfrm>
            <a:off x="905922" y="466870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C35DAD3-E506-45BC-95E0-36163D1C4A33}"/>
              </a:ext>
            </a:extLst>
          </p:cNvPr>
          <p:cNvSpPr txBox="1"/>
          <p:nvPr/>
        </p:nvSpPr>
        <p:spPr>
          <a:xfrm>
            <a:off x="387188" y="453789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64B9855D-6404-4A9A-A240-2C6F34999262}"/>
              </a:ext>
            </a:extLst>
          </p:cNvPr>
          <p:cNvSpPr/>
          <p:nvPr/>
        </p:nvSpPr>
        <p:spPr>
          <a:xfrm>
            <a:off x="2494808" y="397131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874DDC85-58F2-4E95-A737-170FF25BBC5C}"/>
              </a:ext>
            </a:extLst>
          </p:cNvPr>
          <p:cNvSpPr/>
          <p:nvPr/>
        </p:nvSpPr>
        <p:spPr>
          <a:xfrm>
            <a:off x="3543829" y="299258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F08F971B-FDD8-4DAD-984A-3F4F8A83D8F8}"/>
              </a:ext>
            </a:extLst>
          </p:cNvPr>
          <p:cNvSpPr/>
          <p:nvPr/>
        </p:nvSpPr>
        <p:spPr>
          <a:xfrm>
            <a:off x="2494808" y="30385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A388CB1B-4798-4274-91ED-846CAB8A3DD3}"/>
              </a:ext>
            </a:extLst>
          </p:cNvPr>
          <p:cNvSpPr/>
          <p:nvPr/>
        </p:nvSpPr>
        <p:spPr>
          <a:xfrm>
            <a:off x="3543829" y="20598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DB502CA0-10E1-439B-B901-462F8E91B1E7}"/>
              </a:ext>
            </a:extLst>
          </p:cNvPr>
          <p:cNvSpPr/>
          <p:nvPr/>
        </p:nvSpPr>
        <p:spPr>
          <a:xfrm>
            <a:off x="1668933" y="205721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62975B0C-2446-4FEC-8356-F39BF33E7F07}"/>
              </a:ext>
            </a:extLst>
          </p:cNvPr>
          <p:cNvSpPr/>
          <p:nvPr/>
        </p:nvSpPr>
        <p:spPr>
          <a:xfrm>
            <a:off x="1536219" y="30385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A6D901F0-CD4C-4AAF-8F45-849729FFA775}"/>
              </a:ext>
            </a:extLst>
          </p:cNvPr>
          <p:cNvSpPr/>
          <p:nvPr/>
        </p:nvSpPr>
        <p:spPr>
          <a:xfrm>
            <a:off x="2608644" y="204216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9E706F2-0B0B-4AF1-B176-06E001DF0235}"/>
              </a:ext>
            </a:extLst>
          </p:cNvPr>
          <p:cNvSpPr/>
          <p:nvPr/>
        </p:nvSpPr>
        <p:spPr>
          <a:xfrm>
            <a:off x="3081680" y="250453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247D8739-B469-4D24-AE47-E694A31D8DB7}"/>
              </a:ext>
            </a:extLst>
          </p:cNvPr>
          <p:cNvSpPr/>
          <p:nvPr/>
        </p:nvSpPr>
        <p:spPr>
          <a:xfrm>
            <a:off x="1205165" y="248522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DC1805C1-6C3B-43DD-85C0-BB305B57EF1A}"/>
              </a:ext>
            </a:extLst>
          </p:cNvPr>
          <p:cNvSpPr/>
          <p:nvPr/>
        </p:nvSpPr>
        <p:spPr>
          <a:xfrm>
            <a:off x="3081680" y="437967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6CFBAFF6-C249-478E-99F9-7222F2A2146D}"/>
              </a:ext>
            </a:extLst>
          </p:cNvPr>
          <p:cNvSpPr/>
          <p:nvPr/>
        </p:nvSpPr>
        <p:spPr>
          <a:xfrm>
            <a:off x="1205165" y="436036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5440230C-8E61-48DD-878A-836CFCEA4C96}"/>
              </a:ext>
            </a:extLst>
          </p:cNvPr>
          <p:cNvSpPr/>
          <p:nvPr/>
        </p:nvSpPr>
        <p:spPr>
          <a:xfrm>
            <a:off x="3081680" y="344631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DF89F64F-092B-463D-A6BE-F863BBEC8878}"/>
              </a:ext>
            </a:extLst>
          </p:cNvPr>
          <p:cNvSpPr/>
          <p:nvPr/>
        </p:nvSpPr>
        <p:spPr>
          <a:xfrm>
            <a:off x="1205165" y="342700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B902C590-F762-4C8F-ABD9-AB9C1FF04851}"/>
              </a:ext>
            </a:extLst>
          </p:cNvPr>
          <p:cNvSpPr/>
          <p:nvPr/>
        </p:nvSpPr>
        <p:spPr>
          <a:xfrm>
            <a:off x="2142330" y="342556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281D211C-BCC0-4715-B162-53A1051FC845}"/>
              </a:ext>
            </a:extLst>
          </p:cNvPr>
          <p:cNvSpPr/>
          <p:nvPr/>
        </p:nvSpPr>
        <p:spPr>
          <a:xfrm>
            <a:off x="2142330" y="435847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52BA979A-B962-493F-917B-73C7207E8B60}"/>
              </a:ext>
            </a:extLst>
          </p:cNvPr>
          <p:cNvSpPr/>
          <p:nvPr/>
        </p:nvSpPr>
        <p:spPr>
          <a:xfrm>
            <a:off x="622857" y="3043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A8106CC2-9A54-4CCA-BCB1-800CFFA737C6}"/>
              </a:ext>
            </a:extLst>
          </p:cNvPr>
          <p:cNvSpPr/>
          <p:nvPr/>
        </p:nvSpPr>
        <p:spPr>
          <a:xfrm>
            <a:off x="1664402" y="39339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82C7BE56-8D23-4E1A-9B91-E9056EDDC82A}"/>
              </a:ext>
            </a:extLst>
          </p:cNvPr>
          <p:cNvSpPr/>
          <p:nvPr/>
        </p:nvSpPr>
        <p:spPr>
          <a:xfrm>
            <a:off x="2490277" y="49152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A1D5553B-7A3F-416D-AEDD-0802BA948E07}"/>
              </a:ext>
            </a:extLst>
          </p:cNvPr>
          <p:cNvSpPr/>
          <p:nvPr/>
        </p:nvSpPr>
        <p:spPr>
          <a:xfrm>
            <a:off x="1542052" y="40078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27D7948-C95A-4182-8FD3-A50F79480F40}"/>
              </a:ext>
            </a:extLst>
          </p:cNvPr>
          <p:cNvCxnSpPr>
            <a:cxnSpLocks/>
          </p:cNvCxnSpPr>
          <p:nvPr/>
        </p:nvCxnSpPr>
        <p:spPr>
          <a:xfrm>
            <a:off x="693651" y="3127704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1DBE85AB-CA89-4C8F-BCA8-595BA9A6B012}"/>
              </a:ext>
            </a:extLst>
          </p:cNvPr>
          <p:cNvCxnSpPr>
            <a:cxnSpLocks/>
          </p:cNvCxnSpPr>
          <p:nvPr/>
        </p:nvCxnSpPr>
        <p:spPr>
          <a:xfrm flipH="1">
            <a:off x="5759818" y="3077194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787692D0-A5E6-42FD-95A4-6E1F08167AB8}"/>
              </a:ext>
            </a:extLst>
          </p:cNvPr>
          <p:cNvCxnSpPr>
            <a:cxnSpLocks/>
          </p:cNvCxnSpPr>
          <p:nvPr/>
        </p:nvCxnSpPr>
        <p:spPr>
          <a:xfrm>
            <a:off x="5764434" y="2125849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7963B071-1B1F-4AD0-B401-F5A3FFAFCBDC}"/>
              </a:ext>
            </a:extLst>
          </p:cNvPr>
          <p:cNvCxnSpPr>
            <a:cxnSpLocks/>
          </p:cNvCxnSpPr>
          <p:nvPr/>
        </p:nvCxnSpPr>
        <p:spPr>
          <a:xfrm flipH="1">
            <a:off x="4683807" y="307719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431AD41A-3C61-4869-892E-84C952FD6A66}"/>
              </a:ext>
            </a:extLst>
          </p:cNvPr>
          <p:cNvCxnSpPr>
            <a:cxnSpLocks/>
          </p:cNvCxnSpPr>
          <p:nvPr/>
        </p:nvCxnSpPr>
        <p:spPr>
          <a:xfrm flipH="1">
            <a:off x="5665173" y="401237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8DE6C558-45B0-4D4D-B9EB-A8CD3342D1A1}"/>
              </a:ext>
            </a:extLst>
          </p:cNvPr>
          <p:cNvCxnSpPr>
            <a:cxnSpLocks/>
          </p:cNvCxnSpPr>
          <p:nvPr/>
        </p:nvCxnSpPr>
        <p:spPr>
          <a:xfrm flipH="1">
            <a:off x="5769055" y="400775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9296BB95-9777-4A84-AC31-78E5D661C755}"/>
              </a:ext>
            </a:extLst>
          </p:cNvPr>
          <p:cNvCxnSpPr>
            <a:cxnSpLocks/>
          </p:cNvCxnSpPr>
          <p:nvPr/>
        </p:nvCxnSpPr>
        <p:spPr>
          <a:xfrm>
            <a:off x="6706543" y="2125849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ABB140B1-8C01-4A9E-A402-0745557E4BB1}"/>
              </a:ext>
            </a:extLst>
          </p:cNvPr>
          <p:cNvSpPr/>
          <p:nvPr/>
        </p:nvSpPr>
        <p:spPr>
          <a:xfrm>
            <a:off x="6628820" y="391862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9A2EE367-E781-47E1-BBDF-A15B3D42F227}"/>
              </a:ext>
            </a:extLst>
          </p:cNvPr>
          <p:cNvSpPr/>
          <p:nvPr/>
        </p:nvSpPr>
        <p:spPr>
          <a:xfrm>
            <a:off x="4643033" y="398866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19AA7F44-F5BC-4C88-A21F-520E332FDBBE}"/>
              </a:ext>
            </a:extLst>
          </p:cNvPr>
          <p:cNvSpPr/>
          <p:nvPr/>
        </p:nvSpPr>
        <p:spPr>
          <a:xfrm>
            <a:off x="5689109" y="300204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4D40C58-BC8D-4A41-84E3-82E04C03E5DF}"/>
              </a:ext>
            </a:extLst>
          </p:cNvPr>
          <p:cNvCxnSpPr>
            <a:cxnSpLocks/>
          </p:cNvCxnSpPr>
          <p:nvPr/>
        </p:nvCxnSpPr>
        <p:spPr>
          <a:xfrm flipH="1">
            <a:off x="5655936" y="212584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2C58551E-F8D8-4F81-80CB-44860053C724}"/>
              </a:ext>
            </a:extLst>
          </p:cNvPr>
          <p:cNvCxnSpPr>
            <a:cxnSpLocks/>
          </p:cNvCxnSpPr>
          <p:nvPr/>
        </p:nvCxnSpPr>
        <p:spPr>
          <a:xfrm flipH="1">
            <a:off x="4713827" y="313136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5D9768A-1A73-4E0C-8746-75123E917136}"/>
              </a:ext>
            </a:extLst>
          </p:cNvPr>
          <p:cNvCxnSpPr>
            <a:cxnSpLocks/>
          </p:cNvCxnSpPr>
          <p:nvPr/>
        </p:nvCxnSpPr>
        <p:spPr>
          <a:xfrm flipH="1">
            <a:off x="4723064" y="401237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020EE986-B70E-487D-B7F8-DC022B6F0438}"/>
              </a:ext>
            </a:extLst>
          </p:cNvPr>
          <p:cNvCxnSpPr>
            <a:cxnSpLocks/>
          </p:cNvCxnSpPr>
          <p:nvPr/>
        </p:nvCxnSpPr>
        <p:spPr>
          <a:xfrm>
            <a:off x="4713827" y="3131363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78CF7E11-CBAC-4909-BCBB-BBE9FD7904EB}"/>
              </a:ext>
            </a:extLst>
          </p:cNvPr>
          <p:cNvCxnSpPr>
            <a:cxnSpLocks/>
          </p:cNvCxnSpPr>
          <p:nvPr/>
        </p:nvCxnSpPr>
        <p:spPr>
          <a:xfrm flipH="1">
            <a:off x="4723064" y="5013270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BE4CB2D6-9BBD-4A8C-911A-A047A6530C00}"/>
              </a:ext>
            </a:extLst>
          </p:cNvPr>
          <p:cNvCxnSpPr>
            <a:cxnSpLocks/>
          </p:cNvCxnSpPr>
          <p:nvPr/>
        </p:nvCxnSpPr>
        <p:spPr>
          <a:xfrm flipH="1">
            <a:off x="5665173" y="305110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楕円 169">
            <a:extLst>
              <a:ext uri="{FF2B5EF4-FFF2-40B4-BE49-F238E27FC236}">
                <a16:creationId xmlns:a16="http://schemas.microsoft.com/office/drawing/2014/main" id="{64B0BFD0-DC3F-4A26-8086-AC80D8F676DE}"/>
              </a:ext>
            </a:extLst>
          </p:cNvPr>
          <p:cNvSpPr/>
          <p:nvPr/>
        </p:nvSpPr>
        <p:spPr>
          <a:xfrm>
            <a:off x="6610986" y="300830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E5BC0C4D-E28D-4614-8479-4FD23A5CEB71}"/>
              </a:ext>
            </a:extLst>
          </p:cNvPr>
          <p:cNvCxnSpPr>
            <a:cxnSpLocks/>
          </p:cNvCxnSpPr>
          <p:nvPr/>
        </p:nvCxnSpPr>
        <p:spPr>
          <a:xfrm>
            <a:off x="6598045" y="313136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12972A34-7896-43E4-8BF3-1540CB61C54E}"/>
              </a:ext>
            </a:extLst>
          </p:cNvPr>
          <p:cNvCxnSpPr>
            <a:cxnSpLocks/>
          </p:cNvCxnSpPr>
          <p:nvPr/>
        </p:nvCxnSpPr>
        <p:spPr>
          <a:xfrm flipH="1">
            <a:off x="6598044" y="2125916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A9C25C1-9157-49AA-B1D4-8DE6D6255385}"/>
              </a:ext>
            </a:extLst>
          </p:cNvPr>
          <p:cNvCxnSpPr>
            <a:cxnSpLocks/>
          </p:cNvCxnSpPr>
          <p:nvPr/>
        </p:nvCxnSpPr>
        <p:spPr>
          <a:xfrm flipH="1">
            <a:off x="4713827" y="212584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2C97CF0D-F74C-430A-B777-F88264991184}"/>
              </a:ext>
            </a:extLst>
          </p:cNvPr>
          <p:cNvCxnSpPr>
            <a:cxnSpLocks/>
          </p:cNvCxnSpPr>
          <p:nvPr/>
        </p:nvCxnSpPr>
        <p:spPr>
          <a:xfrm flipH="1">
            <a:off x="5759818" y="2125849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F0CE5C21-FFB4-4323-8601-C92B06D6DA4C}"/>
              </a:ext>
            </a:extLst>
          </p:cNvPr>
          <p:cNvCxnSpPr>
            <a:cxnSpLocks/>
          </p:cNvCxnSpPr>
          <p:nvPr/>
        </p:nvCxnSpPr>
        <p:spPr>
          <a:xfrm flipH="1">
            <a:off x="5291103" y="257323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49FB67D0-0863-42DA-86D4-0E8D892DC2A4}"/>
              </a:ext>
            </a:extLst>
          </p:cNvPr>
          <p:cNvCxnSpPr>
            <a:cxnSpLocks/>
          </p:cNvCxnSpPr>
          <p:nvPr/>
        </p:nvCxnSpPr>
        <p:spPr>
          <a:xfrm>
            <a:off x="7648652" y="2125849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24236AC4-90B4-4522-8F98-4C3F49011CAB}"/>
              </a:ext>
            </a:extLst>
          </p:cNvPr>
          <p:cNvCxnSpPr>
            <a:cxnSpLocks/>
          </p:cNvCxnSpPr>
          <p:nvPr/>
        </p:nvCxnSpPr>
        <p:spPr>
          <a:xfrm flipH="1">
            <a:off x="6607281" y="401237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CB404E78-7F29-4BB2-B632-B3358C421CA0}"/>
              </a:ext>
            </a:extLst>
          </p:cNvPr>
          <p:cNvCxnSpPr>
            <a:cxnSpLocks/>
          </p:cNvCxnSpPr>
          <p:nvPr/>
        </p:nvCxnSpPr>
        <p:spPr>
          <a:xfrm flipH="1">
            <a:off x="6598044" y="307719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3ADD8DC7-BAA7-405B-A4D5-EFE51948DCFB}"/>
              </a:ext>
            </a:extLst>
          </p:cNvPr>
          <p:cNvCxnSpPr>
            <a:cxnSpLocks/>
          </p:cNvCxnSpPr>
          <p:nvPr/>
        </p:nvCxnSpPr>
        <p:spPr>
          <a:xfrm flipH="1">
            <a:off x="4713827" y="408270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942657A6-C899-4B36-8E4F-1152CA317A53}"/>
              </a:ext>
            </a:extLst>
          </p:cNvPr>
          <p:cNvCxnSpPr>
            <a:cxnSpLocks/>
          </p:cNvCxnSpPr>
          <p:nvPr/>
        </p:nvCxnSpPr>
        <p:spPr>
          <a:xfrm>
            <a:off x="7184556" y="2583140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楕円 180">
            <a:extLst>
              <a:ext uri="{FF2B5EF4-FFF2-40B4-BE49-F238E27FC236}">
                <a16:creationId xmlns:a16="http://schemas.microsoft.com/office/drawing/2014/main" id="{DF71D5F6-3AF5-4D69-90D8-FDDA40E0E205}"/>
              </a:ext>
            </a:extLst>
          </p:cNvPr>
          <p:cNvSpPr/>
          <p:nvPr/>
        </p:nvSpPr>
        <p:spPr>
          <a:xfrm>
            <a:off x="4638502" y="492310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9D2C9EA9-8102-4A63-9874-45E062A20935}"/>
              </a:ext>
            </a:extLst>
          </p:cNvPr>
          <p:cNvSpPr/>
          <p:nvPr/>
        </p:nvSpPr>
        <p:spPr>
          <a:xfrm>
            <a:off x="7562188" y="3976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5BB5381C-6423-48D3-B10E-17C57EF5070A}"/>
              </a:ext>
            </a:extLst>
          </p:cNvPr>
          <p:cNvCxnSpPr>
            <a:cxnSpLocks/>
          </p:cNvCxnSpPr>
          <p:nvPr/>
        </p:nvCxnSpPr>
        <p:spPr>
          <a:xfrm flipH="1">
            <a:off x="5300340" y="3493868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15FA1D0D-DDF3-4035-A39C-FDCAF7F862EB}"/>
              </a:ext>
            </a:extLst>
          </p:cNvPr>
          <p:cNvCxnSpPr>
            <a:cxnSpLocks/>
          </p:cNvCxnSpPr>
          <p:nvPr/>
        </p:nvCxnSpPr>
        <p:spPr>
          <a:xfrm flipH="1">
            <a:off x="5300340" y="4455140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48D5A14-B604-4069-B8A9-09239A1ECC87}"/>
              </a:ext>
            </a:extLst>
          </p:cNvPr>
          <p:cNvCxnSpPr>
            <a:cxnSpLocks/>
          </p:cNvCxnSpPr>
          <p:nvPr/>
        </p:nvCxnSpPr>
        <p:spPr>
          <a:xfrm>
            <a:off x="6251681" y="2573233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B2CBBAD3-5FC4-4D46-B326-B914ACDD418C}"/>
              </a:ext>
            </a:extLst>
          </p:cNvPr>
          <p:cNvCxnSpPr>
            <a:cxnSpLocks/>
          </p:cNvCxnSpPr>
          <p:nvPr/>
        </p:nvCxnSpPr>
        <p:spPr>
          <a:xfrm>
            <a:off x="5309572" y="2573233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楕円 186">
            <a:extLst>
              <a:ext uri="{FF2B5EF4-FFF2-40B4-BE49-F238E27FC236}">
                <a16:creationId xmlns:a16="http://schemas.microsoft.com/office/drawing/2014/main" id="{B3EE3E72-B7BF-4228-B943-3B9EDBA89436}"/>
              </a:ext>
            </a:extLst>
          </p:cNvPr>
          <p:cNvSpPr/>
          <p:nvPr/>
        </p:nvSpPr>
        <p:spPr>
          <a:xfrm>
            <a:off x="6167037" y="248429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724F5BAE-C929-4CF2-BD9D-8A981007B259}"/>
              </a:ext>
            </a:extLst>
          </p:cNvPr>
          <p:cNvCxnSpPr>
            <a:cxnSpLocks/>
          </p:cNvCxnSpPr>
          <p:nvPr/>
        </p:nvCxnSpPr>
        <p:spPr>
          <a:xfrm>
            <a:off x="5655936" y="313136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B321344C-8907-4063-83B7-BB7505CB4A90}"/>
              </a:ext>
            </a:extLst>
          </p:cNvPr>
          <p:cNvSpPr txBox="1"/>
          <p:nvPr/>
        </p:nvSpPr>
        <p:spPr>
          <a:xfrm>
            <a:off x="4744233" y="5035273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A0725776-A6FA-484B-9558-36064E299EB9}"/>
              </a:ext>
            </a:extLst>
          </p:cNvPr>
          <p:cNvSpPr txBox="1"/>
          <p:nvPr/>
        </p:nvSpPr>
        <p:spPr>
          <a:xfrm>
            <a:off x="4926098" y="467124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AAA6EED1-044C-4882-B1A6-61C5472FF1D2}"/>
              </a:ext>
            </a:extLst>
          </p:cNvPr>
          <p:cNvSpPr txBox="1"/>
          <p:nvPr/>
        </p:nvSpPr>
        <p:spPr>
          <a:xfrm>
            <a:off x="4407364" y="454044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0821F93C-67F0-4DEC-AA32-8049575EFD6E}"/>
              </a:ext>
            </a:extLst>
          </p:cNvPr>
          <p:cNvSpPr/>
          <p:nvPr/>
        </p:nvSpPr>
        <p:spPr>
          <a:xfrm>
            <a:off x="6514984" y="397386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5472181B-1153-4479-8AF9-99A74FFE4224}"/>
              </a:ext>
            </a:extLst>
          </p:cNvPr>
          <p:cNvSpPr/>
          <p:nvPr/>
        </p:nvSpPr>
        <p:spPr>
          <a:xfrm>
            <a:off x="7564005" y="299513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5A0BA4AD-257F-49A8-BDC9-9AB4FB6C3BBD}"/>
              </a:ext>
            </a:extLst>
          </p:cNvPr>
          <p:cNvSpPr/>
          <p:nvPr/>
        </p:nvSpPr>
        <p:spPr>
          <a:xfrm>
            <a:off x="6514984" y="304111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CA5E0875-8431-4407-9826-3364372B3393}"/>
              </a:ext>
            </a:extLst>
          </p:cNvPr>
          <p:cNvSpPr/>
          <p:nvPr/>
        </p:nvSpPr>
        <p:spPr>
          <a:xfrm>
            <a:off x="7564005" y="206238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D3ABF7A8-2A2D-4C5C-80D7-2407BF00B8BE}"/>
              </a:ext>
            </a:extLst>
          </p:cNvPr>
          <p:cNvSpPr/>
          <p:nvPr/>
        </p:nvSpPr>
        <p:spPr>
          <a:xfrm>
            <a:off x="5689109" y="205976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0051B724-CB6D-4368-A00F-B28E39F3C513}"/>
              </a:ext>
            </a:extLst>
          </p:cNvPr>
          <p:cNvSpPr/>
          <p:nvPr/>
        </p:nvSpPr>
        <p:spPr>
          <a:xfrm>
            <a:off x="5556395" y="304111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D53B7264-58A2-4E27-B3EE-C54ADC3A5B66}"/>
              </a:ext>
            </a:extLst>
          </p:cNvPr>
          <p:cNvSpPr/>
          <p:nvPr/>
        </p:nvSpPr>
        <p:spPr>
          <a:xfrm>
            <a:off x="6628820" y="204470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D4C88FD6-EC79-4DA1-A692-0746DC853CFF}"/>
              </a:ext>
            </a:extLst>
          </p:cNvPr>
          <p:cNvSpPr/>
          <p:nvPr/>
        </p:nvSpPr>
        <p:spPr>
          <a:xfrm>
            <a:off x="7101856" y="250707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41D80997-2686-4BE5-B703-858DDA0B6C39}"/>
              </a:ext>
            </a:extLst>
          </p:cNvPr>
          <p:cNvSpPr/>
          <p:nvPr/>
        </p:nvSpPr>
        <p:spPr>
          <a:xfrm>
            <a:off x="5225341" y="248777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663A637C-A301-4743-B6A5-EA8B78826964}"/>
              </a:ext>
            </a:extLst>
          </p:cNvPr>
          <p:cNvSpPr/>
          <p:nvPr/>
        </p:nvSpPr>
        <p:spPr>
          <a:xfrm>
            <a:off x="7101856" y="438222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0D37366A-6DD3-425E-8603-AA52FB957DB2}"/>
              </a:ext>
            </a:extLst>
          </p:cNvPr>
          <p:cNvSpPr/>
          <p:nvPr/>
        </p:nvSpPr>
        <p:spPr>
          <a:xfrm>
            <a:off x="5225341" y="436291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CE865594-5FDE-4DEF-8C0A-96888BD4D97F}"/>
              </a:ext>
            </a:extLst>
          </p:cNvPr>
          <p:cNvSpPr/>
          <p:nvPr/>
        </p:nvSpPr>
        <p:spPr>
          <a:xfrm>
            <a:off x="7101856" y="344885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DAA70E25-FB3A-4C66-B046-1D4809C7BCD4}"/>
              </a:ext>
            </a:extLst>
          </p:cNvPr>
          <p:cNvSpPr/>
          <p:nvPr/>
        </p:nvSpPr>
        <p:spPr>
          <a:xfrm>
            <a:off x="5225341" y="342954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DD490283-4245-4667-9002-418757CCA71B}"/>
              </a:ext>
            </a:extLst>
          </p:cNvPr>
          <p:cNvSpPr/>
          <p:nvPr/>
        </p:nvSpPr>
        <p:spPr>
          <a:xfrm>
            <a:off x="6162506" y="342811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204A451C-67A6-4451-94B4-6C1B18D92934}"/>
              </a:ext>
            </a:extLst>
          </p:cNvPr>
          <p:cNvSpPr/>
          <p:nvPr/>
        </p:nvSpPr>
        <p:spPr>
          <a:xfrm>
            <a:off x="6162506" y="436102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895E320F-2F93-4647-BDED-B8C2A41BBAB5}"/>
              </a:ext>
            </a:extLst>
          </p:cNvPr>
          <p:cNvSpPr/>
          <p:nvPr/>
        </p:nvSpPr>
        <p:spPr>
          <a:xfrm>
            <a:off x="4643033" y="304638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65131EF-0403-4E3A-BB70-21EBAE94C2DD}"/>
              </a:ext>
            </a:extLst>
          </p:cNvPr>
          <p:cNvSpPr/>
          <p:nvPr/>
        </p:nvSpPr>
        <p:spPr>
          <a:xfrm>
            <a:off x="5684578" y="393648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417C4D57-E2C4-47BB-8059-73AD304D651D}"/>
              </a:ext>
            </a:extLst>
          </p:cNvPr>
          <p:cNvSpPr/>
          <p:nvPr/>
        </p:nvSpPr>
        <p:spPr>
          <a:xfrm>
            <a:off x="6510453" y="4917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8F5691A6-B315-47B4-B586-4CC7899E4BA2}"/>
              </a:ext>
            </a:extLst>
          </p:cNvPr>
          <p:cNvSpPr/>
          <p:nvPr/>
        </p:nvSpPr>
        <p:spPr>
          <a:xfrm>
            <a:off x="5556395" y="491503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57DAABDE-F72E-4916-A378-3E2D28520354}"/>
              </a:ext>
            </a:extLst>
          </p:cNvPr>
          <p:cNvSpPr/>
          <p:nvPr/>
        </p:nvSpPr>
        <p:spPr>
          <a:xfrm>
            <a:off x="5562228" y="401038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平行四辺形 211">
            <a:extLst>
              <a:ext uri="{FF2B5EF4-FFF2-40B4-BE49-F238E27FC236}">
                <a16:creationId xmlns:a16="http://schemas.microsoft.com/office/drawing/2014/main" id="{ED268EF5-09CC-4A5A-BDB9-8072C6E66892}"/>
              </a:ext>
            </a:extLst>
          </p:cNvPr>
          <p:cNvSpPr/>
          <p:nvPr/>
        </p:nvSpPr>
        <p:spPr>
          <a:xfrm rot="16200000" flipH="1">
            <a:off x="5680269" y="3057109"/>
            <a:ext cx="2914600" cy="1049875"/>
          </a:xfrm>
          <a:prstGeom prst="parallelogram">
            <a:avLst>
              <a:gd name="adj" fmla="val 93712"/>
            </a:avLst>
          </a:prstGeom>
          <a:solidFill>
            <a:srgbClr val="00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3" name="平行四辺形 212">
            <a:extLst>
              <a:ext uri="{FF2B5EF4-FFF2-40B4-BE49-F238E27FC236}">
                <a16:creationId xmlns:a16="http://schemas.microsoft.com/office/drawing/2014/main" id="{D22F0C41-10D9-4AE2-AD02-8DF13143991A}"/>
              </a:ext>
            </a:extLst>
          </p:cNvPr>
          <p:cNvSpPr/>
          <p:nvPr/>
        </p:nvSpPr>
        <p:spPr>
          <a:xfrm>
            <a:off x="4730691" y="2144899"/>
            <a:ext cx="2917961" cy="983510"/>
          </a:xfrm>
          <a:prstGeom prst="parallelogram">
            <a:avLst>
              <a:gd name="adj" fmla="val 103886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A51232C3-0251-4DE2-8A55-864EEAE39B57}"/>
              </a:ext>
            </a:extLst>
          </p:cNvPr>
          <p:cNvSpPr/>
          <p:nvPr/>
        </p:nvSpPr>
        <p:spPr>
          <a:xfrm>
            <a:off x="5766909" y="2135758"/>
            <a:ext cx="1890975" cy="1945352"/>
          </a:xfrm>
          <a:prstGeom prst="rect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3C6EC869-A19F-438F-B69C-1C9EB885ECC8}"/>
              </a:ext>
            </a:extLst>
          </p:cNvPr>
          <p:cNvCxnSpPr>
            <a:cxnSpLocks/>
          </p:cNvCxnSpPr>
          <p:nvPr/>
        </p:nvCxnSpPr>
        <p:spPr>
          <a:xfrm flipH="1">
            <a:off x="4723065" y="4018833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3259DDCB-8AAE-4248-854B-C18B5FD21BB8}"/>
              </a:ext>
            </a:extLst>
          </p:cNvPr>
          <p:cNvCxnSpPr>
            <a:cxnSpLocks/>
          </p:cNvCxnSpPr>
          <p:nvPr/>
        </p:nvCxnSpPr>
        <p:spPr>
          <a:xfrm>
            <a:off x="4713827" y="3130249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345088C3-1574-4020-A602-678D74BA6116}"/>
              </a:ext>
            </a:extLst>
          </p:cNvPr>
          <p:cNvCxnSpPr>
            <a:cxnSpLocks/>
          </p:cNvCxnSpPr>
          <p:nvPr/>
        </p:nvCxnSpPr>
        <p:spPr>
          <a:xfrm flipH="1">
            <a:off x="4723065" y="5013270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楕円 125">
            <a:extLst>
              <a:ext uri="{FF2B5EF4-FFF2-40B4-BE49-F238E27FC236}">
                <a16:creationId xmlns:a16="http://schemas.microsoft.com/office/drawing/2014/main" id="{521498A6-1948-4F36-9ABD-038270260AEC}"/>
              </a:ext>
            </a:extLst>
          </p:cNvPr>
          <p:cNvSpPr/>
          <p:nvPr/>
        </p:nvSpPr>
        <p:spPr>
          <a:xfrm>
            <a:off x="1536219" y="491248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16285D0-2D6A-4E70-B8B7-7062973CCF8A}"/>
              </a:ext>
            </a:extLst>
          </p:cNvPr>
          <p:cNvSpPr/>
          <p:nvPr/>
        </p:nvSpPr>
        <p:spPr>
          <a:xfrm>
            <a:off x="618326" y="4920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787A2F3-89D2-4E52-A434-AF6764F16FC1}"/>
              </a:ext>
            </a:extLst>
          </p:cNvPr>
          <p:cNvCxnSpPr>
            <a:cxnSpLocks/>
          </p:cNvCxnSpPr>
          <p:nvPr/>
        </p:nvCxnSpPr>
        <p:spPr>
          <a:xfrm flipH="1">
            <a:off x="702889" y="5010725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62A6A7-F4DF-4642-A2DC-FFDD39909E45}"/>
              </a:ext>
            </a:extLst>
          </p:cNvPr>
          <p:cNvCxnSpPr>
            <a:cxnSpLocks/>
          </p:cNvCxnSpPr>
          <p:nvPr/>
        </p:nvCxnSpPr>
        <p:spPr>
          <a:xfrm flipH="1">
            <a:off x="702889" y="4016288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22325B1-67CE-4AB0-A241-F71A776402D6}"/>
              </a:ext>
            </a:extLst>
          </p:cNvPr>
          <p:cNvCxnSpPr>
            <a:cxnSpLocks/>
          </p:cNvCxnSpPr>
          <p:nvPr/>
        </p:nvCxnSpPr>
        <p:spPr>
          <a:xfrm flipH="1">
            <a:off x="9321835" y="3048572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D34F4AA2-A8EB-48C7-97D4-EC0BB147BF6F}"/>
              </a:ext>
            </a:extLst>
          </p:cNvPr>
          <p:cNvCxnSpPr>
            <a:cxnSpLocks/>
          </p:cNvCxnSpPr>
          <p:nvPr/>
        </p:nvCxnSpPr>
        <p:spPr>
          <a:xfrm>
            <a:off x="9326451" y="209722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5F7803F5-A423-49F9-8FF1-30881C16F4EA}"/>
              </a:ext>
            </a:extLst>
          </p:cNvPr>
          <p:cNvCxnSpPr>
            <a:cxnSpLocks/>
          </p:cNvCxnSpPr>
          <p:nvPr/>
        </p:nvCxnSpPr>
        <p:spPr>
          <a:xfrm flipH="1">
            <a:off x="8245824" y="304857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6F3D8512-FCF0-4768-9622-3869D9956E6E}"/>
              </a:ext>
            </a:extLst>
          </p:cNvPr>
          <p:cNvCxnSpPr>
            <a:cxnSpLocks/>
          </p:cNvCxnSpPr>
          <p:nvPr/>
        </p:nvCxnSpPr>
        <p:spPr>
          <a:xfrm flipH="1">
            <a:off x="9227190" y="398375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0DB88DC4-A453-4AB6-929C-71162C855FF9}"/>
              </a:ext>
            </a:extLst>
          </p:cNvPr>
          <p:cNvCxnSpPr>
            <a:cxnSpLocks/>
          </p:cNvCxnSpPr>
          <p:nvPr/>
        </p:nvCxnSpPr>
        <p:spPr>
          <a:xfrm flipH="1">
            <a:off x="9331072" y="3979134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BCC5F9A-76A7-4D4E-AE34-1955E1F6E6E1}"/>
              </a:ext>
            </a:extLst>
          </p:cNvPr>
          <p:cNvCxnSpPr>
            <a:cxnSpLocks/>
          </p:cNvCxnSpPr>
          <p:nvPr/>
        </p:nvCxnSpPr>
        <p:spPr>
          <a:xfrm>
            <a:off x="10268560" y="209722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楕円 225">
            <a:extLst>
              <a:ext uri="{FF2B5EF4-FFF2-40B4-BE49-F238E27FC236}">
                <a16:creationId xmlns:a16="http://schemas.microsoft.com/office/drawing/2014/main" id="{C905E63A-E4F6-42EB-B028-53D3FA49A609}"/>
              </a:ext>
            </a:extLst>
          </p:cNvPr>
          <p:cNvSpPr/>
          <p:nvPr/>
        </p:nvSpPr>
        <p:spPr>
          <a:xfrm>
            <a:off x="10190837" y="389000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207F2386-222F-4ACA-BA79-2D19C3D56195}"/>
              </a:ext>
            </a:extLst>
          </p:cNvPr>
          <p:cNvSpPr/>
          <p:nvPr/>
        </p:nvSpPr>
        <p:spPr>
          <a:xfrm>
            <a:off x="8205050" y="39600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5401394E-69C0-4FE3-A332-6DA25938ADA5}"/>
              </a:ext>
            </a:extLst>
          </p:cNvPr>
          <p:cNvSpPr/>
          <p:nvPr/>
        </p:nvSpPr>
        <p:spPr>
          <a:xfrm>
            <a:off x="9251126" y="297342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EBE19CA8-713D-4107-9680-357B894D3D09}"/>
              </a:ext>
            </a:extLst>
          </p:cNvPr>
          <p:cNvCxnSpPr>
            <a:cxnSpLocks/>
          </p:cNvCxnSpPr>
          <p:nvPr/>
        </p:nvCxnSpPr>
        <p:spPr>
          <a:xfrm flipH="1">
            <a:off x="9217953" y="209722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2AF505C0-241E-4008-9CA5-6F25BD1786EA}"/>
              </a:ext>
            </a:extLst>
          </p:cNvPr>
          <p:cNvCxnSpPr>
            <a:cxnSpLocks/>
          </p:cNvCxnSpPr>
          <p:nvPr/>
        </p:nvCxnSpPr>
        <p:spPr>
          <a:xfrm flipH="1">
            <a:off x="8275844" y="3102741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604386EA-9100-4701-8CD6-C67FD24F012C}"/>
              </a:ext>
            </a:extLst>
          </p:cNvPr>
          <p:cNvCxnSpPr>
            <a:cxnSpLocks/>
          </p:cNvCxnSpPr>
          <p:nvPr/>
        </p:nvCxnSpPr>
        <p:spPr>
          <a:xfrm flipH="1">
            <a:off x="8285081" y="398375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7518307-CAF8-41F4-9C6F-7B3207232669}"/>
              </a:ext>
            </a:extLst>
          </p:cNvPr>
          <p:cNvCxnSpPr>
            <a:cxnSpLocks/>
          </p:cNvCxnSpPr>
          <p:nvPr/>
        </p:nvCxnSpPr>
        <p:spPr>
          <a:xfrm>
            <a:off x="8275844" y="3102741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34D2E9F3-5346-4D48-9A23-97909ABEAB2D}"/>
              </a:ext>
            </a:extLst>
          </p:cNvPr>
          <p:cNvCxnSpPr>
            <a:cxnSpLocks/>
          </p:cNvCxnSpPr>
          <p:nvPr/>
        </p:nvCxnSpPr>
        <p:spPr>
          <a:xfrm flipH="1">
            <a:off x="8285081" y="498464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00317358-452A-4569-8155-54AE3F608D90}"/>
              </a:ext>
            </a:extLst>
          </p:cNvPr>
          <p:cNvCxnSpPr>
            <a:cxnSpLocks/>
          </p:cNvCxnSpPr>
          <p:nvPr/>
        </p:nvCxnSpPr>
        <p:spPr>
          <a:xfrm flipH="1">
            <a:off x="9227190" y="3022480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楕円 234">
            <a:extLst>
              <a:ext uri="{FF2B5EF4-FFF2-40B4-BE49-F238E27FC236}">
                <a16:creationId xmlns:a16="http://schemas.microsoft.com/office/drawing/2014/main" id="{00327C0E-5B99-44BD-A944-0991D5516785}"/>
              </a:ext>
            </a:extLst>
          </p:cNvPr>
          <p:cNvSpPr/>
          <p:nvPr/>
        </p:nvSpPr>
        <p:spPr>
          <a:xfrm>
            <a:off x="10173003" y="297968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FF87AEAB-A874-4CC5-AD55-C7C1508D34DA}"/>
              </a:ext>
            </a:extLst>
          </p:cNvPr>
          <p:cNvCxnSpPr>
            <a:cxnSpLocks/>
          </p:cNvCxnSpPr>
          <p:nvPr/>
        </p:nvCxnSpPr>
        <p:spPr>
          <a:xfrm>
            <a:off x="10160062" y="3102741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D05CD7B5-4C9B-49C5-B34B-AB56B2C90077}"/>
              </a:ext>
            </a:extLst>
          </p:cNvPr>
          <p:cNvCxnSpPr>
            <a:cxnSpLocks/>
          </p:cNvCxnSpPr>
          <p:nvPr/>
        </p:nvCxnSpPr>
        <p:spPr>
          <a:xfrm flipH="1">
            <a:off x="10160061" y="2097294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AA4DC7B8-01F0-4A12-8638-87ADFE0D6C1A}"/>
              </a:ext>
            </a:extLst>
          </p:cNvPr>
          <p:cNvCxnSpPr>
            <a:cxnSpLocks/>
          </p:cNvCxnSpPr>
          <p:nvPr/>
        </p:nvCxnSpPr>
        <p:spPr>
          <a:xfrm flipH="1">
            <a:off x="8275844" y="209722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48ED9EE7-64DF-41B7-8EF9-6807CABEBD53}"/>
              </a:ext>
            </a:extLst>
          </p:cNvPr>
          <p:cNvCxnSpPr>
            <a:cxnSpLocks/>
          </p:cNvCxnSpPr>
          <p:nvPr/>
        </p:nvCxnSpPr>
        <p:spPr>
          <a:xfrm flipH="1">
            <a:off x="9321835" y="2097227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62D7A5D5-208A-4C67-9FFA-86EEDF853879}"/>
              </a:ext>
            </a:extLst>
          </p:cNvPr>
          <p:cNvCxnSpPr>
            <a:cxnSpLocks/>
          </p:cNvCxnSpPr>
          <p:nvPr/>
        </p:nvCxnSpPr>
        <p:spPr>
          <a:xfrm flipH="1">
            <a:off x="8853120" y="2544611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6FF04599-EBC9-4E2F-95B4-A38B6D66740A}"/>
              </a:ext>
            </a:extLst>
          </p:cNvPr>
          <p:cNvCxnSpPr>
            <a:cxnSpLocks/>
          </p:cNvCxnSpPr>
          <p:nvPr/>
        </p:nvCxnSpPr>
        <p:spPr>
          <a:xfrm>
            <a:off x="11210669" y="2097227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514CD653-8366-4C06-A5B3-DF280DD46E8F}"/>
              </a:ext>
            </a:extLst>
          </p:cNvPr>
          <p:cNvCxnSpPr>
            <a:cxnSpLocks/>
          </p:cNvCxnSpPr>
          <p:nvPr/>
        </p:nvCxnSpPr>
        <p:spPr>
          <a:xfrm flipH="1">
            <a:off x="10169298" y="398375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221FD25D-DF5E-44E5-9B25-430A6AB7E300}"/>
              </a:ext>
            </a:extLst>
          </p:cNvPr>
          <p:cNvCxnSpPr>
            <a:cxnSpLocks/>
          </p:cNvCxnSpPr>
          <p:nvPr/>
        </p:nvCxnSpPr>
        <p:spPr>
          <a:xfrm flipH="1">
            <a:off x="10160061" y="304857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D94316-7A00-4CB1-BC3B-D89C05786DA9}"/>
              </a:ext>
            </a:extLst>
          </p:cNvPr>
          <p:cNvCxnSpPr>
            <a:cxnSpLocks/>
          </p:cNvCxnSpPr>
          <p:nvPr/>
        </p:nvCxnSpPr>
        <p:spPr>
          <a:xfrm flipH="1">
            <a:off x="8275844" y="4054086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16444CF7-29CF-408A-8E9B-53B8A24860C1}"/>
              </a:ext>
            </a:extLst>
          </p:cNvPr>
          <p:cNvCxnSpPr>
            <a:cxnSpLocks/>
          </p:cNvCxnSpPr>
          <p:nvPr/>
        </p:nvCxnSpPr>
        <p:spPr>
          <a:xfrm>
            <a:off x="10746573" y="255451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楕円 245">
            <a:extLst>
              <a:ext uri="{FF2B5EF4-FFF2-40B4-BE49-F238E27FC236}">
                <a16:creationId xmlns:a16="http://schemas.microsoft.com/office/drawing/2014/main" id="{86D3A49E-B05A-4F0B-8F04-4E7715399478}"/>
              </a:ext>
            </a:extLst>
          </p:cNvPr>
          <p:cNvSpPr/>
          <p:nvPr/>
        </p:nvSpPr>
        <p:spPr>
          <a:xfrm>
            <a:off x="11124205" y="39479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72CC1560-A3C9-4B51-8DB1-1E91804E448F}"/>
              </a:ext>
            </a:extLst>
          </p:cNvPr>
          <p:cNvCxnSpPr>
            <a:cxnSpLocks/>
          </p:cNvCxnSpPr>
          <p:nvPr/>
        </p:nvCxnSpPr>
        <p:spPr>
          <a:xfrm flipH="1">
            <a:off x="8862357" y="346524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3A84A03-4085-448A-917D-016A40531891}"/>
              </a:ext>
            </a:extLst>
          </p:cNvPr>
          <p:cNvCxnSpPr>
            <a:cxnSpLocks/>
          </p:cNvCxnSpPr>
          <p:nvPr/>
        </p:nvCxnSpPr>
        <p:spPr>
          <a:xfrm flipH="1">
            <a:off x="8862357" y="4426518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2BEEDD66-F4BB-440D-9849-1A165A378340}"/>
              </a:ext>
            </a:extLst>
          </p:cNvPr>
          <p:cNvCxnSpPr>
            <a:cxnSpLocks/>
          </p:cNvCxnSpPr>
          <p:nvPr/>
        </p:nvCxnSpPr>
        <p:spPr>
          <a:xfrm>
            <a:off x="9813698" y="2544611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BC1A195C-D9DE-4BD7-968E-14B7A32817C5}"/>
              </a:ext>
            </a:extLst>
          </p:cNvPr>
          <p:cNvCxnSpPr>
            <a:cxnSpLocks/>
          </p:cNvCxnSpPr>
          <p:nvPr/>
        </p:nvCxnSpPr>
        <p:spPr>
          <a:xfrm>
            <a:off x="8871589" y="2544611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楕円 250">
            <a:extLst>
              <a:ext uri="{FF2B5EF4-FFF2-40B4-BE49-F238E27FC236}">
                <a16:creationId xmlns:a16="http://schemas.microsoft.com/office/drawing/2014/main" id="{D968436F-C688-469A-AE1F-2B03DD12C3B6}"/>
              </a:ext>
            </a:extLst>
          </p:cNvPr>
          <p:cNvSpPr/>
          <p:nvPr/>
        </p:nvSpPr>
        <p:spPr>
          <a:xfrm>
            <a:off x="9729054" y="245567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8A4DD5A1-A743-4A2E-95FD-DE33B764E7D7}"/>
              </a:ext>
            </a:extLst>
          </p:cNvPr>
          <p:cNvCxnSpPr>
            <a:cxnSpLocks/>
          </p:cNvCxnSpPr>
          <p:nvPr/>
        </p:nvCxnSpPr>
        <p:spPr>
          <a:xfrm>
            <a:off x="9217953" y="3102741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19EA3138-BEE3-4110-AAEC-26A23003CE0D}"/>
              </a:ext>
            </a:extLst>
          </p:cNvPr>
          <p:cNvSpPr txBox="1"/>
          <p:nvPr/>
        </p:nvSpPr>
        <p:spPr>
          <a:xfrm>
            <a:off x="8306250" y="500665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C1AAE928-2B1A-4DB5-BD54-1101B5A9B517}"/>
              </a:ext>
            </a:extLst>
          </p:cNvPr>
          <p:cNvSpPr txBox="1"/>
          <p:nvPr/>
        </p:nvSpPr>
        <p:spPr>
          <a:xfrm>
            <a:off x="8488115" y="46426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93B3C560-7497-4AD0-AB27-F0FA14E0DEC0}"/>
              </a:ext>
            </a:extLst>
          </p:cNvPr>
          <p:cNvSpPr/>
          <p:nvPr/>
        </p:nvSpPr>
        <p:spPr>
          <a:xfrm>
            <a:off x="10077001" y="394523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3AACA584-4456-4657-B384-2AB8AF612874}"/>
              </a:ext>
            </a:extLst>
          </p:cNvPr>
          <p:cNvSpPr/>
          <p:nvPr/>
        </p:nvSpPr>
        <p:spPr>
          <a:xfrm>
            <a:off x="11126022" y="296650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4746B9D6-843B-422A-BE59-B6131A03C302}"/>
              </a:ext>
            </a:extLst>
          </p:cNvPr>
          <p:cNvSpPr/>
          <p:nvPr/>
        </p:nvSpPr>
        <p:spPr>
          <a:xfrm>
            <a:off x="10077001" y="30124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778B7D27-CD96-454F-8A5B-73959C0B0BE9}"/>
              </a:ext>
            </a:extLst>
          </p:cNvPr>
          <p:cNvSpPr/>
          <p:nvPr/>
        </p:nvSpPr>
        <p:spPr>
          <a:xfrm>
            <a:off x="11126022" y="20337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55A10DF6-60B7-4C16-B0E1-B3CABE745248}"/>
              </a:ext>
            </a:extLst>
          </p:cNvPr>
          <p:cNvSpPr/>
          <p:nvPr/>
        </p:nvSpPr>
        <p:spPr>
          <a:xfrm>
            <a:off x="9251126" y="20311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B38BD3CC-781A-4FD9-870B-F0AA6D66CEFD}"/>
              </a:ext>
            </a:extLst>
          </p:cNvPr>
          <p:cNvSpPr/>
          <p:nvPr/>
        </p:nvSpPr>
        <p:spPr>
          <a:xfrm>
            <a:off x="9118412" y="30124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楕円 260">
            <a:extLst>
              <a:ext uri="{FF2B5EF4-FFF2-40B4-BE49-F238E27FC236}">
                <a16:creationId xmlns:a16="http://schemas.microsoft.com/office/drawing/2014/main" id="{5686CF34-3E45-42E4-B7F8-847C28B5AAF9}"/>
              </a:ext>
            </a:extLst>
          </p:cNvPr>
          <p:cNvSpPr/>
          <p:nvPr/>
        </p:nvSpPr>
        <p:spPr>
          <a:xfrm>
            <a:off x="10190837" y="201608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楕円 261">
            <a:extLst>
              <a:ext uri="{FF2B5EF4-FFF2-40B4-BE49-F238E27FC236}">
                <a16:creationId xmlns:a16="http://schemas.microsoft.com/office/drawing/2014/main" id="{CE4A3AC9-06B3-45CB-9E3D-41A73B080B50}"/>
              </a:ext>
            </a:extLst>
          </p:cNvPr>
          <p:cNvSpPr/>
          <p:nvPr/>
        </p:nvSpPr>
        <p:spPr>
          <a:xfrm>
            <a:off x="10663873" y="247845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13C44B4A-763B-4DD7-B68C-CE6249BBE9FD}"/>
              </a:ext>
            </a:extLst>
          </p:cNvPr>
          <p:cNvSpPr/>
          <p:nvPr/>
        </p:nvSpPr>
        <p:spPr>
          <a:xfrm>
            <a:off x="8787358" y="245914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612CA675-EF2F-4E5E-B48E-A66C2E8E042E}"/>
              </a:ext>
            </a:extLst>
          </p:cNvPr>
          <p:cNvSpPr/>
          <p:nvPr/>
        </p:nvSpPr>
        <p:spPr>
          <a:xfrm>
            <a:off x="10663873" y="435359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E68009BC-C618-4708-B566-B7371D7B5223}"/>
              </a:ext>
            </a:extLst>
          </p:cNvPr>
          <p:cNvSpPr/>
          <p:nvPr/>
        </p:nvSpPr>
        <p:spPr>
          <a:xfrm>
            <a:off x="8787358" y="433429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楕円 265">
            <a:extLst>
              <a:ext uri="{FF2B5EF4-FFF2-40B4-BE49-F238E27FC236}">
                <a16:creationId xmlns:a16="http://schemas.microsoft.com/office/drawing/2014/main" id="{E0B553A5-7DE1-467E-9768-A3044F78E562}"/>
              </a:ext>
            </a:extLst>
          </p:cNvPr>
          <p:cNvSpPr/>
          <p:nvPr/>
        </p:nvSpPr>
        <p:spPr>
          <a:xfrm>
            <a:off x="10663873" y="342023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281EC47C-D914-4918-BE51-C5190A581813}"/>
              </a:ext>
            </a:extLst>
          </p:cNvPr>
          <p:cNvSpPr/>
          <p:nvPr/>
        </p:nvSpPr>
        <p:spPr>
          <a:xfrm>
            <a:off x="8787358" y="340092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楕円 267">
            <a:extLst>
              <a:ext uri="{FF2B5EF4-FFF2-40B4-BE49-F238E27FC236}">
                <a16:creationId xmlns:a16="http://schemas.microsoft.com/office/drawing/2014/main" id="{F9702AF9-6366-4F59-80E1-EDD9971E05C6}"/>
              </a:ext>
            </a:extLst>
          </p:cNvPr>
          <p:cNvSpPr/>
          <p:nvPr/>
        </p:nvSpPr>
        <p:spPr>
          <a:xfrm>
            <a:off x="9724523" y="339948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F6DBE17A-C43D-423B-9C7F-6E5F405EFA7F}"/>
              </a:ext>
            </a:extLst>
          </p:cNvPr>
          <p:cNvSpPr/>
          <p:nvPr/>
        </p:nvSpPr>
        <p:spPr>
          <a:xfrm>
            <a:off x="9724523" y="433239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4FC200A4-11AF-44E7-856F-6F439237D928}"/>
              </a:ext>
            </a:extLst>
          </p:cNvPr>
          <p:cNvSpPr/>
          <p:nvPr/>
        </p:nvSpPr>
        <p:spPr>
          <a:xfrm>
            <a:off x="8205050" y="30177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楕円 270">
            <a:extLst>
              <a:ext uri="{FF2B5EF4-FFF2-40B4-BE49-F238E27FC236}">
                <a16:creationId xmlns:a16="http://schemas.microsoft.com/office/drawing/2014/main" id="{16F17014-7313-4EC1-A155-A6634926D99C}"/>
              </a:ext>
            </a:extLst>
          </p:cNvPr>
          <p:cNvSpPr/>
          <p:nvPr/>
        </p:nvSpPr>
        <p:spPr>
          <a:xfrm>
            <a:off x="9246595" y="390786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ECB52FB4-49E5-47ED-8548-B933FAFD0740}"/>
              </a:ext>
            </a:extLst>
          </p:cNvPr>
          <p:cNvSpPr/>
          <p:nvPr/>
        </p:nvSpPr>
        <p:spPr>
          <a:xfrm>
            <a:off x="10072470" y="48892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42913AFD-9F7C-4746-8F6F-683CB2A3D9EA}"/>
              </a:ext>
            </a:extLst>
          </p:cNvPr>
          <p:cNvSpPr/>
          <p:nvPr/>
        </p:nvSpPr>
        <p:spPr>
          <a:xfrm>
            <a:off x="9124245" y="398176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16FB3C0B-1CC9-49F1-AED8-F4BEA7E00D85}"/>
              </a:ext>
            </a:extLst>
          </p:cNvPr>
          <p:cNvCxnSpPr>
            <a:cxnSpLocks/>
          </p:cNvCxnSpPr>
          <p:nvPr/>
        </p:nvCxnSpPr>
        <p:spPr>
          <a:xfrm>
            <a:off x="8275844" y="3101627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3FFED459-0066-42AB-B715-48A6FAB50CDB}"/>
              </a:ext>
            </a:extLst>
          </p:cNvPr>
          <p:cNvSpPr/>
          <p:nvPr/>
        </p:nvSpPr>
        <p:spPr>
          <a:xfrm>
            <a:off x="9118412" y="488640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27429457-A5F6-48DF-B382-BCCCD19A442E}"/>
              </a:ext>
            </a:extLst>
          </p:cNvPr>
          <p:cNvSpPr/>
          <p:nvPr/>
        </p:nvSpPr>
        <p:spPr>
          <a:xfrm>
            <a:off x="8200519" y="489448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EEA1C50-8CB9-4A3A-B646-3613E4E45AD4}"/>
              </a:ext>
            </a:extLst>
          </p:cNvPr>
          <p:cNvCxnSpPr>
            <a:cxnSpLocks/>
          </p:cNvCxnSpPr>
          <p:nvPr/>
        </p:nvCxnSpPr>
        <p:spPr>
          <a:xfrm flipH="1">
            <a:off x="8285082" y="4984648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A3BEDAF1-F52D-4A31-9800-FF7E3D9A30AF}"/>
              </a:ext>
            </a:extLst>
          </p:cNvPr>
          <p:cNvCxnSpPr>
            <a:cxnSpLocks/>
          </p:cNvCxnSpPr>
          <p:nvPr/>
        </p:nvCxnSpPr>
        <p:spPr>
          <a:xfrm flipH="1">
            <a:off x="8285082" y="3990211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平行四辺形 285">
            <a:extLst>
              <a:ext uri="{FF2B5EF4-FFF2-40B4-BE49-F238E27FC236}">
                <a16:creationId xmlns:a16="http://schemas.microsoft.com/office/drawing/2014/main" id="{83B41788-C212-4482-B7B2-E96DE2DCC659}"/>
              </a:ext>
            </a:extLst>
          </p:cNvPr>
          <p:cNvSpPr/>
          <p:nvPr/>
        </p:nvSpPr>
        <p:spPr>
          <a:xfrm rot="18923814" flipH="1" flipV="1">
            <a:off x="8121517" y="2554767"/>
            <a:ext cx="2265013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7" name="平行四辺形 286">
            <a:extLst>
              <a:ext uri="{FF2B5EF4-FFF2-40B4-BE49-F238E27FC236}">
                <a16:creationId xmlns:a16="http://schemas.microsoft.com/office/drawing/2014/main" id="{3CB83686-C77D-407A-B3F2-4E9612A4650C}"/>
              </a:ext>
            </a:extLst>
          </p:cNvPr>
          <p:cNvSpPr/>
          <p:nvPr/>
        </p:nvSpPr>
        <p:spPr>
          <a:xfrm rot="2723814">
            <a:off x="8382186" y="2882096"/>
            <a:ext cx="2683423" cy="1396771"/>
          </a:xfrm>
          <a:prstGeom prst="parallelogram">
            <a:avLst>
              <a:gd name="adj" fmla="val 1397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8" name="平行四辺形 287">
            <a:extLst>
              <a:ext uri="{FF2B5EF4-FFF2-40B4-BE49-F238E27FC236}">
                <a16:creationId xmlns:a16="http://schemas.microsoft.com/office/drawing/2014/main" id="{1700B8A1-4015-4EE6-B3CC-30864D5A2C37}"/>
              </a:ext>
            </a:extLst>
          </p:cNvPr>
          <p:cNvSpPr/>
          <p:nvPr/>
        </p:nvSpPr>
        <p:spPr>
          <a:xfrm rot="16200000" flipH="1">
            <a:off x="1651569" y="3054565"/>
            <a:ext cx="2914600" cy="1049875"/>
          </a:xfrm>
          <a:prstGeom prst="parallelogram">
            <a:avLst>
              <a:gd name="adj" fmla="val 96615"/>
            </a:avLst>
          </a:prstGeom>
          <a:solidFill>
            <a:srgbClr val="00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9" name="平行四辺形 288">
            <a:extLst>
              <a:ext uri="{FF2B5EF4-FFF2-40B4-BE49-F238E27FC236}">
                <a16:creationId xmlns:a16="http://schemas.microsoft.com/office/drawing/2014/main" id="{5A4668A4-EB67-4119-948E-68A064AFB119}"/>
              </a:ext>
            </a:extLst>
          </p:cNvPr>
          <p:cNvSpPr/>
          <p:nvPr/>
        </p:nvSpPr>
        <p:spPr>
          <a:xfrm rot="16200000" flipH="1">
            <a:off x="705148" y="3063588"/>
            <a:ext cx="2931314" cy="1048538"/>
          </a:xfrm>
          <a:prstGeom prst="parallelogram">
            <a:avLst>
              <a:gd name="adj" fmla="val 95892"/>
            </a:avLst>
          </a:prstGeom>
          <a:solidFill>
            <a:srgbClr val="007E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7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EBA73614-A49E-4BE0-94E2-45087EF8D0CA}"/>
              </a:ext>
            </a:extLst>
          </p:cNvPr>
          <p:cNvCxnSpPr>
            <a:cxnSpLocks/>
          </p:cNvCxnSpPr>
          <p:nvPr/>
        </p:nvCxnSpPr>
        <p:spPr>
          <a:xfrm flipH="1">
            <a:off x="5981642" y="579599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平行四辺形 310">
            <a:extLst>
              <a:ext uri="{FF2B5EF4-FFF2-40B4-BE49-F238E27FC236}">
                <a16:creationId xmlns:a16="http://schemas.microsoft.com/office/drawing/2014/main" id="{F766E2F1-335A-427D-92AE-A2EE87E44257}"/>
              </a:ext>
            </a:extLst>
          </p:cNvPr>
          <p:cNvSpPr/>
          <p:nvPr/>
        </p:nvSpPr>
        <p:spPr>
          <a:xfrm rot="18923814" flipH="1" flipV="1">
            <a:off x="5877119" y="3393459"/>
            <a:ext cx="2111362" cy="1944494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2" name="平行四辺形 311">
            <a:extLst>
              <a:ext uri="{FF2B5EF4-FFF2-40B4-BE49-F238E27FC236}">
                <a16:creationId xmlns:a16="http://schemas.microsoft.com/office/drawing/2014/main" id="{3CE6AE19-74CF-4AFE-B953-032A1B55C442}"/>
              </a:ext>
            </a:extLst>
          </p:cNvPr>
          <p:cNvSpPr/>
          <p:nvPr/>
        </p:nvSpPr>
        <p:spPr>
          <a:xfrm rot="2723814">
            <a:off x="6130756" y="3660650"/>
            <a:ext cx="2683423" cy="1396771"/>
          </a:xfrm>
          <a:prstGeom prst="parallelogram">
            <a:avLst>
              <a:gd name="adj" fmla="val 1397"/>
            </a:avLst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5" name="平行四辺形 344">
            <a:extLst>
              <a:ext uri="{FF2B5EF4-FFF2-40B4-BE49-F238E27FC236}">
                <a16:creationId xmlns:a16="http://schemas.microsoft.com/office/drawing/2014/main" id="{BECAF56D-08B2-4E61-9E26-B38E1D3A787A}"/>
              </a:ext>
            </a:extLst>
          </p:cNvPr>
          <p:cNvSpPr/>
          <p:nvPr/>
        </p:nvSpPr>
        <p:spPr>
          <a:xfrm rot="18923814" flipH="1" flipV="1">
            <a:off x="6878858" y="3395653"/>
            <a:ext cx="2111362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6" name="平行四辺形 345">
            <a:extLst>
              <a:ext uri="{FF2B5EF4-FFF2-40B4-BE49-F238E27FC236}">
                <a16:creationId xmlns:a16="http://schemas.microsoft.com/office/drawing/2014/main" id="{19DE0FA0-D941-4CE9-94DC-A5B8D768FFAE}"/>
              </a:ext>
            </a:extLst>
          </p:cNvPr>
          <p:cNvSpPr/>
          <p:nvPr/>
        </p:nvSpPr>
        <p:spPr>
          <a:xfrm rot="18923814" flipH="1" flipV="1">
            <a:off x="7766901" y="3366597"/>
            <a:ext cx="2111362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7" name="平行四辺形 346">
            <a:extLst>
              <a:ext uri="{FF2B5EF4-FFF2-40B4-BE49-F238E27FC236}">
                <a16:creationId xmlns:a16="http://schemas.microsoft.com/office/drawing/2014/main" id="{44FE8049-9C57-48F3-96ED-C707D0E6D805}"/>
              </a:ext>
            </a:extLst>
          </p:cNvPr>
          <p:cNvSpPr/>
          <p:nvPr/>
        </p:nvSpPr>
        <p:spPr>
          <a:xfrm rot="18923814" flipH="1" flipV="1">
            <a:off x="8743081" y="3377641"/>
            <a:ext cx="2111362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8" name="平行四辺形 347">
            <a:extLst>
              <a:ext uri="{FF2B5EF4-FFF2-40B4-BE49-F238E27FC236}">
                <a16:creationId xmlns:a16="http://schemas.microsoft.com/office/drawing/2014/main" id="{2F8217E9-4867-4D12-B4AC-0999289949C9}"/>
              </a:ext>
            </a:extLst>
          </p:cNvPr>
          <p:cNvSpPr/>
          <p:nvPr/>
        </p:nvSpPr>
        <p:spPr>
          <a:xfrm rot="2723814">
            <a:off x="7976611" y="3675748"/>
            <a:ext cx="2683423" cy="1396771"/>
          </a:xfrm>
          <a:prstGeom prst="parallelogram">
            <a:avLst>
              <a:gd name="adj" fmla="val 1397"/>
            </a:avLst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85371-DD14-4D61-A783-57A049CBE0D0}"/>
              </a:ext>
            </a:extLst>
          </p:cNvPr>
          <p:cNvCxnSpPr>
            <a:cxnSpLocks/>
          </p:cNvCxnSpPr>
          <p:nvPr/>
        </p:nvCxnSpPr>
        <p:spPr>
          <a:xfrm>
            <a:off x="1707739" y="1697929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8906FF3-8F42-4B67-887D-AC2BDEB9FA18}"/>
              </a:ext>
            </a:extLst>
          </p:cNvPr>
          <p:cNvCxnSpPr>
            <a:cxnSpLocks/>
          </p:cNvCxnSpPr>
          <p:nvPr/>
        </p:nvCxnSpPr>
        <p:spPr>
          <a:xfrm flipH="1">
            <a:off x="1712360" y="357983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6E5CEB-ADE5-4236-811F-E0EE6F8F64EF}"/>
              </a:ext>
            </a:extLst>
          </p:cNvPr>
          <p:cNvCxnSpPr>
            <a:cxnSpLocks/>
          </p:cNvCxnSpPr>
          <p:nvPr/>
        </p:nvCxnSpPr>
        <p:spPr>
          <a:xfrm flipH="1">
            <a:off x="657132" y="270344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53646D-02A6-460B-B601-223251BFCC72}"/>
              </a:ext>
            </a:extLst>
          </p:cNvPr>
          <p:cNvCxnSpPr>
            <a:cxnSpLocks/>
          </p:cNvCxnSpPr>
          <p:nvPr/>
        </p:nvCxnSpPr>
        <p:spPr>
          <a:xfrm flipH="1">
            <a:off x="666369" y="358445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A04C9F2-1B02-4280-B18A-E4F99552F391}"/>
              </a:ext>
            </a:extLst>
          </p:cNvPr>
          <p:cNvCxnSpPr>
            <a:cxnSpLocks/>
          </p:cNvCxnSpPr>
          <p:nvPr/>
        </p:nvCxnSpPr>
        <p:spPr>
          <a:xfrm>
            <a:off x="657132" y="2703443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E823D33-B3E1-4A3F-952A-B6BAF952C9DD}"/>
              </a:ext>
            </a:extLst>
          </p:cNvPr>
          <p:cNvCxnSpPr>
            <a:cxnSpLocks/>
          </p:cNvCxnSpPr>
          <p:nvPr/>
        </p:nvCxnSpPr>
        <p:spPr>
          <a:xfrm flipH="1">
            <a:off x="666369" y="4585350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11F8-9E17-4603-9259-54ED3620C280}"/>
              </a:ext>
            </a:extLst>
          </p:cNvPr>
          <p:cNvCxnSpPr>
            <a:cxnSpLocks/>
          </p:cNvCxnSpPr>
          <p:nvPr/>
        </p:nvCxnSpPr>
        <p:spPr>
          <a:xfrm>
            <a:off x="2541350" y="270344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EF57B7-FD4A-4C5B-80AD-7D9FF4CA6830}"/>
              </a:ext>
            </a:extLst>
          </p:cNvPr>
          <p:cNvCxnSpPr>
            <a:cxnSpLocks/>
          </p:cNvCxnSpPr>
          <p:nvPr/>
        </p:nvCxnSpPr>
        <p:spPr>
          <a:xfrm flipH="1">
            <a:off x="2541349" y="1697996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1C77A6-D592-45B6-8F68-76DD790FB174}"/>
              </a:ext>
            </a:extLst>
          </p:cNvPr>
          <p:cNvCxnSpPr>
            <a:cxnSpLocks/>
          </p:cNvCxnSpPr>
          <p:nvPr/>
        </p:nvCxnSpPr>
        <p:spPr>
          <a:xfrm flipH="1">
            <a:off x="657132" y="169792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B1864C-9B73-4789-90D6-C7AA9E6A0173}"/>
              </a:ext>
            </a:extLst>
          </p:cNvPr>
          <p:cNvCxnSpPr>
            <a:cxnSpLocks/>
          </p:cNvCxnSpPr>
          <p:nvPr/>
        </p:nvCxnSpPr>
        <p:spPr>
          <a:xfrm flipH="1">
            <a:off x="1703123" y="1697929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58A88B-CD3C-4B1E-971C-9A7878E517A7}"/>
              </a:ext>
            </a:extLst>
          </p:cNvPr>
          <p:cNvCxnSpPr>
            <a:cxnSpLocks/>
          </p:cNvCxnSpPr>
          <p:nvPr/>
        </p:nvCxnSpPr>
        <p:spPr>
          <a:xfrm>
            <a:off x="3591957" y="1697929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AE50DBB-DD43-424E-8501-73A5CAC2A850}"/>
              </a:ext>
            </a:extLst>
          </p:cNvPr>
          <p:cNvCxnSpPr>
            <a:cxnSpLocks/>
          </p:cNvCxnSpPr>
          <p:nvPr/>
        </p:nvCxnSpPr>
        <p:spPr>
          <a:xfrm flipH="1">
            <a:off x="2550586" y="358445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FFED0E97-1192-4383-B9F3-559E530F408A}"/>
              </a:ext>
            </a:extLst>
          </p:cNvPr>
          <p:cNvSpPr/>
          <p:nvPr/>
        </p:nvSpPr>
        <p:spPr>
          <a:xfrm>
            <a:off x="3505493" y="354863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15BF37E-800B-4AC1-ACF3-5BE3E33ED647}"/>
              </a:ext>
            </a:extLst>
          </p:cNvPr>
          <p:cNvSpPr txBox="1"/>
          <p:nvPr/>
        </p:nvSpPr>
        <p:spPr>
          <a:xfrm>
            <a:off x="687538" y="4607353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40B36CF-F8E6-4CDF-8F49-69548EED24B4}"/>
              </a:ext>
            </a:extLst>
          </p:cNvPr>
          <p:cNvSpPr txBox="1"/>
          <p:nvPr/>
        </p:nvSpPr>
        <p:spPr>
          <a:xfrm>
            <a:off x="869403" y="424332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C35DAD3-E506-45BC-95E0-36163D1C4A33}"/>
              </a:ext>
            </a:extLst>
          </p:cNvPr>
          <p:cNvSpPr txBox="1"/>
          <p:nvPr/>
        </p:nvSpPr>
        <p:spPr>
          <a:xfrm>
            <a:off x="350669" y="411252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F08F971B-FDD8-4DAD-984A-3F4F8A83D8F8}"/>
              </a:ext>
            </a:extLst>
          </p:cNvPr>
          <p:cNvSpPr/>
          <p:nvPr/>
        </p:nvSpPr>
        <p:spPr>
          <a:xfrm>
            <a:off x="2458289" y="261319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A388CB1B-4798-4274-91ED-846CAB8A3DD3}"/>
              </a:ext>
            </a:extLst>
          </p:cNvPr>
          <p:cNvSpPr/>
          <p:nvPr/>
        </p:nvSpPr>
        <p:spPr>
          <a:xfrm>
            <a:off x="3507310" y="163446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DB502CA0-10E1-439B-B901-462F8E91B1E7}"/>
              </a:ext>
            </a:extLst>
          </p:cNvPr>
          <p:cNvSpPr/>
          <p:nvPr/>
        </p:nvSpPr>
        <p:spPr>
          <a:xfrm>
            <a:off x="1632414" y="16318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52BA979A-B962-493F-917B-73C7207E8B60}"/>
              </a:ext>
            </a:extLst>
          </p:cNvPr>
          <p:cNvSpPr/>
          <p:nvPr/>
        </p:nvSpPr>
        <p:spPr>
          <a:xfrm>
            <a:off x="586338" y="261846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A8106CC2-9A54-4CCA-BCB1-800CFFA737C6}"/>
              </a:ext>
            </a:extLst>
          </p:cNvPr>
          <p:cNvSpPr/>
          <p:nvPr/>
        </p:nvSpPr>
        <p:spPr>
          <a:xfrm>
            <a:off x="1627883" y="350856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82C7BE56-8D23-4E1A-9B91-E9056EDDC82A}"/>
              </a:ext>
            </a:extLst>
          </p:cNvPr>
          <p:cNvSpPr/>
          <p:nvPr/>
        </p:nvSpPr>
        <p:spPr>
          <a:xfrm>
            <a:off x="2453758" y="448991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27D7948-C95A-4182-8FD3-A50F79480F40}"/>
              </a:ext>
            </a:extLst>
          </p:cNvPr>
          <p:cNvCxnSpPr>
            <a:cxnSpLocks/>
          </p:cNvCxnSpPr>
          <p:nvPr/>
        </p:nvCxnSpPr>
        <p:spPr>
          <a:xfrm>
            <a:off x="657132" y="2702329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16285D0-2D6A-4E70-B8B7-7062973CCF8A}"/>
              </a:ext>
            </a:extLst>
          </p:cNvPr>
          <p:cNvSpPr/>
          <p:nvPr/>
        </p:nvSpPr>
        <p:spPr>
          <a:xfrm>
            <a:off x="581807" y="449518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787A2F3-89D2-4E52-A434-AF6764F16FC1}"/>
              </a:ext>
            </a:extLst>
          </p:cNvPr>
          <p:cNvCxnSpPr>
            <a:cxnSpLocks/>
          </p:cNvCxnSpPr>
          <p:nvPr/>
        </p:nvCxnSpPr>
        <p:spPr>
          <a:xfrm flipH="1">
            <a:off x="666370" y="4585350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62A6A7-F4DF-4642-A2DC-FFDD39909E45}"/>
              </a:ext>
            </a:extLst>
          </p:cNvPr>
          <p:cNvCxnSpPr>
            <a:cxnSpLocks/>
          </p:cNvCxnSpPr>
          <p:nvPr/>
        </p:nvCxnSpPr>
        <p:spPr>
          <a:xfrm flipH="1">
            <a:off x="666370" y="3590913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平行四辺形 218">
            <a:extLst>
              <a:ext uri="{FF2B5EF4-FFF2-40B4-BE49-F238E27FC236}">
                <a16:creationId xmlns:a16="http://schemas.microsoft.com/office/drawing/2014/main" id="{EBE1193D-BF24-4E88-816A-8F9A02E489C0}"/>
              </a:ext>
            </a:extLst>
          </p:cNvPr>
          <p:cNvSpPr/>
          <p:nvPr/>
        </p:nvSpPr>
        <p:spPr>
          <a:xfrm rot="16200000" flipH="1">
            <a:off x="1614338" y="2625115"/>
            <a:ext cx="2914600" cy="1049875"/>
          </a:xfrm>
          <a:prstGeom prst="parallelogram">
            <a:avLst>
              <a:gd name="adj" fmla="val 93712"/>
            </a:avLst>
          </a:prstGeom>
          <a:solidFill>
            <a:srgbClr val="00FF00">
              <a:alpha val="40000"/>
            </a:srgb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4" name="平行四辺形 273">
            <a:extLst>
              <a:ext uri="{FF2B5EF4-FFF2-40B4-BE49-F238E27FC236}">
                <a16:creationId xmlns:a16="http://schemas.microsoft.com/office/drawing/2014/main" id="{591200BA-493D-4B0C-B472-3AA7AC73C89C}"/>
              </a:ext>
            </a:extLst>
          </p:cNvPr>
          <p:cNvSpPr/>
          <p:nvPr/>
        </p:nvSpPr>
        <p:spPr>
          <a:xfrm>
            <a:off x="664760" y="1712905"/>
            <a:ext cx="2917961" cy="983510"/>
          </a:xfrm>
          <a:prstGeom prst="parallelogram">
            <a:avLst>
              <a:gd name="adj" fmla="val 103886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783BA450-6F37-4FDE-A9BA-2E503750041C}"/>
              </a:ext>
            </a:extLst>
          </p:cNvPr>
          <p:cNvSpPr/>
          <p:nvPr/>
        </p:nvSpPr>
        <p:spPr>
          <a:xfrm>
            <a:off x="1700978" y="1703764"/>
            <a:ext cx="1890975" cy="1875723"/>
          </a:xfrm>
          <a:prstGeom prst="rect">
            <a:avLst/>
          </a:prstGeom>
          <a:solidFill>
            <a:srgbClr val="0000FF">
              <a:alpha val="4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2B2A3BD-5802-4977-9834-86C10C3F12F7}"/>
              </a:ext>
            </a:extLst>
          </p:cNvPr>
          <p:cNvCxnSpPr>
            <a:cxnSpLocks/>
          </p:cNvCxnSpPr>
          <p:nvPr/>
        </p:nvCxnSpPr>
        <p:spPr>
          <a:xfrm>
            <a:off x="7023012" y="2908572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8099E0AA-B012-4623-8CA4-A3D7A2236694}"/>
              </a:ext>
            </a:extLst>
          </p:cNvPr>
          <p:cNvCxnSpPr>
            <a:cxnSpLocks/>
          </p:cNvCxnSpPr>
          <p:nvPr/>
        </p:nvCxnSpPr>
        <p:spPr>
          <a:xfrm flipH="1">
            <a:off x="7027633" y="4790479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3D1B14F3-BC4B-466F-A77A-2B29AC68A370}"/>
              </a:ext>
            </a:extLst>
          </p:cNvPr>
          <p:cNvCxnSpPr>
            <a:cxnSpLocks/>
          </p:cNvCxnSpPr>
          <p:nvPr/>
        </p:nvCxnSpPr>
        <p:spPr>
          <a:xfrm flipH="1">
            <a:off x="5972405" y="3914086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3EF7CD98-B3ED-4A78-82FC-7E972495E4EB}"/>
              </a:ext>
            </a:extLst>
          </p:cNvPr>
          <p:cNvCxnSpPr>
            <a:cxnSpLocks/>
          </p:cNvCxnSpPr>
          <p:nvPr/>
        </p:nvCxnSpPr>
        <p:spPr>
          <a:xfrm flipH="1">
            <a:off x="5981642" y="4795097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7A4D5100-D1D2-4DA3-9D55-D4E5FF711A35}"/>
              </a:ext>
            </a:extLst>
          </p:cNvPr>
          <p:cNvCxnSpPr>
            <a:cxnSpLocks/>
          </p:cNvCxnSpPr>
          <p:nvPr/>
        </p:nvCxnSpPr>
        <p:spPr>
          <a:xfrm>
            <a:off x="5972405" y="3914086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FD7A9FFB-056F-42C5-A8E2-D819DFF69D82}"/>
              </a:ext>
            </a:extLst>
          </p:cNvPr>
          <p:cNvCxnSpPr>
            <a:cxnSpLocks/>
          </p:cNvCxnSpPr>
          <p:nvPr/>
        </p:nvCxnSpPr>
        <p:spPr>
          <a:xfrm>
            <a:off x="7856623" y="3914086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9BE29E36-EAA5-4605-BB6D-784BF5C92932}"/>
              </a:ext>
            </a:extLst>
          </p:cNvPr>
          <p:cNvCxnSpPr>
            <a:cxnSpLocks/>
          </p:cNvCxnSpPr>
          <p:nvPr/>
        </p:nvCxnSpPr>
        <p:spPr>
          <a:xfrm flipH="1">
            <a:off x="7856622" y="2908639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0A87BDED-74FE-484C-B54F-E8469ECDD6AD}"/>
              </a:ext>
            </a:extLst>
          </p:cNvPr>
          <p:cNvCxnSpPr>
            <a:cxnSpLocks/>
          </p:cNvCxnSpPr>
          <p:nvPr/>
        </p:nvCxnSpPr>
        <p:spPr>
          <a:xfrm flipH="1">
            <a:off x="5972405" y="290857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6F219517-DAC3-4092-B241-4E6B142FE8EF}"/>
              </a:ext>
            </a:extLst>
          </p:cNvPr>
          <p:cNvCxnSpPr>
            <a:cxnSpLocks/>
          </p:cNvCxnSpPr>
          <p:nvPr/>
        </p:nvCxnSpPr>
        <p:spPr>
          <a:xfrm flipH="1">
            <a:off x="7018396" y="2908572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5AB99E8E-1C46-4BB4-8E0F-A2125BB4E002}"/>
              </a:ext>
            </a:extLst>
          </p:cNvPr>
          <p:cNvCxnSpPr>
            <a:cxnSpLocks/>
          </p:cNvCxnSpPr>
          <p:nvPr/>
        </p:nvCxnSpPr>
        <p:spPr>
          <a:xfrm>
            <a:off x="8907230" y="2908572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CE1D960F-A983-4D7E-AE12-21DA3176266E}"/>
              </a:ext>
            </a:extLst>
          </p:cNvPr>
          <p:cNvCxnSpPr>
            <a:cxnSpLocks/>
          </p:cNvCxnSpPr>
          <p:nvPr/>
        </p:nvCxnSpPr>
        <p:spPr>
          <a:xfrm flipH="1">
            <a:off x="7865859" y="479509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4887A21F-9B75-4CC0-ACEB-95FC8C3BCD84}"/>
              </a:ext>
            </a:extLst>
          </p:cNvPr>
          <p:cNvSpPr txBox="1"/>
          <p:nvPr/>
        </p:nvSpPr>
        <p:spPr>
          <a:xfrm>
            <a:off x="6002811" y="5817996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9E6EF7E9-580D-4812-A26D-D3F9848CAA35}"/>
              </a:ext>
            </a:extLst>
          </p:cNvPr>
          <p:cNvSpPr txBox="1"/>
          <p:nvPr/>
        </p:nvSpPr>
        <p:spPr>
          <a:xfrm>
            <a:off x="6212125" y="492133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FA3B7829-EA75-4D78-8B70-FB05E7E9E063}"/>
              </a:ext>
            </a:extLst>
          </p:cNvPr>
          <p:cNvSpPr txBox="1"/>
          <p:nvPr/>
        </p:nvSpPr>
        <p:spPr>
          <a:xfrm>
            <a:off x="5665942" y="532316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8C6AFEE2-45C0-4FB5-8941-0F8DA33232BB}"/>
              </a:ext>
            </a:extLst>
          </p:cNvPr>
          <p:cNvSpPr/>
          <p:nvPr/>
        </p:nvSpPr>
        <p:spPr>
          <a:xfrm>
            <a:off x="7773562" y="3823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楕円 299">
            <a:extLst>
              <a:ext uri="{FF2B5EF4-FFF2-40B4-BE49-F238E27FC236}">
                <a16:creationId xmlns:a16="http://schemas.microsoft.com/office/drawing/2014/main" id="{635A08EC-6808-4D84-BDA3-87437C04FFC5}"/>
              </a:ext>
            </a:extLst>
          </p:cNvPr>
          <p:cNvSpPr/>
          <p:nvPr/>
        </p:nvSpPr>
        <p:spPr>
          <a:xfrm>
            <a:off x="8822583" y="284510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楕円 300">
            <a:extLst>
              <a:ext uri="{FF2B5EF4-FFF2-40B4-BE49-F238E27FC236}">
                <a16:creationId xmlns:a16="http://schemas.microsoft.com/office/drawing/2014/main" id="{C00D41B8-5831-4B86-86C7-DA489D3EFE78}"/>
              </a:ext>
            </a:extLst>
          </p:cNvPr>
          <p:cNvSpPr/>
          <p:nvPr/>
        </p:nvSpPr>
        <p:spPr>
          <a:xfrm>
            <a:off x="6947687" y="284248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>
            <a:extLst>
              <a:ext uri="{FF2B5EF4-FFF2-40B4-BE49-F238E27FC236}">
                <a16:creationId xmlns:a16="http://schemas.microsoft.com/office/drawing/2014/main" id="{76F5D651-47F6-4F00-A24F-BE7BA330BD7D}"/>
              </a:ext>
            </a:extLst>
          </p:cNvPr>
          <p:cNvSpPr/>
          <p:nvPr/>
        </p:nvSpPr>
        <p:spPr>
          <a:xfrm>
            <a:off x="5901611" y="382910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D7444F35-FEF6-49EB-A56A-9E5279C26EDB}"/>
              </a:ext>
            </a:extLst>
          </p:cNvPr>
          <p:cNvSpPr/>
          <p:nvPr/>
        </p:nvSpPr>
        <p:spPr>
          <a:xfrm>
            <a:off x="6943156" y="471920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>
            <a:extLst>
              <a:ext uri="{FF2B5EF4-FFF2-40B4-BE49-F238E27FC236}">
                <a16:creationId xmlns:a16="http://schemas.microsoft.com/office/drawing/2014/main" id="{BEF1CB79-AA0A-4524-8FC9-EC6D11A0B4CD}"/>
              </a:ext>
            </a:extLst>
          </p:cNvPr>
          <p:cNvSpPr/>
          <p:nvPr/>
        </p:nvSpPr>
        <p:spPr>
          <a:xfrm>
            <a:off x="7769031" y="5700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楕円 305">
            <a:extLst>
              <a:ext uri="{FF2B5EF4-FFF2-40B4-BE49-F238E27FC236}">
                <a16:creationId xmlns:a16="http://schemas.microsoft.com/office/drawing/2014/main" id="{DE84DAA6-666C-4E40-9FF8-DC6F0A243E92}"/>
              </a:ext>
            </a:extLst>
          </p:cNvPr>
          <p:cNvSpPr/>
          <p:nvPr/>
        </p:nvSpPr>
        <p:spPr>
          <a:xfrm>
            <a:off x="5897080" y="570582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2318D08A-13D1-4EA8-A712-05555333816E}"/>
              </a:ext>
            </a:extLst>
          </p:cNvPr>
          <p:cNvCxnSpPr>
            <a:cxnSpLocks/>
          </p:cNvCxnSpPr>
          <p:nvPr/>
        </p:nvCxnSpPr>
        <p:spPr>
          <a:xfrm>
            <a:off x="8886668" y="290330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5A86DBCF-FCDF-4FCC-AD93-BA951A8E59D4}"/>
              </a:ext>
            </a:extLst>
          </p:cNvPr>
          <p:cNvCxnSpPr>
            <a:cxnSpLocks/>
          </p:cNvCxnSpPr>
          <p:nvPr/>
        </p:nvCxnSpPr>
        <p:spPr>
          <a:xfrm flipH="1">
            <a:off x="8891289" y="4785211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8885B13-32F8-4186-BE5B-8BC6FE343699}"/>
              </a:ext>
            </a:extLst>
          </p:cNvPr>
          <p:cNvCxnSpPr>
            <a:cxnSpLocks/>
          </p:cNvCxnSpPr>
          <p:nvPr/>
        </p:nvCxnSpPr>
        <p:spPr>
          <a:xfrm flipH="1">
            <a:off x="7836061" y="3908818"/>
            <a:ext cx="18842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F4D0575D-8010-4AD7-B6EA-B557FA07D315}"/>
              </a:ext>
            </a:extLst>
          </p:cNvPr>
          <p:cNvCxnSpPr>
            <a:cxnSpLocks/>
          </p:cNvCxnSpPr>
          <p:nvPr/>
        </p:nvCxnSpPr>
        <p:spPr>
          <a:xfrm flipH="1">
            <a:off x="7845298" y="5790725"/>
            <a:ext cx="18842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6B0294D-67B2-44F1-B3E5-6A756A771D60}"/>
              </a:ext>
            </a:extLst>
          </p:cNvPr>
          <p:cNvCxnSpPr>
            <a:cxnSpLocks/>
          </p:cNvCxnSpPr>
          <p:nvPr/>
        </p:nvCxnSpPr>
        <p:spPr>
          <a:xfrm>
            <a:off x="9712715" y="3871367"/>
            <a:ext cx="0" cy="1872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D6E957F5-3C0F-417B-AB68-4CB64098FEEE}"/>
              </a:ext>
            </a:extLst>
          </p:cNvPr>
          <p:cNvCxnSpPr>
            <a:cxnSpLocks/>
          </p:cNvCxnSpPr>
          <p:nvPr/>
        </p:nvCxnSpPr>
        <p:spPr>
          <a:xfrm flipH="1">
            <a:off x="9720278" y="2903371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5E18DDF-2213-4CB1-9A17-796C57A6320E}"/>
              </a:ext>
            </a:extLst>
          </p:cNvPr>
          <p:cNvCxnSpPr>
            <a:cxnSpLocks/>
          </p:cNvCxnSpPr>
          <p:nvPr/>
        </p:nvCxnSpPr>
        <p:spPr>
          <a:xfrm flipH="1">
            <a:off x="8882052" y="2903304"/>
            <a:ext cx="18842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0F42C131-4F9E-4BC7-BDCC-B220B66F8511}"/>
              </a:ext>
            </a:extLst>
          </p:cNvPr>
          <p:cNvCxnSpPr>
            <a:cxnSpLocks/>
          </p:cNvCxnSpPr>
          <p:nvPr/>
        </p:nvCxnSpPr>
        <p:spPr>
          <a:xfrm>
            <a:off x="10770886" y="2903304"/>
            <a:ext cx="0" cy="1872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4D67B801-2CAB-486C-93CB-BC486DDA0FCA}"/>
              </a:ext>
            </a:extLst>
          </p:cNvPr>
          <p:cNvCxnSpPr>
            <a:cxnSpLocks/>
          </p:cNvCxnSpPr>
          <p:nvPr/>
        </p:nvCxnSpPr>
        <p:spPr>
          <a:xfrm flipH="1">
            <a:off x="9729515" y="4789829"/>
            <a:ext cx="1047600" cy="10044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楕円 326">
            <a:extLst>
              <a:ext uri="{FF2B5EF4-FFF2-40B4-BE49-F238E27FC236}">
                <a16:creationId xmlns:a16="http://schemas.microsoft.com/office/drawing/2014/main" id="{7D23E44C-C32F-49C1-A081-A033AEC469A5}"/>
              </a:ext>
            </a:extLst>
          </p:cNvPr>
          <p:cNvSpPr/>
          <p:nvPr/>
        </p:nvSpPr>
        <p:spPr>
          <a:xfrm>
            <a:off x="10684422" y="47540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楕円 331">
            <a:extLst>
              <a:ext uri="{FF2B5EF4-FFF2-40B4-BE49-F238E27FC236}">
                <a16:creationId xmlns:a16="http://schemas.microsoft.com/office/drawing/2014/main" id="{F94B1B2E-CE0A-4916-B858-85AEBA779CBC}"/>
              </a:ext>
            </a:extLst>
          </p:cNvPr>
          <p:cNvSpPr/>
          <p:nvPr/>
        </p:nvSpPr>
        <p:spPr>
          <a:xfrm>
            <a:off x="10686239" y="28398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B8294023-8895-40FE-8671-A4EA55914DB3}"/>
              </a:ext>
            </a:extLst>
          </p:cNvPr>
          <p:cNvSpPr/>
          <p:nvPr/>
        </p:nvSpPr>
        <p:spPr>
          <a:xfrm>
            <a:off x="8811343" y="283721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55F5FF4B-98BD-40E4-ABD3-00957CE2FD17}"/>
              </a:ext>
            </a:extLst>
          </p:cNvPr>
          <p:cNvSpPr/>
          <p:nvPr/>
        </p:nvSpPr>
        <p:spPr>
          <a:xfrm>
            <a:off x="7765267" y="3823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36411CC9-2F6B-48F3-82EC-8AECC2E58415}"/>
              </a:ext>
            </a:extLst>
          </p:cNvPr>
          <p:cNvSpPr/>
          <p:nvPr/>
        </p:nvSpPr>
        <p:spPr>
          <a:xfrm>
            <a:off x="8806812" y="47139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B1ACFD32-3950-4D10-8FBD-CC201FB19C93}"/>
              </a:ext>
            </a:extLst>
          </p:cNvPr>
          <p:cNvSpPr/>
          <p:nvPr/>
        </p:nvSpPr>
        <p:spPr>
          <a:xfrm>
            <a:off x="9632687" y="56952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1FFAE9D8-7893-44C9-A7D2-4410B097F1D0}"/>
              </a:ext>
            </a:extLst>
          </p:cNvPr>
          <p:cNvSpPr/>
          <p:nvPr/>
        </p:nvSpPr>
        <p:spPr>
          <a:xfrm>
            <a:off x="7760736" y="5700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C105BF80-1A8E-4C02-B5AB-8BF6FED8ACD3}"/>
              </a:ext>
            </a:extLst>
          </p:cNvPr>
          <p:cNvSpPr/>
          <p:nvPr/>
        </p:nvSpPr>
        <p:spPr>
          <a:xfrm>
            <a:off x="9637218" y="38185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E1AE8614-26AD-4DD6-96E8-874CC81200F7}"/>
              </a:ext>
            </a:extLst>
          </p:cNvPr>
          <p:cNvCxnSpPr>
            <a:cxnSpLocks/>
          </p:cNvCxnSpPr>
          <p:nvPr/>
        </p:nvCxnSpPr>
        <p:spPr>
          <a:xfrm flipH="1">
            <a:off x="5981643" y="4801556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矢印: 右 348">
            <a:extLst>
              <a:ext uri="{FF2B5EF4-FFF2-40B4-BE49-F238E27FC236}">
                <a16:creationId xmlns:a16="http://schemas.microsoft.com/office/drawing/2014/main" id="{FEACCB70-2025-41A2-A535-B229616E9764}"/>
              </a:ext>
            </a:extLst>
          </p:cNvPr>
          <p:cNvSpPr/>
          <p:nvPr/>
        </p:nvSpPr>
        <p:spPr>
          <a:xfrm rot="19991042">
            <a:off x="5778442" y="4763227"/>
            <a:ext cx="4111888" cy="199405"/>
          </a:xfrm>
          <a:prstGeom prst="rightArrow">
            <a:avLst>
              <a:gd name="adj1" fmla="val 15477"/>
              <a:gd name="adj2" fmla="val 100096"/>
            </a:avLst>
          </a:prstGeom>
          <a:solidFill>
            <a:srgbClr val="BCF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矢印: 右 349">
            <a:extLst>
              <a:ext uri="{FF2B5EF4-FFF2-40B4-BE49-F238E27FC236}">
                <a16:creationId xmlns:a16="http://schemas.microsoft.com/office/drawing/2014/main" id="{507B0188-5737-4ED8-943F-6ED8C3C5E1CF}"/>
              </a:ext>
            </a:extLst>
          </p:cNvPr>
          <p:cNvSpPr/>
          <p:nvPr/>
        </p:nvSpPr>
        <p:spPr>
          <a:xfrm rot="18900000">
            <a:off x="5591482" y="4778727"/>
            <a:ext cx="2634909" cy="201078"/>
          </a:xfrm>
          <a:prstGeom prst="rightArrow">
            <a:avLst>
              <a:gd name="adj1" fmla="val 18120"/>
              <a:gd name="adj2" fmla="val 10009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B74DB027-4277-46E2-841D-EC83C816F1CD}"/>
              </a:ext>
            </a:extLst>
          </p:cNvPr>
          <p:cNvSpPr txBox="1"/>
          <p:nvPr/>
        </p:nvSpPr>
        <p:spPr>
          <a:xfrm>
            <a:off x="867506" y="185632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altLang="ja-JP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60D478DF-8C20-4FB0-A90B-1EFFD5D803BC}"/>
              </a:ext>
            </a:extLst>
          </p:cNvPr>
          <p:cNvSpPr txBox="1"/>
          <p:nvPr/>
        </p:nvSpPr>
        <p:spPr>
          <a:xfrm>
            <a:off x="1255263" y="311512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en-US" altLang="ja-JP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C14E75F2-AADA-41D4-8D89-ABC1B2DFDD24}"/>
              </a:ext>
            </a:extLst>
          </p:cNvPr>
          <p:cNvSpPr txBox="1"/>
          <p:nvPr/>
        </p:nvSpPr>
        <p:spPr>
          <a:xfrm>
            <a:off x="2095489" y="4068740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rgbClr val="007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solidFill>
                  <a:srgbClr val="007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ja-JP" sz="1100" dirty="0">
                <a:solidFill>
                  <a:srgbClr val="007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solidFill>
                <a:srgbClr val="007E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A957794B-9B8A-4799-B5FA-FCD7EE88EC2D}"/>
              </a:ext>
            </a:extLst>
          </p:cNvPr>
          <p:cNvSpPr txBox="1"/>
          <p:nvPr/>
        </p:nvSpPr>
        <p:spPr>
          <a:xfrm>
            <a:off x="7575274" y="357989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[101]</a:t>
            </a: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0A27B6AC-1326-4155-8367-906C32E27CEB}"/>
              </a:ext>
            </a:extLst>
          </p:cNvPr>
          <p:cNvSpPr txBox="1"/>
          <p:nvPr/>
        </p:nvSpPr>
        <p:spPr>
          <a:xfrm>
            <a:off x="9373001" y="357740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[201]</a:t>
            </a:r>
          </a:p>
        </p:txBody>
      </p: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8264B010-36FE-4B17-A644-E64383E8A407}"/>
              </a:ext>
            </a:extLst>
          </p:cNvPr>
          <p:cNvCxnSpPr>
            <a:cxnSpLocks/>
          </p:cNvCxnSpPr>
          <p:nvPr/>
        </p:nvCxnSpPr>
        <p:spPr>
          <a:xfrm flipH="1">
            <a:off x="6002811" y="5786086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B9409145-E2EC-4150-AFA9-40DB5EF94FFA}"/>
              </a:ext>
            </a:extLst>
          </p:cNvPr>
          <p:cNvCxnSpPr>
            <a:cxnSpLocks/>
          </p:cNvCxnSpPr>
          <p:nvPr/>
        </p:nvCxnSpPr>
        <p:spPr>
          <a:xfrm>
            <a:off x="5972405" y="3912972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7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022E71-225F-4541-AC05-8AE8481972E9}"/>
              </a:ext>
            </a:extLst>
          </p:cNvPr>
          <p:cNvCxnSpPr>
            <a:cxnSpLocks/>
          </p:cNvCxnSpPr>
          <p:nvPr/>
        </p:nvCxnSpPr>
        <p:spPr>
          <a:xfrm flipH="1">
            <a:off x="3543581" y="2386719"/>
            <a:ext cx="1665840" cy="1665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B6FB43C-DA14-4D12-BAF4-BE0B99CB53B3}"/>
              </a:ext>
            </a:extLst>
          </p:cNvPr>
          <p:cNvCxnSpPr>
            <a:cxnSpLocks/>
          </p:cNvCxnSpPr>
          <p:nvPr/>
        </p:nvCxnSpPr>
        <p:spPr>
          <a:xfrm flipH="1">
            <a:off x="3536031" y="2386719"/>
            <a:ext cx="1673390" cy="782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F40AD0-1053-4E7B-B695-1D751F39E6F5}"/>
              </a:ext>
            </a:extLst>
          </p:cNvPr>
          <p:cNvSpPr txBox="1"/>
          <p:nvPr/>
        </p:nvSpPr>
        <p:spPr>
          <a:xfrm>
            <a:off x="4036601" y="404901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EE9908-8C48-4413-A5DD-0814A7B15BF0}"/>
              </a:ext>
            </a:extLst>
          </p:cNvPr>
          <p:cNvSpPr txBox="1"/>
          <p:nvPr/>
        </p:nvSpPr>
        <p:spPr>
          <a:xfrm rot="16200000">
            <a:off x="4896231" y="283120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DD7061-8DC3-4601-899A-5B8845354F83}"/>
              </a:ext>
            </a:extLst>
          </p:cNvPr>
          <p:cNvSpPr txBox="1"/>
          <p:nvPr/>
        </p:nvSpPr>
        <p:spPr>
          <a:xfrm rot="18900000">
            <a:off x="4179016" y="306304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57A1F94-5C0D-4407-BF52-3C6361016AAE}"/>
              </a:ext>
            </a:extLst>
          </p:cNvPr>
          <p:cNvSpPr txBox="1"/>
          <p:nvPr/>
        </p:nvSpPr>
        <p:spPr>
          <a:xfrm rot="20220000">
            <a:off x="3991584" y="275667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A2B2DE4-F340-4CCA-BC2F-ACE4A7A7B039}"/>
              </a:ext>
            </a:extLst>
          </p:cNvPr>
          <p:cNvCxnSpPr>
            <a:cxnSpLocks/>
          </p:cNvCxnSpPr>
          <p:nvPr/>
        </p:nvCxnSpPr>
        <p:spPr>
          <a:xfrm>
            <a:off x="6760150" y="2386719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AFFB444-95A1-4E06-9B46-ABE59CB7E914}"/>
              </a:ext>
            </a:extLst>
          </p:cNvPr>
          <p:cNvCxnSpPr>
            <a:cxnSpLocks/>
          </p:cNvCxnSpPr>
          <p:nvPr/>
        </p:nvCxnSpPr>
        <p:spPr>
          <a:xfrm rot="16200000">
            <a:off x="5927230" y="3219638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5A96129-D0A4-4443-A04E-02D4B97E5736}"/>
              </a:ext>
            </a:extLst>
          </p:cNvPr>
          <p:cNvCxnSpPr>
            <a:cxnSpLocks/>
          </p:cNvCxnSpPr>
          <p:nvPr/>
        </p:nvCxnSpPr>
        <p:spPr>
          <a:xfrm>
            <a:off x="3543585" y="2386719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A76AFD3-40CE-4EE2-811A-E12A9D1CDB09}"/>
              </a:ext>
            </a:extLst>
          </p:cNvPr>
          <p:cNvCxnSpPr>
            <a:cxnSpLocks/>
          </p:cNvCxnSpPr>
          <p:nvPr/>
        </p:nvCxnSpPr>
        <p:spPr>
          <a:xfrm rot="16200000">
            <a:off x="2710665" y="3219638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C7EFA06-0803-4D36-B791-18A2C0FBF16F}"/>
              </a:ext>
            </a:extLst>
          </p:cNvPr>
          <p:cNvCxnSpPr/>
          <p:nvPr/>
        </p:nvCxnSpPr>
        <p:spPr>
          <a:xfrm>
            <a:off x="3543582" y="4052557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6D0D72D-5E69-4451-96A6-30F9DD84CB20}"/>
              </a:ext>
            </a:extLst>
          </p:cNvPr>
          <p:cNvCxnSpPr>
            <a:cxnSpLocks/>
          </p:cNvCxnSpPr>
          <p:nvPr/>
        </p:nvCxnSpPr>
        <p:spPr>
          <a:xfrm rot="5400000">
            <a:off x="4376502" y="3219638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CE0F64C-9DD7-4D23-A393-13AD9EFC15D8}"/>
                  </a:ext>
                </a:extLst>
              </p:cNvPr>
              <p:cNvSpPr txBox="1"/>
              <p:nvPr/>
            </p:nvSpPr>
            <p:spPr>
              <a:xfrm>
                <a:off x="3959180" y="1604564"/>
                <a:ext cx="857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CE0F64C-9DD7-4D23-A393-13AD9EFC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180" y="1604564"/>
                <a:ext cx="8577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A96A0C6-CE10-4A6A-97B1-B7936624D87E}"/>
              </a:ext>
            </a:extLst>
          </p:cNvPr>
          <p:cNvCxnSpPr/>
          <p:nvPr/>
        </p:nvCxnSpPr>
        <p:spPr>
          <a:xfrm>
            <a:off x="3562705" y="1953175"/>
            <a:ext cx="165073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8F740CCC-7673-4988-88EC-BF9D83FB2989}"/>
                  </a:ext>
                </a:extLst>
              </p:cNvPr>
              <p:cNvSpPr txBox="1"/>
              <p:nvPr/>
            </p:nvSpPr>
            <p:spPr>
              <a:xfrm>
                <a:off x="7164171" y="1271672"/>
                <a:ext cx="857787" cy="62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ja-JP" altLang="en-US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en-US" altLang="ja-JP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8F740CCC-7673-4988-88EC-BF9D83FB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71" y="1271672"/>
                <a:ext cx="857787" cy="629916"/>
              </a:xfrm>
              <a:prstGeom prst="rect">
                <a:avLst/>
              </a:prstGeom>
              <a:blipFill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C58737A-8B41-41E1-88B1-0FD03A1E3E59}"/>
              </a:ext>
            </a:extLst>
          </p:cNvPr>
          <p:cNvCxnSpPr/>
          <p:nvPr/>
        </p:nvCxnSpPr>
        <p:spPr>
          <a:xfrm>
            <a:off x="6752880" y="1963232"/>
            <a:ext cx="165073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2659747-514B-43BA-B4DE-3059FDA711C2}"/>
              </a:ext>
            </a:extLst>
          </p:cNvPr>
          <p:cNvCxnSpPr/>
          <p:nvPr/>
        </p:nvCxnSpPr>
        <p:spPr>
          <a:xfrm>
            <a:off x="6760147" y="5714856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57412FC-4BC5-47D6-9242-8C2D9B671D6F}"/>
              </a:ext>
            </a:extLst>
          </p:cNvPr>
          <p:cNvCxnSpPr/>
          <p:nvPr/>
        </p:nvCxnSpPr>
        <p:spPr>
          <a:xfrm>
            <a:off x="6760147" y="4052557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2D95DE-24E3-490A-8C1D-018DF8826DBD}"/>
              </a:ext>
            </a:extLst>
          </p:cNvPr>
          <p:cNvCxnSpPr>
            <a:cxnSpLocks/>
          </p:cNvCxnSpPr>
          <p:nvPr/>
        </p:nvCxnSpPr>
        <p:spPr>
          <a:xfrm rot="5400000">
            <a:off x="7593067" y="3219638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0C24A60-9CF7-4E38-85AB-91A9332B4854}"/>
              </a:ext>
            </a:extLst>
          </p:cNvPr>
          <p:cNvCxnSpPr>
            <a:cxnSpLocks/>
          </p:cNvCxnSpPr>
          <p:nvPr/>
        </p:nvCxnSpPr>
        <p:spPr>
          <a:xfrm rot="5400000">
            <a:off x="5919961" y="4881938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12950C4-B575-4D2A-A346-48614B862185}"/>
              </a:ext>
            </a:extLst>
          </p:cNvPr>
          <p:cNvCxnSpPr>
            <a:cxnSpLocks/>
          </p:cNvCxnSpPr>
          <p:nvPr/>
        </p:nvCxnSpPr>
        <p:spPr>
          <a:xfrm rot="5400000">
            <a:off x="7593067" y="4881937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877622E-2ADC-44A8-9EA1-41EA2A961BC9}"/>
              </a:ext>
            </a:extLst>
          </p:cNvPr>
          <p:cNvSpPr txBox="1"/>
          <p:nvPr/>
        </p:nvSpPr>
        <p:spPr>
          <a:xfrm>
            <a:off x="6384722" y="392175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8C8DCC-7C68-483E-834E-CE20C26B796C}"/>
              </a:ext>
            </a:extLst>
          </p:cNvPr>
          <p:cNvSpPr txBox="1"/>
          <p:nvPr/>
        </p:nvSpPr>
        <p:spPr>
          <a:xfrm>
            <a:off x="8290452" y="206098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D37FC1E-CBB9-499D-A483-B903EE4F6E9B}"/>
              </a:ext>
            </a:extLst>
          </p:cNvPr>
          <p:cNvSpPr/>
          <p:nvPr/>
        </p:nvSpPr>
        <p:spPr>
          <a:xfrm>
            <a:off x="3479454" y="2322591"/>
            <a:ext cx="128254" cy="128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22E19BA-8A62-498A-9441-5CB47CBF7858}"/>
              </a:ext>
            </a:extLst>
          </p:cNvPr>
          <p:cNvSpPr txBox="1"/>
          <p:nvPr/>
        </p:nvSpPr>
        <p:spPr>
          <a:xfrm>
            <a:off x="3178814" y="392175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D56DA00-6340-4023-9DF2-5C5FC1238AD0}"/>
              </a:ext>
            </a:extLst>
          </p:cNvPr>
          <p:cNvSpPr txBox="1"/>
          <p:nvPr/>
        </p:nvSpPr>
        <p:spPr>
          <a:xfrm>
            <a:off x="5084544" y="206098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99569B9-28EF-4D8F-96D0-223B00D20DCA}"/>
              </a:ext>
            </a:extLst>
          </p:cNvPr>
          <p:cNvSpPr txBox="1"/>
          <p:nvPr/>
        </p:nvSpPr>
        <p:spPr>
          <a:xfrm>
            <a:off x="3178814" y="205843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D26439-253A-4C1A-844F-5ACBE5532BAC}"/>
              </a:ext>
            </a:extLst>
          </p:cNvPr>
          <p:cNvSpPr txBox="1"/>
          <p:nvPr/>
        </p:nvSpPr>
        <p:spPr>
          <a:xfrm>
            <a:off x="6699753" y="404901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2D84818-0C44-4E7D-8279-BDA0EA478488}"/>
              </a:ext>
            </a:extLst>
          </p:cNvPr>
          <p:cNvSpPr txBox="1"/>
          <p:nvPr/>
        </p:nvSpPr>
        <p:spPr>
          <a:xfrm>
            <a:off x="8403618" y="40470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748A28-287C-4608-AC25-5C73F90477DA}"/>
              </a:ext>
            </a:extLst>
          </p:cNvPr>
          <p:cNvSpPr txBox="1"/>
          <p:nvPr/>
        </p:nvSpPr>
        <p:spPr>
          <a:xfrm>
            <a:off x="8403618" y="240230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61BA86B-4E6C-4260-93FB-A42C433B277A}"/>
              </a:ext>
            </a:extLst>
          </p:cNvPr>
          <p:cNvSpPr txBox="1"/>
          <p:nvPr/>
        </p:nvSpPr>
        <p:spPr>
          <a:xfrm>
            <a:off x="8403618" y="567981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874F9B5-2D88-4C11-B027-CEE0811C3A14}"/>
              </a:ext>
            </a:extLst>
          </p:cNvPr>
          <p:cNvSpPr txBox="1"/>
          <p:nvPr/>
        </p:nvSpPr>
        <p:spPr>
          <a:xfrm>
            <a:off x="6384722" y="205843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3740919-0211-4554-BAC8-6A61104346FF}"/>
              </a:ext>
            </a:extLst>
          </p:cNvPr>
          <p:cNvCxnSpPr>
            <a:cxnSpLocks/>
          </p:cNvCxnSpPr>
          <p:nvPr/>
        </p:nvCxnSpPr>
        <p:spPr>
          <a:xfrm>
            <a:off x="6767416" y="2386718"/>
            <a:ext cx="1643471" cy="166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ECA405F-A9AD-4EC6-8267-1AF8E96489B9}"/>
              </a:ext>
            </a:extLst>
          </p:cNvPr>
          <p:cNvCxnSpPr>
            <a:cxnSpLocks/>
          </p:cNvCxnSpPr>
          <p:nvPr/>
        </p:nvCxnSpPr>
        <p:spPr>
          <a:xfrm>
            <a:off x="6767416" y="2386718"/>
            <a:ext cx="1650394" cy="332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75329931-99B8-4540-9B24-A85DF25CCE00}"/>
              </a:ext>
            </a:extLst>
          </p:cNvPr>
          <p:cNvSpPr/>
          <p:nvPr/>
        </p:nvSpPr>
        <p:spPr>
          <a:xfrm>
            <a:off x="6685362" y="2322591"/>
            <a:ext cx="128254" cy="128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3571BC35-851F-46E1-9C5F-97B4B1D66787}"/>
                  </a:ext>
                </a:extLst>
              </p:cNvPr>
              <p:cNvSpPr txBox="1"/>
              <p:nvPr/>
            </p:nvSpPr>
            <p:spPr>
              <a:xfrm>
                <a:off x="3527854" y="2509294"/>
                <a:ext cx="857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kumimoji="1" lang="en-US" altLang="ja-JP" sz="160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210</m:t>
                      </m:r>
                    </m:oMath>
                  </m:oMathPara>
                </a14:m>
                <a:endParaRPr kumimoji="1" lang="en-US" altLang="ja-JP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3571BC35-851F-46E1-9C5F-97B4B1D6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54" y="2509294"/>
                <a:ext cx="85778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B3BDA66-76C0-4572-9DD9-3DCA1F87A6FD}"/>
                  </a:ext>
                </a:extLst>
              </p:cNvPr>
              <p:cNvSpPr txBox="1"/>
              <p:nvPr/>
            </p:nvSpPr>
            <p:spPr>
              <a:xfrm>
                <a:off x="7194809" y="4592715"/>
                <a:ext cx="857787" cy="56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ja-JP" altLang="en-US" sz="16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60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16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B3BDA66-76C0-4572-9DD9-3DCA1F87A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809" y="4592715"/>
                <a:ext cx="857787" cy="564193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D3D4479-501A-49C4-848C-A0793CCEAB21}"/>
              </a:ext>
            </a:extLst>
          </p:cNvPr>
          <p:cNvCxnSpPr>
            <a:cxnSpLocks/>
          </p:cNvCxnSpPr>
          <p:nvPr/>
        </p:nvCxnSpPr>
        <p:spPr>
          <a:xfrm>
            <a:off x="3548068" y="2383215"/>
            <a:ext cx="314019" cy="6427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E3A5D6B-19D2-495C-8CFF-4B8F3A6FB6FD}"/>
              </a:ext>
            </a:extLst>
          </p:cNvPr>
          <p:cNvCxnSpPr>
            <a:cxnSpLocks/>
          </p:cNvCxnSpPr>
          <p:nvPr/>
        </p:nvCxnSpPr>
        <p:spPr>
          <a:xfrm>
            <a:off x="6658174" y="2438128"/>
            <a:ext cx="1632278" cy="33408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楕円 83">
            <a:extLst>
              <a:ext uri="{FF2B5EF4-FFF2-40B4-BE49-F238E27FC236}">
                <a16:creationId xmlns:a16="http://schemas.microsoft.com/office/drawing/2014/main" id="{C6A0D55B-C28A-4E05-A38B-0B8787B2F802}"/>
              </a:ext>
            </a:extLst>
          </p:cNvPr>
          <p:cNvSpPr/>
          <p:nvPr/>
        </p:nvSpPr>
        <p:spPr>
          <a:xfrm rot="5400000">
            <a:off x="6973417" y="2644351"/>
            <a:ext cx="160057" cy="1600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D4B5AC48-5EF0-4CC2-AB01-68A37D421569}"/>
              </a:ext>
            </a:extLst>
          </p:cNvPr>
          <p:cNvSpPr/>
          <p:nvPr/>
        </p:nvSpPr>
        <p:spPr>
          <a:xfrm rot="5400000">
            <a:off x="6973417" y="481530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40BEC2D-47C6-432B-9B6E-2A4A3090DAF4}"/>
              </a:ext>
            </a:extLst>
          </p:cNvPr>
          <p:cNvCxnSpPr>
            <a:cxnSpLocks/>
          </p:cNvCxnSpPr>
          <p:nvPr/>
        </p:nvCxnSpPr>
        <p:spPr>
          <a:xfrm>
            <a:off x="3324225" y="2714625"/>
            <a:ext cx="1864610" cy="10952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AE4A912-3EB2-4212-BF80-20887106A7A0}"/>
              </a:ext>
            </a:extLst>
          </p:cNvPr>
          <p:cNvCxnSpPr>
            <a:cxnSpLocks/>
          </p:cNvCxnSpPr>
          <p:nvPr/>
        </p:nvCxnSpPr>
        <p:spPr>
          <a:xfrm>
            <a:off x="5188835" y="3809856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53D682-A688-4FE9-8382-719449C732A4}"/>
              </a:ext>
            </a:extLst>
          </p:cNvPr>
          <p:cNvSpPr txBox="1"/>
          <p:nvPr/>
        </p:nvSpPr>
        <p:spPr>
          <a:xfrm>
            <a:off x="4204325" y="2923686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0E2DBF-486E-4876-88F9-A4B2F550A8C8}"/>
              </a:ext>
            </a:extLst>
          </p:cNvPr>
          <p:cNvSpPr txBox="1"/>
          <p:nvPr/>
        </p:nvSpPr>
        <p:spPr>
          <a:xfrm>
            <a:off x="5785475" y="435747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296C53-C909-4055-B0B7-AAB1528C21A8}"/>
              </a:ext>
            </a:extLst>
          </p:cNvPr>
          <p:cNvSpPr txBox="1"/>
          <p:nvPr/>
        </p:nvSpPr>
        <p:spPr>
          <a:xfrm>
            <a:off x="5808862" y="2923686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997D2DE-0DA5-41DB-8201-947161500A9A}"/>
              </a:ext>
            </a:extLst>
          </p:cNvPr>
          <p:cNvCxnSpPr>
            <a:cxnSpLocks/>
          </p:cNvCxnSpPr>
          <p:nvPr/>
        </p:nvCxnSpPr>
        <p:spPr>
          <a:xfrm flipV="1">
            <a:off x="7053445" y="2714626"/>
            <a:ext cx="0" cy="219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D25F043-8758-4F93-A225-1CA690F1AE34}"/>
              </a:ext>
            </a:extLst>
          </p:cNvPr>
          <p:cNvCxnSpPr>
            <a:cxnSpLocks/>
          </p:cNvCxnSpPr>
          <p:nvPr/>
        </p:nvCxnSpPr>
        <p:spPr>
          <a:xfrm flipV="1">
            <a:off x="5188835" y="2714625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0E43A4D-5C80-4084-8EE7-D2B10F852EEE}"/>
              </a:ext>
            </a:extLst>
          </p:cNvPr>
          <p:cNvSpPr txBox="1"/>
          <p:nvPr/>
        </p:nvSpPr>
        <p:spPr>
          <a:xfrm>
            <a:off x="7053445" y="3809855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F1B91F-942E-44F3-BDA7-F44E681CE132}"/>
              </a:ext>
            </a:extLst>
          </p:cNvPr>
          <p:cNvCxnSpPr>
            <a:cxnSpLocks/>
          </p:cNvCxnSpPr>
          <p:nvPr/>
        </p:nvCxnSpPr>
        <p:spPr>
          <a:xfrm>
            <a:off x="3324225" y="3809856"/>
            <a:ext cx="45053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弧 72">
            <a:extLst>
              <a:ext uri="{FF2B5EF4-FFF2-40B4-BE49-F238E27FC236}">
                <a16:creationId xmlns:a16="http://schemas.microsoft.com/office/drawing/2014/main" id="{9DFA6F49-7B3A-4797-BB44-83FE60BA9ECD}"/>
              </a:ext>
            </a:extLst>
          </p:cNvPr>
          <p:cNvSpPr/>
          <p:nvPr/>
        </p:nvSpPr>
        <p:spPr>
          <a:xfrm rot="19800000" flipV="1">
            <a:off x="5429557" y="3649501"/>
            <a:ext cx="653925" cy="6312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>
            <a:extLst>
              <a:ext uri="{FF2B5EF4-FFF2-40B4-BE49-F238E27FC236}">
                <a16:creationId xmlns:a16="http://schemas.microsoft.com/office/drawing/2014/main" id="{AC41A7FA-0123-41B8-94CB-FF5E51344584}"/>
              </a:ext>
            </a:extLst>
          </p:cNvPr>
          <p:cNvSpPr/>
          <p:nvPr/>
        </p:nvSpPr>
        <p:spPr>
          <a:xfrm rot="1800000">
            <a:off x="5429557" y="3358042"/>
            <a:ext cx="653925" cy="6312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5A5D3CE-7362-4DF3-82D7-2F9569F19736}"/>
              </a:ext>
            </a:extLst>
          </p:cNvPr>
          <p:cNvSpPr txBox="1"/>
          <p:nvPr/>
        </p:nvSpPr>
        <p:spPr>
          <a:xfrm>
            <a:off x="6121140" y="393661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en-US" altLang="ja-JP" sz="1600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FF9E6DC-1402-41E5-A8FB-82527575372A}"/>
              </a:ext>
            </a:extLst>
          </p:cNvPr>
          <p:cNvSpPr txBox="1"/>
          <p:nvPr/>
        </p:nvSpPr>
        <p:spPr>
          <a:xfrm>
            <a:off x="6121140" y="3354073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en-US" altLang="ja-JP" sz="1600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E3F08B4-E2E3-4F74-A734-D3CADD80D46F}"/>
              </a:ext>
            </a:extLst>
          </p:cNvPr>
          <p:cNvCxnSpPr>
            <a:cxnSpLocks/>
          </p:cNvCxnSpPr>
          <p:nvPr/>
        </p:nvCxnSpPr>
        <p:spPr>
          <a:xfrm flipH="1">
            <a:off x="5322426" y="2799868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85371-DD14-4D61-A783-57A049CBE0D0}"/>
              </a:ext>
            </a:extLst>
          </p:cNvPr>
          <p:cNvCxnSpPr>
            <a:cxnSpLocks/>
          </p:cNvCxnSpPr>
          <p:nvPr/>
        </p:nvCxnSpPr>
        <p:spPr>
          <a:xfrm>
            <a:off x="5327042" y="1848523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2F91F2-8915-450D-AF1C-4EA499490B4C}"/>
              </a:ext>
            </a:extLst>
          </p:cNvPr>
          <p:cNvCxnSpPr>
            <a:cxnSpLocks/>
          </p:cNvCxnSpPr>
          <p:nvPr/>
        </p:nvCxnSpPr>
        <p:spPr>
          <a:xfrm flipH="1">
            <a:off x="4246415" y="2799868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815E70B0-3710-40DA-89A1-DB5A8D3287C8}"/>
              </a:ext>
            </a:extLst>
          </p:cNvPr>
          <p:cNvSpPr/>
          <p:nvPr/>
        </p:nvSpPr>
        <p:spPr>
          <a:xfrm rot="5400000">
            <a:off x="5194972" y="266932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094FA9-524F-44A2-BEB0-ABE3E60107D0}"/>
              </a:ext>
            </a:extLst>
          </p:cNvPr>
          <p:cNvCxnSpPr>
            <a:cxnSpLocks/>
          </p:cNvCxnSpPr>
          <p:nvPr/>
        </p:nvCxnSpPr>
        <p:spPr>
          <a:xfrm flipH="1">
            <a:off x="5218544" y="1848523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6E5CEB-ADE5-4236-811F-E0EE6F8F64EF}"/>
              </a:ext>
            </a:extLst>
          </p:cNvPr>
          <p:cNvCxnSpPr>
            <a:cxnSpLocks/>
          </p:cNvCxnSpPr>
          <p:nvPr/>
        </p:nvCxnSpPr>
        <p:spPr>
          <a:xfrm flipH="1">
            <a:off x="4276435" y="2854037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53646D-02A6-460B-B601-223251BFCC72}"/>
              </a:ext>
            </a:extLst>
          </p:cNvPr>
          <p:cNvCxnSpPr>
            <a:cxnSpLocks/>
          </p:cNvCxnSpPr>
          <p:nvPr/>
        </p:nvCxnSpPr>
        <p:spPr>
          <a:xfrm flipH="1">
            <a:off x="4285672" y="3735048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A04C9F2-1B02-4280-B18A-E4F99552F391}"/>
              </a:ext>
            </a:extLst>
          </p:cNvPr>
          <p:cNvCxnSpPr>
            <a:cxnSpLocks/>
          </p:cNvCxnSpPr>
          <p:nvPr/>
        </p:nvCxnSpPr>
        <p:spPr>
          <a:xfrm>
            <a:off x="4276435" y="2854037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E823D33-B3E1-4A3F-952A-B6BAF952C9DD}"/>
              </a:ext>
            </a:extLst>
          </p:cNvPr>
          <p:cNvCxnSpPr>
            <a:cxnSpLocks/>
          </p:cNvCxnSpPr>
          <p:nvPr/>
        </p:nvCxnSpPr>
        <p:spPr>
          <a:xfrm flipH="1">
            <a:off x="4285672" y="4735944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CD46B95-DCFD-41AA-A7FF-81596B415EEC}"/>
              </a:ext>
            </a:extLst>
          </p:cNvPr>
          <p:cNvCxnSpPr>
            <a:cxnSpLocks/>
          </p:cNvCxnSpPr>
          <p:nvPr/>
        </p:nvCxnSpPr>
        <p:spPr>
          <a:xfrm flipH="1">
            <a:off x="5227781" y="3735048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2B95ED4-6F22-48EA-9480-F850A50EFAF8}"/>
              </a:ext>
            </a:extLst>
          </p:cNvPr>
          <p:cNvCxnSpPr>
            <a:cxnSpLocks/>
          </p:cNvCxnSpPr>
          <p:nvPr/>
        </p:nvCxnSpPr>
        <p:spPr>
          <a:xfrm flipH="1">
            <a:off x="5227781" y="2773776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8906FF3-8F42-4B67-887D-AC2BDEB9FA18}"/>
              </a:ext>
            </a:extLst>
          </p:cNvPr>
          <p:cNvCxnSpPr>
            <a:cxnSpLocks/>
          </p:cNvCxnSpPr>
          <p:nvPr/>
        </p:nvCxnSpPr>
        <p:spPr>
          <a:xfrm flipH="1">
            <a:off x="5331663" y="3730430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609040B-DC86-4706-B2C9-552A10D75032}"/>
              </a:ext>
            </a:extLst>
          </p:cNvPr>
          <p:cNvCxnSpPr>
            <a:cxnSpLocks/>
          </p:cNvCxnSpPr>
          <p:nvPr/>
        </p:nvCxnSpPr>
        <p:spPr>
          <a:xfrm>
            <a:off x="6269151" y="1848523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92EB11F3-87DB-414A-9E19-AFDA8AA0B246}"/>
              </a:ext>
            </a:extLst>
          </p:cNvPr>
          <p:cNvSpPr/>
          <p:nvPr/>
        </p:nvSpPr>
        <p:spPr>
          <a:xfrm>
            <a:off x="6173594" y="273097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8F6D5BBA-3020-4605-9411-35FFCE644D4B}"/>
              </a:ext>
            </a:extLst>
          </p:cNvPr>
          <p:cNvSpPr/>
          <p:nvPr/>
        </p:nvSpPr>
        <p:spPr>
          <a:xfrm rot="5400000">
            <a:off x="6084051" y="3606428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11F8-9E17-4603-9259-54ED3620C280}"/>
              </a:ext>
            </a:extLst>
          </p:cNvPr>
          <p:cNvCxnSpPr>
            <a:cxnSpLocks/>
          </p:cNvCxnSpPr>
          <p:nvPr/>
        </p:nvCxnSpPr>
        <p:spPr>
          <a:xfrm>
            <a:off x="6160653" y="2854037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EF57B7-FD4A-4C5B-80AD-7D9FF4CA6830}"/>
              </a:ext>
            </a:extLst>
          </p:cNvPr>
          <p:cNvCxnSpPr>
            <a:cxnSpLocks/>
          </p:cNvCxnSpPr>
          <p:nvPr/>
        </p:nvCxnSpPr>
        <p:spPr>
          <a:xfrm flipH="1">
            <a:off x="6160652" y="1848590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1C77A6-D592-45B6-8F68-76DD790FB174}"/>
              </a:ext>
            </a:extLst>
          </p:cNvPr>
          <p:cNvCxnSpPr>
            <a:cxnSpLocks/>
          </p:cNvCxnSpPr>
          <p:nvPr/>
        </p:nvCxnSpPr>
        <p:spPr>
          <a:xfrm flipH="1">
            <a:off x="4276435" y="1848523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B1864C-9B73-4789-90D6-C7AA9E6A0173}"/>
              </a:ext>
            </a:extLst>
          </p:cNvPr>
          <p:cNvCxnSpPr>
            <a:cxnSpLocks/>
          </p:cNvCxnSpPr>
          <p:nvPr/>
        </p:nvCxnSpPr>
        <p:spPr>
          <a:xfrm flipH="1">
            <a:off x="5322426" y="184852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6D8C5B-64C2-4A09-B7A3-D7AA02405C4F}"/>
              </a:ext>
            </a:extLst>
          </p:cNvPr>
          <p:cNvCxnSpPr>
            <a:cxnSpLocks/>
          </p:cNvCxnSpPr>
          <p:nvPr/>
        </p:nvCxnSpPr>
        <p:spPr>
          <a:xfrm flipH="1">
            <a:off x="4853711" y="2295907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58A88B-CD3C-4B1E-971C-9A7878E517A7}"/>
              </a:ext>
            </a:extLst>
          </p:cNvPr>
          <p:cNvCxnSpPr>
            <a:cxnSpLocks/>
          </p:cNvCxnSpPr>
          <p:nvPr/>
        </p:nvCxnSpPr>
        <p:spPr>
          <a:xfrm>
            <a:off x="7211260" y="184852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AE50DBB-DD43-424E-8501-73A5CAC2A850}"/>
              </a:ext>
            </a:extLst>
          </p:cNvPr>
          <p:cNvCxnSpPr>
            <a:cxnSpLocks/>
          </p:cNvCxnSpPr>
          <p:nvPr/>
        </p:nvCxnSpPr>
        <p:spPr>
          <a:xfrm flipH="1">
            <a:off x="6169889" y="3735048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531C20-9CB3-4963-9523-D2EE8DA0E0AA}"/>
              </a:ext>
            </a:extLst>
          </p:cNvPr>
          <p:cNvCxnSpPr>
            <a:cxnSpLocks/>
          </p:cNvCxnSpPr>
          <p:nvPr/>
        </p:nvCxnSpPr>
        <p:spPr>
          <a:xfrm flipH="1">
            <a:off x="6160652" y="2799868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9ED6CD8-93A7-4745-B40B-5E8FCCAA3B34}"/>
              </a:ext>
            </a:extLst>
          </p:cNvPr>
          <p:cNvCxnSpPr>
            <a:cxnSpLocks/>
          </p:cNvCxnSpPr>
          <p:nvPr/>
        </p:nvCxnSpPr>
        <p:spPr>
          <a:xfrm flipH="1">
            <a:off x="4276435" y="3805382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CFDD441-2EAB-43E2-816C-FDA36EB6330B}"/>
              </a:ext>
            </a:extLst>
          </p:cNvPr>
          <p:cNvCxnSpPr>
            <a:cxnSpLocks/>
          </p:cNvCxnSpPr>
          <p:nvPr/>
        </p:nvCxnSpPr>
        <p:spPr>
          <a:xfrm>
            <a:off x="6747164" y="2305814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16285D0-2D6A-4E70-B8B7-7062973CCF8A}"/>
              </a:ext>
            </a:extLst>
          </p:cNvPr>
          <p:cNvSpPr/>
          <p:nvPr/>
        </p:nvSpPr>
        <p:spPr>
          <a:xfrm>
            <a:off x="4201110" y="464577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EE6FCD6-B6CD-458E-B026-6C7F441B8BD9}"/>
              </a:ext>
            </a:extLst>
          </p:cNvPr>
          <p:cNvSpPr/>
          <p:nvPr/>
        </p:nvSpPr>
        <p:spPr>
          <a:xfrm rot="5400000">
            <a:off x="4111567" y="365594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2F4DFBD-44EE-45B8-89A0-D1A524CB2894}"/>
              </a:ext>
            </a:extLst>
          </p:cNvPr>
          <p:cNvSpPr/>
          <p:nvPr/>
        </p:nvSpPr>
        <p:spPr>
          <a:xfrm>
            <a:off x="4205641" y="276905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7222FF7-C6EB-40A1-ABC4-55D261207163}"/>
              </a:ext>
            </a:extLst>
          </p:cNvPr>
          <p:cNvSpPr/>
          <p:nvPr/>
        </p:nvSpPr>
        <p:spPr>
          <a:xfrm>
            <a:off x="6073061" y="464051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39EF6AB7-D7CE-458A-A38F-F0C9C9E0F9E7}"/>
              </a:ext>
            </a:extLst>
          </p:cNvPr>
          <p:cNvSpPr/>
          <p:nvPr/>
        </p:nvSpPr>
        <p:spPr>
          <a:xfrm rot="5400000">
            <a:off x="6020847" y="365067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C97DDFC-4C78-4968-AF6F-7B3CF57F4335}"/>
              </a:ext>
            </a:extLst>
          </p:cNvPr>
          <p:cNvSpPr/>
          <p:nvPr/>
        </p:nvSpPr>
        <p:spPr>
          <a:xfrm>
            <a:off x="6077592" y="276378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FED0E97-1192-4383-B9F3-559E530F408A}"/>
              </a:ext>
            </a:extLst>
          </p:cNvPr>
          <p:cNvSpPr/>
          <p:nvPr/>
        </p:nvSpPr>
        <p:spPr>
          <a:xfrm>
            <a:off x="7124796" y="369923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43310370-4E97-4B63-9FF4-DA6939A6D96D}"/>
              </a:ext>
            </a:extLst>
          </p:cNvPr>
          <p:cNvSpPr/>
          <p:nvPr/>
        </p:nvSpPr>
        <p:spPr>
          <a:xfrm rot="5400000">
            <a:off x="7072582" y="2709396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42FA269-76C6-4971-9461-33A3691771A3}"/>
              </a:ext>
            </a:extLst>
          </p:cNvPr>
          <p:cNvSpPr/>
          <p:nvPr/>
        </p:nvSpPr>
        <p:spPr>
          <a:xfrm>
            <a:off x="7129327" y="182251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87DCF3-E362-4C5A-A33D-B07741BDE3CB}"/>
              </a:ext>
            </a:extLst>
          </p:cNvPr>
          <p:cNvCxnSpPr>
            <a:cxnSpLocks/>
          </p:cNvCxnSpPr>
          <p:nvPr/>
        </p:nvCxnSpPr>
        <p:spPr>
          <a:xfrm flipH="1">
            <a:off x="4862948" y="3216542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636CD01-BEB7-434E-97A9-7FFE1789DF75}"/>
              </a:ext>
            </a:extLst>
          </p:cNvPr>
          <p:cNvCxnSpPr>
            <a:cxnSpLocks/>
          </p:cNvCxnSpPr>
          <p:nvPr/>
        </p:nvCxnSpPr>
        <p:spPr>
          <a:xfrm flipH="1">
            <a:off x="4862948" y="4177814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9E9C9C1-054B-439E-9A64-77A8528BCBF7}"/>
              </a:ext>
            </a:extLst>
          </p:cNvPr>
          <p:cNvCxnSpPr>
            <a:cxnSpLocks/>
          </p:cNvCxnSpPr>
          <p:nvPr/>
        </p:nvCxnSpPr>
        <p:spPr>
          <a:xfrm>
            <a:off x="5814289" y="229590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F8A8093-642B-4DE5-B7CA-B249EF9D8004}"/>
              </a:ext>
            </a:extLst>
          </p:cNvPr>
          <p:cNvCxnSpPr>
            <a:cxnSpLocks/>
          </p:cNvCxnSpPr>
          <p:nvPr/>
        </p:nvCxnSpPr>
        <p:spPr>
          <a:xfrm>
            <a:off x="4872180" y="229590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770EABC0-7AE2-4EBC-B86F-3DA479B273DE}"/>
              </a:ext>
            </a:extLst>
          </p:cNvPr>
          <p:cNvSpPr/>
          <p:nvPr/>
        </p:nvSpPr>
        <p:spPr>
          <a:xfrm>
            <a:off x="5725114" y="408369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B9301D24-DDC2-4FE3-B5CE-984C5F5F61D3}"/>
              </a:ext>
            </a:extLst>
          </p:cNvPr>
          <p:cNvSpPr/>
          <p:nvPr/>
        </p:nvSpPr>
        <p:spPr>
          <a:xfrm rot="5400000">
            <a:off x="5672900" y="3093858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B0CB1D3-03FA-49DE-B215-0AD50CDC6325}"/>
              </a:ext>
            </a:extLst>
          </p:cNvPr>
          <p:cNvSpPr/>
          <p:nvPr/>
        </p:nvSpPr>
        <p:spPr>
          <a:xfrm>
            <a:off x="5729645" y="220697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A2372D1-BE4D-4B45-A3F1-85C1ED7FAB9F}"/>
              </a:ext>
            </a:extLst>
          </p:cNvPr>
          <p:cNvSpPr/>
          <p:nvPr/>
        </p:nvSpPr>
        <p:spPr>
          <a:xfrm>
            <a:off x="5247186" y="36591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A2B30207-9758-4FB8-AD9A-D63661CB0EAA}"/>
              </a:ext>
            </a:extLst>
          </p:cNvPr>
          <p:cNvSpPr/>
          <p:nvPr/>
        </p:nvSpPr>
        <p:spPr>
          <a:xfrm>
            <a:off x="5251717" y="17824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C3D63E-0F79-4C8D-A42C-D0E9F4E1BC9A}"/>
              </a:ext>
            </a:extLst>
          </p:cNvPr>
          <p:cNvCxnSpPr>
            <a:cxnSpLocks/>
          </p:cNvCxnSpPr>
          <p:nvPr/>
        </p:nvCxnSpPr>
        <p:spPr>
          <a:xfrm>
            <a:off x="5218544" y="2854037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A1D5553B-7A3F-416D-AEDD-0802BA948E07}"/>
              </a:ext>
            </a:extLst>
          </p:cNvPr>
          <p:cNvSpPr/>
          <p:nvPr/>
        </p:nvSpPr>
        <p:spPr>
          <a:xfrm>
            <a:off x="5124836" y="373306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F5139A78-C13E-428A-8884-BA0888FC0969}"/>
              </a:ext>
            </a:extLst>
          </p:cNvPr>
          <p:cNvSpPr/>
          <p:nvPr/>
        </p:nvSpPr>
        <p:spPr>
          <a:xfrm rot="5400000">
            <a:off x="5035293" y="460851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17CA440-08CE-457F-89DD-CD993B290F79}"/>
              </a:ext>
            </a:extLst>
          </p:cNvPr>
          <p:cNvSpPr/>
          <p:nvPr/>
        </p:nvSpPr>
        <p:spPr>
          <a:xfrm rot="5400000">
            <a:off x="5072622" y="2743225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004714-ACC5-489B-9A13-ECBFD28F4C3F}"/>
              </a:ext>
            </a:extLst>
          </p:cNvPr>
          <p:cNvSpPr/>
          <p:nvPr/>
        </p:nvSpPr>
        <p:spPr>
          <a:xfrm>
            <a:off x="6664464" y="317152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226ED51-B9BA-4392-AA84-C7C4E0B92CA1}"/>
              </a:ext>
            </a:extLst>
          </p:cNvPr>
          <p:cNvSpPr/>
          <p:nvPr/>
        </p:nvSpPr>
        <p:spPr>
          <a:xfrm rot="5400000">
            <a:off x="6574921" y="4046980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AEF17D2-45FD-43A5-9334-65B9FA40417C}"/>
              </a:ext>
            </a:extLst>
          </p:cNvPr>
          <p:cNvSpPr/>
          <p:nvPr/>
        </p:nvSpPr>
        <p:spPr>
          <a:xfrm rot="5400000">
            <a:off x="6612250" y="218169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C7AD2B8-4F39-4C2A-BD22-39D704D1C6C2}"/>
              </a:ext>
            </a:extLst>
          </p:cNvPr>
          <p:cNvSpPr/>
          <p:nvPr/>
        </p:nvSpPr>
        <p:spPr>
          <a:xfrm>
            <a:off x="4787949" y="315222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A058FD79-653A-4DA9-AE0E-01A9F02DF5A5}"/>
              </a:ext>
            </a:extLst>
          </p:cNvPr>
          <p:cNvSpPr/>
          <p:nvPr/>
        </p:nvSpPr>
        <p:spPr>
          <a:xfrm rot="5400000">
            <a:off x="4698406" y="402767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947F1A13-7160-4334-A718-A825F143DF0B}"/>
              </a:ext>
            </a:extLst>
          </p:cNvPr>
          <p:cNvSpPr/>
          <p:nvPr/>
        </p:nvSpPr>
        <p:spPr>
          <a:xfrm rot="5400000">
            <a:off x="4735735" y="216238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7A1379B1-A640-44E5-9283-055F1807F76E}"/>
              </a:ext>
            </a:extLst>
          </p:cNvPr>
          <p:cNvSpPr/>
          <p:nvPr/>
        </p:nvSpPr>
        <p:spPr>
          <a:xfrm rot="5400000">
            <a:off x="6121380" y="1741140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CB10372-8F99-447C-AAD2-C33B5FAF6C3B}"/>
              </a:ext>
            </a:extLst>
          </p:cNvPr>
          <p:cNvSpPr/>
          <p:nvPr/>
        </p:nvSpPr>
        <p:spPr>
          <a:xfrm>
            <a:off x="7847408" y="34732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E006101A-8F48-4FA0-92B5-16C73DFB4F81}"/>
              </a:ext>
            </a:extLst>
          </p:cNvPr>
          <p:cNvSpPr/>
          <p:nvPr/>
        </p:nvSpPr>
        <p:spPr>
          <a:xfrm rot="5400000">
            <a:off x="7796892" y="298433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8525F1E-165E-49F7-892A-16B7DB9DC3D0}"/>
              </a:ext>
            </a:extLst>
          </p:cNvPr>
          <p:cNvSpPr txBox="1"/>
          <p:nvPr/>
        </p:nvSpPr>
        <p:spPr>
          <a:xfrm>
            <a:off x="8022412" y="2923726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140CFDB-7421-44F4-B14F-342633699242}"/>
              </a:ext>
            </a:extLst>
          </p:cNvPr>
          <p:cNvSpPr txBox="1"/>
          <p:nvPr/>
        </p:nvSpPr>
        <p:spPr>
          <a:xfrm>
            <a:off x="8022412" y="3368653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62A6A7-F4DF-4642-A2DC-FFDD39909E45}"/>
              </a:ext>
            </a:extLst>
          </p:cNvPr>
          <p:cNvCxnSpPr>
            <a:cxnSpLocks/>
          </p:cNvCxnSpPr>
          <p:nvPr/>
        </p:nvCxnSpPr>
        <p:spPr>
          <a:xfrm flipH="1">
            <a:off x="4285673" y="4535771"/>
            <a:ext cx="212436" cy="20367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27D7948-C95A-4182-8FD3-A50F79480F40}"/>
              </a:ext>
            </a:extLst>
          </p:cNvPr>
          <p:cNvCxnSpPr>
            <a:cxnSpLocks/>
          </p:cNvCxnSpPr>
          <p:nvPr/>
        </p:nvCxnSpPr>
        <p:spPr>
          <a:xfrm>
            <a:off x="4285672" y="4433455"/>
            <a:ext cx="0" cy="30248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787A2F3-89D2-4E52-A434-AF6764F16FC1}"/>
              </a:ext>
            </a:extLst>
          </p:cNvPr>
          <p:cNvCxnSpPr>
            <a:cxnSpLocks/>
          </p:cNvCxnSpPr>
          <p:nvPr/>
        </p:nvCxnSpPr>
        <p:spPr>
          <a:xfrm flipH="1">
            <a:off x="4285672" y="4735944"/>
            <a:ext cx="25861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15BF37E-800B-4AC1-ACF3-5BE3E33ED647}"/>
              </a:ext>
            </a:extLst>
          </p:cNvPr>
          <p:cNvSpPr txBox="1"/>
          <p:nvPr/>
        </p:nvSpPr>
        <p:spPr>
          <a:xfrm>
            <a:off x="4306841" y="475794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40B36CF-F8E6-4CDF-8F49-69548EED24B4}"/>
              </a:ext>
            </a:extLst>
          </p:cNvPr>
          <p:cNvSpPr txBox="1"/>
          <p:nvPr/>
        </p:nvSpPr>
        <p:spPr>
          <a:xfrm>
            <a:off x="4488706" y="4393923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C35DAD3-E506-45BC-95E0-36163D1C4A33}"/>
              </a:ext>
            </a:extLst>
          </p:cNvPr>
          <p:cNvSpPr txBox="1"/>
          <p:nvPr/>
        </p:nvSpPr>
        <p:spPr>
          <a:xfrm>
            <a:off x="3969972" y="426311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E790186-24B3-409C-9937-486499C2398B}"/>
              </a:ext>
            </a:extLst>
          </p:cNvPr>
          <p:cNvCxnSpPr>
            <a:cxnSpLocks/>
          </p:cNvCxnSpPr>
          <p:nvPr/>
        </p:nvCxnSpPr>
        <p:spPr>
          <a:xfrm flipH="1">
            <a:off x="5214673" y="3576374"/>
            <a:ext cx="227096" cy="229358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8F7754-E63C-4BDF-A60D-DB8FBD2B6725}"/>
              </a:ext>
            </a:extLst>
          </p:cNvPr>
          <p:cNvCxnSpPr>
            <a:cxnSpLocks/>
          </p:cNvCxnSpPr>
          <p:nvPr/>
        </p:nvCxnSpPr>
        <p:spPr>
          <a:xfrm>
            <a:off x="5214672" y="3499739"/>
            <a:ext cx="0" cy="302489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D261CEF0-6590-43D9-B7EE-3726481BC9A7}"/>
              </a:ext>
            </a:extLst>
          </p:cNvPr>
          <p:cNvCxnSpPr>
            <a:cxnSpLocks/>
          </p:cNvCxnSpPr>
          <p:nvPr/>
        </p:nvCxnSpPr>
        <p:spPr>
          <a:xfrm flipH="1">
            <a:off x="5214672" y="3802228"/>
            <a:ext cx="258619" cy="0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57E795C-7D21-4198-A62C-AD99F1FD1BCA}"/>
              </a:ext>
            </a:extLst>
          </p:cNvPr>
          <p:cNvSpPr txBox="1"/>
          <p:nvPr/>
        </p:nvSpPr>
        <p:spPr>
          <a:xfrm>
            <a:off x="5227264" y="382351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2CB6BC5-8CD0-43B8-864A-01DFB9A4BFE4}"/>
              </a:ext>
            </a:extLst>
          </p:cNvPr>
          <p:cNvSpPr txBox="1"/>
          <p:nvPr/>
        </p:nvSpPr>
        <p:spPr>
          <a:xfrm>
            <a:off x="4890395" y="332868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FECA39B-62DF-4E78-AE7D-1E51DCF772D7}"/>
              </a:ext>
            </a:extLst>
          </p:cNvPr>
          <p:cNvSpPr txBox="1"/>
          <p:nvPr/>
        </p:nvSpPr>
        <p:spPr>
          <a:xfrm>
            <a:off x="5409129" y="345948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41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E0C3CF05-1024-4E8D-B6C1-439E238944C8}"/>
              </a:ext>
            </a:extLst>
          </p:cNvPr>
          <p:cNvSpPr txBox="1"/>
          <p:nvPr/>
        </p:nvSpPr>
        <p:spPr>
          <a:xfrm>
            <a:off x="3682891" y="4452624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4C946D1D-9256-4FA4-84C6-4FECF670ED56}"/>
              </a:ext>
            </a:extLst>
          </p:cNvPr>
          <p:cNvSpPr txBox="1"/>
          <p:nvPr/>
        </p:nvSpPr>
        <p:spPr>
          <a:xfrm>
            <a:off x="3473840" y="4452624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50" name="正方形/長方形 449">
            <a:extLst>
              <a:ext uri="{FF2B5EF4-FFF2-40B4-BE49-F238E27FC236}">
                <a16:creationId xmlns:a16="http://schemas.microsoft.com/office/drawing/2014/main" id="{3DB1BD93-DF5F-44A2-AA6D-4EB1601C5E69}"/>
              </a:ext>
            </a:extLst>
          </p:cNvPr>
          <p:cNvSpPr/>
          <p:nvPr/>
        </p:nvSpPr>
        <p:spPr>
          <a:xfrm rot="19185550" flipH="1">
            <a:off x="4010587" y="4672619"/>
            <a:ext cx="45719" cy="457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C346ED8-FD3C-4A7C-A789-A30A8A5440C5}"/>
              </a:ext>
            </a:extLst>
          </p:cNvPr>
          <p:cNvSpPr/>
          <p:nvPr/>
        </p:nvSpPr>
        <p:spPr>
          <a:xfrm rot="5400000">
            <a:off x="4199803" y="493091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FBC3EC3-EE2D-458D-8210-2EE1A6F1C755}"/>
              </a:ext>
            </a:extLst>
          </p:cNvPr>
          <p:cNvSpPr/>
          <p:nvPr/>
        </p:nvSpPr>
        <p:spPr>
          <a:xfrm>
            <a:off x="4879225" y="426085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C6438E5-E4CD-4878-BFA8-BBE438C6DD46}"/>
              </a:ext>
            </a:extLst>
          </p:cNvPr>
          <p:cNvSpPr/>
          <p:nvPr/>
        </p:nvSpPr>
        <p:spPr>
          <a:xfrm>
            <a:off x="3010692" y="493639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49E3828-2AF2-4DC1-9FBA-CB93462924E2}"/>
              </a:ext>
            </a:extLst>
          </p:cNvPr>
          <p:cNvSpPr/>
          <p:nvPr/>
        </p:nvSpPr>
        <p:spPr>
          <a:xfrm>
            <a:off x="3630780" y="426084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F292621F-1A0A-4E8D-92D1-4C78BC6B37DD}"/>
              </a:ext>
            </a:extLst>
          </p:cNvPr>
          <p:cNvSpPr/>
          <p:nvPr/>
        </p:nvSpPr>
        <p:spPr>
          <a:xfrm>
            <a:off x="2377454" y="426084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5BC7B7CE-1C0E-476E-B44D-7DC2256A9E88}"/>
              </a:ext>
            </a:extLst>
          </p:cNvPr>
          <p:cNvSpPr/>
          <p:nvPr/>
        </p:nvSpPr>
        <p:spPr>
          <a:xfrm rot="5400000">
            <a:off x="3014269" y="426810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A051EB1-88D0-4377-90A2-4EFC5C95A6BD}"/>
              </a:ext>
            </a:extLst>
          </p:cNvPr>
          <p:cNvSpPr/>
          <p:nvPr/>
        </p:nvSpPr>
        <p:spPr>
          <a:xfrm>
            <a:off x="4199803" y="42608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345A5C2-A6A7-446A-B81E-709EF5C5D4D5}"/>
              </a:ext>
            </a:extLst>
          </p:cNvPr>
          <p:cNvSpPr/>
          <p:nvPr/>
        </p:nvSpPr>
        <p:spPr>
          <a:xfrm rot="5400000">
            <a:off x="4879226" y="493091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DE2F474-7DAE-4756-B279-902A0DF232CF}"/>
              </a:ext>
            </a:extLst>
          </p:cNvPr>
          <p:cNvSpPr/>
          <p:nvPr/>
        </p:nvSpPr>
        <p:spPr>
          <a:xfrm rot="5400000">
            <a:off x="4879226" y="493091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5016C488-14F3-44BF-9CA3-58158A6424AD}"/>
              </a:ext>
            </a:extLst>
          </p:cNvPr>
          <p:cNvSpPr/>
          <p:nvPr/>
        </p:nvSpPr>
        <p:spPr>
          <a:xfrm rot="5400000">
            <a:off x="3630781" y="493091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45F8D851-0BC3-4BA0-BC6F-5F2DCFA15CED}"/>
              </a:ext>
            </a:extLst>
          </p:cNvPr>
          <p:cNvSpPr/>
          <p:nvPr/>
        </p:nvSpPr>
        <p:spPr>
          <a:xfrm rot="5400000">
            <a:off x="3630781" y="493091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EB06F649-79E2-4226-B5BD-B1866663330D}"/>
              </a:ext>
            </a:extLst>
          </p:cNvPr>
          <p:cNvCxnSpPr>
            <a:cxnSpLocks/>
          </p:cNvCxnSpPr>
          <p:nvPr/>
        </p:nvCxnSpPr>
        <p:spPr>
          <a:xfrm>
            <a:off x="2337252" y="5004345"/>
            <a:ext cx="287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C62934AE-7924-44CD-A739-24E5FDAEFF8C}"/>
              </a:ext>
            </a:extLst>
          </p:cNvPr>
          <p:cNvSpPr/>
          <p:nvPr/>
        </p:nvSpPr>
        <p:spPr>
          <a:xfrm rot="1249375">
            <a:off x="3705553" y="223980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583B70C6-F466-485C-B4CB-A69E9CDA20A4}"/>
              </a:ext>
            </a:extLst>
          </p:cNvPr>
          <p:cNvSpPr txBox="1"/>
          <p:nvPr/>
        </p:nvSpPr>
        <p:spPr>
          <a:xfrm>
            <a:off x="3460946" y="182571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765731F5-AEE8-47D1-941A-FD24DA4A036D}"/>
              </a:ext>
            </a:extLst>
          </p:cNvPr>
          <p:cNvSpPr txBox="1"/>
          <p:nvPr/>
        </p:nvSpPr>
        <p:spPr>
          <a:xfrm>
            <a:off x="1474476" y="1823193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91B5626-DB9D-42CF-BA87-D0B9E0DF7E52}"/>
              </a:ext>
            </a:extLst>
          </p:cNvPr>
          <p:cNvSpPr/>
          <p:nvPr/>
        </p:nvSpPr>
        <p:spPr>
          <a:xfrm rot="20350625" flipV="1">
            <a:off x="2329231" y="2235216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4EC8435C-451A-4D37-9495-966C3C935FAC}"/>
              </a:ext>
            </a:extLst>
          </p:cNvPr>
          <p:cNvSpPr/>
          <p:nvPr/>
        </p:nvSpPr>
        <p:spPr>
          <a:xfrm rot="5400000">
            <a:off x="2377455" y="493091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A5F687D-81D2-4B1C-8E7F-E485DEF3BB14}"/>
              </a:ext>
            </a:extLst>
          </p:cNvPr>
          <p:cNvCxnSpPr>
            <a:cxnSpLocks/>
          </p:cNvCxnSpPr>
          <p:nvPr/>
        </p:nvCxnSpPr>
        <p:spPr>
          <a:xfrm>
            <a:off x="2298603" y="4340876"/>
            <a:ext cx="292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>
            <a:extLst>
              <a:ext uri="{FF2B5EF4-FFF2-40B4-BE49-F238E27FC236}">
                <a16:creationId xmlns:a16="http://schemas.microsoft.com/office/drawing/2014/main" id="{D23C62E9-CDE5-48EF-BD18-2F812B68950B}"/>
              </a:ext>
            </a:extLst>
          </p:cNvPr>
          <p:cNvCxnSpPr>
            <a:cxnSpLocks/>
          </p:cNvCxnSpPr>
          <p:nvPr/>
        </p:nvCxnSpPr>
        <p:spPr>
          <a:xfrm>
            <a:off x="2322195" y="3178526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線矢印コネクタ 373">
            <a:extLst>
              <a:ext uri="{FF2B5EF4-FFF2-40B4-BE49-F238E27FC236}">
                <a16:creationId xmlns:a16="http://schemas.microsoft.com/office/drawing/2014/main" id="{9875C697-64B6-4E3C-B20F-C4002E8B0017}"/>
              </a:ext>
            </a:extLst>
          </p:cNvPr>
          <p:cNvCxnSpPr>
            <a:cxnSpLocks/>
          </p:cNvCxnSpPr>
          <p:nvPr/>
        </p:nvCxnSpPr>
        <p:spPr>
          <a:xfrm flipV="1">
            <a:off x="3706735" y="3175379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円弧 375">
            <a:extLst>
              <a:ext uri="{FF2B5EF4-FFF2-40B4-BE49-F238E27FC236}">
                <a16:creationId xmlns:a16="http://schemas.microsoft.com/office/drawing/2014/main" id="{D8FB3CE1-BBB8-4151-8083-BDDCB17B2924}"/>
              </a:ext>
            </a:extLst>
          </p:cNvPr>
          <p:cNvSpPr/>
          <p:nvPr/>
        </p:nvSpPr>
        <p:spPr>
          <a:xfrm rot="19800000" flipH="1">
            <a:off x="3412470" y="4809457"/>
            <a:ext cx="266993" cy="25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7" name="直線矢印コネクタ 416">
            <a:extLst>
              <a:ext uri="{FF2B5EF4-FFF2-40B4-BE49-F238E27FC236}">
                <a16:creationId xmlns:a16="http://schemas.microsoft.com/office/drawing/2014/main" id="{1501C48B-4043-4660-BB00-CD849F4578B0}"/>
              </a:ext>
            </a:extLst>
          </p:cNvPr>
          <p:cNvCxnSpPr>
            <a:cxnSpLocks/>
          </p:cNvCxnSpPr>
          <p:nvPr/>
        </p:nvCxnSpPr>
        <p:spPr>
          <a:xfrm flipV="1">
            <a:off x="3374397" y="4338012"/>
            <a:ext cx="334497" cy="3961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1" name="円弧 420">
            <a:extLst>
              <a:ext uri="{FF2B5EF4-FFF2-40B4-BE49-F238E27FC236}">
                <a16:creationId xmlns:a16="http://schemas.microsoft.com/office/drawing/2014/main" id="{D4CBF97C-EC13-498C-9579-210FEB1898FA}"/>
              </a:ext>
            </a:extLst>
          </p:cNvPr>
          <p:cNvSpPr/>
          <p:nvPr/>
        </p:nvSpPr>
        <p:spPr>
          <a:xfrm rot="1800000">
            <a:off x="3732542" y="4806309"/>
            <a:ext cx="266993" cy="25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0" name="直線矢印コネクタ 429">
            <a:extLst>
              <a:ext uri="{FF2B5EF4-FFF2-40B4-BE49-F238E27FC236}">
                <a16:creationId xmlns:a16="http://schemas.microsoft.com/office/drawing/2014/main" id="{467A5ADA-DBD5-4D38-9A4B-9661C96D0E92}"/>
              </a:ext>
            </a:extLst>
          </p:cNvPr>
          <p:cNvCxnSpPr>
            <a:cxnSpLocks/>
          </p:cNvCxnSpPr>
          <p:nvPr/>
        </p:nvCxnSpPr>
        <p:spPr>
          <a:xfrm flipH="1" flipV="1">
            <a:off x="3700323" y="4338012"/>
            <a:ext cx="330073" cy="3908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3ECD73F8-22CD-457D-9BAE-E0CFC8B3A652}"/>
              </a:ext>
            </a:extLst>
          </p:cNvPr>
          <p:cNvSpPr txBox="1"/>
          <p:nvPr/>
        </p:nvSpPr>
        <p:spPr>
          <a:xfrm>
            <a:off x="3175766" y="4736601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5E86660B-9CA4-4F45-8B74-D1DF4DA1FF6D}"/>
              </a:ext>
            </a:extLst>
          </p:cNvPr>
          <p:cNvCxnSpPr>
            <a:cxnSpLocks/>
          </p:cNvCxnSpPr>
          <p:nvPr/>
        </p:nvCxnSpPr>
        <p:spPr>
          <a:xfrm>
            <a:off x="2322195" y="3841750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F0468715-B933-4FC5-8D34-5CE939443D4B}"/>
              </a:ext>
            </a:extLst>
          </p:cNvPr>
          <p:cNvCxnSpPr>
            <a:cxnSpLocks/>
          </p:cNvCxnSpPr>
          <p:nvPr/>
        </p:nvCxnSpPr>
        <p:spPr>
          <a:xfrm flipV="1">
            <a:off x="3706735" y="3838603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840F6287-F0DE-4F47-9512-769FA53F9F9A}"/>
              </a:ext>
            </a:extLst>
          </p:cNvPr>
          <p:cNvCxnSpPr>
            <a:cxnSpLocks/>
          </p:cNvCxnSpPr>
          <p:nvPr/>
        </p:nvCxnSpPr>
        <p:spPr>
          <a:xfrm flipV="1">
            <a:off x="3706735" y="4337099"/>
            <a:ext cx="3302" cy="6638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6" name="円弧 445">
            <a:extLst>
              <a:ext uri="{FF2B5EF4-FFF2-40B4-BE49-F238E27FC236}">
                <a16:creationId xmlns:a16="http://schemas.microsoft.com/office/drawing/2014/main" id="{E129FDA0-A14D-4760-B5AF-06C251595BEF}"/>
              </a:ext>
            </a:extLst>
          </p:cNvPr>
          <p:cNvSpPr/>
          <p:nvPr/>
        </p:nvSpPr>
        <p:spPr>
          <a:xfrm rot="7167337">
            <a:off x="3659726" y="4363234"/>
            <a:ext cx="188108" cy="1815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弧 446">
            <a:extLst>
              <a:ext uri="{FF2B5EF4-FFF2-40B4-BE49-F238E27FC236}">
                <a16:creationId xmlns:a16="http://schemas.microsoft.com/office/drawing/2014/main" id="{7AAB37EB-26D0-4C4E-AA85-EA3CBC4E00D6}"/>
              </a:ext>
            </a:extLst>
          </p:cNvPr>
          <p:cNvSpPr/>
          <p:nvPr/>
        </p:nvSpPr>
        <p:spPr>
          <a:xfrm rot="14432663" flipH="1">
            <a:off x="3568714" y="4363236"/>
            <a:ext cx="188108" cy="1815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A8D05211-164D-494B-AF3B-30C707F9EF41}"/>
              </a:ext>
            </a:extLst>
          </p:cNvPr>
          <p:cNvSpPr/>
          <p:nvPr/>
        </p:nvSpPr>
        <p:spPr>
          <a:xfrm rot="2414450">
            <a:off x="3351915" y="4672621"/>
            <a:ext cx="45719" cy="457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BA36A96-1F2E-4ECE-A3B9-94C6D55331B4}"/>
              </a:ext>
            </a:extLst>
          </p:cNvPr>
          <p:cNvCxnSpPr>
            <a:cxnSpLocks/>
          </p:cNvCxnSpPr>
          <p:nvPr/>
        </p:nvCxnSpPr>
        <p:spPr>
          <a:xfrm flipH="1">
            <a:off x="3699904" y="4695478"/>
            <a:ext cx="287338" cy="2426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519DE660-C39B-440C-A5FB-A95BF2245511}"/>
              </a:ext>
            </a:extLst>
          </p:cNvPr>
          <p:cNvCxnSpPr>
            <a:cxnSpLocks/>
          </p:cNvCxnSpPr>
          <p:nvPr/>
        </p:nvCxnSpPr>
        <p:spPr>
          <a:xfrm>
            <a:off x="3427186" y="4695478"/>
            <a:ext cx="287338" cy="2426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87CF8B5-35B4-4B18-A1EA-5988396C581A}"/>
              </a:ext>
            </a:extLst>
          </p:cNvPr>
          <p:cNvCxnSpPr>
            <a:cxnSpLocks/>
          </p:cNvCxnSpPr>
          <p:nvPr/>
        </p:nvCxnSpPr>
        <p:spPr>
          <a:xfrm flipH="1">
            <a:off x="3636641" y="4816796"/>
            <a:ext cx="228718" cy="5715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7506A5D-0DF5-4544-B54B-FB084FAA5412}"/>
              </a:ext>
            </a:extLst>
          </p:cNvPr>
          <p:cNvCxnSpPr/>
          <p:nvPr/>
        </p:nvCxnSpPr>
        <p:spPr>
          <a:xfrm>
            <a:off x="3552745" y="4791202"/>
            <a:ext cx="83896" cy="59713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A30F117B-B1A6-4ACE-92C5-5CD073D0D6F4}"/>
              </a:ext>
            </a:extLst>
          </p:cNvPr>
          <p:cNvSpPr txBox="1"/>
          <p:nvPr/>
        </p:nvSpPr>
        <p:spPr>
          <a:xfrm>
            <a:off x="4000286" y="4736601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CE7620C6-2972-4DE1-9C46-94EF11C822C2}"/>
              </a:ext>
            </a:extLst>
          </p:cNvPr>
          <p:cNvSpPr txBox="1"/>
          <p:nvPr/>
        </p:nvSpPr>
        <p:spPr>
          <a:xfrm>
            <a:off x="3327149" y="5335342"/>
            <a:ext cx="8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dsin</a:t>
            </a:r>
            <a:r>
              <a:rPr lang="en-US" altLang="ja-JP" dirty="0" err="1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4A2FEEE2-6259-4C7C-BD1E-304998A8B12B}"/>
              </a:ext>
            </a:extLst>
          </p:cNvPr>
          <p:cNvCxnSpPr>
            <a:cxnSpLocks/>
          </p:cNvCxnSpPr>
          <p:nvPr/>
        </p:nvCxnSpPr>
        <p:spPr>
          <a:xfrm flipH="1">
            <a:off x="4656568" y="4343283"/>
            <a:ext cx="1" cy="6613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23F69DE5-7ED2-41DA-8D3D-EC58E401B135}"/>
              </a:ext>
            </a:extLst>
          </p:cNvPr>
          <p:cNvSpPr txBox="1"/>
          <p:nvPr/>
        </p:nvSpPr>
        <p:spPr>
          <a:xfrm>
            <a:off x="4635614" y="4552142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2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1B834EF-DFE8-4220-8238-9F7CD26ECECE}"/>
              </a:ext>
            </a:extLst>
          </p:cNvPr>
          <p:cNvGrpSpPr/>
          <p:nvPr/>
        </p:nvGrpSpPr>
        <p:grpSpPr>
          <a:xfrm rot="19187270">
            <a:off x="2322195" y="3175379"/>
            <a:ext cx="2764762" cy="1831868"/>
            <a:chOff x="2322195" y="3175379"/>
            <a:chExt cx="2764762" cy="183186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4061C5D-F7FC-4F56-9D40-9FDF92B13703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95" y="3178526"/>
              <a:ext cx="1380222" cy="116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2E37A30B-44F5-4A78-9F99-4ED5B30F6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735" y="3175379"/>
              <a:ext cx="1380222" cy="116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64604F19-C530-46E2-9D66-CC2764036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397" y="4338012"/>
              <a:ext cx="334497" cy="39611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1FAF8D6-0C66-4A6D-A592-2EE251B14C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0323" y="4338012"/>
              <a:ext cx="330073" cy="3908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CA419CEF-A347-4607-B525-13FAB784A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95" y="3841750"/>
              <a:ext cx="1380222" cy="116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1207A88-8222-4E49-9A00-3144A4C98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735" y="3838603"/>
              <a:ext cx="1380222" cy="116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E4E71FE-6DDC-4AF0-973A-87FF05F51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735" y="4337099"/>
              <a:ext cx="3302" cy="6638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2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139</Words>
  <Application>Microsoft Office PowerPoint</Application>
  <PresentationFormat>ワイド画面</PresentationFormat>
  <Paragraphs>106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渡辺慧</dc:creator>
  <cp:lastModifiedBy> </cp:lastModifiedBy>
  <cp:revision>41</cp:revision>
  <dcterms:created xsi:type="dcterms:W3CDTF">2019-05-08T06:32:29Z</dcterms:created>
  <dcterms:modified xsi:type="dcterms:W3CDTF">2019-05-14T09:58:46Z</dcterms:modified>
</cp:coreProperties>
</file>