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72" r:id="rId5"/>
    <p:sldId id="273" r:id="rId6"/>
    <p:sldId id="271" r:id="rId7"/>
    <p:sldId id="264" r:id="rId8"/>
    <p:sldId id="266" r:id="rId9"/>
    <p:sldId id="267" r:id="rId10"/>
    <p:sldId id="268" r:id="rId11"/>
    <p:sldId id="265" r:id="rId12"/>
    <p:sldId id="257" r:id="rId13"/>
    <p:sldId id="262" r:id="rId14"/>
    <p:sldId id="258" r:id="rId15"/>
    <p:sldId id="259" r:id="rId16"/>
    <p:sldId id="274" r:id="rId17"/>
    <p:sldId id="260" r:id="rId18"/>
    <p:sldId id="261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6492d86f81afa6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1BA3-0DFA-4C03-A9E7-D5323B38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0AA70A-18A5-48C3-84E7-688443B8D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7A2B7-A8C7-42DE-86CF-06E97A65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88607-BF18-4EAC-82E0-1FC08CBA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AEF687-B013-4226-B237-DEA0EC96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37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077C1-4CC9-4E1C-B9B9-D39C4A7D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6F81FA-64A8-4229-9275-BD7216D7C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0FD9A-4DEB-4499-AE34-DAA8F53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75ECE-6FB8-4377-A146-18A588B5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B40902-7190-4F34-8948-58FD6D09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5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B57B78-FD77-4C3C-AA41-FB079496D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2B3C17-3F55-4602-8A70-59683DFA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72EBC-170B-40D6-9961-57E96A8E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F3576-5357-44D3-8642-B92BBC7C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34A15-506D-4ED4-9285-1CC56C8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0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B4CBD-917B-41EC-B7F2-15375E59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8B915-E41B-4C60-A95B-8182AB15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E3455-AA4C-425A-80C6-CC829E99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EE59B-7C43-4EBF-AC28-75918039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A4167-8C1C-4722-B5CE-FAF0CDF6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6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A0CA3-E9BD-4FF0-BD34-96087124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CA503A-631A-4EDA-9AB5-237DDFC0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83A64-E9E5-49A4-8B7D-62D455FA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FE294-0189-49BA-8DAA-E528CF6F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A1921-08F7-4184-BDAE-EE6AFBEE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19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93612-CF86-492C-BBB3-224EBE42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09959-65AD-41A0-8E86-3E09BB61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5A9AAF-4D7C-4967-A8B5-67DDEEB99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32B1C-8B28-4D12-9FBD-DB82EDD2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08618-3D57-4354-B6CA-B354A4D9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A58E5-1E4A-473C-89BF-EC577C06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2B79B-25D4-4616-A332-8BED8228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2F20C-A4A9-4CC6-89F2-5DBEF82A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ECCF8E-E249-42A4-9D6C-705BB20A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BAE39D-46CB-4899-AE24-0B25D04C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ABD737-37B1-41CE-9FA5-FA956289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1E56C4-1F25-4663-B5DC-7B550E46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CBEC82-6AB9-40F7-8A47-2536DCE3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FDC39-E483-413F-BED4-24A33093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04965-85CD-43C3-9C07-3D840A49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9B0592-B98F-422D-B1C2-61FA8A52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5B4168-44ED-4E71-BDC7-F67E138E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DC3562-C8BB-4749-87C4-A77A4C44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3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7E05DC-8FC7-4BEC-AC5C-817EEF53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AE4460-6084-44D8-931A-0A7F511E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59DDC9-FF4E-4F4A-A844-99735702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BBA64-7666-4796-95D4-21FEA714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E4F3AA-6F28-44A0-A1DA-24B7BF0F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0CC0A6-1895-4F08-A990-24C4B305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A3FC88-EEE7-4EB8-8F57-44E3F581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896AFD-5864-4912-BB6E-18F61847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EDC74-66A5-4E33-80FD-97FC1E50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5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7399A-F3F8-4756-9771-AADFFBD0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275C27-9DB9-4DD6-8DA7-4CA441CB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0E195A-738D-434A-BB41-F9E647918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964CC8-6253-4F78-90B9-876803E3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EF22F-9ABA-4835-A907-76A7EB5C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25252C-C09D-4F4E-BF63-EED6A86F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9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A1C09D-2BD0-4365-8E6B-35F35C40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946BD7-5F26-4A30-AA75-3F8579873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BBC68-0048-4AB6-AF72-54827247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DEB4-6630-4429-8803-9C40838BD52E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371AF-63B7-4262-861D-C9A1763F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84154B-1B92-4B73-866F-467E5307C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0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3E0095-AD8E-4BAD-B825-24D3B1D40FE5}"/>
              </a:ext>
            </a:extLst>
          </p:cNvPr>
          <p:cNvGrpSpPr/>
          <p:nvPr/>
        </p:nvGrpSpPr>
        <p:grpSpPr>
          <a:xfrm>
            <a:off x="3094600" y="646149"/>
            <a:ext cx="6002799" cy="5062200"/>
            <a:chOff x="3666739" y="528703"/>
            <a:chExt cx="6002799" cy="5062200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C0ABB7F4-53C6-4E4E-9ED3-373B67153413}"/>
                </a:ext>
              </a:extLst>
            </p:cNvPr>
            <p:cNvGrpSpPr/>
            <p:nvPr/>
          </p:nvGrpSpPr>
          <p:grpSpPr>
            <a:xfrm rot="1572430">
              <a:off x="6002119" y="3505608"/>
              <a:ext cx="1997643" cy="1654972"/>
              <a:chOff x="3741668" y="1732039"/>
              <a:chExt cx="2354333" cy="1950475"/>
            </a:xfrm>
          </p:grpSpPr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4ECCFF22-4B1F-4AA3-A374-079668360E74}"/>
                  </a:ext>
                </a:extLst>
              </p:cNvPr>
              <p:cNvGrpSpPr/>
              <p:nvPr/>
            </p:nvGrpSpPr>
            <p:grpSpPr>
              <a:xfrm>
                <a:off x="3741668" y="1732039"/>
                <a:ext cx="2354333" cy="1950475"/>
                <a:chOff x="3741668" y="1732039"/>
                <a:chExt cx="2354333" cy="1950475"/>
              </a:xfrm>
            </p:grpSpPr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01C37D63-80C5-4A3B-B75F-10B7FBD43241}"/>
                    </a:ext>
                  </a:extLst>
                </p:cNvPr>
                <p:cNvSpPr/>
                <p:nvPr/>
              </p:nvSpPr>
              <p:spPr>
                <a:xfrm>
                  <a:off x="5366655" y="1985554"/>
                  <a:ext cx="729346" cy="14434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円弧 80">
                  <a:extLst>
                    <a:ext uri="{FF2B5EF4-FFF2-40B4-BE49-F238E27FC236}">
                      <a16:creationId xmlns:a16="http://schemas.microsoft.com/office/drawing/2014/main" id="{1E56CA25-84D8-4FF5-9A37-3E6A663872A4}"/>
                    </a:ext>
                  </a:extLst>
                </p:cNvPr>
                <p:cNvSpPr/>
                <p:nvPr/>
              </p:nvSpPr>
              <p:spPr>
                <a:xfrm rot="2658898">
                  <a:off x="3741668" y="1732039"/>
                  <a:ext cx="1950475" cy="1950475"/>
                </a:xfrm>
                <a:prstGeom prst="arc">
                  <a:avLst>
                    <a:gd name="adj1" fmla="val 16200000"/>
                    <a:gd name="adj2" fmla="val 217864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478DA6AA-846C-4E1E-9896-911D4AE3BEED}"/>
                  </a:ext>
                </a:extLst>
              </p:cNvPr>
              <p:cNvSpPr/>
              <p:nvPr/>
            </p:nvSpPr>
            <p:spPr>
              <a:xfrm>
                <a:off x="5259978" y="1985554"/>
                <a:ext cx="106678" cy="14434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76A6463-49F3-438F-9992-35E8CA5F5A6C}"/>
                </a:ext>
              </a:extLst>
            </p:cNvPr>
            <p:cNvSpPr/>
            <p:nvPr/>
          </p:nvSpPr>
          <p:spPr>
            <a:xfrm>
              <a:off x="4667793" y="548640"/>
              <a:ext cx="3587933" cy="504226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1417FB8-3FBF-4774-B9FD-6389CF00D182}"/>
                </a:ext>
              </a:extLst>
            </p:cNvPr>
            <p:cNvGrpSpPr/>
            <p:nvPr/>
          </p:nvGrpSpPr>
          <p:grpSpPr>
            <a:xfrm>
              <a:off x="4922370" y="2560319"/>
              <a:ext cx="287390" cy="1018903"/>
              <a:chOff x="5246901" y="1985553"/>
              <a:chExt cx="287390" cy="101890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33C066B-D1DC-4D39-B4C1-F7356C46D938}"/>
                  </a:ext>
                </a:extLst>
              </p:cNvPr>
              <p:cNvSpPr/>
              <p:nvPr/>
            </p:nvSpPr>
            <p:spPr>
              <a:xfrm>
                <a:off x="5246905" y="1985553"/>
                <a:ext cx="287383" cy="1018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A5BD4C53-A03A-4B96-8F16-B56674FD2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8" y="2495005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45B4A3EC-D72A-4793-8CD2-B04CF1594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8" y="2063931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548897D-4A79-4FA0-BB27-E9C042F80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279286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0B0F7406-95B9-4C16-8A2E-9C875E56F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206443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950869A-BD36-4816-AE46-03584393D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6" y="2351314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0DB0B0D8-2C0B-4858-A9A2-5BDD199B8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423340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9723726-B754-47C4-977F-1753EA595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5" y="2137953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092B39A-7220-45A2-92B8-E8E490135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4" y="2643051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6F7E0FC9-FFA3-41D0-9035-BF7B4E5C7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4" y="2782388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5723A91-7ADB-445E-82E8-742B8519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857590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C889CCF-910A-44D6-89AF-A4C5A2676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1" y="2926986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A788D87-34D7-4516-BA47-EEDB6F62C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1" y="2568393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A5DBF51-626F-41EE-A5B7-659D5F462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1" y="2712538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CF1A6F7-3A11-491E-A909-EDD881E7A02B}"/>
                </a:ext>
              </a:extLst>
            </p:cNvPr>
            <p:cNvSpPr/>
            <p:nvPr/>
          </p:nvSpPr>
          <p:spPr>
            <a:xfrm>
              <a:off x="4580709" y="4656910"/>
              <a:ext cx="148045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8697E43-9419-4540-85BA-3DCE165E5DE8}"/>
                </a:ext>
              </a:extLst>
            </p:cNvPr>
            <p:cNvSpPr/>
            <p:nvPr/>
          </p:nvSpPr>
          <p:spPr>
            <a:xfrm>
              <a:off x="4580709" y="1065974"/>
              <a:ext cx="148045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BBC4F1A-3BA6-43E2-AC83-64FD87BD8666}"/>
                </a:ext>
              </a:extLst>
            </p:cNvPr>
            <p:cNvGrpSpPr/>
            <p:nvPr/>
          </p:nvGrpSpPr>
          <p:grpSpPr>
            <a:xfrm rot="20595564">
              <a:off x="6249520" y="776996"/>
              <a:ext cx="1564543" cy="1296166"/>
              <a:chOff x="3741668" y="1732039"/>
              <a:chExt cx="2354332" cy="1950475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DC0332D6-A071-4501-92B1-1FA9E939F967}"/>
                  </a:ext>
                </a:extLst>
              </p:cNvPr>
              <p:cNvGrpSpPr/>
              <p:nvPr/>
            </p:nvGrpSpPr>
            <p:grpSpPr>
              <a:xfrm>
                <a:off x="3741668" y="1732039"/>
                <a:ext cx="2354332" cy="1950475"/>
                <a:chOff x="3741668" y="1732039"/>
                <a:chExt cx="2354332" cy="1950475"/>
              </a:xfrm>
            </p:grpSpPr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683FCAD7-C4A6-44D5-8D8F-C49EDE4775F2}"/>
                    </a:ext>
                  </a:extLst>
                </p:cNvPr>
                <p:cNvSpPr/>
                <p:nvPr/>
              </p:nvSpPr>
              <p:spPr>
                <a:xfrm>
                  <a:off x="5366655" y="1985554"/>
                  <a:ext cx="729345" cy="14434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2AF01681-F4D0-4786-A801-9E7E01BDE8E9}"/>
                    </a:ext>
                  </a:extLst>
                </p:cNvPr>
                <p:cNvSpPr/>
                <p:nvPr/>
              </p:nvSpPr>
              <p:spPr>
                <a:xfrm rot="2658898">
                  <a:off x="3741668" y="1732039"/>
                  <a:ext cx="1950475" cy="1950475"/>
                </a:xfrm>
                <a:prstGeom prst="arc">
                  <a:avLst>
                    <a:gd name="adj1" fmla="val 16200000"/>
                    <a:gd name="adj2" fmla="val 217864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968C6D5-E0AD-497B-9B94-E350C72F030B}"/>
                  </a:ext>
                </a:extLst>
              </p:cNvPr>
              <p:cNvSpPr/>
              <p:nvPr/>
            </p:nvSpPr>
            <p:spPr>
              <a:xfrm>
                <a:off x="5259977" y="1985554"/>
                <a:ext cx="106678" cy="1443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EEA5D4C-DF9B-461A-AB04-F10AA0FA5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3956" y="865091"/>
              <a:ext cx="3021513" cy="3091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F5F5274-B106-4819-8917-AEAD081C1A41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4183956" y="1177849"/>
              <a:ext cx="3273648" cy="6216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E389369-CD28-430E-85F2-CD57FB40ABB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5206066" y="1808857"/>
              <a:ext cx="2214911" cy="1774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EF0A5993-9BCD-4608-A174-C618D4768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583" y="858641"/>
              <a:ext cx="2005886" cy="1703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A8E356A-A3E5-424F-A648-CBE88EC14F7A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33" y="3572108"/>
              <a:ext cx="2130808" cy="135038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5844FFE2-F096-474E-BEC4-ED1885812229}"/>
                </a:ext>
              </a:extLst>
            </p:cNvPr>
            <p:cNvCxnSpPr>
              <a:cxnSpLocks/>
            </p:cNvCxnSpPr>
            <p:nvPr/>
          </p:nvCxnSpPr>
          <p:spPr>
            <a:xfrm>
              <a:off x="5220661" y="2558274"/>
              <a:ext cx="2442960" cy="165252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65E0B9-6CC4-4F54-AC36-5DF0930D9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486" y="4225249"/>
              <a:ext cx="3659983" cy="63154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C996236-78A5-4DB0-81D9-D26A0226FEDA}"/>
                </a:ext>
              </a:extLst>
            </p:cNvPr>
            <p:cNvCxnSpPr>
              <a:cxnSpLocks/>
            </p:cNvCxnSpPr>
            <p:nvPr/>
          </p:nvCxnSpPr>
          <p:spPr>
            <a:xfrm>
              <a:off x="3980802" y="4848203"/>
              <a:ext cx="3343766" cy="6982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513C201-DC6B-45E5-BEEB-A0EF1E09C1B2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219923" y="2562135"/>
              <a:ext cx="2407424" cy="14193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EBC9C51-B9DC-4997-9A64-2654B6A02DC5}"/>
                </a:ext>
              </a:extLst>
            </p:cNvPr>
            <p:cNvCxnSpPr>
              <a:cxnSpLocks/>
            </p:cNvCxnSpPr>
            <p:nvPr/>
          </p:nvCxnSpPr>
          <p:spPr>
            <a:xfrm>
              <a:off x="5199583" y="3576487"/>
              <a:ext cx="2198098" cy="129595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6F63D831-EBB5-412D-A9A5-C910337511EC}"/>
                </a:ext>
              </a:extLst>
            </p:cNvPr>
            <p:cNvCxnSpPr>
              <a:cxnSpLocks/>
            </p:cNvCxnSpPr>
            <p:nvPr/>
          </p:nvCxnSpPr>
          <p:spPr>
            <a:xfrm>
              <a:off x="4080235" y="4454538"/>
              <a:ext cx="3303590" cy="42764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968BDF2D-F938-4D6E-BFDB-B536DB2102FF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V="1">
              <a:off x="4081702" y="3981509"/>
              <a:ext cx="3545645" cy="4773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58C457BB-FCDC-445E-8729-3DF1C7A505FE}"/>
                </a:ext>
              </a:extLst>
            </p:cNvPr>
            <p:cNvCxnSpPr>
              <a:cxnSpLocks/>
            </p:cNvCxnSpPr>
            <p:nvPr/>
          </p:nvCxnSpPr>
          <p:spPr>
            <a:xfrm>
              <a:off x="5200241" y="3568451"/>
              <a:ext cx="1903788" cy="149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464C7122-D187-4BA3-9FB2-8D9BC612E5F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380" y="2562106"/>
              <a:ext cx="2436334" cy="1910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889B6831-9A05-4DED-82E9-846729B8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0323" y="4475915"/>
              <a:ext cx="3382521" cy="783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B501163-ADCE-4CCF-80E1-6B44683E1661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4247032" y="5053466"/>
              <a:ext cx="2826144" cy="20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6AB4020-E9BE-4646-927E-599B883890F4}"/>
                </a:ext>
              </a:extLst>
            </p:cNvPr>
            <p:cNvSpPr/>
            <p:nvPr/>
          </p:nvSpPr>
          <p:spPr>
            <a:xfrm>
              <a:off x="4078868" y="4199784"/>
              <a:ext cx="575069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178B5012-6E8D-41F9-8699-7D2F2ECCE856}"/>
                </a:ext>
              </a:extLst>
            </p:cNvPr>
            <p:cNvSpPr/>
            <p:nvPr/>
          </p:nvSpPr>
          <p:spPr>
            <a:xfrm>
              <a:off x="4228249" y="4999219"/>
              <a:ext cx="430422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94B6A64-B6BE-4A84-8137-168CC0C26E8E}"/>
                </a:ext>
              </a:extLst>
            </p:cNvPr>
            <p:cNvSpPr/>
            <p:nvPr/>
          </p:nvSpPr>
          <p:spPr>
            <a:xfrm>
              <a:off x="4492507" y="4999218"/>
              <a:ext cx="154197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397DC7CC-438E-4519-A81D-B7306E530D2F}"/>
                </a:ext>
              </a:extLst>
            </p:cNvPr>
            <p:cNvSpPr txBox="1"/>
            <p:nvPr/>
          </p:nvSpPr>
          <p:spPr>
            <a:xfrm>
              <a:off x="8242605" y="805987"/>
              <a:ext cx="1272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CollimatorMirror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67BF5BD-C5D0-4BB0-93FB-47C7970DD645}"/>
                </a:ext>
              </a:extLst>
            </p:cNvPr>
            <p:cNvSpPr txBox="1"/>
            <p:nvPr/>
          </p:nvSpPr>
          <p:spPr>
            <a:xfrm>
              <a:off x="8202664" y="4639001"/>
              <a:ext cx="146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Photography</a:t>
              </a:r>
            </a:p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Mirror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CDB39DBE-DB44-4410-8929-0E341F5FC83F}"/>
                </a:ext>
              </a:extLst>
            </p:cNvPr>
            <p:cNvSpPr txBox="1"/>
            <p:nvPr/>
          </p:nvSpPr>
          <p:spPr>
            <a:xfrm>
              <a:off x="3759070" y="2823096"/>
              <a:ext cx="146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Grating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6C9D4FC-D484-411B-B4B9-D67CA1401D6F}"/>
                </a:ext>
              </a:extLst>
            </p:cNvPr>
            <p:cNvSpPr txBox="1"/>
            <p:nvPr/>
          </p:nvSpPr>
          <p:spPr>
            <a:xfrm>
              <a:off x="3666739" y="528703"/>
              <a:ext cx="146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Entrance</a:t>
              </a:r>
            </a:p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Slit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FA622BE-016B-4312-B878-5BE768DCF6E0}"/>
                </a:ext>
              </a:extLst>
            </p:cNvPr>
            <p:cNvSpPr txBox="1"/>
            <p:nvPr/>
          </p:nvSpPr>
          <p:spPr>
            <a:xfrm>
              <a:off x="4069623" y="4118576"/>
              <a:ext cx="146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</a:p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Slit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43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128BA00-CCBE-43A6-A89C-7F736F2598EE}"/>
              </a:ext>
            </a:extLst>
          </p:cNvPr>
          <p:cNvGrpSpPr/>
          <p:nvPr/>
        </p:nvGrpSpPr>
        <p:grpSpPr>
          <a:xfrm>
            <a:off x="4219576" y="2276475"/>
            <a:ext cx="2676522" cy="2676525"/>
            <a:chOff x="3228975" y="2000246"/>
            <a:chExt cx="4105275" cy="4105279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738B66B-6E67-4D22-9409-8BB47DA086FE}"/>
                </a:ext>
              </a:extLst>
            </p:cNvPr>
            <p:cNvSpPr/>
            <p:nvPr/>
          </p:nvSpPr>
          <p:spPr>
            <a:xfrm>
              <a:off x="322897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2FAE1A5-1F1E-4072-925C-411B793F4591}"/>
                </a:ext>
              </a:extLst>
            </p:cNvPr>
            <p:cNvSpPr/>
            <p:nvPr/>
          </p:nvSpPr>
          <p:spPr>
            <a:xfrm>
              <a:off x="407670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C208D97-A79D-49CF-8CD9-14DC79E97F5D}"/>
                </a:ext>
              </a:extLst>
            </p:cNvPr>
            <p:cNvSpPr/>
            <p:nvPr/>
          </p:nvSpPr>
          <p:spPr>
            <a:xfrm>
              <a:off x="408622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4B23D01-4CA3-406D-A991-ECF86675B973}"/>
                </a:ext>
              </a:extLst>
            </p:cNvPr>
            <p:cNvSpPr/>
            <p:nvPr/>
          </p:nvSpPr>
          <p:spPr>
            <a:xfrm>
              <a:off x="493395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DC59D74-7F72-4B8F-9B70-B43D63CA777E}"/>
                </a:ext>
              </a:extLst>
            </p:cNvPr>
            <p:cNvSpPr/>
            <p:nvPr/>
          </p:nvSpPr>
          <p:spPr>
            <a:xfrm>
              <a:off x="493395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AC41E2E-C0BA-4BB2-B2DC-D53E33CB7379}"/>
                </a:ext>
              </a:extLst>
            </p:cNvPr>
            <p:cNvSpPr/>
            <p:nvPr/>
          </p:nvSpPr>
          <p:spPr>
            <a:xfrm>
              <a:off x="579120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9A67186-E1C3-4F99-BBDF-1FFCF0DE0C86}"/>
                </a:ext>
              </a:extLst>
            </p:cNvPr>
            <p:cNvSpPr/>
            <p:nvPr/>
          </p:nvSpPr>
          <p:spPr>
            <a:xfrm>
              <a:off x="663892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3DFA1D89-D22B-4768-9283-29BFF991B9DB}"/>
                </a:ext>
              </a:extLst>
            </p:cNvPr>
            <p:cNvSpPr/>
            <p:nvPr/>
          </p:nvSpPr>
          <p:spPr>
            <a:xfrm rot="16200000">
              <a:off x="3228975" y="541020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0693B18-74C8-4D5D-AA73-18FC79D30A49}"/>
                </a:ext>
              </a:extLst>
            </p:cNvPr>
            <p:cNvSpPr/>
            <p:nvPr/>
          </p:nvSpPr>
          <p:spPr>
            <a:xfrm rot="16200000">
              <a:off x="3228975" y="45529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0E71491-73D9-419A-9E4D-E36F15A9F89A}"/>
                </a:ext>
              </a:extLst>
            </p:cNvPr>
            <p:cNvSpPr/>
            <p:nvPr/>
          </p:nvSpPr>
          <p:spPr>
            <a:xfrm rot="16200000">
              <a:off x="3228975" y="3705225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F7370708-11D1-4A44-A866-CA2A3FC7ADAA}"/>
                </a:ext>
              </a:extLst>
            </p:cNvPr>
            <p:cNvSpPr/>
            <p:nvPr/>
          </p:nvSpPr>
          <p:spPr>
            <a:xfrm rot="16200000">
              <a:off x="3228975" y="2847975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80918AB-2C21-4C54-9389-39B92C301C70}"/>
                </a:ext>
              </a:extLst>
            </p:cNvPr>
            <p:cNvSpPr/>
            <p:nvPr/>
          </p:nvSpPr>
          <p:spPr>
            <a:xfrm rot="16200000">
              <a:off x="322897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7A86E459-1DFA-4BA8-B6FC-DAD0C2E20842}"/>
                </a:ext>
              </a:extLst>
            </p:cNvPr>
            <p:cNvSpPr/>
            <p:nvPr/>
          </p:nvSpPr>
          <p:spPr>
            <a:xfrm rot="16200000">
              <a:off x="4076699" y="541019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467368A9-D756-46B7-9F19-39D565EB2661}"/>
                </a:ext>
              </a:extLst>
            </p:cNvPr>
            <p:cNvSpPr/>
            <p:nvPr/>
          </p:nvSpPr>
          <p:spPr>
            <a:xfrm rot="16200000">
              <a:off x="4076699" y="45529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E43C88E-62CB-428E-B81B-0D3C06658A55}"/>
                </a:ext>
              </a:extLst>
            </p:cNvPr>
            <p:cNvSpPr/>
            <p:nvPr/>
          </p:nvSpPr>
          <p:spPr>
            <a:xfrm rot="16200000">
              <a:off x="4076699" y="370522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8D7F18-0C65-4608-9312-891637AF81C0}"/>
                </a:ext>
              </a:extLst>
            </p:cNvPr>
            <p:cNvSpPr/>
            <p:nvPr/>
          </p:nvSpPr>
          <p:spPr>
            <a:xfrm rot="16200000">
              <a:off x="4076699" y="284797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D766998-696F-40D1-AF03-9545D0C2AE64}"/>
                </a:ext>
              </a:extLst>
            </p:cNvPr>
            <p:cNvSpPr/>
            <p:nvPr/>
          </p:nvSpPr>
          <p:spPr>
            <a:xfrm rot="16200000">
              <a:off x="4076699" y="20002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CD784ED6-1BF7-451C-80D0-64F7BE626CA8}"/>
                </a:ext>
              </a:extLst>
            </p:cNvPr>
            <p:cNvSpPr/>
            <p:nvPr/>
          </p:nvSpPr>
          <p:spPr>
            <a:xfrm rot="16200000">
              <a:off x="4924423" y="541019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4CB9ACD-EEE6-4799-82A4-CE5B0E066093}"/>
                </a:ext>
              </a:extLst>
            </p:cNvPr>
            <p:cNvSpPr/>
            <p:nvPr/>
          </p:nvSpPr>
          <p:spPr>
            <a:xfrm rot="16200000">
              <a:off x="4924423" y="45529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A40178B3-2949-4E6C-8ADA-EB920FE9BE7B}"/>
                </a:ext>
              </a:extLst>
            </p:cNvPr>
            <p:cNvSpPr/>
            <p:nvPr/>
          </p:nvSpPr>
          <p:spPr>
            <a:xfrm rot="16200000">
              <a:off x="4924423" y="370522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36A0C92-55BE-49D8-B69E-73F8EDA43E82}"/>
                </a:ext>
              </a:extLst>
            </p:cNvPr>
            <p:cNvSpPr/>
            <p:nvPr/>
          </p:nvSpPr>
          <p:spPr>
            <a:xfrm rot="16200000">
              <a:off x="4924423" y="284797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6845075D-216A-402C-9341-E5CBEBF50BB9}"/>
                </a:ext>
              </a:extLst>
            </p:cNvPr>
            <p:cNvSpPr/>
            <p:nvPr/>
          </p:nvSpPr>
          <p:spPr>
            <a:xfrm rot="16200000">
              <a:off x="4924423" y="20002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BEAE95B-2C38-4340-A024-8E1DC0EAB69F}"/>
                </a:ext>
              </a:extLst>
            </p:cNvPr>
            <p:cNvSpPr/>
            <p:nvPr/>
          </p:nvSpPr>
          <p:spPr>
            <a:xfrm rot="16200000">
              <a:off x="5772147" y="5410198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D1162C90-1CE2-459B-B412-0BC350620726}"/>
                </a:ext>
              </a:extLst>
            </p:cNvPr>
            <p:cNvSpPr/>
            <p:nvPr/>
          </p:nvSpPr>
          <p:spPr>
            <a:xfrm rot="16200000">
              <a:off x="5772147" y="4552948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E78E749-D621-40C4-8D35-385F09D0C42F}"/>
                </a:ext>
              </a:extLst>
            </p:cNvPr>
            <p:cNvSpPr/>
            <p:nvPr/>
          </p:nvSpPr>
          <p:spPr>
            <a:xfrm rot="16200000">
              <a:off x="5772147" y="3705223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9CC13B38-CB0E-4B67-87DB-A6CAC48609DB}"/>
                </a:ext>
              </a:extLst>
            </p:cNvPr>
            <p:cNvSpPr/>
            <p:nvPr/>
          </p:nvSpPr>
          <p:spPr>
            <a:xfrm rot="16200000">
              <a:off x="5772147" y="2847973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A7A10BA5-4250-4FB1-85C3-B318E232F85B}"/>
                </a:ext>
              </a:extLst>
            </p:cNvPr>
            <p:cNvSpPr/>
            <p:nvPr/>
          </p:nvSpPr>
          <p:spPr>
            <a:xfrm rot="16200000">
              <a:off x="5772147" y="2000248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DC4877BF-C444-4E12-98EC-560AC6AE271C}"/>
                </a:ext>
              </a:extLst>
            </p:cNvPr>
            <p:cNvSpPr/>
            <p:nvPr/>
          </p:nvSpPr>
          <p:spPr>
            <a:xfrm rot="16200000">
              <a:off x="5781672" y="5410197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1754C2C9-FEDF-499F-8B2D-B7EE892E1C25}"/>
                </a:ext>
              </a:extLst>
            </p:cNvPr>
            <p:cNvSpPr/>
            <p:nvPr/>
          </p:nvSpPr>
          <p:spPr>
            <a:xfrm rot="16200000">
              <a:off x="5781672" y="4552947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4CCF92C-3E3E-4C03-B009-1B4F7FFA6D20}"/>
                </a:ext>
              </a:extLst>
            </p:cNvPr>
            <p:cNvSpPr/>
            <p:nvPr/>
          </p:nvSpPr>
          <p:spPr>
            <a:xfrm rot="16200000">
              <a:off x="5781672" y="3705222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62361967-1A9C-4C40-AC53-DC8792719120}"/>
                </a:ext>
              </a:extLst>
            </p:cNvPr>
            <p:cNvSpPr/>
            <p:nvPr/>
          </p:nvSpPr>
          <p:spPr>
            <a:xfrm rot="16200000">
              <a:off x="5781672" y="2847972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59A39E8-C43F-46CF-BADA-F6C6C561C44F}"/>
                </a:ext>
              </a:extLst>
            </p:cNvPr>
            <p:cNvSpPr/>
            <p:nvPr/>
          </p:nvSpPr>
          <p:spPr>
            <a:xfrm rot="16200000">
              <a:off x="5781672" y="2000247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FE1700C-AACC-4188-97C3-0A45DF48B2F0}"/>
                </a:ext>
              </a:extLst>
            </p:cNvPr>
            <p:cNvSpPr/>
            <p:nvPr/>
          </p:nvSpPr>
          <p:spPr>
            <a:xfrm rot="16200000">
              <a:off x="6629396" y="5410196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B4C009AC-1C0E-4DBC-977B-0DE87879C53D}"/>
                </a:ext>
              </a:extLst>
            </p:cNvPr>
            <p:cNvSpPr/>
            <p:nvPr/>
          </p:nvSpPr>
          <p:spPr>
            <a:xfrm rot="16200000">
              <a:off x="6629396" y="4552946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AE50783A-8998-4593-9F6B-D9F271B6D88F}"/>
                </a:ext>
              </a:extLst>
            </p:cNvPr>
            <p:cNvSpPr/>
            <p:nvPr/>
          </p:nvSpPr>
          <p:spPr>
            <a:xfrm rot="16200000">
              <a:off x="6629396" y="3705221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0D3245D-11D7-446E-A67F-BC9722C2A642}"/>
                </a:ext>
              </a:extLst>
            </p:cNvPr>
            <p:cNvSpPr/>
            <p:nvPr/>
          </p:nvSpPr>
          <p:spPr>
            <a:xfrm rot="16200000">
              <a:off x="6629396" y="2847971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3AE0D242-E588-429D-9FFA-18B81413AF9E}"/>
                </a:ext>
              </a:extLst>
            </p:cNvPr>
            <p:cNvSpPr/>
            <p:nvPr/>
          </p:nvSpPr>
          <p:spPr>
            <a:xfrm rot="16200000">
              <a:off x="6629396" y="2000246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楕円 52">
            <a:extLst>
              <a:ext uri="{FF2B5EF4-FFF2-40B4-BE49-F238E27FC236}">
                <a16:creationId xmlns:a16="http://schemas.microsoft.com/office/drawing/2014/main" id="{686E6925-DEAA-4E3B-8DEA-BC29BB6AA376}"/>
              </a:ext>
            </a:extLst>
          </p:cNvPr>
          <p:cNvSpPr/>
          <p:nvPr/>
        </p:nvSpPr>
        <p:spPr>
          <a:xfrm>
            <a:off x="4350238" y="2469780"/>
            <a:ext cx="2408986" cy="231927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F5D5BF2-27A9-42F3-8627-3668E6B62430}"/>
              </a:ext>
            </a:extLst>
          </p:cNvPr>
          <p:cNvSpPr/>
          <p:nvPr/>
        </p:nvSpPr>
        <p:spPr>
          <a:xfrm>
            <a:off x="6254971" y="2670388"/>
            <a:ext cx="245859" cy="245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56D2E94-7AC6-4CEA-A56D-B0ADBE88D77A}"/>
              </a:ext>
            </a:extLst>
          </p:cNvPr>
          <p:cNvSpPr/>
          <p:nvPr/>
        </p:nvSpPr>
        <p:spPr>
          <a:xfrm>
            <a:off x="4597665" y="4347564"/>
            <a:ext cx="245859" cy="245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1FDFF32-B654-4AEB-BD0A-64A4992F3F96}"/>
              </a:ext>
            </a:extLst>
          </p:cNvPr>
          <p:cNvSpPr txBox="1"/>
          <p:nvPr/>
        </p:nvSpPr>
        <p:spPr>
          <a:xfrm>
            <a:off x="4561972" y="428237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B13DC88-07DD-41C1-AFEE-0B453E9894F2}"/>
              </a:ext>
            </a:extLst>
          </p:cNvPr>
          <p:cNvSpPr txBox="1"/>
          <p:nvPr/>
        </p:nvSpPr>
        <p:spPr>
          <a:xfrm>
            <a:off x="6227586" y="258165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BD0CA15-AC8C-4242-B4CD-991CDDF45459}"/>
              </a:ext>
            </a:extLst>
          </p:cNvPr>
          <p:cNvSpPr txBox="1"/>
          <p:nvPr/>
        </p:nvSpPr>
        <p:spPr>
          <a:xfrm>
            <a:off x="4417165" y="2515741"/>
            <a:ext cx="965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Wannier Exciton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4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863EDB7-9E59-4BAF-821B-F5700A302478}"/>
              </a:ext>
            </a:extLst>
          </p:cNvPr>
          <p:cNvCxnSpPr>
            <a:cxnSpLocks/>
          </p:cNvCxnSpPr>
          <p:nvPr/>
        </p:nvCxnSpPr>
        <p:spPr>
          <a:xfrm>
            <a:off x="3371974" y="1814419"/>
            <a:ext cx="1172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>
            <a:cxnSpLocks/>
          </p:cNvCxnSpPr>
          <p:nvPr/>
        </p:nvCxnSpPr>
        <p:spPr>
          <a:xfrm>
            <a:off x="3371974" y="4792751"/>
            <a:ext cx="1172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2509444" y="1087533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2535570" y="1814418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2509443" y="4792750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1649310" y="720405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1710602" y="60867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2BA2A2B-F197-4EBE-86BC-F381494F07C8}"/>
              </a:ext>
            </a:extLst>
          </p:cNvPr>
          <p:cNvCxnSpPr>
            <a:cxnSpLocks/>
          </p:cNvCxnSpPr>
          <p:nvPr/>
        </p:nvCxnSpPr>
        <p:spPr>
          <a:xfrm>
            <a:off x="4544910" y="1814418"/>
            <a:ext cx="0" cy="83412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4D3951D-0B1C-441A-B42F-1271072900BD}"/>
              </a:ext>
            </a:extLst>
          </p:cNvPr>
          <p:cNvCxnSpPr>
            <a:cxnSpLocks/>
          </p:cNvCxnSpPr>
          <p:nvPr/>
        </p:nvCxnSpPr>
        <p:spPr>
          <a:xfrm>
            <a:off x="5986360" y="1814418"/>
            <a:ext cx="0" cy="836387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37680EB-B28D-4592-8707-AC98905C1764}"/>
              </a:ext>
            </a:extLst>
          </p:cNvPr>
          <p:cNvCxnSpPr>
            <a:cxnSpLocks/>
          </p:cNvCxnSpPr>
          <p:nvPr/>
        </p:nvCxnSpPr>
        <p:spPr>
          <a:xfrm>
            <a:off x="5986360" y="1814418"/>
            <a:ext cx="1172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7CBFEA1-4AE2-42C8-86E4-90911441D22E}"/>
              </a:ext>
            </a:extLst>
          </p:cNvPr>
          <p:cNvCxnSpPr>
            <a:cxnSpLocks/>
          </p:cNvCxnSpPr>
          <p:nvPr/>
        </p:nvCxnSpPr>
        <p:spPr>
          <a:xfrm>
            <a:off x="5986360" y="4797920"/>
            <a:ext cx="1276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305B0FD-E8ED-43CF-B934-C8284376167E}"/>
              </a:ext>
            </a:extLst>
          </p:cNvPr>
          <p:cNvCxnSpPr>
            <a:cxnSpLocks/>
          </p:cNvCxnSpPr>
          <p:nvPr/>
        </p:nvCxnSpPr>
        <p:spPr>
          <a:xfrm>
            <a:off x="4544910" y="2648538"/>
            <a:ext cx="144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584669F-924A-4976-90D5-C86180B74BFD}"/>
              </a:ext>
            </a:extLst>
          </p:cNvPr>
          <p:cNvCxnSpPr>
            <a:cxnSpLocks/>
          </p:cNvCxnSpPr>
          <p:nvPr/>
        </p:nvCxnSpPr>
        <p:spPr>
          <a:xfrm>
            <a:off x="4544910" y="3874088"/>
            <a:ext cx="144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329FB95-F8E8-4824-9A9D-6764C91D48E9}"/>
              </a:ext>
            </a:extLst>
          </p:cNvPr>
          <p:cNvCxnSpPr>
            <a:cxnSpLocks/>
          </p:cNvCxnSpPr>
          <p:nvPr/>
        </p:nvCxnSpPr>
        <p:spPr>
          <a:xfrm>
            <a:off x="4544910" y="3874088"/>
            <a:ext cx="0" cy="918662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2B2BAD4-F9B7-422B-A726-97A6A1FD186E}"/>
              </a:ext>
            </a:extLst>
          </p:cNvPr>
          <p:cNvCxnSpPr>
            <a:cxnSpLocks/>
          </p:cNvCxnSpPr>
          <p:nvPr/>
        </p:nvCxnSpPr>
        <p:spPr>
          <a:xfrm>
            <a:off x="5986360" y="3874088"/>
            <a:ext cx="0" cy="918662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3868410-BF41-4BB1-841D-213109306930}"/>
              </a:ext>
            </a:extLst>
          </p:cNvPr>
          <p:cNvCxnSpPr/>
          <p:nvPr/>
        </p:nvCxnSpPr>
        <p:spPr>
          <a:xfrm>
            <a:off x="4544910" y="2537230"/>
            <a:ext cx="144145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29542B6-4D0F-4431-92EE-0DA9421DEBD5}"/>
              </a:ext>
            </a:extLst>
          </p:cNvPr>
          <p:cNvCxnSpPr/>
          <p:nvPr/>
        </p:nvCxnSpPr>
        <p:spPr>
          <a:xfrm>
            <a:off x="4544910" y="2336934"/>
            <a:ext cx="144145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BE98D7-91E7-4612-AE2B-997F39D00239}"/>
              </a:ext>
            </a:extLst>
          </p:cNvPr>
          <p:cNvCxnSpPr/>
          <p:nvPr/>
        </p:nvCxnSpPr>
        <p:spPr>
          <a:xfrm>
            <a:off x="4544910" y="2137583"/>
            <a:ext cx="144145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0FABB97-2EAA-4670-AAAD-312183A9938C}"/>
              </a:ext>
            </a:extLst>
          </p:cNvPr>
          <p:cNvGrpSpPr/>
          <p:nvPr/>
        </p:nvGrpSpPr>
        <p:grpSpPr>
          <a:xfrm flipV="1">
            <a:off x="4544910" y="4060816"/>
            <a:ext cx="1441450" cy="441960"/>
            <a:chOff x="3371850" y="1870165"/>
            <a:chExt cx="1441450" cy="441960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6153F75A-FC8C-438A-A230-003579D14245}"/>
                </a:ext>
              </a:extLst>
            </p:cNvPr>
            <p:cNvCxnSpPr/>
            <p:nvPr/>
          </p:nvCxnSpPr>
          <p:spPr>
            <a:xfrm>
              <a:off x="3371850" y="2312125"/>
              <a:ext cx="14414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4457FA85-1ED5-4623-BAF8-A4622545A5D5}"/>
                </a:ext>
              </a:extLst>
            </p:cNvPr>
            <p:cNvCxnSpPr/>
            <p:nvPr/>
          </p:nvCxnSpPr>
          <p:spPr>
            <a:xfrm>
              <a:off x="3371850" y="2111829"/>
              <a:ext cx="14414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ACA6389-CB82-4CFA-A3CB-585AD5E3CFD9}"/>
                </a:ext>
              </a:extLst>
            </p:cNvPr>
            <p:cNvCxnSpPr/>
            <p:nvPr/>
          </p:nvCxnSpPr>
          <p:spPr>
            <a:xfrm>
              <a:off x="3371850" y="1870165"/>
              <a:ext cx="14414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D6A1E8B-770D-4EB0-B7FF-816F9F74A1B7}"/>
              </a:ext>
            </a:extLst>
          </p:cNvPr>
          <p:cNvGrpSpPr/>
          <p:nvPr/>
        </p:nvGrpSpPr>
        <p:grpSpPr>
          <a:xfrm flipV="1">
            <a:off x="5633373" y="2441296"/>
            <a:ext cx="172883" cy="1714315"/>
            <a:chOff x="3473662" y="2217331"/>
            <a:chExt cx="172883" cy="1714315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7E806C7-8002-4318-B819-260B30C339BC}"/>
                </a:ext>
              </a:extLst>
            </p:cNvPr>
            <p:cNvSpPr/>
            <p:nvPr/>
          </p:nvSpPr>
          <p:spPr>
            <a:xfrm flipH="1" flipV="1">
              <a:off x="3473662" y="3766912"/>
              <a:ext cx="164734" cy="164734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C9DD3B59-95FB-4A93-A896-5F2F1994782F}"/>
                </a:ext>
              </a:extLst>
            </p:cNvPr>
            <p:cNvSpPr/>
            <p:nvPr/>
          </p:nvSpPr>
          <p:spPr>
            <a:xfrm flipH="1" flipV="1">
              <a:off x="3481811" y="2217331"/>
              <a:ext cx="164734" cy="1647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EAD05C54-AFF1-4E73-9F87-C09CCCA89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029" y="2634020"/>
              <a:ext cx="0" cy="101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 flipH="1" flipV="1">
            <a:off x="4646722" y="3992017"/>
            <a:ext cx="164734" cy="164734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 flipH="1" flipV="1">
            <a:off x="4654871" y="2442436"/>
            <a:ext cx="164734" cy="1647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4729089" y="2725100"/>
            <a:ext cx="0" cy="101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0845BF5C-C404-435E-BF1E-70FC88CCD6C2}"/>
              </a:ext>
            </a:extLst>
          </p:cNvPr>
          <p:cNvSpPr/>
          <p:nvPr/>
        </p:nvSpPr>
        <p:spPr>
          <a:xfrm>
            <a:off x="2417977" y="2865297"/>
            <a:ext cx="1555517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BD96053D-C366-46F9-87DD-F55839D1EA73}"/>
              </a:ext>
            </a:extLst>
          </p:cNvPr>
          <p:cNvSpPr/>
          <p:nvPr/>
        </p:nvSpPr>
        <p:spPr>
          <a:xfrm>
            <a:off x="6111546" y="2806378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ACB67F5-A114-4E9C-94E8-B69AF738C80F}"/>
              </a:ext>
            </a:extLst>
          </p:cNvPr>
          <p:cNvSpPr txBox="1"/>
          <p:nvPr/>
        </p:nvSpPr>
        <p:spPr>
          <a:xfrm>
            <a:off x="5990501" y="2166560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51718AD-CFED-4FE5-A49E-AF64026C1473}"/>
              </a:ext>
            </a:extLst>
          </p:cNvPr>
          <p:cNvSpPr txBox="1"/>
          <p:nvPr/>
        </p:nvSpPr>
        <p:spPr>
          <a:xfrm>
            <a:off x="5990501" y="387136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2FC7DDE-DB52-4B23-981B-0827F220E6E4}"/>
              </a:ext>
            </a:extLst>
          </p:cNvPr>
          <p:cNvSpPr txBox="1"/>
          <p:nvPr/>
        </p:nvSpPr>
        <p:spPr>
          <a:xfrm>
            <a:off x="2613978" y="367621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D69D3A1-0448-46E8-A3F3-AC4ADA185EDD}"/>
              </a:ext>
            </a:extLst>
          </p:cNvPr>
          <p:cNvSpPr txBox="1"/>
          <p:nvPr/>
        </p:nvSpPr>
        <p:spPr>
          <a:xfrm>
            <a:off x="6759167" y="359220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7B96010-4132-4F75-8AB1-505DA09BEC10}"/>
              </a:ext>
            </a:extLst>
          </p:cNvPr>
          <p:cNvCxnSpPr>
            <a:cxnSpLocks/>
          </p:cNvCxnSpPr>
          <p:nvPr/>
        </p:nvCxnSpPr>
        <p:spPr>
          <a:xfrm flipV="1">
            <a:off x="4544910" y="2648538"/>
            <a:ext cx="0" cy="122282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C0F0EAB-4DEB-4B4A-AAA6-A0350E27F46B}"/>
              </a:ext>
            </a:extLst>
          </p:cNvPr>
          <p:cNvSpPr txBox="1"/>
          <p:nvPr/>
        </p:nvSpPr>
        <p:spPr>
          <a:xfrm>
            <a:off x="4175351" y="305624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17075EC-5B0B-4AC9-9C0B-38D799AABCDA}"/>
              </a:ext>
            </a:extLst>
          </p:cNvPr>
          <p:cNvSpPr txBox="1"/>
          <p:nvPr/>
        </p:nvSpPr>
        <p:spPr>
          <a:xfrm>
            <a:off x="3977019" y="240210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4251A92-31E9-4919-8D7D-A26A3267C1F6}"/>
              </a:ext>
            </a:extLst>
          </p:cNvPr>
          <p:cNvCxnSpPr>
            <a:cxnSpLocks/>
          </p:cNvCxnSpPr>
          <p:nvPr/>
        </p:nvCxnSpPr>
        <p:spPr>
          <a:xfrm flipV="1">
            <a:off x="4420474" y="2499390"/>
            <a:ext cx="0" cy="1892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6102C64-B99F-441D-8B96-36ACE17476BA}"/>
              </a:ext>
            </a:extLst>
          </p:cNvPr>
          <p:cNvCxnSpPr>
            <a:cxnSpLocks/>
          </p:cNvCxnSpPr>
          <p:nvPr/>
        </p:nvCxnSpPr>
        <p:spPr>
          <a:xfrm flipV="1">
            <a:off x="4535997" y="1732524"/>
            <a:ext cx="1450363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5475599-C1A2-4B12-AAC4-99801D9DAAE0}"/>
              </a:ext>
            </a:extLst>
          </p:cNvPr>
          <p:cNvSpPr txBox="1"/>
          <p:nvPr/>
        </p:nvSpPr>
        <p:spPr>
          <a:xfrm>
            <a:off x="5079635" y="137973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4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9050358">
            <a:off x="4763122" y="1996944"/>
            <a:ext cx="662609" cy="649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3808965" y="3057118"/>
            <a:ext cx="384314" cy="755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094426" y="3282405"/>
            <a:ext cx="768627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122009" y="2208979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685766" y="2208979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9017" y="222612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78739" y="353419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67783" y="2410787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62653" y="3375170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Paper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94710" y="168662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 Lamp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矢印コネクタ 16"/>
          <p:cNvCxnSpPr>
            <a:stCxn id="4" idx="1"/>
            <a:endCxn id="14" idx="3"/>
          </p:cNvCxnSpPr>
          <p:nvPr/>
        </p:nvCxnSpPr>
        <p:spPr>
          <a:xfrm flipH="1">
            <a:off x="4054131" y="2545423"/>
            <a:ext cx="796009" cy="1014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4" idx="3"/>
            <a:endCxn id="8" idx="1"/>
          </p:cNvCxnSpPr>
          <p:nvPr/>
        </p:nvCxnSpPr>
        <p:spPr>
          <a:xfrm flipV="1">
            <a:off x="4054131" y="3408301"/>
            <a:ext cx="1040295" cy="1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フリーフォーム 20"/>
          <p:cNvSpPr/>
          <p:nvPr/>
        </p:nvSpPr>
        <p:spPr>
          <a:xfrm>
            <a:off x="5876305" y="2659554"/>
            <a:ext cx="1245704" cy="759970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56016A9-5B95-43D5-8F44-1D15AB85D83C}"/>
              </a:ext>
            </a:extLst>
          </p:cNvPr>
          <p:cNvCxnSpPr>
            <a:cxnSpLocks/>
          </p:cNvCxnSpPr>
          <p:nvPr/>
        </p:nvCxnSpPr>
        <p:spPr>
          <a:xfrm>
            <a:off x="4060757" y="3560702"/>
            <a:ext cx="231914" cy="18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7E93749-4C65-40A4-B8F3-9511C412C5C8}"/>
              </a:ext>
            </a:extLst>
          </p:cNvPr>
          <p:cNvCxnSpPr>
            <a:cxnSpLocks/>
          </p:cNvCxnSpPr>
          <p:nvPr/>
        </p:nvCxnSpPr>
        <p:spPr>
          <a:xfrm>
            <a:off x="4060757" y="3560702"/>
            <a:ext cx="304801" cy="8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B0316F-FA47-459F-9ED6-52442E819B64}"/>
              </a:ext>
            </a:extLst>
          </p:cNvPr>
          <p:cNvCxnSpPr>
            <a:cxnSpLocks/>
          </p:cNvCxnSpPr>
          <p:nvPr/>
        </p:nvCxnSpPr>
        <p:spPr>
          <a:xfrm flipV="1">
            <a:off x="4060757" y="3407435"/>
            <a:ext cx="238540" cy="15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4C5DA6B-58E4-420A-8105-DB709C48B50D}"/>
              </a:ext>
            </a:extLst>
          </p:cNvPr>
          <p:cNvCxnSpPr>
            <a:cxnSpLocks/>
          </p:cNvCxnSpPr>
          <p:nvPr/>
        </p:nvCxnSpPr>
        <p:spPr>
          <a:xfrm flipV="1">
            <a:off x="4060757" y="3281539"/>
            <a:ext cx="6626" cy="2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CEB0332-334C-473C-8D9C-EB90B4956C3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4850140" y="2545423"/>
            <a:ext cx="66286" cy="54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D97F4A1-001D-4A2B-AF48-A0B5201DB4D0}"/>
              </a:ext>
            </a:extLst>
          </p:cNvPr>
          <p:cNvCxnSpPr>
            <a:cxnSpLocks/>
          </p:cNvCxnSpPr>
          <p:nvPr/>
        </p:nvCxnSpPr>
        <p:spPr>
          <a:xfrm flipH="1" flipV="1">
            <a:off x="4292671" y="2434266"/>
            <a:ext cx="557469" cy="10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4048125" y="1143000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824075" y="933450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2189118" y="776411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904736" y="2721042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951161" y="776410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2143125" y="1201825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357274" y="938543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357274" y="942946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2143125" y="1204782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488723" y="3602859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7B7FC-3299-4DB7-B3A5-04D6A0AAC4A2}"/>
              </a:ext>
            </a:extLst>
          </p:cNvPr>
          <p:cNvSpPr/>
          <p:nvPr/>
        </p:nvSpPr>
        <p:spPr>
          <a:xfrm>
            <a:off x="6075486" y="884676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E7C484-C171-435E-89F0-BCA40DC26A63}"/>
              </a:ext>
            </a:extLst>
          </p:cNvPr>
          <p:cNvGrpSpPr/>
          <p:nvPr/>
        </p:nvGrpSpPr>
        <p:grpSpPr>
          <a:xfrm rot="10800000">
            <a:off x="7268356" y="1509802"/>
            <a:ext cx="374453" cy="798828"/>
            <a:chOff x="4006132" y="3185392"/>
            <a:chExt cx="374194" cy="10885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331F4F-A6F0-406A-B56D-B25BB99E10E0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B5F59D4-4151-4FB9-A9A6-A02961FB680D}"/>
                </a:ext>
              </a:extLst>
            </p:cNvPr>
            <p:cNvCxnSpPr>
              <a:stCxn id="14" idx="0"/>
              <a:endCxn id="1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136E2B5-DD3F-4438-8D1E-E6E2EE48D05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A43268-D8B3-41A5-9F71-791BCA5B50AC}"/>
              </a:ext>
            </a:extLst>
          </p:cNvPr>
          <p:cNvGrpSpPr/>
          <p:nvPr/>
        </p:nvGrpSpPr>
        <p:grpSpPr>
          <a:xfrm>
            <a:off x="5312425" y="1495759"/>
            <a:ext cx="374453" cy="798828"/>
            <a:chOff x="4006132" y="3185392"/>
            <a:chExt cx="374194" cy="108857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F67FC0D-9404-4983-A9A0-B7FBE846BC29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44E4DDD-BFD9-4388-9D58-820DCCFB18FC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38EC867-9739-4215-8D13-4F130377C964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819901" y="5141086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790357" y="5392877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354114" y="5392877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6DBA08-60D6-4F9F-90B9-39CAC2CDD166}"/>
              </a:ext>
            </a:extLst>
          </p:cNvPr>
          <p:cNvSpPr txBox="1"/>
          <p:nvPr/>
        </p:nvSpPr>
        <p:spPr>
          <a:xfrm>
            <a:off x="3470037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936131" y="55946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512090" y="5259978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5238395" y="4690779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369025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369025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923404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923404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777630" y="4873625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1B290C2-9BBC-4DBC-A24C-264780B239B2}"/>
              </a:ext>
            </a:extLst>
          </p:cNvPr>
          <p:cNvGrpSpPr/>
          <p:nvPr/>
        </p:nvGrpSpPr>
        <p:grpSpPr>
          <a:xfrm rot="8470843">
            <a:off x="4419485" y="4277194"/>
            <a:ext cx="374453" cy="798828"/>
            <a:chOff x="4006132" y="3185392"/>
            <a:chExt cx="374194" cy="1088572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6E72EB7-EEA3-4F0D-AED1-5DB0A9E4C242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9E7F6271-BEE1-4257-91CE-A202ECAF9CC2}"/>
                </a:ext>
              </a:extLst>
            </p:cNvPr>
            <p:cNvCxnSpPr>
              <a:stCxn id="34" idx="0"/>
              <a:endCxn id="3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A99089C-0D38-4565-9523-EC6DD861573A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947394" y="4020386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928665" y="4531147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936650" y="4671817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556724" y="2855383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630249" y="3472869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684633" y="3126377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53834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4048125" y="3121600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777630" y="2850267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88761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4048125" y="1743075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824075" y="2009775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7C2E83E-7B50-4262-8811-432FAB0637ED}"/>
              </a:ext>
            </a:extLst>
          </p:cNvPr>
          <p:cNvSpPr/>
          <p:nvPr/>
        </p:nvSpPr>
        <p:spPr>
          <a:xfrm rot="2344706" flipV="1">
            <a:off x="3877107" y="1575027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F659D8-5C91-4180-B818-1E794D37300A}"/>
              </a:ext>
            </a:extLst>
          </p:cNvPr>
          <p:cNvCxnSpPr>
            <a:cxnSpLocks/>
          </p:cNvCxnSpPr>
          <p:nvPr/>
        </p:nvCxnSpPr>
        <p:spPr>
          <a:xfrm>
            <a:off x="3824075" y="2002188"/>
            <a:ext cx="154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4B8CDE-6EFE-4DE8-85DD-020FA52EC9E6}"/>
              </a:ext>
            </a:extLst>
          </p:cNvPr>
          <p:cNvCxnSpPr>
            <a:cxnSpLocks/>
          </p:cNvCxnSpPr>
          <p:nvPr/>
        </p:nvCxnSpPr>
        <p:spPr>
          <a:xfrm>
            <a:off x="4048125" y="1733048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C384860-C7A0-43E7-9A30-329CBD82489C}"/>
              </a:ext>
            </a:extLst>
          </p:cNvPr>
          <p:cNvCxnSpPr>
            <a:cxnSpLocks/>
          </p:cNvCxnSpPr>
          <p:nvPr/>
        </p:nvCxnSpPr>
        <p:spPr>
          <a:xfrm>
            <a:off x="5369025" y="1736518"/>
            <a:ext cx="2143065" cy="43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269582-8F1C-46DA-89B3-75889137BEAB}"/>
              </a:ext>
            </a:extLst>
          </p:cNvPr>
          <p:cNvCxnSpPr>
            <a:cxnSpLocks/>
          </p:cNvCxnSpPr>
          <p:nvPr/>
        </p:nvCxnSpPr>
        <p:spPr>
          <a:xfrm flipV="1">
            <a:off x="5369025" y="1644573"/>
            <a:ext cx="2136532" cy="36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D796E2-4DA1-4A69-998B-CEE72FBCBA82}"/>
              </a:ext>
            </a:extLst>
          </p:cNvPr>
          <p:cNvCxnSpPr>
            <a:cxnSpLocks/>
          </p:cNvCxnSpPr>
          <p:nvPr/>
        </p:nvCxnSpPr>
        <p:spPr>
          <a:xfrm>
            <a:off x="7513389" y="1645291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1E68574-A5C0-42AD-A3BC-7AEA352C2AFF}"/>
              </a:ext>
            </a:extLst>
          </p:cNvPr>
          <p:cNvCxnSpPr>
            <a:cxnSpLocks/>
          </p:cNvCxnSpPr>
          <p:nvPr/>
        </p:nvCxnSpPr>
        <p:spPr>
          <a:xfrm>
            <a:off x="7512090" y="2168631"/>
            <a:ext cx="1765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86D93B-0879-4694-9EEA-7A612A0A3AC9}"/>
              </a:ext>
            </a:extLst>
          </p:cNvPr>
          <p:cNvSpPr/>
          <p:nvPr/>
        </p:nvSpPr>
        <p:spPr>
          <a:xfrm rot="18994283">
            <a:off x="9019435" y="1366725"/>
            <a:ext cx="52760" cy="105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7F451-FE4E-4234-9C0E-B7B37D2A6819}"/>
              </a:ext>
            </a:extLst>
          </p:cNvPr>
          <p:cNvCxnSpPr>
            <a:cxnSpLocks/>
          </p:cNvCxnSpPr>
          <p:nvPr/>
        </p:nvCxnSpPr>
        <p:spPr>
          <a:xfrm flipV="1">
            <a:off x="8790358" y="1651151"/>
            <a:ext cx="0" cy="15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575FA9-518D-44CA-AD1C-7EE9793678DD}"/>
              </a:ext>
            </a:extLst>
          </p:cNvPr>
          <p:cNvCxnSpPr>
            <a:cxnSpLocks/>
          </p:cNvCxnSpPr>
          <p:nvPr/>
        </p:nvCxnSpPr>
        <p:spPr>
          <a:xfrm flipV="1">
            <a:off x="9268418" y="2192084"/>
            <a:ext cx="0" cy="103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3C098A-2DF2-4C67-A2E5-6543230D3259}"/>
              </a:ext>
            </a:extLst>
          </p:cNvPr>
          <p:cNvSpPr/>
          <p:nvPr/>
        </p:nvSpPr>
        <p:spPr>
          <a:xfrm>
            <a:off x="8668592" y="3183596"/>
            <a:ext cx="759663" cy="71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8B4544-0170-43E7-B7FE-D26AF9A096D3}"/>
              </a:ext>
            </a:extLst>
          </p:cNvPr>
          <p:cNvSpPr txBox="1"/>
          <p:nvPr/>
        </p:nvSpPr>
        <p:spPr>
          <a:xfrm>
            <a:off x="8663375" y="32261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936301" y="3101517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6063874" y="5624420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C7976E-94AC-4BAE-81AB-8E3F69AEAE0A}"/>
              </a:ext>
            </a:extLst>
          </p:cNvPr>
          <p:cNvSpPr txBox="1"/>
          <p:nvPr/>
        </p:nvSpPr>
        <p:spPr>
          <a:xfrm>
            <a:off x="9222087" y="157920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16F10F7-1E92-4A5F-9DC4-6DB54595DE31}"/>
              </a:ext>
            </a:extLst>
          </p:cNvPr>
          <p:cNvSpPr txBox="1"/>
          <p:nvPr/>
        </p:nvSpPr>
        <p:spPr>
          <a:xfrm>
            <a:off x="1426128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A5CE91-FFB8-4D88-9F10-D84AED2D5CF6}"/>
              </a:ext>
            </a:extLst>
          </p:cNvPr>
          <p:cNvSpPr txBox="1"/>
          <p:nvPr/>
        </p:nvSpPr>
        <p:spPr>
          <a:xfrm>
            <a:off x="3030775" y="164014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934501-835F-43E2-83B3-6E482C639B1E}"/>
              </a:ext>
            </a:extLst>
          </p:cNvPr>
          <p:cNvSpPr txBox="1"/>
          <p:nvPr/>
        </p:nvSpPr>
        <p:spPr>
          <a:xfrm>
            <a:off x="3030775" y="295549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9C0B1D-B695-4762-9B96-6E04E110B498}"/>
              </a:ext>
            </a:extLst>
          </p:cNvPr>
          <p:cNvSpPr txBox="1"/>
          <p:nvPr/>
        </p:nvSpPr>
        <p:spPr>
          <a:xfrm>
            <a:off x="6621032" y="268611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4633AB-8DD8-4279-86A1-E79C69CB8D0A}"/>
              </a:ext>
            </a:extLst>
          </p:cNvPr>
          <p:cNvSpPr txBox="1"/>
          <p:nvPr/>
        </p:nvSpPr>
        <p:spPr>
          <a:xfrm>
            <a:off x="5415519" y="47664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789660" y="590671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5063968" y="323109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514705" y="37318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D74273B-DAC1-4C3E-A929-4AE688B0665A}"/>
              </a:ext>
            </a:extLst>
          </p:cNvPr>
          <p:cNvSpPr txBox="1"/>
          <p:nvPr/>
        </p:nvSpPr>
        <p:spPr>
          <a:xfrm>
            <a:off x="6563864" y="1130733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374025" y="2198038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3115539" y="3981816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776851" y="4235362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936650" y="5243238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6309597" y="4693662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432576" y="569767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982084" y="641653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2199398" y="2430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BFA6257-78C3-4F1E-9C9D-C21454CFA16F}"/>
              </a:ext>
            </a:extLst>
          </p:cNvPr>
          <p:cNvSpPr txBox="1"/>
          <p:nvPr/>
        </p:nvSpPr>
        <p:spPr>
          <a:xfrm>
            <a:off x="3566764" y="577682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EE66B5C-D888-4E0D-B72C-B1FBB0D3247B}"/>
              </a:ext>
            </a:extLst>
          </p:cNvPr>
          <p:cNvSpPr txBox="1"/>
          <p:nvPr/>
        </p:nvSpPr>
        <p:spPr>
          <a:xfrm>
            <a:off x="10367365" y="543349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A7BCFDDB-AA67-4443-A087-50382F202B66}"/>
              </a:ext>
            </a:extLst>
          </p:cNvPr>
          <p:cNvGrpSpPr/>
          <p:nvPr/>
        </p:nvGrpSpPr>
        <p:grpSpPr>
          <a:xfrm rot="8470843">
            <a:off x="4419485" y="4277194"/>
            <a:ext cx="374453" cy="798828"/>
            <a:chOff x="4006132" y="3185392"/>
            <a:chExt cx="374194" cy="1088572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3373C7EA-1C35-4CF5-8928-8FAD0F2FD88C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742FF28D-4CAF-4502-A3EC-9D5024A63185}"/>
                </a:ext>
              </a:extLst>
            </p:cNvPr>
            <p:cNvCxnSpPr>
              <a:stCxn id="86" idx="0"/>
              <a:endCxn id="86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3F56AA23-E534-4BEE-A68A-CEC5CD0CFD91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4048125" y="1143000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824075" y="933450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2189118" y="776411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904736" y="2721042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951161" y="776410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2143125" y="1201825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357274" y="938543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357274" y="942946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2143125" y="1204782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488723" y="3602859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7B7FC-3299-4DB7-B3A5-04D6A0AAC4A2}"/>
              </a:ext>
            </a:extLst>
          </p:cNvPr>
          <p:cNvSpPr/>
          <p:nvPr/>
        </p:nvSpPr>
        <p:spPr>
          <a:xfrm>
            <a:off x="6075486" y="884676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E7C484-C171-435E-89F0-BCA40DC26A63}"/>
              </a:ext>
            </a:extLst>
          </p:cNvPr>
          <p:cNvGrpSpPr/>
          <p:nvPr/>
        </p:nvGrpSpPr>
        <p:grpSpPr>
          <a:xfrm rot="10800000">
            <a:off x="7268356" y="1509802"/>
            <a:ext cx="374453" cy="798828"/>
            <a:chOff x="4006132" y="3185392"/>
            <a:chExt cx="374194" cy="10885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331F4F-A6F0-406A-B56D-B25BB99E10E0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B5F59D4-4151-4FB9-A9A6-A02961FB680D}"/>
                </a:ext>
              </a:extLst>
            </p:cNvPr>
            <p:cNvCxnSpPr>
              <a:stCxn id="14" idx="0"/>
              <a:endCxn id="1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136E2B5-DD3F-4438-8D1E-E6E2EE48D05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A43268-D8B3-41A5-9F71-791BCA5B50AC}"/>
              </a:ext>
            </a:extLst>
          </p:cNvPr>
          <p:cNvGrpSpPr/>
          <p:nvPr/>
        </p:nvGrpSpPr>
        <p:grpSpPr>
          <a:xfrm>
            <a:off x="5312425" y="1495759"/>
            <a:ext cx="374453" cy="798828"/>
            <a:chOff x="4006132" y="3185392"/>
            <a:chExt cx="374194" cy="108857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F67FC0D-9404-4983-A9A0-B7FBE846BC29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44E4DDD-BFD9-4388-9D58-820DCCFB18FC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38EC867-9739-4215-8D13-4F130377C964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819901" y="5141086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790357" y="5392877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354114" y="5392877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6DBA08-60D6-4F9F-90B9-39CAC2CDD166}"/>
              </a:ext>
            </a:extLst>
          </p:cNvPr>
          <p:cNvSpPr txBox="1"/>
          <p:nvPr/>
        </p:nvSpPr>
        <p:spPr>
          <a:xfrm>
            <a:off x="3470037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936131" y="55946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512090" y="5259978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5238395" y="4690779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369025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369025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923404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923404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777630" y="4873625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947394" y="4020386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928665" y="4531147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936650" y="4671817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556724" y="2855383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630249" y="3472869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684633" y="3126377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53834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4048125" y="3121600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777630" y="2850267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88761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4048125" y="1743075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824075" y="2009775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7C2E83E-7B50-4262-8811-432FAB0637ED}"/>
              </a:ext>
            </a:extLst>
          </p:cNvPr>
          <p:cNvSpPr/>
          <p:nvPr/>
        </p:nvSpPr>
        <p:spPr>
          <a:xfrm rot="2344706" flipV="1">
            <a:off x="3877107" y="1575027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F659D8-5C91-4180-B818-1E794D37300A}"/>
              </a:ext>
            </a:extLst>
          </p:cNvPr>
          <p:cNvCxnSpPr>
            <a:cxnSpLocks/>
          </p:cNvCxnSpPr>
          <p:nvPr/>
        </p:nvCxnSpPr>
        <p:spPr>
          <a:xfrm>
            <a:off x="3824075" y="2002188"/>
            <a:ext cx="154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4B8CDE-6EFE-4DE8-85DD-020FA52EC9E6}"/>
              </a:ext>
            </a:extLst>
          </p:cNvPr>
          <p:cNvCxnSpPr>
            <a:cxnSpLocks/>
          </p:cNvCxnSpPr>
          <p:nvPr/>
        </p:nvCxnSpPr>
        <p:spPr>
          <a:xfrm>
            <a:off x="4048125" y="1733048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C384860-C7A0-43E7-9A30-329CBD82489C}"/>
              </a:ext>
            </a:extLst>
          </p:cNvPr>
          <p:cNvCxnSpPr>
            <a:cxnSpLocks/>
          </p:cNvCxnSpPr>
          <p:nvPr/>
        </p:nvCxnSpPr>
        <p:spPr>
          <a:xfrm>
            <a:off x="5369025" y="1736518"/>
            <a:ext cx="2143065" cy="43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269582-8F1C-46DA-89B3-75889137BEAB}"/>
              </a:ext>
            </a:extLst>
          </p:cNvPr>
          <p:cNvCxnSpPr>
            <a:cxnSpLocks/>
          </p:cNvCxnSpPr>
          <p:nvPr/>
        </p:nvCxnSpPr>
        <p:spPr>
          <a:xfrm flipV="1">
            <a:off x="5369025" y="1644573"/>
            <a:ext cx="2136532" cy="36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D796E2-4DA1-4A69-998B-CEE72FBCBA82}"/>
              </a:ext>
            </a:extLst>
          </p:cNvPr>
          <p:cNvCxnSpPr>
            <a:cxnSpLocks/>
          </p:cNvCxnSpPr>
          <p:nvPr/>
        </p:nvCxnSpPr>
        <p:spPr>
          <a:xfrm>
            <a:off x="7513389" y="1645291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1E68574-A5C0-42AD-A3BC-7AEA352C2AFF}"/>
              </a:ext>
            </a:extLst>
          </p:cNvPr>
          <p:cNvCxnSpPr>
            <a:cxnSpLocks/>
          </p:cNvCxnSpPr>
          <p:nvPr/>
        </p:nvCxnSpPr>
        <p:spPr>
          <a:xfrm>
            <a:off x="7512090" y="2168631"/>
            <a:ext cx="1765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86D93B-0879-4694-9EEA-7A612A0A3AC9}"/>
              </a:ext>
            </a:extLst>
          </p:cNvPr>
          <p:cNvSpPr/>
          <p:nvPr/>
        </p:nvSpPr>
        <p:spPr>
          <a:xfrm rot="18994283">
            <a:off x="9019435" y="1366725"/>
            <a:ext cx="52760" cy="105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7F451-FE4E-4234-9C0E-B7B37D2A6819}"/>
              </a:ext>
            </a:extLst>
          </p:cNvPr>
          <p:cNvCxnSpPr>
            <a:cxnSpLocks/>
          </p:cNvCxnSpPr>
          <p:nvPr/>
        </p:nvCxnSpPr>
        <p:spPr>
          <a:xfrm flipV="1">
            <a:off x="8790358" y="1651151"/>
            <a:ext cx="0" cy="15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575FA9-518D-44CA-AD1C-7EE9793678DD}"/>
              </a:ext>
            </a:extLst>
          </p:cNvPr>
          <p:cNvCxnSpPr>
            <a:cxnSpLocks/>
          </p:cNvCxnSpPr>
          <p:nvPr/>
        </p:nvCxnSpPr>
        <p:spPr>
          <a:xfrm flipV="1">
            <a:off x="9268418" y="2192084"/>
            <a:ext cx="0" cy="103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3C098A-2DF2-4C67-A2E5-6543230D3259}"/>
              </a:ext>
            </a:extLst>
          </p:cNvPr>
          <p:cNvSpPr/>
          <p:nvPr/>
        </p:nvSpPr>
        <p:spPr>
          <a:xfrm>
            <a:off x="8668592" y="3183596"/>
            <a:ext cx="759663" cy="71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8B4544-0170-43E7-B7FE-D26AF9A096D3}"/>
              </a:ext>
            </a:extLst>
          </p:cNvPr>
          <p:cNvSpPr txBox="1"/>
          <p:nvPr/>
        </p:nvSpPr>
        <p:spPr>
          <a:xfrm>
            <a:off x="8663375" y="32261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936301" y="3101517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6063874" y="5624420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C7976E-94AC-4BAE-81AB-8E3F69AEAE0A}"/>
              </a:ext>
            </a:extLst>
          </p:cNvPr>
          <p:cNvSpPr txBox="1"/>
          <p:nvPr/>
        </p:nvSpPr>
        <p:spPr>
          <a:xfrm>
            <a:off x="9222087" y="157920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16F10F7-1E92-4A5F-9DC4-6DB54595DE31}"/>
              </a:ext>
            </a:extLst>
          </p:cNvPr>
          <p:cNvSpPr txBox="1"/>
          <p:nvPr/>
        </p:nvSpPr>
        <p:spPr>
          <a:xfrm>
            <a:off x="1426128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A5CE91-FFB8-4D88-9F10-D84AED2D5CF6}"/>
              </a:ext>
            </a:extLst>
          </p:cNvPr>
          <p:cNvSpPr txBox="1"/>
          <p:nvPr/>
        </p:nvSpPr>
        <p:spPr>
          <a:xfrm>
            <a:off x="3030775" y="164014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934501-835F-43E2-83B3-6E482C639B1E}"/>
              </a:ext>
            </a:extLst>
          </p:cNvPr>
          <p:cNvSpPr txBox="1"/>
          <p:nvPr/>
        </p:nvSpPr>
        <p:spPr>
          <a:xfrm>
            <a:off x="3030775" y="295549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9C0B1D-B695-4762-9B96-6E04E110B498}"/>
              </a:ext>
            </a:extLst>
          </p:cNvPr>
          <p:cNvSpPr txBox="1"/>
          <p:nvPr/>
        </p:nvSpPr>
        <p:spPr>
          <a:xfrm>
            <a:off x="6621032" y="268611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4633AB-8DD8-4279-86A1-E79C69CB8D0A}"/>
              </a:ext>
            </a:extLst>
          </p:cNvPr>
          <p:cNvSpPr txBox="1"/>
          <p:nvPr/>
        </p:nvSpPr>
        <p:spPr>
          <a:xfrm>
            <a:off x="5415519" y="47664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789660" y="590671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5063968" y="323109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514705" y="37318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D74273B-DAC1-4C3E-A929-4AE688B0665A}"/>
              </a:ext>
            </a:extLst>
          </p:cNvPr>
          <p:cNvSpPr txBox="1"/>
          <p:nvPr/>
        </p:nvSpPr>
        <p:spPr>
          <a:xfrm>
            <a:off x="6563864" y="1130733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374025" y="2198038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3115539" y="3981816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776851" y="4235362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2727811" y="511903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936650" y="5243238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6309597" y="4693662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432576" y="569767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982084" y="641653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2199398" y="2430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353361F-D1BD-4CFB-8397-62FB3C8926A6}"/>
              </a:ext>
            </a:extLst>
          </p:cNvPr>
          <p:cNvSpPr txBox="1"/>
          <p:nvPr/>
        </p:nvSpPr>
        <p:spPr>
          <a:xfrm>
            <a:off x="10367365" y="543349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4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A205893-C5A2-41D7-BA0F-A958EC11B53B}"/>
              </a:ext>
            </a:extLst>
          </p:cNvPr>
          <p:cNvGrpSpPr/>
          <p:nvPr/>
        </p:nvGrpSpPr>
        <p:grpSpPr>
          <a:xfrm rot="8470843">
            <a:off x="4436263" y="4201693"/>
            <a:ext cx="374453" cy="798828"/>
            <a:chOff x="4006132" y="3185392"/>
            <a:chExt cx="374194" cy="1088572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F9C96B5-36D1-439E-8CA4-7FC8EBA3C588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F9FCDFD0-3900-4F4E-B8BC-3BE7475F5B13}"/>
                </a:ext>
              </a:extLst>
            </p:cNvPr>
            <p:cNvCxnSpPr>
              <a:stCxn id="80" idx="0"/>
              <a:endCxn id="80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1D9B9D5E-3A96-4FD1-9361-0CAA5D10738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7F451-FE4E-4234-9C0E-B7B37D2A6819}"/>
              </a:ext>
            </a:extLst>
          </p:cNvPr>
          <p:cNvCxnSpPr>
            <a:cxnSpLocks/>
          </p:cNvCxnSpPr>
          <p:nvPr/>
        </p:nvCxnSpPr>
        <p:spPr>
          <a:xfrm flipV="1">
            <a:off x="8807136" y="1575650"/>
            <a:ext cx="0" cy="15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575FA9-518D-44CA-AD1C-7EE9793678DD}"/>
              </a:ext>
            </a:extLst>
          </p:cNvPr>
          <p:cNvCxnSpPr>
            <a:cxnSpLocks/>
          </p:cNvCxnSpPr>
          <p:nvPr/>
        </p:nvCxnSpPr>
        <p:spPr>
          <a:xfrm flipV="1">
            <a:off x="9285196" y="2116583"/>
            <a:ext cx="0" cy="103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3C098A-2DF2-4C67-A2E5-6543230D3259}"/>
              </a:ext>
            </a:extLst>
          </p:cNvPr>
          <p:cNvSpPr/>
          <p:nvPr/>
        </p:nvSpPr>
        <p:spPr>
          <a:xfrm>
            <a:off x="8685370" y="3108095"/>
            <a:ext cx="1685522" cy="71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8B4544-0170-43E7-B7FE-D26AF9A096D3}"/>
              </a:ext>
            </a:extLst>
          </p:cNvPr>
          <p:cNvSpPr txBox="1"/>
          <p:nvPr/>
        </p:nvSpPr>
        <p:spPr>
          <a:xfrm>
            <a:off x="8680153" y="3150684"/>
            <a:ext cx="183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4064903" y="1657547"/>
            <a:ext cx="0" cy="1388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840853" y="1933976"/>
            <a:ext cx="0" cy="840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505501" y="3527358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7B7FC-3299-4DB7-B3A5-04D6A0AAC4A2}"/>
              </a:ext>
            </a:extLst>
          </p:cNvPr>
          <p:cNvSpPr/>
          <p:nvPr/>
        </p:nvSpPr>
        <p:spPr>
          <a:xfrm>
            <a:off x="6433131" y="793174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E7C484-C171-435E-89F0-BCA40DC26A63}"/>
              </a:ext>
            </a:extLst>
          </p:cNvPr>
          <p:cNvGrpSpPr/>
          <p:nvPr/>
        </p:nvGrpSpPr>
        <p:grpSpPr>
          <a:xfrm rot="10800000">
            <a:off x="7285134" y="1434301"/>
            <a:ext cx="374453" cy="798828"/>
            <a:chOff x="4006132" y="3185392"/>
            <a:chExt cx="374194" cy="10885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331F4F-A6F0-406A-B56D-B25BB99E10E0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B5F59D4-4151-4FB9-A9A6-A02961FB680D}"/>
                </a:ext>
              </a:extLst>
            </p:cNvPr>
            <p:cNvCxnSpPr>
              <a:stCxn id="14" idx="0"/>
              <a:endCxn id="1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136E2B5-DD3F-4438-8D1E-E6E2EE48D05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A43268-D8B3-41A5-9F71-791BCA5B50AC}"/>
              </a:ext>
            </a:extLst>
          </p:cNvPr>
          <p:cNvGrpSpPr/>
          <p:nvPr/>
        </p:nvGrpSpPr>
        <p:grpSpPr>
          <a:xfrm>
            <a:off x="5329203" y="1420258"/>
            <a:ext cx="374453" cy="798828"/>
            <a:chOff x="4006132" y="3185392"/>
            <a:chExt cx="374194" cy="108857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F67FC0D-9404-4983-A9A0-B7FBE846BC29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44E4DDD-BFD9-4388-9D58-820DCCFB18FC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38EC867-9739-4215-8D13-4F130377C964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836679" y="5065585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807135" y="5317376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370892" y="5317376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952909" y="5519184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528868" y="5184477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5255173" y="4615278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385803" y="479812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385803" y="515956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940182" y="479812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940182" y="515956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794408" y="4798124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964172" y="3944885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945443" y="4455646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953428" y="4596316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573502" y="2779882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647027" y="3397368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701411" y="3050876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555124" y="265403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4064903" y="3046099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794408" y="2774766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904394" y="265403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4064903" y="1667574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840853" y="1934274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7C2E83E-7B50-4262-8811-432FAB0637ED}"/>
              </a:ext>
            </a:extLst>
          </p:cNvPr>
          <p:cNvSpPr/>
          <p:nvPr/>
        </p:nvSpPr>
        <p:spPr>
          <a:xfrm rot="2344706" flipV="1">
            <a:off x="3893885" y="1499526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F659D8-5C91-4180-B818-1E794D37300A}"/>
              </a:ext>
            </a:extLst>
          </p:cNvPr>
          <p:cNvCxnSpPr>
            <a:cxnSpLocks/>
          </p:cNvCxnSpPr>
          <p:nvPr/>
        </p:nvCxnSpPr>
        <p:spPr>
          <a:xfrm>
            <a:off x="3840853" y="1926687"/>
            <a:ext cx="154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4B8CDE-6EFE-4DE8-85DD-020FA52EC9E6}"/>
              </a:ext>
            </a:extLst>
          </p:cNvPr>
          <p:cNvCxnSpPr>
            <a:cxnSpLocks/>
          </p:cNvCxnSpPr>
          <p:nvPr/>
        </p:nvCxnSpPr>
        <p:spPr>
          <a:xfrm>
            <a:off x="4064903" y="1657547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C384860-C7A0-43E7-9A30-329CBD82489C}"/>
              </a:ext>
            </a:extLst>
          </p:cNvPr>
          <p:cNvCxnSpPr>
            <a:cxnSpLocks/>
          </p:cNvCxnSpPr>
          <p:nvPr/>
        </p:nvCxnSpPr>
        <p:spPr>
          <a:xfrm>
            <a:off x="5385803" y="1661017"/>
            <a:ext cx="2143065" cy="43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269582-8F1C-46DA-89B3-75889137BEAB}"/>
              </a:ext>
            </a:extLst>
          </p:cNvPr>
          <p:cNvCxnSpPr>
            <a:cxnSpLocks/>
          </p:cNvCxnSpPr>
          <p:nvPr/>
        </p:nvCxnSpPr>
        <p:spPr>
          <a:xfrm flipV="1">
            <a:off x="5385803" y="1569072"/>
            <a:ext cx="2136532" cy="36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D796E2-4DA1-4A69-998B-CEE72FBCBA82}"/>
              </a:ext>
            </a:extLst>
          </p:cNvPr>
          <p:cNvCxnSpPr>
            <a:cxnSpLocks/>
          </p:cNvCxnSpPr>
          <p:nvPr/>
        </p:nvCxnSpPr>
        <p:spPr>
          <a:xfrm>
            <a:off x="7530167" y="1569790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1E68574-A5C0-42AD-A3BC-7AEA352C2AFF}"/>
              </a:ext>
            </a:extLst>
          </p:cNvPr>
          <p:cNvCxnSpPr>
            <a:cxnSpLocks/>
          </p:cNvCxnSpPr>
          <p:nvPr/>
        </p:nvCxnSpPr>
        <p:spPr>
          <a:xfrm>
            <a:off x="7528868" y="2093130"/>
            <a:ext cx="1765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86D93B-0879-4694-9EEA-7A612A0A3AC9}"/>
              </a:ext>
            </a:extLst>
          </p:cNvPr>
          <p:cNvSpPr/>
          <p:nvPr/>
        </p:nvSpPr>
        <p:spPr>
          <a:xfrm rot="18994283">
            <a:off x="9036213" y="1291224"/>
            <a:ext cx="52760" cy="105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6080652" y="554891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C7976E-94AC-4BAE-81AB-8E3F69AEAE0A}"/>
              </a:ext>
            </a:extLst>
          </p:cNvPr>
          <p:cNvSpPr txBox="1"/>
          <p:nvPr/>
        </p:nvSpPr>
        <p:spPr>
          <a:xfrm>
            <a:off x="9238865" y="150370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A5CE91-FFB8-4D88-9F10-D84AED2D5CF6}"/>
              </a:ext>
            </a:extLst>
          </p:cNvPr>
          <p:cNvSpPr txBox="1"/>
          <p:nvPr/>
        </p:nvSpPr>
        <p:spPr>
          <a:xfrm>
            <a:off x="2661976" y="156464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934501-835F-43E2-83B3-6E482C639B1E}"/>
              </a:ext>
            </a:extLst>
          </p:cNvPr>
          <p:cNvSpPr txBox="1"/>
          <p:nvPr/>
        </p:nvSpPr>
        <p:spPr>
          <a:xfrm>
            <a:off x="2657836" y="289631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9C0B1D-B695-4762-9B96-6E04E110B498}"/>
              </a:ext>
            </a:extLst>
          </p:cNvPr>
          <p:cNvSpPr txBox="1"/>
          <p:nvPr/>
        </p:nvSpPr>
        <p:spPr>
          <a:xfrm>
            <a:off x="6824157" y="281202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4633AB-8DD8-4279-86A1-E79C69CB8D0A}"/>
              </a:ext>
            </a:extLst>
          </p:cNvPr>
          <p:cNvSpPr txBox="1"/>
          <p:nvPr/>
        </p:nvSpPr>
        <p:spPr>
          <a:xfrm>
            <a:off x="5773164" y="38514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806438" y="583121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5080746" y="315558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531483" y="365639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D74273B-DAC1-4C3E-A929-4AE688B0665A}"/>
              </a:ext>
            </a:extLst>
          </p:cNvPr>
          <p:cNvSpPr txBox="1"/>
          <p:nvPr/>
        </p:nvSpPr>
        <p:spPr>
          <a:xfrm>
            <a:off x="6580642" y="1055232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390803" y="2122537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3132317" y="3906315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793629" y="4159861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2744589" y="504352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953428" y="5167737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6326375" y="4618161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449354" y="562217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F7AA499-34DC-4054-B09D-B9A721BA9D7E}"/>
              </a:ext>
            </a:extLst>
          </p:cNvPr>
          <p:cNvSpPr txBox="1"/>
          <p:nvPr/>
        </p:nvSpPr>
        <p:spPr>
          <a:xfrm>
            <a:off x="10384143" y="53579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7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AA482FA2-6A59-4D8E-A661-FC6C0C1D90C0}"/>
              </a:ext>
            </a:extLst>
          </p:cNvPr>
          <p:cNvGrpSpPr/>
          <p:nvPr/>
        </p:nvGrpSpPr>
        <p:grpSpPr>
          <a:xfrm rot="8470843">
            <a:off x="4100703" y="4226860"/>
            <a:ext cx="374453" cy="798828"/>
            <a:chOff x="4006132" y="3185392"/>
            <a:chExt cx="374194" cy="1088572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3B3815E-7C5C-4C54-AF40-FF7CB76FE621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CAB5F19D-C7C2-4745-855B-9F62D817246B}"/>
                </a:ext>
              </a:extLst>
            </p:cNvPr>
            <p:cNvCxnSpPr>
              <a:stCxn id="82" idx="0"/>
              <a:endCxn id="82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F584D55C-AC8C-4618-85DB-398688B1E628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035332" y="5342543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3729343" y="1092666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505293" y="883116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1870336" y="726077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585954" y="2670708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632379" y="726076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1824343" y="1151491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038492" y="888209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038492" y="892612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1824343" y="1154448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169941" y="3552525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501119" y="5090752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471575" y="5342543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617349" y="554435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193308" y="5209644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4919613" y="4640445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050243" y="4823291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050243" y="5184731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604622" y="4823291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604622" y="5184731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458848" y="4823291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628612" y="3970052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609883" y="4480813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617868" y="4621483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237942" y="2805049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311467" y="3422535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365851" y="3076043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219564" y="2679205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3729343" y="3071266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458848" y="2799933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568834" y="2679205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3729343" y="1692741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505293" y="1959441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585954" y="3035232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5745092" y="557408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470878" y="5856383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4745186" y="318075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195923" y="3681563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055243" y="2147704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2796757" y="3931482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458069" y="4185028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3112049" y="555594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617868" y="5192904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5990815" y="4643328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113794" y="564734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663302" y="591319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1880615" y="192763"/>
            <a:ext cx="209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C971F92-1642-4DC0-9261-537AF526937F}"/>
              </a:ext>
            </a:extLst>
          </p:cNvPr>
          <p:cNvSpPr txBox="1"/>
          <p:nvPr/>
        </p:nvSpPr>
        <p:spPr>
          <a:xfrm>
            <a:off x="10048583" y="538316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9669B72-24AB-4C74-AF9B-BC9F653DF2C6}"/>
              </a:ext>
            </a:extLst>
          </p:cNvPr>
          <p:cNvSpPr txBox="1"/>
          <p:nvPr/>
        </p:nvSpPr>
        <p:spPr>
          <a:xfrm>
            <a:off x="708024" y="66015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F591D2C-C923-4327-8BCB-25C98C070F1A}"/>
              </a:ext>
            </a:extLst>
          </p:cNvPr>
          <p:cNvSpPr txBox="1"/>
          <p:nvPr/>
        </p:nvSpPr>
        <p:spPr>
          <a:xfrm>
            <a:off x="3815678" y="65988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77B3FB8-56A4-41F5-9023-2B0CF6160A9A}"/>
              </a:ext>
            </a:extLst>
          </p:cNvPr>
          <p:cNvSpPr txBox="1"/>
          <p:nvPr/>
        </p:nvSpPr>
        <p:spPr>
          <a:xfrm>
            <a:off x="2446107" y="292221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2456BC5-116A-4BFF-B8FB-9F139B45A45F}"/>
              </a:ext>
            </a:extLst>
          </p:cNvPr>
          <p:cNvSpPr txBox="1"/>
          <p:nvPr/>
        </p:nvSpPr>
        <p:spPr>
          <a:xfrm>
            <a:off x="6488597" y="283719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23077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AA482FA2-6A59-4D8E-A661-FC6C0C1D90C0}"/>
              </a:ext>
            </a:extLst>
          </p:cNvPr>
          <p:cNvGrpSpPr/>
          <p:nvPr/>
        </p:nvGrpSpPr>
        <p:grpSpPr>
          <a:xfrm rot="8470843">
            <a:off x="4067148" y="4285583"/>
            <a:ext cx="374453" cy="798828"/>
            <a:chOff x="4006132" y="3185392"/>
            <a:chExt cx="374194" cy="1088572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3B3815E-7C5C-4C54-AF40-FF7CB76FE621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CAB5F19D-C7C2-4745-855B-9F62D817246B}"/>
                </a:ext>
              </a:extLst>
            </p:cNvPr>
            <p:cNvCxnSpPr>
              <a:stCxn id="82" idx="0"/>
              <a:endCxn id="82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F584D55C-AC8C-4618-85DB-398688B1E628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001777" y="5401266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6C5218E1-CC64-4F3C-AA1E-FA19C3B86A19}"/>
              </a:ext>
            </a:extLst>
          </p:cNvPr>
          <p:cNvSpPr/>
          <p:nvPr/>
        </p:nvSpPr>
        <p:spPr>
          <a:xfrm>
            <a:off x="3115783" y="4840127"/>
            <a:ext cx="803335" cy="8033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8409E59-902A-43B5-A4DC-8744A74C7975}"/>
              </a:ext>
            </a:extLst>
          </p:cNvPr>
          <p:cNvSpPr txBox="1"/>
          <p:nvPr/>
        </p:nvSpPr>
        <p:spPr>
          <a:xfrm>
            <a:off x="2228385" y="4785394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Cryostat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フリーフォーム 20">
            <a:extLst>
              <a:ext uri="{FF2B5EF4-FFF2-40B4-BE49-F238E27FC236}">
                <a16:creationId xmlns:a16="http://schemas.microsoft.com/office/drawing/2014/main" id="{2DD38DE9-2EAC-429F-A3C2-DF3A4D90D2D8}"/>
              </a:ext>
            </a:extLst>
          </p:cNvPr>
          <p:cNvSpPr/>
          <p:nvPr/>
        </p:nvSpPr>
        <p:spPr>
          <a:xfrm>
            <a:off x="2126080" y="5178170"/>
            <a:ext cx="987745" cy="60656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20">
            <a:extLst>
              <a:ext uri="{FF2B5EF4-FFF2-40B4-BE49-F238E27FC236}">
                <a16:creationId xmlns:a16="http://schemas.microsoft.com/office/drawing/2014/main" id="{3BBFEF3F-5CB7-4F9E-9E68-B3BBC45A6F84}"/>
              </a:ext>
            </a:extLst>
          </p:cNvPr>
          <p:cNvSpPr/>
          <p:nvPr/>
        </p:nvSpPr>
        <p:spPr>
          <a:xfrm>
            <a:off x="2331126" y="5402784"/>
            <a:ext cx="812056" cy="60656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694353E-4DE9-4E4B-9548-B8D76D165CAC}"/>
              </a:ext>
            </a:extLst>
          </p:cNvPr>
          <p:cNvSpPr/>
          <p:nvPr/>
        </p:nvSpPr>
        <p:spPr>
          <a:xfrm>
            <a:off x="2051418" y="5616513"/>
            <a:ext cx="987002" cy="66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CCCA96C-333A-40D8-88F9-EDD58A46EF60}"/>
              </a:ext>
            </a:extLst>
          </p:cNvPr>
          <p:cNvSpPr txBox="1"/>
          <p:nvPr/>
        </p:nvSpPr>
        <p:spPr>
          <a:xfrm>
            <a:off x="2105360" y="5624026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3695788" y="1151389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471738" y="941839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1836781" y="784800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552399" y="2729431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598824" y="78479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1790788" y="1210214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004937" y="946932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004937" y="951335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1790788" y="1213171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136386" y="3611248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467564" y="5149475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438020" y="5401266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583794" y="5603074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159753" y="5268367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4886058" y="4699168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016688" y="488201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016688" y="524345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571067" y="488201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571067" y="524345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425293" y="4882014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595057" y="4028775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576328" y="4539536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584313" y="4680206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204387" y="2863772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277912" y="3481258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332296" y="3134766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186009" y="273792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3695788" y="3129989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425293" y="2858656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535279" y="273792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3695788" y="1751464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471738" y="2018164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552399" y="309395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5711537" y="563280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437323" y="591510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4711631" y="323947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162368" y="374028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021688" y="2206427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2763202" y="3990205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424514" y="4243751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3078494" y="561466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584313" y="5251627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5957260" y="4702051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080239" y="570606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629747" y="650042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1847060" y="251486"/>
            <a:ext cx="23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C971F92-1642-4DC0-9261-537AF526937F}"/>
              </a:ext>
            </a:extLst>
          </p:cNvPr>
          <p:cNvSpPr txBox="1"/>
          <p:nvPr/>
        </p:nvSpPr>
        <p:spPr>
          <a:xfrm>
            <a:off x="10015028" y="544188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9669B72-24AB-4C74-AF9B-BC9F653DF2C6}"/>
              </a:ext>
            </a:extLst>
          </p:cNvPr>
          <p:cNvSpPr txBox="1"/>
          <p:nvPr/>
        </p:nvSpPr>
        <p:spPr>
          <a:xfrm>
            <a:off x="674469" y="71887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F591D2C-C923-4327-8BCB-25C98C070F1A}"/>
              </a:ext>
            </a:extLst>
          </p:cNvPr>
          <p:cNvSpPr txBox="1"/>
          <p:nvPr/>
        </p:nvSpPr>
        <p:spPr>
          <a:xfrm>
            <a:off x="3782123" y="71860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77B3FB8-56A4-41F5-9023-2B0CF6160A9A}"/>
              </a:ext>
            </a:extLst>
          </p:cNvPr>
          <p:cNvSpPr txBox="1"/>
          <p:nvPr/>
        </p:nvSpPr>
        <p:spPr>
          <a:xfrm>
            <a:off x="2412552" y="298093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2456BC5-116A-4BFF-B8FB-9F139B45A45F}"/>
              </a:ext>
            </a:extLst>
          </p:cNvPr>
          <p:cNvSpPr txBox="1"/>
          <p:nvPr/>
        </p:nvSpPr>
        <p:spPr>
          <a:xfrm>
            <a:off x="6455042" y="289591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20994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77FE5B-1C2A-4F96-87E1-1F6AAE2D17B3}"/>
              </a:ext>
            </a:extLst>
          </p:cNvPr>
          <p:cNvSpPr/>
          <p:nvPr/>
        </p:nvSpPr>
        <p:spPr>
          <a:xfrm>
            <a:off x="3219448" y="1981200"/>
            <a:ext cx="3590925" cy="30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FD6B2CE-7A84-437A-B047-659DCFDA7E6B}"/>
              </a:ext>
            </a:extLst>
          </p:cNvPr>
          <p:cNvCxnSpPr/>
          <p:nvPr/>
        </p:nvCxnSpPr>
        <p:spPr>
          <a:xfrm>
            <a:off x="3219450" y="22383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8BBB3A9-71CE-4699-B30C-B8DD902B5860}"/>
              </a:ext>
            </a:extLst>
          </p:cNvPr>
          <p:cNvCxnSpPr/>
          <p:nvPr/>
        </p:nvCxnSpPr>
        <p:spPr>
          <a:xfrm>
            <a:off x="3219450" y="25812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4F8B4D-AFB2-462A-91FB-A5F3553E2B92}"/>
              </a:ext>
            </a:extLst>
          </p:cNvPr>
          <p:cNvCxnSpPr/>
          <p:nvPr/>
        </p:nvCxnSpPr>
        <p:spPr>
          <a:xfrm>
            <a:off x="3219450" y="25812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900A19D-CD79-4150-822C-B681CBA81442}"/>
              </a:ext>
            </a:extLst>
          </p:cNvPr>
          <p:cNvCxnSpPr/>
          <p:nvPr/>
        </p:nvCxnSpPr>
        <p:spPr>
          <a:xfrm>
            <a:off x="3219450" y="29241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2642B8A-5BF2-4E60-9038-675843FBE11D}"/>
              </a:ext>
            </a:extLst>
          </p:cNvPr>
          <p:cNvCxnSpPr/>
          <p:nvPr/>
        </p:nvCxnSpPr>
        <p:spPr>
          <a:xfrm>
            <a:off x="3219450" y="25812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F03D21C-03F1-4320-9375-396499F24BD8}"/>
              </a:ext>
            </a:extLst>
          </p:cNvPr>
          <p:cNvCxnSpPr/>
          <p:nvPr/>
        </p:nvCxnSpPr>
        <p:spPr>
          <a:xfrm>
            <a:off x="3219450" y="29241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962A4B2-0A09-45FB-B09A-95F265A87338}"/>
              </a:ext>
            </a:extLst>
          </p:cNvPr>
          <p:cNvCxnSpPr/>
          <p:nvPr/>
        </p:nvCxnSpPr>
        <p:spPr>
          <a:xfrm>
            <a:off x="3219450" y="32670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9DCD9ED-D52A-4753-B7B6-0A4EE98D2B7F}"/>
              </a:ext>
            </a:extLst>
          </p:cNvPr>
          <p:cNvCxnSpPr/>
          <p:nvPr/>
        </p:nvCxnSpPr>
        <p:spPr>
          <a:xfrm>
            <a:off x="3219449" y="29241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EBA7BAB-646F-4B5F-B3F1-84C1C1FBFD3A}"/>
              </a:ext>
            </a:extLst>
          </p:cNvPr>
          <p:cNvCxnSpPr/>
          <p:nvPr/>
        </p:nvCxnSpPr>
        <p:spPr>
          <a:xfrm>
            <a:off x="3219449" y="32670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5169750-823A-4C94-8A23-1D661A2EBD34}"/>
              </a:ext>
            </a:extLst>
          </p:cNvPr>
          <p:cNvCxnSpPr/>
          <p:nvPr/>
        </p:nvCxnSpPr>
        <p:spPr>
          <a:xfrm>
            <a:off x="3219449" y="36099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5EC300A-DD2D-4185-8410-CC6505B4B2E5}"/>
              </a:ext>
            </a:extLst>
          </p:cNvPr>
          <p:cNvCxnSpPr/>
          <p:nvPr/>
        </p:nvCxnSpPr>
        <p:spPr>
          <a:xfrm>
            <a:off x="3219449" y="39528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C42B92-0A97-4F72-A8C7-B513667AD79D}"/>
              </a:ext>
            </a:extLst>
          </p:cNvPr>
          <p:cNvCxnSpPr/>
          <p:nvPr/>
        </p:nvCxnSpPr>
        <p:spPr>
          <a:xfrm>
            <a:off x="3219448" y="36099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F27DCA-1441-41A8-90AE-00C14FAEF839}"/>
              </a:ext>
            </a:extLst>
          </p:cNvPr>
          <p:cNvCxnSpPr/>
          <p:nvPr/>
        </p:nvCxnSpPr>
        <p:spPr>
          <a:xfrm>
            <a:off x="3219448" y="39528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2D78350-3897-4E3F-8830-3A5250A0EF10}"/>
              </a:ext>
            </a:extLst>
          </p:cNvPr>
          <p:cNvCxnSpPr/>
          <p:nvPr/>
        </p:nvCxnSpPr>
        <p:spPr>
          <a:xfrm>
            <a:off x="3219448" y="42957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D38DA0D-2DC2-4E48-969C-B1829117094B}"/>
              </a:ext>
            </a:extLst>
          </p:cNvPr>
          <p:cNvCxnSpPr/>
          <p:nvPr/>
        </p:nvCxnSpPr>
        <p:spPr>
          <a:xfrm>
            <a:off x="3219448" y="464502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A7D91F-D4BE-4A66-A54F-F6B85077AB2F}"/>
              </a:ext>
            </a:extLst>
          </p:cNvPr>
          <p:cNvSpPr txBox="1"/>
          <p:nvPr/>
        </p:nvSpPr>
        <p:spPr>
          <a:xfrm>
            <a:off x="4692650" y="1964552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172FF7B-3E77-4686-8938-7515033419A4}"/>
              </a:ext>
            </a:extLst>
          </p:cNvPr>
          <p:cNvSpPr txBox="1"/>
          <p:nvPr/>
        </p:nvSpPr>
        <p:spPr>
          <a:xfrm>
            <a:off x="3962401" y="2253477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5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BD85D30-F6E2-4711-B114-B6060EA67582}"/>
              </a:ext>
            </a:extLst>
          </p:cNvPr>
          <p:cNvSpPr txBox="1"/>
          <p:nvPr/>
        </p:nvSpPr>
        <p:spPr>
          <a:xfrm>
            <a:off x="3962401" y="2623363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6 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62E0AA8-93D2-4B18-BFF9-16420B8DFA79}"/>
              </a:ext>
            </a:extLst>
          </p:cNvPr>
          <p:cNvSpPr txBox="1"/>
          <p:nvPr/>
        </p:nvSpPr>
        <p:spPr>
          <a:xfrm>
            <a:off x="3962401" y="2951977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7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A73D25-0D21-437E-8631-461A41BF3FCF}"/>
              </a:ext>
            </a:extLst>
          </p:cNvPr>
          <p:cNvSpPr txBox="1"/>
          <p:nvPr/>
        </p:nvSpPr>
        <p:spPr>
          <a:xfrm>
            <a:off x="3962401" y="3301226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8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E78C4EE-D9A9-4D60-ABC3-3C08DEDFD2DD}"/>
              </a:ext>
            </a:extLst>
          </p:cNvPr>
          <p:cNvSpPr txBox="1"/>
          <p:nvPr/>
        </p:nvSpPr>
        <p:spPr>
          <a:xfrm>
            <a:off x="3962401" y="3657212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9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D447ED-9039-4570-B17F-0E4CCDDCC540}"/>
              </a:ext>
            </a:extLst>
          </p:cNvPr>
          <p:cNvSpPr txBox="1"/>
          <p:nvPr/>
        </p:nvSpPr>
        <p:spPr>
          <a:xfrm>
            <a:off x="3962401" y="3994962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Qw×5(L=10nm)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510D7C-FF5F-4E1A-9B61-16E46D9FF959}"/>
              </a:ext>
            </a:extLst>
          </p:cNvPr>
          <p:cNvSpPr txBox="1"/>
          <p:nvPr/>
        </p:nvSpPr>
        <p:spPr>
          <a:xfrm>
            <a:off x="4361664" y="4671703"/>
            <a:ext cx="155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GaAs(001)Substrate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EF3AE4A-2C13-472B-B468-8C541147E529}"/>
              </a:ext>
            </a:extLst>
          </p:cNvPr>
          <p:cNvSpPr txBox="1"/>
          <p:nvPr/>
        </p:nvSpPr>
        <p:spPr>
          <a:xfrm>
            <a:off x="4585617" y="4337861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6ABB823-A40A-4FC9-9295-A926E8A2E880}"/>
              </a:ext>
            </a:extLst>
          </p:cNvPr>
          <p:cNvSpPr/>
          <p:nvPr/>
        </p:nvSpPr>
        <p:spPr>
          <a:xfrm>
            <a:off x="7392185" y="2194319"/>
            <a:ext cx="2647361" cy="3123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E233005-0BE1-483D-8B7A-2862AD296214}"/>
              </a:ext>
            </a:extLst>
          </p:cNvPr>
          <p:cNvCxnSpPr>
            <a:cxnSpLocks/>
          </p:cNvCxnSpPr>
          <p:nvPr/>
        </p:nvCxnSpPr>
        <p:spPr>
          <a:xfrm>
            <a:off x="7392187" y="2537220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089C132-EC16-442F-9A68-56BE27E52C5B}"/>
              </a:ext>
            </a:extLst>
          </p:cNvPr>
          <p:cNvCxnSpPr>
            <a:cxnSpLocks/>
          </p:cNvCxnSpPr>
          <p:nvPr/>
        </p:nvCxnSpPr>
        <p:spPr>
          <a:xfrm>
            <a:off x="7392186" y="274162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937088E-DB45-43E7-8036-3973C0989493}"/>
              </a:ext>
            </a:extLst>
          </p:cNvPr>
          <p:cNvCxnSpPr>
            <a:cxnSpLocks/>
          </p:cNvCxnSpPr>
          <p:nvPr/>
        </p:nvCxnSpPr>
        <p:spPr>
          <a:xfrm>
            <a:off x="7392186" y="308452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84E78DB-B9FC-4BBC-94CA-745E9EA46C55}"/>
              </a:ext>
            </a:extLst>
          </p:cNvPr>
          <p:cNvSpPr txBox="1"/>
          <p:nvPr/>
        </p:nvSpPr>
        <p:spPr>
          <a:xfrm>
            <a:off x="8225934" y="2257903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4D6C783-708F-4EB0-A326-B08BDDD4021D}"/>
              </a:ext>
            </a:extLst>
          </p:cNvPr>
          <p:cNvSpPr txBox="1"/>
          <p:nvPr/>
        </p:nvSpPr>
        <p:spPr>
          <a:xfrm>
            <a:off x="8225934" y="2777747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938BBE-5534-4EB3-9244-ED2222C1EC58}"/>
              </a:ext>
            </a:extLst>
          </p:cNvPr>
          <p:cNvCxnSpPr>
            <a:cxnSpLocks/>
          </p:cNvCxnSpPr>
          <p:nvPr/>
        </p:nvCxnSpPr>
        <p:spPr>
          <a:xfrm>
            <a:off x="7392185" y="33000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2B98B94-3521-4917-9804-527EE2156E8B}"/>
              </a:ext>
            </a:extLst>
          </p:cNvPr>
          <p:cNvCxnSpPr>
            <a:cxnSpLocks/>
          </p:cNvCxnSpPr>
          <p:nvPr/>
        </p:nvCxnSpPr>
        <p:spPr>
          <a:xfrm>
            <a:off x="7392185" y="36429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AA4496F-33F3-465D-B552-58375D7E3669}"/>
              </a:ext>
            </a:extLst>
          </p:cNvPr>
          <p:cNvCxnSpPr>
            <a:cxnSpLocks/>
          </p:cNvCxnSpPr>
          <p:nvPr/>
        </p:nvCxnSpPr>
        <p:spPr>
          <a:xfrm>
            <a:off x="7392184" y="274162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6BEBA08-6A23-463C-8A22-CB51BED9CD0E}"/>
              </a:ext>
            </a:extLst>
          </p:cNvPr>
          <p:cNvCxnSpPr>
            <a:cxnSpLocks/>
          </p:cNvCxnSpPr>
          <p:nvPr/>
        </p:nvCxnSpPr>
        <p:spPr>
          <a:xfrm>
            <a:off x="7392182" y="36429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D41C43C-B300-4BC2-A511-DA3E0C238378}"/>
              </a:ext>
            </a:extLst>
          </p:cNvPr>
          <p:cNvCxnSpPr>
            <a:cxnSpLocks/>
          </p:cNvCxnSpPr>
          <p:nvPr/>
        </p:nvCxnSpPr>
        <p:spPr>
          <a:xfrm>
            <a:off x="7392184" y="38584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41A97A4-0B0F-41AA-B455-75195DCC7A68}"/>
              </a:ext>
            </a:extLst>
          </p:cNvPr>
          <p:cNvCxnSpPr>
            <a:cxnSpLocks/>
          </p:cNvCxnSpPr>
          <p:nvPr/>
        </p:nvCxnSpPr>
        <p:spPr>
          <a:xfrm>
            <a:off x="7392184" y="42013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2FCB42A-08F4-4ECD-AFA9-CF75AD7C9713}"/>
              </a:ext>
            </a:extLst>
          </p:cNvPr>
          <p:cNvCxnSpPr>
            <a:cxnSpLocks/>
          </p:cNvCxnSpPr>
          <p:nvPr/>
        </p:nvCxnSpPr>
        <p:spPr>
          <a:xfrm>
            <a:off x="7392183" y="33000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946E8F5-ADC8-4308-BE25-ADF41CF81EB6}"/>
              </a:ext>
            </a:extLst>
          </p:cNvPr>
          <p:cNvCxnSpPr>
            <a:cxnSpLocks/>
          </p:cNvCxnSpPr>
          <p:nvPr/>
        </p:nvCxnSpPr>
        <p:spPr>
          <a:xfrm>
            <a:off x="7392180" y="42013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F153B40-93EE-4125-BE8A-4DFC0257856C}"/>
              </a:ext>
            </a:extLst>
          </p:cNvPr>
          <p:cNvCxnSpPr>
            <a:cxnSpLocks/>
          </p:cNvCxnSpPr>
          <p:nvPr/>
        </p:nvCxnSpPr>
        <p:spPr>
          <a:xfrm>
            <a:off x="7392182" y="44168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2C3926A-C39C-4BF9-818A-FFE9272D2717}"/>
              </a:ext>
            </a:extLst>
          </p:cNvPr>
          <p:cNvCxnSpPr>
            <a:cxnSpLocks/>
          </p:cNvCxnSpPr>
          <p:nvPr/>
        </p:nvCxnSpPr>
        <p:spPr>
          <a:xfrm>
            <a:off x="7392182" y="47597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A7FD7C69-5AAB-4F60-BBD5-EC8D0E41F159}"/>
              </a:ext>
            </a:extLst>
          </p:cNvPr>
          <p:cNvCxnSpPr>
            <a:cxnSpLocks/>
          </p:cNvCxnSpPr>
          <p:nvPr/>
        </p:nvCxnSpPr>
        <p:spPr>
          <a:xfrm>
            <a:off x="7392181" y="38584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B636BD6-72D1-45D2-90E5-01AA57209B37}"/>
              </a:ext>
            </a:extLst>
          </p:cNvPr>
          <p:cNvCxnSpPr>
            <a:cxnSpLocks/>
          </p:cNvCxnSpPr>
          <p:nvPr/>
        </p:nvCxnSpPr>
        <p:spPr>
          <a:xfrm>
            <a:off x="7392179" y="47597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48B7775-C801-4DDD-9A96-FA2F3065E7F0}"/>
              </a:ext>
            </a:extLst>
          </p:cNvPr>
          <p:cNvCxnSpPr>
            <a:cxnSpLocks/>
          </p:cNvCxnSpPr>
          <p:nvPr/>
        </p:nvCxnSpPr>
        <p:spPr>
          <a:xfrm>
            <a:off x="7392181" y="497524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F9CE446-C52C-4E74-99E9-F84319813D5E}"/>
              </a:ext>
            </a:extLst>
          </p:cNvPr>
          <p:cNvCxnSpPr>
            <a:cxnSpLocks/>
          </p:cNvCxnSpPr>
          <p:nvPr/>
        </p:nvCxnSpPr>
        <p:spPr>
          <a:xfrm>
            <a:off x="7392181" y="531814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51BF28DF-9F1E-42F8-859F-2C237DAAE850}"/>
              </a:ext>
            </a:extLst>
          </p:cNvPr>
          <p:cNvCxnSpPr>
            <a:cxnSpLocks/>
          </p:cNvCxnSpPr>
          <p:nvPr/>
        </p:nvCxnSpPr>
        <p:spPr>
          <a:xfrm>
            <a:off x="7392180" y="44168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94EFE33-16FD-4F8E-8C0A-4F579EED3DE3}"/>
              </a:ext>
            </a:extLst>
          </p:cNvPr>
          <p:cNvCxnSpPr>
            <a:cxnSpLocks/>
          </p:cNvCxnSpPr>
          <p:nvPr/>
        </p:nvCxnSpPr>
        <p:spPr>
          <a:xfrm>
            <a:off x="7392179" y="497524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7689EBB-93C6-4B81-8C75-F7E93C3B4E3A}"/>
              </a:ext>
            </a:extLst>
          </p:cNvPr>
          <p:cNvSpPr txBox="1"/>
          <p:nvPr/>
        </p:nvSpPr>
        <p:spPr>
          <a:xfrm>
            <a:off x="8225934" y="3328408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65F0C1A-9EF2-4814-A09D-E9449EBE8909}"/>
              </a:ext>
            </a:extLst>
          </p:cNvPr>
          <p:cNvSpPr txBox="1"/>
          <p:nvPr/>
        </p:nvSpPr>
        <p:spPr>
          <a:xfrm>
            <a:off x="8225934" y="3873750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01349D2-C7CE-4979-A352-E5FF3B84B64D}"/>
              </a:ext>
            </a:extLst>
          </p:cNvPr>
          <p:cNvSpPr txBox="1"/>
          <p:nvPr/>
        </p:nvSpPr>
        <p:spPr>
          <a:xfrm>
            <a:off x="8225934" y="4450120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CBBB003-A2DD-40F6-A5F6-0F11B9887571}"/>
              </a:ext>
            </a:extLst>
          </p:cNvPr>
          <p:cNvSpPr txBox="1"/>
          <p:nvPr/>
        </p:nvSpPr>
        <p:spPr>
          <a:xfrm>
            <a:off x="8225934" y="4995528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133EBF4-BFAF-45A3-9A81-E0BFF98F7FC9}"/>
              </a:ext>
            </a:extLst>
          </p:cNvPr>
          <p:cNvSpPr txBox="1"/>
          <p:nvPr/>
        </p:nvSpPr>
        <p:spPr>
          <a:xfrm>
            <a:off x="8225932" y="2493004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B005C9F-44AC-43BE-A18D-955CE8638AB1}"/>
              </a:ext>
            </a:extLst>
          </p:cNvPr>
          <p:cNvSpPr txBox="1"/>
          <p:nvPr/>
        </p:nvSpPr>
        <p:spPr>
          <a:xfrm>
            <a:off x="8225931" y="3050715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C5F8F41-2527-41F4-B439-3255E74EDC8C}"/>
              </a:ext>
            </a:extLst>
          </p:cNvPr>
          <p:cNvSpPr txBox="1"/>
          <p:nvPr/>
        </p:nvSpPr>
        <p:spPr>
          <a:xfrm>
            <a:off x="8225930" y="3599398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D07CEF-7533-4650-9A01-0FDD10D206B9}"/>
              </a:ext>
            </a:extLst>
          </p:cNvPr>
          <p:cNvSpPr txBox="1"/>
          <p:nvPr/>
        </p:nvSpPr>
        <p:spPr>
          <a:xfrm>
            <a:off x="8217125" y="4156812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39A8AEA-234B-4873-ACA5-EAC8710A7D1A}"/>
              </a:ext>
            </a:extLst>
          </p:cNvPr>
          <p:cNvSpPr txBox="1"/>
          <p:nvPr/>
        </p:nvSpPr>
        <p:spPr>
          <a:xfrm>
            <a:off x="8217125" y="4722824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FF03DEFE-6D27-44C9-B73A-B401D7C839B2}"/>
              </a:ext>
            </a:extLst>
          </p:cNvPr>
          <p:cNvCxnSpPr/>
          <p:nvPr/>
        </p:nvCxnSpPr>
        <p:spPr>
          <a:xfrm flipH="1">
            <a:off x="6810373" y="2194319"/>
            <a:ext cx="581806" cy="1739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58C599AB-C1D7-41E8-8E99-28794DFA28B1}"/>
              </a:ext>
            </a:extLst>
          </p:cNvPr>
          <p:cNvCxnSpPr>
            <a:cxnSpLocks/>
          </p:cNvCxnSpPr>
          <p:nvPr/>
        </p:nvCxnSpPr>
        <p:spPr>
          <a:xfrm flipH="1" flipV="1">
            <a:off x="6819182" y="4295311"/>
            <a:ext cx="569611" cy="99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E8C703C-E3FE-4C2C-BDED-C52A756184A1}"/>
              </a:ext>
            </a:extLst>
          </p:cNvPr>
          <p:cNvCxnSpPr/>
          <p:nvPr/>
        </p:nvCxnSpPr>
        <p:spPr>
          <a:xfrm flipV="1">
            <a:off x="3048000" y="1332411"/>
            <a:ext cx="0" cy="418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B1445B6C-D4DA-4036-8748-C3590EA973FB}"/>
              </a:ext>
            </a:extLst>
          </p:cNvPr>
          <p:cNvSpPr txBox="1"/>
          <p:nvPr/>
        </p:nvSpPr>
        <p:spPr>
          <a:xfrm>
            <a:off x="2920456" y="1093735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F60E35A-CAB3-4CD5-87D9-96C1DD642053}"/>
              </a:ext>
            </a:extLst>
          </p:cNvPr>
          <p:cNvGrpSpPr/>
          <p:nvPr/>
        </p:nvGrpSpPr>
        <p:grpSpPr>
          <a:xfrm>
            <a:off x="2184890" y="451528"/>
            <a:ext cx="5923337" cy="5090041"/>
            <a:chOff x="2184890" y="451528"/>
            <a:chExt cx="5923337" cy="509004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6F053E7-9514-42B8-BF1B-F1A824931197}"/>
                </a:ext>
              </a:extLst>
            </p:cNvPr>
            <p:cNvGrpSpPr/>
            <p:nvPr/>
          </p:nvGrpSpPr>
          <p:grpSpPr>
            <a:xfrm>
              <a:off x="2184890" y="451528"/>
              <a:ext cx="5923337" cy="5090041"/>
              <a:chOff x="356090" y="287034"/>
              <a:chExt cx="5923337" cy="5090041"/>
            </a:xfrm>
          </p:grpSpPr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C70A3C57-7258-4BB5-B1FD-C9DF0A502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087" y="4415246"/>
                <a:ext cx="13993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A29899A-0D88-44DD-8551-8631B3EECDC6}"/>
                  </a:ext>
                </a:extLst>
              </p:cNvPr>
              <p:cNvSpPr txBox="1"/>
              <p:nvPr/>
            </p:nvSpPr>
            <p:spPr>
              <a:xfrm>
                <a:off x="389359" y="1561474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Band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D274501-CF87-4694-9A94-5C107C29D65A}"/>
                  </a:ext>
                </a:extLst>
              </p:cNvPr>
              <p:cNvSpPr txBox="1"/>
              <p:nvPr/>
            </p:nvSpPr>
            <p:spPr>
              <a:xfrm>
                <a:off x="356090" y="2746703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Forbidden Band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E62BE6A-24CF-4A0E-9026-2F1496942CE7}"/>
                  </a:ext>
                </a:extLst>
              </p:cNvPr>
              <p:cNvSpPr txBox="1"/>
              <p:nvPr/>
            </p:nvSpPr>
            <p:spPr>
              <a:xfrm>
                <a:off x="389359" y="4488183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Valence Band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85DF668-B1E9-4C66-BF67-0C18FC22B037}"/>
                  </a:ext>
                </a:extLst>
              </p:cNvPr>
              <p:cNvGrpSpPr/>
              <p:nvPr/>
            </p:nvGrpSpPr>
            <p:grpSpPr>
              <a:xfrm>
                <a:off x="1600923" y="287034"/>
                <a:ext cx="1348073" cy="5090041"/>
                <a:chOff x="309278" y="231172"/>
                <a:chExt cx="1348073" cy="5090041"/>
              </a:xfrm>
            </p:grpSpPr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20C101A8-B8D5-4C91-B970-BB4975353470}"/>
                    </a:ext>
                  </a:extLst>
                </p:cNvPr>
                <p:cNvCxnSpPr/>
                <p:nvPr/>
              </p:nvCxnSpPr>
              <p:spPr>
                <a:xfrm flipV="1">
                  <a:off x="309278" y="415838"/>
                  <a:ext cx="0" cy="49053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8439AE4-FB56-48ED-A26C-8102DCE89A59}"/>
                    </a:ext>
                  </a:extLst>
                </p:cNvPr>
                <p:cNvSpPr txBox="1"/>
                <p:nvPr/>
              </p:nvSpPr>
              <p:spPr>
                <a:xfrm>
                  <a:off x="385142" y="231172"/>
                  <a:ext cx="12722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4D3951D-0B1C-441A-B42F-12710729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1436913"/>
                <a:ext cx="0" cy="836387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37680EB-B28D-4592-8707-AC98905C1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1436913"/>
                <a:ext cx="1435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1305B0FD-E8ED-43CF-B934-C82843761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087" y="2271033"/>
                <a:ext cx="28408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A584669F-924A-4976-90D5-C86180B74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3496583"/>
                <a:ext cx="2795456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9329FB95-F8E8-4824-9A9D-6764C91D4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3496583"/>
                <a:ext cx="0" cy="91866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D6A1E8B-770D-4EB0-B7FF-816F9F74A1B7}"/>
                  </a:ext>
                </a:extLst>
              </p:cNvPr>
              <p:cNvGrpSpPr/>
              <p:nvPr/>
            </p:nvGrpSpPr>
            <p:grpSpPr>
              <a:xfrm flipV="1">
                <a:off x="3853351" y="2182641"/>
                <a:ext cx="171061" cy="1402810"/>
                <a:chOff x="3473279" y="2411126"/>
                <a:chExt cx="171061" cy="1402810"/>
              </a:xfrm>
            </p:grpSpPr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F7E806C7-8002-4318-B819-260B30C339BC}"/>
                    </a:ext>
                  </a:extLst>
                </p:cNvPr>
                <p:cNvSpPr/>
                <p:nvPr/>
              </p:nvSpPr>
              <p:spPr>
                <a:xfrm flipH="1" flipV="1">
                  <a:off x="3473279" y="3649202"/>
                  <a:ext cx="164734" cy="164734"/>
                </a:xfrm>
                <a:prstGeom prst="ellips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C9DD3B59-95FB-4A93-A896-5F2F1994782F}"/>
                    </a:ext>
                  </a:extLst>
                </p:cNvPr>
                <p:cNvSpPr/>
                <p:nvPr/>
              </p:nvSpPr>
              <p:spPr>
                <a:xfrm flipH="1" flipV="1">
                  <a:off x="3479606" y="2411126"/>
                  <a:ext cx="164734" cy="16473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EAD05C54-AFF1-4E73-9F87-C09CCCA89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5646" y="2676481"/>
                  <a:ext cx="383" cy="8747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7B96010-4132-4F75-8AB1-505DA09BE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1339" y="2280376"/>
                <a:ext cx="0" cy="1222829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C0F0EAB-4DEB-4B4A-AAA6-A0350E27F46B}"/>
                  </a:ext>
                </a:extLst>
              </p:cNvPr>
              <p:cNvSpPr txBox="1"/>
              <p:nvPr/>
            </p:nvSpPr>
            <p:spPr>
              <a:xfrm>
                <a:off x="2549929" y="2637351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66102C64-B99F-441D-8B96-36ACE1747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0537" y="1414067"/>
                <a:ext cx="1450363" cy="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35475599-C1A2-4B12-AAC4-99801D9DAAE0}"/>
                  </a:ext>
                </a:extLst>
              </p:cNvPr>
              <p:cNvSpPr txBox="1"/>
              <p:nvPr/>
            </p:nvSpPr>
            <p:spPr>
              <a:xfrm>
                <a:off x="3754175" y="1002227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868201A-F845-4FF1-A644-4FBEC92C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1436913"/>
                <a:ext cx="0" cy="297833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1E9ACCD-13A9-4803-A872-B0400DD8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2287859"/>
                <a:ext cx="0" cy="22003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FA7B36D-CB40-4C61-B1B1-C1C92D21F75D}"/>
                  </a:ext>
                </a:extLst>
              </p:cNvPr>
              <p:cNvSpPr txBox="1"/>
              <p:nvPr/>
            </p:nvSpPr>
            <p:spPr>
              <a:xfrm>
                <a:off x="3551196" y="1621364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GaAs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2E03E7-69D1-47C2-8B29-FCFC85CF618E}"/>
                  </a:ext>
                </a:extLst>
              </p:cNvPr>
              <p:cNvSpPr txBox="1"/>
              <p:nvPr/>
            </p:nvSpPr>
            <p:spPr>
              <a:xfrm>
                <a:off x="5007218" y="3669218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p-type</a:t>
                </a:r>
              </a:p>
              <a:p>
                <a:r>
                  <a:rPr kumimoji="1"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AlGaAs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6CA83CB-91CC-4303-8706-4FF99905B949}"/>
                  </a:ext>
                </a:extLst>
              </p:cNvPr>
              <p:cNvSpPr txBox="1"/>
              <p:nvPr/>
            </p:nvSpPr>
            <p:spPr>
              <a:xfrm>
                <a:off x="1993313" y="1501120"/>
                <a:ext cx="16262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</a:p>
              <a:p>
                <a:r>
                  <a:rPr kumimoji="1"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AlGaAs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01ADEF8-CD55-447B-8335-AC7CB243C565}"/>
                </a:ext>
              </a:extLst>
            </p:cNvPr>
            <p:cNvCxnSpPr>
              <a:cxnSpLocks/>
            </p:cNvCxnSpPr>
            <p:nvPr/>
          </p:nvCxnSpPr>
          <p:spPr>
            <a:xfrm>
              <a:off x="4740139" y="3661077"/>
              <a:ext cx="32915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21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34AA3E-A08B-4AAC-9596-CE47F043B55B}"/>
              </a:ext>
            </a:extLst>
          </p:cNvPr>
          <p:cNvGrpSpPr/>
          <p:nvPr/>
        </p:nvGrpSpPr>
        <p:grpSpPr>
          <a:xfrm>
            <a:off x="314827" y="1807210"/>
            <a:ext cx="4033036" cy="2316968"/>
            <a:chOff x="314827" y="1807210"/>
            <a:chExt cx="4033036" cy="2316968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26EEC01-3D64-405D-88B4-68338303C31D}"/>
                </a:ext>
              </a:extLst>
            </p:cNvPr>
            <p:cNvGrpSpPr/>
            <p:nvPr/>
          </p:nvGrpSpPr>
          <p:grpSpPr>
            <a:xfrm>
              <a:off x="1259840" y="1807210"/>
              <a:ext cx="3088023" cy="2316968"/>
              <a:chOff x="2072640" y="1927860"/>
              <a:chExt cx="3088023" cy="2316968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718D085-59CC-4482-9980-F29EAD9FAF35}"/>
                  </a:ext>
                </a:extLst>
              </p:cNvPr>
              <p:cNvGrpSpPr/>
              <p:nvPr/>
            </p:nvGrpSpPr>
            <p:grpSpPr>
              <a:xfrm>
                <a:off x="2400300" y="3624044"/>
                <a:ext cx="2760363" cy="620784"/>
                <a:chOff x="2400300" y="3624044"/>
                <a:chExt cx="2760363" cy="62078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A79C0496-5DE6-45B0-8527-5E69DB1B8746}"/>
                    </a:ext>
                  </a:extLst>
                </p:cNvPr>
                <p:cNvSpPr/>
                <p:nvPr/>
              </p:nvSpPr>
              <p:spPr>
                <a:xfrm>
                  <a:off x="2402222" y="3900880"/>
                  <a:ext cx="2758441" cy="3439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二等辺三角形 4">
                  <a:extLst>
                    <a:ext uri="{FF2B5EF4-FFF2-40B4-BE49-F238E27FC236}">
                      <a16:creationId xmlns:a16="http://schemas.microsoft.com/office/drawing/2014/main" id="{F4E6AD60-98DF-4A8F-834B-9E19CD1D0EE0}"/>
                    </a:ext>
                  </a:extLst>
                </p:cNvPr>
                <p:cNvSpPr/>
                <p:nvPr/>
              </p:nvSpPr>
              <p:spPr>
                <a:xfrm>
                  <a:off x="2400300" y="3624044"/>
                  <a:ext cx="922789" cy="276837"/>
                </a:xfrm>
                <a:prstGeom prst="triangle">
                  <a:avLst>
                    <a:gd name="adj" fmla="val 8926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" name="二等辺三角形 8">
                  <a:extLst>
                    <a:ext uri="{FF2B5EF4-FFF2-40B4-BE49-F238E27FC236}">
                      <a16:creationId xmlns:a16="http://schemas.microsoft.com/office/drawing/2014/main" id="{CBDEB334-B6BD-483F-ADA7-90AAB670F5EA}"/>
                    </a:ext>
                  </a:extLst>
                </p:cNvPr>
                <p:cNvSpPr/>
                <p:nvPr/>
              </p:nvSpPr>
              <p:spPr>
                <a:xfrm>
                  <a:off x="3339098" y="3624044"/>
                  <a:ext cx="922789" cy="276837"/>
                </a:xfrm>
                <a:prstGeom prst="triangle">
                  <a:avLst>
                    <a:gd name="adj" fmla="val 8926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二等辺三角形 9">
                  <a:extLst>
                    <a:ext uri="{FF2B5EF4-FFF2-40B4-BE49-F238E27FC236}">
                      <a16:creationId xmlns:a16="http://schemas.microsoft.com/office/drawing/2014/main" id="{02B7DCFE-893B-47D8-AFBC-FF8B0BB88B71}"/>
                    </a:ext>
                  </a:extLst>
                </p:cNvPr>
                <p:cNvSpPr/>
                <p:nvPr/>
              </p:nvSpPr>
              <p:spPr>
                <a:xfrm>
                  <a:off x="4237874" y="3624044"/>
                  <a:ext cx="922789" cy="276837"/>
                </a:xfrm>
                <a:prstGeom prst="triangle">
                  <a:avLst>
                    <a:gd name="adj" fmla="val 8926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593ACA28-AE29-47B6-8085-60AEF8E993A8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2072640" y="2682240"/>
                <a:ext cx="1678322" cy="1080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4FFA70CB-64DB-4AC8-8D3A-ECA25F6A2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365" y="1927860"/>
                <a:ext cx="36597" cy="2316968"/>
              </a:xfrm>
              <a:prstGeom prst="straightConnector1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0EC125D3-7D93-4A75-AAFF-1C7D524DA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6918" y="2788013"/>
                <a:ext cx="303750" cy="974449"/>
              </a:xfrm>
              <a:prstGeom prst="straightConnector1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FEA59576-D989-4EAE-AFEF-B21A51BC7404}"/>
                  </a:ext>
                </a:extLst>
              </p:cNvPr>
              <p:cNvSpPr/>
              <p:nvPr/>
            </p:nvSpPr>
            <p:spPr>
              <a:xfrm>
                <a:off x="3448267" y="3855160"/>
                <a:ext cx="45719" cy="45719"/>
              </a:xfrm>
              <a:prstGeom prst="arc">
                <a:avLst>
                  <a:gd name="adj1" fmla="val 16200000"/>
                  <a:gd name="adj2" fmla="val 476939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D5720063-F320-44E2-AC75-D7F32D9C5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3089" y="3900879"/>
                <a:ext cx="935281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B5BC9AD-1908-4073-8A88-65421367B121}"/>
                  </a:ext>
                </a:extLst>
              </p:cNvPr>
              <p:cNvSpPr txBox="1"/>
              <p:nvPr/>
            </p:nvSpPr>
            <p:spPr>
              <a:xfrm>
                <a:off x="3341174" y="3832199"/>
                <a:ext cx="12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ja-JP" sz="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ja-JP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EA4F1C71-3C39-4952-BA4F-1D73037B9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1111" y="3702844"/>
                <a:ext cx="49997" cy="186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808867D-E0CE-4A7C-B24C-672C08CA7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81466" y="3702844"/>
                <a:ext cx="15651" cy="420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93976AA3-5B9B-48E9-AF96-387705667225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 flipV="1">
                <a:off x="3329476" y="3624044"/>
                <a:ext cx="833350" cy="276836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197D96-EAC2-4810-AF02-F43E10EB575B}"/>
                  </a:ext>
                </a:extLst>
              </p:cNvPr>
              <p:cNvSpPr txBox="1"/>
              <p:nvPr/>
            </p:nvSpPr>
            <p:spPr>
              <a:xfrm>
                <a:off x="3526721" y="3198402"/>
                <a:ext cx="12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ja-JP" sz="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ja-JP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円弧 43">
                <a:extLst>
                  <a:ext uri="{FF2B5EF4-FFF2-40B4-BE49-F238E27FC236}">
                    <a16:creationId xmlns:a16="http://schemas.microsoft.com/office/drawing/2014/main" id="{ADAF39E4-576B-4EC8-9795-E231F9CB51E9}"/>
                  </a:ext>
                </a:extLst>
              </p:cNvPr>
              <p:cNvSpPr/>
              <p:nvPr/>
            </p:nvSpPr>
            <p:spPr>
              <a:xfrm rot="17500330">
                <a:off x="3642214" y="3404015"/>
                <a:ext cx="147661" cy="16049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2AAA5AA-D18F-4148-B633-1B1074451E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3850" y="2187389"/>
                <a:ext cx="534046" cy="1574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円弧 47">
                <a:extLst>
                  <a:ext uri="{FF2B5EF4-FFF2-40B4-BE49-F238E27FC236}">
                    <a16:creationId xmlns:a16="http://schemas.microsoft.com/office/drawing/2014/main" id="{B224FE56-8FFC-4F78-86C7-AAED0A46443B}"/>
                  </a:ext>
                </a:extLst>
              </p:cNvPr>
              <p:cNvSpPr/>
              <p:nvPr/>
            </p:nvSpPr>
            <p:spPr>
              <a:xfrm rot="16467321">
                <a:off x="3262993" y="3047696"/>
                <a:ext cx="871911" cy="87191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D5C5A7D-964E-4D93-ACAB-DF98313E6D53}"/>
                  </a:ext>
                </a:extLst>
              </p:cNvPr>
              <p:cNvSpPr/>
              <p:nvPr/>
            </p:nvSpPr>
            <p:spPr>
              <a:xfrm rot="20277355">
                <a:off x="3633051" y="3087486"/>
                <a:ext cx="312479" cy="312479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FFE23B-1D09-4FEF-BB29-D1A676B52F91}"/>
                  </a:ext>
                </a:extLst>
              </p:cNvPr>
              <p:cNvSpPr txBox="1"/>
              <p:nvPr/>
            </p:nvSpPr>
            <p:spPr>
              <a:xfrm>
                <a:off x="3078260" y="3026563"/>
                <a:ext cx="12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endParaRPr kumimoji="1" lang="ja-JP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0073238-8769-4EBE-8A9E-CEBDD3FC907C}"/>
                  </a:ext>
                </a:extLst>
              </p:cNvPr>
              <p:cNvSpPr txBox="1"/>
              <p:nvPr/>
            </p:nvSpPr>
            <p:spPr>
              <a:xfrm>
                <a:off x="3751727" y="2854455"/>
                <a:ext cx="12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b</a:t>
                </a:r>
                <a:endParaRPr kumimoji="1" lang="ja-JP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1232DB2-AE24-482D-B782-C3779FD4DA91}"/>
                  </a:ext>
                </a:extLst>
              </p:cNvPr>
              <p:cNvSpPr txBox="1"/>
              <p:nvPr/>
            </p:nvSpPr>
            <p:spPr>
              <a:xfrm>
                <a:off x="2103166" y="2298931"/>
                <a:ext cx="127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Incident</a:t>
                </a:r>
              </a:p>
              <a:p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53A098E-2114-4546-8AE6-1507CEEC4213}"/>
                  </a:ext>
                </a:extLst>
              </p:cNvPr>
              <p:cNvSpPr txBox="1"/>
              <p:nvPr/>
            </p:nvSpPr>
            <p:spPr>
              <a:xfrm>
                <a:off x="3780447" y="1930305"/>
                <a:ext cx="127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Diffracted</a:t>
                </a:r>
              </a:p>
              <a:p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F2D0C898-BF9C-4787-92C8-9237611DA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8513" y="4165600"/>
                <a:ext cx="0" cy="7922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5D5905B5-63E0-404E-B984-2BCF7158E4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9492" y="4165600"/>
                <a:ext cx="79021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600E2D7A-3266-4F57-951D-3FD3F1A300E8}"/>
                </a:ext>
              </a:extLst>
            </p:cNvPr>
            <p:cNvCxnSpPr>
              <a:cxnSpLocks/>
            </p:cNvCxnSpPr>
            <p:nvPr/>
          </p:nvCxnSpPr>
          <p:spPr>
            <a:xfrm>
              <a:off x="314827" y="2551247"/>
              <a:ext cx="1678322" cy="108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103AE34E-031F-41E1-B364-D73E3BCF6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6037" y="2056396"/>
              <a:ext cx="534046" cy="1574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FFB9C3D4-49DD-466B-86AD-0BDB598458AA}"/>
                </a:ext>
              </a:extLst>
            </p:cNvPr>
            <p:cNvCxnSpPr>
              <a:cxnSpLocks/>
            </p:cNvCxnSpPr>
            <p:nvPr/>
          </p:nvCxnSpPr>
          <p:spPr>
            <a:xfrm>
              <a:off x="2016219" y="3630936"/>
              <a:ext cx="841996" cy="9837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DE440F5-5793-464E-BCB7-6FE193A10338}"/>
                </a:ext>
              </a:extLst>
            </p:cNvPr>
            <p:cNvSpPr txBox="1"/>
            <p:nvPr/>
          </p:nvSpPr>
          <p:spPr>
            <a:xfrm>
              <a:off x="2300587" y="3452729"/>
              <a:ext cx="1272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1" lang="ja-JP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BAC8A2C9-BF86-4601-9F00-6835782B711A}"/>
              </a:ext>
            </a:extLst>
          </p:cNvPr>
          <p:cNvSpPr/>
          <p:nvPr/>
        </p:nvSpPr>
        <p:spPr>
          <a:xfrm>
            <a:off x="1166948" y="1931126"/>
            <a:ext cx="2995749" cy="2923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F83833-7BBE-4AB6-B814-FA33E73945DB}"/>
              </a:ext>
            </a:extLst>
          </p:cNvPr>
          <p:cNvSpPr/>
          <p:nvPr/>
        </p:nvSpPr>
        <p:spPr>
          <a:xfrm>
            <a:off x="2525487" y="193112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2E86C66-6C5F-4E27-B1F1-457847F4F208}"/>
              </a:ext>
            </a:extLst>
          </p:cNvPr>
          <p:cNvSpPr/>
          <p:nvPr/>
        </p:nvSpPr>
        <p:spPr>
          <a:xfrm>
            <a:off x="2525481" y="222503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9C0308-9374-42DD-A6BF-F6C1B2AA5A49}"/>
              </a:ext>
            </a:extLst>
          </p:cNvPr>
          <p:cNvSpPr/>
          <p:nvPr/>
        </p:nvSpPr>
        <p:spPr>
          <a:xfrm>
            <a:off x="2525481" y="251677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5517F81-2A88-4AAF-A556-BE1D65F92112}"/>
              </a:ext>
            </a:extLst>
          </p:cNvPr>
          <p:cNvSpPr/>
          <p:nvPr/>
        </p:nvSpPr>
        <p:spPr>
          <a:xfrm>
            <a:off x="2525481" y="280415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1AEA611-39C5-403C-995D-08A39BFB7B37}"/>
              </a:ext>
            </a:extLst>
          </p:cNvPr>
          <p:cNvSpPr/>
          <p:nvPr/>
        </p:nvSpPr>
        <p:spPr>
          <a:xfrm>
            <a:off x="2525481" y="3098079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B8E312-4CFD-4E24-AFCF-CE1864E606DB}"/>
              </a:ext>
            </a:extLst>
          </p:cNvPr>
          <p:cNvSpPr/>
          <p:nvPr/>
        </p:nvSpPr>
        <p:spPr>
          <a:xfrm>
            <a:off x="2525481" y="3392001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295C978-B8EC-4361-96D9-F7A767A92301}"/>
              </a:ext>
            </a:extLst>
          </p:cNvPr>
          <p:cNvSpPr/>
          <p:nvPr/>
        </p:nvSpPr>
        <p:spPr>
          <a:xfrm>
            <a:off x="2525481" y="3685923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65B14E0-EDE4-4085-AFCC-1A2D21A0F923}"/>
              </a:ext>
            </a:extLst>
          </p:cNvPr>
          <p:cNvSpPr/>
          <p:nvPr/>
        </p:nvSpPr>
        <p:spPr>
          <a:xfrm>
            <a:off x="2525481" y="397984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EB49B8E-3834-49C3-A636-1903CC5D3273}"/>
              </a:ext>
            </a:extLst>
          </p:cNvPr>
          <p:cNvSpPr/>
          <p:nvPr/>
        </p:nvSpPr>
        <p:spPr>
          <a:xfrm>
            <a:off x="2525481" y="427376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D5D9DD-F3E9-4AE1-8365-5F6AF2496EEF}"/>
              </a:ext>
            </a:extLst>
          </p:cNvPr>
          <p:cNvSpPr/>
          <p:nvPr/>
        </p:nvSpPr>
        <p:spPr>
          <a:xfrm>
            <a:off x="2525481" y="4567689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DB52602-FF33-403E-942D-05BD9160EA9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669178" y="1931125"/>
            <a:ext cx="6326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5E042F2-8690-4B0C-95EF-A2216527FC70}"/>
              </a:ext>
            </a:extLst>
          </p:cNvPr>
          <p:cNvCxnSpPr>
            <a:cxnSpLocks/>
          </p:cNvCxnSpPr>
          <p:nvPr/>
        </p:nvCxnSpPr>
        <p:spPr>
          <a:xfrm>
            <a:off x="2669178" y="4855071"/>
            <a:ext cx="6235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309DC3-CC29-4B6E-BE26-1DE9408FA15F}"/>
              </a:ext>
            </a:extLst>
          </p:cNvPr>
          <p:cNvCxnSpPr>
            <a:cxnSpLocks/>
          </p:cNvCxnSpPr>
          <p:nvPr/>
        </p:nvCxnSpPr>
        <p:spPr>
          <a:xfrm>
            <a:off x="2669178" y="2804157"/>
            <a:ext cx="623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3C8C44B-5785-4B13-B87B-EE1AEBFCC920}"/>
              </a:ext>
            </a:extLst>
          </p:cNvPr>
          <p:cNvCxnSpPr>
            <a:cxnSpLocks/>
          </p:cNvCxnSpPr>
          <p:nvPr/>
        </p:nvCxnSpPr>
        <p:spPr>
          <a:xfrm>
            <a:off x="2669178" y="3102430"/>
            <a:ext cx="623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3627BFD-FB44-45E2-9854-344406AAC169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2669172" y="2804157"/>
            <a:ext cx="779422" cy="29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AA3519-F6E2-458D-A092-8E07FA2C0AA4}"/>
              </a:ext>
            </a:extLst>
          </p:cNvPr>
          <p:cNvCxnSpPr>
            <a:cxnSpLocks/>
          </p:cNvCxnSpPr>
          <p:nvPr/>
        </p:nvCxnSpPr>
        <p:spPr>
          <a:xfrm flipV="1">
            <a:off x="3415935" y="2799796"/>
            <a:ext cx="812081" cy="29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1F189D8-25A2-4581-8A0D-DD398D23B846}"/>
              </a:ext>
            </a:extLst>
          </p:cNvPr>
          <p:cNvCxnSpPr>
            <a:cxnSpLocks/>
          </p:cNvCxnSpPr>
          <p:nvPr/>
        </p:nvCxnSpPr>
        <p:spPr>
          <a:xfrm>
            <a:off x="4228010" y="2810694"/>
            <a:ext cx="779416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889CC54-8945-466E-9C84-0AE451173807}"/>
              </a:ext>
            </a:extLst>
          </p:cNvPr>
          <p:cNvCxnSpPr>
            <a:cxnSpLocks/>
          </p:cNvCxnSpPr>
          <p:nvPr/>
        </p:nvCxnSpPr>
        <p:spPr>
          <a:xfrm flipV="1">
            <a:off x="4974765" y="2806333"/>
            <a:ext cx="812089" cy="28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5D7FAAC-EB87-4F55-98B5-C4162C36DCDE}"/>
              </a:ext>
            </a:extLst>
          </p:cNvPr>
          <p:cNvCxnSpPr>
            <a:cxnSpLocks/>
          </p:cNvCxnSpPr>
          <p:nvPr/>
        </p:nvCxnSpPr>
        <p:spPr>
          <a:xfrm>
            <a:off x="5786848" y="2815055"/>
            <a:ext cx="779410" cy="27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C2E4558-D24E-4032-B466-9A160DFA6072}"/>
              </a:ext>
            </a:extLst>
          </p:cNvPr>
          <p:cNvCxnSpPr>
            <a:cxnSpLocks/>
          </p:cNvCxnSpPr>
          <p:nvPr/>
        </p:nvCxnSpPr>
        <p:spPr>
          <a:xfrm flipV="1">
            <a:off x="6566255" y="2810694"/>
            <a:ext cx="779437" cy="2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D7901BE-93ED-4EF7-87C4-41884F7F0047}"/>
              </a:ext>
            </a:extLst>
          </p:cNvPr>
          <p:cNvCxnSpPr>
            <a:cxnSpLocks/>
          </p:cNvCxnSpPr>
          <p:nvPr/>
        </p:nvCxnSpPr>
        <p:spPr>
          <a:xfrm>
            <a:off x="7345686" y="2821592"/>
            <a:ext cx="779416" cy="2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8CB0335-FCBC-431A-B422-56BD7052423E}"/>
              </a:ext>
            </a:extLst>
          </p:cNvPr>
          <p:cNvCxnSpPr>
            <a:cxnSpLocks/>
          </p:cNvCxnSpPr>
          <p:nvPr/>
        </p:nvCxnSpPr>
        <p:spPr>
          <a:xfrm flipV="1">
            <a:off x="8125102" y="2817231"/>
            <a:ext cx="779428" cy="27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CD6BDC3-EE17-434F-8ADD-76A51DD1D100}"/>
              </a:ext>
            </a:extLst>
          </p:cNvPr>
          <p:cNvSpPr txBox="1"/>
          <p:nvPr/>
        </p:nvSpPr>
        <p:spPr>
          <a:xfrm>
            <a:off x="3489205" y="304838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B56CBB3-F183-4544-BBF6-1D6FC1467253}"/>
              </a:ext>
            </a:extLst>
          </p:cNvPr>
          <p:cNvSpPr txBox="1"/>
          <p:nvPr/>
        </p:nvSpPr>
        <p:spPr>
          <a:xfrm>
            <a:off x="1540654" y="164809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4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>
            <a:cxnSpLocks/>
          </p:cNvCxnSpPr>
          <p:nvPr/>
        </p:nvCxnSpPr>
        <p:spPr>
          <a:xfrm>
            <a:off x="2046514" y="4415246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047999" y="4254137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209108" y="3095538"/>
            <a:ext cx="0" cy="97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382345" y="814082"/>
            <a:ext cx="133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Conducition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1329371" y="90554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355039" y="5528556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1192916" y="2972350"/>
            <a:ext cx="154512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5950589" y="2892457"/>
            <a:ext cx="2095500" cy="272421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323850" y="342900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385142" y="23117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A6CC7-A08E-4119-965B-244B283333C7}"/>
              </a:ext>
            </a:extLst>
          </p:cNvPr>
          <p:cNvSpPr txBox="1"/>
          <p:nvPr/>
        </p:nvSpPr>
        <p:spPr>
          <a:xfrm>
            <a:off x="1468667" y="379020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45C37A-FF4D-48C6-834D-B846E9065300}"/>
              </a:ext>
            </a:extLst>
          </p:cNvPr>
          <p:cNvSpPr txBox="1"/>
          <p:nvPr/>
        </p:nvSpPr>
        <p:spPr>
          <a:xfrm>
            <a:off x="10125800" y="374322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2DB8D5-27A4-4295-A970-1733381C6561}"/>
              </a:ext>
            </a:extLst>
          </p:cNvPr>
          <p:cNvCxnSpPr>
            <a:cxnSpLocks/>
          </p:cNvCxnSpPr>
          <p:nvPr/>
        </p:nvCxnSpPr>
        <p:spPr>
          <a:xfrm>
            <a:off x="9300913" y="2908927"/>
            <a:ext cx="0" cy="10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7C1D41AD-DA0D-4A5B-8D74-DE7D37B9CAF8}"/>
              </a:ext>
            </a:extLst>
          </p:cNvPr>
          <p:cNvSpPr/>
          <p:nvPr/>
        </p:nvSpPr>
        <p:spPr>
          <a:xfrm>
            <a:off x="3607102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EF78BC8-8DBD-452B-9E65-BC191BA3DFA7}"/>
              </a:ext>
            </a:extLst>
          </p:cNvPr>
          <p:cNvSpPr/>
          <p:nvPr/>
        </p:nvSpPr>
        <p:spPr>
          <a:xfrm>
            <a:off x="4104249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CEC4371-E59C-4048-AF08-F3C68F05416B}"/>
              </a:ext>
            </a:extLst>
          </p:cNvPr>
          <p:cNvSpPr/>
          <p:nvPr/>
        </p:nvSpPr>
        <p:spPr>
          <a:xfrm>
            <a:off x="4601396" y="1553417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D1E7AD6-7326-4435-B364-FD8A43A8F5B7}"/>
              </a:ext>
            </a:extLst>
          </p:cNvPr>
          <p:cNvCxnSpPr>
            <a:cxnSpLocks/>
          </p:cNvCxnSpPr>
          <p:nvPr/>
        </p:nvCxnSpPr>
        <p:spPr>
          <a:xfrm>
            <a:off x="8440323" y="2472193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8D0771F-3E06-415F-8666-CE9534046316}"/>
              </a:ext>
            </a:extLst>
          </p:cNvPr>
          <p:cNvCxnSpPr>
            <a:cxnSpLocks/>
          </p:cNvCxnSpPr>
          <p:nvPr/>
        </p:nvCxnSpPr>
        <p:spPr>
          <a:xfrm>
            <a:off x="8440323" y="4381109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BBE55C-8BFD-484E-BAA0-3AE84CFA4B77}"/>
              </a:ext>
            </a:extLst>
          </p:cNvPr>
          <p:cNvSpPr txBox="1"/>
          <p:nvPr/>
        </p:nvSpPr>
        <p:spPr>
          <a:xfrm>
            <a:off x="6537664" y="250128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849E929-69D0-4ADE-B883-B11C38B549FA}"/>
              </a:ext>
            </a:extLst>
          </p:cNvPr>
          <p:cNvCxnSpPr>
            <a:cxnSpLocks/>
          </p:cNvCxnSpPr>
          <p:nvPr/>
        </p:nvCxnSpPr>
        <p:spPr>
          <a:xfrm>
            <a:off x="5909863" y="2908927"/>
            <a:ext cx="0" cy="10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75A8C5A-48E3-4FA1-AC3E-8A52F0CC9A9B}"/>
              </a:ext>
            </a:extLst>
          </p:cNvPr>
          <p:cNvCxnSpPr>
            <a:cxnSpLocks/>
          </p:cNvCxnSpPr>
          <p:nvPr/>
        </p:nvCxnSpPr>
        <p:spPr>
          <a:xfrm>
            <a:off x="5049273" y="2472193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6760BCD-E627-41D1-B898-1AD471ADB2A3}"/>
              </a:ext>
            </a:extLst>
          </p:cNvPr>
          <p:cNvCxnSpPr>
            <a:cxnSpLocks/>
          </p:cNvCxnSpPr>
          <p:nvPr/>
        </p:nvCxnSpPr>
        <p:spPr>
          <a:xfrm>
            <a:off x="5049273" y="4381109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0DA5B53-705D-4EB2-8256-B1233B292F40}"/>
              </a:ext>
            </a:extLst>
          </p:cNvPr>
          <p:cNvCxnSpPr>
            <a:cxnSpLocks/>
          </p:cNvCxnSpPr>
          <p:nvPr/>
        </p:nvCxnSpPr>
        <p:spPr>
          <a:xfrm>
            <a:off x="2126684" y="2472193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055000" y="2345221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F5241F6-48A3-45A6-B583-6A11FC273122}"/>
              </a:ext>
            </a:extLst>
          </p:cNvPr>
          <p:cNvSpPr/>
          <p:nvPr/>
        </p:nvSpPr>
        <p:spPr>
          <a:xfrm>
            <a:off x="5752951" y="2348164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AE794C2-EED7-4846-AC97-342E5226A01A}"/>
              </a:ext>
            </a:extLst>
          </p:cNvPr>
          <p:cNvSpPr/>
          <p:nvPr/>
        </p:nvSpPr>
        <p:spPr>
          <a:xfrm>
            <a:off x="9144001" y="2348164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4F8ADA5F-5264-43CB-9703-ABA7DB4419AE}"/>
              </a:ext>
            </a:extLst>
          </p:cNvPr>
          <p:cNvSpPr/>
          <p:nvPr/>
        </p:nvSpPr>
        <p:spPr>
          <a:xfrm>
            <a:off x="9144002" y="4234934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4279BF1-678F-49B3-BFF1-BAB0B1AA90AE}"/>
              </a:ext>
            </a:extLst>
          </p:cNvPr>
          <p:cNvSpPr/>
          <p:nvPr/>
        </p:nvSpPr>
        <p:spPr>
          <a:xfrm>
            <a:off x="5752952" y="4234934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590C92C-FA6C-4D7D-BD46-E813CEADF047}"/>
              </a:ext>
            </a:extLst>
          </p:cNvPr>
          <p:cNvCxnSpPr>
            <a:cxnSpLocks/>
          </p:cNvCxnSpPr>
          <p:nvPr/>
        </p:nvCxnSpPr>
        <p:spPr>
          <a:xfrm>
            <a:off x="595618" y="2063692"/>
            <a:ext cx="1063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5C76B8F-CBE2-4E3C-A6DD-49F81BF685C7}"/>
              </a:ext>
            </a:extLst>
          </p:cNvPr>
          <p:cNvCxnSpPr>
            <a:cxnSpLocks/>
          </p:cNvCxnSpPr>
          <p:nvPr/>
        </p:nvCxnSpPr>
        <p:spPr>
          <a:xfrm>
            <a:off x="631969" y="4716011"/>
            <a:ext cx="1063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D6157F23-D876-4AA4-94E6-361A46C21E8F}"/>
              </a:ext>
            </a:extLst>
          </p:cNvPr>
          <p:cNvSpPr/>
          <p:nvPr/>
        </p:nvSpPr>
        <p:spPr>
          <a:xfrm>
            <a:off x="5126343" y="3295075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2A75FAE0-FF22-4BEF-B13E-1A21E27FC349}"/>
              </a:ext>
            </a:extLst>
          </p:cNvPr>
          <p:cNvSpPr/>
          <p:nvPr/>
        </p:nvSpPr>
        <p:spPr>
          <a:xfrm>
            <a:off x="9866555" y="2979256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98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78F559C-7665-49DC-B877-4CC8CBCB7FF6}"/>
              </a:ext>
            </a:extLst>
          </p:cNvPr>
          <p:cNvCxnSpPr>
            <a:cxnSpLocks/>
          </p:cNvCxnSpPr>
          <p:nvPr/>
        </p:nvCxnSpPr>
        <p:spPr>
          <a:xfrm>
            <a:off x="1932263" y="4640511"/>
            <a:ext cx="5468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55E376-31DE-46E0-9A88-E1F9A65178EA}"/>
              </a:ext>
            </a:extLst>
          </p:cNvPr>
          <p:cNvSpPr/>
          <p:nvPr/>
        </p:nvSpPr>
        <p:spPr>
          <a:xfrm>
            <a:off x="1932263" y="1988191"/>
            <a:ext cx="567657" cy="2652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8A2EA6-78A6-4673-927E-B6D26FE17A66}"/>
              </a:ext>
            </a:extLst>
          </p:cNvPr>
          <p:cNvSpPr/>
          <p:nvPr/>
        </p:nvSpPr>
        <p:spPr>
          <a:xfrm>
            <a:off x="6832830" y="1988191"/>
            <a:ext cx="567657" cy="2652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56712E9-271D-4826-8B0C-E1A9F3AFD633}"/>
              </a:ext>
            </a:extLst>
          </p:cNvPr>
          <p:cNvCxnSpPr>
            <a:cxnSpLocks/>
          </p:cNvCxnSpPr>
          <p:nvPr/>
        </p:nvCxnSpPr>
        <p:spPr>
          <a:xfrm>
            <a:off x="1932263" y="1988191"/>
            <a:ext cx="546822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67CD22-3943-4687-8B75-3898694E5C24}"/>
              </a:ext>
            </a:extLst>
          </p:cNvPr>
          <p:cNvSpPr txBox="1"/>
          <p:nvPr/>
        </p:nvSpPr>
        <p:spPr>
          <a:xfrm>
            <a:off x="1800961" y="161885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221EEE-B627-46B8-817D-BBF381BFA2CC}"/>
              </a:ext>
            </a:extLst>
          </p:cNvPr>
          <p:cNvSpPr txBox="1"/>
          <p:nvPr/>
        </p:nvSpPr>
        <p:spPr>
          <a:xfrm>
            <a:off x="6694834" y="161278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789F9CF-BE67-4F3E-96E7-7A322DA5C107}"/>
              </a:ext>
            </a:extLst>
          </p:cNvPr>
          <p:cNvCxnSpPr/>
          <p:nvPr/>
        </p:nvCxnSpPr>
        <p:spPr>
          <a:xfrm>
            <a:off x="2617363" y="2567031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DF1C9D1-13AB-489E-B1DE-54C711B4AC9A}"/>
              </a:ext>
            </a:extLst>
          </p:cNvPr>
          <p:cNvCxnSpPr>
            <a:cxnSpLocks/>
          </p:cNvCxnSpPr>
          <p:nvPr/>
        </p:nvCxnSpPr>
        <p:spPr>
          <a:xfrm flipH="1">
            <a:off x="2617362" y="2786544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C1C80D8-F3A0-4C90-B5E2-30E87E266213}"/>
              </a:ext>
            </a:extLst>
          </p:cNvPr>
          <p:cNvCxnSpPr/>
          <p:nvPr/>
        </p:nvCxnSpPr>
        <p:spPr>
          <a:xfrm>
            <a:off x="2617364" y="2115423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15F25C9-3008-467D-A24A-5A0B93EF4AFE}"/>
              </a:ext>
            </a:extLst>
          </p:cNvPr>
          <p:cNvCxnSpPr>
            <a:cxnSpLocks/>
          </p:cNvCxnSpPr>
          <p:nvPr/>
        </p:nvCxnSpPr>
        <p:spPr>
          <a:xfrm flipH="1">
            <a:off x="2617363" y="2334936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EB8B76B-DD2A-479D-AB0D-3491D9544F9B}"/>
              </a:ext>
            </a:extLst>
          </p:cNvPr>
          <p:cNvCxnSpPr>
            <a:cxnSpLocks/>
          </p:cNvCxnSpPr>
          <p:nvPr/>
        </p:nvCxnSpPr>
        <p:spPr>
          <a:xfrm>
            <a:off x="2627640" y="3004657"/>
            <a:ext cx="675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771183-DD78-48F4-91F8-EAA9743D4FED}"/>
              </a:ext>
            </a:extLst>
          </p:cNvPr>
          <p:cNvCxnSpPr/>
          <p:nvPr/>
        </p:nvCxnSpPr>
        <p:spPr>
          <a:xfrm flipV="1">
            <a:off x="3212983" y="1067752"/>
            <a:ext cx="0" cy="925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8445959-9AA8-4566-AED0-153698596EA6}"/>
              </a:ext>
            </a:extLst>
          </p:cNvPr>
          <p:cNvCxnSpPr/>
          <p:nvPr/>
        </p:nvCxnSpPr>
        <p:spPr>
          <a:xfrm flipH="1">
            <a:off x="1065402" y="1076141"/>
            <a:ext cx="2147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3008E15-3E98-45DC-A207-F9B4344A3D33}"/>
              </a:ext>
            </a:extLst>
          </p:cNvPr>
          <p:cNvCxnSpPr>
            <a:cxnSpLocks/>
          </p:cNvCxnSpPr>
          <p:nvPr/>
        </p:nvCxnSpPr>
        <p:spPr>
          <a:xfrm>
            <a:off x="1057013" y="3500699"/>
            <a:ext cx="0" cy="207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FEE9C88-B3A2-46A2-A099-A4B2FBCFA8C1}"/>
              </a:ext>
            </a:extLst>
          </p:cNvPr>
          <p:cNvCxnSpPr/>
          <p:nvPr/>
        </p:nvCxnSpPr>
        <p:spPr>
          <a:xfrm>
            <a:off x="1065402" y="5578679"/>
            <a:ext cx="2147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C4F40F-7806-4B6A-BBBA-A761A9EBC4CC}"/>
              </a:ext>
            </a:extLst>
          </p:cNvPr>
          <p:cNvCxnSpPr/>
          <p:nvPr/>
        </p:nvCxnSpPr>
        <p:spPr>
          <a:xfrm flipV="1">
            <a:off x="3212983" y="4640510"/>
            <a:ext cx="0" cy="938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0BEF97-3E13-4D55-827B-08B4B04941FD}"/>
              </a:ext>
            </a:extLst>
          </p:cNvPr>
          <p:cNvCxnSpPr>
            <a:cxnSpLocks/>
          </p:cNvCxnSpPr>
          <p:nvPr/>
        </p:nvCxnSpPr>
        <p:spPr>
          <a:xfrm>
            <a:off x="1055874" y="1076141"/>
            <a:ext cx="0" cy="2295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0402B41-15E7-48EB-BC5A-3EF8ECEFAB75}"/>
              </a:ext>
            </a:extLst>
          </p:cNvPr>
          <p:cNvCxnSpPr/>
          <p:nvPr/>
        </p:nvCxnSpPr>
        <p:spPr>
          <a:xfrm>
            <a:off x="926983" y="3511438"/>
            <a:ext cx="276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B659F53-CD6D-459D-A867-19A80511C52F}"/>
              </a:ext>
            </a:extLst>
          </p:cNvPr>
          <p:cNvCxnSpPr/>
          <p:nvPr/>
        </p:nvCxnSpPr>
        <p:spPr>
          <a:xfrm>
            <a:off x="761619" y="3371257"/>
            <a:ext cx="604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AC28547-119D-49A4-8EAA-843F5838724B}"/>
              </a:ext>
            </a:extLst>
          </p:cNvPr>
          <p:cNvCxnSpPr>
            <a:cxnSpLocks/>
          </p:cNvCxnSpPr>
          <p:nvPr/>
        </p:nvCxnSpPr>
        <p:spPr>
          <a:xfrm flipH="1">
            <a:off x="2617361" y="3232558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24701F1-3864-42D2-99DB-65D2B9FEC601}"/>
              </a:ext>
            </a:extLst>
          </p:cNvPr>
          <p:cNvSpPr txBox="1"/>
          <p:nvPr/>
        </p:nvSpPr>
        <p:spPr>
          <a:xfrm>
            <a:off x="3990829" y="3600058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27A53D4-1D93-4D81-9517-47EE7E14DA3C}"/>
              </a:ext>
            </a:extLst>
          </p:cNvPr>
          <p:cNvCxnSpPr/>
          <p:nvPr/>
        </p:nvCxnSpPr>
        <p:spPr>
          <a:xfrm>
            <a:off x="2499920" y="4937760"/>
            <a:ext cx="433291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61F2F8D-4946-4C57-BC70-7D1257DC1C26}"/>
              </a:ext>
            </a:extLst>
          </p:cNvPr>
          <p:cNvSpPr txBox="1"/>
          <p:nvPr/>
        </p:nvSpPr>
        <p:spPr>
          <a:xfrm>
            <a:off x="4386802" y="491730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863EDB7-9E59-4BAF-821B-F5700A302478}"/>
              </a:ext>
            </a:extLst>
          </p:cNvPr>
          <p:cNvCxnSpPr/>
          <p:nvPr/>
        </p:nvCxnSpPr>
        <p:spPr>
          <a:xfrm>
            <a:off x="2046514" y="2262883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/>
          <p:nvPr/>
        </p:nvCxnSpPr>
        <p:spPr>
          <a:xfrm>
            <a:off x="2046514" y="4415246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047999" y="4254137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209108" y="1954636"/>
            <a:ext cx="0" cy="211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382345" y="814082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382345" y="2547239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378544" y="439772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1192916" y="2972350"/>
            <a:ext cx="154512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6887393" y="2771978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323850" y="342900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385142" y="23117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A6CC7-A08E-4119-965B-244B283333C7}"/>
              </a:ext>
            </a:extLst>
          </p:cNvPr>
          <p:cNvSpPr txBox="1"/>
          <p:nvPr/>
        </p:nvSpPr>
        <p:spPr>
          <a:xfrm>
            <a:off x="1468667" y="379020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45C37A-FF4D-48C6-834D-B846E9065300}"/>
              </a:ext>
            </a:extLst>
          </p:cNvPr>
          <p:cNvSpPr txBox="1"/>
          <p:nvPr/>
        </p:nvSpPr>
        <p:spPr>
          <a:xfrm>
            <a:off x="7231629" y="361104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EFCD9B8-4BCB-4473-8E64-8F4993C688A3}"/>
              </a:ext>
            </a:extLst>
          </p:cNvPr>
          <p:cNvCxnSpPr/>
          <p:nvPr/>
        </p:nvCxnSpPr>
        <p:spPr>
          <a:xfrm>
            <a:off x="2050145" y="1687223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4F8ADA5F-5264-43CB-9703-ABA7DB4419AE}"/>
              </a:ext>
            </a:extLst>
          </p:cNvPr>
          <p:cNvSpPr/>
          <p:nvPr/>
        </p:nvSpPr>
        <p:spPr>
          <a:xfrm>
            <a:off x="6388216" y="4272900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2DB8D5-27A4-4295-A970-1733381C6561}"/>
              </a:ext>
            </a:extLst>
          </p:cNvPr>
          <p:cNvCxnSpPr>
            <a:cxnSpLocks/>
          </p:cNvCxnSpPr>
          <p:nvPr/>
        </p:nvCxnSpPr>
        <p:spPr>
          <a:xfrm>
            <a:off x="6538458" y="2601226"/>
            <a:ext cx="0" cy="146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AE794C2-EED7-4846-AC97-342E5226A01A}"/>
              </a:ext>
            </a:extLst>
          </p:cNvPr>
          <p:cNvSpPr/>
          <p:nvPr/>
        </p:nvSpPr>
        <p:spPr>
          <a:xfrm>
            <a:off x="6377349" y="2117900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C1D41AD-DA0D-4A5B-8D74-DE7D37B9CAF8}"/>
              </a:ext>
            </a:extLst>
          </p:cNvPr>
          <p:cNvSpPr/>
          <p:nvPr/>
        </p:nvSpPr>
        <p:spPr>
          <a:xfrm>
            <a:off x="3607102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EF78BC8-8DBD-452B-9E65-BC191BA3DFA7}"/>
              </a:ext>
            </a:extLst>
          </p:cNvPr>
          <p:cNvSpPr/>
          <p:nvPr/>
        </p:nvSpPr>
        <p:spPr>
          <a:xfrm>
            <a:off x="4104249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CEC4371-E59C-4048-AF08-F3C68F05416B}"/>
              </a:ext>
            </a:extLst>
          </p:cNvPr>
          <p:cNvSpPr/>
          <p:nvPr/>
        </p:nvSpPr>
        <p:spPr>
          <a:xfrm>
            <a:off x="4601396" y="1553417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077197" y="1563370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05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F10D389-E3AF-4B23-ABCB-BC51463E6A26}"/>
              </a:ext>
            </a:extLst>
          </p:cNvPr>
          <p:cNvCxnSpPr/>
          <p:nvPr/>
        </p:nvCxnSpPr>
        <p:spPr>
          <a:xfrm>
            <a:off x="4568381" y="1985073"/>
            <a:ext cx="64732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73EE1D4-7DD9-4B1D-98A0-F3F93362F7D1}"/>
              </a:ext>
            </a:extLst>
          </p:cNvPr>
          <p:cNvCxnSpPr>
            <a:cxnSpLocks/>
          </p:cNvCxnSpPr>
          <p:nvPr/>
        </p:nvCxnSpPr>
        <p:spPr>
          <a:xfrm>
            <a:off x="4554773" y="4278821"/>
            <a:ext cx="6609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円弧 41">
            <a:extLst>
              <a:ext uri="{FF2B5EF4-FFF2-40B4-BE49-F238E27FC236}">
                <a16:creationId xmlns:a16="http://schemas.microsoft.com/office/drawing/2014/main" id="{292EC100-434D-4021-8D09-BBF0AF800730}"/>
              </a:ext>
            </a:extLst>
          </p:cNvPr>
          <p:cNvSpPr/>
          <p:nvPr/>
        </p:nvSpPr>
        <p:spPr>
          <a:xfrm rot="13500000" flipV="1">
            <a:off x="2188026" y="4273776"/>
            <a:ext cx="5991223" cy="599122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弧 40">
            <a:extLst>
              <a:ext uri="{FF2B5EF4-FFF2-40B4-BE49-F238E27FC236}">
                <a16:creationId xmlns:a16="http://schemas.microsoft.com/office/drawing/2014/main" id="{EAC9A013-4224-451C-A097-5E8369720A66}"/>
              </a:ext>
            </a:extLst>
          </p:cNvPr>
          <p:cNvSpPr/>
          <p:nvPr/>
        </p:nvSpPr>
        <p:spPr>
          <a:xfrm rot="8100000">
            <a:off x="2126734" y="-3998796"/>
            <a:ext cx="5991223" cy="599122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610061" y="4461160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610060" y="1482828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771170" y="2166452"/>
            <a:ext cx="0" cy="173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51B59A-6AF6-4B86-816B-A3EE56A4243D}"/>
              </a:ext>
            </a:extLst>
          </p:cNvPr>
          <p:cNvGrpSpPr/>
          <p:nvPr/>
        </p:nvGrpSpPr>
        <p:grpSpPr>
          <a:xfrm flipV="1">
            <a:off x="5054596" y="1826476"/>
            <a:ext cx="322217" cy="2618218"/>
            <a:chOff x="3200398" y="1766888"/>
            <a:chExt cx="322217" cy="261821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5DD6950-7673-4C21-83C9-B852A194CDE2}"/>
                </a:ext>
              </a:extLst>
            </p:cNvPr>
            <p:cNvSpPr/>
            <p:nvPr/>
          </p:nvSpPr>
          <p:spPr>
            <a:xfrm>
              <a:off x="3200398" y="4062889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0AE3175-D2B6-4E59-BC89-073C774BE793}"/>
                </a:ext>
              </a:extLst>
            </p:cNvPr>
            <p:cNvSpPr/>
            <p:nvPr/>
          </p:nvSpPr>
          <p:spPr>
            <a:xfrm>
              <a:off x="3200398" y="1766888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12FEDCB-1E6F-4EC4-92AE-90495CBF4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506" y="2233129"/>
              <a:ext cx="0" cy="1733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2974774" y="439879"/>
            <a:ext cx="136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1783120" y="1985073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3135063" y="523867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1171663" y="2902596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5536668" y="2695573"/>
            <a:ext cx="284541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885912" y="549923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947204" y="43819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5CE9D4-8E1E-4A12-AC70-DE4AE7A20E0B}"/>
              </a:ext>
            </a:extLst>
          </p:cNvPr>
          <p:cNvSpPr txBox="1"/>
          <p:nvPr/>
        </p:nvSpPr>
        <p:spPr>
          <a:xfrm>
            <a:off x="1673991" y="362475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6272E0-3EA3-4228-B7DC-C5B01747F545}"/>
              </a:ext>
            </a:extLst>
          </p:cNvPr>
          <p:cNvSpPr txBox="1"/>
          <p:nvPr/>
        </p:nvSpPr>
        <p:spPr>
          <a:xfrm>
            <a:off x="6828210" y="345315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FF76B8-06BD-4DB4-A534-90308C34F6CB}"/>
              </a:ext>
            </a:extLst>
          </p:cNvPr>
          <p:cNvSpPr txBox="1"/>
          <p:nvPr/>
        </p:nvSpPr>
        <p:spPr>
          <a:xfrm>
            <a:off x="3296172" y="109101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CA9969-3983-4606-84D6-707FBDB24AE2}"/>
              </a:ext>
            </a:extLst>
          </p:cNvPr>
          <p:cNvSpPr txBox="1"/>
          <p:nvPr/>
        </p:nvSpPr>
        <p:spPr>
          <a:xfrm>
            <a:off x="4740708" y="464044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CF799A0-C46D-4638-9086-88982B2D0C72}"/>
              </a:ext>
            </a:extLst>
          </p:cNvPr>
          <p:cNvCxnSpPr/>
          <p:nvPr/>
        </p:nvCxnSpPr>
        <p:spPr>
          <a:xfrm>
            <a:off x="4554773" y="1980309"/>
            <a:ext cx="0" cy="2298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816AEFB-2E02-4625-95AB-B66C5705DF57}"/>
              </a:ext>
            </a:extLst>
          </p:cNvPr>
          <p:cNvSpPr txBox="1"/>
          <p:nvPr/>
        </p:nvSpPr>
        <p:spPr>
          <a:xfrm>
            <a:off x="4180851" y="288619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F4C1813-21AA-4568-84FE-6E8C9646FDA7}"/>
              </a:ext>
            </a:extLst>
          </p:cNvPr>
          <p:cNvCxnSpPr>
            <a:cxnSpLocks/>
          </p:cNvCxnSpPr>
          <p:nvPr/>
        </p:nvCxnSpPr>
        <p:spPr>
          <a:xfrm>
            <a:off x="4024832" y="1604463"/>
            <a:ext cx="968472" cy="22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2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28E79769-F486-4532-80A3-F877030E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62" y="753076"/>
            <a:ext cx="5535542" cy="470916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FABD13B-90F7-4F42-B18C-C9DC193A69D2}"/>
              </a:ext>
            </a:extLst>
          </p:cNvPr>
          <p:cNvCxnSpPr/>
          <p:nvPr/>
        </p:nvCxnSpPr>
        <p:spPr>
          <a:xfrm>
            <a:off x="4782094" y="224545"/>
            <a:ext cx="0" cy="470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861B35E-5517-49E6-9D1D-E4A4D88F8467}"/>
              </a:ext>
            </a:extLst>
          </p:cNvPr>
          <p:cNvCxnSpPr>
            <a:cxnSpLocks/>
          </p:cNvCxnSpPr>
          <p:nvPr/>
        </p:nvCxnSpPr>
        <p:spPr>
          <a:xfrm flipH="1">
            <a:off x="4218214" y="335160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418665-1102-407C-BC2D-06614D98ECD4}"/>
              </a:ext>
            </a:extLst>
          </p:cNvPr>
          <p:cNvCxnSpPr>
            <a:cxnSpLocks/>
          </p:cNvCxnSpPr>
          <p:nvPr/>
        </p:nvCxnSpPr>
        <p:spPr>
          <a:xfrm>
            <a:off x="4774474" y="33516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5A9FE3-D399-4264-93D9-EC6E283441DC}"/>
              </a:ext>
            </a:extLst>
          </p:cNvPr>
          <p:cNvCxnSpPr/>
          <p:nvPr/>
        </p:nvCxnSpPr>
        <p:spPr>
          <a:xfrm>
            <a:off x="4218214" y="224545"/>
            <a:ext cx="0" cy="47091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37CD04C-E14C-4558-9A85-D959F760A530}"/>
              </a:ext>
            </a:extLst>
          </p:cNvPr>
          <p:cNvCxnSpPr/>
          <p:nvPr/>
        </p:nvCxnSpPr>
        <p:spPr>
          <a:xfrm>
            <a:off x="6915694" y="286575"/>
            <a:ext cx="0" cy="47091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24CE111-8BF7-4D09-81E9-C0E8C5F9C230}"/>
              </a:ext>
            </a:extLst>
          </p:cNvPr>
          <p:cNvSpPr txBox="1"/>
          <p:nvPr/>
        </p:nvSpPr>
        <p:spPr>
          <a:xfrm>
            <a:off x="4335929" y="49967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22AD9-F12B-40FB-8C18-83058DC1058D}"/>
              </a:ext>
            </a:extLst>
          </p:cNvPr>
          <p:cNvSpPr txBox="1"/>
          <p:nvPr/>
        </p:nvSpPr>
        <p:spPr>
          <a:xfrm>
            <a:off x="6111572" y="49967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9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BCB06DF-A803-4A09-AE2F-256437D9E1E2}"/>
              </a:ext>
            </a:extLst>
          </p:cNvPr>
          <p:cNvGrpSpPr/>
          <p:nvPr/>
        </p:nvGrpSpPr>
        <p:grpSpPr>
          <a:xfrm>
            <a:off x="902690" y="600287"/>
            <a:ext cx="7418448" cy="5017103"/>
            <a:chOff x="902690" y="600287"/>
            <a:chExt cx="7418448" cy="5017103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863EDB7-9E59-4BAF-821B-F5700A302478}"/>
                </a:ext>
              </a:extLst>
            </p:cNvPr>
            <p:cNvCxnSpPr>
              <a:cxnSpLocks/>
            </p:cNvCxnSpPr>
            <p:nvPr/>
          </p:nvCxnSpPr>
          <p:spPr>
            <a:xfrm>
              <a:off x="2625354" y="1806029"/>
              <a:ext cx="19466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C70A3C57-7258-4BB5-B1FD-C9DF0A502045}"/>
                </a:ext>
              </a:extLst>
            </p:cNvPr>
            <p:cNvCxnSpPr>
              <a:cxnSpLocks/>
            </p:cNvCxnSpPr>
            <p:nvPr/>
          </p:nvCxnSpPr>
          <p:spPr>
            <a:xfrm>
              <a:off x="2625354" y="4784361"/>
              <a:ext cx="20724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1EA52A-8D72-4817-A1E6-85490DBDABE0}"/>
                </a:ext>
              </a:extLst>
            </p:cNvPr>
            <p:cNvSpPr/>
            <p:nvPr/>
          </p:nvSpPr>
          <p:spPr>
            <a:xfrm>
              <a:off x="3626839" y="4623252"/>
              <a:ext cx="322217" cy="322217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7A62D6F-8CCA-4B18-845D-AC100EBE5DCB}"/>
                </a:ext>
              </a:extLst>
            </p:cNvPr>
            <p:cNvSpPr/>
            <p:nvPr/>
          </p:nvSpPr>
          <p:spPr>
            <a:xfrm>
              <a:off x="3626838" y="1644920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05406B2-4D7D-4084-9D39-D82C7356F3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7948" y="2328544"/>
              <a:ext cx="0" cy="1733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5DD6950-7673-4C21-83C9-B852A194CDE2}"/>
                </a:ext>
              </a:extLst>
            </p:cNvPr>
            <p:cNvSpPr/>
            <p:nvPr/>
          </p:nvSpPr>
          <p:spPr>
            <a:xfrm flipV="1">
              <a:off x="6352622" y="200632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0AE3175-D2B6-4E59-BC89-073C774BE793}"/>
                </a:ext>
              </a:extLst>
            </p:cNvPr>
            <p:cNvSpPr/>
            <p:nvPr/>
          </p:nvSpPr>
          <p:spPr>
            <a:xfrm flipV="1">
              <a:off x="6352621" y="4239394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12FEDCB-1E6F-4EC4-92AE-90495CBF4BD4}"/>
                </a:ext>
              </a:extLst>
            </p:cNvPr>
            <p:cNvCxnSpPr>
              <a:cxnSpLocks/>
            </p:cNvCxnSpPr>
            <p:nvPr/>
          </p:nvCxnSpPr>
          <p:spPr>
            <a:xfrm>
              <a:off x="6513730" y="2428827"/>
              <a:ext cx="0" cy="1733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29899A-0D88-44DD-8551-8631B3EECDC6}"/>
                </a:ext>
              </a:extLst>
            </p:cNvPr>
            <p:cNvSpPr txBox="1"/>
            <p:nvPr/>
          </p:nvSpPr>
          <p:spPr>
            <a:xfrm>
              <a:off x="1762824" y="1079143"/>
              <a:ext cx="1272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 Band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D274501-CF87-4694-9A94-5C107C29D65A}"/>
                </a:ext>
              </a:extLst>
            </p:cNvPr>
            <p:cNvSpPr txBox="1"/>
            <p:nvPr/>
          </p:nvSpPr>
          <p:spPr>
            <a:xfrm>
              <a:off x="1804368" y="1985667"/>
              <a:ext cx="1272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Forbidden Band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E62BE6A-24CF-4A0E-9026-2F1496942CE7}"/>
                </a:ext>
              </a:extLst>
            </p:cNvPr>
            <p:cNvSpPr txBox="1"/>
            <p:nvPr/>
          </p:nvSpPr>
          <p:spPr>
            <a:xfrm>
              <a:off x="1762823" y="4784360"/>
              <a:ext cx="1272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Valence Band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0C101A8-B8D5-4C91-B970-BB4975353470}"/>
                </a:ext>
              </a:extLst>
            </p:cNvPr>
            <p:cNvCxnSpPr/>
            <p:nvPr/>
          </p:nvCxnSpPr>
          <p:spPr>
            <a:xfrm flipV="1">
              <a:off x="902690" y="712015"/>
              <a:ext cx="0" cy="4905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8439AE4-FB56-48ED-A26C-8102DCE89A59}"/>
                </a:ext>
              </a:extLst>
            </p:cNvPr>
            <p:cNvSpPr txBox="1"/>
            <p:nvPr/>
          </p:nvSpPr>
          <p:spPr>
            <a:xfrm>
              <a:off x="963982" y="600287"/>
              <a:ext cx="12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C7BEE0F-2607-473C-90E3-83CE3EBEFA85}"/>
                </a:ext>
              </a:extLst>
            </p:cNvPr>
            <p:cNvCxnSpPr>
              <a:cxnSpLocks/>
            </p:cNvCxnSpPr>
            <p:nvPr/>
          </p:nvCxnSpPr>
          <p:spPr>
            <a:xfrm>
              <a:off x="5779490" y="2184852"/>
              <a:ext cx="190554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712768B8-409F-4323-979B-EE8516E6EAC3}"/>
                </a:ext>
              </a:extLst>
            </p:cNvPr>
            <p:cNvCxnSpPr>
              <a:cxnSpLocks/>
            </p:cNvCxnSpPr>
            <p:nvPr/>
          </p:nvCxnSpPr>
          <p:spPr>
            <a:xfrm>
              <a:off x="5779490" y="4392475"/>
              <a:ext cx="190554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1464010-5C47-4C2B-BCE9-D66DA225740B}"/>
                </a:ext>
              </a:extLst>
            </p:cNvPr>
            <p:cNvSpPr/>
            <p:nvPr/>
          </p:nvSpPr>
          <p:spPr>
            <a:xfrm>
              <a:off x="6179540" y="1900537"/>
              <a:ext cx="654767" cy="272268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7643523-01C9-4F90-BAE4-3E7345D8C46F}"/>
                </a:ext>
              </a:extLst>
            </p:cNvPr>
            <p:cNvSpPr txBox="1"/>
            <p:nvPr/>
          </p:nvSpPr>
          <p:spPr>
            <a:xfrm>
              <a:off x="6096157" y="1399434"/>
              <a:ext cx="12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Exciton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58BDE58-4F07-4CF0-A47A-2FD0356AEA47}"/>
                </a:ext>
              </a:extLst>
            </p:cNvPr>
            <p:cNvSpPr txBox="1"/>
            <p:nvPr/>
          </p:nvSpPr>
          <p:spPr>
            <a:xfrm>
              <a:off x="4876795" y="4052806"/>
              <a:ext cx="1272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Exciton Level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90476C5-D59D-483C-B419-EDF2C67480D9}"/>
                </a:ext>
              </a:extLst>
            </p:cNvPr>
            <p:cNvSpPr txBox="1"/>
            <p:nvPr/>
          </p:nvSpPr>
          <p:spPr>
            <a:xfrm>
              <a:off x="4846260" y="1886585"/>
              <a:ext cx="1272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Exciton Level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D2CF7A93-20B2-4DF5-97E6-A3BEAEFE8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1256" y="2184853"/>
              <a:ext cx="0" cy="221564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09928FE0-23B2-4490-A233-230C63535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1065" y="1806029"/>
              <a:ext cx="0" cy="297833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D98A8B4-49E7-48E8-9ABA-79435AFACD4B}"/>
                </a:ext>
              </a:extLst>
            </p:cNvPr>
            <p:cNvSpPr txBox="1"/>
            <p:nvPr/>
          </p:nvSpPr>
          <p:spPr>
            <a:xfrm>
              <a:off x="7048929" y="3044948"/>
              <a:ext cx="12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39554E8-36A4-4D59-93DE-BCF866CAD3B9}"/>
                </a:ext>
              </a:extLst>
            </p:cNvPr>
            <p:cNvSpPr txBox="1"/>
            <p:nvPr/>
          </p:nvSpPr>
          <p:spPr>
            <a:xfrm>
              <a:off x="4393090" y="3044948"/>
              <a:ext cx="12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Eg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23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365</Words>
  <Application>Microsoft Office PowerPoint</Application>
  <PresentationFormat>ワイド画面</PresentationFormat>
  <Paragraphs>225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渡辺慧</dc:creator>
  <cp:lastModifiedBy> </cp:lastModifiedBy>
  <cp:revision>84</cp:revision>
  <dcterms:created xsi:type="dcterms:W3CDTF">2019-04-09T04:57:45Z</dcterms:created>
  <dcterms:modified xsi:type="dcterms:W3CDTF">2019-05-08T06:17:38Z</dcterms:modified>
</cp:coreProperties>
</file>