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64AB-270E-04D8-AD72-AB155538C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E004B-716B-5F25-5EE2-FDC33A008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6EF85-F489-61CA-E137-CC76F658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BF67-93B2-8125-C6E8-FA53C779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6841-6FB9-5DEF-782D-17E2962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B832-FCD4-A8C4-F8C4-7330F154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CC1B-02E7-65D1-C6E5-400BB7A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CB16-DA68-018F-0559-94245CE3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C1CA-D562-B228-81EC-B3775798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D76F-3E7D-C8EB-FE91-1E86B356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DE6BA-D711-163D-F461-4C45D55A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28E3-7779-C795-1D20-0EF2F4112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6937-6308-E8A6-238F-8F3C9D74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3D64-C77C-E7A1-B582-CBDF2504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7E3C-6D7C-DA79-698D-B487BD8A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8DF0-497C-3944-F3D4-81976E3C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6D2C-1585-16C8-5C5F-C26C0355B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75E6-F97A-14B3-4AA5-9F104939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2B16-40F7-E2D4-DB3E-67997F6B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7E59-4241-11CE-AC35-ADDAB89B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E142-DA99-B1B8-D409-9C08DFCA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8BDA-C082-44A7-0D19-E8EA677A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4509-BE20-8EA4-8A36-DBC2C10F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A5B3-A6D7-309E-249F-AAFB794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6ACC-9D59-3FC3-A085-B498FAB3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1112-FBE1-E19B-E613-DD371949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8BF1-1667-60C8-DCEE-3BE06C082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C3D2-AA16-2889-C81A-ED1B88963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6D56F-31D1-B233-41C7-8B19286B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6CF24-02CA-37A7-6CEC-1E8BAEFE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D43E-DD00-1778-553C-B46208F9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3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CEFD-83EE-5667-1546-0B934AE0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C76A-67A6-3167-1429-F04763A8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E8A8-1802-5999-F85B-B672A19C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4C664-DE1C-380F-5338-9B106C66F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7BB33-043B-3323-1441-C10D7CFD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5B2D6-2203-354A-6D30-6D7D6E27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FCD6C-BC96-D067-611D-811A1494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165DC-96C5-50A6-8B35-E1DCC9C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4B05-7D91-A3D8-84EA-268456BB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9FBB4-B3AE-D590-A70F-35FB3655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8FD6-7175-B6E6-3499-305CBA51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F9BF5-42F4-4BA9-0849-E95E663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F2876-F43C-E76D-E544-12E1A0DC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FA225-E3B6-CCC0-B98E-B9BB5DF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2DB16-02C1-4B2B-1F23-CD32C080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7AA6-A87C-6975-8782-765F917F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257F-4954-DDDA-FD47-16950649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F263E-4A0A-E638-8BC9-B2C921D7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09707-EB83-845C-7AD9-78CBA511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3023A-8802-57D8-2F52-B3F8D807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07DA-B26A-A96B-E274-966A9501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9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44E9-725F-8575-429C-0395AF37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DB90B-6BDF-2A24-DCBD-72FB203D1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47E60-0B1F-654D-8C95-9270B1E02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FD82-FF51-1646-9417-B104792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A948-B529-00FF-AF1B-6D972A44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5FDCC-FFCD-5E6E-E99D-8C0D5A8F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D15D6-7534-AA82-3D9F-71BCF5E5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4903-6BC0-BC8B-45D0-7359468B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C4A7F-8A44-5740-9962-D5E18E5D9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FFCC1-2383-4F48-933A-FC1B829AF94A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7DB6-7AEC-F1F4-7FA3-4D383019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5EBB-664F-13AD-E2D4-84A6EB96D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B6B96-C518-4AD5-A65D-4E50DF9A1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551787-1A95-0EF8-532F-00484B864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42715"/>
              </p:ext>
            </p:extLst>
          </p:nvPr>
        </p:nvGraphicFramePr>
        <p:xfrm>
          <a:off x="1520825" y="955675"/>
          <a:ext cx="9151938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9151655" imgH="4945396" progId="Excel.Sheet.12">
                  <p:embed/>
                </p:oleObj>
              </mc:Choice>
              <mc:Fallback>
                <p:oleObj name="Worksheet" r:id="rId3" imgW="9151655" imgH="4945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955675"/>
                        <a:ext cx="9151938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88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7745E77-C811-FC3E-3075-36A263358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16369"/>
              </p:ext>
            </p:extLst>
          </p:nvPr>
        </p:nvGraphicFramePr>
        <p:xfrm>
          <a:off x="1520825" y="955675"/>
          <a:ext cx="9151938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9151655" imgH="4945396" progId="Excel.Sheet.12">
                  <p:embed/>
                </p:oleObj>
              </mc:Choice>
              <mc:Fallback>
                <p:oleObj name="Worksheet" r:id="rId3" imgW="9151655" imgH="4945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955675"/>
                        <a:ext cx="9151938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78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CA8EF6A-829E-CDE3-EDD9-E579FCF86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205939"/>
              </p:ext>
            </p:extLst>
          </p:nvPr>
        </p:nvGraphicFramePr>
        <p:xfrm>
          <a:off x="1520825" y="955675"/>
          <a:ext cx="9151938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9151655" imgH="4945396" progId="Excel.Sheet.12">
                  <p:embed/>
                </p:oleObj>
              </mc:Choice>
              <mc:Fallback>
                <p:oleObj name="Worksheet" r:id="rId3" imgW="9151655" imgH="494539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955675"/>
                        <a:ext cx="9151938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4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19350F7-0B9F-EFA1-240A-14D1807B1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14934"/>
              </p:ext>
            </p:extLst>
          </p:nvPr>
        </p:nvGraphicFramePr>
        <p:xfrm>
          <a:off x="1520825" y="1862138"/>
          <a:ext cx="9151938" cy="313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9151655" imgH="3131914" progId="Excel.Sheet.12">
                  <p:embed/>
                </p:oleObj>
              </mc:Choice>
              <mc:Fallback>
                <p:oleObj name="Worksheet" r:id="rId3" imgW="9151655" imgH="31319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1862138"/>
                        <a:ext cx="9151938" cy="313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312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E97235-75C3-5F80-E53A-9F18C996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25260"/>
              </p:ext>
            </p:extLst>
          </p:nvPr>
        </p:nvGraphicFramePr>
        <p:xfrm>
          <a:off x="1520825" y="863600"/>
          <a:ext cx="9151938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9151655" imgH="5128229" progId="Excel.Sheet.12">
                  <p:embed/>
                </p:oleObj>
              </mc:Choice>
              <mc:Fallback>
                <p:oleObj name="Worksheet" r:id="rId3" imgW="9151655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863600"/>
                        <a:ext cx="9151938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3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9E93D80-80FE-7CFD-2BA6-52ED084D7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36897"/>
              </p:ext>
            </p:extLst>
          </p:nvPr>
        </p:nvGraphicFramePr>
        <p:xfrm>
          <a:off x="1520825" y="863600"/>
          <a:ext cx="9151938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9151655" imgH="5128229" progId="Excel.Sheet.12">
                  <p:embed/>
                </p:oleObj>
              </mc:Choice>
              <mc:Fallback>
                <p:oleObj name="Worksheet" r:id="rId3" imgW="9151655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863600"/>
                        <a:ext cx="9151938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78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A83B15E-2590-6840-D181-52ECF3918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666771"/>
              </p:ext>
            </p:extLst>
          </p:nvPr>
        </p:nvGraphicFramePr>
        <p:xfrm>
          <a:off x="1520825" y="863600"/>
          <a:ext cx="9151938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Worksheet" r:id="rId3" imgW="9151655" imgH="5128229" progId="Excel.Sheet.12">
                  <p:embed/>
                </p:oleObj>
              </mc:Choice>
              <mc:Fallback>
                <p:oleObj name="Worksheet" r:id="rId3" imgW="9151655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0825" y="863600"/>
                        <a:ext cx="9151938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25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Kicklighter</dc:creator>
  <cp:lastModifiedBy>Adam Kicklighter</cp:lastModifiedBy>
  <cp:revision>1</cp:revision>
  <dcterms:created xsi:type="dcterms:W3CDTF">2022-05-22T15:37:14Z</dcterms:created>
  <dcterms:modified xsi:type="dcterms:W3CDTF">2022-05-22T15:37:14Z</dcterms:modified>
</cp:coreProperties>
</file>