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22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F88A-90A8-4BBE-A109-732EAD27D6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8519-47CD-464C-B1B9-82992C3362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2314575"/>
            <a:ext cx="80200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76518-DC61-F02F-ECE1-4D78BF89CDCA}"/>
              </a:ext>
            </a:extLst>
          </p:cNvPr>
          <p:cNvSpPr txBox="1"/>
          <p:nvPr/>
        </p:nvSpPr>
        <p:spPr>
          <a:xfrm>
            <a:off x="914400" y="1447800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00125"/>
            <a:ext cx="532066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714" y="28690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SiO2 NP 5W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"/>
            <a:ext cx="27622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105400"/>
            <a:ext cx="3276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914401"/>
            <a:ext cx="57058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762000"/>
            <a:ext cx="26955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5" y="5334000"/>
            <a:ext cx="3457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E315F-F8A9-4079-47B6-1D985D41D7ED}"/>
              </a:ext>
            </a:extLst>
          </p:cNvPr>
          <p:cNvSpPr txBox="1"/>
          <p:nvPr/>
        </p:nvSpPr>
        <p:spPr>
          <a:xfrm>
            <a:off x="496714" y="28690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SiO2 NP 7W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58610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"/>
            <a:ext cx="26384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257800"/>
            <a:ext cx="3171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5C5997-9160-29AC-6D2E-247F530CEDDF}"/>
              </a:ext>
            </a:extLst>
          </p:cNvPr>
          <p:cNvSpPr txBox="1"/>
          <p:nvPr/>
        </p:nvSpPr>
        <p:spPr>
          <a:xfrm>
            <a:off x="496714" y="2869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SiO2 NP 10W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5661949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762000"/>
            <a:ext cx="2590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410200"/>
            <a:ext cx="32956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9F1BA-5829-3B7E-4BB7-7AD882B293DA}"/>
              </a:ext>
            </a:extLst>
          </p:cNvPr>
          <p:cNvSpPr txBox="1"/>
          <p:nvPr/>
        </p:nvSpPr>
        <p:spPr>
          <a:xfrm>
            <a:off x="496714" y="2869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SiO2 NP 15W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49806"/>
            <a:ext cx="22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 NP from group 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5730162" cy="420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09" y="609600"/>
            <a:ext cx="26860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14950"/>
            <a:ext cx="36385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Zetasizer</dc:creator>
  <cp:lastModifiedBy>Gearba-Dolocan, Ioana R</cp:lastModifiedBy>
  <cp:revision>3</cp:revision>
  <dcterms:created xsi:type="dcterms:W3CDTF">2025-07-08T15:52:59Z</dcterms:created>
  <dcterms:modified xsi:type="dcterms:W3CDTF">2025-07-09T16:01:05Z</dcterms:modified>
</cp:coreProperties>
</file>