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r>
              <a:rPr lang="id-ID" sz="3600" dirty="0"/>
              <a:t>Menentukan Ide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 smtClean="0"/>
              <a:t>Membuat </a:t>
            </a:r>
            <a:r>
              <a:rPr lang="id-ID" sz="3600" dirty="0"/>
              <a:t>Aplikasi Game </a:t>
            </a:r>
            <a:r>
              <a:rPr lang="id-ID" sz="3600" dirty="0" smtClean="0"/>
              <a:t>Riddle/Te</a:t>
            </a:r>
            <a:r>
              <a:rPr lang="en-US" sz="3600" dirty="0" err="1" smtClean="0"/>
              <a:t>ka-Teki</a:t>
            </a:r>
            <a:endParaRPr lang="en-US" sz="3600" dirty="0" smtClean="0"/>
          </a:p>
          <a:p>
            <a:r>
              <a:rPr lang="en-US" sz="3600" dirty="0" smtClean="0"/>
              <a:t>(Create Game Riddle With Version </a:t>
            </a:r>
            <a:r>
              <a:rPr lang="en-US" sz="3600" dirty="0" err="1" smtClean="0"/>
              <a:t>Bahasa</a:t>
            </a:r>
            <a:r>
              <a:rPr lang="en-US" sz="3600" dirty="0" smtClean="0"/>
              <a:t>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395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281" y="783499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70" y="353104"/>
            <a:ext cx="3363910" cy="61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507" y="713184"/>
            <a:ext cx="8626741" cy="634350"/>
          </a:xfrm>
        </p:spPr>
        <p:txBody>
          <a:bodyPr>
            <a:noAutofit/>
          </a:bodyPr>
          <a:lstStyle/>
          <a:p>
            <a:r>
              <a:rPr lang="id-ID" sz="3600" dirty="0"/>
              <a:t>Menentukan Masalah </a:t>
            </a:r>
            <a:r>
              <a:rPr lang="id-ID" sz="3600" dirty="0" smtClean="0"/>
              <a:t>Pokok</a:t>
            </a:r>
            <a:r>
              <a:rPr lang="en-US" sz="3600" dirty="0"/>
              <a:t> </a:t>
            </a:r>
            <a:r>
              <a:rPr lang="en-US" sz="3600" dirty="0" smtClean="0"/>
              <a:t>(Main Problem)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480" y="2888964"/>
            <a:ext cx="1095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dirty="0"/>
              <a:t>Belum ada aplikasi Permainan Riddle yang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id-ID" sz="2400" dirty="0" smtClean="0"/>
              <a:t>bahasa Indonesia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id-ID" sz="2400" dirty="0" smtClean="0"/>
              <a:t>Soal permainan </a:t>
            </a:r>
            <a:r>
              <a:rPr lang="id-ID" sz="2400" dirty="0"/>
              <a:t>riddle yang cenderung sulit </a:t>
            </a:r>
            <a:r>
              <a:rPr lang="id-ID" sz="2400" dirty="0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orang </a:t>
            </a:r>
            <a:r>
              <a:rPr lang="en-US" sz="2400" dirty="0" err="1" smtClean="0"/>
              <a:t>terutama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memainkannya</a:t>
            </a:r>
            <a:r>
              <a:rPr lang="id-ID" sz="2400" dirty="0" smtClean="0"/>
              <a:t>(</a:t>
            </a:r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di</a:t>
            </a:r>
            <a:r>
              <a:rPr lang="id-ID" sz="2400" dirty="0" smtClean="0"/>
              <a:t>forum</a:t>
            </a:r>
            <a:r>
              <a:rPr lang="en-US" sz="2400" dirty="0" smtClean="0"/>
              <a:t>-forum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kaskus</a:t>
            </a:r>
            <a:r>
              <a:rPr lang="id-ID" sz="2400" dirty="0" smtClean="0"/>
              <a:t>)</a:t>
            </a:r>
            <a:endParaRPr lang="id-ID" sz="2400" dirty="0"/>
          </a:p>
          <a:p>
            <a:pPr marL="342900" indent="-342900">
              <a:buAutoNum type="arabicPeriod"/>
            </a:pPr>
            <a:r>
              <a:rPr lang="id-ID" sz="2400" dirty="0"/>
              <a:t>Minimnya Petunjuk (Clue) didalam permainan Riddle</a:t>
            </a:r>
          </a:p>
        </p:txBody>
      </p:sp>
    </p:spTree>
    <p:extLst>
      <p:ext uri="{BB962C8B-B14F-4D97-AF65-F5344CB8AC3E}">
        <p14:creationId xmlns:p14="http://schemas.microsoft.com/office/powerpoint/2010/main" val="30229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507" y="713184"/>
            <a:ext cx="8626741" cy="63435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Main &amp; Riskiest </a:t>
            </a:r>
            <a:r>
              <a:rPr lang="en-US" sz="3600" dirty="0" err="1" smtClean="0"/>
              <a:t>Assuption</a:t>
            </a:r>
            <a:endParaRPr lang="en-US" sz="3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6104" y="1510750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30412"/>
              </p:ext>
            </p:extLst>
          </p:nvPr>
        </p:nvGraphicFramePr>
        <p:xfrm>
          <a:off x="636106" y="2161309"/>
          <a:ext cx="10602701" cy="3748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782"/>
                <a:gridCol w="3259430"/>
                <a:gridCol w="3210293"/>
                <a:gridCol w="3494196"/>
              </a:tblGrid>
              <a:tr h="648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belum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ada</a:t>
                      </a:r>
                      <a:r>
                        <a:rPr lang="en-US" sz="2000" u="none" strike="noStrike" dirty="0">
                          <a:effectLst/>
                        </a:rPr>
                        <a:t>  </a:t>
                      </a:r>
                      <a:r>
                        <a:rPr lang="en-US" sz="2000" u="none" strike="noStrike" dirty="0" err="1">
                          <a:effectLst/>
                        </a:rPr>
                        <a:t>aplikasi</a:t>
                      </a:r>
                      <a:r>
                        <a:rPr lang="en-US" sz="2000" u="none" strike="noStrike" dirty="0">
                          <a:effectLst/>
                        </a:rPr>
                        <a:t> riddle </a:t>
                      </a:r>
                      <a:r>
                        <a:rPr lang="en-US" sz="2000" u="none" strike="noStrike" dirty="0" err="1">
                          <a:effectLst/>
                        </a:rPr>
                        <a:t>bahasa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indonesia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soal</a:t>
                      </a:r>
                      <a:r>
                        <a:rPr lang="en-US" sz="2000" u="none" strike="noStrike" dirty="0">
                          <a:effectLst/>
                        </a:rPr>
                        <a:t> riddle yang </a:t>
                      </a:r>
                      <a:r>
                        <a:rPr lang="en-US" sz="2000" u="none" strike="noStrike" dirty="0" err="1">
                          <a:effectLst/>
                        </a:rPr>
                        <a:t>cenderung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sulit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dipahami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Masalah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Minimnya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Petunjuk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didalam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permainan</a:t>
                      </a:r>
                      <a:r>
                        <a:rPr lang="en-US" sz="2000" u="none" strike="noStrike" dirty="0">
                          <a:effectLst/>
                        </a:rPr>
                        <a:t> Riddle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6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riddle yang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memudahkan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user.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Riddle </a:t>
                      </a:r>
                      <a:r>
                        <a:rPr lang="en-U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membutuhkan</a:t>
                      </a:r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kemampuan</a:t>
                      </a:r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analisa</a:t>
                      </a:r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kuat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  <a:latin typeface="Calibri" panose="020F0502020204030204" pitchFamily="34" charset="0"/>
                        </a:rPr>
                        <a:t>Petunjuk di dalam riddle itu penting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085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Banyak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game riddle.</a:t>
                      </a:r>
                      <a:endParaRPr lang="en-US" sz="2000" dirty="0" smtClean="0"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semua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orang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memahami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sehingga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orang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tertarik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menjawab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5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57631"/>
              </p:ext>
            </p:extLst>
          </p:nvPr>
        </p:nvGraphicFramePr>
        <p:xfrm>
          <a:off x="619476" y="352330"/>
          <a:ext cx="11018342" cy="59672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73600"/>
                <a:gridCol w="3973484"/>
                <a:gridCol w="4871258"/>
              </a:tblGrid>
              <a:tr h="45747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Experimen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529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Costumer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Usia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15-24</a:t>
                      </a:r>
                      <a:endParaRPr lang="en-US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Pelajar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Mahasiswa</a:t>
                      </a:r>
                      <a:endParaRPr lang="en-US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Usia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15-24</a:t>
                      </a:r>
                      <a:endParaRPr lang="en-US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Pelajar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Mahasiswa</a:t>
                      </a:r>
                      <a:endParaRPr lang="en-US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Problem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indonesia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indonesia</a:t>
                      </a:r>
                      <a:endParaRPr lang="en-US" sz="1400" dirty="0" smtClean="0">
                        <a:latin typeface="Calibri" panose="020F050202020403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401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Solution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Membuat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 game riddle </a:t>
                      </a:r>
                      <a:r>
                        <a:rPr lang="en-US" sz="140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versi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device android / IOS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812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Riskiest Assumption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riddle yang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memudahkan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user.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Banyak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belum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game riddle.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Method &amp;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Success Criterion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Interview : 6/10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Interview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: 60%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Interview : 6/10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Interview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: 60%</a:t>
                      </a:r>
                      <a:endParaRPr lang="en-US" sz="1400" dirty="0" smtClean="0">
                        <a:latin typeface="Calibri" panose="020F0502020204030204" pitchFamily="34" charset="0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300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Result &amp; Decision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11/12 user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setuju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memudahkan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- 12/12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orang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game riddle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namun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teka-teki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tatarucingan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mereka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mengetahui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189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Learning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 User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setuju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adanya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aplikasi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riddle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menggunakan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Indonesia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membantu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terutama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bagi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orang yang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menguasai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bahasa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Inggris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- Game riddle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dikenalkan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user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membuat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mereka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lebih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 panose="020F0502020204030204" pitchFamily="34" charset="0"/>
                        </a:rPr>
                        <a:t>tertarik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37576"/>
              </p:ext>
            </p:extLst>
          </p:nvPr>
        </p:nvGraphicFramePr>
        <p:xfrm>
          <a:off x="543340" y="249381"/>
          <a:ext cx="11171583" cy="6118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565"/>
                <a:gridCol w="1064030"/>
                <a:gridCol w="1562792"/>
                <a:gridCol w="1363288"/>
                <a:gridCol w="1313410"/>
                <a:gridCol w="1518686"/>
                <a:gridCol w="1440645"/>
                <a:gridCol w="1070109"/>
                <a:gridCol w="1268058"/>
              </a:tblGrid>
              <a:tr h="46758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Resume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5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Interviewee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File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Validasi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>
                          <a:effectLst/>
                        </a:rPr>
                        <a:t>Asumsi 1 : User Membutuhkan Aplikasi Riddle Berbahasa Indonesia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Asumsi</a:t>
                      </a:r>
                      <a:r>
                        <a:rPr lang="en-US" sz="1400" u="none" strike="noStrike" dirty="0">
                          <a:effectLst/>
                        </a:rPr>
                        <a:t> 2 : User </a:t>
                      </a:r>
                      <a:r>
                        <a:rPr lang="en-US" sz="1400" u="none" strike="noStrike" dirty="0" err="1">
                          <a:effectLst/>
                        </a:rPr>
                        <a:t>Menginginkan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soal</a:t>
                      </a:r>
                      <a:r>
                        <a:rPr lang="en-US" sz="1400" u="none" strike="noStrike" dirty="0">
                          <a:effectLst/>
                        </a:rPr>
                        <a:t> Riddle yang </a:t>
                      </a:r>
                      <a:r>
                        <a:rPr lang="en-US" sz="1400" u="none" strike="noStrike" dirty="0" err="1"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Dapat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Dimengerti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Asumsi</a:t>
                      </a:r>
                      <a:r>
                        <a:rPr lang="en-US" sz="1400" u="none" strike="noStrike" dirty="0">
                          <a:effectLst/>
                        </a:rPr>
                        <a:t> 3 : User </a:t>
                      </a:r>
                      <a:r>
                        <a:rPr lang="en-US" sz="1400" u="none" strike="noStrike" dirty="0" err="1">
                          <a:effectLst/>
                        </a:rPr>
                        <a:t>Membutuhkan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Petunjuk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Menjawab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 </a:t>
                      </a:r>
                      <a:r>
                        <a:rPr lang="en-US" sz="1400" u="none" strike="noStrike" dirty="0" err="1">
                          <a:effectLst/>
                        </a:rPr>
                        <a:t>Succes</a:t>
                      </a:r>
                      <a:r>
                        <a:rPr lang="en-US" sz="1400" u="none" strike="noStrike" dirty="0">
                          <a:effectLst/>
                        </a:rPr>
                        <a:t> Criterion 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Bukti Rekaman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Bukti Rekaman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Status Validasi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Bukti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Rekaman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Validasi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Reiga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reiga.wav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ilham.wav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julio.3gpp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2,33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2,33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Ditanyakan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 Ditanyakan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Yoga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yoga.m4a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 Ditanyakan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Ditanyakan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 Febrina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indah_febrina.m4a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7" marR="7037" marT="703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6463"/>
              </p:ext>
            </p:extLst>
          </p:nvPr>
        </p:nvGraphicFramePr>
        <p:xfrm>
          <a:off x="543340" y="666406"/>
          <a:ext cx="11171583" cy="5784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199"/>
                <a:gridCol w="829280"/>
                <a:gridCol w="758199"/>
                <a:gridCol w="1317222"/>
                <a:gridCol w="1712422"/>
                <a:gridCol w="1270764"/>
                <a:gridCol w="1575631"/>
                <a:gridCol w="1981022"/>
                <a:gridCol w="968844"/>
              </a:tblGrid>
              <a:tr h="472881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REKAPITULASI INTERVIEW MINGGU KE-3 APRIL 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LOKASI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VALID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 WAWANCARA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PENDIDIKAN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Problem Validation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BAHASA INDONESIA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SOAL KURANG DIMENGERTI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PETUNJUK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777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AKIDA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SMA PGII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Reiga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Muhammad Arif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Ajeng NF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Syifa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Ilham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UNPAD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Laura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Dago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Danang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Ubidar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MDP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Nugraha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Sekeloa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Yoga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Mahasiswa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Baladewa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Indah Febrina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Mahasiswa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377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Detail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0" marR="8190" marT="819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Detail </a:t>
            </a:r>
            <a:r>
              <a:rPr lang="en-US" sz="3600" dirty="0" err="1" smtClean="0"/>
              <a:t>Hasil</a:t>
            </a:r>
            <a:r>
              <a:rPr lang="en-US" sz="3600" dirty="0" smtClean="0"/>
              <a:t> </a:t>
            </a:r>
            <a:r>
              <a:rPr lang="en-US" sz="3600" dirty="0" err="1" smtClean="0"/>
              <a:t>Validasi</a:t>
            </a:r>
            <a:endParaRPr lang="id-ID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55375" y="1414968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9480" y="549967"/>
            <a:ext cx="1095954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2058"/>
              </p:ext>
            </p:extLst>
          </p:nvPr>
        </p:nvGraphicFramePr>
        <p:xfrm>
          <a:off x="755375" y="1800351"/>
          <a:ext cx="10959552" cy="25887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26592"/>
                <a:gridCol w="1826592"/>
                <a:gridCol w="1826592"/>
                <a:gridCol w="1826592"/>
                <a:gridCol w="1826592"/>
                <a:gridCol w="1826592"/>
              </a:tblGrid>
              <a:tr h="9255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belum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ada</a:t>
                      </a:r>
                      <a:r>
                        <a:rPr lang="en-US" sz="2000" b="0" u="none" strike="noStrike" dirty="0">
                          <a:effectLst/>
                        </a:rPr>
                        <a:t>  </a:t>
                      </a:r>
                      <a:r>
                        <a:rPr lang="en-US" sz="2000" b="0" u="none" strike="noStrike" dirty="0" err="1">
                          <a:effectLst/>
                        </a:rPr>
                        <a:t>aplikasi</a:t>
                      </a:r>
                      <a:r>
                        <a:rPr lang="en-US" sz="2000" b="0" u="none" strike="noStrike" dirty="0">
                          <a:effectLst/>
                        </a:rPr>
                        <a:t> riddle </a:t>
                      </a:r>
                      <a:r>
                        <a:rPr lang="en-US" sz="2000" b="0" u="none" strike="noStrike" dirty="0" err="1">
                          <a:effectLst/>
                        </a:rPr>
                        <a:t>bahasa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indonesia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soal</a:t>
                      </a:r>
                      <a:r>
                        <a:rPr lang="en-US" sz="2000" b="0" u="none" strike="noStrike" dirty="0">
                          <a:effectLst/>
                        </a:rPr>
                        <a:t> riddle yang </a:t>
                      </a:r>
                      <a:r>
                        <a:rPr lang="en-US" sz="2000" b="0" u="none" strike="noStrike" dirty="0" err="1">
                          <a:effectLst/>
                        </a:rPr>
                        <a:t>cenderung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sulit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dipahami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err="1">
                          <a:effectLst/>
                        </a:rPr>
                        <a:t>Masalah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Minimnya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Petunjuk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didalam</a:t>
                      </a:r>
                      <a:r>
                        <a:rPr lang="en-US" sz="2000" b="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 err="1">
                          <a:effectLst/>
                        </a:rPr>
                        <a:t>permainan</a:t>
                      </a:r>
                      <a:r>
                        <a:rPr lang="en-US" sz="2000" b="0" u="none" strike="noStrike" dirty="0">
                          <a:effectLst/>
                        </a:rPr>
                        <a:t> Riddle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54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Tidak</a:t>
                      </a:r>
                      <a:r>
                        <a:rPr lang="en-US" baseline="0" dirty="0" smtClean="0"/>
                        <a:t>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Valid</a:t>
                      </a:r>
                      <a:endParaRPr lang="en-US" dirty="0"/>
                    </a:p>
                  </a:txBody>
                  <a:tcPr/>
                </a:tc>
              </a:tr>
              <a:tr h="5543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5439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= 12 </a:t>
                      </a:r>
                      <a:r>
                        <a:rPr lang="en-US" dirty="0" err="1" smtClean="0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= 12 </a:t>
                      </a:r>
                      <a:r>
                        <a:rPr lang="en-US" dirty="0" err="1" smtClean="0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= 12 </a:t>
                      </a:r>
                      <a:r>
                        <a:rPr lang="en-US" baseline="0" dirty="0" err="1" smtClean="0"/>
                        <a:t>Responden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1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17" y="446393"/>
            <a:ext cx="3400806" cy="60080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7" y="446394"/>
            <a:ext cx="3327732" cy="60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666406"/>
            <a:ext cx="6801612" cy="634350"/>
          </a:xfrm>
        </p:spPr>
        <p:txBody>
          <a:bodyPr>
            <a:noAutofit/>
          </a:bodyPr>
          <a:lstStyle/>
          <a:p>
            <a:endParaRPr lang="id-ID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340" y="3283711"/>
            <a:ext cx="11171583" cy="6343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48" y="629000"/>
            <a:ext cx="3203550" cy="5696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78" y="629000"/>
            <a:ext cx="3230746" cy="5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3222</TotalTime>
  <Words>636</Words>
  <Application>Microsoft Office PowerPoint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Akida</dc:creator>
  <cp:lastModifiedBy>Agha</cp:lastModifiedBy>
  <cp:revision>24</cp:revision>
  <dcterms:created xsi:type="dcterms:W3CDTF">2016-04-27T05:26:31Z</dcterms:created>
  <dcterms:modified xsi:type="dcterms:W3CDTF">2016-05-02T05:49:50Z</dcterms:modified>
</cp:coreProperties>
</file>