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05" r:id="rId3"/>
    <p:sldId id="338" r:id="rId4"/>
    <p:sldId id="331" r:id="rId5"/>
    <p:sldId id="318" r:id="rId6"/>
    <p:sldId id="340" r:id="rId7"/>
    <p:sldId id="334" r:id="rId8"/>
    <p:sldId id="348" r:id="rId9"/>
    <p:sldId id="349" r:id="rId10"/>
    <p:sldId id="350" r:id="rId11"/>
    <p:sldId id="346" r:id="rId12"/>
    <p:sldId id="347" r:id="rId13"/>
    <p:sldId id="345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420EC-16EB-024B-9529-BDE6C054CB38}" v="63" dt="2023-02-03T06:17:01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58"/>
    <p:restoredTop sz="83946"/>
  </p:normalViewPr>
  <p:slideViewPr>
    <p:cSldViewPr snapToGrid="0">
      <p:cViewPr varScale="1">
        <p:scale>
          <a:sx n="80" d="100"/>
          <a:sy n="80" d="100"/>
        </p:scale>
        <p:origin x="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山 ファミリー" userId="9fadbf8cd42e59b5" providerId="LiveId" clId="{047EB408-6ED8-9D42-B439-56BDE680B513}"/>
    <pc:docChg chg="undo custSel addSld delSld modSld sldOrd">
      <pc:chgData name="松山 ファミリー" userId="9fadbf8cd42e59b5" providerId="LiveId" clId="{047EB408-6ED8-9D42-B439-56BDE680B513}" dt="2022-09-25T14:12:59.497" v="1971" actId="20577"/>
      <pc:docMkLst>
        <pc:docMk/>
      </pc:docMkLst>
      <pc:sldChg chg="addSp delSp modSp mod">
        <pc:chgData name="松山 ファミリー" userId="9fadbf8cd42e59b5" providerId="LiveId" clId="{047EB408-6ED8-9D42-B439-56BDE680B513}" dt="2022-09-17T16:37:56.206" v="64"/>
        <pc:sldMkLst>
          <pc:docMk/>
          <pc:sldMk cId="3350306855" sldId="256"/>
        </pc:sldMkLst>
        <pc:spChg chg="del">
          <ac:chgData name="松山 ファミリー" userId="9fadbf8cd42e59b5" providerId="LiveId" clId="{047EB408-6ED8-9D42-B439-56BDE680B513}" dt="2022-09-17T16:37:44.051" v="61" actId="478"/>
          <ac:spMkLst>
            <pc:docMk/>
            <pc:sldMk cId="3350306855" sldId="256"/>
            <ac:spMk id="2" creationId="{FBB51398-F136-2A40-8639-2DB749D38E9E}"/>
          </ac:spMkLst>
        </pc:spChg>
        <pc:spChg chg="del">
          <ac:chgData name="松山 ファミリー" userId="9fadbf8cd42e59b5" providerId="LiveId" clId="{047EB408-6ED8-9D42-B439-56BDE680B513}" dt="2022-09-17T16:37:46.116" v="62" actId="478"/>
          <ac:spMkLst>
            <pc:docMk/>
            <pc:sldMk cId="3350306855" sldId="256"/>
            <ac:spMk id="3" creationId="{FCFC2B13-6266-0642-B9F6-94CD3DB0E452}"/>
          </ac:spMkLst>
        </pc:spChg>
        <pc:spChg chg="del mod">
          <ac:chgData name="松山 ファミリー" userId="9fadbf8cd42e59b5" providerId="LiveId" clId="{047EB408-6ED8-9D42-B439-56BDE680B513}" dt="2022-09-17T16:37:54.564" v="63" actId="478"/>
          <ac:spMkLst>
            <pc:docMk/>
            <pc:sldMk cId="3350306855" sldId="256"/>
            <ac:spMk id="4" creationId="{28009588-2553-A14F-A4AD-0FE7A87C884A}"/>
          </ac:spMkLst>
        </pc:spChg>
        <pc:spChg chg="add mod">
          <ac:chgData name="松山 ファミリー" userId="9fadbf8cd42e59b5" providerId="LiveId" clId="{047EB408-6ED8-9D42-B439-56BDE680B513}" dt="2022-09-17T16:37:56.206" v="64"/>
          <ac:spMkLst>
            <pc:docMk/>
            <pc:sldMk cId="3350306855" sldId="256"/>
            <ac:spMk id="8" creationId="{9243659D-FDD0-82AC-5B43-AB862AC423BA}"/>
          </ac:spMkLst>
        </pc:spChg>
        <pc:spChg chg="add mod">
          <ac:chgData name="松山 ファミリー" userId="9fadbf8cd42e59b5" providerId="LiveId" clId="{047EB408-6ED8-9D42-B439-56BDE680B513}" dt="2022-09-17T16:37:46.116" v="62" actId="478"/>
          <ac:spMkLst>
            <pc:docMk/>
            <pc:sldMk cId="3350306855" sldId="256"/>
            <ac:spMk id="10" creationId="{D940A54F-A160-290F-94C7-91EE79FA6FD2}"/>
          </ac:spMkLst>
        </pc:spChg>
      </pc:sldChg>
      <pc:sldChg chg="del">
        <pc:chgData name="松山 ファミリー" userId="9fadbf8cd42e59b5" providerId="LiveId" clId="{047EB408-6ED8-9D42-B439-56BDE680B513}" dt="2022-09-17T16:37:23.714" v="28" actId="2696"/>
        <pc:sldMkLst>
          <pc:docMk/>
          <pc:sldMk cId="459912377" sldId="260"/>
        </pc:sldMkLst>
      </pc:sldChg>
      <pc:sldChg chg="del">
        <pc:chgData name="松山 ファミリー" userId="9fadbf8cd42e59b5" providerId="LiveId" clId="{047EB408-6ED8-9D42-B439-56BDE680B513}" dt="2022-09-17T16:37:24.145" v="29" actId="2696"/>
        <pc:sldMkLst>
          <pc:docMk/>
          <pc:sldMk cId="2116824476" sldId="262"/>
        </pc:sldMkLst>
      </pc:sldChg>
      <pc:sldChg chg="addSp delSp modSp mod">
        <pc:chgData name="松山 ファミリー" userId="9fadbf8cd42e59b5" providerId="LiveId" clId="{047EB408-6ED8-9D42-B439-56BDE680B513}" dt="2022-09-24T16:58:09.934" v="204"/>
        <pc:sldMkLst>
          <pc:docMk/>
          <pc:sldMk cId="899234248" sldId="266"/>
        </pc:sldMkLst>
        <pc:spChg chg="add del mod">
          <ac:chgData name="松山 ファミリー" userId="9fadbf8cd42e59b5" providerId="LiveId" clId="{047EB408-6ED8-9D42-B439-56BDE680B513}" dt="2022-09-24T16:58:09.934" v="204"/>
          <ac:spMkLst>
            <pc:docMk/>
            <pc:sldMk cId="899234248" sldId="266"/>
            <ac:spMk id="4" creationId="{A8740755-A7B8-E2AF-6B96-F9CCD5D9D794}"/>
          </ac:spMkLst>
        </pc:spChg>
        <pc:spChg chg="mod">
          <ac:chgData name="松山 ファミリー" userId="9fadbf8cd42e59b5" providerId="LiveId" clId="{047EB408-6ED8-9D42-B439-56BDE680B513}" dt="2022-09-24T16:52:53.851" v="201" actId="1076"/>
          <ac:spMkLst>
            <pc:docMk/>
            <pc:sldMk cId="899234248" sldId="266"/>
            <ac:spMk id="6" creationId="{0DE0CB4D-0373-F2DE-4DA1-0C031886377E}"/>
          </ac:spMkLst>
        </pc:spChg>
        <pc:graphicFrameChg chg="mod modGraphic">
          <ac:chgData name="松山 ファミリー" userId="9fadbf8cd42e59b5" providerId="LiveId" clId="{047EB408-6ED8-9D42-B439-56BDE680B513}" dt="2022-09-24T16:52:48.466" v="200" actId="14100"/>
          <ac:graphicFrameMkLst>
            <pc:docMk/>
            <pc:sldMk cId="899234248" sldId="266"/>
            <ac:graphicFrameMk id="5" creationId="{328DECAA-C2BA-89FC-041A-10D8FC19C1EA}"/>
          </ac:graphicFrameMkLst>
        </pc:graphicFrameChg>
      </pc:sldChg>
      <pc:sldChg chg="del">
        <pc:chgData name="松山 ファミリー" userId="9fadbf8cd42e59b5" providerId="LiveId" clId="{047EB408-6ED8-9D42-B439-56BDE680B513}" dt="2022-09-17T16:37:05.897" v="6" actId="2696"/>
        <pc:sldMkLst>
          <pc:docMk/>
          <pc:sldMk cId="943854852" sldId="277"/>
        </pc:sldMkLst>
      </pc:sldChg>
      <pc:sldChg chg="del">
        <pc:chgData name="松山 ファミリー" userId="9fadbf8cd42e59b5" providerId="LiveId" clId="{047EB408-6ED8-9D42-B439-56BDE680B513}" dt="2022-09-17T16:37:21.717" v="23" actId="2696"/>
        <pc:sldMkLst>
          <pc:docMk/>
          <pc:sldMk cId="3809112594" sldId="283"/>
        </pc:sldMkLst>
      </pc:sldChg>
      <pc:sldChg chg="del">
        <pc:chgData name="松山 ファミリー" userId="9fadbf8cd42e59b5" providerId="LiveId" clId="{047EB408-6ED8-9D42-B439-56BDE680B513}" dt="2022-09-17T16:37:22.980" v="26" actId="2696"/>
        <pc:sldMkLst>
          <pc:docMk/>
          <pc:sldMk cId="1848014363" sldId="284"/>
        </pc:sldMkLst>
      </pc:sldChg>
      <pc:sldChg chg="del">
        <pc:chgData name="松山 ファミリー" userId="9fadbf8cd42e59b5" providerId="LiveId" clId="{047EB408-6ED8-9D42-B439-56BDE680B513}" dt="2022-09-17T16:36:56.837" v="3" actId="2696"/>
        <pc:sldMkLst>
          <pc:docMk/>
          <pc:sldMk cId="3218537423" sldId="286"/>
        </pc:sldMkLst>
      </pc:sldChg>
      <pc:sldChg chg="del">
        <pc:chgData name="松山 ファミリー" userId="9fadbf8cd42e59b5" providerId="LiveId" clId="{047EB408-6ED8-9D42-B439-56BDE680B513}" dt="2022-09-17T16:37:07.034" v="7" actId="2696"/>
        <pc:sldMkLst>
          <pc:docMk/>
          <pc:sldMk cId="2382633288" sldId="287"/>
        </pc:sldMkLst>
      </pc:sldChg>
      <pc:sldChg chg="del">
        <pc:chgData name="松山 ファミリー" userId="9fadbf8cd42e59b5" providerId="LiveId" clId="{047EB408-6ED8-9D42-B439-56BDE680B513}" dt="2022-09-17T16:37:07.998" v="8" actId="2696"/>
        <pc:sldMkLst>
          <pc:docMk/>
          <pc:sldMk cId="3710492616" sldId="289"/>
        </pc:sldMkLst>
      </pc:sldChg>
      <pc:sldChg chg="del">
        <pc:chgData name="松山 ファミリー" userId="9fadbf8cd42e59b5" providerId="LiveId" clId="{047EB408-6ED8-9D42-B439-56BDE680B513}" dt="2022-09-17T16:37:25.682" v="33" actId="2696"/>
        <pc:sldMkLst>
          <pc:docMk/>
          <pc:sldMk cId="4040582184" sldId="290"/>
        </pc:sldMkLst>
      </pc:sldChg>
      <pc:sldChg chg="del">
        <pc:chgData name="松山 ファミリー" userId="9fadbf8cd42e59b5" providerId="LiveId" clId="{047EB408-6ED8-9D42-B439-56BDE680B513}" dt="2022-09-17T16:37:17.877" v="17" actId="2696"/>
        <pc:sldMkLst>
          <pc:docMk/>
          <pc:sldMk cId="285736074" sldId="291"/>
        </pc:sldMkLst>
      </pc:sldChg>
      <pc:sldChg chg="del">
        <pc:chgData name="松山 ファミリー" userId="9fadbf8cd42e59b5" providerId="LiveId" clId="{047EB408-6ED8-9D42-B439-56BDE680B513}" dt="2022-09-17T16:37:19.599" v="18" actId="2696"/>
        <pc:sldMkLst>
          <pc:docMk/>
          <pc:sldMk cId="2850582007" sldId="292"/>
        </pc:sldMkLst>
      </pc:sldChg>
      <pc:sldChg chg="del">
        <pc:chgData name="松山 ファミリー" userId="9fadbf8cd42e59b5" providerId="LiveId" clId="{047EB408-6ED8-9D42-B439-56BDE680B513}" dt="2022-09-17T16:37:20.799" v="21" actId="2696"/>
        <pc:sldMkLst>
          <pc:docMk/>
          <pc:sldMk cId="1394802060" sldId="293"/>
        </pc:sldMkLst>
      </pc:sldChg>
      <pc:sldChg chg="del">
        <pc:chgData name="松山 ファミリー" userId="9fadbf8cd42e59b5" providerId="LiveId" clId="{047EB408-6ED8-9D42-B439-56BDE680B513}" dt="2022-09-17T16:37:26.538" v="34" actId="2696"/>
        <pc:sldMkLst>
          <pc:docMk/>
          <pc:sldMk cId="2971613048" sldId="294"/>
        </pc:sldMkLst>
      </pc:sldChg>
      <pc:sldChg chg="del">
        <pc:chgData name="松山 ファミリー" userId="9fadbf8cd42e59b5" providerId="LiveId" clId="{047EB408-6ED8-9D42-B439-56BDE680B513}" dt="2022-09-17T16:37:13.789" v="14" actId="2696"/>
        <pc:sldMkLst>
          <pc:docMk/>
          <pc:sldMk cId="473111645" sldId="295"/>
        </pc:sldMkLst>
      </pc:sldChg>
      <pc:sldChg chg="del">
        <pc:chgData name="松山 ファミリー" userId="9fadbf8cd42e59b5" providerId="LiveId" clId="{047EB408-6ED8-9D42-B439-56BDE680B513}" dt="2022-09-17T16:37:16.350" v="16" actId="2696"/>
        <pc:sldMkLst>
          <pc:docMk/>
          <pc:sldMk cId="4196105793" sldId="297"/>
        </pc:sldMkLst>
      </pc:sldChg>
      <pc:sldChg chg="del">
        <pc:chgData name="松山 ファミリー" userId="9fadbf8cd42e59b5" providerId="LiveId" clId="{047EB408-6ED8-9D42-B439-56BDE680B513}" dt="2022-09-17T16:37:04.105" v="5" actId="2696"/>
        <pc:sldMkLst>
          <pc:docMk/>
          <pc:sldMk cId="1706027871" sldId="298"/>
        </pc:sldMkLst>
      </pc:sldChg>
      <pc:sldChg chg="del">
        <pc:chgData name="松山 ファミリー" userId="9fadbf8cd42e59b5" providerId="LiveId" clId="{047EB408-6ED8-9D42-B439-56BDE680B513}" dt="2022-09-17T16:37:02.467" v="4" actId="2696"/>
        <pc:sldMkLst>
          <pc:docMk/>
          <pc:sldMk cId="1702914581" sldId="300"/>
        </pc:sldMkLst>
      </pc:sldChg>
      <pc:sldChg chg="del">
        <pc:chgData name="松山 ファミリー" userId="9fadbf8cd42e59b5" providerId="LiveId" clId="{047EB408-6ED8-9D42-B439-56BDE680B513}" dt="2022-09-17T16:36:55.647" v="1" actId="2696"/>
        <pc:sldMkLst>
          <pc:docMk/>
          <pc:sldMk cId="4116187853" sldId="301"/>
        </pc:sldMkLst>
      </pc:sldChg>
      <pc:sldChg chg="del">
        <pc:chgData name="松山 ファミリー" userId="9fadbf8cd42e59b5" providerId="LiveId" clId="{047EB408-6ED8-9D42-B439-56BDE680B513}" dt="2022-09-17T16:36:56.393" v="2" actId="2696"/>
        <pc:sldMkLst>
          <pc:docMk/>
          <pc:sldMk cId="1498185526" sldId="302"/>
        </pc:sldMkLst>
      </pc:sldChg>
      <pc:sldChg chg="del">
        <pc:chgData name="松山 ファミリー" userId="9fadbf8cd42e59b5" providerId="LiveId" clId="{047EB408-6ED8-9D42-B439-56BDE680B513}" dt="2022-09-17T16:37:25.382" v="32" actId="2696"/>
        <pc:sldMkLst>
          <pc:docMk/>
          <pc:sldMk cId="3824044054" sldId="303"/>
        </pc:sldMkLst>
      </pc:sldChg>
      <pc:sldChg chg="del">
        <pc:chgData name="松山 ファミリー" userId="9fadbf8cd42e59b5" providerId="LiveId" clId="{047EB408-6ED8-9D42-B439-56BDE680B513}" dt="2022-09-17T16:37:08.485" v="9" actId="2696"/>
        <pc:sldMkLst>
          <pc:docMk/>
          <pc:sldMk cId="2942671077" sldId="304"/>
        </pc:sldMkLst>
      </pc:sldChg>
      <pc:sldChg chg="del">
        <pc:chgData name="松山 ファミリー" userId="9fadbf8cd42e59b5" providerId="LiveId" clId="{047EB408-6ED8-9D42-B439-56BDE680B513}" dt="2022-09-17T16:37:25.095" v="31" actId="2696"/>
        <pc:sldMkLst>
          <pc:docMk/>
          <pc:sldMk cId="647475756" sldId="305"/>
        </pc:sldMkLst>
      </pc:sldChg>
      <pc:sldChg chg="del">
        <pc:chgData name="松山 ファミリー" userId="9fadbf8cd42e59b5" providerId="LiveId" clId="{047EB408-6ED8-9D42-B439-56BDE680B513}" dt="2022-09-17T16:37:08.948" v="10" actId="2696"/>
        <pc:sldMkLst>
          <pc:docMk/>
          <pc:sldMk cId="4097563281" sldId="306"/>
        </pc:sldMkLst>
      </pc:sldChg>
      <pc:sldChg chg="del">
        <pc:chgData name="松山 ファミリー" userId="9fadbf8cd42e59b5" providerId="LiveId" clId="{047EB408-6ED8-9D42-B439-56BDE680B513}" dt="2022-09-17T16:37:23.309" v="27" actId="2696"/>
        <pc:sldMkLst>
          <pc:docMk/>
          <pc:sldMk cId="3655465088" sldId="307"/>
        </pc:sldMkLst>
      </pc:sldChg>
      <pc:sldChg chg="del">
        <pc:chgData name="松山 ファミリー" userId="9fadbf8cd42e59b5" providerId="LiveId" clId="{047EB408-6ED8-9D42-B439-56BDE680B513}" dt="2022-09-17T16:37:24.526" v="30" actId="2696"/>
        <pc:sldMkLst>
          <pc:docMk/>
          <pc:sldMk cId="1632097001" sldId="308"/>
        </pc:sldMkLst>
      </pc:sldChg>
      <pc:sldChg chg="del">
        <pc:chgData name="松山 ファミリー" userId="9fadbf8cd42e59b5" providerId="LiveId" clId="{047EB408-6ED8-9D42-B439-56BDE680B513}" dt="2022-09-17T16:37:09.896" v="11" actId="2696"/>
        <pc:sldMkLst>
          <pc:docMk/>
          <pc:sldMk cId="3104855306" sldId="309"/>
        </pc:sldMkLst>
      </pc:sldChg>
      <pc:sldChg chg="del">
        <pc:chgData name="松山 ファミリー" userId="9fadbf8cd42e59b5" providerId="LiveId" clId="{047EB408-6ED8-9D42-B439-56BDE680B513}" dt="2022-09-17T16:37:11.023" v="12" actId="2696"/>
        <pc:sldMkLst>
          <pc:docMk/>
          <pc:sldMk cId="736751701" sldId="310"/>
        </pc:sldMkLst>
      </pc:sldChg>
      <pc:sldChg chg="del">
        <pc:chgData name="松山 ファミリー" userId="9fadbf8cd42e59b5" providerId="LiveId" clId="{047EB408-6ED8-9D42-B439-56BDE680B513}" dt="2022-09-17T16:37:11.536" v="13" actId="2696"/>
        <pc:sldMkLst>
          <pc:docMk/>
          <pc:sldMk cId="1094324226" sldId="311"/>
        </pc:sldMkLst>
      </pc:sldChg>
      <pc:sldChg chg="del">
        <pc:chgData name="松山 ファミリー" userId="9fadbf8cd42e59b5" providerId="LiveId" clId="{047EB408-6ED8-9D42-B439-56BDE680B513}" dt="2022-09-17T16:37:15.895" v="15" actId="2696"/>
        <pc:sldMkLst>
          <pc:docMk/>
          <pc:sldMk cId="3045543238" sldId="313"/>
        </pc:sldMkLst>
      </pc:sldChg>
      <pc:sldChg chg="del">
        <pc:chgData name="松山 ファミリー" userId="9fadbf8cd42e59b5" providerId="LiveId" clId="{047EB408-6ED8-9D42-B439-56BDE680B513}" dt="2022-09-17T16:37:26.968" v="35" actId="2696"/>
        <pc:sldMkLst>
          <pc:docMk/>
          <pc:sldMk cId="2321304026" sldId="314"/>
        </pc:sldMkLst>
      </pc:sldChg>
      <pc:sldChg chg="del">
        <pc:chgData name="松山 ファミリー" userId="9fadbf8cd42e59b5" providerId="LiveId" clId="{047EB408-6ED8-9D42-B439-56BDE680B513}" dt="2022-09-17T16:37:21.403" v="22" actId="2696"/>
        <pc:sldMkLst>
          <pc:docMk/>
          <pc:sldMk cId="2964628996" sldId="317"/>
        </pc:sldMkLst>
      </pc:sldChg>
      <pc:sldChg chg="addSp modSp mod ord">
        <pc:chgData name="松山 ファミリー" userId="9fadbf8cd42e59b5" providerId="LiveId" clId="{047EB408-6ED8-9D42-B439-56BDE680B513}" dt="2022-09-25T12:26:49.979" v="1736" actId="164"/>
        <pc:sldMkLst>
          <pc:docMk/>
          <pc:sldMk cId="3149279028" sldId="317"/>
        </pc:sldMkLst>
        <pc:spChg chg="mod">
          <ac:chgData name="松山 ファミリー" userId="9fadbf8cd42e59b5" providerId="LiveId" clId="{047EB408-6ED8-9D42-B439-56BDE680B513}" dt="2022-09-24T16:52:04.019" v="197" actId="20577"/>
          <ac:spMkLst>
            <pc:docMk/>
            <pc:sldMk cId="3149279028" sldId="317"/>
            <ac:spMk id="2" creationId="{A70EEDFD-5E99-B94B-828C-85614590A8DB}"/>
          </ac:spMkLst>
        </pc:spChg>
        <pc:grpChg chg="add">
          <ac:chgData name="松山 ファミリー" userId="9fadbf8cd42e59b5" providerId="LiveId" clId="{047EB408-6ED8-9D42-B439-56BDE680B513}" dt="2022-09-25T10:28:57.899" v="1664" actId="164"/>
          <ac:grpSpMkLst>
            <pc:docMk/>
            <pc:sldMk cId="3149279028" sldId="317"/>
            <ac:grpSpMk id="4" creationId="{7600F847-E582-EC64-83BF-E5284D8CC594}"/>
          </ac:grpSpMkLst>
        </pc:grpChg>
        <pc:grpChg chg="add">
          <ac:chgData name="松山 ファミリー" userId="9fadbf8cd42e59b5" providerId="LiveId" clId="{047EB408-6ED8-9D42-B439-56BDE680B513}" dt="2022-09-25T12:26:49.979" v="1736" actId="164"/>
          <ac:grpSpMkLst>
            <pc:docMk/>
            <pc:sldMk cId="3149279028" sldId="317"/>
            <ac:grpSpMk id="8" creationId="{36486C62-C0ED-F252-7BC6-DC8979D12B4B}"/>
          </ac:grpSpMkLst>
        </pc:grpChg>
      </pc:sldChg>
      <pc:sldChg chg="modSp mod">
        <pc:chgData name="松山 ファミリー" userId="9fadbf8cd42e59b5" providerId="LiveId" clId="{047EB408-6ED8-9D42-B439-56BDE680B513}" dt="2022-09-24T16:51:59.604" v="194" actId="20577"/>
        <pc:sldMkLst>
          <pc:docMk/>
          <pc:sldMk cId="3022161083" sldId="318"/>
        </pc:sldMkLst>
        <pc:spChg chg="mod">
          <ac:chgData name="松山 ファミリー" userId="9fadbf8cd42e59b5" providerId="LiveId" clId="{047EB408-6ED8-9D42-B439-56BDE680B513}" dt="2022-09-24T16:51:59.604" v="194" actId="20577"/>
          <ac:spMkLst>
            <pc:docMk/>
            <pc:sldMk cId="3022161083" sldId="318"/>
            <ac:spMk id="2" creationId="{3A38DEEB-4F35-C74D-A1EF-98140184822C}"/>
          </ac:spMkLst>
        </pc:spChg>
        <pc:spChg chg="mod">
          <ac:chgData name="松山 ファミリー" userId="9fadbf8cd42e59b5" providerId="LiveId" clId="{047EB408-6ED8-9D42-B439-56BDE680B513}" dt="2022-09-24T16:51:11.277" v="191" actId="20577"/>
          <ac:spMkLst>
            <pc:docMk/>
            <pc:sldMk cId="3022161083" sldId="318"/>
            <ac:spMk id="4" creationId="{C8016B18-539A-A648-BE31-1363A2143D1E}"/>
          </ac:spMkLst>
        </pc:spChg>
      </pc:sldChg>
      <pc:sldChg chg="del">
        <pc:chgData name="松山 ファミリー" userId="9fadbf8cd42e59b5" providerId="LiveId" clId="{047EB408-6ED8-9D42-B439-56BDE680B513}" dt="2022-09-17T16:37:19.953" v="19" actId="2696"/>
        <pc:sldMkLst>
          <pc:docMk/>
          <pc:sldMk cId="3565281785" sldId="318"/>
        </pc:sldMkLst>
      </pc:sldChg>
      <pc:sldChg chg="del">
        <pc:chgData name="松山 ファミリー" userId="9fadbf8cd42e59b5" providerId="LiveId" clId="{047EB408-6ED8-9D42-B439-56BDE680B513}" dt="2022-09-17T16:37:20.294" v="20" actId="2696"/>
        <pc:sldMkLst>
          <pc:docMk/>
          <pc:sldMk cId="2855984225" sldId="319"/>
        </pc:sldMkLst>
      </pc:sldChg>
      <pc:sldChg chg="ord">
        <pc:chgData name="松山 ファミリー" userId="9fadbf8cd42e59b5" providerId="LiveId" clId="{047EB408-6ED8-9D42-B439-56BDE680B513}" dt="2022-09-25T13:52:25.712" v="1764" actId="20578"/>
        <pc:sldMkLst>
          <pc:docMk/>
          <pc:sldMk cId="2863724696" sldId="320"/>
        </pc:sldMkLst>
      </pc:sldChg>
      <pc:sldChg chg="del">
        <pc:chgData name="松山 ファミリー" userId="9fadbf8cd42e59b5" providerId="LiveId" clId="{047EB408-6ED8-9D42-B439-56BDE680B513}" dt="2022-09-17T16:36:53.285" v="0" actId="2696"/>
        <pc:sldMkLst>
          <pc:docMk/>
          <pc:sldMk cId="3159812305" sldId="320"/>
        </pc:sldMkLst>
      </pc:sldChg>
      <pc:sldChg chg="del">
        <pc:chgData name="松山 ファミリー" userId="9fadbf8cd42e59b5" providerId="LiveId" clId="{047EB408-6ED8-9D42-B439-56BDE680B513}" dt="2022-09-17T16:37:22.148" v="24" actId="2696"/>
        <pc:sldMkLst>
          <pc:docMk/>
          <pc:sldMk cId="3386629360" sldId="321"/>
        </pc:sldMkLst>
      </pc:sldChg>
      <pc:sldChg chg="del">
        <pc:chgData name="松山 ファミリー" userId="9fadbf8cd42e59b5" providerId="LiveId" clId="{047EB408-6ED8-9D42-B439-56BDE680B513}" dt="2022-09-17T16:37:22.482" v="25" actId="2696"/>
        <pc:sldMkLst>
          <pc:docMk/>
          <pc:sldMk cId="142305617" sldId="322"/>
        </pc:sldMkLst>
      </pc:sldChg>
      <pc:sldChg chg="ord">
        <pc:chgData name="松山 ファミリー" userId="9fadbf8cd42e59b5" providerId="LiveId" clId="{047EB408-6ED8-9D42-B439-56BDE680B513}" dt="2022-09-25T13:52:36.157" v="1765" actId="20578"/>
        <pc:sldMkLst>
          <pc:docMk/>
          <pc:sldMk cId="1969631013" sldId="322"/>
        </pc:sldMkLst>
      </pc:sldChg>
      <pc:sldChg chg="addSp delSp modSp new mod">
        <pc:chgData name="松山 ファミリー" userId="9fadbf8cd42e59b5" providerId="LiveId" clId="{047EB408-6ED8-9D42-B439-56BDE680B513}" dt="2022-09-25T10:26:36.550" v="1606" actId="115"/>
        <pc:sldMkLst>
          <pc:docMk/>
          <pc:sldMk cId="255084530" sldId="323"/>
        </pc:sldMkLst>
        <pc:spChg chg="mod">
          <ac:chgData name="松山 ファミリー" userId="9fadbf8cd42e59b5" providerId="LiveId" clId="{047EB408-6ED8-9D42-B439-56BDE680B513}" dt="2022-09-25T09:03:08.878" v="880" actId="20577"/>
          <ac:spMkLst>
            <pc:docMk/>
            <pc:sldMk cId="255084530" sldId="323"/>
            <ac:spMk id="2" creationId="{92A30844-5154-50D3-8C2A-191C8BF74D93}"/>
          </ac:spMkLst>
        </pc:spChg>
        <pc:spChg chg="mod">
          <ac:chgData name="松山 ファミリー" userId="9fadbf8cd42e59b5" providerId="LiveId" clId="{047EB408-6ED8-9D42-B439-56BDE680B513}" dt="2022-09-25T10:26:36.550" v="1606" actId="115"/>
          <ac:spMkLst>
            <pc:docMk/>
            <pc:sldMk cId="255084530" sldId="323"/>
            <ac:spMk id="3" creationId="{FFAFC384-3884-FD9E-FFD2-B9AAE564B4D6}"/>
          </ac:spMkLst>
        </pc:spChg>
        <pc:spChg chg="add mod">
          <ac:chgData name="松山 ファミリー" userId="9fadbf8cd42e59b5" providerId="LiveId" clId="{047EB408-6ED8-9D42-B439-56BDE680B513}" dt="2022-09-25T09:56:41.811" v="1224" actId="404"/>
          <ac:spMkLst>
            <pc:docMk/>
            <pc:sldMk cId="255084530" sldId="323"/>
            <ac:spMk id="7" creationId="{AB9B179E-C43E-BF8C-FEA8-F92B3E6FAB13}"/>
          </ac:spMkLst>
        </pc:spChg>
        <pc:spChg chg="add mod">
          <ac:chgData name="松山 ファミリー" userId="9fadbf8cd42e59b5" providerId="LiveId" clId="{047EB408-6ED8-9D42-B439-56BDE680B513}" dt="2022-09-25T09:56:53.637" v="1227" actId="404"/>
          <ac:spMkLst>
            <pc:docMk/>
            <pc:sldMk cId="255084530" sldId="323"/>
            <ac:spMk id="8" creationId="{16209B63-D67C-7285-ED03-E62EE64FB478}"/>
          </ac:spMkLst>
        </pc:spChg>
        <pc:spChg chg="add mod">
          <ac:chgData name="松山 ファミリー" userId="9fadbf8cd42e59b5" providerId="LiveId" clId="{047EB408-6ED8-9D42-B439-56BDE680B513}" dt="2022-09-25T08:58:40.145" v="685" actId="20577"/>
          <ac:spMkLst>
            <pc:docMk/>
            <pc:sldMk cId="255084530" sldId="323"/>
            <ac:spMk id="11" creationId="{7CA9425B-B1FE-5228-0821-D4C9D88D5438}"/>
          </ac:spMkLst>
        </pc:spChg>
        <pc:spChg chg="add mod">
          <ac:chgData name="松山 ファミリー" userId="9fadbf8cd42e59b5" providerId="LiveId" clId="{047EB408-6ED8-9D42-B439-56BDE680B513}" dt="2022-09-25T08:52:56.293" v="601" actId="255"/>
          <ac:spMkLst>
            <pc:docMk/>
            <pc:sldMk cId="255084530" sldId="323"/>
            <ac:spMk id="12" creationId="{D3FE01D6-A34C-5979-A502-8C50B4A2C2EF}"/>
          </ac:spMkLst>
        </pc:spChg>
        <pc:spChg chg="add mod">
          <ac:chgData name="松山 ファミリー" userId="9fadbf8cd42e59b5" providerId="LiveId" clId="{047EB408-6ED8-9D42-B439-56BDE680B513}" dt="2022-09-25T09:06:42.827" v="935" actId="1076"/>
          <ac:spMkLst>
            <pc:docMk/>
            <pc:sldMk cId="255084530" sldId="323"/>
            <ac:spMk id="14" creationId="{357F0215-2065-6E02-A90F-0CBDDDEDD5F8}"/>
          </ac:spMkLst>
        </pc:spChg>
        <pc:spChg chg="add mod">
          <ac:chgData name="松山 ファミリー" userId="9fadbf8cd42e59b5" providerId="LiveId" clId="{047EB408-6ED8-9D42-B439-56BDE680B513}" dt="2022-09-25T09:06:38.913" v="934" actId="1076"/>
          <ac:spMkLst>
            <pc:docMk/>
            <pc:sldMk cId="255084530" sldId="323"/>
            <ac:spMk id="15" creationId="{D9B2A9C3-DD98-B0BA-6CB7-DF20AFBEE861}"/>
          </ac:spMkLst>
        </pc:spChg>
        <pc:spChg chg="add mod">
          <ac:chgData name="松山 ファミリー" userId="9fadbf8cd42e59b5" providerId="LiveId" clId="{047EB408-6ED8-9D42-B439-56BDE680B513}" dt="2022-09-25T09:06:55.339" v="936" actId="1076"/>
          <ac:spMkLst>
            <pc:docMk/>
            <pc:sldMk cId="255084530" sldId="323"/>
            <ac:spMk id="18" creationId="{FE27ABAA-167C-5A54-8D76-56CA8B2DD2C2}"/>
          </ac:spMkLst>
        </pc:spChg>
        <pc:spChg chg="add mod">
          <ac:chgData name="松山 ファミリー" userId="9fadbf8cd42e59b5" providerId="LiveId" clId="{047EB408-6ED8-9D42-B439-56BDE680B513}" dt="2022-09-25T09:11:51.020" v="943" actId="14100"/>
          <ac:spMkLst>
            <pc:docMk/>
            <pc:sldMk cId="255084530" sldId="323"/>
            <ac:spMk id="20" creationId="{C3CE30FD-40A5-A1DE-9A5C-15370CD57637}"/>
          </ac:spMkLst>
        </pc:spChg>
        <pc:grpChg chg="add">
          <ac:chgData name="松山 ファミリー" userId="9fadbf8cd42e59b5" providerId="LiveId" clId="{047EB408-6ED8-9D42-B439-56BDE680B513}" dt="2022-09-25T08:43:38.686" v="393" actId="164"/>
          <ac:grpSpMkLst>
            <pc:docMk/>
            <pc:sldMk cId="255084530" sldId="323"/>
            <ac:grpSpMk id="9" creationId="{4E169912-5625-B6E7-D038-0D3298DA3787}"/>
          </ac:grpSpMkLst>
        </pc:grpChg>
        <pc:grpChg chg="add">
          <ac:chgData name="松山 ファミリー" userId="9fadbf8cd42e59b5" providerId="LiveId" clId="{047EB408-6ED8-9D42-B439-56BDE680B513}" dt="2022-09-25T08:43:43.736" v="394" actId="164"/>
          <ac:grpSpMkLst>
            <pc:docMk/>
            <pc:sldMk cId="255084530" sldId="323"/>
            <ac:grpSpMk id="10" creationId="{E2BF3E74-B7B1-C7E1-7CA0-8025C5F9A69C}"/>
          </ac:grpSpMkLst>
        </pc:grpChg>
        <pc:grpChg chg="add mod">
          <ac:chgData name="松山 ファミリー" userId="9fadbf8cd42e59b5" providerId="LiveId" clId="{047EB408-6ED8-9D42-B439-56BDE680B513}" dt="2022-09-25T08:53:24.671" v="605" actId="1076"/>
          <ac:grpSpMkLst>
            <pc:docMk/>
            <pc:sldMk cId="255084530" sldId="323"/>
            <ac:grpSpMk id="13" creationId="{2F1AD7D7-FB6C-646E-AB0E-9E5CC83BB4BE}"/>
          </ac:grpSpMkLst>
        </pc:grpChg>
        <pc:grpChg chg="add mod">
          <ac:chgData name="松山 ファミリー" userId="9fadbf8cd42e59b5" providerId="LiveId" clId="{047EB408-6ED8-9D42-B439-56BDE680B513}" dt="2022-09-25T09:11:45.912" v="942" actId="1076"/>
          <ac:grpSpMkLst>
            <pc:docMk/>
            <pc:sldMk cId="255084530" sldId="323"/>
            <ac:grpSpMk id="16" creationId="{02059C2B-30AB-7160-521B-E7AF4ACC498D}"/>
          </ac:grpSpMkLst>
        </pc:grpChg>
        <pc:grpChg chg="add">
          <ac:chgData name="松山 ファミリー" userId="9fadbf8cd42e59b5" providerId="LiveId" clId="{047EB408-6ED8-9D42-B439-56BDE680B513}" dt="2022-09-25T09:11:55.515" v="944" actId="164"/>
          <ac:grpSpMkLst>
            <pc:docMk/>
            <pc:sldMk cId="255084530" sldId="323"/>
            <ac:grpSpMk id="21" creationId="{D8C2E559-FC89-09C3-FDF5-86F72A8EF20B}"/>
          </ac:grpSpMkLst>
        </pc:grpChg>
        <pc:graphicFrameChg chg="add del mod modGraphic">
          <ac:chgData name="松山 ファミリー" userId="9fadbf8cd42e59b5" providerId="LiveId" clId="{047EB408-6ED8-9D42-B439-56BDE680B513}" dt="2022-09-25T09:46:17.511" v="1082" actId="478"/>
          <ac:graphicFrameMkLst>
            <pc:docMk/>
            <pc:sldMk cId="255084530" sldId="323"/>
            <ac:graphicFrameMk id="17" creationId="{84363F93-2DA8-CBF4-EB4B-51D51AE2FF03}"/>
          </ac:graphicFrameMkLst>
        </pc:graphicFrameChg>
        <pc:graphicFrameChg chg="add mod">
          <ac:chgData name="松山 ファミリー" userId="9fadbf8cd42e59b5" providerId="LiveId" clId="{047EB408-6ED8-9D42-B439-56BDE680B513}" dt="2022-09-25T09:46:30.558" v="1084" actId="1076"/>
          <ac:graphicFrameMkLst>
            <pc:docMk/>
            <pc:sldMk cId="255084530" sldId="323"/>
            <ac:graphicFrameMk id="22" creationId="{E44B1856-088C-3C67-8857-BDD32FA4271B}"/>
          </ac:graphicFrameMkLst>
        </pc:graphicFrameChg>
        <pc:picChg chg="add mod">
          <ac:chgData name="松山 ファミリー" userId="9fadbf8cd42e59b5" providerId="LiveId" clId="{047EB408-6ED8-9D42-B439-56BDE680B513}" dt="2022-09-25T08:42:18.132" v="361" actId="1076"/>
          <ac:picMkLst>
            <pc:docMk/>
            <pc:sldMk cId="255084530" sldId="323"/>
            <ac:picMk id="5" creationId="{A2CD771B-0599-AE33-416B-C73DD38A571F}"/>
          </ac:picMkLst>
        </pc:picChg>
        <pc:picChg chg="add mod">
          <ac:chgData name="松山 ファミリー" userId="9fadbf8cd42e59b5" providerId="LiveId" clId="{047EB408-6ED8-9D42-B439-56BDE680B513}" dt="2022-09-25T08:42:11.553" v="359" actId="1076"/>
          <ac:picMkLst>
            <pc:docMk/>
            <pc:sldMk cId="255084530" sldId="323"/>
            <ac:picMk id="6" creationId="{3034849C-58F3-3BC2-5DEA-56DF0820DCCC}"/>
          </ac:picMkLst>
        </pc:picChg>
        <pc:picChg chg="add del mod">
          <ac:chgData name="松山 ファミリー" userId="9fadbf8cd42e59b5" providerId="LiveId" clId="{047EB408-6ED8-9D42-B439-56BDE680B513}" dt="2022-09-25T09:11:27.766" v="939" actId="478"/>
          <ac:picMkLst>
            <pc:docMk/>
            <pc:sldMk cId="255084530" sldId="323"/>
            <ac:picMk id="19" creationId="{66E676A4-B409-1CE8-3D46-02A97CCCA0FB}"/>
          </ac:picMkLst>
        </pc:picChg>
      </pc:sldChg>
      <pc:sldChg chg="addSp delSp modSp add mod modShow">
        <pc:chgData name="松山 ファミリー" userId="9fadbf8cd42e59b5" providerId="LiveId" clId="{047EB408-6ED8-9D42-B439-56BDE680B513}" dt="2022-09-25T10:26:29.237" v="1605" actId="20578"/>
        <pc:sldMkLst>
          <pc:docMk/>
          <pc:sldMk cId="4004265357" sldId="324"/>
        </pc:sldMkLst>
        <pc:spChg chg="mod">
          <ac:chgData name="松山 ファミリー" userId="9fadbf8cd42e59b5" providerId="LiveId" clId="{047EB408-6ED8-9D42-B439-56BDE680B513}" dt="2022-09-25T09:13:23.561" v="947" actId="20577"/>
          <ac:spMkLst>
            <pc:docMk/>
            <pc:sldMk cId="4004265357" sldId="324"/>
            <ac:spMk id="2" creationId="{92A30844-5154-50D3-8C2A-191C8BF74D93}"/>
          </ac:spMkLst>
        </pc:spChg>
        <pc:spChg chg="mod">
          <ac:chgData name="松山 ファミリー" userId="9fadbf8cd42e59b5" providerId="LiveId" clId="{047EB408-6ED8-9D42-B439-56BDE680B513}" dt="2022-09-25T10:26:29.237" v="1605" actId="20578"/>
          <ac:spMkLst>
            <pc:docMk/>
            <pc:sldMk cId="4004265357" sldId="324"/>
            <ac:spMk id="3" creationId="{FFAFC384-3884-FD9E-FFD2-B9AAE564B4D6}"/>
          </ac:spMkLst>
        </pc:spChg>
        <pc:spChg chg="mod">
          <ac:chgData name="松山 ファミリー" userId="9fadbf8cd42e59b5" providerId="LiveId" clId="{047EB408-6ED8-9D42-B439-56BDE680B513}" dt="2022-09-25T09:21:44.469" v="965" actId="122"/>
          <ac:spMkLst>
            <pc:docMk/>
            <pc:sldMk cId="4004265357" sldId="324"/>
            <ac:spMk id="11" creationId="{7CA9425B-B1FE-5228-0821-D4C9D88D5438}"/>
          </ac:spMkLst>
        </pc:spChg>
        <pc:spChg chg="del">
          <ac:chgData name="松山 ファミリー" userId="9fadbf8cd42e59b5" providerId="LiveId" clId="{047EB408-6ED8-9D42-B439-56BDE680B513}" dt="2022-09-25T09:20:53.040" v="954" actId="478"/>
          <ac:spMkLst>
            <pc:docMk/>
            <pc:sldMk cId="4004265357" sldId="324"/>
            <ac:spMk id="12" creationId="{D3FE01D6-A34C-5979-A502-8C50B4A2C2EF}"/>
          </ac:spMkLst>
        </pc:spChg>
        <pc:spChg chg="mod">
          <ac:chgData name="松山 ファミリー" userId="9fadbf8cd42e59b5" providerId="LiveId" clId="{047EB408-6ED8-9D42-B439-56BDE680B513}" dt="2022-09-25T09:27:13.887" v="966" actId="1076"/>
          <ac:spMkLst>
            <pc:docMk/>
            <pc:sldMk cId="4004265357" sldId="324"/>
            <ac:spMk id="14" creationId="{357F0215-2065-6E02-A90F-0CBDDDEDD5F8}"/>
          </ac:spMkLst>
        </pc:spChg>
        <pc:spChg chg="mod">
          <ac:chgData name="松山 ファミリー" userId="9fadbf8cd42e59b5" providerId="LiveId" clId="{047EB408-6ED8-9D42-B439-56BDE680B513}" dt="2022-09-25T09:27:20.086" v="967" actId="1076"/>
          <ac:spMkLst>
            <pc:docMk/>
            <pc:sldMk cId="4004265357" sldId="324"/>
            <ac:spMk id="15" creationId="{D9B2A9C3-DD98-B0BA-6CB7-DF20AFBEE861}"/>
          </ac:spMkLst>
        </pc:spChg>
        <pc:spChg chg="mod">
          <ac:chgData name="松山 ファミリー" userId="9fadbf8cd42e59b5" providerId="LiveId" clId="{047EB408-6ED8-9D42-B439-56BDE680B513}" dt="2022-09-25T09:55:15.006" v="1191" actId="1076"/>
          <ac:spMkLst>
            <pc:docMk/>
            <pc:sldMk cId="4004265357" sldId="324"/>
            <ac:spMk id="18" creationId="{FE27ABAA-167C-5A54-8D76-56CA8B2DD2C2}"/>
          </ac:spMkLst>
        </pc:spChg>
        <pc:spChg chg="mod">
          <ac:chgData name="松山 ファミリー" userId="9fadbf8cd42e59b5" providerId="LiveId" clId="{047EB408-6ED8-9D42-B439-56BDE680B513}" dt="2022-09-25T09:27:24.302" v="968" actId="14100"/>
          <ac:spMkLst>
            <pc:docMk/>
            <pc:sldMk cId="4004265357" sldId="324"/>
            <ac:spMk id="20" creationId="{C3CE30FD-40A5-A1DE-9A5C-15370CD57637}"/>
          </ac:spMkLst>
        </pc:spChg>
        <pc:spChg chg="add mod">
          <ac:chgData name="松山 ファミリー" userId="9fadbf8cd42e59b5" providerId="LiveId" clId="{047EB408-6ED8-9D42-B439-56BDE680B513}" dt="2022-09-25T09:56:18.812" v="1219" actId="20577"/>
          <ac:spMkLst>
            <pc:docMk/>
            <pc:sldMk cId="4004265357" sldId="324"/>
            <ac:spMk id="24" creationId="{CFF2ED12-1D78-BCA3-AC06-42D08469AAF3}"/>
          </ac:spMkLst>
        </pc:spChg>
        <pc:grpChg chg="del">
          <ac:chgData name="松山 ファミリー" userId="9fadbf8cd42e59b5" providerId="LiveId" clId="{047EB408-6ED8-9D42-B439-56BDE680B513}" dt="2022-09-25T09:47:25.387" v="1107" actId="478"/>
          <ac:grpSpMkLst>
            <pc:docMk/>
            <pc:sldMk cId="4004265357" sldId="324"/>
            <ac:grpSpMk id="9" creationId="{4E169912-5625-B6E7-D038-0D3298DA3787}"/>
          </ac:grpSpMkLst>
        </pc:grpChg>
        <pc:grpChg chg="del">
          <ac:chgData name="松山 ファミリー" userId="9fadbf8cd42e59b5" providerId="LiveId" clId="{047EB408-6ED8-9D42-B439-56BDE680B513}" dt="2022-09-25T09:47:25.985" v="1108" actId="478"/>
          <ac:grpSpMkLst>
            <pc:docMk/>
            <pc:sldMk cId="4004265357" sldId="324"/>
            <ac:grpSpMk id="10" creationId="{E2BF3E74-B7B1-C7E1-7CA0-8025C5F9A69C}"/>
          </ac:grpSpMkLst>
        </pc:grpChg>
        <pc:grpChg chg="del">
          <ac:chgData name="松山 ファミリー" userId="9fadbf8cd42e59b5" providerId="LiveId" clId="{047EB408-6ED8-9D42-B439-56BDE680B513}" dt="2022-09-25T09:20:53.040" v="954" actId="478"/>
          <ac:grpSpMkLst>
            <pc:docMk/>
            <pc:sldMk cId="4004265357" sldId="324"/>
            <ac:grpSpMk id="13" creationId="{2F1AD7D7-FB6C-646E-AB0E-9E5CC83BB4BE}"/>
          </ac:grpSpMkLst>
        </pc:grpChg>
        <pc:grpChg chg="mod">
          <ac:chgData name="松山 ファミリー" userId="9fadbf8cd42e59b5" providerId="LiveId" clId="{047EB408-6ED8-9D42-B439-56BDE680B513}" dt="2022-09-25T09:54:44.530" v="1189" actId="1076"/>
          <ac:grpSpMkLst>
            <pc:docMk/>
            <pc:sldMk cId="4004265357" sldId="324"/>
            <ac:grpSpMk id="21" creationId="{D8C2E559-FC89-09C3-FDF5-86F72A8EF20B}"/>
          </ac:grpSpMkLst>
        </pc:grpChg>
        <pc:graphicFrameChg chg="del mod">
          <ac:chgData name="松山 ファミリー" userId="9fadbf8cd42e59b5" providerId="LiveId" clId="{047EB408-6ED8-9D42-B439-56BDE680B513}" dt="2022-09-25T09:42:51.057" v="1076" actId="478"/>
          <ac:graphicFrameMkLst>
            <pc:docMk/>
            <pc:sldMk cId="4004265357" sldId="324"/>
            <ac:graphicFrameMk id="17" creationId="{84363F93-2DA8-CBF4-EB4B-51D51AE2FF03}"/>
          </ac:graphicFrameMkLst>
        </pc:graphicFrameChg>
        <pc:graphicFrameChg chg="add del mod">
          <ac:chgData name="松山 ファミリー" userId="9fadbf8cd42e59b5" providerId="LiveId" clId="{047EB408-6ED8-9D42-B439-56BDE680B513}" dt="2022-09-25T09:46:02.355" v="1079" actId="478"/>
          <ac:graphicFrameMkLst>
            <pc:docMk/>
            <pc:sldMk cId="4004265357" sldId="324"/>
            <ac:graphicFrameMk id="19" creationId="{2C1D334F-72AA-4988-2C0A-E0C6B5B6ECB7}"/>
          </ac:graphicFrameMkLst>
        </pc:graphicFrameChg>
        <pc:graphicFrameChg chg="add mod">
          <ac:chgData name="松山 ファミリー" userId="9fadbf8cd42e59b5" providerId="LiveId" clId="{047EB408-6ED8-9D42-B439-56BDE680B513}" dt="2022-09-25T09:55:15.006" v="1191" actId="1076"/>
          <ac:graphicFrameMkLst>
            <pc:docMk/>
            <pc:sldMk cId="4004265357" sldId="324"/>
            <ac:graphicFrameMk id="22" creationId="{F99B6D03-5B87-AE05-2753-936FDB4B9EAC}"/>
          </ac:graphicFrameMkLst>
        </pc:graphicFrameChg>
        <pc:picChg chg="add mod">
          <ac:chgData name="松山 ファミリー" userId="9fadbf8cd42e59b5" providerId="LiveId" clId="{047EB408-6ED8-9D42-B439-56BDE680B513}" dt="2022-09-25T09:47:54.646" v="1110" actId="1076"/>
          <ac:picMkLst>
            <pc:docMk/>
            <pc:sldMk cId="4004265357" sldId="324"/>
            <ac:picMk id="23" creationId="{89F8CDCF-A22D-047E-2204-BAFF57B5924F}"/>
          </ac:picMkLst>
        </pc:picChg>
      </pc:sldChg>
      <pc:sldChg chg="addSp delSp modSp add del mod">
        <pc:chgData name="松山 ファミリー" userId="9fadbf8cd42e59b5" providerId="LiveId" clId="{047EB408-6ED8-9D42-B439-56BDE680B513}" dt="2022-09-25T09:58:05.816" v="1237" actId="2696"/>
        <pc:sldMkLst>
          <pc:docMk/>
          <pc:sldMk cId="2557920796" sldId="325"/>
        </pc:sldMkLst>
        <pc:spChg chg="del">
          <ac:chgData name="松山 ファミリー" userId="9fadbf8cd42e59b5" providerId="LiveId" clId="{047EB408-6ED8-9D42-B439-56BDE680B513}" dt="2022-09-25T09:57:51.469" v="1236" actId="478"/>
          <ac:spMkLst>
            <pc:docMk/>
            <pc:sldMk cId="2557920796" sldId="325"/>
            <ac:spMk id="2" creationId="{92A30844-5154-50D3-8C2A-191C8BF74D93}"/>
          </ac:spMkLst>
        </pc:spChg>
        <pc:spChg chg="del mod">
          <ac:chgData name="松山 ファミリー" userId="9fadbf8cd42e59b5" providerId="LiveId" clId="{047EB408-6ED8-9D42-B439-56BDE680B513}" dt="2022-09-25T09:57:48.989" v="1235" actId="478"/>
          <ac:spMkLst>
            <pc:docMk/>
            <pc:sldMk cId="2557920796" sldId="325"/>
            <ac:spMk id="3" creationId="{FFAFC384-3884-FD9E-FFD2-B9AAE564B4D6}"/>
          </ac:spMkLst>
        </pc:spChg>
        <pc:spChg chg="add mod">
          <ac:chgData name="松山 ファミリー" userId="9fadbf8cd42e59b5" providerId="LiveId" clId="{047EB408-6ED8-9D42-B439-56BDE680B513}" dt="2022-09-25T09:57:48.989" v="1235" actId="478"/>
          <ac:spMkLst>
            <pc:docMk/>
            <pc:sldMk cId="2557920796" sldId="325"/>
            <ac:spMk id="6" creationId="{5CCA2526-D2CF-B210-C1D5-74473AE1915E}"/>
          </ac:spMkLst>
        </pc:spChg>
        <pc:spChg chg="add mod">
          <ac:chgData name="松山 ファミリー" userId="9fadbf8cd42e59b5" providerId="LiveId" clId="{047EB408-6ED8-9D42-B439-56BDE680B513}" dt="2022-09-25T09:57:51.469" v="1236" actId="478"/>
          <ac:spMkLst>
            <pc:docMk/>
            <pc:sldMk cId="2557920796" sldId="325"/>
            <ac:spMk id="8" creationId="{CB5CBBC0-B935-6AA3-24A1-C00C753A1A56}"/>
          </ac:spMkLst>
        </pc:spChg>
        <pc:spChg chg="del">
          <ac:chgData name="松山 ファミリー" userId="9fadbf8cd42e59b5" providerId="LiveId" clId="{047EB408-6ED8-9D42-B439-56BDE680B513}" dt="2022-09-25T09:57:46.892" v="1233" actId="478"/>
          <ac:spMkLst>
            <pc:docMk/>
            <pc:sldMk cId="2557920796" sldId="325"/>
            <ac:spMk id="18" creationId="{FE27ABAA-167C-5A54-8D76-56CA8B2DD2C2}"/>
          </ac:spMkLst>
        </pc:spChg>
        <pc:spChg chg="del">
          <ac:chgData name="松山 ファミリー" userId="9fadbf8cd42e59b5" providerId="LiveId" clId="{047EB408-6ED8-9D42-B439-56BDE680B513}" dt="2022-09-25T09:57:44.952" v="1232" actId="478"/>
          <ac:spMkLst>
            <pc:docMk/>
            <pc:sldMk cId="2557920796" sldId="325"/>
            <ac:spMk id="24" creationId="{CFF2ED12-1D78-BCA3-AC06-42D08469AAF3}"/>
          </ac:spMkLst>
        </pc:spChg>
        <pc:grpChg chg="del">
          <ac:chgData name="松山 ファミリー" userId="9fadbf8cd42e59b5" providerId="LiveId" clId="{047EB408-6ED8-9D42-B439-56BDE680B513}" dt="2022-09-25T09:57:36.587" v="1229" actId="478"/>
          <ac:grpSpMkLst>
            <pc:docMk/>
            <pc:sldMk cId="2557920796" sldId="325"/>
            <ac:grpSpMk id="21" creationId="{D8C2E559-FC89-09C3-FDF5-86F72A8EF20B}"/>
          </ac:grpSpMkLst>
        </pc:grpChg>
        <pc:graphicFrameChg chg="del">
          <ac:chgData name="松山 ファミリー" userId="9fadbf8cd42e59b5" providerId="LiveId" clId="{047EB408-6ED8-9D42-B439-56BDE680B513}" dt="2022-09-25T09:57:40.385" v="1230" actId="478"/>
          <ac:graphicFrameMkLst>
            <pc:docMk/>
            <pc:sldMk cId="2557920796" sldId="325"/>
            <ac:graphicFrameMk id="22" creationId="{F99B6D03-5B87-AE05-2753-936FDB4B9EAC}"/>
          </ac:graphicFrameMkLst>
        </pc:graphicFrameChg>
        <pc:picChg chg="del">
          <ac:chgData name="松山 ファミリー" userId="9fadbf8cd42e59b5" providerId="LiveId" clId="{047EB408-6ED8-9D42-B439-56BDE680B513}" dt="2022-09-25T09:57:43.579" v="1231" actId="478"/>
          <ac:picMkLst>
            <pc:docMk/>
            <pc:sldMk cId="2557920796" sldId="325"/>
            <ac:picMk id="23" creationId="{89F8CDCF-A22D-047E-2204-BAFF57B5924F}"/>
          </ac:picMkLst>
        </pc:picChg>
      </pc:sldChg>
      <pc:sldChg chg="addSp delSp modSp add mod ord">
        <pc:chgData name="松山 ファミリー" userId="9fadbf8cd42e59b5" providerId="LiveId" clId="{047EB408-6ED8-9D42-B439-56BDE680B513}" dt="2022-09-25T10:32:37.983" v="1720" actId="1076"/>
        <pc:sldMkLst>
          <pc:docMk/>
          <pc:sldMk cId="4273279149" sldId="325"/>
        </pc:sldMkLst>
        <pc:spChg chg="mod">
          <ac:chgData name="松山 ファミリー" userId="9fadbf8cd42e59b5" providerId="LiveId" clId="{047EB408-6ED8-9D42-B439-56BDE680B513}" dt="2022-09-25T09:58:20.386" v="1241" actId="20577"/>
          <ac:spMkLst>
            <pc:docMk/>
            <pc:sldMk cId="4273279149" sldId="325"/>
            <ac:spMk id="2" creationId="{92A30844-5154-50D3-8C2A-191C8BF74D93}"/>
          </ac:spMkLst>
        </pc:spChg>
        <pc:spChg chg="mod">
          <ac:chgData name="松山 ファミリー" userId="9fadbf8cd42e59b5" providerId="LiveId" clId="{047EB408-6ED8-9D42-B439-56BDE680B513}" dt="2022-09-25T10:26:22.182" v="1603" actId="115"/>
          <ac:spMkLst>
            <pc:docMk/>
            <pc:sldMk cId="4273279149" sldId="325"/>
            <ac:spMk id="3" creationId="{FFAFC384-3884-FD9E-FFD2-B9AAE564B4D6}"/>
          </ac:spMkLst>
        </pc:spChg>
        <pc:spChg chg="mod topLvl">
          <ac:chgData name="松山 ファミリー" userId="9fadbf8cd42e59b5" providerId="LiveId" clId="{047EB408-6ED8-9D42-B439-56BDE680B513}" dt="2022-09-25T10:30:07.587" v="1688" actId="1076"/>
          <ac:spMkLst>
            <pc:docMk/>
            <pc:sldMk cId="4273279149" sldId="325"/>
            <ac:spMk id="7" creationId="{AB9B179E-C43E-BF8C-FEA8-F92B3E6FAB13}"/>
          </ac:spMkLst>
        </pc:spChg>
        <pc:spChg chg="mod">
          <ac:chgData name="松山 ファミリー" userId="9fadbf8cd42e59b5" providerId="LiveId" clId="{047EB408-6ED8-9D42-B439-56BDE680B513}" dt="2022-09-25T10:16:17.429" v="1383" actId="1076"/>
          <ac:spMkLst>
            <pc:docMk/>
            <pc:sldMk cId="4273279149" sldId="325"/>
            <ac:spMk id="18" creationId="{FE27ABAA-167C-5A54-8D76-56CA8B2DD2C2}"/>
          </ac:spMkLst>
        </pc:spChg>
        <pc:spChg chg="mod">
          <ac:chgData name="松山 ファミリー" userId="9fadbf8cd42e59b5" providerId="LiveId" clId="{047EB408-6ED8-9D42-B439-56BDE680B513}" dt="2022-09-25T10:32:04.727" v="1716" actId="1076"/>
          <ac:spMkLst>
            <pc:docMk/>
            <pc:sldMk cId="4273279149" sldId="325"/>
            <ac:spMk id="26" creationId="{A8E9B9D8-5E8E-AB0C-6CAF-4E1DF5019B45}"/>
          </ac:spMkLst>
        </pc:spChg>
        <pc:spChg chg="mod">
          <ac:chgData name="松山 ファミリー" userId="9fadbf8cd42e59b5" providerId="LiveId" clId="{047EB408-6ED8-9D42-B439-56BDE680B513}" dt="2022-09-25T10:32:37.983" v="1720" actId="1076"/>
          <ac:spMkLst>
            <pc:docMk/>
            <pc:sldMk cId="4273279149" sldId="325"/>
            <ac:spMk id="29" creationId="{7C4C6CDC-7B6E-2047-D18F-D6465B98C3D5}"/>
          </ac:spMkLst>
        </pc:spChg>
        <pc:spChg chg="mod">
          <ac:chgData name="松山 ファミリー" userId="9fadbf8cd42e59b5" providerId="LiveId" clId="{047EB408-6ED8-9D42-B439-56BDE680B513}" dt="2022-09-25T10:32:32.832" v="1719" actId="1076"/>
          <ac:spMkLst>
            <pc:docMk/>
            <pc:sldMk cId="4273279149" sldId="325"/>
            <ac:spMk id="30" creationId="{31CB2231-D564-73BE-188F-C2F9871B9EB9}"/>
          </ac:spMkLst>
        </pc:spChg>
        <pc:spChg chg="mod">
          <ac:chgData name="松山 ファミリー" userId="9fadbf8cd42e59b5" providerId="LiveId" clId="{047EB408-6ED8-9D42-B439-56BDE680B513}" dt="2022-09-25T10:31:43.678" v="1707" actId="404"/>
          <ac:spMkLst>
            <pc:docMk/>
            <pc:sldMk cId="4273279149" sldId="325"/>
            <ac:spMk id="31" creationId="{635D1628-6526-3070-0300-B41E677A86CE}"/>
          </ac:spMkLst>
        </pc:spChg>
        <pc:spChg chg="mod">
          <ac:chgData name="松山 ファミリー" userId="9fadbf8cd42e59b5" providerId="LiveId" clId="{047EB408-6ED8-9D42-B439-56BDE680B513}" dt="2022-09-25T10:29:02.876" v="1665"/>
          <ac:spMkLst>
            <pc:docMk/>
            <pc:sldMk cId="4273279149" sldId="325"/>
            <ac:spMk id="33" creationId="{CFDF8D02-F212-ED37-CD42-91A1BADC78D0}"/>
          </ac:spMkLst>
        </pc:spChg>
        <pc:spChg chg="mod">
          <ac:chgData name="松山 ファミリー" userId="9fadbf8cd42e59b5" providerId="LiveId" clId="{047EB408-6ED8-9D42-B439-56BDE680B513}" dt="2022-09-25T10:29:02.876" v="1665"/>
          <ac:spMkLst>
            <pc:docMk/>
            <pc:sldMk cId="4273279149" sldId="325"/>
            <ac:spMk id="34" creationId="{A9382576-5496-2367-7442-CA348B3FB09A}"/>
          </ac:spMkLst>
        </pc:spChg>
        <pc:spChg chg="mod">
          <ac:chgData name="松山 ファミリー" userId="9fadbf8cd42e59b5" providerId="LiveId" clId="{047EB408-6ED8-9D42-B439-56BDE680B513}" dt="2022-09-25T10:29:02.876" v="1665"/>
          <ac:spMkLst>
            <pc:docMk/>
            <pc:sldMk cId="4273279149" sldId="325"/>
            <ac:spMk id="35" creationId="{3DDA20BD-CE95-67FE-A4DB-71A9B7B0CD5F}"/>
          </ac:spMkLst>
        </pc:spChg>
        <pc:spChg chg="mod">
          <ac:chgData name="松山 ファミリー" userId="9fadbf8cd42e59b5" providerId="LiveId" clId="{047EB408-6ED8-9D42-B439-56BDE680B513}" dt="2022-09-25T10:29:02.876" v="1665"/>
          <ac:spMkLst>
            <pc:docMk/>
            <pc:sldMk cId="4273279149" sldId="325"/>
            <ac:spMk id="36" creationId="{B0D42422-9D52-DF5E-9B65-F495AFBBC26E}"/>
          </ac:spMkLst>
        </pc:spChg>
        <pc:spChg chg="mod">
          <ac:chgData name="松山 ファミリー" userId="9fadbf8cd42e59b5" providerId="LiveId" clId="{047EB408-6ED8-9D42-B439-56BDE680B513}" dt="2022-09-25T10:29:02.876" v="1665"/>
          <ac:spMkLst>
            <pc:docMk/>
            <pc:sldMk cId="4273279149" sldId="325"/>
            <ac:spMk id="37" creationId="{F12BBD08-36C0-D457-031D-6F1B9990448F}"/>
          </ac:spMkLst>
        </pc:spChg>
        <pc:grpChg chg="del mod">
          <ac:chgData name="松山 ファミリー" userId="9fadbf8cd42e59b5" providerId="LiveId" clId="{047EB408-6ED8-9D42-B439-56BDE680B513}" dt="2022-09-25T10:05:53.968" v="1317" actId="478"/>
          <ac:grpSpMkLst>
            <pc:docMk/>
            <pc:sldMk cId="4273279149" sldId="325"/>
            <ac:grpSpMk id="9" creationId="{4E169912-5625-B6E7-D038-0D3298DA3787}"/>
          </ac:grpSpMkLst>
        </pc:grpChg>
        <pc:grpChg chg="del">
          <ac:chgData name="松山 ファミリー" userId="9fadbf8cd42e59b5" providerId="LiveId" clId="{047EB408-6ED8-9D42-B439-56BDE680B513}" dt="2022-09-25T10:05:50.361" v="1315" actId="478"/>
          <ac:grpSpMkLst>
            <pc:docMk/>
            <pc:sldMk cId="4273279149" sldId="325"/>
            <ac:grpSpMk id="10" creationId="{E2BF3E74-B7B1-C7E1-7CA0-8025C5F9A69C}"/>
          </ac:grpSpMkLst>
        </pc:grpChg>
        <pc:grpChg chg="del">
          <ac:chgData name="松山 ファミリー" userId="9fadbf8cd42e59b5" providerId="LiveId" clId="{047EB408-6ED8-9D42-B439-56BDE680B513}" dt="2022-09-25T10:03:18.919" v="1271" actId="478"/>
          <ac:grpSpMkLst>
            <pc:docMk/>
            <pc:sldMk cId="4273279149" sldId="325"/>
            <ac:grpSpMk id="21" creationId="{D8C2E559-FC89-09C3-FDF5-86F72A8EF20B}"/>
          </ac:grpSpMkLst>
        </pc:grpChg>
        <pc:grpChg chg="add mod">
          <ac:chgData name="松山 ファミリー" userId="9fadbf8cd42e59b5" providerId="LiveId" clId="{047EB408-6ED8-9D42-B439-56BDE680B513}" dt="2022-09-25T10:30:17.477" v="1690" actId="1076"/>
          <ac:grpSpMkLst>
            <pc:docMk/>
            <pc:sldMk cId="4273279149" sldId="325"/>
            <ac:grpSpMk id="25" creationId="{4E206118-6B0B-C461-0AD4-E6507278478A}"/>
          </ac:grpSpMkLst>
        </pc:grpChg>
        <pc:grpChg chg="mod">
          <ac:chgData name="松山 ファミリー" userId="9fadbf8cd42e59b5" providerId="LiveId" clId="{047EB408-6ED8-9D42-B439-56BDE680B513}" dt="2022-09-25T10:29:02.876" v="1665"/>
          <ac:grpSpMkLst>
            <pc:docMk/>
            <pc:sldMk cId="4273279149" sldId="325"/>
            <ac:grpSpMk id="27" creationId="{1E101F87-BB57-2C0A-5B32-6846918BDE38}"/>
          </ac:grpSpMkLst>
        </pc:grpChg>
        <pc:grpChg chg="mod">
          <ac:chgData name="松山 ファミリー" userId="9fadbf8cd42e59b5" providerId="LiveId" clId="{047EB408-6ED8-9D42-B439-56BDE680B513}" dt="2022-09-25T10:29:02.876" v="1665"/>
          <ac:grpSpMkLst>
            <pc:docMk/>
            <pc:sldMk cId="4273279149" sldId="325"/>
            <ac:grpSpMk id="28" creationId="{7C2D66A1-72A7-24D1-43AA-09FDD197052D}"/>
          </ac:grpSpMkLst>
        </pc:grpChg>
        <pc:grpChg chg="mod">
          <ac:chgData name="松山 ファミリー" userId="9fadbf8cd42e59b5" providerId="LiveId" clId="{047EB408-6ED8-9D42-B439-56BDE680B513}" dt="2022-09-25T10:29:02.876" v="1665"/>
          <ac:grpSpMkLst>
            <pc:docMk/>
            <pc:sldMk cId="4273279149" sldId="325"/>
            <ac:grpSpMk id="32" creationId="{45910719-534E-B119-646F-590CE9809FB5}"/>
          </ac:grpSpMkLst>
        </pc:grpChg>
        <pc:graphicFrameChg chg="add mod">
          <ac:chgData name="松山 ファミリー" userId="9fadbf8cd42e59b5" providerId="LiveId" clId="{047EB408-6ED8-9D42-B439-56BDE680B513}" dt="2022-09-25T10:16:17.429" v="1383" actId="1076"/>
          <ac:graphicFrameMkLst>
            <pc:docMk/>
            <pc:sldMk cId="4273279149" sldId="325"/>
            <ac:graphicFrameMk id="17" creationId="{8216D1D0-143E-9A47-C284-FE1319FC6D8C}"/>
          </ac:graphicFrameMkLst>
        </pc:graphicFrameChg>
        <pc:graphicFrameChg chg="add del mod">
          <ac:chgData name="松山 ファミリー" userId="9fadbf8cd42e59b5" providerId="LiveId" clId="{047EB408-6ED8-9D42-B439-56BDE680B513}" dt="2022-09-25T10:25:27.485" v="1599"/>
          <ac:graphicFrameMkLst>
            <pc:docMk/>
            <pc:sldMk cId="4273279149" sldId="325"/>
            <ac:graphicFrameMk id="19" creationId="{5227E4D7-1365-88CE-BEAF-560FD5EA12CB}"/>
          </ac:graphicFrameMkLst>
        </pc:graphicFrameChg>
        <pc:graphicFrameChg chg="del">
          <ac:chgData name="松山 ファミリー" userId="9fadbf8cd42e59b5" providerId="LiveId" clId="{047EB408-6ED8-9D42-B439-56BDE680B513}" dt="2022-09-25T10:12:49.353" v="1345" actId="478"/>
          <ac:graphicFrameMkLst>
            <pc:docMk/>
            <pc:sldMk cId="4273279149" sldId="325"/>
            <ac:graphicFrameMk id="22" creationId="{E44B1856-088C-3C67-8857-BDD32FA4271B}"/>
          </ac:graphicFrameMkLst>
        </pc:graphicFrameChg>
        <pc:graphicFrameChg chg="add mod">
          <ac:chgData name="松山 ファミリー" userId="9fadbf8cd42e59b5" providerId="LiveId" clId="{047EB408-6ED8-9D42-B439-56BDE680B513}" dt="2022-09-25T10:25:56.246" v="1601" actId="1076"/>
          <ac:graphicFrameMkLst>
            <pc:docMk/>
            <pc:sldMk cId="4273279149" sldId="325"/>
            <ac:graphicFrameMk id="23" creationId="{C520DB6A-6E36-790E-849A-6446B3CAA0C9}"/>
          </ac:graphicFrameMkLst>
        </pc:graphicFrameChg>
        <pc:graphicFrameChg chg="add del mod">
          <ac:chgData name="松山 ファミリー" userId="9fadbf8cd42e59b5" providerId="LiveId" clId="{047EB408-6ED8-9D42-B439-56BDE680B513}" dt="2022-09-25T10:27:37.738" v="1608"/>
          <ac:graphicFrameMkLst>
            <pc:docMk/>
            <pc:sldMk cId="4273279149" sldId="325"/>
            <ac:graphicFrameMk id="24" creationId="{F4350D84-B629-8B90-853F-1A0647859013}"/>
          </ac:graphicFrameMkLst>
        </pc:graphicFrameChg>
        <pc:picChg chg="del topLvl">
          <ac:chgData name="松山 ファミリー" userId="9fadbf8cd42e59b5" providerId="LiveId" clId="{047EB408-6ED8-9D42-B439-56BDE680B513}" dt="2022-09-25T10:05:53.968" v="1317" actId="478"/>
          <ac:picMkLst>
            <pc:docMk/>
            <pc:sldMk cId="4273279149" sldId="325"/>
            <ac:picMk id="5" creationId="{A2CD771B-0599-AE33-416B-C73DD38A571F}"/>
          </ac:picMkLst>
        </pc:picChg>
        <pc:cxnChg chg="add mod">
          <ac:chgData name="松山 ファミリー" userId="9fadbf8cd42e59b5" providerId="LiveId" clId="{047EB408-6ED8-9D42-B439-56BDE680B513}" dt="2022-09-25T10:32:37.983" v="1720" actId="1076"/>
          <ac:cxnSpMkLst>
            <pc:docMk/>
            <pc:sldMk cId="4273279149" sldId="325"/>
            <ac:cxnSpMk id="39" creationId="{C3C3C7A7-528A-4CF4-88D9-BBF8F60359AF}"/>
          </ac:cxnSpMkLst>
        </pc:cxnChg>
        <pc:cxnChg chg="add mod">
          <ac:chgData name="松山 ファミリー" userId="9fadbf8cd42e59b5" providerId="LiveId" clId="{047EB408-6ED8-9D42-B439-56BDE680B513}" dt="2022-09-25T10:32:32.832" v="1719" actId="1076"/>
          <ac:cxnSpMkLst>
            <pc:docMk/>
            <pc:sldMk cId="4273279149" sldId="325"/>
            <ac:cxnSpMk id="41" creationId="{251D28D6-E3CA-3D73-74E5-DACF04BFAF6F}"/>
          </ac:cxnSpMkLst>
        </pc:cxnChg>
      </pc:sldChg>
      <pc:sldChg chg="addSp delSp modSp add mod">
        <pc:chgData name="松山 ファミリー" userId="9fadbf8cd42e59b5" providerId="LiveId" clId="{047EB408-6ED8-9D42-B439-56BDE680B513}" dt="2022-09-25T12:29:23.795" v="1761" actId="20577"/>
        <pc:sldMkLst>
          <pc:docMk/>
          <pc:sldMk cId="4209349906" sldId="326"/>
        </pc:sldMkLst>
        <pc:spChg chg="mod">
          <ac:chgData name="松山 ファミリー" userId="9fadbf8cd42e59b5" providerId="LiveId" clId="{047EB408-6ED8-9D42-B439-56BDE680B513}" dt="2022-09-25T12:29:07.631" v="1751" actId="20577"/>
          <ac:spMkLst>
            <pc:docMk/>
            <pc:sldMk cId="4209349906" sldId="326"/>
            <ac:spMk id="2" creationId="{92A30844-5154-50D3-8C2A-191C8BF74D93}"/>
          </ac:spMkLst>
        </pc:spChg>
        <pc:spChg chg="mod">
          <ac:chgData name="松山 ファミリー" userId="9fadbf8cd42e59b5" providerId="LiveId" clId="{047EB408-6ED8-9D42-B439-56BDE680B513}" dt="2022-09-25T12:26:29.795" v="1735" actId="20577"/>
          <ac:spMkLst>
            <pc:docMk/>
            <pc:sldMk cId="4209349906" sldId="326"/>
            <ac:spMk id="3" creationId="{FFAFC384-3884-FD9E-FFD2-B9AAE564B4D6}"/>
          </ac:spMkLst>
        </pc:spChg>
        <pc:spChg chg="mod">
          <ac:chgData name="松山 ファミリー" userId="9fadbf8cd42e59b5" providerId="LiveId" clId="{047EB408-6ED8-9D42-B439-56BDE680B513}" dt="2022-09-25T12:29:23.795" v="1761" actId="20577"/>
          <ac:spMkLst>
            <pc:docMk/>
            <pc:sldMk cId="4209349906" sldId="326"/>
            <ac:spMk id="7" creationId="{AB9B179E-C43E-BF8C-FEA8-F92B3E6FAB13}"/>
          </ac:spMkLst>
        </pc:spChg>
        <pc:spChg chg="mod">
          <ac:chgData name="松山 ファミリー" userId="9fadbf8cd42e59b5" providerId="LiveId" clId="{047EB408-6ED8-9D42-B439-56BDE680B513}" dt="2022-09-25T12:28:23.985" v="1748" actId="14100"/>
          <ac:spMkLst>
            <pc:docMk/>
            <pc:sldMk cId="4209349906" sldId="326"/>
            <ac:spMk id="8" creationId="{E5F788EE-992F-3706-EED5-EBC266868ACA}"/>
          </ac:spMkLst>
        </pc:spChg>
        <pc:spChg chg="mod">
          <ac:chgData name="松山 ファミリー" userId="9fadbf8cd42e59b5" providerId="LiveId" clId="{047EB408-6ED8-9D42-B439-56BDE680B513}" dt="2022-09-25T12:27:29.666" v="1737"/>
          <ac:spMkLst>
            <pc:docMk/>
            <pc:sldMk cId="4209349906" sldId="326"/>
            <ac:spMk id="9" creationId="{D4FFDE01-E0D9-4D63-9A18-56A5B10AEC33}"/>
          </ac:spMkLst>
        </pc:spChg>
        <pc:spChg chg="mod">
          <ac:chgData name="松山 ファミリー" userId="9fadbf8cd42e59b5" providerId="LiveId" clId="{047EB408-6ED8-9D42-B439-56BDE680B513}" dt="2022-09-25T12:28:11.179" v="1745" actId="255"/>
          <ac:spMkLst>
            <pc:docMk/>
            <pc:sldMk cId="4209349906" sldId="326"/>
            <ac:spMk id="12" creationId="{4CC31EF5-536E-1FF6-D8B3-7C1139B1A3A4}"/>
          </ac:spMkLst>
        </pc:spChg>
        <pc:spChg chg="mod">
          <ac:chgData name="松山 ファミリー" userId="9fadbf8cd42e59b5" providerId="LiveId" clId="{047EB408-6ED8-9D42-B439-56BDE680B513}" dt="2022-09-25T12:27:29.666" v="1737"/>
          <ac:spMkLst>
            <pc:docMk/>
            <pc:sldMk cId="4209349906" sldId="326"/>
            <ac:spMk id="13" creationId="{FBADE7AB-0E85-F160-07A6-DBEF6BD4BA55}"/>
          </ac:spMkLst>
        </pc:spChg>
        <pc:spChg chg="mod">
          <ac:chgData name="松山 ファミリー" userId="9fadbf8cd42e59b5" providerId="LiveId" clId="{047EB408-6ED8-9D42-B439-56BDE680B513}" dt="2022-09-25T12:27:29.666" v="1737"/>
          <ac:spMkLst>
            <pc:docMk/>
            <pc:sldMk cId="4209349906" sldId="326"/>
            <ac:spMk id="14" creationId="{EC9C2511-34BA-A45E-2115-14307AF138E4}"/>
          </ac:spMkLst>
        </pc:spChg>
        <pc:spChg chg="mod">
          <ac:chgData name="松山 ファミリー" userId="9fadbf8cd42e59b5" providerId="LiveId" clId="{047EB408-6ED8-9D42-B439-56BDE680B513}" dt="2022-09-25T12:27:29.666" v="1737"/>
          <ac:spMkLst>
            <pc:docMk/>
            <pc:sldMk cId="4209349906" sldId="326"/>
            <ac:spMk id="15" creationId="{95AAE08F-7D8F-9971-D02C-3A417FAB70BF}"/>
          </ac:spMkLst>
        </pc:spChg>
        <pc:spChg chg="del">
          <ac:chgData name="松山 ファミリー" userId="9fadbf8cd42e59b5" providerId="LiveId" clId="{047EB408-6ED8-9D42-B439-56BDE680B513}" dt="2022-09-25T12:25:50.658" v="1723" actId="478"/>
          <ac:spMkLst>
            <pc:docMk/>
            <pc:sldMk cId="4209349906" sldId="326"/>
            <ac:spMk id="18" creationId="{FE27ABAA-167C-5A54-8D76-56CA8B2DD2C2}"/>
          </ac:spMkLst>
        </pc:spChg>
        <pc:grpChg chg="add mod">
          <ac:chgData name="松山 ファミリー" userId="9fadbf8cd42e59b5" providerId="LiveId" clId="{047EB408-6ED8-9D42-B439-56BDE680B513}" dt="2022-09-25T12:28:16.782" v="1747" actId="1076"/>
          <ac:grpSpMkLst>
            <pc:docMk/>
            <pc:sldMk cId="4209349906" sldId="326"/>
            <ac:grpSpMk id="5" creationId="{B3163E5B-A1B8-5F17-F94D-F4DBBB4D1A0B}"/>
          </ac:grpSpMkLst>
        </pc:grpChg>
        <pc:grpChg chg="mod">
          <ac:chgData name="松山 ファミリー" userId="9fadbf8cd42e59b5" providerId="LiveId" clId="{047EB408-6ED8-9D42-B439-56BDE680B513}" dt="2022-09-25T12:27:29.666" v="1737"/>
          <ac:grpSpMkLst>
            <pc:docMk/>
            <pc:sldMk cId="4209349906" sldId="326"/>
            <ac:grpSpMk id="6" creationId="{BCE8E033-A0FA-FB06-A931-A16BE13CEF06}"/>
          </ac:grpSpMkLst>
        </pc:grpChg>
        <pc:grpChg chg="mod">
          <ac:chgData name="松山 ファミリー" userId="9fadbf8cd42e59b5" providerId="LiveId" clId="{047EB408-6ED8-9D42-B439-56BDE680B513}" dt="2022-09-25T12:27:29.666" v="1737"/>
          <ac:grpSpMkLst>
            <pc:docMk/>
            <pc:sldMk cId="4209349906" sldId="326"/>
            <ac:grpSpMk id="10" creationId="{298D9C5B-BFB6-1D81-FD93-302F9D408805}"/>
          </ac:grpSpMkLst>
        </pc:grpChg>
        <pc:grpChg chg="mod">
          <ac:chgData name="松山 ファミリー" userId="9fadbf8cd42e59b5" providerId="LiveId" clId="{047EB408-6ED8-9D42-B439-56BDE680B513}" dt="2022-09-25T12:27:29.666" v="1737"/>
          <ac:grpSpMkLst>
            <pc:docMk/>
            <pc:sldMk cId="4209349906" sldId="326"/>
            <ac:grpSpMk id="11" creationId="{71AC8748-89F2-8964-7783-A42F0328661E}"/>
          </ac:grpSpMkLst>
        </pc:grpChg>
        <pc:graphicFrameChg chg="del">
          <ac:chgData name="松山 ファミリー" userId="9fadbf8cd42e59b5" providerId="LiveId" clId="{047EB408-6ED8-9D42-B439-56BDE680B513}" dt="2022-09-25T12:25:49.233" v="1722" actId="478"/>
          <ac:graphicFrameMkLst>
            <pc:docMk/>
            <pc:sldMk cId="4209349906" sldId="326"/>
            <ac:graphicFrameMk id="17" creationId="{8216D1D0-143E-9A47-C284-FE1319FC6D8C}"/>
          </ac:graphicFrameMkLst>
        </pc:graphicFrameChg>
        <pc:graphicFrameChg chg="del">
          <ac:chgData name="松山 ファミリー" userId="9fadbf8cd42e59b5" providerId="LiveId" clId="{047EB408-6ED8-9D42-B439-56BDE680B513}" dt="2022-09-25T12:26:20.236" v="1732" actId="478"/>
          <ac:graphicFrameMkLst>
            <pc:docMk/>
            <pc:sldMk cId="4209349906" sldId="326"/>
            <ac:graphicFrameMk id="23" creationId="{C520DB6A-6E36-790E-849A-6446B3CAA0C9}"/>
          </ac:graphicFrameMkLst>
        </pc:graphicFrameChg>
        <pc:cxnChg chg="add mod">
          <ac:chgData name="松山 ファミリー" userId="9fadbf8cd42e59b5" providerId="LiveId" clId="{047EB408-6ED8-9D42-B439-56BDE680B513}" dt="2022-09-25T12:28:23.985" v="1748" actId="14100"/>
          <ac:cxnSpMkLst>
            <pc:docMk/>
            <pc:sldMk cId="4209349906" sldId="326"/>
            <ac:cxnSpMk id="19" creationId="{8C79A88C-2B59-E770-4807-0AD8B7FF90EC}"/>
          </ac:cxnSpMkLst>
        </pc:cxnChg>
      </pc:sldChg>
      <pc:sldChg chg="add ord">
        <pc:chgData name="松山 ファミリー" userId="9fadbf8cd42e59b5" providerId="LiveId" clId="{047EB408-6ED8-9D42-B439-56BDE680B513}" dt="2022-09-25T13:52:13.703" v="1763" actId="20578"/>
        <pc:sldMkLst>
          <pc:docMk/>
          <pc:sldMk cId="3900877358" sldId="327"/>
        </pc:sldMkLst>
      </pc:sldChg>
      <pc:sldChg chg="addSp delSp modSp add mod ord">
        <pc:chgData name="松山 ファミリー" userId="9fadbf8cd42e59b5" providerId="LiveId" clId="{047EB408-6ED8-9D42-B439-56BDE680B513}" dt="2022-09-25T14:11:30.683" v="1939" actId="20577"/>
        <pc:sldMkLst>
          <pc:docMk/>
          <pc:sldMk cId="435852639" sldId="328"/>
        </pc:sldMkLst>
        <pc:spChg chg="mod">
          <ac:chgData name="松山 ファミリー" userId="9fadbf8cd42e59b5" providerId="LiveId" clId="{047EB408-6ED8-9D42-B439-56BDE680B513}" dt="2022-09-25T13:55:27.917" v="1806" actId="20577"/>
          <ac:spMkLst>
            <pc:docMk/>
            <pc:sldMk cId="435852639" sldId="328"/>
            <ac:spMk id="2" creationId="{B0B7B5AA-F71E-5840-9739-A2938CFF51B2}"/>
          </ac:spMkLst>
        </pc:spChg>
        <pc:spChg chg="add mod">
          <ac:chgData name="松山 ファミリー" userId="9fadbf8cd42e59b5" providerId="LiveId" clId="{047EB408-6ED8-9D42-B439-56BDE680B513}" dt="2022-09-25T14:11:30.683" v="1939" actId="20577"/>
          <ac:spMkLst>
            <pc:docMk/>
            <pc:sldMk cId="435852639" sldId="328"/>
            <ac:spMk id="8" creationId="{FC6A623A-A75F-E08B-2C74-00E5651BAB8B}"/>
          </ac:spMkLst>
        </pc:spChg>
        <pc:graphicFrameChg chg="add mod">
          <ac:chgData name="松山 ファミリー" userId="9fadbf8cd42e59b5" providerId="LiveId" clId="{047EB408-6ED8-9D42-B439-56BDE680B513}" dt="2022-09-25T14:10:03.154" v="1897" actId="1076"/>
          <ac:graphicFrameMkLst>
            <pc:docMk/>
            <pc:sldMk cId="435852639" sldId="328"/>
            <ac:graphicFrameMk id="4" creationId="{B030CEC6-5FA3-2743-B483-18E0933AF337}"/>
          </ac:graphicFrameMkLst>
        </pc:graphicFrameChg>
        <pc:graphicFrameChg chg="add mod">
          <ac:chgData name="松山 ファミリー" userId="9fadbf8cd42e59b5" providerId="LiveId" clId="{047EB408-6ED8-9D42-B439-56BDE680B513}" dt="2022-09-25T14:10:06.294" v="1898" actId="1076"/>
          <ac:graphicFrameMkLst>
            <pc:docMk/>
            <pc:sldMk cId="435852639" sldId="328"/>
            <ac:graphicFrameMk id="5" creationId="{EBB4B8B6-C14B-1C45-98A0-F313155719FA}"/>
          </ac:graphicFrameMkLst>
        </pc:graphicFrameChg>
        <pc:graphicFrameChg chg="del">
          <ac:chgData name="松山 ファミリー" userId="9fadbf8cd42e59b5" providerId="LiveId" clId="{047EB408-6ED8-9D42-B439-56BDE680B513}" dt="2022-09-25T13:53:09.343" v="1768" actId="478"/>
          <ac:graphicFrameMkLst>
            <pc:docMk/>
            <pc:sldMk cId="435852639" sldId="328"/>
            <ac:graphicFrameMk id="6" creationId="{536BCBFD-AD83-C7BF-B50B-2EF694AE8167}"/>
          </ac:graphicFrameMkLst>
        </pc:graphicFrameChg>
        <pc:graphicFrameChg chg="add mod">
          <ac:chgData name="松山 ファミリー" userId="9fadbf8cd42e59b5" providerId="LiveId" clId="{047EB408-6ED8-9D42-B439-56BDE680B513}" dt="2022-09-25T14:09:45.311" v="1892" actId="1076"/>
          <ac:graphicFrameMkLst>
            <pc:docMk/>
            <pc:sldMk cId="435852639" sldId="328"/>
            <ac:graphicFrameMk id="7" creationId="{92821B84-1322-D27D-0B29-67B4B919BAE0}"/>
          </ac:graphicFrameMkLst>
        </pc:graphicFrameChg>
      </pc:sldChg>
      <pc:sldChg chg="addSp delSp modSp add mod ord">
        <pc:chgData name="松山 ファミリー" userId="9fadbf8cd42e59b5" providerId="LiveId" clId="{047EB408-6ED8-9D42-B439-56BDE680B513}" dt="2022-09-25T14:02:16.136" v="1891" actId="1076"/>
        <pc:sldMkLst>
          <pc:docMk/>
          <pc:sldMk cId="3935149924" sldId="329"/>
        </pc:sldMkLst>
        <pc:graphicFrameChg chg="del">
          <ac:chgData name="松山 ファミリー" userId="9fadbf8cd42e59b5" providerId="LiveId" clId="{047EB408-6ED8-9D42-B439-56BDE680B513}" dt="2022-09-25T13:59:20.226" v="1829" actId="478"/>
          <ac:graphicFrameMkLst>
            <pc:docMk/>
            <pc:sldMk cId="3935149924" sldId="329"/>
            <ac:graphicFrameMk id="4" creationId="{B030CEC6-5FA3-2743-B483-18E0933AF337}"/>
          </ac:graphicFrameMkLst>
        </pc:graphicFrameChg>
        <pc:graphicFrameChg chg="del">
          <ac:chgData name="松山 ファミリー" userId="9fadbf8cd42e59b5" providerId="LiveId" clId="{047EB408-6ED8-9D42-B439-56BDE680B513}" dt="2022-09-25T14:00:55.347" v="1867" actId="478"/>
          <ac:graphicFrameMkLst>
            <pc:docMk/>
            <pc:sldMk cId="3935149924" sldId="329"/>
            <ac:graphicFrameMk id="5" creationId="{EBB4B8B6-C14B-1C45-98A0-F313155719FA}"/>
          </ac:graphicFrameMkLst>
        </pc:graphicFrameChg>
        <pc:graphicFrameChg chg="add mod">
          <ac:chgData name="松山 ファミリー" userId="9fadbf8cd42e59b5" providerId="LiveId" clId="{047EB408-6ED8-9D42-B439-56BDE680B513}" dt="2022-09-25T14:00:14.513" v="1858" actId="255"/>
          <ac:graphicFrameMkLst>
            <pc:docMk/>
            <pc:sldMk cId="3935149924" sldId="329"/>
            <ac:graphicFrameMk id="6" creationId="{F7038FFE-14ED-5043-9FC2-2DF4AF08C940}"/>
          </ac:graphicFrameMkLst>
        </pc:graphicFrameChg>
        <pc:graphicFrameChg chg="del">
          <ac:chgData name="松山 ファミリー" userId="9fadbf8cd42e59b5" providerId="LiveId" clId="{047EB408-6ED8-9D42-B439-56BDE680B513}" dt="2022-09-25T14:02:09.923" v="1889" actId="478"/>
          <ac:graphicFrameMkLst>
            <pc:docMk/>
            <pc:sldMk cId="3935149924" sldId="329"/>
            <ac:graphicFrameMk id="7" creationId="{92821B84-1322-D27D-0B29-67B4B919BAE0}"/>
          </ac:graphicFrameMkLst>
        </pc:graphicFrameChg>
        <pc:graphicFrameChg chg="add mod">
          <ac:chgData name="松山 ファミリー" userId="9fadbf8cd42e59b5" providerId="LiveId" clId="{047EB408-6ED8-9D42-B439-56BDE680B513}" dt="2022-09-25T14:01:40.447" v="1888" actId="403"/>
          <ac:graphicFrameMkLst>
            <pc:docMk/>
            <pc:sldMk cId="3935149924" sldId="329"/>
            <ac:graphicFrameMk id="8" creationId="{1A1256C6-3FC6-4948-8B59-4DF6E6B34AB5}"/>
          </ac:graphicFrameMkLst>
        </pc:graphicFrameChg>
        <pc:graphicFrameChg chg="add mod">
          <ac:chgData name="松山 ファミリー" userId="9fadbf8cd42e59b5" providerId="LiveId" clId="{047EB408-6ED8-9D42-B439-56BDE680B513}" dt="2022-09-25T14:02:16.136" v="1891" actId="1076"/>
          <ac:graphicFrameMkLst>
            <pc:docMk/>
            <pc:sldMk cId="3935149924" sldId="329"/>
            <ac:graphicFrameMk id="9" creationId="{232F1655-7F3C-061D-5AD7-3C25A6DA56CA}"/>
          </ac:graphicFrameMkLst>
        </pc:graphicFrameChg>
      </pc:sldChg>
      <pc:sldChg chg="modSp add mod">
        <pc:chgData name="松山 ファミリー" userId="9fadbf8cd42e59b5" providerId="LiveId" clId="{047EB408-6ED8-9D42-B439-56BDE680B513}" dt="2022-09-25T14:12:59.497" v="1971" actId="20577"/>
        <pc:sldMkLst>
          <pc:docMk/>
          <pc:sldMk cId="1022155160" sldId="330"/>
        </pc:sldMkLst>
        <pc:spChg chg="mod">
          <ac:chgData name="松山 ファミリー" userId="9fadbf8cd42e59b5" providerId="LiveId" clId="{047EB408-6ED8-9D42-B439-56BDE680B513}" dt="2022-09-25T14:12:59.497" v="1971" actId="20577"/>
          <ac:spMkLst>
            <pc:docMk/>
            <pc:sldMk cId="1022155160" sldId="330"/>
            <ac:spMk id="2" creationId="{B0B7B5AA-F71E-5840-9739-A2938CFF51B2}"/>
          </ac:spMkLst>
        </pc:spChg>
      </pc:sldChg>
    </pc:docChg>
  </pc:docChgLst>
  <pc:docChgLst>
    <pc:chgData name="松山 ファミリー" userId="9fadbf8cd42e59b5" providerId="LiveId" clId="{C82B953E-CAC8-6B44-98A1-DA85681680DB}"/>
    <pc:docChg chg="modSld">
      <pc:chgData name="松山 ファミリー" userId="9fadbf8cd42e59b5" providerId="LiveId" clId="{C82B953E-CAC8-6B44-98A1-DA85681680DB}" dt="2022-12-14T01:59:04.966" v="8" actId="20577"/>
      <pc:docMkLst>
        <pc:docMk/>
      </pc:docMkLst>
      <pc:sldChg chg="modSp mod">
        <pc:chgData name="松山 ファミリー" userId="9fadbf8cd42e59b5" providerId="LiveId" clId="{C82B953E-CAC8-6B44-98A1-DA85681680DB}" dt="2022-12-14T01:59:04.966" v="8" actId="20577"/>
        <pc:sldMkLst>
          <pc:docMk/>
          <pc:sldMk cId="3711080238" sldId="340"/>
        </pc:sldMkLst>
        <pc:spChg chg="mod">
          <ac:chgData name="松山 ファミリー" userId="9fadbf8cd42e59b5" providerId="LiveId" clId="{C82B953E-CAC8-6B44-98A1-DA85681680DB}" dt="2022-12-14T01:59:04.966" v="8" actId="20577"/>
          <ac:spMkLst>
            <pc:docMk/>
            <pc:sldMk cId="3711080238" sldId="340"/>
            <ac:spMk id="10" creationId="{CCA14C2C-37BD-F8F8-3E35-393797971980}"/>
          </ac:spMkLst>
        </pc:spChg>
      </pc:sldChg>
    </pc:docChg>
  </pc:docChgLst>
  <pc:docChgLst>
    <pc:chgData name="松山 ファミリー" userId="9fadbf8cd42e59b5" providerId="LiveId" clId="{2D9610D8-A16B-5A47-BC73-63D1D0359191}"/>
    <pc:docChg chg="undo custSel modSld sldOrd">
      <pc:chgData name="松山 ファミリー" userId="9fadbf8cd42e59b5" providerId="LiveId" clId="{2D9610D8-A16B-5A47-BC73-63D1D0359191}" dt="2022-12-13T05:34:49.781" v="214" actId="1076"/>
      <pc:docMkLst>
        <pc:docMk/>
      </pc:docMkLst>
      <pc:sldChg chg="modSp mod">
        <pc:chgData name="松山 ファミリー" userId="9fadbf8cd42e59b5" providerId="LiveId" clId="{2D9610D8-A16B-5A47-BC73-63D1D0359191}" dt="2022-12-04T01:57:45.623" v="5" actId="2711"/>
        <pc:sldMkLst>
          <pc:docMk/>
          <pc:sldMk cId="3350306855" sldId="256"/>
        </pc:sldMkLst>
        <pc:spChg chg="mod">
          <ac:chgData name="松山 ファミリー" userId="9fadbf8cd42e59b5" providerId="LiveId" clId="{2D9610D8-A16B-5A47-BC73-63D1D0359191}" dt="2022-12-04T01:57:26.943" v="3" actId="2711"/>
          <ac:spMkLst>
            <pc:docMk/>
            <pc:sldMk cId="3350306855" sldId="256"/>
            <ac:spMk id="8" creationId="{9243659D-FDD0-82AC-5B43-AB862AC423BA}"/>
          </ac:spMkLst>
        </pc:spChg>
        <pc:spChg chg="mod">
          <ac:chgData name="松山 ファミリー" userId="9fadbf8cd42e59b5" providerId="LiveId" clId="{2D9610D8-A16B-5A47-BC73-63D1D0359191}" dt="2022-12-04T01:57:45.623" v="5" actId="2711"/>
          <ac:spMkLst>
            <pc:docMk/>
            <pc:sldMk cId="3350306855" sldId="256"/>
            <ac:spMk id="10" creationId="{D940A54F-A160-290F-94C7-91EE79FA6FD2}"/>
          </ac:spMkLst>
        </pc:spChg>
      </pc:sldChg>
      <pc:sldChg chg="ord">
        <pc:chgData name="松山 ファミリー" userId="9fadbf8cd42e59b5" providerId="LiveId" clId="{2D9610D8-A16B-5A47-BC73-63D1D0359191}" dt="2022-12-04T02:43:11.037" v="83" actId="20578"/>
        <pc:sldMkLst>
          <pc:docMk/>
          <pc:sldMk cId="3802312725" sldId="259"/>
        </pc:sldMkLst>
      </pc:sldChg>
      <pc:sldChg chg="modSp mod">
        <pc:chgData name="松山 ファミリー" userId="9fadbf8cd42e59b5" providerId="LiveId" clId="{2D9610D8-A16B-5A47-BC73-63D1D0359191}" dt="2022-12-13T05:21:01.395" v="130" actId="20577"/>
        <pc:sldMkLst>
          <pc:docMk/>
          <pc:sldMk cId="1701275540" sldId="305"/>
        </pc:sldMkLst>
        <pc:spChg chg="mod">
          <ac:chgData name="松山 ファミリー" userId="9fadbf8cd42e59b5" providerId="LiveId" clId="{2D9610D8-A16B-5A47-BC73-63D1D0359191}" dt="2022-12-13T05:21:01.395" v="130" actId="20577"/>
          <ac:spMkLst>
            <pc:docMk/>
            <pc:sldMk cId="1701275540" sldId="305"/>
            <ac:spMk id="49" creationId="{93498919-5BDB-83A4-4B65-F70164C54291}"/>
          </ac:spMkLst>
        </pc:spChg>
      </pc:sldChg>
      <pc:sldChg chg="modSp mod">
        <pc:chgData name="松山 ファミリー" userId="9fadbf8cd42e59b5" providerId="LiveId" clId="{2D9610D8-A16B-5A47-BC73-63D1D0359191}" dt="2022-12-04T02:02:23.120" v="82" actId="404"/>
        <pc:sldMkLst>
          <pc:docMk/>
          <pc:sldMk cId="3022161083" sldId="318"/>
        </pc:sldMkLst>
        <pc:spChg chg="mod">
          <ac:chgData name="松山 ファミリー" userId="9fadbf8cd42e59b5" providerId="LiveId" clId="{2D9610D8-A16B-5A47-BC73-63D1D0359191}" dt="2022-12-04T01:59:08.795" v="9" actId="2711"/>
          <ac:spMkLst>
            <pc:docMk/>
            <pc:sldMk cId="3022161083" sldId="318"/>
            <ac:spMk id="2" creationId="{3A38DEEB-4F35-C74D-A1EF-98140184822C}"/>
          </ac:spMkLst>
        </pc:spChg>
        <pc:spChg chg="mod">
          <ac:chgData name="松山 ファミリー" userId="9fadbf8cd42e59b5" providerId="LiveId" clId="{2D9610D8-A16B-5A47-BC73-63D1D0359191}" dt="2022-12-04T02:02:23.120" v="82" actId="404"/>
          <ac:spMkLst>
            <pc:docMk/>
            <pc:sldMk cId="3022161083" sldId="318"/>
            <ac:spMk id="4" creationId="{C8016B18-539A-A648-BE31-1363A2143D1E}"/>
          </ac:spMkLst>
        </pc:spChg>
      </pc:sldChg>
      <pc:sldChg chg="modSp mod">
        <pc:chgData name="松山 ファミリー" userId="9fadbf8cd42e59b5" providerId="LiveId" clId="{2D9610D8-A16B-5A47-BC73-63D1D0359191}" dt="2022-12-04T02:47:25.317" v="127"/>
        <pc:sldMkLst>
          <pc:docMk/>
          <pc:sldMk cId="4273279149" sldId="325"/>
        </pc:sldMkLst>
        <pc:spChg chg="mod">
          <ac:chgData name="松山 ファミリー" userId="9fadbf8cd42e59b5" providerId="LiveId" clId="{2D9610D8-A16B-5A47-BC73-63D1D0359191}" dt="2022-12-04T02:47:21.771" v="126" actId="20577"/>
          <ac:spMkLst>
            <pc:docMk/>
            <pc:sldMk cId="4273279149" sldId="325"/>
            <ac:spMk id="29" creationId="{7C4C6CDC-7B6E-2047-D18F-D6465B98C3D5}"/>
          </ac:spMkLst>
        </pc:spChg>
        <pc:spChg chg="mod">
          <ac:chgData name="松山 ファミリー" userId="9fadbf8cd42e59b5" providerId="LiveId" clId="{2D9610D8-A16B-5A47-BC73-63D1D0359191}" dt="2022-12-04T02:47:25.317" v="127"/>
          <ac:spMkLst>
            <pc:docMk/>
            <pc:sldMk cId="4273279149" sldId="325"/>
            <ac:spMk id="30" creationId="{31CB2231-D564-73BE-188F-C2F9871B9EB9}"/>
          </ac:spMkLst>
        </pc:spChg>
        <pc:cxnChg chg="mod">
          <ac:chgData name="松山 ファミリー" userId="9fadbf8cd42e59b5" providerId="LiveId" clId="{2D9610D8-A16B-5A47-BC73-63D1D0359191}" dt="2022-12-04T02:47:21.100" v="118" actId="20577"/>
          <ac:cxnSpMkLst>
            <pc:docMk/>
            <pc:sldMk cId="4273279149" sldId="325"/>
            <ac:cxnSpMk id="39" creationId="{C3C3C7A7-528A-4CF4-88D9-BBF8F60359AF}"/>
          </ac:cxnSpMkLst>
        </pc:cxnChg>
        <pc:cxnChg chg="mod">
          <ac:chgData name="松山 ファミリー" userId="9fadbf8cd42e59b5" providerId="LiveId" clId="{2D9610D8-A16B-5A47-BC73-63D1D0359191}" dt="2022-12-04T02:47:25.317" v="127"/>
          <ac:cxnSpMkLst>
            <pc:docMk/>
            <pc:sldMk cId="4273279149" sldId="325"/>
            <ac:cxnSpMk id="41" creationId="{251D28D6-E3CA-3D73-74E5-DACF04BFAF6F}"/>
          </ac:cxnSpMkLst>
        </pc:cxnChg>
      </pc:sldChg>
      <pc:sldChg chg="addSp modSp mod">
        <pc:chgData name="松山 ファミリー" userId="9fadbf8cd42e59b5" providerId="LiveId" clId="{2D9610D8-A16B-5A47-BC73-63D1D0359191}" dt="2022-12-13T05:34:49.781" v="214" actId="1076"/>
        <pc:sldMkLst>
          <pc:docMk/>
          <pc:sldMk cId="2109495046" sldId="342"/>
        </pc:sldMkLst>
        <pc:spChg chg="add mod">
          <ac:chgData name="松山 ファミリー" userId="9fadbf8cd42e59b5" providerId="LiveId" clId="{2D9610D8-A16B-5A47-BC73-63D1D0359191}" dt="2022-12-13T05:34:49.781" v="214" actId="1076"/>
          <ac:spMkLst>
            <pc:docMk/>
            <pc:sldMk cId="2109495046" sldId="342"/>
            <ac:spMk id="4" creationId="{72481814-75A8-0BA6-09E5-F49183311C4A}"/>
          </ac:spMkLst>
        </pc:spChg>
      </pc:sldChg>
      <pc:sldChg chg="modSp mod">
        <pc:chgData name="松山 ファミリー" userId="9fadbf8cd42e59b5" providerId="LiveId" clId="{2D9610D8-A16B-5A47-BC73-63D1D0359191}" dt="2022-12-13T05:04:25.914" v="128" actId="1076"/>
        <pc:sldMkLst>
          <pc:docMk/>
          <pc:sldMk cId="2604403127" sldId="350"/>
        </pc:sldMkLst>
        <pc:grpChg chg="mod">
          <ac:chgData name="松山 ファミリー" userId="9fadbf8cd42e59b5" providerId="LiveId" clId="{2D9610D8-A16B-5A47-BC73-63D1D0359191}" dt="2022-12-13T05:04:25.914" v="128" actId="1076"/>
          <ac:grpSpMkLst>
            <pc:docMk/>
            <pc:sldMk cId="2604403127" sldId="350"/>
            <ac:grpSpMk id="14" creationId="{F5292E05-1241-E497-8C3A-15BBB4B063C6}"/>
          </ac:grpSpMkLst>
        </pc:grpChg>
      </pc:sldChg>
    </pc:docChg>
  </pc:docChgLst>
  <pc:docChgLst>
    <pc:chgData name="松山 ファミリー" userId="9fadbf8cd42e59b5" providerId="LiveId" clId="{B47E48CD-A72C-B34A-9374-EFFDCD6679EB}"/>
    <pc:docChg chg="undo redo custSel addSld delSld modSld sldOrd">
      <pc:chgData name="松山 ファミリー" userId="9fadbf8cd42e59b5" providerId="LiveId" clId="{B47E48CD-A72C-B34A-9374-EFFDCD6679EB}" dt="2022-12-13T18:10:36.733" v="5681" actId="20577"/>
      <pc:docMkLst>
        <pc:docMk/>
      </pc:docMkLst>
      <pc:sldChg chg="modSp mod">
        <pc:chgData name="松山 ファミリー" userId="9fadbf8cd42e59b5" providerId="LiveId" clId="{B47E48CD-A72C-B34A-9374-EFFDCD6679EB}" dt="2022-12-13T07:13:18.737" v="4434" actId="20577"/>
        <pc:sldMkLst>
          <pc:docMk/>
          <pc:sldMk cId="3350306855" sldId="256"/>
        </pc:sldMkLst>
        <pc:spChg chg="mod">
          <ac:chgData name="松山 ファミリー" userId="9fadbf8cd42e59b5" providerId="LiveId" clId="{B47E48CD-A72C-B34A-9374-EFFDCD6679EB}" dt="2022-12-13T07:13:18.737" v="4434" actId="20577"/>
          <ac:spMkLst>
            <pc:docMk/>
            <pc:sldMk cId="3350306855" sldId="256"/>
            <ac:spMk id="8" creationId="{9243659D-FDD0-82AC-5B43-AB862AC423BA}"/>
          </ac:spMkLst>
        </pc:spChg>
      </pc:sldChg>
      <pc:sldChg chg="addSp modSp mod ord modNotesTx">
        <pc:chgData name="松山 ファミリー" userId="9fadbf8cd42e59b5" providerId="LiveId" clId="{B47E48CD-A72C-B34A-9374-EFFDCD6679EB}" dt="2022-12-13T17:33:08.161" v="4683" actId="164"/>
        <pc:sldMkLst>
          <pc:docMk/>
          <pc:sldMk cId="3802312725" sldId="259"/>
        </pc:sldMkLst>
        <pc:spChg chg="mod">
          <ac:chgData name="松山 ファミリー" userId="9fadbf8cd42e59b5" providerId="LiveId" clId="{B47E48CD-A72C-B34A-9374-EFFDCD6679EB}" dt="2022-12-05T06:19:37.281" v="212"/>
          <ac:spMkLst>
            <pc:docMk/>
            <pc:sldMk cId="3802312725" sldId="259"/>
            <ac:spMk id="2" creationId="{A70EEDFD-5E99-B94B-828C-85614590A8DB}"/>
          </ac:spMkLst>
        </pc:spChg>
        <pc:spChg chg="mod">
          <ac:chgData name="松山 ファミリー" userId="9fadbf8cd42e59b5" providerId="LiveId" clId="{B47E48CD-A72C-B34A-9374-EFFDCD6679EB}" dt="2022-12-13T17:32:51.174" v="4677" actId="1076"/>
          <ac:spMkLst>
            <pc:docMk/>
            <pc:sldMk cId="3802312725" sldId="259"/>
            <ac:spMk id="3" creationId="{D0A05B65-B224-9445-AEAD-152B26A126CD}"/>
          </ac:spMkLst>
        </pc:spChg>
        <pc:spChg chg="mod">
          <ac:chgData name="松山 ファミリー" userId="9fadbf8cd42e59b5" providerId="LiveId" clId="{B47E48CD-A72C-B34A-9374-EFFDCD6679EB}" dt="2022-12-13T17:33:05.404" v="4682" actId="1076"/>
          <ac:spMkLst>
            <pc:docMk/>
            <pc:sldMk cId="3802312725" sldId="259"/>
            <ac:spMk id="4" creationId="{A163FE81-BDC7-4F41-8E4E-3075C335352C}"/>
          </ac:spMkLst>
        </pc:spChg>
        <pc:spChg chg="add mod">
          <ac:chgData name="松山 ファミリー" userId="9fadbf8cd42e59b5" providerId="LiveId" clId="{B47E48CD-A72C-B34A-9374-EFFDCD6679EB}" dt="2022-12-13T17:33:05.404" v="4682" actId="1076"/>
          <ac:spMkLst>
            <pc:docMk/>
            <pc:sldMk cId="3802312725" sldId="259"/>
            <ac:spMk id="6" creationId="{955B01A3-95BF-4A6D-A506-0C8415590BF1}"/>
          </ac:spMkLst>
        </pc:spChg>
        <pc:spChg chg="mod">
          <ac:chgData name="松山 ファミリー" userId="9fadbf8cd42e59b5" providerId="LiveId" clId="{B47E48CD-A72C-B34A-9374-EFFDCD6679EB}" dt="2022-12-13T17:33:05.404" v="4682" actId="1076"/>
          <ac:spMkLst>
            <pc:docMk/>
            <pc:sldMk cId="3802312725" sldId="259"/>
            <ac:spMk id="8" creationId="{D7324A8B-3747-0767-D5FD-E284601E6BBC}"/>
          </ac:spMkLst>
        </pc:spChg>
        <pc:spChg chg="mod">
          <ac:chgData name="松山 ファミリー" userId="9fadbf8cd42e59b5" providerId="LiveId" clId="{B47E48CD-A72C-B34A-9374-EFFDCD6679EB}" dt="2022-12-13T17:33:05.404" v="4682" actId="1076"/>
          <ac:spMkLst>
            <pc:docMk/>
            <pc:sldMk cId="3802312725" sldId="259"/>
            <ac:spMk id="9" creationId="{D7E95E3D-A6A9-D0FB-CE45-BCBFDD5B429F}"/>
          </ac:spMkLst>
        </pc:spChg>
        <pc:grpChg chg="add">
          <ac:chgData name="松山 ファミリー" userId="9fadbf8cd42e59b5" providerId="LiveId" clId="{B47E48CD-A72C-B34A-9374-EFFDCD6679EB}" dt="2022-12-13T17:33:08.161" v="4683" actId="164"/>
          <ac:grpSpMkLst>
            <pc:docMk/>
            <pc:sldMk cId="3802312725" sldId="259"/>
            <ac:grpSpMk id="7" creationId="{B0DB22D0-2FBE-10E8-8F8C-B17DDC96C537}"/>
          </ac:grpSpMkLst>
        </pc:grpChg>
        <pc:picChg chg="mod">
          <ac:chgData name="松山 ファミリー" userId="9fadbf8cd42e59b5" providerId="LiveId" clId="{B47E48CD-A72C-B34A-9374-EFFDCD6679EB}" dt="2022-12-13T17:33:05.404" v="4682" actId="1076"/>
          <ac:picMkLst>
            <pc:docMk/>
            <pc:sldMk cId="3802312725" sldId="259"/>
            <ac:picMk id="12" creationId="{6037FFF1-B8B0-B048-8CB3-C5F0EAB6805E}"/>
          </ac:picMkLst>
        </pc:picChg>
      </pc:sldChg>
      <pc:sldChg chg="addSp delSp modSp add mod ord modNotesTx">
        <pc:chgData name="松山 ファミリー" userId="9fadbf8cd42e59b5" providerId="LiveId" clId="{B47E48CD-A72C-B34A-9374-EFFDCD6679EB}" dt="2022-12-13T17:12:37.391" v="4472" actId="20577"/>
        <pc:sldMkLst>
          <pc:docMk/>
          <pc:sldMk cId="1701275540" sldId="305"/>
        </pc:sldMkLst>
        <pc:spChg chg="mod">
          <ac:chgData name="松山 ファミリー" userId="9fadbf8cd42e59b5" providerId="LiveId" clId="{B47E48CD-A72C-B34A-9374-EFFDCD6679EB}" dt="2022-12-05T06:19:17.673" v="209" actId="27636"/>
          <ac:spMkLst>
            <pc:docMk/>
            <pc:sldMk cId="1701275540" sldId="305"/>
            <ac:spMk id="2" creationId="{CACB6D59-7C24-406A-4E2A-9217BF8A6589}"/>
          </ac:spMkLst>
        </pc:spChg>
        <pc:spChg chg="add mod">
          <ac:chgData name="松山 ファミリー" userId="9fadbf8cd42e59b5" providerId="LiveId" clId="{B47E48CD-A72C-B34A-9374-EFFDCD6679EB}" dt="2022-12-13T04:18:25.469" v="4076" actId="1076"/>
          <ac:spMkLst>
            <pc:docMk/>
            <pc:sldMk cId="1701275540" sldId="305"/>
            <ac:spMk id="3" creationId="{72283222-61FC-C3BB-5939-2162AE11C3EC}"/>
          </ac:spMkLst>
        </pc:spChg>
        <pc:spChg chg="mod">
          <ac:chgData name="松山 ファミリー" userId="9fadbf8cd42e59b5" providerId="LiveId" clId="{B47E48CD-A72C-B34A-9374-EFFDCD6679EB}" dt="2022-12-13T17:12:37.391" v="4472" actId="20577"/>
          <ac:spMkLst>
            <pc:docMk/>
            <pc:sldMk cId="1701275540" sldId="305"/>
            <ac:spMk id="8" creationId="{3F97532F-2FBB-33C7-FB3B-BB2CA85DFB1D}"/>
          </ac:spMkLst>
        </pc:spChg>
        <pc:spChg chg="add mod">
          <ac:chgData name="松山 ファミリー" userId="9fadbf8cd42e59b5" providerId="LiveId" clId="{B47E48CD-A72C-B34A-9374-EFFDCD6679EB}" dt="2022-12-05T06:27:41.949" v="243" actId="20577"/>
          <ac:spMkLst>
            <pc:docMk/>
            <pc:sldMk cId="1701275540" sldId="305"/>
            <ac:spMk id="13" creationId="{0ADD6597-A5A8-338C-C6F4-76D24B16D2FA}"/>
          </ac:spMkLst>
        </pc:spChg>
        <pc:spChg chg="mod">
          <ac:chgData name="松山 ファミリー" userId="9fadbf8cd42e59b5" providerId="LiveId" clId="{B47E48CD-A72C-B34A-9374-EFFDCD6679EB}" dt="2022-12-07T03:28:28.516" v="1388" actId="14100"/>
          <ac:spMkLst>
            <pc:docMk/>
            <pc:sldMk cId="1701275540" sldId="305"/>
            <ac:spMk id="28" creationId="{DA98C741-5A94-C0BC-5B08-07DA86AEC293}"/>
          </ac:spMkLst>
        </pc:spChg>
        <pc:spChg chg="mod">
          <ac:chgData name="松山 ファミリー" userId="9fadbf8cd42e59b5" providerId="LiveId" clId="{B47E48CD-A72C-B34A-9374-EFFDCD6679EB}" dt="2022-12-07T03:29:05.382" v="1449" actId="20577"/>
          <ac:spMkLst>
            <pc:docMk/>
            <pc:sldMk cId="1701275540" sldId="305"/>
            <ac:spMk id="32" creationId="{F87F133F-DAA5-A726-146A-95BC50E7B407}"/>
          </ac:spMkLst>
        </pc:spChg>
        <pc:spChg chg="del">
          <ac:chgData name="松山 ファミリー" userId="9fadbf8cd42e59b5" providerId="LiveId" clId="{B47E48CD-A72C-B34A-9374-EFFDCD6679EB}" dt="2022-12-05T06:24:40.950" v="214" actId="478"/>
          <ac:spMkLst>
            <pc:docMk/>
            <pc:sldMk cId="1701275540" sldId="305"/>
            <ac:spMk id="36" creationId="{DB285085-8353-A1AC-5356-8EC4B3CCADAC}"/>
          </ac:spMkLst>
        </pc:spChg>
        <pc:spChg chg="del">
          <ac:chgData name="松山 ファミリー" userId="9fadbf8cd42e59b5" providerId="LiveId" clId="{B47E48CD-A72C-B34A-9374-EFFDCD6679EB}" dt="2022-12-05T06:26:34.927" v="227" actId="478"/>
          <ac:spMkLst>
            <pc:docMk/>
            <pc:sldMk cId="1701275540" sldId="305"/>
            <ac:spMk id="37" creationId="{21A8CAA5-AA74-E735-B21C-A930E771F18D}"/>
          </ac:spMkLst>
        </pc:spChg>
        <pc:spChg chg="mod">
          <ac:chgData name="松山 ファミリー" userId="9fadbf8cd42e59b5" providerId="LiveId" clId="{B47E48CD-A72C-B34A-9374-EFFDCD6679EB}" dt="2022-12-13T04:19:37.534" v="4095" actId="20577"/>
          <ac:spMkLst>
            <pc:docMk/>
            <pc:sldMk cId="1701275540" sldId="305"/>
            <ac:spMk id="38" creationId="{E70F06AB-293D-F5CA-65BA-17055FD9F4A6}"/>
          </ac:spMkLst>
        </pc:spChg>
        <pc:spChg chg="del">
          <ac:chgData name="松山 ファミリー" userId="9fadbf8cd42e59b5" providerId="LiveId" clId="{B47E48CD-A72C-B34A-9374-EFFDCD6679EB}" dt="2022-12-05T06:24:39.711" v="213" actId="478"/>
          <ac:spMkLst>
            <pc:docMk/>
            <pc:sldMk cId="1701275540" sldId="305"/>
            <ac:spMk id="40" creationId="{F7A831F9-FD8E-182D-B0F5-445FD1E7D6A7}"/>
          </ac:spMkLst>
        </pc:spChg>
        <pc:spChg chg="del">
          <ac:chgData name="松山 ファミリー" userId="9fadbf8cd42e59b5" providerId="LiveId" clId="{B47E48CD-A72C-B34A-9374-EFFDCD6679EB}" dt="2022-12-05T06:24:46.216" v="216" actId="478"/>
          <ac:spMkLst>
            <pc:docMk/>
            <pc:sldMk cId="1701275540" sldId="305"/>
            <ac:spMk id="41" creationId="{EF1533D3-FE0E-916D-9D15-11D2AD608F81}"/>
          </ac:spMkLst>
        </pc:spChg>
        <pc:spChg chg="del">
          <ac:chgData name="松山 ファミリー" userId="9fadbf8cd42e59b5" providerId="LiveId" clId="{B47E48CD-A72C-B34A-9374-EFFDCD6679EB}" dt="2022-12-05T06:26:31.660" v="226" actId="478"/>
          <ac:spMkLst>
            <pc:docMk/>
            <pc:sldMk cId="1701275540" sldId="305"/>
            <ac:spMk id="48" creationId="{8136377F-ADA6-2458-1454-B9296D614C74}"/>
          </ac:spMkLst>
        </pc:spChg>
        <pc:spChg chg="mod">
          <ac:chgData name="松山 ファミリー" userId="9fadbf8cd42e59b5" providerId="LiveId" clId="{B47E48CD-A72C-B34A-9374-EFFDCD6679EB}" dt="2022-12-13T17:11:50.807" v="4446" actId="1076"/>
          <ac:spMkLst>
            <pc:docMk/>
            <pc:sldMk cId="1701275540" sldId="305"/>
            <ac:spMk id="49" creationId="{93498919-5BDB-83A4-4B65-F70164C54291}"/>
          </ac:spMkLst>
        </pc:spChg>
        <pc:grpChg chg="mod">
          <ac:chgData name="松山 ファミリー" userId="9fadbf8cd42e59b5" providerId="LiveId" clId="{B47E48CD-A72C-B34A-9374-EFFDCD6679EB}" dt="2022-12-05T06:26:18.432" v="223" actId="1076"/>
          <ac:grpSpMkLst>
            <pc:docMk/>
            <pc:sldMk cId="1701275540" sldId="305"/>
            <ac:grpSpMk id="25" creationId="{64EB7FF2-CF00-7411-1CF2-0F461F59C5D6}"/>
          </ac:grpSpMkLst>
        </pc:grpChg>
        <pc:grpChg chg="mod">
          <ac:chgData name="松山 ファミリー" userId="9fadbf8cd42e59b5" providerId="LiveId" clId="{B47E48CD-A72C-B34A-9374-EFFDCD6679EB}" dt="2022-12-05T06:24:48.297" v="217" actId="1076"/>
          <ac:grpSpMkLst>
            <pc:docMk/>
            <pc:sldMk cId="1701275540" sldId="305"/>
            <ac:grpSpMk id="27" creationId="{7B05F856-BF0C-BFA6-D495-9BF6ACF24462}"/>
          </ac:grpSpMkLst>
        </pc:grpChg>
        <pc:grpChg chg="del">
          <ac:chgData name="松山 ファミリー" userId="9fadbf8cd42e59b5" providerId="LiveId" clId="{B47E48CD-A72C-B34A-9374-EFFDCD6679EB}" dt="2022-12-05T06:24:43.898" v="215" actId="478"/>
          <ac:grpSpMkLst>
            <pc:docMk/>
            <pc:sldMk cId="1701275540" sldId="305"/>
            <ac:grpSpMk id="47" creationId="{E55EF9B1-8CF8-6F07-09F9-2331E8D0C397}"/>
          </ac:grpSpMkLst>
        </pc:grpChg>
        <pc:cxnChg chg="add del mod">
          <ac:chgData name="松山 ファミリー" userId="9fadbf8cd42e59b5" providerId="LiveId" clId="{B47E48CD-A72C-B34A-9374-EFFDCD6679EB}" dt="2022-12-13T17:11:27.539" v="4443" actId="478"/>
          <ac:cxnSpMkLst>
            <pc:docMk/>
            <pc:sldMk cId="1701275540" sldId="305"/>
            <ac:cxnSpMk id="9" creationId="{94ACED51-0066-39CA-A56C-26457B0F0467}"/>
          </ac:cxnSpMkLst>
        </pc:cxnChg>
        <pc:cxnChg chg="add mod">
          <ac:chgData name="松山 ファミリー" userId="9fadbf8cd42e59b5" providerId="LiveId" clId="{B47E48CD-A72C-B34A-9374-EFFDCD6679EB}" dt="2022-12-13T17:11:47.201" v="4445" actId="14100"/>
          <ac:cxnSpMkLst>
            <pc:docMk/>
            <pc:sldMk cId="1701275540" sldId="305"/>
            <ac:cxnSpMk id="11" creationId="{2DC0A121-0BC1-02C3-867E-466C7B0C567F}"/>
          </ac:cxnSpMkLst>
        </pc:cxnChg>
      </pc:sldChg>
      <pc:sldChg chg="addSp delSp modSp mod ord modNotesTx">
        <pc:chgData name="松山 ファミリー" userId="9fadbf8cd42e59b5" providerId="LiveId" clId="{B47E48CD-A72C-B34A-9374-EFFDCD6679EB}" dt="2022-12-12T08:04:41.144" v="3148" actId="2711"/>
        <pc:sldMkLst>
          <pc:docMk/>
          <pc:sldMk cId="3022161083" sldId="318"/>
        </pc:sldMkLst>
        <pc:spChg chg="mod">
          <ac:chgData name="松山 ファミリー" userId="9fadbf8cd42e59b5" providerId="LiveId" clId="{B47E48CD-A72C-B34A-9374-EFFDCD6679EB}" dt="2022-12-05T06:34:16.634" v="282" actId="20577"/>
          <ac:spMkLst>
            <pc:docMk/>
            <pc:sldMk cId="3022161083" sldId="318"/>
            <ac:spMk id="2" creationId="{3A38DEEB-4F35-C74D-A1EF-98140184822C}"/>
          </ac:spMkLst>
        </pc:spChg>
        <pc:spChg chg="mod">
          <ac:chgData name="松山 ファミリー" userId="9fadbf8cd42e59b5" providerId="LiveId" clId="{B47E48CD-A72C-B34A-9374-EFFDCD6679EB}" dt="2022-12-12T08:02:53.059" v="3140" actId="20577"/>
          <ac:spMkLst>
            <pc:docMk/>
            <pc:sldMk cId="3022161083" sldId="318"/>
            <ac:spMk id="4" creationId="{C8016B18-539A-A648-BE31-1363A2143D1E}"/>
          </ac:spMkLst>
        </pc:spChg>
        <pc:spChg chg="mod">
          <ac:chgData name="松山 ファミリー" userId="9fadbf8cd42e59b5" providerId="LiveId" clId="{B47E48CD-A72C-B34A-9374-EFFDCD6679EB}" dt="2022-12-05T07:13:11.022" v="604" actId="1076"/>
          <ac:spMkLst>
            <pc:docMk/>
            <pc:sldMk cId="3022161083" sldId="318"/>
            <ac:spMk id="6" creationId="{C8841110-A296-CFEE-F8FA-174B7AFD1E03}"/>
          </ac:spMkLst>
        </pc:spChg>
        <pc:spChg chg="del">
          <ac:chgData name="松山 ファミリー" userId="9fadbf8cd42e59b5" providerId="LiveId" clId="{B47E48CD-A72C-B34A-9374-EFFDCD6679EB}" dt="2022-12-05T06:34:24.141" v="284" actId="478"/>
          <ac:spMkLst>
            <pc:docMk/>
            <pc:sldMk cId="3022161083" sldId="318"/>
            <ac:spMk id="7" creationId="{0F55422B-22B9-A5EE-F787-631F718ECCC2}"/>
          </ac:spMkLst>
        </pc:spChg>
        <pc:spChg chg="del">
          <ac:chgData name="松山 ファミリー" userId="9fadbf8cd42e59b5" providerId="LiveId" clId="{B47E48CD-A72C-B34A-9374-EFFDCD6679EB}" dt="2022-12-05T06:34:28.820" v="291" actId="478"/>
          <ac:spMkLst>
            <pc:docMk/>
            <pc:sldMk cId="3022161083" sldId="318"/>
            <ac:spMk id="8" creationId="{0C8EFDE2-ED4C-F440-A354-6C2902E0E8AA}"/>
          </ac:spMkLst>
        </pc:spChg>
        <pc:spChg chg="del mod">
          <ac:chgData name="松山 ファミリー" userId="9fadbf8cd42e59b5" providerId="LiveId" clId="{B47E48CD-A72C-B34A-9374-EFFDCD6679EB}" dt="2022-12-05T06:34:40.862" v="299" actId="478"/>
          <ac:spMkLst>
            <pc:docMk/>
            <pc:sldMk cId="3022161083" sldId="318"/>
            <ac:spMk id="9" creationId="{EA67C8E8-994F-A090-3784-1DADB10D30F0}"/>
          </ac:spMkLst>
        </pc:spChg>
        <pc:spChg chg="del">
          <ac:chgData name="松山 ファミリー" userId="9fadbf8cd42e59b5" providerId="LiveId" clId="{B47E48CD-A72C-B34A-9374-EFFDCD6679EB}" dt="2022-12-05T06:34:39.436" v="298" actId="478"/>
          <ac:spMkLst>
            <pc:docMk/>
            <pc:sldMk cId="3022161083" sldId="318"/>
            <ac:spMk id="10" creationId="{3B04C76E-2C68-F23B-970A-F3AF73CCF376}"/>
          </ac:spMkLst>
        </pc:spChg>
        <pc:spChg chg="del mod">
          <ac:chgData name="松山 ファミリー" userId="9fadbf8cd42e59b5" providerId="LiveId" clId="{B47E48CD-A72C-B34A-9374-EFFDCD6679EB}" dt="2022-12-05T06:34:34.453" v="294" actId="478"/>
          <ac:spMkLst>
            <pc:docMk/>
            <pc:sldMk cId="3022161083" sldId="318"/>
            <ac:spMk id="11" creationId="{4CCD068C-3851-C651-83A5-52EDE0A4FA45}"/>
          </ac:spMkLst>
        </pc:spChg>
        <pc:spChg chg="del mod">
          <ac:chgData name="松山 ファミリー" userId="9fadbf8cd42e59b5" providerId="LiveId" clId="{B47E48CD-A72C-B34A-9374-EFFDCD6679EB}" dt="2022-12-05T06:34:26.531" v="287" actId="478"/>
          <ac:spMkLst>
            <pc:docMk/>
            <pc:sldMk cId="3022161083" sldId="318"/>
            <ac:spMk id="12" creationId="{4C5543CD-4FDF-B323-C7C5-A4560EF8FEC5}"/>
          </ac:spMkLst>
        </pc:spChg>
        <pc:spChg chg="mod">
          <ac:chgData name="松山 ファミリー" userId="9fadbf8cd42e59b5" providerId="LiveId" clId="{B47E48CD-A72C-B34A-9374-EFFDCD6679EB}" dt="2022-12-12T08:02:25.906" v="3117" actId="1076"/>
          <ac:spMkLst>
            <pc:docMk/>
            <pc:sldMk cId="3022161083" sldId="318"/>
            <ac:spMk id="13" creationId="{FA65DA88-3241-3F99-359F-69D636B3818B}"/>
          </ac:spMkLst>
        </pc:spChg>
        <pc:spChg chg="del mod">
          <ac:chgData name="松山 ファミリー" userId="9fadbf8cd42e59b5" providerId="LiveId" clId="{B47E48CD-A72C-B34A-9374-EFFDCD6679EB}" dt="2022-12-12T08:01:11.638" v="3094" actId="478"/>
          <ac:spMkLst>
            <pc:docMk/>
            <pc:sldMk cId="3022161083" sldId="318"/>
            <ac:spMk id="14" creationId="{A9090D31-F597-C312-665D-F91A19E4BA63}"/>
          </ac:spMkLst>
        </pc:spChg>
        <pc:spChg chg="mod">
          <ac:chgData name="松山 ファミリー" userId="9fadbf8cd42e59b5" providerId="LiveId" clId="{B47E48CD-A72C-B34A-9374-EFFDCD6679EB}" dt="2022-12-12T08:04:15.390" v="3143" actId="2711"/>
          <ac:spMkLst>
            <pc:docMk/>
            <pc:sldMk cId="3022161083" sldId="318"/>
            <ac:spMk id="15" creationId="{8A9B0758-3071-CA5A-D0BC-907C4CBC5121}"/>
          </ac:spMkLst>
        </pc:spChg>
        <pc:spChg chg="mod">
          <ac:chgData name="松山 ファミリー" userId="9fadbf8cd42e59b5" providerId="LiveId" clId="{B47E48CD-A72C-B34A-9374-EFFDCD6679EB}" dt="2022-12-05T07:13:19.402" v="605" actId="1076"/>
          <ac:spMkLst>
            <pc:docMk/>
            <pc:sldMk cId="3022161083" sldId="318"/>
            <ac:spMk id="17" creationId="{8FCAA080-9835-C60E-6D22-1F735C7F86C5}"/>
          </ac:spMkLst>
        </pc:spChg>
        <pc:spChg chg="mod">
          <ac:chgData name="松山 ファミリー" userId="9fadbf8cd42e59b5" providerId="LiveId" clId="{B47E48CD-A72C-B34A-9374-EFFDCD6679EB}" dt="2022-12-12T08:04:36.938" v="3147" actId="2711"/>
          <ac:spMkLst>
            <pc:docMk/>
            <pc:sldMk cId="3022161083" sldId="318"/>
            <ac:spMk id="20" creationId="{3D6AC450-5FEC-8403-0D85-E59AC4F8B788}"/>
          </ac:spMkLst>
        </pc:spChg>
        <pc:spChg chg="mod">
          <ac:chgData name="松山 ファミリー" userId="9fadbf8cd42e59b5" providerId="LiveId" clId="{B47E48CD-A72C-B34A-9374-EFFDCD6679EB}" dt="2022-12-12T08:04:41.144" v="3148" actId="2711"/>
          <ac:spMkLst>
            <pc:docMk/>
            <pc:sldMk cId="3022161083" sldId="318"/>
            <ac:spMk id="25" creationId="{BB71BE9F-8603-C8AF-74A4-70AD786B00AA}"/>
          </ac:spMkLst>
        </pc:spChg>
        <pc:spChg chg="mod">
          <ac:chgData name="松山 ファミリー" userId="9fadbf8cd42e59b5" providerId="LiveId" clId="{B47E48CD-A72C-B34A-9374-EFFDCD6679EB}" dt="2022-12-12T08:04:22.595" v="3144" actId="2711"/>
          <ac:spMkLst>
            <pc:docMk/>
            <pc:sldMk cId="3022161083" sldId="318"/>
            <ac:spMk id="28" creationId="{41277CE7-C386-B175-A745-0C7343F3C440}"/>
          </ac:spMkLst>
        </pc:spChg>
        <pc:spChg chg="del mod">
          <ac:chgData name="松山 ファミリー" userId="9fadbf8cd42e59b5" providerId="LiveId" clId="{B47E48CD-A72C-B34A-9374-EFFDCD6679EB}" dt="2022-12-05T06:34:27.469" v="289" actId="478"/>
          <ac:spMkLst>
            <pc:docMk/>
            <pc:sldMk cId="3022161083" sldId="318"/>
            <ac:spMk id="32" creationId="{DD80BFFE-DAD8-2DAB-7003-DEDDE7C22A27}"/>
          </ac:spMkLst>
        </pc:spChg>
        <pc:spChg chg="del">
          <ac:chgData name="松山 ファミリー" userId="9fadbf8cd42e59b5" providerId="LiveId" clId="{B47E48CD-A72C-B34A-9374-EFFDCD6679EB}" dt="2022-12-05T06:34:38.040" v="297" actId="478"/>
          <ac:spMkLst>
            <pc:docMk/>
            <pc:sldMk cId="3022161083" sldId="318"/>
            <ac:spMk id="33" creationId="{82024F5D-353E-A43E-04EB-AC1CC414BCDE}"/>
          </ac:spMkLst>
        </pc:spChg>
        <pc:spChg chg="mod">
          <ac:chgData name="松山 ファミリー" userId="9fadbf8cd42e59b5" providerId="LiveId" clId="{B47E48CD-A72C-B34A-9374-EFFDCD6679EB}" dt="2022-12-12T08:04:26.905" v="3145" actId="2711"/>
          <ac:spMkLst>
            <pc:docMk/>
            <pc:sldMk cId="3022161083" sldId="318"/>
            <ac:spMk id="34" creationId="{A975B672-2F0A-7CF8-3DA2-8555D63EDF87}"/>
          </ac:spMkLst>
        </pc:spChg>
        <pc:spChg chg="mod">
          <ac:chgData name="松山 ファミリー" userId="9fadbf8cd42e59b5" providerId="LiveId" clId="{B47E48CD-A72C-B34A-9374-EFFDCD6679EB}" dt="2022-12-05T07:12:57.136" v="601"/>
          <ac:spMkLst>
            <pc:docMk/>
            <pc:sldMk cId="3022161083" sldId="318"/>
            <ac:spMk id="35" creationId="{FFBF0B7F-1CAB-D360-1F7E-6FB264F7DEAB}"/>
          </ac:spMkLst>
        </pc:spChg>
        <pc:spChg chg="add mod">
          <ac:chgData name="松山 ファミリー" userId="9fadbf8cd42e59b5" providerId="LiveId" clId="{B47E48CD-A72C-B34A-9374-EFFDCD6679EB}" dt="2022-12-05T07:19:21.127" v="751" actId="1076"/>
          <ac:spMkLst>
            <pc:docMk/>
            <pc:sldMk cId="3022161083" sldId="318"/>
            <ac:spMk id="37" creationId="{AD19C457-1FA8-7E1D-F1FD-14A9ACD7732E}"/>
          </ac:spMkLst>
        </pc:spChg>
        <pc:grpChg chg="add mod">
          <ac:chgData name="松山 ファミリー" userId="9fadbf8cd42e59b5" providerId="LiveId" clId="{B47E48CD-A72C-B34A-9374-EFFDCD6679EB}" dt="2022-12-05T07:12:57.136" v="601"/>
          <ac:grpSpMkLst>
            <pc:docMk/>
            <pc:sldMk cId="3022161083" sldId="318"/>
            <ac:grpSpMk id="5" creationId="{A2D179A7-76EA-EA98-7934-38179F95EF41}"/>
          </ac:grpSpMkLst>
        </pc:grpChg>
        <pc:grpChg chg="mod">
          <ac:chgData name="松山 ファミリー" userId="9fadbf8cd42e59b5" providerId="LiveId" clId="{B47E48CD-A72C-B34A-9374-EFFDCD6679EB}" dt="2022-12-05T07:12:57.136" v="601"/>
          <ac:grpSpMkLst>
            <pc:docMk/>
            <pc:sldMk cId="3022161083" sldId="318"/>
            <ac:grpSpMk id="22" creationId="{91A32734-20CB-711B-1C83-DE43602ADE73}"/>
          </ac:grpSpMkLst>
        </pc:grpChg>
        <pc:grpChg chg="del">
          <ac:chgData name="松山 ファミリー" userId="9fadbf8cd42e59b5" providerId="LiveId" clId="{B47E48CD-A72C-B34A-9374-EFFDCD6679EB}" dt="2022-12-05T06:34:35.356" v="295" actId="478"/>
          <ac:grpSpMkLst>
            <pc:docMk/>
            <pc:sldMk cId="3022161083" sldId="318"/>
            <ac:grpSpMk id="27" creationId="{6C837EC9-BD72-E67D-2277-702DB4018407}"/>
          </ac:grpSpMkLst>
        </pc:grpChg>
        <pc:grpChg chg="add mod">
          <ac:chgData name="松山 ファミリー" userId="9fadbf8cd42e59b5" providerId="LiveId" clId="{B47E48CD-A72C-B34A-9374-EFFDCD6679EB}" dt="2022-12-05T07:17:31.510" v="637" actId="1076"/>
          <ac:grpSpMkLst>
            <pc:docMk/>
            <pc:sldMk cId="3022161083" sldId="318"/>
            <ac:grpSpMk id="36" creationId="{C0758049-6F04-BDF2-9DE0-35EAB608B57B}"/>
          </ac:grpSpMkLst>
        </pc:grpChg>
        <pc:grpChg chg="add">
          <ac:chgData name="松山 ファミリー" userId="9fadbf8cd42e59b5" providerId="LiveId" clId="{B47E48CD-A72C-B34A-9374-EFFDCD6679EB}" dt="2022-12-05T07:20:15.728" v="752" actId="164"/>
          <ac:grpSpMkLst>
            <pc:docMk/>
            <pc:sldMk cId="3022161083" sldId="318"/>
            <ac:grpSpMk id="39" creationId="{0FB879D1-B41F-C3A7-E525-35E0E5347C7B}"/>
          </ac:grpSpMkLst>
        </pc:grpChg>
        <pc:picChg chg="del">
          <ac:chgData name="松山 ファミリー" userId="9fadbf8cd42e59b5" providerId="LiveId" clId="{B47E48CD-A72C-B34A-9374-EFFDCD6679EB}" dt="2022-12-05T06:34:24.918" v="285" actId="478"/>
          <ac:picMkLst>
            <pc:docMk/>
            <pc:sldMk cId="3022161083" sldId="318"/>
            <ac:picMk id="16" creationId="{DF8A53DE-3879-4B05-3592-F8314E4F210F}"/>
          </ac:picMkLst>
        </pc:picChg>
        <pc:picChg chg="mod">
          <ac:chgData name="松山 ファミリー" userId="9fadbf8cd42e59b5" providerId="LiveId" clId="{B47E48CD-A72C-B34A-9374-EFFDCD6679EB}" dt="2022-12-05T07:13:58.579" v="615" actId="1076"/>
          <ac:picMkLst>
            <pc:docMk/>
            <pc:sldMk cId="3022161083" sldId="318"/>
            <ac:picMk id="21" creationId="{BC715452-42EA-C303-79AE-38B1A356DF78}"/>
          </ac:picMkLst>
        </pc:picChg>
        <pc:picChg chg="mod">
          <ac:chgData name="松山 ファミリー" userId="9fadbf8cd42e59b5" providerId="LiveId" clId="{B47E48CD-A72C-B34A-9374-EFFDCD6679EB}" dt="2022-12-05T07:18:46.163" v="747" actId="1076"/>
          <ac:picMkLst>
            <pc:docMk/>
            <pc:sldMk cId="3022161083" sldId="318"/>
            <ac:picMk id="31" creationId="{C8123C96-4011-327A-C499-CADCAF72D26C}"/>
          </ac:picMkLst>
        </pc:picChg>
        <pc:picChg chg="add mod">
          <ac:chgData name="松山 ファミリー" userId="9fadbf8cd42e59b5" providerId="LiveId" clId="{B47E48CD-A72C-B34A-9374-EFFDCD6679EB}" dt="2022-12-05T07:17:35.553" v="639" actId="14100"/>
          <ac:picMkLst>
            <pc:docMk/>
            <pc:sldMk cId="3022161083" sldId="318"/>
            <ac:picMk id="1026" creationId="{7696237C-32BE-49A8-A78F-AA2BEE345AA8}"/>
          </ac:picMkLst>
        </pc:picChg>
        <pc:cxnChg chg="mod">
          <ac:chgData name="松山 ファミリー" userId="9fadbf8cd42e59b5" providerId="LiveId" clId="{B47E48CD-A72C-B34A-9374-EFFDCD6679EB}" dt="2022-12-05T07:18:59.430" v="749" actId="14100"/>
          <ac:cxnSpMkLst>
            <pc:docMk/>
            <pc:sldMk cId="3022161083" sldId="318"/>
            <ac:cxnSpMk id="23" creationId="{24D33F73-7465-E64F-A8D3-70A0983FD2B0}"/>
          </ac:cxnSpMkLst>
        </pc:cxnChg>
        <pc:cxnChg chg="mod">
          <ac:chgData name="松山 ファミリー" userId="9fadbf8cd42e59b5" providerId="LiveId" clId="{B47E48CD-A72C-B34A-9374-EFFDCD6679EB}" dt="2022-12-05T07:19:14.841" v="750" actId="1076"/>
          <ac:cxnSpMkLst>
            <pc:docMk/>
            <pc:sldMk cId="3022161083" sldId="318"/>
            <ac:cxnSpMk id="24" creationId="{DBF427FD-4D01-6804-E6BE-F7ABDA406722}"/>
          </ac:cxnSpMkLst>
        </pc:cxnChg>
        <pc:cxnChg chg="del">
          <ac:chgData name="松山 ファミリー" userId="9fadbf8cd42e59b5" providerId="LiveId" clId="{B47E48CD-A72C-B34A-9374-EFFDCD6679EB}" dt="2022-12-05T06:34:28.190" v="290" actId="478"/>
          <ac:cxnSpMkLst>
            <pc:docMk/>
            <pc:sldMk cId="3022161083" sldId="318"/>
            <ac:cxnSpMk id="29" creationId="{902D434D-AAE0-8168-04D0-432E5F95D8FF}"/>
          </ac:cxnSpMkLst>
        </pc:cxnChg>
        <pc:cxnChg chg="del">
          <ac:chgData name="松山 ファミリー" userId="9fadbf8cd42e59b5" providerId="LiveId" clId="{B47E48CD-A72C-B34A-9374-EFFDCD6679EB}" dt="2022-12-05T06:34:36.845" v="296" actId="478"/>
          <ac:cxnSpMkLst>
            <pc:docMk/>
            <pc:sldMk cId="3022161083" sldId="318"/>
            <ac:cxnSpMk id="30" creationId="{EE9D0101-009E-76F9-4871-2740C314B445}"/>
          </ac:cxnSpMkLst>
        </pc:cxnChg>
      </pc:sldChg>
      <pc:sldChg chg="addSp delSp modSp mod modNotesTx">
        <pc:chgData name="松山 ファミリー" userId="9fadbf8cd42e59b5" providerId="LiveId" clId="{B47E48CD-A72C-B34A-9374-EFFDCD6679EB}" dt="2022-12-13T17:57:05.799" v="5077" actId="1076"/>
        <pc:sldMkLst>
          <pc:docMk/>
          <pc:sldMk cId="2863724696" sldId="320"/>
        </pc:sldMkLst>
        <pc:spChg chg="add mod">
          <ac:chgData name="松山 ファミリー" userId="9fadbf8cd42e59b5" providerId="LiveId" clId="{B47E48CD-A72C-B34A-9374-EFFDCD6679EB}" dt="2022-12-13T17:14:27.826" v="4534" actId="20577"/>
          <ac:spMkLst>
            <pc:docMk/>
            <pc:sldMk cId="2863724696" sldId="320"/>
            <ac:spMk id="2" creationId="{84981523-A143-D53B-E782-67458491EE61}"/>
          </ac:spMkLst>
        </pc:spChg>
        <pc:spChg chg="del mod">
          <ac:chgData name="松山 ファミリー" userId="9fadbf8cd42e59b5" providerId="LiveId" clId="{B47E48CD-A72C-B34A-9374-EFFDCD6679EB}" dt="2022-12-12T07:33:19.526" v="2898" actId="478"/>
          <ac:spMkLst>
            <pc:docMk/>
            <pc:sldMk cId="2863724696" sldId="320"/>
            <ac:spMk id="2" creationId="{B0B7B5AA-F71E-5840-9739-A2938CFF51B2}"/>
          </ac:spMkLst>
        </pc:spChg>
        <pc:spChg chg="add del mod">
          <ac:chgData name="松山 ファミリー" userId="9fadbf8cd42e59b5" providerId="LiveId" clId="{B47E48CD-A72C-B34A-9374-EFFDCD6679EB}" dt="2022-12-13T17:26:53.117" v="4587" actId="478"/>
          <ac:spMkLst>
            <pc:docMk/>
            <pc:sldMk cId="2863724696" sldId="320"/>
            <ac:spMk id="6" creationId="{87D0FABF-23BB-DEAD-157E-EE47C1CB3B9E}"/>
          </ac:spMkLst>
        </pc:spChg>
        <pc:spChg chg="add mod">
          <ac:chgData name="松山 ファミリー" userId="9fadbf8cd42e59b5" providerId="LiveId" clId="{B47E48CD-A72C-B34A-9374-EFFDCD6679EB}" dt="2022-12-13T17:44:22.024" v="4720" actId="20577"/>
          <ac:spMkLst>
            <pc:docMk/>
            <pc:sldMk cId="2863724696" sldId="320"/>
            <ac:spMk id="7" creationId="{3CD775D6-1FA9-4F0A-8837-DF7E46D00C57}"/>
          </ac:spMkLst>
        </pc:spChg>
        <pc:spChg chg="mod topLvl">
          <ac:chgData name="松山 ファミリー" userId="9fadbf8cd42e59b5" providerId="LiveId" clId="{B47E48CD-A72C-B34A-9374-EFFDCD6679EB}" dt="2022-12-12T06:01:55.953" v="2523" actId="20577"/>
          <ac:spMkLst>
            <pc:docMk/>
            <pc:sldMk cId="2863724696" sldId="320"/>
            <ac:spMk id="7" creationId="{BA3AEFAD-6ED5-DB55-E817-3F52411C2F0F}"/>
          </ac:spMkLst>
        </pc:spChg>
        <pc:spChg chg="add mod">
          <ac:chgData name="松山 ファミリー" userId="9fadbf8cd42e59b5" providerId="LiveId" clId="{B47E48CD-A72C-B34A-9374-EFFDCD6679EB}" dt="2022-12-13T17:56:56.456" v="5074" actId="1076"/>
          <ac:spMkLst>
            <pc:docMk/>
            <pc:sldMk cId="2863724696" sldId="320"/>
            <ac:spMk id="8" creationId="{E6603793-5551-BD63-D7C8-C2E127B12688}"/>
          </ac:spMkLst>
        </pc:spChg>
        <pc:spChg chg="add mod">
          <ac:chgData name="松山 ファミリー" userId="9fadbf8cd42e59b5" providerId="LiveId" clId="{B47E48CD-A72C-B34A-9374-EFFDCD6679EB}" dt="2022-12-13T17:57:05.799" v="5077" actId="1076"/>
          <ac:spMkLst>
            <pc:docMk/>
            <pc:sldMk cId="2863724696" sldId="320"/>
            <ac:spMk id="9" creationId="{A77E160A-4155-8850-A464-DB8A54FFCA06}"/>
          </ac:spMkLst>
        </pc:spChg>
        <pc:spChg chg="mod topLvl">
          <ac:chgData name="松山 ファミリー" userId="9fadbf8cd42e59b5" providerId="LiveId" clId="{B47E48CD-A72C-B34A-9374-EFFDCD6679EB}" dt="2022-12-13T03:44:44.312" v="3569" actId="20577"/>
          <ac:spMkLst>
            <pc:docMk/>
            <pc:sldMk cId="2863724696" sldId="320"/>
            <ac:spMk id="10" creationId="{CCA14C2C-37BD-F8F8-3E35-393797971980}"/>
          </ac:spMkLst>
        </pc:spChg>
        <pc:spChg chg="mod">
          <ac:chgData name="松山 ファミリー" userId="9fadbf8cd42e59b5" providerId="LiveId" clId="{B47E48CD-A72C-B34A-9374-EFFDCD6679EB}" dt="2022-12-05T09:19:40.397" v="1305" actId="1076"/>
          <ac:spMkLst>
            <pc:docMk/>
            <pc:sldMk cId="2863724696" sldId="320"/>
            <ac:spMk id="15" creationId="{5C609366-A498-9422-EA50-70B1D6EC8774}"/>
          </ac:spMkLst>
        </pc:spChg>
        <pc:spChg chg="del">
          <ac:chgData name="松山 ファミリー" userId="9fadbf8cd42e59b5" providerId="LiveId" clId="{B47E48CD-A72C-B34A-9374-EFFDCD6679EB}" dt="2022-12-05T09:20:32.255" v="1308" actId="478"/>
          <ac:spMkLst>
            <pc:docMk/>
            <pc:sldMk cId="2863724696" sldId="320"/>
            <ac:spMk id="16" creationId="{AFA0613F-5917-10B5-D5A9-256807F52AD2}"/>
          </ac:spMkLst>
        </pc:spChg>
        <pc:spChg chg="del">
          <ac:chgData name="松山 ファミリー" userId="9fadbf8cd42e59b5" providerId="LiveId" clId="{B47E48CD-A72C-B34A-9374-EFFDCD6679EB}" dt="2022-12-05T09:20:42.248" v="1312" actId="478"/>
          <ac:spMkLst>
            <pc:docMk/>
            <pc:sldMk cId="2863724696" sldId="320"/>
            <ac:spMk id="17" creationId="{094AAE11-BD77-A161-C14B-C32F17ABD571}"/>
          </ac:spMkLst>
        </pc:spChg>
        <pc:spChg chg="mod topLvl">
          <ac:chgData name="松山 ファミリー" userId="9fadbf8cd42e59b5" providerId="LiveId" clId="{B47E48CD-A72C-B34A-9374-EFFDCD6679EB}" dt="2022-12-12T07:12:57.519" v="2571" actId="478"/>
          <ac:spMkLst>
            <pc:docMk/>
            <pc:sldMk cId="2863724696" sldId="320"/>
            <ac:spMk id="18" creationId="{2B5725EF-FF9D-0658-39AB-B7DC8B63B05B}"/>
          </ac:spMkLst>
        </pc:spChg>
        <pc:spChg chg="mod">
          <ac:chgData name="松山 ファミリー" userId="9fadbf8cd42e59b5" providerId="LiveId" clId="{B47E48CD-A72C-B34A-9374-EFFDCD6679EB}" dt="2022-12-12T07:29:21.961" v="2876"/>
          <ac:spMkLst>
            <pc:docMk/>
            <pc:sldMk cId="2863724696" sldId="320"/>
            <ac:spMk id="32" creationId="{69E12E49-0D4F-85D9-08AE-2D61D6FF2873}"/>
          </ac:spMkLst>
        </pc:spChg>
        <pc:spChg chg="mod topLvl">
          <ac:chgData name="松山 ファミリー" userId="9fadbf8cd42e59b5" providerId="LiveId" clId="{B47E48CD-A72C-B34A-9374-EFFDCD6679EB}" dt="2022-12-13T03:44:47.740" v="3571" actId="20577"/>
          <ac:spMkLst>
            <pc:docMk/>
            <pc:sldMk cId="2863724696" sldId="320"/>
            <ac:spMk id="35" creationId="{5F5C0CA9-8135-8C42-8555-E4C6240B0592}"/>
          </ac:spMkLst>
        </pc:spChg>
        <pc:spChg chg="mod topLvl">
          <ac:chgData name="松山 ファミリー" userId="9fadbf8cd42e59b5" providerId="LiveId" clId="{B47E48CD-A72C-B34A-9374-EFFDCD6679EB}" dt="2022-12-13T03:44:57.498" v="3580" actId="20577"/>
          <ac:spMkLst>
            <pc:docMk/>
            <pc:sldMk cId="2863724696" sldId="320"/>
            <ac:spMk id="38" creationId="{F3C72793-0895-10FA-8C9E-6ECB47B0418E}"/>
          </ac:spMkLst>
        </pc:spChg>
        <pc:spChg chg="mod topLvl">
          <ac:chgData name="松山 ファミリー" userId="9fadbf8cd42e59b5" providerId="LiveId" clId="{B47E48CD-A72C-B34A-9374-EFFDCD6679EB}" dt="2022-12-13T03:45:01.789" v="3583" actId="20577"/>
          <ac:spMkLst>
            <pc:docMk/>
            <pc:sldMk cId="2863724696" sldId="320"/>
            <ac:spMk id="41" creationId="{A39A0165-1A5F-894A-805F-14251F177AF9}"/>
          </ac:spMkLst>
        </pc:spChg>
        <pc:spChg chg="add del mod">
          <ac:chgData name="松山 ファミリー" userId="9fadbf8cd42e59b5" providerId="LiveId" clId="{B47E48CD-A72C-B34A-9374-EFFDCD6679EB}" dt="2022-12-12T07:33:22.724" v="2899" actId="478"/>
          <ac:spMkLst>
            <pc:docMk/>
            <pc:sldMk cId="2863724696" sldId="320"/>
            <ac:spMk id="43" creationId="{FC9B9F4A-6006-ACB7-CDE1-0E80FCE6910C}"/>
          </ac:spMkLst>
        </pc:spChg>
        <pc:spChg chg="add mod">
          <ac:chgData name="松山 ファミリー" userId="9fadbf8cd42e59b5" providerId="LiveId" clId="{B47E48CD-A72C-B34A-9374-EFFDCD6679EB}" dt="2022-12-13T03:38:42.799" v="3500" actId="571"/>
          <ac:spMkLst>
            <pc:docMk/>
            <pc:sldMk cId="2863724696" sldId="320"/>
            <ac:spMk id="46" creationId="{8321C8F1-6B67-3B1D-4D19-01CB26E5D783}"/>
          </ac:spMkLst>
        </pc:spChg>
        <pc:spChg chg="add mod">
          <ac:chgData name="松山 ファミリー" userId="9fadbf8cd42e59b5" providerId="LiveId" clId="{B47E48CD-A72C-B34A-9374-EFFDCD6679EB}" dt="2022-12-13T03:44:53.320" v="3577" actId="20577"/>
          <ac:spMkLst>
            <pc:docMk/>
            <pc:sldMk cId="2863724696" sldId="320"/>
            <ac:spMk id="51" creationId="{EE3D0349-B8A1-2936-12AF-EE819635711B}"/>
          </ac:spMkLst>
        </pc:spChg>
        <pc:grpChg chg="add del mod">
          <ac:chgData name="松山 ファミリー" userId="9fadbf8cd42e59b5" providerId="LiveId" clId="{B47E48CD-A72C-B34A-9374-EFFDCD6679EB}" dt="2022-12-12T07:29:40.416" v="2880" actId="478"/>
          <ac:grpSpMkLst>
            <pc:docMk/>
            <pc:sldMk cId="2863724696" sldId="320"/>
            <ac:grpSpMk id="5" creationId="{FF4B98E1-41B8-F06E-57FE-A8BC9840A5FD}"/>
          </ac:grpSpMkLst>
        </pc:grpChg>
        <pc:grpChg chg="add del mod">
          <ac:chgData name="松山 ファミリー" userId="9fadbf8cd42e59b5" providerId="LiveId" clId="{B47E48CD-A72C-B34A-9374-EFFDCD6679EB}" dt="2022-12-12T06:01:06.037" v="2507" actId="478"/>
          <ac:grpSpMkLst>
            <pc:docMk/>
            <pc:sldMk cId="2863724696" sldId="320"/>
            <ac:grpSpMk id="6" creationId="{C305F354-12BE-A44F-AC17-E6B014B37D8B}"/>
          </ac:grpSpMkLst>
        </pc:grpChg>
        <pc:grpChg chg="add del mod">
          <ac:chgData name="松山 ファミリー" userId="9fadbf8cd42e59b5" providerId="LiveId" clId="{B47E48CD-A72C-B34A-9374-EFFDCD6679EB}" dt="2022-12-12T06:13:17.343" v="2524" actId="478"/>
          <ac:grpSpMkLst>
            <pc:docMk/>
            <pc:sldMk cId="2863724696" sldId="320"/>
            <ac:grpSpMk id="9" creationId="{DB44E5E7-5E36-D581-20F4-68571FAC9C92}"/>
          </ac:grpSpMkLst>
        </pc:grpChg>
        <pc:grpChg chg="add del mod">
          <ac:chgData name="松山 ファミリー" userId="9fadbf8cd42e59b5" providerId="LiveId" clId="{B47E48CD-A72C-B34A-9374-EFFDCD6679EB}" dt="2022-12-12T07:11:37.964" v="2544" actId="478"/>
          <ac:grpSpMkLst>
            <pc:docMk/>
            <pc:sldMk cId="2863724696" sldId="320"/>
            <ac:grpSpMk id="12" creationId="{8AB27911-7882-6432-3675-4DCE7329C74E}"/>
          </ac:grpSpMkLst>
        </pc:grpChg>
        <pc:grpChg chg="add del">
          <ac:chgData name="松山 ファミリー" userId="9fadbf8cd42e59b5" providerId="LiveId" clId="{B47E48CD-A72C-B34A-9374-EFFDCD6679EB}" dt="2022-12-12T07:12:56.211" v="2570" actId="478"/>
          <ac:grpSpMkLst>
            <pc:docMk/>
            <pc:sldMk cId="2863724696" sldId="320"/>
            <ac:grpSpMk id="16" creationId="{81CA9C28-4363-22CE-45EB-E18EDB6934E0}"/>
          </ac:grpSpMkLst>
        </pc:grpChg>
        <pc:grpChg chg="add del">
          <ac:chgData name="松山 ファミリー" userId="9fadbf8cd42e59b5" providerId="LiveId" clId="{B47E48CD-A72C-B34A-9374-EFFDCD6679EB}" dt="2022-12-12T07:29:06.093" v="2874" actId="478"/>
          <ac:grpSpMkLst>
            <pc:docMk/>
            <pc:sldMk cId="2863724696" sldId="320"/>
            <ac:grpSpMk id="17" creationId="{250E3E71-9474-5AA0-4620-167629D57854}"/>
          </ac:grpSpMkLst>
        </pc:grpChg>
        <pc:grpChg chg="add del">
          <ac:chgData name="松山 ファミリー" userId="9fadbf8cd42e59b5" providerId="LiveId" clId="{B47E48CD-A72C-B34A-9374-EFFDCD6679EB}" dt="2022-12-12T07:12:57.519" v="2571" actId="478"/>
          <ac:grpSpMkLst>
            <pc:docMk/>
            <pc:sldMk cId="2863724696" sldId="320"/>
            <ac:grpSpMk id="21" creationId="{10CE96B1-AD33-0F4F-321A-4ECE4B35425B}"/>
          </ac:grpSpMkLst>
        </pc:grpChg>
        <pc:grpChg chg="add mod">
          <ac:chgData name="松山 ファミリー" userId="9fadbf8cd42e59b5" providerId="LiveId" clId="{B47E48CD-A72C-B34A-9374-EFFDCD6679EB}" dt="2022-12-12T07:13:02.299" v="2574"/>
          <ac:grpSpMkLst>
            <pc:docMk/>
            <pc:sldMk cId="2863724696" sldId="320"/>
            <ac:grpSpMk id="22" creationId="{979F9970-05CC-D588-6047-252C59EA091D}"/>
          </ac:grpSpMkLst>
        </pc:grpChg>
        <pc:grpChg chg="add del mod">
          <ac:chgData name="松山 ファミリー" userId="9fadbf8cd42e59b5" providerId="LiveId" clId="{B47E48CD-A72C-B34A-9374-EFFDCD6679EB}" dt="2022-12-12T07:37:04.285" v="2913" actId="165"/>
          <ac:grpSpMkLst>
            <pc:docMk/>
            <pc:sldMk cId="2863724696" sldId="320"/>
            <ac:grpSpMk id="27" creationId="{FA1CFA2E-4430-7060-8B5B-7E9B2CF0FDE9}"/>
          </ac:grpSpMkLst>
        </pc:grpChg>
        <pc:grpChg chg="add del">
          <ac:chgData name="松山 ファミリー" userId="9fadbf8cd42e59b5" providerId="LiveId" clId="{B47E48CD-A72C-B34A-9374-EFFDCD6679EB}" dt="2022-12-12T07:29:04.504" v="2873" actId="478"/>
          <ac:grpSpMkLst>
            <pc:docMk/>
            <pc:sldMk cId="2863724696" sldId="320"/>
            <ac:grpSpMk id="29" creationId="{55A3542B-8C0A-B93E-3571-013B855F2D76}"/>
          </ac:grpSpMkLst>
        </pc:grpChg>
        <pc:grpChg chg="add del mod">
          <ac:chgData name="松山 ファミリー" userId="9fadbf8cd42e59b5" providerId="LiveId" clId="{B47E48CD-A72C-B34A-9374-EFFDCD6679EB}" dt="2022-12-12T07:30:09.269" v="2887" actId="478"/>
          <ac:grpSpMkLst>
            <pc:docMk/>
            <pc:sldMk cId="2863724696" sldId="320"/>
            <ac:grpSpMk id="30" creationId="{3E4DE86F-8E24-276D-2897-3BB18B923534}"/>
          </ac:grpSpMkLst>
        </pc:grpChg>
        <pc:grpChg chg="add del mod">
          <ac:chgData name="松山 ファミリー" userId="9fadbf8cd42e59b5" providerId="LiveId" clId="{B47E48CD-A72C-B34A-9374-EFFDCD6679EB}" dt="2022-12-12T07:37:04.285" v="2913" actId="165"/>
          <ac:grpSpMkLst>
            <pc:docMk/>
            <pc:sldMk cId="2863724696" sldId="320"/>
            <ac:grpSpMk id="33" creationId="{29FC3053-A0F6-213B-9EC9-F66A69997AC3}"/>
          </ac:grpSpMkLst>
        </pc:grpChg>
        <pc:grpChg chg="add del mod">
          <ac:chgData name="松山 ファミリー" userId="9fadbf8cd42e59b5" providerId="LiveId" clId="{B47E48CD-A72C-B34A-9374-EFFDCD6679EB}" dt="2022-12-12T07:37:04.285" v="2913" actId="165"/>
          <ac:grpSpMkLst>
            <pc:docMk/>
            <pc:sldMk cId="2863724696" sldId="320"/>
            <ac:grpSpMk id="36" creationId="{0AD7D528-C420-DAA4-638F-239B197F3E17}"/>
          </ac:grpSpMkLst>
        </pc:grpChg>
        <pc:grpChg chg="add del mod">
          <ac:chgData name="松山 ファミリー" userId="9fadbf8cd42e59b5" providerId="LiveId" clId="{B47E48CD-A72C-B34A-9374-EFFDCD6679EB}" dt="2022-12-12T07:37:04.285" v="2913" actId="165"/>
          <ac:grpSpMkLst>
            <pc:docMk/>
            <pc:sldMk cId="2863724696" sldId="320"/>
            <ac:grpSpMk id="39" creationId="{1F0F50BA-B678-D6C3-2311-466BFEF66837}"/>
          </ac:grpSpMkLst>
        </pc:grpChg>
        <pc:grpChg chg="add del mod">
          <ac:chgData name="松山 ファミリー" userId="9fadbf8cd42e59b5" providerId="LiveId" clId="{B47E48CD-A72C-B34A-9374-EFFDCD6679EB}" dt="2022-12-13T03:38:34.194" v="3498" actId="165"/>
          <ac:grpSpMkLst>
            <pc:docMk/>
            <pc:sldMk cId="2863724696" sldId="320"/>
            <ac:grpSpMk id="44" creationId="{65625047-2B32-B3D8-BC17-EA870F74DC05}"/>
          </ac:grpSpMkLst>
        </pc:grpChg>
        <pc:grpChg chg="add del mod">
          <ac:chgData name="松山 ファミリー" userId="9fadbf8cd42e59b5" providerId="LiveId" clId="{B47E48CD-A72C-B34A-9374-EFFDCD6679EB}" dt="2022-12-13T03:41:08.676" v="3545" actId="165"/>
          <ac:grpSpMkLst>
            <pc:docMk/>
            <pc:sldMk cId="2863724696" sldId="320"/>
            <ac:grpSpMk id="45" creationId="{9AD3E59B-C9F9-CC75-6FCD-E6E17A36ECB6}"/>
          </ac:grpSpMkLst>
        </pc:grpChg>
        <pc:grpChg chg="add mod">
          <ac:chgData name="松山 ファミリー" userId="9fadbf8cd42e59b5" providerId="LiveId" clId="{B47E48CD-A72C-B34A-9374-EFFDCD6679EB}" dt="2022-12-13T03:44:04.844" v="3566" actId="1076"/>
          <ac:grpSpMkLst>
            <pc:docMk/>
            <pc:sldMk cId="2863724696" sldId="320"/>
            <ac:grpSpMk id="48" creationId="{D50F2571-4277-9DFD-6368-8D691A51BFFB}"/>
          </ac:grpSpMkLst>
        </pc:grpChg>
        <pc:grpChg chg="add mod">
          <ac:chgData name="松山 ファミリー" userId="9fadbf8cd42e59b5" providerId="LiveId" clId="{B47E48CD-A72C-B34A-9374-EFFDCD6679EB}" dt="2022-12-13T03:44:04.844" v="3566" actId="1076"/>
          <ac:grpSpMkLst>
            <pc:docMk/>
            <pc:sldMk cId="2863724696" sldId="320"/>
            <ac:grpSpMk id="49" creationId="{58DCF84B-03D2-2E5C-1B13-17F134E720B6}"/>
          </ac:grpSpMkLst>
        </pc:grpChg>
        <pc:grpChg chg="add mod">
          <ac:chgData name="松山 ファミリー" userId="9fadbf8cd42e59b5" providerId="LiveId" clId="{B47E48CD-A72C-B34A-9374-EFFDCD6679EB}" dt="2022-12-13T17:23:04.094" v="4577" actId="1076"/>
          <ac:grpSpMkLst>
            <pc:docMk/>
            <pc:sldMk cId="2863724696" sldId="320"/>
            <ac:grpSpMk id="52" creationId="{4536C92E-9BE6-4A96-669B-44E074649DC5}"/>
          </ac:grpSpMkLst>
        </pc:grpChg>
        <pc:grpChg chg="add mod">
          <ac:chgData name="松山 ファミリー" userId="9fadbf8cd42e59b5" providerId="LiveId" clId="{B47E48CD-A72C-B34A-9374-EFFDCD6679EB}" dt="2022-12-13T17:22:54.517" v="4572" actId="1076"/>
          <ac:grpSpMkLst>
            <pc:docMk/>
            <pc:sldMk cId="2863724696" sldId="320"/>
            <ac:grpSpMk id="53" creationId="{0640C3DA-C1BA-913B-CFCA-59D41D06DDCE}"/>
          </ac:grpSpMkLst>
        </pc:grpChg>
        <pc:grpChg chg="add mod">
          <ac:chgData name="松山 ファミリー" userId="9fadbf8cd42e59b5" providerId="LiveId" clId="{B47E48CD-A72C-B34A-9374-EFFDCD6679EB}" dt="2022-12-13T17:22:57.263" v="4573" actId="1076"/>
          <ac:grpSpMkLst>
            <pc:docMk/>
            <pc:sldMk cId="2863724696" sldId="320"/>
            <ac:grpSpMk id="54" creationId="{7EFDAACE-4E24-DD83-B88C-47943537EAFB}"/>
          </ac:grpSpMkLst>
        </pc:grpChg>
        <pc:graphicFrameChg chg="add mod">
          <ac:chgData name="松山 ファミリー" userId="9fadbf8cd42e59b5" providerId="LiveId" clId="{B47E48CD-A72C-B34A-9374-EFFDCD6679EB}" dt="2022-12-12T07:13:02.299" v="2574"/>
          <ac:graphicFrameMkLst>
            <pc:docMk/>
            <pc:sldMk cId="2863724696" sldId="320"/>
            <ac:graphicFrameMk id="23" creationId="{E1252DE5-9E4A-5B41-AED2-539DF7B33ECC}"/>
          </ac:graphicFrameMkLst>
        </pc:graphicFrameChg>
        <pc:picChg chg="add mod">
          <ac:chgData name="松山 ファミリー" userId="9fadbf8cd42e59b5" providerId="LiveId" clId="{B47E48CD-A72C-B34A-9374-EFFDCD6679EB}" dt="2022-12-13T17:23:10.622" v="4581"/>
          <ac:picMkLst>
            <pc:docMk/>
            <pc:sldMk cId="2863724696" sldId="320"/>
            <ac:picMk id="4" creationId="{472943C8-4216-FB03-494A-B35F08E54163}"/>
          </ac:picMkLst>
        </pc:picChg>
        <pc:picChg chg="add mod">
          <ac:chgData name="松山 ファミリー" userId="9fadbf8cd42e59b5" providerId="LiveId" clId="{B47E48CD-A72C-B34A-9374-EFFDCD6679EB}" dt="2022-12-12T07:13:59.525" v="2586" actId="167"/>
          <ac:picMkLst>
            <pc:docMk/>
            <pc:sldMk cId="2863724696" sldId="320"/>
            <ac:picMk id="4" creationId="{DA6D3C4A-835A-7091-1C3D-1563EE6F5BFA}"/>
          </ac:picMkLst>
        </pc:picChg>
        <pc:picChg chg="add del mod">
          <ac:chgData name="松山 ファミリー" userId="9fadbf8cd42e59b5" providerId="LiveId" clId="{B47E48CD-A72C-B34A-9374-EFFDCD6679EB}" dt="2022-12-13T17:26:53.761" v="4588" actId="478"/>
          <ac:picMkLst>
            <pc:docMk/>
            <pc:sldMk cId="2863724696" sldId="320"/>
            <ac:picMk id="5" creationId="{64BD87F7-F79E-E328-E987-6A71E5CA2E8D}"/>
          </ac:picMkLst>
        </pc:picChg>
        <pc:picChg chg="del mod topLvl">
          <ac:chgData name="松山 ファミリー" userId="9fadbf8cd42e59b5" providerId="LiveId" clId="{B47E48CD-A72C-B34A-9374-EFFDCD6679EB}" dt="2022-12-12T06:01:06.037" v="2507" actId="478"/>
          <ac:picMkLst>
            <pc:docMk/>
            <pc:sldMk cId="2863724696" sldId="320"/>
            <ac:picMk id="8" creationId="{DAD58D23-21EF-BE9D-FA65-578F53E42996}"/>
          </ac:picMkLst>
        </pc:picChg>
        <pc:picChg chg="del mod topLvl">
          <ac:chgData name="松山 ファミリー" userId="9fadbf8cd42e59b5" providerId="LiveId" clId="{B47E48CD-A72C-B34A-9374-EFFDCD6679EB}" dt="2022-12-12T06:13:17.343" v="2524" actId="478"/>
          <ac:picMkLst>
            <pc:docMk/>
            <pc:sldMk cId="2863724696" sldId="320"/>
            <ac:picMk id="11" creationId="{BD2F270F-B442-B979-4650-2566E8B3A278}"/>
          </ac:picMkLst>
        </pc:picChg>
        <pc:picChg chg="del">
          <ac:chgData name="松山 ファミリー" userId="9fadbf8cd42e59b5" providerId="LiveId" clId="{B47E48CD-A72C-B34A-9374-EFFDCD6679EB}" dt="2022-12-05T09:18:08.021" v="1260" actId="478"/>
          <ac:picMkLst>
            <pc:docMk/>
            <pc:sldMk cId="2863724696" sldId="320"/>
            <ac:picMk id="13" creationId="{413C9E98-46C0-19A4-63AA-B519EBA6C58A}"/>
          </ac:picMkLst>
        </pc:picChg>
        <pc:picChg chg="add mod">
          <ac:chgData name="松山 ファミリー" userId="9fadbf8cd42e59b5" providerId="LiveId" clId="{B47E48CD-A72C-B34A-9374-EFFDCD6679EB}" dt="2022-12-12T07:14:08.695" v="2587" actId="14100"/>
          <ac:picMkLst>
            <pc:docMk/>
            <pc:sldMk cId="2863724696" sldId="320"/>
            <ac:picMk id="13" creationId="{95294EFB-2497-477A-B4AA-79244B871A1A}"/>
          </ac:picMkLst>
        </pc:picChg>
        <pc:picChg chg="del">
          <ac:chgData name="松山 ファミリー" userId="9fadbf8cd42e59b5" providerId="LiveId" clId="{B47E48CD-A72C-B34A-9374-EFFDCD6679EB}" dt="2022-12-05T09:20:30.180" v="1307" actId="478"/>
          <ac:picMkLst>
            <pc:docMk/>
            <pc:sldMk cId="2863724696" sldId="320"/>
            <ac:picMk id="14" creationId="{593D22E1-1E70-4004-9B85-2BFFBFD5CC1A}"/>
          </ac:picMkLst>
        </pc:picChg>
        <pc:picChg chg="add del mod topLvl">
          <ac:chgData name="松山 ファミリー" userId="9fadbf8cd42e59b5" providerId="LiveId" clId="{B47E48CD-A72C-B34A-9374-EFFDCD6679EB}" dt="2022-12-12T07:12:56.211" v="2570" actId="478"/>
          <ac:picMkLst>
            <pc:docMk/>
            <pc:sldMk cId="2863724696" sldId="320"/>
            <ac:picMk id="14" creationId="{935D2E32-334D-1639-1916-376C6EDD75BB}"/>
          </ac:picMkLst>
        </pc:picChg>
        <pc:picChg chg="del mod topLvl">
          <ac:chgData name="松山 ファミリー" userId="9fadbf8cd42e59b5" providerId="LiveId" clId="{B47E48CD-A72C-B34A-9374-EFFDCD6679EB}" dt="2022-12-12T07:11:37.964" v="2544" actId="478"/>
          <ac:picMkLst>
            <pc:docMk/>
            <pc:sldMk cId="2863724696" sldId="320"/>
            <ac:picMk id="19" creationId="{DEB87402-8364-617C-65E3-5C33FF56F2B6}"/>
          </ac:picMkLst>
        </pc:picChg>
        <pc:picChg chg="add del mod topLvl">
          <ac:chgData name="松山 ファミリー" userId="9fadbf8cd42e59b5" providerId="LiveId" clId="{B47E48CD-A72C-B34A-9374-EFFDCD6679EB}" dt="2022-12-12T07:12:57.519" v="2571" actId="478"/>
          <ac:picMkLst>
            <pc:docMk/>
            <pc:sldMk cId="2863724696" sldId="320"/>
            <ac:picMk id="20" creationId="{056D5DEE-A6A2-8487-A5F8-881697AD0ED0}"/>
          </ac:picMkLst>
        </pc:picChg>
        <pc:picChg chg="add mod">
          <ac:chgData name="松山 ファミリー" userId="9fadbf8cd42e59b5" providerId="LiveId" clId="{B47E48CD-A72C-B34A-9374-EFFDCD6679EB}" dt="2022-12-12T07:13:02.299" v="2574"/>
          <ac:picMkLst>
            <pc:docMk/>
            <pc:sldMk cId="2863724696" sldId="320"/>
            <ac:picMk id="24" creationId="{D8183204-B513-A238-9276-D9C7650A0019}"/>
          </ac:picMkLst>
        </pc:picChg>
        <pc:picChg chg="add mod">
          <ac:chgData name="松山 ファミリー" userId="9fadbf8cd42e59b5" providerId="LiveId" clId="{B47E48CD-A72C-B34A-9374-EFFDCD6679EB}" dt="2022-12-12T07:13:02.299" v="2574"/>
          <ac:picMkLst>
            <pc:docMk/>
            <pc:sldMk cId="2863724696" sldId="320"/>
            <ac:picMk id="25" creationId="{88DB358B-53E4-6AFA-9368-FE08B46123F8}"/>
          </ac:picMkLst>
        </pc:picChg>
        <pc:picChg chg="add mod topLvl">
          <ac:chgData name="松山 ファミリー" userId="9fadbf8cd42e59b5" providerId="LiveId" clId="{B47E48CD-A72C-B34A-9374-EFFDCD6679EB}" dt="2022-12-13T03:39:36.584" v="3517" actId="14100"/>
          <ac:picMkLst>
            <pc:docMk/>
            <pc:sldMk cId="2863724696" sldId="320"/>
            <ac:picMk id="26" creationId="{BD0F7FB9-7540-B4C9-07BA-577F41B120F8}"/>
          </ac:picMkLst>
        </pc:picChg>
        <pc:picChg chg="add mod">
          <ac:chgData name="松山 ファミリー" userId="9fadbf8cd42e59b5" providerId="LiveId" clId="{B47E48CD-A72C-B34A-9374-EFFDCD6679EB}" dt="2022-12-12T07:13:43.939" v="2583" actId="1076"/>
          <ac:picMkLst>
            <pc:docMk/>
            <pc:sldMk cId="2863724696" sldId="320"/>
            <ac:picMk id="28" creationId="{566300F4-F364-57FB-04A8-AF1739D6C624}"/>
          </ac:picMkLst>
        </pc:picChg>
        <pc:picChg chg="mod">
          <ac:chgData name="松山 ファミリー" userId="9fadbf8cd42e59b5" providerId="LiveId" clId="{B47E48CD-A72C-B34A-9374-EFFDCD6679EB}" dt="2022-12-12T07:29:54.024" v="2884" actId="1076"/>
          <ac:picMkLst>
            <pc:docMk/>
            <pc:sldMk cId="2863724696" sldId="320"/>
            <ac:picMk id="31" creationId="{42FBAF8F-B76D-E3B4-8765-87AD0A372341}"/>
          </ac:picMkLst>
        </pc:picChg>
        <pc:picChg chg="mod topLvl">
          <ac:chgData name="松山 ファミリー" userId="9fadbf8cd42e59b5" providerId="LiveId" clId="{B47E48CD-A72C-B34A-9374-EFFDCD6679EB}" dt="2022-12-13T03:39:57.373" v="3527" actId="14100"/>
          <ac:picMkLst>
            <pc:docMk/>
            <pc:sldMk cId="2863724696" sldId="320"/>
            <ac:picMk id="34" creationId="{E0A7FD32-2A07-E444-A9A0-F9BC10A171F1}"/>
          </ac:picMkLst>
        </pc:picChg>
        <pc:picChg chg="mod topLvl">
          <ac:chgData name="松山 ファミリー" userId="9fadbf8cd42e59b5" providerId="LiveId" clId="{B47E48CD-A72C-B34A-9374-EFFDCD6679EB}" dt="2022-12-13T03:41:37.989" v="3547" actId="14100"/>
          <ac:picMkLst>
            <pc:docMk/>
            <pc:sldMk cId="2863724696" sldId="320"/>
            <ac:picMk id="37" creationId="{41EA3D3B-93E3-A64C-B48F-FBA86C1B6208}"/>
          </ac:picMkLst>
        </pc:picChg>
        <pc:picChg chg="mod topLvl">
          <ac:chgData name="松山 ファミリー" userId="9fadbf8cd42e59b5" providerId="LiveId" clId="{B47E48CD-A72C-B34A-9374-EFFDCD6679EB}" dt="2022-12-13T03:42:04.180" v="3556" actId="14100"/>
          <ac:picMkLst>
            <pc:docMk/>
            <pc:sldMk cId="2863724696" sldId="320"/>
            <ac:picMk id="40" creationId="{ECEBF7E2-2BF7-C1C1-2FCC-A3543808C33D}"/>
          </ac:picMkLst>
        </pc:picChg>
        <pc:picChg chg="add mod">
          <ac:chgData name="松山 ファミリー" userId="9fadbf8cd42e59b5" providerId="LiveId" clId="{B47E48CD-A72C-B34A-9374-EFFDCD6679EB}" dt="2022-12-13T03:38:42.799" v="3500" actId="571"/>
          <ac:picMkLst>
            <pc:docMk/>
            <pc:sldMk cId="2863724696" sldId="320"/>
            <ac:picMk id="47" creationId="{40309F5C-41D3-CA34-37A5-B0479C01A56A}"/>
          </ac:picMkLst>
        </pc:picChg>
        <pc:picChg chg="add mod">
          <ac:chgData name="松山 ファミリー" userId="9fadbf8cd42e59b5" providerId="LiveId" clId="{B47E48CD-A72C-B34A-9374-EFFDCD6679EB}" dt="2022-12-13T03:40:19.172" v="3536" actId="1076"/>
          <ac:picMkLst>
            <pc:docMk/>
            <pc:sldMk cId="2863724696" sldId="320"/>
            <ac:picMk id="50" creationId="{6CE5F280-9B3B-3A89-A3ED-E8ADFB844523}"/>
          </ac:picMkLst>
        </pc:picChg>
      </pc:sldChg>
      <pc:sldChg chg="modSp mod ord">
        <pc:chgData name="松山 ファミリー" userId="9fadbf8cd42e59b5" providerId="LiveId" clId="{B47E48CD-A72C-B34A-9374-EFFDCD6679EB}" dt="2022-12-05T09:22:04.387" v="1323" actId="20578"/>
        <pc:sldMkLst>
          <pc:docMk/>
          <pc:sldMk cId="1969631013" sldId="322"/>
        </pc:sldMkLst>
        <pc:spChg chg="mod">
          <ac:chgData name="松山 ファミリー" userId="9fadbf8cd42e59b5" providerId="LiveId" clId="{B47E48CD-A72C-B34A-9374-EFFDCD6679EB}" dt="2022-12-05T09:13:31.664" v="1259"/>
          <ac:spMkLst>
            <pc:docMk/>
            <pc:sldMk cId="1969631013" sldId="322"/>
            <ac:spMk id="2" creationId="{B0B7B5AA-F71E-5840-9739-A2938CFF51B2}"/>
          </ac:spMkLst>
        </pc:spChg>
      </pc:sldChg>
      <pc:sldChg chg="ord">
        <pc:chgData name="松山 ファミリー" userId="9fadbf8cd42e59b5" providerId="LiveId" clId="{B47E48CD-A72C-B34A-9374-EFFDCD6679EB}" dt="2022-12-05T09:06:42.720" v="1092" actId="20578"/>
        <pc:sldMkLst>
          <pc:docMk/>
          <pc:sldMk cId="255084530" sldId="323"/>
        </pc:sldMkLst>
      </pc:sldChg>
      <pc:sldChg chg="ord">
        <pc:chgData name="松山 ファミリー" userId="9fadbf8cd42e59b5" providerId="LiveId" clId="{B47E48CD-A72C-B34A-9374-EFFDCD6679EB}" dt="2022-12-05T09:12:16.469" v="1216" actId="20578"/>
        <pc:sldMkLst>
          <pc:docMk/>
          <pc:sldMk cId="4004265357" sldId="324"/>
        </pc:sldMkLst>
      </pc:sldChg>
      <pc:sldChg chg="add del">
        <pc:chgData name="松山 ファミリー" userId="9fadbf8cd42e59b5" providerId="LiveId" clId="{B47E48CD-A72C-B34A-9374-EFFDCD6679EB}" dt="2022-12-07T04:54:41.118" v="2164" actId="2696"/>
        <pc:sldMkLst>
          <pc:docMk/>
          <pc:sldMk cId="4273279149" sldId="325"/>
        </pc:sldMkLst>
      </pc:sldChg>
      <pc:sldChg chg="addSp modSp mod modNotesTx">
        <pc:chgData name="松山 ファミリー" userId="9fadbf8cd42e59b5" providerId="LiveId" clId="{B47E48CD-A72C-B34A-9374-EFFDCD6679EB}" dt="2022-12-12T08:00:35.744" v="3090" actId="1076"/>
        <pc:sldMkLst>
          <pc:docMk/>
          <pc:sldMk cId="4185337178" sldId="331"/>
        </pc:sldMkLst>
        <pc:spChg chg="mod">
          <ac:chgData name="松山 ファミリー" userId="9fadbf8cd42e59b5" providerId="LiveId" clId="{B47E48CD-A72C-B34A-9374-EFFDCD6679EB}" dt="2022-12-05T06:28:18.637" v="245"/>
          <ac:spMkLst>
            <pc:docMk/>
            <pc:sldMk cId="4185337178" sldId="331"/>
            <ac:spMk id="2" creationId="{3A38DEEB-4F35-C74D-A1EF-98140184822C}"/>
          </ac:spMkLst>
        </pc:spChg>
        <pc:spChg chg="mod">
          <ac:chgData name="松山 ファミリー" userId="9fadbf8cd42e59b5" providerId="LiveId" clId="{B47E48CD-A72C-B34A-9374-EFFDCD6679EB}" dt="2022-12-05T06:29:07.567" v="254" actId="122"/>
          <ac:spMkLst>
            <pc:docMk/>
            <pc:sldMk cId="4185337178" sldId="331"/>
            <ac:spMk id="4" creationId="{C8016B18-539A-A648-BE31-1363A2143D1E}"/>
          </ac:spMkLst>
        </pc:spChg>
        <pc:spChg chg="add mod">
          <ac:chgData name="松山 ファミリー" userId="9fadbf8cd42e59b5" providerId="LiveId" clId="{B47E48CD-A72C-B34A-9374-EFFDCD6679EB}" dt="2022-12-12T08:00:35.744" v="3090" actId="1076"/>
          <ac:spMkLst>
            <pc:docMk/>
            <pc:sldMk cId="4185337178" sldId="331"/>
            <ac:spMk id="5" creationId="{B48A1BD2-ADDB-FD87-7A4B-0873B98ECF46}"/>
          </ac:spMkLst>
        </pc:spChg>
      </pc:sldChg>
      <pc:sldChg chg="ord">
        <pc:chgData name="松山 ファミリー" userId="9fadbf8cd42e59b5" providerId="LiveId" clId="{B47E48CD-A72C-B34A-9374-EFFDCD6679EB}" dt="2022-12-05T09:13:00.790" v="1217" actId="20578"/>
        <pc:sldMkLst>
          <pc:docMk/>
          <pc:sldMk cId="585110329" sldId="333"/>
        </pc:sldMkLst>
      </pc:sldChg>
      <pc:sldChg chg="modSp add del mod ord">
        <pc:chgData name="松山 ファミリー" userId="9fadbf8cd42e59b5" providerId="LiveId" clId="{B47E48CD-A72C-B34A-9374-EFFDCD6679EB}" dt="2022-12-05T06:27:24.978" v="233" actId="2696"/>
        <pc:sldMkLst>
          <pc:docMk/>
          <pc:sldMk cId="369103536" sldId="334"/>
        </pc:sldMkLst>
        <pc:spChg chg="mod">
          <ac:chgData name="松山 ファミリー" userId="9fadbf8cd42e59b5" providerId="LiveId" clId="{B47E48CD-A72C-B34A-9374-EFFDCD6679EB}" dt="2022-12-05T06:19:32.576" v="211"/>
          <ac:spMkLst>
            <pc:docMk/>
            <pc:sldMk cId="369103536" sldId="334"/>
            <ac:spMk id="2" creationId="{A70EEDFD-5E99-B94B-828C-85614590A8DB}"/>
          </ac:spMkLst>
        </pc:spChg>
        <pc:spChg chg="mod">
          <ac:chgData name="松山 ファミリー" userId="9fadbf8cd42e59b5" providerId="LiveId" clId="{B47E48CD-A72C-B34A-9374-EFFDCD6679EB}" dt="2022-12-05T06:16:33.814" v="207" actId="20577"/>
          <ac:spMkLst>
            <pc:docMk/>
            <pc:sldMk cId="369103536" sldId="334"/>
            <ac:spMk id="3" creationId="{D0A05B65-B224-9445-AEAD-152B26A126CD}"/>
          </ac:spMkLst>
        </pc:spChg>
      </pc:sldChg>
      <pc:sldChg chg="addSp delSp modSp add mod modNotesTx">
        <pc:chgData name="松山 ファミリー" userId="9fadbf8cd42e59b5" providerId="LiveId" clId="{B47E48CD-A72C-B34A-9374-EFFDCD6679EB}" dt="2022-12-13T03:34:19.694" v="3402" actId="20577"/>
        <pc:sldMkLst>
          <pc:docMk/>
          <pc:sldMk cId="373863718" sldId="334"/>
        </pc:sldMkLst>
        <pc:spChg chg="mod topLvl">
          <ac:chgData name="松山 ファミリー" userId="9fadbf8cd42e59b5" providerId="LiveId" clId="{B47E48CD-A72C-B34A-9374-EFFDCD6679EB}" dt="2022-12-07T03:31:30.707" v="1461" actId="255"/>
          <ac:spMkLst>
            <pc:docMk/>
            <pc:sldMk cId="373863718" sldId="334"/>
            <ac:spMk id="4" creationId="{C8016B18-539A-A648-BE31-1363A2143D1E}"/>
          </ac:spMkLst>
        </pc:spChg>
        <pc:spChg chg="del mod">
          <ac:chgData name="松山 ファミリー" userId="9fadbf8cd42e59b5" providerId="LiveId" clId="{B47E48CD-A72C-B34A-9374-EFFDCD6679EB}" dt="2022-12-05T08:44:39.491" v="764" actId="478"/>
          <ac:spMkLst>
            <pc:docMk/>
            <pc:sldMk cId="373863718" sldId="334"/>
            <ac:spMk id="6" creationId="{C8841110-A296-CFEE-F8FA-174B7AFD1E03}"/>
          </ac:spMkLst>
        </pc:spChg>
        <pc:spChg chg="add mod">
          <ac:chgData name="松山 ファミリー" userId="9fadbf8cd42e59b5" providerId="LiveId" clId="{B47E48CD-A72C-B34A-9374-EFFDCD6679EB}" dt="2022-12-13T03:34:19.694" v="3402" actId="20577"/>
          <ac:spMkLst>
            <pc:docMk/>
            <pc:sldMk cId="373863718" sldId="334"/>
            <ac:spMk id="10" creationId="{0CC32B18-AA0D-BD2D-691F-D11F81696E4C}"/>
          </ac:spMkLst>
        </pc:spChg>
        <pc:spChg chg="add mod">
          <ac:chgData name="松山 ファミリー" userId="9fadbf8cd42e59b5" providerId="LiveId" clId="{B47E48CD-A72C-B34A-9374-EFFDCD6679EB}" dt="2022-12-05T09:04:46.159" v="969" actId="2711"/>
          <ac:spMkLst>
            <pc:docMk/>
            <pc:sldMk cId="373863718" sldId="334"/>
            <ac:spMk id="11" creationId="{7B04E082-F52D-9344-2571-8A00CD2ECF8E}"/>
          </ac:spMkLst>
        </pc:spChg>
        <pc:spChg chg="del mod">
          <ac:chgData name="松山 ファミリー" userId="9fadbf8cd42e59b5" providerId="LiveId" clId="{B47E48CD-A72C-B34A-9374-EFFDCD6679EB}" dt="2022-12-05T08:44:49.079" v="772" actId="478"/>
          <ac:spMkLst>
            <pc:docMk/>
            <pc:sldMk cId="373863718" sldId="334"/>
            <ac:spMk id="13" creationId="{FA65DA88-3241-3F99-359F-69D636B3818B}"/>
          </ac:spMkLst>
        </pc:spChg>
        <pc:spChg chg="del mod">
          <ac:chgData name="松山 ファミリー" userId="9fadbf8cd42e59b5" providerId="LiveId" clId="{B47E48CD-A72C-B34A-9374-EFFDCD6679EB}" dt="2022-12-05T08:44:46.035" v="769" actId="478"/>
          <ac:spMkLst>
            <pc:docMk/>
            <pc:sldMk cId="373863718" sldId="334"/>
            <ac:spMk id="14" creationId="{A9090D31-F597-C312-665D-F91A19E4BA63}"/>
          </ac:spMkLst>
        </pc:spChg>
        <pc:spChg chg="del mod">
          <ac:chgData name="松山 ファミリー" userId="9fadbf8cd42e59b5" providerId="LiveId" clId="{B47E48CD-A72C-B34A-9374-EFFDCD6679EB}" dt="2022-12-05T08:44:42.188" v="766" actId="478"/>
          <ac:spMkLst>
            <pc:docMk/>
            <pc:sldMk cId="373863718" sldId="334"/>
            <ac:spMk id="15" creationId="{8A9B0758-3071-CA5A-D0BC-907C4CBC5121}"/>
          </ac:spMkLst>
        </pc:spChg>
        <pc:spChg chg="add del mod">
          <ac:chgData name="松山 ファミリー" userId="9fadbf8cd42e59b5" providerId="LiveId" clId="{B47E48CD-A72C-B34A-9374-EFFDCD6679EB}" dt="2022-12-05T09:05:13.587" v="975" actId="478"/>
          <ac:spMkLst>
            <pc:docMk/>
            <pc:sldMk cId="373863718" sldId="334"/>
            <ac:spMk id="16" creationId="{FFB55C75-BD59-24EF-F857-585105D589A6}"/>
          </ac:spMkLst>
        </pc:spChg>
        <pc:spChg chg="del mod">
          <ac:chgData name="松山 ファミリー" userId="9fadbf8cd42e59b5" providerId="LiveId" clId="{B47E48CD-A72C-B34A-9374-EFFDCD6679EB}" dt="2022-12-05T08:44:51.056" v="773" actId="478"/>
          <ac:spMkLst>
            <pc:docMk/>
            <pc:sldMk cId="373863718" sldId="334"/>
            <ac:spMk id="17" creationId="{8FCAA080-9835-C60E-6D22-1F735C7F86C5}"/>
          </ac:spMkLst>
        </pc:spChg>
        <pc:spChg chg="add del mod">
          <ac:chgData name="松山 ファミリー" userId="9fadbf8cd42e59b5" providerId="LiveId" clId="{B47E48CD-A72C-B34A-9374-EFFDCD6679EB}" dt="2022-12-05T09:05:24.805" v="987"/>
          <ac:spMkLst>
            <pc:docMk/>
            <pc:sldMk cId="373863718" sldId="334"/>
            <ac:spMk id="18" creationId="{6880EFD5-545D-613A-6D61-F6D49646809F}"/>
          </ac:spMkLst>
        </pc:spChg>
        <pc:spChg chg="del mod">
          <ac:chgData name="松山 ファミリー" userId="9fadbf8cd42e59b5" providerId="LiveId" clId="{B47E48CD-A72C-B34A-9374-EFFDCD6679EB}" dt="2022-12-05T08:44:59.732" v="778" actId="478"/>
          <ac:spMkLst>
            <pc:docMk/>
            <pc:sldMk cId="373863718" sldId="334"/>
            <ac:spMk id="20" creationId="{3D6AC450-5FEC-8403-0D85-E59AC4F8B788}"/>
          </ac:spMkLst>
        </pc:spChg>
        <pc:spChg chg="del mod">
          <ac:chgData name="松山 ファミリー" userId="9fadbf8cd42e59b5" providerId="LiveId" clId="{B47E48CD-A72C-B34A-9374-EFFDCD6679EB}" dt="2022-12-05T08:45:09.029" v="782" actId="478"/>
          <ac:spMkLst>
            <pc:docMk/>
            <pc:sldMk cId="373863718" sldId="334"/>
            <ac:spMk id="25" creationId="{BB71BE9F-8603-C8AF-74A4-70AD786B00AA}"/>
          </ac:spMkLst>
        </pc:spChg>
        <pc:spChg chg="del mod">
          <ac:chgData name="松山 ファミリー" userId="9fadbf8cd42e59b5" providerId="LiveId" clId="{B47E48CD-A72C-B34A-9374-EFFDCD6679EB}" dt="2022-12-05T08:44:55.799" v="776" actId="478"/>
          <ac:spMkLst>
            <pc:docMk/>
            <pc:sldMk cId="373863718" sldId="334"/>
            <ac:spMk id="28" creationId="{41277CE7-C386-B175-A745-0C7343F3C440}"/>
          </ac:spMkLst>
        </pc:spChg>
        <pc:spChg chg="del mod">
          <ac:chgData name="松山 ファミリー" userId="9fadbf8cd42e59b5" providerId="LiveId" clId="{B47E48CD-A72C-B34A-9374-EFFDCD6679EB}" dt="2022-12-05T08:44:57.593" v="777" actId="478"/>
          <ac:spMkLst>
            <pc:docMk/>
            <pc:sldMk cId="373863718" sldId="334"/>
            <ac:spMk id="34" creationId="{A975B672-2F0A-7CF8-3DA2-8555D63EDF87}"/>
          </ac:spMkLst>
        </pc:spChg>
        <pc:spChg chg="del mod topLvl">
          <ac:chgData name="松山 ファミリー" userId="9fadbf8cd42e59b5" providerId="LiveId" clId="{B47E48CD-A72C-B34A-9374-EFFDCD6679EB}" dt="2022-12-05T08:52:36.406" v="784" actId="478"/>
          <ac:spMkLst>
            <pc:docMk/>
            <pc:sldMk cId="373863718" sldId="334"/>
            <ac:spMk id="35" creationId="{FFBF0B7F-1CAB-D360-1F7E-6FB264F7DEAB}"/>
          </ac:spMkLst>
        </pc:spChg>
        <pc:spChg chg="add del mod topLvl">
          <ac:chgData name="松山 ファミリー" userId="9fadbf8cd42e59b5" providerId="LiveId" clId="{B47E48CD-A72C-B34A-9374-EFFDCD6679EB}" dt="2022-12-05T08:44:28.052" v="760" actId="478"/>
          <ac:spMkLst>
            <pc:docMk/>
            <pc:sldMk cId="373863718" sldId="334"/>
            <ac:spMk id="37" creationId="{AD19C457-1FA8-7E1D-F1FD-14A9ACD7732E}"/>
          </ac:spMkLst>
        </pc:spChg>
        <pc:grpChg chg="del mod">
          <ac:chgData name="松山 ファミリー" userId="9fadbf8cd42e59b5" providerId="LiveId" clId="{B47E48CD-A72C-B34A-9374-EFFDCD6679EB}" dt="2022-12-05T08:45:09.029" v="782" actId="478"/>
          <ac:grpSpMkLst>
            <pc:docMk/>
            <pc:sldMk cId="373863718" sldId="334"/>
            <ac:grpSpMk id="5" creationId="{A2D179A7-76EA-EA98-7934-38179F95EF41}"/>
          </ac:grpSpMkLst>
        </pc:grpChg>
        <pc:grpChg chg="add mod">
          <ac:chgData name="松山 ファミリー" userId="9fadbf8cd42e59b5" providerId="LiveId" clId="{B47E48CD-A72C-B34A-9374-EFFDCD6679EB}" dt="2022-12-05T09:06:30.138" v="1091" actId="1076"/>
          <ac:grpSpMkLst>
            <pc:docMk/>
            <pc:sldMk cId="373863718" sldId="334"/>
            <ac:grpSpMk id="12" creationId="{BD9A209A-AB96-F688-3968-7638816AA4C0}"/>
          </ac:grpSpMkLst>
        </pc:grpChg>
        <pc:grpChg chg="del mod">
          <ac:chgData name="松山 ファミリー" userId="9fadbf8cd42e59b5" providerId="LiveId" clId="{B47E48CD-A72C-B34A-9374-EFFDCD6679EB}" dt="2022-12-05T08:44:57.593" v="777" actId="478"/>
          <ac:grpSpMkLst>
            <pc:docMk/>
            <pc:sldMk cId="373863718" sldId="334"/>
            <ac:grpSpMk id="22" creationId="{91A32734-20CB-711B-1C83-DE43602ADE73}"/>
          </ac:grpSpMkLst>
        </pc:grpChg>
        <pc:grpChg chg="add del mod topLvl">
          <ac:chgData name="松山 ファミリー" userId="9fadbf8cd42e59b5" providerId="LiveId" clId="{B47E48CD-A72C-B34A-9374-EFFDCD6679EB}" dt="2022-12-05T08:52:31.444" v="783" actId="165"/>
          <ac:grpSpMkLst>
            <pc:docMk/>
            <pc:sldMk cId="373863718" sldId="334"/>
            <ac:grpSpMk id="36" creationId="{C0758049-6F04-BDF2-9DE0-35EAB608B57B}"/>
          </ac:grpSpMkLst>
        </pc:grpChg>
        <pc:grpChg chg="add del mod">
          <ac:chgData name="松山 ファミリー" userId="9fadbf8cd42e59b5" providerId="LiveId" clId="{B47E48CD-A72C-B34A-9374-EFFDCD6679EB}" dt="2022-12-05T08:44:28.052" v="760" actId="478"/>
          <ac:grpSpMkLst>
            <pc:docMk/>
            <pc:sldMk cId="373863718" sldId="334"/>
            <ac:grpSpMk id="39" creationId="{0FB879D1-B41F-C3A7-E525-35E0E5347C7B}"/>
          </ac:grpSpMkLst>
        </pc:grpChg>
        <pc:picChg chg="add del mod">
          <ac:chgData name="松山 ファミリー" userId="9fadbf8cd42e59b5" providerId="LiveId" clId="{B47E48CD-A72C-B34A-9374-EFFDCD6679EB}" dt="2022-12-05T09:01:17.591" v="858" actId="478"/>
          <ac:picMkLst>
            <pc:docMk/>
            <pc:sldMk cId="373863718" sldId="334"/>
            <ac:picMk id="7" creationId="{07EB9313-394F-1E89-B791-6E12E9528580}"/>
          </ac:picMkLst>
        </pc:picChg>
        <pc:picChg chg="add del mod">
          <ac:chgData name="松山 ファミリー" userId="9fadbf8cd42e59b5" providerId="LiveId" clId="{B47E48CD-A72C-B34A-9374-EFFDCD6679EB}" dt="2022-12-05T09:02:28.958" v="862" actId="478"/>
          <ac:picMkLst>
            <pc:docMk/>
            <pc:sldMk cId="373863718" sldId="334"/>
            <ac:picMk id="8" creationId="{14549A87-AA4D-A5A0-D67B-C9A9DDD9B46F}"/>
          </ac:picMkLst>
        </pc:picChg>
        <pc:picChg chg="add mod">
          <ac:chgData name="松山 ファミリー" userId="9fadbf8cd42e59b5" providerId="LiveId" clId="{B47E48CD-A72C-B34A-9374-EFFDCD6679EB}" dt="2022-12-05T09:04:28.433" v="965" actId="1076"/>
          <ac:picMkLst>
            <pc:docMk/>
            <pc:sldMk cId="373863718" sldId="334"/>
            <ac:picMk id="9" creationId="{60ABFB78-0819-FC63-40A8-D4019B17FFA0}"/>
          </ac:picMkLst>
        </pc:picChg>
        <pc:picChg chg="del mod">
          <ac:chgData name="松山 ファミリー" userId="9fadbf8cd42e59b5" providerId="LiveId" clId="{B47E48CD-A72C-B34A-9374-EFFDCD6679EB}" dt="2022-12-05T08:45:07.047" v="781" actId="478"/>
          <ac:picMkLst>
            <pc:docMk/>
            <pc:sldMk cId="373863718" sldId="334"/>
            <ac:picMk id="21" creationId="{BC715452-42EA-C303-79AE-38B1A356DF78}"/>
          </ac:picMkLst>
        </pc:picChg>
        <pc:picChg chg="del mod">
          <ac:chgData name="松山 ファミリー" userId="9fadbf8cd42e59b5" providerId="LiveId" clId="{B47E48CD-A72C-B34A-9374-EFFDCD6679EB}" dt="2022-12-05T08:44:52.500" v="774" actId="478"/>
          <ac:picMkLst>
            <pc:docMk/>
            <pc:sldMk cId="373863718" sldId="334"/>
            <ac:picMk id="31" creationId="{C8123C96-4011-327A-C499-CADCAF72D26C}"/>
          </ac:picMkLst>
        </pc:picChg>
        <pc:picChg chg="del">
          <ac:chgData name="松山 ファミリー" userId="9fadbf8cd42e59b5" providerId="LiveId" clId="{B47E48CD-A72C-B34A-9374-EFFDCD6679EB}" dt="2022-12-05T08:44:26.751" v="759" actId="478"/>
          <ac:picMkLst>
            <pc:docMk/>
            <pc:sldMk cId="373863718" sldId="334"/>
            <ac:picMk id="1026" creationId="{7696237C-32BE-49A8-A78F-AA2BEE345AA8}"/>
          </ac:picMkLst>
        </pc:picChg>
        <pc:cxnChg chg="del mod">
          <ac:chgData name="松山 ファミリー" userId="9fadbf8cd42e59b5" providerId="LiveId" clId="{B47E48CD-A72C-B34A-9374-EFFDCD6679EB}" dt="2022-12-05T08:45:01.058" v="779" actId="478"/>
          <ac:cxnSpMkLst>
            <pc:docMk/>
            <pc:sldMk cId="373863718" sldId="334"/>
            <ac:cxnSpMk id="23" creationId="{24D33F73-7465-E64F-A8D3-70A0983FD2B0}"/>
          </ac:cxnSpMkLst>
        </pc:cxnChg>
        <pc:cxnChg chg="del mod">
          <ac:chgData name="松山 ファミリー" userId="9fadbf8cd42e59b5" providerId="LiveId" clId="{B47E48CD-A72C-B34A-9374-EFFDCD6679EB}" dt="2022-12-05T08:44:54.279" v="775" actId="478"/>
          <ac:cxnSpMkLst>
            <pc:docMk/>
            <pc:sldMk cId="373863718" sldId="334"/>
            <ac:cxnSpMk id="24" creationId="{DBF427FD-4D01-6804-E6BE-F7ABDA406722}"/>
          </ac:cxnSpMkLst>
        </pc:cxnChg>
      </pc:sldChg>
      <pc:sldChg chg="addSp add del mod">
        <pc:chgData name="松山 ファミリー" userId="9fadbf8cd42e59b5" providerId="LiveId" clId="{B47E48CD-A72C-B34A-9374-EFFDCD6679EB}" dt="2022-12-05T07:20:28.586" v="753" actId="2696"/>
        <pc:sldMkLst>
          <pc:docMk/>
          <pc:sldMk cId="1543924970" sldId="334"/>
        </pc:sldMkLst>
        <pc:grpChg chg="add">
          <ac:chgData name="松山 ファミリー" userId="9fadbf8cd42e59b5" providerId="LiveId" clId="{B47E48CD-A72C-B34A-9374-EFFDCD6679EB}" dt="2022-12-05T07:12:53.665" v="600" actId="164"/>
          <ac:grpSpMkLst>
            <pc:docMk/>
            <pc:sldMk cId="1543924970" sldId="334"/>
            <ac:grpSpMk id="5" creationId="{8A73FE09-CBED-A265-EA6D-61C294D47197}"/>
          </ac:grpSpMkLst>
        </pc:grpChg>
      </pc:sldChg>
      <pc:sldChg chg="addSp delSp modSp add mod modNotesTx">
        <pc:chgData name="松山 ファミリー" userId="9fadbf8cd42e59b5" providerId="LiveId" clId="{B47E48CD-A72C-B34A-9374-EFFDCD6679EB}" dt="2022-12-13T03:35:12.957" v="3496" actId="20577"/>
        <pc:sldMkLst>
          <pc:docMk/>
          <pc:sldMk cId="1356666452" sldId="335"/>
        </pc:sldMkLst>
        <pc:spChg chg="mod">
          <ac:chgData name="松山 ファミリー" userId="9fadbf8cd42e59b5" providerId="LiveId" clId="{B47E48CD-A72C-B34A-9374-EFFDCD6679EB}" dt="2022-12-05T09:10:16.516" v="1191" actId="20577"/>
          <ac:spMkLst>
            <pc:docMk/>
            <pc:sldMk cId="1356666452" sldId="335"/>
            <ac:spMk id="4" creationId="{C8016B18-539A-A648-BE31-1363A2143D1E}"/>
          </ac:spMkLst>
        </pc:spChg>
        <pc:spChg chg="add mod">
          <ac:chgData name="松山 ファミリー" userId="9fadbf8cd42e59b5" providerId="LiveId" clId="{B47E48CD-A72C-B34A-9374-EFFDCD6679EB}" dt="2022-12-07T03:31:43.463" v="1464" actId="1076"/>
          <ac:spMkLst>
            <pc:docMk/>
            <pc:sldMk cId="1356666452" sldId="335"/>
            <ac:spMk id="5" creationId="{1E991293-7C99-5C67-C169-F08DC24ABB40}"/>
          </ac:spMkLst>
        </pc:spChg>
        <pc:spChg chg="mod">
          <ac:chgData name="松山 ファミリー" userId="9fadbf8cd42e59b5" providerId="LiveId" clId="{B47E48CD-A72C-B34A-9374-EFFDCD6679EB}" dt="2022-12-13T03:35:12.957" v="3496" actId="20577"/>
          <ac:spMkLst>
            <pc:docMk/>
            <pc:sldMk cId="1356666452" sldId="335"/>
            <ac:spMk id="10" creationId="{0CC32B18-AA0D-BD2D-691F-D11F81696E4C}"/>
          </ac:spMkLst>
        </pc:spChg>
        <pc:spChg chg="mod topLvl">
          <ac:chgData name="松山 ファミリー" userId="9fadbf8cd42e59b5" providerId="LiveId" clId="{B47E48CD-A72C-B34A-9374-EFFDCD6679EB}" dt="2022-12-12T08:46:11.467" v="3157" actId="478"/>
          <ac:spMkLst>
            <pc:docMk/>
            <pc:sldMk cId="1356666452" sldId="335"/>
            <ac:spMk id="11" creationId="{7B04E082-F52D-9344-2571-8A00CD2ECF8E}"/>
          </ac:spMkLst>
        </pc:spChg>
        <pc:grpChg chg="add del mod">
          <ac:chgData name="松山 ファミリー" userId="9fadbf8cd42e59b5" providerId="LiveId" clId="{B47E48CD-A72C-B34A-9374-EFFDCD6679EB}" dt="2022-12-12T08:46:11.467" v="3157" actId="478"/>
          <ac:grpSpMkLst>
            <pc:docMk/>
            <pc:sldMk cId="1356666452" sldId="335"/>
            <ac:grpSpMk id="7" creationId="{EBE73022-FD52-C943-6190-D9E7571D61E4}"/>
          </ac:grpSpMkLst>
        </pc:grpChg>
        <pc:grpChg chg="add">
          <ac:chgData name="松山 ファミリー" userId="9fadbf8cd42e59b5" providerId="LiveId" clId="{B47E48CD-A72C-B34A-9374-EFFDCD6679EB}" dt="2022-12-12T08:46:20.267" v="3159" actId="164"/>
          <ac:grpSpMkLst>
            <pc:docMk/>
            <pc:sldMk cId="1356666452" sldId="335"/>
            <ac:grpSpMk id="9" creationId="{38E5CF27-276E-EF4A-19B8-F274D605EC59}"/>
          </ac:grpSpMkLst>
        </pc:grpChg>
        <pc:grpChg chg="del mod">
          <ac:chgData name="松山 ファミリー" userId="9fadbf8cd42e59b5" providerId="LiveId" clId="{B47E48CD-A72C-B34A-9374-EFFDCD6679EB}" dt="2022-12-05T09:10:57.338" v="1193" actId="478"/>
          <ac:grpSpMkLst>
            <pc:docMk/>
            <pc:sldMk cId="1356666452" sldId="335"/>
            <ac:grpSpMk id="12" creationId="{BD9A209A-AB96-F688-3968-7638816AA4C0}"/>
          </ac:grpSpMkLst>
        </pc:grpChg>
        <pc:picChg chg="add del mod topLvl">
          <ac:chgData name="松山 ファミリー" userId="9fadbf8cd42e59b5" providerId="LiveId" clId="{B47E48CD-A72C-B34A-9374-EFFDCD6679EB}" dt="2022-12-12T08:46:11.467" v="3157" actId="478"/>
          <ac:picMkLst>
            <pc:docMk/>
            <pc:sldMk cId="1356666452" sldId="335"/>
            <ac:picMk id="6" creationId="{11D91B2D-82BE-A89E-00F3-101D97B6AC0B}"/>
          </ac:picMkLst>
        </pc:picChg>
        <pc:picChg chg="add mod">
          <ac:chgData name="松山 ファミリー" userId="9fadbf8cd42e59b5" providerId="LiveId" clId="{B47E48CD-A72C-B34A-9374-EFFDCD6679EB}" dt="2022-12-12T08:46:15.671" v="3158" actId="1076"/>
          <ac:picMkLst>
            <pc:docMk/>
            <pc:sldMk cId="1356666452" sldId="335"/>
            <ac:picMk id="8" creationId="{DDD0CA01-AAC2-9643-192B-7218B9FE2737}"/>
          </ac:picMkLst>
        </pc:picChg>
        <pc:picChg chg="del topLvl">
          <ac:chgData name="松山 ファミリー" userId="9fadbf8cd42e59b5" providerId="LiveId" clId="{B47E48CD-A72C-B34A-9374-EFFDCD6679EB}" dt="2022-12-05T09:10:57.338" v="1193" actId="478"/>
          <ac:picMkLst>
            <pc:docMk/>
            <pc:sldMk cId="1356666452" sldId="335"/>
            <ac:picMk id="9" creationId="{60ABFB78-0819-FC63-40A8-D4019B17FFA0}"/>
          </ac:picMkLst>
        </pc:picChg>
      </pc:sldChg>
      <pc:sldChg chg="addSp delSp modSp add mod ord modNotesTx">
        <pc:chgData name="松山 ファミリー" userId="9fadbf8cd42e59b5" providerId="LiveId" clId="{B47E48CD-A72C-B34A-9374-EFFDCD6679EB}" dt="2022-12-12T07:48:41.105" v="2957" actId="20578"/>
        <pc:sldMkLst>
          <pc:docMk/>
          <pc:sldMk cId="502852765" sldId="336"/>
        </pc:sldMkLst>
        <pc:spChg chg="mod topLvl">
          <ac:chgData name="松山 ファミリー" userId="9fadbf8cd42e59b5" providerId="LiveId" clId="{B47E48CD-A72C-B34A-9374-EFFDCD6679EB}" dt="2022-12-12T07:20:22.926" v="2639" actId="20577"/>
          <ac:spMkLst>
            <pc:docMk/>
            <pc:sldMk cId="502852765" sldId="336"/>
            <ac:spMk id="7" creationId="{BA3AEFAD-6ED5-DB55-E817-3F52411C2F0F}"/>
          </ac:spMkLst>
        </pc:spChg>
        <pc:spChg chg="mod topLvl">
          <ac:chgData name="松山 ファミリー" userId="9fadbf8cd42e59b5" providerId="LiveId" clId="{B47E48CD-A72C-B34A-9374-EFFDCD6679EB}" dt="2022-12-12T07:22:17.354" v="2678" actId="20577"/>
          <ac:spMkLst>
            <pc:docMk/>
            <pc:sldMk cId="502852765" sldId="336"/>
            <ac:spMk id="10" creationId="{CCA14C2C-37BD-F8F8-3E35-393797971980}"/>
          </ac:spMkLst>
        </pc:spChg>
        <pc:spChg chg="mod topLvl">
          <ac:chgData name="松山 ファミリー" userId="9fadbf8cd42e59b5" providerId="LiveId" clId="{B47E48CD-A72C-B34A-9374-EFFDCD6679EB}" dt="2022-12-12T07:19:13.802" v="2609" actId="478"/>
          <ac:spMkLst>
            <pc:docMk/>
            <pc:sldMk cId="502852765" sldId="336"/>
            <ac:spMk id="15" creationId="{5C609366-A498-9422-EA50-70B1D6EC8774}"/>
          </ac:spMkLst>
        </pc:spChg>
        <pc:spChg chg="mod topLvl">
          <ac:chgData name="松山 ファミリー" userId="9fadbf8cd42e59b5" providerId="LiveId" clId="{B47E48CD-A72C-B34A-9374-EFFDCD6679EB}" dt="2022-12-12T07:23:17.753" v="2720" actId="20577"/>
          <ac:spMkLst>
            <pc:docMk/>
            <pc:sldMk cId="502852765" sldId="336"/>
            <ac:spMk id="18" creationId="{2B5725EF-FF9D-0658-39AB-B7DC8B63B05B}"/>
          </ac:spMkLst>
        </pc:spChg>
        <pc:grpChg chg="del">
          <ac:chgData name="松山 ファミリー" userId="9fadbf8cd42e59b5" providerId="LiveId" clId="{B47E48CD-A72C-B34A-9374-EFFDCD6679EB}" dt="2022-12-12T07:17:40.227" v="2588" actId="478"/>
          <ac:grpSpMkLst>
            <pc:docMk/>
            <pc:sldMk cId="502852765" sldId="336"/>
            <ac:grpSpMk id="5" creationId="{FF4B98E1-41B8-F06E-57FE-A8BC9840A5FD}"/>
          </ac:grpSpMkLst>
        </pc:grpChg>
        <pc:grpChg chg="del">
          <ac:chgData name="松山 ファミリー" userId="9fadbf8cd42e59b5" providerId="LiveId" clId="{B47E48CD-A72C-B34A-9374-EFFDCD6679EB}" dt="2022-12-12T07:19:54.505" v="2618" actId="478"/>
          <ac:grpSpMkLst>
            <pc:docMk/>
            <pc:sldMk cId="502852765" sldId="336"/>
            <ac:grpSpMk id="6" creationId="{C305F354-12BE-A44F-AC17-E6B014B37D8B}"/>
          </ac:grpSpMkLst>
        </pc:grpChg>
        <pc:grpChg chg="del">
          <ac:chgData name="松山 ファミリー" userId="9fadbf8cd42e59b5" providerId="LiveId" clId="{B47E48CD-A72C-B34A-9374-EFFDCD6679EB}" dt="2022-12-12T07:21:32.475" v="2640" actId="478"/>
          <ac:grpSpMkLst>
            <pc:docMk/>
            <pc:sldMk cId="502852765" sldId="336"/>
            <ac:grpSpMk id="9" creationId="{DB44E5E7-5E36-D581-20F4-68571FAC9C92}"/>
          </ac:grpSpMkLst>
        </pc:grpChg>
        <pc:grpChg chg="del">
          <ac:chgData name="松山 ファミリー" userId="9fadbf8cd42e59b5" providerId="LiveId" clId="{B47E48CD-A72C-B34A-9374-EFFDCD6679EB}" dt="2022-12-12T07:22:30.234" v="2679" actId="478"/>
          <ac:grpSpMkLst>
            <pc:docMk/>
            <pc:sldMk cId="502852765" sldId="336"/>
            <ac:grpSpMk id="12" creationId="{8AB27911-7882-6432-3675-4DCE7329C74E}"/>
          </ac:grpSpMkLst>
        </pc:grpChg>
        <pc:grpChg chg="add del">
          <ac:chgData name="松山 ファミリー" userId="9fadbf8cd42e59b5" providerId="LiveId" clId="{B47E48CD-A72C-B34A-9374-EFFDCD6679EB}" dt="2022-12-12T07:19:13.802" v="2609" actId="478"/>
          <ac:grpSpMkLst>
            <pc:docMk/>
            <pc:sldMk cId="502852765" sldId="336"/>
            <ac:grpSpMk id="14" creationId="{354C3577-3AC7-0FBE-3A62-8DBD5A37E09C}"/>
          </ac:grpSpMkLst>
        </pc:grpChg>
        <pc:grpChg chg="add">
          <ac:chgData name="松山 ファミリー" userId="9fadbf8cd42e59b5" providerId="LiveId" clId="{B47E48CD-A72C-B34A-9374-EFFDCD6679EB}" dt="2022-12-12T07:19:23.254" v="2612" actId="164"/>
          <ac:grpSpMkLst>
            <pc:docMk/>
            <pc:sldMk cId="502852765" sldId="336"/>
            <ac:grpSpMk id="17" creationId="{598D5172-F1D6-BAC1-7553-25199A56312E}"/>
          </ac:grpSpMkLst>
        </pc:grpChg>
        <pc:grpChg chg="add">
          <ac:chgData name="松山 ファミリー" userId="9fadbf8cd42e59b5" providerId="LiveId" clId="{B47E48CD-A72C-B34A-9374-EFFDCD6679EB}" dt="2022-12-12T07:20:08.439" v="2622" actId="164"/>
          <ac:grpSpMkLst>
            <pc:docMk/>
            <pc:sldMk cId="502852765" sldId="336"/>
            <ac:grpSpMk id="21" creationId="{3CC80CCE-B86B-D139-251C-4D66F2D070F9}"/>
          </ac:grpSpMkLst>
        </pc:grpChg>
        <pc:grpChg chg="add mod">
          <ac:chgData name="松山 ファミリー" userId="9fadbf8cd42e59b5" providerId="LiveId" clId="{B47E48CD-A72C-B34A-9374-EFFDCD6679EB}" dt="2022-12-12T07:21:35.351" v="2643"/>
          <ac:grpSpMkLst>
            <pc:docMk/>
            <pc:sldMk cId="502852765" sldId="336"/>
            <ac:grpSpMk id="22" creationId="{411C988C-4471-1E50-9695-5D74D5DD1D17}"/>
          </ac:grpSpMkLst>
        </pc:grpChg>
        <pc:grpChg chg="add">
          <ac:chgData name="松山 ファミリー" userId="9fadbf8cd42e59b5" providerId="LiveId" clId="{B47E48CD-A72C-B34A-9374-EFFDCD6679EB}" dt="2022-12-12T07:22:00.283" v="2650" actId="164"/>
          <ac:grpSpMkLst>
            <pc:docMk/>
            <pc:sldMk cId="502852765" sldId="336"/>
            <ac:grpSpMk id="27" creationId="{685960C6-C42B-1C26-4FCB-6290E510BD41}"/>
          </ac:grpSpMkLst>
        </pc:grpChg>
        <pc:grpChg chg="add">
          <ac:chgData name="松山 ファミリー" userId="9fadbf8cd42e59b5" providerId="LiveId" clId="{B47E48CD-A72C-B34A-9374-EFFDCD6679EB}" dt="2022-12-12T07:22:56.594" v="2687" actId="164"/>
          <ac:grpSpMkLst>
            <pc:docMk/>
            <pc:sldMk cId="502852765" sldId="336"/>
            <ac:grpSpMk id="29" creationId="{1FC2CA87-4B69-71D0-4F8B-CD435DFC5B65}"/>
          </ac:grpSpMkLst>
        </pc:grpChg>
        <pc:graphicFrameChg chg="add mod">
          <ac:chgData name="松山 ファミリー" userId="9fadbf8cd42e59b5" providerId="LiveId" clId="{B47E48CD-A72C-B34A-9374-EFFDCD6679EB}" dt="2022-12-12T07:21:35.351" v="2643"/>
          <ac:graphicFrameMkLst>
            <pc:docMk/>
            <pc:sldMk cId="502852765" sldId="336"/>
            <ac:graphicFrameMk id="23" creationId="{8D0E637B-0B8F-A748-8C13-0CE0A2703D5D}"/>
          </ac:graphicFrameMkLst>
        </pc:graphicFrameChg>
        <pc:picChg chg="del topLvl">
          <ac:chgData name="松山 ファミリー" userId="9fadbf8cd42e59b5" providerId="LiveId" clId="{B47E48CD-A72C-B34A-9374-EFFDCD6679EB}" dt="2022-12-12T07:17:40.227" v="2588" actId="478"/>
          <ac:picMkLst>
            <pc:docMk/>
            <pc:sldMk cId="502852765" sldId="336"/>
            <ac:picMk id="4" creationId="{DA6D3C4A-835A-7091-1C3D-1563EE6F5BFA}"/>
          </ac:picMkLst>
        </pc:picChg>
        <pc:picChg chg="del topLvl">
          <ac:chgData name="松山 ファミリー" userId="9fadbf8cd42e59b5" providerId="LiveId" clId="{B47E48CD-A72C-B34A-9374-EFFDCD6679EB}" dt="2022-12-12T07:19:54.505" v="2618" actId="478"/>
          <ac:picMkLst>
            <pc:docMk/>
            <pc:sldMk cId="502852765" sldId="336"/>
            <ac:picMk id="8" creationId="{DAD58D23-21EF-BE9D-FA65-578F53E42996}"/>
          </ac:picMkLst>
        </pc:picChg>
        <pc:picChg chg="del topLvl">
          <ac:chgData name="松山 ファミリー" userId="9fadbf8cd42e59b5" providerId="LiveId" clId="{B47E48CD-A72C-B34A-9374-EFFDCD6679EB}" dt="2022-12-12T07:21:32.475" v="2640" actId="478"/>
          <ac:picMkLst>
            <pc:docMk/>
            <pc:sldMk cId="502852765" sldId="336"/>
            <ac:picMk id="11" creationId="{BD2F270F-B442-B979-4650-2566E8B3A278}"/>
          </ac:picMkLst>
        </pc:picChg>
        <pc:picChg chg="add del mod topLvl">
          <ac:chgData name="松山 ファミリー" userId="9fadbf8cd42e59b5" providerId="LiveId" clId="{B47E48CD-A72C-B34A-9374-EFFDCD6679EB}" dt="2022-12-12T07:19:13.802" v="2609" actId="478"/>
          <ac:picMkLst>
            <pc:docMk/>
            <pc:sldMk cId="502852765" sldId="336"/>
            <ac:picMk id="13" creationId="{44C0134C-49B7-F3F6-A433-12F310A89F84}"/>
          </ac:picMkLst>
        </pc:picChg>
        <pc:picChg chg="add mod">
          <ac:chgData name="松山 ファミリー" userId="9fadbf8cd42e59b5" providerId="LiveId" clId="{B47E48CD-A72C-B34A-9374-EFFDCD6679EB}" dt="2022-12-12T07:19:19.845" v="2611" actId="167"/>
          <ac:picMkLst>
            <pc:docMk/>
            <pc:sldMk cId="502852765" sldId="336"/>
            <ac:picMk id="16" creationId="{A30FBE65-BD36-0B11-88B8-F0C1D42D6FA4}"/>
          </ac:picMkLst>
        </pc:picChg>
        <pc:picChg chg="del topLvl">
          <ac:chgData name="松山 ファミリー" userId="9fadbf8cd42e59b5" providerId="LiveId" clId="{B47E48CD-A72C-B34A-9374-EFFDCD6679EB}" dt="2022-12-12T07:22:30.234" v="2679" actId="478"/>
          <ac:picMkLst>
            <pc:docMk/>
            <pc:sldMk cId="502852765" sldId="336"/>
            <ac:picMk id="19" creationId="{DEB87402-8364-617C-65E3-5C33FF56F2B6}"/>
          </ac:picMkLst>
        </pc:picChg>
        <pc:picChg chg="add mod">
          <ac:chgData name="松山 ファミリー" userId="9fadbf8cd42e59b5" providerId="LiveId" clId="{B47E48CD-A72C-B34A-9374-EFFDCD6679EB}" dt="2022-12-12T07:20:04.020" v="2621" actId="167"/>
          <ac:picMkLst>
            <pc:docMk/>
            <pc:sldMk cId="502852765" sldId="336"/>
            <ac:picMk id="20" creationId="{8356A772-125C-3F25-20BC-7A07DECFF2C9}"/>
          </ac:picMkLst>
        </pc:picChg>
        <pc:picChg chg="add mod">
          <ac:chgData name="松山 ファミリー" userId="9fadbf8cd42e59b5" providerId="LiveId" clId="{B47E48CD-A72C-B34A-9374-EFFDCD6679EB}" dt="2022-12-12T07:21:35.351" v="2643"/>
          <ac:picMkLst>
            <pc:docMk/>
            <pc:sldMk cId="502852765" sldId="336"/>
            <ac:picMk id="24" creationId="{646BACE9-3FD4-FF56-9150-5D7095D5907B}"/>
          </ac:picMkLst>
        </pc:picChg>
        <pc:picChg chg="add mod">
          <ac:chgData name="松山 ファミリー" userId="9fadbf8cd42e59b5" providerId="LiveId" clId="{B47E48CD-A72C-B34A-9374-EFFDCD6679EB}" dt="2022-12-12T07:21:35.351" v="2643"/>
          <ac:picMkLst>
            <pc:docMk/>
            <pc:sldMk cId="502852765" sldId="336"/>
            <ac:picMk id="25" creationId="{9FB800DD-C580-04BC-046B-012AFA554BD3}"/>
          </ac:picMkLst>
        </pc:picChg>
        <pc:picChg chg="add mod">
          <ac:chgData name="松山 ファミリー" userId="9fadbf8cd42e59b5" providerId="LiveId" clId="{B47E48CD-A72C-B34A-9374-EFFDCD6679EB}" dt="2022-12-12T07:21:56.417" v="2649" actId="167"/>
          <ac:picMkLst>
            <pc:docMk/>
            <pc:sldMk cId="502852765" sldId="336"/>
            <ac:picMk id="26" creationId="{5141F4AB-E2F6-8947-556E-DC990D9793CD}"/>
          </ac:picMkLst>
        </pc:picChg>
        <pc:picChg chg="add mod">
          <ac:chgData name="松山 ファミリー" userId="9fadbf8cd42e59b5" providerId="LiveId" clId="{B47E48CD-A72C-B34A-9374-EFFDCD6679EB}" dt="2022-12-12T07:22:52.552" v="2686" actId="167"/>
          <ac:picMkLst>
            <pc:docMk/>
            <pc:sldMk cId="502852765" sldId="336"/>
            <ac:picMk id="28" creationId="{71007D8A-85D6-0370-BF56-AC72B4FBD431}"/>
          </ac:picMkLst>
        </pc:picChg>
      </pc:sldChg>
      <pc:sldChg chg="addSp delSp modSp add mod ord modNotesTx">
        <pc:chgData name="松山 ファミリー" userId="9fadbf8cd42e59b5" providerId="LiveId" clId="{B47E48CD-A72C-B34A-9374-EFFDCD6679EB}" dt="2022-12-12T07:48:41.105" v="2957" actId="20578"/>
        <pc:sldMkLst>
          <pc:docMk/>
          <pc:sldMk cId="3689466026" sldId="337"/>
        </pc:sldMkLst>
        <pc:spChg chg="mod topLvl">
          <ac:chgData name="松山 ファミリー" userId="9fadbf8cd42e59b5" providerId="LiveId" clId="{B47E48CD-A72C-B34A-9374-EFFDCD6679EB}" dt="2022-12-12T07:25:37.407" v="2789" actId="478"/>
          <ac:spMkLst>
            <pc:docMk/>
            <pc:sldMk cId="3689466026" sldId="337"/>
            <ac:spMk id="7" creationId="{BA3AEFAD-6ED5-DB55-E817-3F52411C2F0F}"/>
          </ac:spMkLst>
        </pc:spChg>
        <pc:spChg chg="mod topLvl">
          <ac:chgData name="松山 ファミリー" userId="9fadbf8cd42e59b5" providerId="LiveId" clId="{B47E48CD-A72C-B34A-9374-EFFDCD6679EB}" dt="2022-12-12T07:26:53.735" v="2835" actId="20577"/>
          <ac:spMkLst>
            <pc:docMk/>
            <pc:sldMk cId="3689466026" sldId="337"/>
            <ac:spMk id="10" creationId="{CCA14C2C-37BD-F8F8-3E35-393797971980}"/>
          </ac:spMkLst>
        </pc:spChg>
        <pc:spChg chg="mod topLvl">
          <ac:chgData name="松山 ファミリー" userId="9fadbf8cd42e59b5" providerId="LiveId" clId="{B47E48CD-A72C-B34A-9374-EFFDCD6679EB}" dt="2022-12-12T07:25:30.785" v="2787" actId="478"/>
          <ac:spMkLst>
            <pc:docMk/>
            <pc:sldMk cId="3689466026" sldId="337"/>
            <ac:spMk id="15" creationId="{5C609366-A498-9422-EA50-70B1D6EC8774}"/>
          </ac:spMkLst>
        </pc:spChg>
        <pc:spChg chg="mod topLvl">
          <ac:chgData name="松山 ファミリー" userId="9fadbf8cd42e59b5" providerId="LiveId" clId="{B47E48CD-A72C-B34A-9374-EFFDCD6679EB}" dt="2022-12-12T07:27:54.847" v="2871" actId="20577"/>
          <ac:spMkLst>
            <pc:docMk/>
            <pc:sldMk cId="3689466026" sldId="337"/>
            <ac:spMk id="18" creationId="{2B5725EF-FF9D-0658-39AB-B7DC8B63B05B}"/>
          </ac:spMkLst>
        </pc:spChg>
        <pc:grpChg chg="del">
          <ac:chgData name="松山 ファミリー" userId="9fadbf8cd42e59b5" providerId="LiveId" clId="{B47E48CD-A72C-B34A-9374-EFFDCD6679EB}" dt="2022-12-12T07:23:53.173" v="2721" actId="478"/>
          <ac:grpSpMkLst>
            <pc:docMk/>
            <pc:sldMk cId="3689466026" sldId="337"/>
            <ac:grpSpMk id="5" creationId="{FF4B98E1-41B8-F06E-57FE-A8BC9840A5FD}"/>
          </ac:grpSpMkLst>
        </pc:grpChg>
        <pc:grpChg chg="del">
          <ac:chgData name="松山 ファミリー" userId="9fadbf8cd42e59b5" providerId="LiveId" clId="{B47E48CD-A72C-B34A-9374-EFFDCD6679EB}" dt="2022-12-12T07:25:37.407" v="2789" actId="478"/>
          <ac:grpSpMkLst>
            <pc:docMk/>
            <pc:sldMk cId="3689466026" sldId="337"/>
            <ac:grpSpMk id="6" creationId="{C305F354-12BE-A44F-AC17-E6B014B37D8B}"/>
          </ac:grpSpMkLst>
        </pc:grpChg>
        <pc:grpChg chg="del">
          <ac:chgData name="松山 ファミリー" userId="9fadbf8cd42e59b5" providerId="LiveId" clId="{B47E48CD-A72C-B34A-9374-EFFDCD6679EB}" dt="2022-12-12T07:26:23.111" v="2799" actId="478"/>
          <ac:grpSpMkLst>
            <pc:docMk/>
            <pc:sldMk cId="3689466026" sldId="337"/>
            <ac:grpSpMk id="9" creationId="{DB44E5E7-5E36-D581-20F4-68571FAC9C92}"/>
          </ac:grpSpMkLst>
        </pc:grpChg>
        <pc:grpChg chg="del">
          <ac:chgData name="松山 ファミリー" userId="9fadbf8cd42e59b5" providerId="LiveId" clId="{B47E48CD-A72C-B34A-9374-EFFDCD6679EB}" dt="2022-12-12T07:27:18.937" v="2862" actId="478"/>
          <ac:grpSpMkLst>
            <pc:docMk/>
            <pc:sldMk cId="3689466026" sldId="337"/>
            <ac:grpSpMk id="12" creationId="{8AB27911-7882-6432-3675-4DCE7329C74E}"/>
          </ac:grpSpMkLst>
        </pc:grpChg>
        <pc:grpChg chg="add del">
          <ac:chgData name="松山 ファミリー" userId="9fadbf8cd42e59b5" providerId="LiveId" clId="{B47E48CD-A72C-B34A-9374-EFFDCD6679EB}" dt="2022-12-12T07:25:30.785" v="2787" actId="478"/>
          <ac:grpSpMkLst>
            <pc:docMk/>
            <pc:sldMk cId="3689466026" sldId="337"/>
            <ac:grpSpMk id="14" creationId="{3927F6F5-7304-C9B7-74C1-6CE9F0327125}"/>
          </ac:grpSpMkLst>
        </pc:grpChg>
        <pc:grpChg chg="add mod">
          <ac:chgData name="松山 ファミリー" userId="9fadbf8cd42e59b5" providerId="LiveId" clId="{B47E48CD-A72C-B34A-9374-EFFDCD6679EB}" dt="2022-12-12T07:27:32.059" v="2866" actId="1076"/>
          <ac:grpSpMkLst>
            <pc:docMk/>
            <pc:sldMk cId="3689466026" sldId="337"/>
            <ac:grpSpMk id="17" creationId="{E3FB80C7-09DA-717B-E425-DF8842472F10}"/>
          </ac:grpSpMkLst>
        </pc:grpChg>
        <pc:grpChg chg="add">
          <ac:chgData name="松山 ファミリー" userId="9fadbf8cd42e59b5" providerId="LiveId" clId="{B47E48CD-A72C-B34A-9374-EFFDCD6679EB}" dt="2022-12-12T07:26:00.848" v="2795" actId="164"/>
          <ac:grpSpMkLst>
            <pc:docMk/>
            <pc:sldMk cId="3689466026" sldId="337"/>
            <ac:grpSpMk id="21" creationId="{8D01543B-0B88-7C7E-1DDC-A9938636BECF}"/>
          </ac:grpSpMkLst>
        </pc:grpChg>
        <pc:grpChg chg="add">
          <ac:chgData name="松山 ファミリー" userId="9fadbf8cd42e59b5" providerId="LiveId" clId="{B47E48CD-A72C-B34A-9374-EFFDCD6679EB}" dt="2022-12-12T07:26:34.568" v="2802" actId="164"/>
          <ac:grpSpMkLst>
            <pc:docMk/>
            <pc:sldMk cId="3689466026" sldId="337"/>
            <ac:grpSpMk id="23" creationId="{87A7B2B3-B98E-46B2-5A8E-1D95A701B631}"/>
          </ac:grpSpMkLst>
        </pc:grpChg>
        <pc:grpChg chg="add">
          <ac:chgData name="松山 ファミリー" userId="9fadbf8cd42e59b5" providerId="LiveId" clId="{B47E48CD-A72C-B34A-9374-EFFDCD6679EB}" dt="2022-12-12T07:27:49.167" v="2870" actId="164"/>
          <ac:grpSpMkLst>
            <pc:docMk/>
            <pc:sldMk cId="3689466026" sldId="337"/>
            <ac:grpSpMk id="25" creationId="{91D66B7D-2FFB-8E16-8F5B-30894D218D32}"/>
          </ac:grpSpMkLst>
        </pc:grpChg>
        <pc:picChg chg="del topLvl">
          <ac:chgData name="松山 ファミリー" userId="9fadbf8cd42e59b5" providerId="LiveId" clId="{B47E48CD-A72C-B34A-9374-EFFDCD6679EB}" dt="2022-12-12T07:23:53.173" v="2721" actId="478"/>
          <ac:picMkLst>
            <pc:docMk/>
            <pc:sldMk cId="3689466026" sldId="337"/>
            <ac:picMk id="4" creationId="{DA6D3C4A-835A-7091-1C3D-1563EE6F5BFA}"/>
          </ac:picMkLst>
        </pc:picChg>
        <pc:picChg chg="del topLvl">
          <ac:chgData name="松山 ファミリー" userId="9fadbf8cd42e59b5" providerId="LiveId" clId="{B47E48CD-A72C-B34A-9374-EFFDCD6679EB}" dt="2022-12-12T07:25:37.407" v="2789" actId="478"/>
          <ac:picMkLst>
            <pc:docMk/>
            <pc:sldMk cId="3689466026" sldId="337"/>
            <ac:picMk id="8" creationId="{DAD58D23-21EF-BE9D-FA65-578F53E42996}"/>
          </ac:picMkLst>
        </pc:picChg>
        <pc:picChg chg="del topLvl">
          <ac:chgData name="松山 ファミリー" userId="9fadbf8cd42e59b5" providerId="LiveId" clId="{B47E48CD-A72C-B34A-9374-EFFDCD6679EB}" dt="2022-12-12T07:26:23.111" v="2799" actId="478"/>
          <ac:picMkLst>
            <pc:docMk/>
            <pc:sldMk cId="3689466026" sldId="337"/>
            <ac:picMk id="11" creationId="{BD2F270F-B442-B979-4650-2566E8B3A278}"/>
          </ac:picMkLst>
        </pc:picChg>
        <pc:picChg chg="add del mod topLvl">
          <ac:chgData name="松山 ファミリー" userId="9fadbf8cd42e59b5" providerId="LiveId" clId="{B47E48CD-A72C-B34A-9374-EFFDCD6679EB}" dt="2022-12-12T07:25:30.785" v="2787" actId="478"/>
          <ac:picMkLst>
            <pc:docMk/>
            <pc:sldMk cId="3689466026" sldId="337"/>
            <ac:picMk id="13" creationId="{5063DF31-C246-8B4B-324F-36A4AAE4AA97}"/>
          </ac:picMkLst>
        </pc:picChg>
        <pc:picChg chg="add mod">
          <ac:chgData name="松山 ファミリー" userId="9fadbf8cd42e59b5" providerId="LiveId" clId="{B47E48CD-A72C-B34A-9374-EFFDCD6679EB}" dt="2022-12-12T07:25:28.626" v="2786" actId="167"/>
          <ac:picMkLst>
            <pc:docMk/>
            <pc:sldMk cId="3689466026" sldId="337"/>
            <ac:picMk id="16" creationId="{A41674C9-6FD3-FD0F-0D3B-FA00B6C2E884}"/>
          </ac:picMkLst>
        </pc:picChg>
        <pc:picChg chg="del topLvl">
          <ac:chgData name="松山 ファミリー" userId="9fadbf8cd42e59b5" providerId="LiveId" clId="{B47E48CD-A72C-B34A-9374-EFFDCD6679EB}" dt="2022-12-12T07:27:18.937" v="2862" actId="478"/>
          <ac:picMkLst>
            <pc:docMk/>
            <pc:sldMk cId="3689466026" sldId="337"/>
            <ac:picMk id="19" creationId="{DEB87402-8364-617C-65E3-5C33FF56F2B6}"/>
          </ac:picMkLst>
        </pc:picChg>
        <pc:picChg chg="add mod">
          <ac:chgData name="松山 ファミリー" userId="9fadbf8cd42e59b5" providerId="LiveId" clId="{B47E48CD-A72C-B34A-9374-EFFDCD6679EB}" dt="2022-12-12T07:25:58.204" v="2794" actId="167"/>
          <ac:picMkLst>
            <pc:docMk/>
            <pc:sldMk cId="3689466026" sldId="337"/>
            <ac:picMk id="20" creationId="{635D8DDB-D5B2-ACFC-0312-E3A78D66FB23}"/>
          </ac:picMkLst>
        </pc:picChg>
        <pc:picChg chg="add mod">
          <ac:chgData name="松山 ファミリー" userId="9fadbf8cd42e59b5" providerId="LiveId" clId="{B47E48CD-A72C-B34A-9374-EFFDCD6679EB}" dt="2022-12-12T07:26:30.514" v="2801" actId="167"/>
          <ac:picMkLst>
            <pc:docMk/>
            <pc:sldMk cId="3689466026" sldId="337"/>
            <ac:picMk id="22" creationId="{992EC9FF-6734-E296-C278-D23B7D129107}"/>
          </ac:picMkLst>
        </pc:picChg>
        <pc:picChg chg="add mod">
          <ac:chgData name="松山 ファミリー" userId="9fadbf8cd42e59b5" providerId="LiveId" clId="{B47E48CD-A72C-B34A-9374-EFFDCD6679EB}" dt="2022-12-12T07:27:43.879" v="2869" actId="167"/>
          <ac:picMkLst>
            <pc:docMk/>
            <pc:sldMk cId="3689466026" sldId="337"/>
            <ac:picMk id="24" creationId="{770C4060-BA9F-60F9-1629-36B2F54B20D0}"/>
          </ac:picMkLst>
        </pc:picChg>
      </pc:sldChg>
      <pc:sldChg chg="addSp delSp modSp add mod ord modNotesTx">
        <pc:chgData name="松山 ファミリー" userId="9fadbf8cd42e59b5" providerId="LiveId" clId="{B47E48CD-A72C-B34A-9374-EFFDCD6679EB}" dt="2022-12-13T18:01:30.025" v="5207" actId="478"/>
        <pc:sldMkLst>
          <pc:docMk/>
          <pc:sldMk cId="3876656759" sldId="338"/>
        </pc:sldMkLst>
        <pc:spChg chg="mod">
          <ac:chgData name="松山 ファミリー" userId="9fadbf8cd42e59b5" providerId="LiveId" clId="{B47E48CD-A72C-B34A-9374-EFFDCD6679EB}" dt="2022-12-05T09:24:17.378" v="1358" actId="20577"/>
          <ac:spMkLst>
            <pc:docMk/>
            <pc:sldMk cId="3876656759" sldId="338"/>
            <ac:spMk id="4" creationId="{C8016B18-539A-A648-BE31-1363A2143D1E}"/>
          </ac:spMkLst>
        </pc:spChg>
        <pc:spChg chg="del">
          <ac:chgData name="松山 ファミリー" userId="9fadbf8cd42e59b5" providerId="LiveId" clId="{B47E48CD-A72C-B34A-9374-EFFDCD6679EB}" dt="2022-12-05T09:23:46.969" v="1329" actId="478"/>
          <ac:spMkLst>
            <pc:docMk/>
            <pc:sldMk cId="3876656759" sldId="338"/>
            <ac:spMk id="5" creationId="{1E991293-7C99-5C67-C169-F08DC24ABB40}"/>
          </ac:spMkLst>
        </pc:spChg>
        <pc:spChg chg="add del mod">
          <ac:chgData name="松山 ファミリー" userId="9fadbf8cd42e59b5" providerId="LiveId" clId="{B47E48CD-A72C-B34A-9374-EFFDCD6679EB}" dt="2022-12-13T18:01:30.025" v="5207" actId="478"/>
          <ac:spMkLst>
            <pc:docMk/>
            <pc:sldMk cId="3876656759" sldId="338"/>
            <ac:spMk id="5" creationId="{E3FCC8CF-2207-F0D7-F50C-702EAA3EEC4C}"/>
          </ac:spMkLst>
        </pc:spChg>
        <pc:spChg chg="add mod">
          <ac:chgData name="松山 ファミリー" userId="9fadbf8cd42e59b5" providerId="LiveId" clId="{B47E48CD-A72C-B34A-9374-EFFDCD6679EB}" dt="2022-12-13T03:48:55.131" v="3642" actId="1076"/>
          <ac:spMkLst>
            <pc:docMk/>
            <pc:sldMk cId="3876656759" sldId="338"/>
            <ac:spMk id="8" creationId="{D6DB1864-68FE-A23D-7E08-213C8DDE1B14}"/>
          </ac:spMkLst>
        </pc:spChg>
        <pc:spChg chg="add mod">
          <ac:chgData name="松山 ファミリー" userId="9fadbf8cd42e59b5" providerId="LiveId" clId="{B47E48CD-A72C-B34A-9374-EFFDCD6679EB}" dt="2022-12-13T03:48:57.587" v="3643" actId="1076"/>
          <ac:spMkLst>
            <pc:docMk/>
            <pc:sldMk cId="3876656759" sldId="338"/>
            <ac:spMk id="9" creationId="{B21B2C53-7430-0A91-72CC-EA0E009178C8}"/>
          </ac:spMkLst>
        </pc:spChg>
        <pc:spChg chg="del">
          <ac:chgData name="松山 ファミリー" userId="9fadbf8cd42e59b5" providerId="LiveId" clId="{B47E48CD-A72C-B34A-9374-EFFDCD6679EB}" dt="2022-12-05T09:23:43.767" v="1327" actId="478"/>
          <ac:spMkLst>
            <pc:docMk/>
            <pc:sldMk cId="3876656759" sldId="338"/>
            <ac:spMk id="10" creationId="{0CC32B18-AA0D-BD2D-691F-D11F81696E4C}"/>
          </ac:spMkLst>
        </pc:spChg>
        <pc:spChg chg="add mod">
          <ac:chgData name="松山 ファミリー" userId="9fadbf8cd42e59b5" providerId="LiveId" clId="{B47E48CD-A72C-B34A-9374-EFFDCD6679EB}" dt="2022-12-13T18:01:23.569" v="5205" actId="20577"/>
          <ac:spMkLst>
            <pc:docMk/>
            <pc:sldMk cId="3876656759" sldId="338"/>
            <ac:spMk id="10" creationId="{FAD0BD65-AA14-B209-D1A3-40719D460A9F}"/>
          </ac:spMkLst>
        </pc:spChg>
        <pc:grpChg chg="del">
          <ac:chgData name="松山 ファミリー" userId="9fadbf8cd42e59b5" providerId="LiveId" clId="{B47E48CD-A72C-B34A-9374-EFFDCD6679EB}" dt="2022-12-05T09:23:41.858" v="1326" actId="478"/>
          <ac:grpSpMkLst>
            <pc:docMk/>
            <pc:sldMk cId="3876656759" sldId="338"/>
            <ac:grpSpMk id="7" creationId="{EBE73022-FD52-C943-6190-D9E7571D61E4}"/>
          </ac:grpSpMkLst>
        </pc:grpChg>
        <pc:picChg chg="add mod">
          <ac:chgData name="松山 ファミリー" userId="9fadbf8cd42e59b5" providerId="LiveId" clId="{B47E48CD-A72C-B34A-9374-EFFDCD6679EB}" dt="2022-12-13T03:47:48.111" v="3608" actId="1076"/>
          <ac:picMkLst>
            <pc:docMk/>
            <pc:sldMk cId="3876656759" sldId="338"/>
            <ac:picMk id="6" creationId="{9049C60B-9244-B263-E12A-6E158915B498}"/>
          </ac:picMkLst>
        </pc:picChg>
        <pc:picChg chg="add mod">
          <ac:chgData name="松山 ファミリー" userId="9fadbf8cd42e59b5" providerId="LiveId" clId="{B47E48CD-A72C-B34A-9374-EFFDCD6679EB}" dt="2022-12-13T03:47:41.840" v="3606" actId="1076"/>
          <ac:picMkLst>
            <pc:docMk/>
            <pc:sldMk cId="3876656759" sldId="338"/>
            <ac:picMk id="7" creationId="{18B673F3-83B0-500A-284D-3DD5718B64C9}"/>
          </ac:picMkLst>
        </pc:picChg>
      </pc:sldChg>
      <pc:sldChg chg="addSp delSp modSp add mod modNotesTx">
        <pc:chgData name="松山 ファミリー" userId="9fadbf8cd42e59b5" providerId="LiveId" clId="{B47E48CD-A72C-B34A-9374-EFFDCD6679EB}" dt="2022-12-13T04:53:15.115" v="4431" actId="14100"/>
        <pc:sldMkLst>
          <pc:docMk/>
          <pc:sldMk cId="3952211878" sldId="339"/>
        </pc:sldMkLst>
        <pc:spChg chg="mod">
          <ac:chgData name="松山 ファミリー" userId="9fadbf8cd42e59b5" providerId="LiveId" clId="{B47E48CD-A72C-B34A-9374-EFFDCD6679EB}" dt="2022-12-13T03:53:59.499" v="3874" actId="20577"/>
          <ac:spMkLst>
            <pc:docMk/>
            <pc:sldMk cId="3952211878" sldId="339"/>
            <ac:spMk id="4" creationId="{C8016B18-539A-A648-BE31-1363A2143D1E}"/>
          </ac:spMkLst>
        </pc:spChg>
        <pc:spChg chg="add mod">
          <ac:chgData name="松山 ファミリー" userId="9fadbf8cd42e59b5" providerId="LiveId" clId="{B47E48CD-A72C-B34A-9374-EFFDCD6679EB}" dt="2022-12-07T13:54:41.211" v="2335" actId="14100"/>
          <ac:spMkLst>
            <pc:docMk/>
            <pc:sldMk cId="3952211878" sldId="339"/>
            <ac:spMk id="6" creationId="{DAE6F821-544C-9FD5-F724-0CED997CDDF0}"/>
          </ac:spMkLst>
        </pc:spChg>
        <pc:spChg chg="del mod">
          <ac:chgData name="松山 ファミリー" userId="9fadbf8cd42e59b5" providerId="LiveId" clId="{B47E48CD-A72C-B34A-9374-EFFDCD6679EB}" dt="2022-12-07T04:24:02.178" v="1929" actId="478"/>
          <ac:spMkLst>
            <pc:docMk/>
            <pc:sldMk cId="3952211878" sldId="339"/>
            <ac:spMk id="9" creationId="{04BEDB84-B98D-8AFE-C861-854D07FE4755}"/>
          </ac:spMkLst>
        </pc:spChg>
        <pc:spChg chg="add mod">
          <ac:chgData name="松山 ファミリー" userId="9fadbf8cd42e59b5" providerId="LiveId" clId="{B47E48CD-A72C-B34A-9374-EFFDCD6679EB}" dt="2022-12-07T13:59:13.113" v="2373" actId="207"/>
          <ac:spMkLst>
            <pc:docMk/>
            <pc:sldMk cId="3952211878" sldId="339"/>
            <ac:spMk id="9" creationId="{1E533192-57BC-A612-BE17-D462C97BC3A0}"/>
          </ac:spMkLst>
        </pc:spChg>
        <pc:spChg chg="mod">
          <ac:chgData name="松山 ファミリー" userId="9fadbf8cd42e59b5" providerId="LiveId" clId="{B47E48CD-A72C-B34A-9374-EFFDCD6679EB}" dt="2022-12-13T03:54:44.021" v="3885" actId="1076"/>
          <ac:spMkLst>
            <pc:docMk/>
            <pc:sldMk cId="3952211878" sldId="339"/>
            <ac:spMk id="10" creationId="{A62C3290-3D87-2057-D4FA-67E0DF7F45B3}"/>
          </ac:spMkLst>
        </pc:spChg>
        <pc:spChg chg="add mod">
          <ac:chgData name="松山 ファミリー" userId="9fadbf8cd42e59b5" providerId="LiveId" clId="{B47E48CD-A72C-B34A-9374-EFFDCD6679EB}" dt="2022-12-07T14:05:43.903" v="2422" actId="2085"/>
          <ac:spMkLst>
            <pc:docMk/>
            <pc:sldMk cId="3952211878" sldId="339"/>
            <ac:spMk id="11" creationId="{D71E032B-E490-B562-2BA3-49E7295EE252}"/>
          </ac:spMkLst>
        </pc:spChg>
        <pc:spChg chg="del mod">
          <ac:chgData name="松山 ファミリー" userId="9fadbf8cd42e59b5" providerId="LiveId" clId="{B47E48CD-A72C-B34A-9374-EFFDCD6679EB}" dt="2022-12-07T03:41:06.176" v="1518" actId="478"/>
          <ac:spMkLst>
            <pc:docMk/>
            <pc:sldMk cId="3952211878" sldId="339"/>
            <ac:spMk id="11" creationId="{F7C62D7F-6745-68C2-59CD-9B6BEBE87AFB}"/>
          </ac:spMkLst>
        </pc:spChg>
        <pc:spChg chg="del mod">
          <ac:chgData name="松山 ファミリー" userId="9fadbf8cd42e59b5" providerId="LiveId" clId="{B47E48CD-A72C-B34A-9374-EFFDCD6679EB}" dt="2022-12-07T04:09:52.372" v="1762" actId="478"/>
          <ac:spMkLst>
            <pc:docMk/>
            <pc:sldMk cId="3952211878" sldId="339"/>
            <ac:spMk id="12" creationId="{1B464F7C-67E8-66ED-1F81-154D2903A5CC}"/>
          </ac:spMkLst>
        </pc:spChg>
        <pc:spChg chg="mod">
          <ac:chgData name="松山 ファミリー" userId="9fadbf8cd42e59b5" providerId="LiveId" clId="{B47E48CD-A72C-B34A-9374-EFFDCD6679EB}" dt="2022-12-07T04:12:24.969" v="1829" actId="1076"/>
          <ac:spMkLst>
            <pc:docMk/>
            <pc:sldMk cId="3952211878" sldId="339"/>
            <ac:spMk id="13" creationId="{EB113796-4E81-91A6-8F5D-FB51F85C206E}"/>
          </ac:spMkLst>
        </pc:spChg>
        <pc:spChg chg="del mod">
          <ac:chgData name="松山 ファミリー" userId="9fadbf8cd42e59b5" providerId="LiveId" clId="{B47E48CD-A72C-B34A-9374-EFFDCD6679EB}" dt="2022-12-07T04:23:54.002" v="1926" actId="478"/>
          <ac:spMkLst>
            <pc:docMk/>
            <pc:sldMk cId="3952211878" sldId="339"/>
            <ac:spMk id="14" creationId="{4FC5FC5D-AFB0-5CA8-0D04-14E8F18DFC6F}"/>
          </ac:spMkLst>
        </pc:spChg>
        <pc:spChg chg="add mod">
          <ac:chgData name="松山 ファミリー" userId="9fadbf8cd42e59b5" providerId="LiveId" clId="{B47E48CD-A72C-B34A-9374-EFFDCD6679EB}" dt="2022-12-07T14:05:43.683" v="2421" actId="1076"/>
          <ac:spMkLst>
            <pc:docMk/>
            <pc:sldMk cId="3952211878" sldId="339"/>
            <ac:spMk id="15" creationId="{37E3AA3F-EF3E-FE90-7014-60B7C9781203}"/>
          </ac:spMkLst>
        </pc:spChg>
        <pc:spChg chg="del mod">
          <ac:chgData name="松山 ファミリー" userId="9fadbf8cd42e59b5" providerId="LiveId" clId="{B47E48CD-A72C-B34A-9374-EFFDCD6679EB}" dt="2022-12-07T04:23:59.764" v="1928" actId="478"/>
          <ac:spMkLst>
            <pc:docMk/>
            <pc:sldMk cId="3952211878" sldId="339"/>
            <ac:spMk id="15" creationId="{F5CCE07C-7074-7F74-B5F6-ABE58D5A1937}"/>
          </ac:spMkLst>
        </pc:spChg>
        <pc:spChg chg="add del mod">
          <ac:chgData name="松山 ファミリー" userId="9fadbf8cd42e59b5" providerId="LiveId" clId="{B47E48CD-A72C-B34A-9374-EFFDCD6679EB}" dt="2022-12-07T14:05:17.281" v="2408"/>
          <ac:spMkLst>
            <pc:docMk/>
            <pc:sldMk cId="3952211878" sldId="339"/>
            <ac:spMk id="16" creationId="{60FB315D-C36A-6918-803A-5715DD8B7C9D}"/>
          </ac:spMkLst>
        </pc:spChg>
        <pc:spChg chg="del mod">
          <ac:chgData name="松山 ファミリー" userId="9fadbf8cd42e59b5" providerId="LiveId" clId="{B47E48CD-A72C-B34A-9374-EFFDCD6679EB}" dt="2022-12-07T04:23:57.383" v="1927" actId="478"/>
          <ac:spMkLst>
            <pc:docMk/>
            <pc:sldMk cId="3952211878" sldId="339"/>
            <ac:spMk id="16" creationId="{C3FCE7FE-6AA1-B286-FDA2-9B81DED8D9D2}"/>
          </ac:spMkLst>
        </pc:spChg>
        <pc:spChg chg="mod">
          <ac:chgData name="松山 ファミリー" userId="9fadbf8cd42e59b5" providerId="LiveId" clId="{B47E48CD-A72C-B34A-9374-EFFDCD6679EB}" dt="2022-12-13T04:02:17.655" v="3965" actId="1076"/>
          <ac:spMkLst>
            <pc:docMk/>
            <pc:sldMk cId="3952211878" sldId="339"/>
            <ac:spMk id="19" creationId="{0710402B-0BE7-4EB8-2C31-F4361A7A02A4}"/>
          </ac:spMkLst>
        </pc:spChg>
        <pc:spChg chg="mod">
          <ac:chgData name="松山 ファミリー" userId="9fadbf8cd42e59b5" providerId="LiveId" clId="{B47E48CD-A72C-B34A-9374-EFFDCD6679EB}" dt="2022-12-13T03:54:40.486" v="3884" actId="1076"/>
          <ac:spMkLst>
            <pc:docMk/>
            <pc:sldMk cId="3952211878" sldId="339"/>
            <ac:spMk id="20" creationId="{23E00176-A658-337E-DBEF-9B7475F39964}"/>
          </ac:spMkLst>
        </pc:spChg>
        <pc:spChg chg="mod">
          <ac:chgData name="松山 ファミリー" userId="9fadbf8cd42e59b5" providerId="LiveId" clId="{B47E48CD-A72C-B34A-9374-EFFDCD6679EB}" dt="2022-12-07T04:12:24.969" v="1829" actId="1076"/>
          <ac:spMkLst>
            <pc:docMk/>
            <pc:sldMk cId="3952211878" sldId="339"/>
            <ac:spMk id="21" creationId="{A4A4236F-22D1-47CD-980D-7F3202C4BF0D}"/>
          </ac:spMkLst>
        </pc:spChg>
        <pc:spChg chg="mod">
          <ac:chgData name="松山 ファミリー" userId="9fadbf8cd42e59b5" providerId="LiveId" clId="{B47E48CD-A72C-B34A-9374-EFFDCD6679EB}" dt="2022-12-07T04:13:54.702" v="1842" actId="1076"/>
          <ac:spMkLst>
            <pc:docMk/>
            <pc:sldMk cId="3952211878" sldId="339"/>
            <ac:spMk id="22" creationId="{1C552C28-F1B4-3C5A-A802-2A748322A827}"/>
          </ac:spMkLst>
        </pc:spChg>
        <pc:spChg chg="mod">
          <ac:chgData name="松山 ファミリー" userId="9fadbf8cd42e59b5" providerId="LiveId" clId="{B47E48CD-A72C-B34A-9374-EFFDCD6679EB}" dt="2022-12-07T04:14:11.705" v="1846" actId="2711"/>
          <ac:spMkLst>
            <pc:docMk/>
            <pc:sldMk cId="3952211878" sldId="339"/>
            <ac:spMk id="23" creationId="{6E44F599-E349-3757-53CF-791F4FB0D5E6}"/>
          </ac:spMkLst>
        </pc:spChg>
        <pc:spChg chg="mod">
          <ac:chgData name="松山 ファミリー" userId="9fadbf8cd42e59b5" providerId="LiveId" clId="{B47E48CD-A72C-B34A-9374-EFFDCD6679EB}" dt="2022-12-07T14:42:09.122" v="2506" actId="208"/>
          <ac:spMkLst>
            <pc:docMk/>
            <pc:sldMk cId="3952211878" sldId="339"/>
            <ac:spMk id="24" creationId="{6A35608E-1604-FBEE-D2EE-29558CFBE56A}"/>
          </ac:spMkLst>
        </pc:spChg>
        <pc:spChg chg="mod">
          <ac:chgData name="松山 ファミリー" userId="9fadbf8cd42e59b5" providerId="LiveId" clId="{B47E48CD-A72C-B34A-9374-EFFDCD6679EB}" dt="2022-12-07T04:12:24.969" v="1829" actId="1076"/>
          <ac:spMkLst>
            <pc:docMk/>
            <pc:sldMk cId="3952211878" sldId="339"/>
            <ac:spMk id="26" creationId="{A9FBC4B9-E971-AF37-118B-AA5702665D1A}"/>
          </ac:spMkLst>
        </pc:spChg>
        <pc:spChg chg="mod">
          <ac:chgData name="松山 ファミリー" userId="9fadbf8cd42e59b5" providerId="LiveId" clId="{B47E48CD-A72C-B34A-9374-EFFDCD6679EB}" dt="2022-12-13T03:54:59.906" v="3886" actId="1076"/>
          <ac:spMkLst>
            <pc:docMk/>
            <pc:sldMk cId="3952211878" sldId="339"/>
            <ac:spMk id="27" creationId="{19802170-B1F6-E83E-2040-EB6C1C200611}"/>
          </ac:spMkLst>
        </pc:spChg>
        <pc:spChg chg="mod">
          <ac:chgData name="松山 ファミリー" userId="9fadbf8cd42e59b5" providerId="LiveId" clId="{B47E48CD-A72C-B34A-9374-EFFDCD6679EB}" dt="2022-12-07T04:12:24.969" v="1829" actId="1076"/>
          <ac:spMkLst>
            <pc:docMk/>
            <pc:sldMk cId="3952211878" sldId="339"/>
            <ac:spMk id="28" creationId="{AF2BA90A-4B16-7BB0-0CE0-F69AE97D68FB}"/>
          </ac:spMkLst>
        </pc:spChg>
        <pc:spChg chg="mod">
          <ac:chgData name="松山 ファミリー" userId="9fadbf8cd42e59b5" providerId="LiveId" clId="{B47E48CD-A72C-B34A-9374-EFFDCD6679EB}" dt="2022-12-07T04:12:24.969" v="1829" actId="1076"/>
          <ac:spMkLst>
            <pc:docMk/>
            <pc:sldMk cId="3952211878" sldId="339"/>
            <ac:spMk id="30" creationId="{FC60E3E7-A805-48D8-2FF3-59AEBA4E1D96}"/>
          </ac:spMkLst>
        </pc:spChg>
        <pc:spChg chg="del mod">
          <ac:chgData name="松山 ファミリー" userId="9fadbf8cd42e59b5" providerId="LiveId" clId="{B47E48CD-A72C-B34A-9374-EFFDCD6679EB}" dt="2022-12-07T03:41:04.179" v="1517" actId="478"/>
          <ac:spMkLst>
            <pc:docMk/>
            <pc:sldMk cId="3952211878" sldId="339"/>
            <ac:spMk id="31" creationId="{69A15DB4-5FBD-1C3C-6D4B-8F99DB60845C}"/>
          </ac:spMkLst>
        </pc:spChg>
        <pc:spChg chg="del mod">
          <ac:chgData name="松山 ファミリー" userId="9fadbf8cd42e59b5" providerId="LiveId" clId="{B47E48CD-A72C-B34A-9374-EFFDCD6679EB}" dt="2022-12-07T03:41:02.047" v="1516" actId="478"/>
          <ac:spMkLst>
            <pc:docMk/>
            <pc:sldMk cId="3952211878" sldId="339"/>
            <ac:spMk id="32" creationId="{11E001EF-0EF3-867E-6699-C5557D65B5D1}"/>
          </ac:spMkLst>
        </pc:spChg>
        <pc:spChg chg="add del mod">
          <ac:chgData name="松山 ファミリー" userId="9fadbf8cd42e59b5" providerId="LiveId" clId="{B47E48CD-A72C-B34A-9374-EFFDCD6679EB}" dt="2022-12-07T03:42:12.060" v="1533" actId="478"/>
          <ac:spMkLst>
            <pc:docMk/>
            <pc:sldMk cId="3952211878" sldId="339"/>
            <ac:spMk id="33" creationId="{61A92AFC-C0B7-B4E0-0AC1-F483AFE89F50}"/>
          </ac:spMkLst>
        </pc:spChg>
        <pc:spChg chg="add mod">
          <ac:chgData name="松山 ファミリー" userId="9fadbf8cd42e59b5" providerId="LiveId" clId="{B47E48CD-A72C-B34A-9374-EFFDCD6679EB}" dt="2022-12-13T03:59:52.646" v="3911" actId="14100"/>
          <ac:spMkLst>
            <pc:docMk/>
            <pc:sldMk cId="3952211878" sldId="339"/>
            <ac:spMk id="33" creationId="{B80DB5DD-0544-F575-F08C-0E806D32B3AC}"/>
          </ac:spMkLst>
        </pc:spChg>
        <pc:spChg chg="add mod">
          <ac:chgData name="松山 ファミリー" userId="9fadbf8cd42e59b5" providerId="LiveId" clId="{B47E48CD-A72C-B34A-9374-EFFDCD6679EB}" dt="2022-12-07T14:04:38.388" v="2401" actId="171"/>
          <ac:spMkLst>
            <pc:docMk/>
            <pc:sldMk cId="3952211878" sldId="339"/>
            <ac:spMk id="34" creationId="{94031A15-0C2E-7C44-9257-91593C7BACA9}"/>
          </ac:spMkLst>
        </pc:spChg>
        <pc:spChg chg="add mod">
          <ac:chgData name="松山 ファミリー" userId="9fadbf8cd42e59b5" providerId="LiveId" clId="{B47E48CD-A72C-B34A-9374-EFFDCD6679EB}" dt="2022-12-07T03:45:50.197" v="1555" actId="207"/>
          <ac:spMkLst>
            <pc:docMk/>
            <pc:sldMk cId="3952211878" sldId="339"/>
            <ac:spMk id="35" creationId="{B27CBA9F-F56A-22CF-9B62-E7ACB9006294}"/>
          </ac:spMkLst>
        </pc:spChg>
        <pc:spChg chg="add del mod">
          <ac:chgData name="松山 ファミリー" userId="9fadbf8cd42e59b5" providerId="LiveId" clId="{B47E48CD-A72C-B34A-9374-EFFDCD6679EB}" dt="2022-12-07T13:54:22.378" v="2330" actId="478"/>
          <ac:spMkLst>
            <pc:docMk/>
            <pc:sldMk cId="3952211878" sldId="339"/>
            <ac:spMk id="37" creationId="{DECF2BD8-6315-D8B9-D079-80215447063D}"/>
          </ac:spMkLst>
        </pc:spChg>
        <pc:spChg chg="add mod">
          <ac:chgData name="松山 ファミリー" userId="9fadbf8cd42e59b5" providerId="LiveId" clId="{B47E48CD-A72C-B34A-9374-EFFDCD6679EB}" dt="2022-12-13T04:02:10.796" v="3964" actId="113"/>
          <ac:spMkLst>
            <pc:docMk/>
            <pc:sldMk cId="3952211878" sldId="339"/>
            <ac:spMk id="39" creationId="{135F51FB-BB80-5812-21A9-F030503C4B78}"/>
          </ac:spMkLst>
        </pc:spChg>
        <pc:spChg chg="add del mod">
          <ac:chgData name="松山 ファミリー" userId="9fadbf8cd42e59b5" providerId="LiveId" clId="{B47E48CD-A72C-B34A-9374-EFFDCD6679EB}" dt="2022-12-07T03:47:57.331" v="1581" actId="478"/>
          <ac:spMkLst>
            <pc:docMk/>
            <pc:sldMk cId="3952211878" sldId="339"/>
            <ac:spMk id="39" creationId="{93F9A63C-C111-B88D-BF4E-585D89283F70}"/>
          </ac:spMkLst>
        </pc:spChg>
        <pc:spChg chg="add del mod">
          <ac:chgData name="松山 ファミリー" userId="9fadbf8cd42e59b5" providerId="LiveId" clId="{B47E48CD-A72C-B34A-9374-EFFDCD6679EB}" dt="2022-12-07T13:58:05.112" v="2365" actId="478"/>
          <ac:spMkLst>
            <pc:docMk/>
            <pc:sldMk cId="3952211878" sldId="339"/>
            <ac:spMk id="40" creationId="{E1828B84-03FB-8DE7-95A2-DEEECC0B21BD}"/>
          </ac:spMkLst>
        </pc:spChg>
        <pc:spChg chg="add del mod">
          <ac:chgData name="松山 ファミリー" userId="9fadbf8cd42e59b5" providerId="LiveId" clId="{B47E48CD-A72C-B34A-9374-EFFDCD6679EB}" dt="2022-12-07T04:05:12.301" v="1727" actId="478"/>
          <ac:spMkLst>
            <pc:docMk/>
            <pc:sldMk cId="3952211878" sldId="339"/>
            <ac:spMk id="42" creationId="{F3240665-8A80-361F-8FF4-FDE64F72C428}"/>
          </ac:spMkLst>
        </pc:spChg>
        <pc:spChg chg="add del mod">
          <ac:chgData name="松山 ファミリー" userId="9fadbf8cd42e59b5" providerId="LiveId" clId="{B47E48CD-A72C-B34A-9374-EFFDCD6679EB}" dt="2022-12-07T04:05:18.416" v="1731" actId="478"/>
          <ac:spMkLst>
            <pc:docMk/>
            <pc:sldMk cId="3952211878" sldId="339"/>
            <ac:spMk id="43" creationId="{FD6BAF41-C156-BB4E-FA3C-B4B59194AAAE}"/>
          </ac:spMkLst>
        </pc:spChg>
        <pc:spChg chg="add del mod">
          <ac:chgData name="松山 ファミリー" userId="9fadbf8cd42e59b5" providerId="LiveId" clId="{B47E48CD-A72C-B34A-9374-EFFDCD6679EB}" dt="2022-12-07T04:05:16.318" v="1730" actId="478"/>
          <ac:spMkLst>
            <pc:docMk/>
            <pc:sldMk cId="3952211878" sldId="339"/>
            <ac:spMk id="44" creationId="{FFF82525-4C8E-B012-B8D0-9D4F71ECE7E5}"/>
          </ac:spMkLst>
        </pc:spChg>
        <pc:spChg chg="add del mod">
          <ac:chgData name="松山 ファミリー" userId="9fadbf8cd42e59b5" providerId="LiveId" clId="{B47E48CD-A72C-B34A-9374-EFFDCD6679EB}" dt="2022-12-07T04:05:19.730" v="1732" actId="478"/>
          <ac:spMkLst>
            <pc:docMk/>
            <pc:sldMk cId="3952211878" sldId="339"/>
            <ac:spMk id="45" creationId="{553A3CDD-632C-2D80-CDE6-2F3DD887EF23}"/>
          </ac:spMkLst>
        </pc:spChg>
        <pc:spChg chg="add del mod topLvl">
          <ac:chgData name="松山 ファミリー" userId="9fadbf8cd42e59b5" providerId="LiveId" clId="{B47E48CD-A72C-B34A-9374-EFFDCD6679EB}" dt="2022-12-07T04:05:22.149" v="1734" actId="478"/>
          <ac:spMkLst>
            <pc:docMk/>
            <pc:sldMk cId="3952211878" sldId="339"/>
            <ac:spMk id="46" creationId="{1BD444FC-A627-7199-37EA-9533AE0FB4B6}"/>
          </ac:spMkLst>
        </pc:spChg>
        <pc:spChg chg="add del mod">
          <ac:chgData name="松山 ファミリー" userId="9fadbf8cd42e59b5" providerId="LiveId" clId="{B47E48CD-A72C-B34A-9374-EFFDCD6679EB}" dt="2022-12-07T04:05:20.809" v="1733" actId="478"/>
          <ac:spMkLst>
            <pc:docMk/>
            <pc:sldMk cId="3952211878" sldId="339"/>
            <ac:spMk id="47" creationId="{CBD045A7-2AA3-2620-A177-F8BD107AB6E7}"/>
          </ac:spMkLst>
        </pc:spChg>
        <pc:spChg chg="add del mod">
          <ac:chgData name="松山 ファミリー" userId="9fadbf8cd42e59b5" providerId="LiveId" clId="{B47E48CD-A72C-B34A-9374-EFFDCD6679EB}" dt="2022-12-07T03:55:36.275" v="1631" actId="478"/>
          <ac:spMkLst>
            <pc:docMk/>
            <pc:sldMk cId="3952211878" sldId="339"/>
            <ac:spMk id="49" creationId="{067B6800-3FE7-22D6-279E-82D9D78DA296}"/>
          </ac:spMkLst>
        </pc:spChg>
        <pc:spChg chg="add mod">
          <ac:chgData name="松山 ファミリー" userId="9fadbf8cd42e59b5" providerId="LiveId" clId="{B47E48CD-A72C-B34A-9374-EFFDCD6679EB}" dt="2022-12-13T04:52:30.488" v="4422" actId="208"/>
          <ac:spMkLst>
            <pc:docMk/>
            <pc:sldMk cId="3952211878" sldId="339"/>
            <ac:spMk id="49" creationId="{CABA7A35-E2A7-62D6-6DD8-0B484A8AEF87}"/>
          </ac:spMkLst>
        </pc:spChg>
        <pc:spChg chg="add mod">
          <ac:chgData name="松山 ファミリー" userId="9fadbf8cd42e59b5" providerId="LiveId" clId="{B47E48CD-A72C-B34A-9374-EFFDCD6679EB}" dt="2022-12-13T04:53:15.115" v="4431" actId="14100"/>
          <ac:spMkLst>
            <pc:docMk/>
            <pc:sldMk cId="3952211878" sldId="339"/>
            <ac:spMk id="50" creationId="{19C3CF6E-EECF-E30D-589F-01B0C7168C26}"/>
          </ac:spMkLst>
        </pc:spChg>
        <pc:spChg chg="add mod">
          <ac:chgData name="松山 ファミリー" userId="9fadbf8cd42e59b5" providerId="LiveId" clId="{B47E48CD-A72C-B34A-9374-EFFDCD6679EB}" dt="2022-12-07T03:58:47.854" v="1676" actId="167"/>
          <ac:spMkLst>
            <pc:docMk/>
            <pc:sldMk cId="3952211878" sldId="339"/>
            <ac:spMk id="50" creationId="{F5096596-B3BB-4250-12B4-884FA79530C3}"/>
          </ac:spMkLst>
        </pc:spChg>
        <pc:spChg chg="add del mod">
          <ac:chgData name="松山 ファミリー" userId="9fadbf8cd42e59b5" providerId="LiveId" clId="{B47E48CD-A72C-B34A-9374-EFFDCD6679EB}" dt="2022-12-07T03:56:25.003" v="1644"/>
          <ac:spMkLst>
            <pc:docMk/>
            <pc:sldMk cId="3952211878" sldId="339"/>
            <ac:spMk id="51" creationId="{3756BEB4-E587-4031-EE0D-0D2744A0BFA2}"/>
          </ac:spMkLst>
        </pc:spChg>
        <pc:spChg chg="add mod">
          <ac:chgData name="松山 ファミリー" userId="9fadbf8cd42e59b5" providerId="LiveId" clId="{B47E48CD-A72C-B34A-9374-EFFDCD6679EB}" dt="2022-12-07T03:58:41.755" v="1675" actId="1076"/>
          <ac:spMkLst>
            <pc:docMk/>
            <pc:sldMk cId="3952211878" sldId="339"/>
            <ac:spMk id="52" creationId="{8F6BF11F-B6E3-E415-65F2-9FADB46FD87C}"/>
          </ac:spMkLst>
        </pc:spChg>
        <pc:spChg chg="add mod topLvl">
          <ac:chgData name="松山 ファミリー" userId="9fadbf8cd42e59b5" providerId="LiveId" clId="{B47E48CD-A72C-B34A-9374-EFFDCD6679EB}" dt="2022-12-07T14:05:43.455" v="2420" actId="207"/>
          <ac:spMkLst>
            <pc:docMk/>
            <pc:sldMk cId="3952211878" sldId="339"/>
            <ac:spMk id="54" creationId="{5D161214-0AB1-D75E-6B83-F23F46F92628}"/>
          </ac:spMkLst>
        </pc:spChg>
        <pc:spChg chg="add mod topLvl">
          <ac:chgData name="松山 ファミリー" userId="9fadbf8cd42e59b5" providerId="LiveId" clId="{B47E48CD-A72C-B34A-9374-EFFDCD6679EB}" dt="2022-12-07T14:02:07.040" v="2390" actId="207"/>
          <ac:spMkLst>
            <pc:docMk/>
            <pc:sldMk cId="3952211878" sldId="339"/>
            <ac:spMk id="55" creationId="{8E74D3E5-D97C-27EA-2DB5-F0712813777D}"/>
          </ac:spMkLst>
        </pc:spChg>
        <pc:spChg chg="add mod topLvl">
          <ac:chgData name="松山 ファミリー" userId="9fadbf8cd42e59b5" providerId="LiveId" clId="{B47E48CD-A72C-B34A-9374-EFFDCD6679EB}" dt="2022-12-07T04:07:56.212" v="1749" actId="1076"/>
          <ac:spMkLst>
            <pc:docMk/>
            <pc:sldMk cId="3952211878" sldId="339"/>
            <ac:spMk id="58" creationId="{4AED3478-4B87-F5BB-1DB1-F051A400017F}"/>
          </ac:spMkLst>
        </pc:spChg>
        <pc:spChg chg="add mod">
          <ac:chgData name="松山 ファミリー" userId="9fadbf8cd42e59b5" providerId="LiveId" clId="{B47E48CD-A72C-B34A-9374-EFFDCD6679EB}" dt="2022-12-07T04:08:06.120" v="1752" actId="1076"/>
          <ac:spMkLst>
            <pc:docMk/>
            <pc:sldMk cId="3952211878" sldId="339"/>
            <ac:spMk id="60" creationId="{8DD4D05C-C77A-99A6-EC12-42C7CD1A0995}"/>
          </ac:spMkLst>
        </pc:spChg>
        <pc:spChg chg="add mod">
          <ac:chgData name="松山 ファミリー" userId="9fadbf8cd42e59b5" providerId="LiveId" clId="{B47E48CD-A72C-B34A-9374-EFFDCD6679EB}" dt="2022-12-07T04:08:09.881" v="1754" actId="1076"/>
          <ac:spMkLst>
            <pc:docMk/>
            <pc:sldMk cId="3952211878" sldId="339"/>
            <ac:spMk id="61" creationId="{6E534A65-2630-81C6-5DC3-B01DD39AB5DA}"/>
          </ac:spMkLst>
        </pc:spChg>
        <pc:spChg chg="add mod">
          <ac:chgData name="松山 ファミリー" userId="9fadbf8cd42e59b5" providerId="LiveId" clId="{B47E48CD-A72C-B34A-9374-EFFDCD6679EB}" dt="2022-12-07T04:08:15.822" v="1756" actId="1076"/>
          <ac:spMkLst>
            <pc:docMk/>
            <pc:sldMk cId="3952211878" sldId="339"/>
            <ac:spMk id="62" creationId="{0600A512-76FD-EF34-2DA6-402D64958830}"/>
          </ac:spMkLst>
        </pc:spChg>
        <pc:spChg chg="add mod">
          <ac:chgData name="松山 ファミリー" userId="9fadbf8cd42e59b5" providerId="LiveId" clId="{B47E48CD-A72C-B34A-9374-EFFDCD6679EB}" dt="2022-12-07T14:04:23.975" v="2399" actId="166"/>
          <ac:spMkLst>
            <pc:docMk/>
            <pc:sldMk cId="3952211878" sldId="339"/>
            <ac:spMk id="63" creationId="{AA2A4B17-75AF-7980-6706-6FB77B6B9EF7}"/>
          </ac:spMkLst>
        </pc:spChg>
        <pc:spChg chg="add mod">
          <ac:chgData name="松山 ファミリー" userId="9fadbf8cd42e59b5" providerId="LiveId" clId="{B47E48CD-A72C-B34A-9374-EFFDCD6679EB}" dt="2022-12-07T04:12:08.884" v="1825" actId="1076"/>
          <ac:spMkLst>
            <pc:docMk/>
            <pc:sldMk cId="3952211878" sldId="339"/>
            <ac:spMk id="65" creationId="{AF723F6D-1D1E-244E-B763-CE44D91713FB}"/>
          </ac:spMkLst>
        </pc:spChg>
        <pc:spChg chg="add del mod">
          <ac:chgData name="松山 ファミリー" userId="9fadbf8cd42e59b5" providerId="LiveId" clId="{B47E48CD-A72C-B34A-9374-EFFDCD6679EB}" dt="2022-12-07T04:20:29.353" v="1902" actId="478"/>
          <ac:spMkLst>
            <pc:docMk/>
            <pc:sldMk cId="3952211878" sldId="339"/>
            <ac:spMk id="74" creationId="{3B685775-E38C-D5E8-C543-0A6E9990917D}"/>
          </ac:spMkLst>
        </pc:spChg>
        <pc:spChg chg="add del mod">
          <ac:chgData name="松山 ファミリー" userId="9fadbf8cd42e59b5" providerId="LiveId" clId="{B47E48CD-A72C-B34A-9374-EFFDCD6679EB}" dt="2022-12-07T04:20:30.677" v="1903" actId="478"/>
          <ac:spMkLst>
            <pc:docMk/>
            <pc:sldMk cId="3952211878" sldId="339"/>
            <ac:spMk id="75" creationId="{E854F3A0-B713-EB1F-C009-F511E389C8FB}"/>
          </ac:spMkLst>
        </pc:spChg>
        <pc:spChg chg="add del mod">
          <ac:chgData name="松山 ファミリー" userId="9fadbf8cd42e59b5" providerId="LiveId" clId="{B47E48CD-A72C-B34A-9374-EFFDCD6679EB}" dt="2022-12-07T04:21:38.386" v="1919" actId="11529"/>
          <ac:spMkLst>
            <pc:docMk/>
            <pc:sldMk cId="3952211878" sldId="339"/>
            <ac:spMk id="76" creationId="{3E47104B-070D-1A02-81D5-3F14FB13F071}"/>
          </ac:spMkLst>
        </pc:spChg>
        <pc:spChg chg="add mod">
          <ac:chgData name="松山 ファミリー" userId="9fadbf8cd42e59b5" providerId="LiveId" clId="{B47E48CD-A72C-B34A-9374-EFFDCD6679EB}" dt="2022-12-07T14:04:59.176" v="2405" actId="166"/>
          <ac:spMkLst>
            <pc:docMk/>
            <pc:sldMk cId="3952211878" sldId="339"/>
            <ac:spMk id="77" creationId="{0B56FD0E-7DDE-B7E2-40D4-D5156D876BB6}"/>
          </ac:spMkLst>
        </pc:spChg>
        <pc:spChg chg="add mod">
          <ac:chgData name="松山 ファミリー" userId="9fadbf8cd42e59b5" providerId="LiveId" clId="{B47E48CD-A72C-B34A-9374-EFFDCD6679EB}" dt="2022-12-07T04:41:00.438" v="2152" actId="207"/>
          <ac:spMkLst>
            <pc:docMk/>
            <pc:sldMk cId="3952211878" sldId="339"/>
            <ac:spMk id="78" creationId="{A05F5877-A160-77A8-FB7B-AEAE78AFAE6F}"/>
          </ac:spMkLst>
        </pc:spChg>
        <pc:spChg chg="add mod">
          <ac:chgData name="松山 ファミリー" userId="9fadbf8cd42e59b5" providerId="LiveId" clId="{B47E48CD-A72C-B34A-9374-EFFDCD6679EB}" dt="2022-12-07T04:41:14.059" v="2154" actId="207"/>
          <ac:spMkLst>
            <pc:docMk/>
            <pc:sldMk cId="3952211878" sldId="339"/>
            <ac:spMk id="79" creationId="{DE382530-C5E5-EFC3-D872-EA9C32737DF5}"/>
          </ac:spMkLst>
        </pc:spChg>
        <pc:spChg chg="add mod">
          <ac:chgData name="松山 ファミリー" userId="9fadbf8cd42e59b5" providerId="LiveId" clId="{B47E48CD-A72C-B34A-9374-EFFDCD6679EB}" dt="2022-12-07T04:25:33.262" v="1950" actId="571"/>
          <ac:spMkLst>
            <pc:docMk/>
            <pc:sldMk cId="3952211878" sldId="339"/>
            <ac:spMk id="80" creationId="{87717890-8C88-451D-42CD-21412D98AA29}"/>
          </ac:spMkLst>
        </pc:spChg>
        <pc:spChg chg="add mod">
          <ac:chgData name="松山 ファミリー" userId="9fadbf8cd42e59b5" providerId="LiveId" clId="{B47E48CD-A72C-B34A-9374-EFFDCD6679EB}" dt="2022-12-07T04:29:54.361" v="2006" actId="1076"/>
          <ac:spMkLst>
            <pc:docMk/>
            <pc:sldMk cId="3952211878" sldId="339"/>
            <ac:spMk id="81" creationId="{33DEC678-65AC-2ECE-13F3-623B54BDF0E3}"/>
          </ac:spMkLst>
        </pc:spChg>
        <pc:spChg chg="add del mod">
          <ac:chgData name="松山 ファミリー" userId="9fadbf8cd42e59b5" providerId="LiveId" clId="{B47E48CD-A72C-B34A-9374-EFFDCD6679EB}" dt="2022-12-07T04:30:04.692" v="2008" actId="478"/>
          <ac:spMkLst>
            <pc:docMk/>
            <pc:sldMk cId="3952211878" sldId="339"/>
            <ac:spMk id="82" creationId="{4B4F36D9-7170-4829-ED30-275495F3C609}"/>
          </ac:spMkLst>
        </pc:spChg>
        <pc:spChg chg="add del mod">
          <ac:chgData name="松山 ファミリー" userId="9fadbf8cd42e59b5" providerId="LiveId" clId="{B47E48CD-A72C-B34A-9374-EFFDCD6679EB}" dt="2022-12-07T04:30:05.397" v="2009" actId="478"/>
          <ac:spMkLst>
            <pc:docMk/>
            <pc:sldMk cId="3952211878" sldId="339"/>
            <ac:spMk id="83" creationId="{1F1C3B79-C377-E68F-CDD1-DD95BB4FAE63}"/>
          </ac:spMkLst>
        </pc:spChg>
        <pc:spChg chg="mod">
          <ac:chgData name="松山 ファミリー" userId="9fadbf8cd42e59b5" providerId="LiveId" clId="{B47E48CD-A72C-B34A-9374-EFFDCD6679EB}" dt="2022-12-07T04:30:07.194" v="2010"/>
          <ac:spMkLst>
            <pc:docMk/>
            <pc:sldMk cId="3952211878" sldId="339"/>
            <ac:spMk id="86" creationId="{55AC6444-2734-66A1-3FC7-215E02059015}"/>
          </ac:spMkLst>
        </pc:spChg>
        <pc:spChg chg="mod">
          <ac:chgData name="松山 ファミリー" userId="9fadbf8cd42e59b5" providerId="LiveId" clId="{B47E48CD-A72C-B34A-9374-EFFDCD6679EB}" dt="2022-12-07T04:30:07.194" v="2010"/>
          <ac:spMkLst>
            <pc:docMk/>
            <pc:sldMk cId="3952211878" sldId="339"/>
            <ac:spMk id="87" creationId="{1E9D22A9-8670-717C-B9E8-957B4A2387DD}"/>
          </ac:spMkLst>
        </pc:spChg>
        <pc:spChg chg="mod">
          <ac:chgData name="松山 ファミリー" userId="9fadbf8cd42e59b5" providerId="LiveId" clId="{B47E48CD-A72C-B34A-9374-EFFDCD6679EB}" dt="2022-12-07T04:31:12.277" v="2014"/>
          <ac:spMkLst>
            <pc:docMk/>
            <pc:sldMk cId="3952211878" sldId="339"/>
            <ac:spMk id="89" creationId="{4D430154-74F4-FAFD-2253-2DA199A23BE6}"/>
          </ac:spMkLst>
        </pc:spChg>
        <pc:spChg chg="mod">
          <ac:chgData name="松山 ファミリー" userId="9fadbf8cd42e59b5" providerId="LiveId" clId="{B47E48CD-A72C-B34A-9374-EFFDCD6679EB}" dt="2022-12-07T04:31:12.277" v="2014"/>
          <ac:spMkLst>
            <pc:docMk/>
            <pc:sldMk cId="3952211878" sldId="339"/>
            <ac:spMk id="90" creationId="{CE9CAA93-AD41-E5F3-B04E-4AD81241475E}"/>
          </ac:spMkLst>
        </pc:spChg>
        <pc:spChg chg="add mod">
          <ac:chgData name="松山 ファミリー" userId="9fadbf8cd42e59b5" providerId="LiveId" clId="{B47E48CD-A72C-B34A-9374-EFFDCD6679EB}" dt="2022-12-07T04:39:38.767" v="2140" actId="207"/>
          <ac:spMkLst>
            <pc:docMk/>
            <pc:sldMk cId="3952211878" sldId="339"/>
            <ac:spMk id="91" creationId="{69BDC663-A7CE-7F0F-DAA1-2C5613359BCD}"/>
          </ac:spMkLst>
        </pc:spChg>
        <pc:spChg chg="add del mod">
          <ac:chgData name="松山 ファミリー" userId="9fadbf8cd42e59b5" providerId="LiveId" clId="{B47E48CD-A72C-B34A-9374-EFFDCD6679EB}" dt="2022-12-07T04:33:00.520" v="2046"/>
          <ac:spMkLst>
            <pc:docMk/>
            <pc:sldMk cId="3952211878" sldId="339"/>
            <ac:spMk id="92" creationId="{F7CA17BB-2839-56D4-BA5C-A7D73DE317F3}"/>
          </ac:spMkLst>
        </pc:spChg>
        <pc:spChg chg="add mod">
          <ac:chgData name="松山 ファミリー" userId="9fadbf8cd42e59b5" providerId="LiveId" clId="{B47E48CD-A72C-B34A-9374-EFFDCD6679EB}" dt="2022-12-07T04:39:45.397" v="2142" actId="207"/>
          <ac:spMkLst>
            <pc:docMk/>
            <pc:sldMk cId="3952211878" sldId="339"/>
            <ac:spMk id="93" creationId="{5AA59758-AA0F-ADF2-140E-BDDB2949D568}"/>
          </ac:spMkLst>
        </pc:spChg>
        <pc:spChg chg="add mod">
          <ac:chgData name="松山 ファミリー" userId="9fadbf8cd42e59b5" providerId="LiveId" clId="{B47E48CD-A72C-B34A-9374-EFFDCD6679EB}" dt="2022-12-07T04:39:41.795" v="2141" actId="207"/>
          <ac:spMkLst>
            <pc:docMk/>
            <pc:sldMk cId="3952211878" sldId="339"/>
            <ac:spMk id="94" creationId="{3BBE7EA7-40F1-10DA-CCEB-6497930F315B}"/>
          </ac:spMkLst>
        </pc:spChg>
        <pc:spChg chg="add del mod">
          <ac:chgData name="松山 ファミリー" userId="9fadbf8cd42e59b5" providerId="LiveId" clId="{B47E48CD-A72C-B34A-9374-EFFDCD6679EB}" dt="2022-12-07T04:35:19.270" v="2092" actId="478"/>
          <ac:spMkLst>
            <pc:docMk/>
            <pc:sldMk cId="3952211878" sldId="339"/>
            <ac:spMk id="95" creationId="{3D13555E-5F61-F25F-93A7-06B8E6349EFA}"/>
          </ac:spMkLst>
        </pc:spChg>
        <pc:spChg chg="add mod">
          <ac:chgData name="松山 ファミリー" userId="9fadbf8cd42e59b5" providerId="LiveId" clId="{B47E48CD-A72C-B34A-9374-EFFDCD6679EB}" dt="2022-12-07T04:40:45.372" v="2150" actId="207"/>
          <ac:spMkLst>
            <pc:docMk/>
            <pc:sldMk cId="3952211878" sldId="339"/>
            <ac:spMk id="97" creationId="{4EEC830F-6B75-5C8E-0A51-0D18CC7D3C48}"/>
          </ac:spMkLst>
        </pc:spChg>
        <pc:spChg chg="add mod">
          <ac:chgData name="松山 ファミリー" userId="9fadbf8cd42e59b5" providerId="LiveId" clId="{B47E48CD-A72C-B34A-9374-EFFDCD6679EB}" dt="2022-12-07T04:38:44.151" v="2129" actId="207"/>
          <ac:spMkLst>
            <pc:docMk/>
            <pc:sldMk cId="3952211878" sldId="339"/>
            <ac:spMk id="98" creationId="{604F46AA-5965-F1A8-9E61-1E1AC1B2BBAC}"/>
          </ac:spMkLst>
        </pc:spChg>
        <pc:spChg chg="add mod">
          <ac:chgData name="松山 ファミリー" userId="9fadbf8cd42e59b5" providerId="LiveId" clId="{B47E48CD-A72C-B34A-9374-EFFDCD6679EB}" dt="2022-12-07T04:38:50.706" v="2131" actId="207"/>
          <ac:spMkLst>
            <pc:docMk/>
            <pc:sldMk cId="3952211878" sldId="339"/>
            <ac:spMk id="99" creationId="{B6563802-38AC-F6D8-3D08-2838675B7371}"/>
          </ac:spMkLst>
        </pc:spChg>
        <pc:spChg chg="add mod">
          <ac:chgData name="松山 ファミリー" userId="9fadbf8cd42e59b5" providerId="LiveId" clId="{B47E48CD-A72C-B34A-9374-EFFDCD6679EB}" dt="2022-12-07T04:38:52.880" v="2132" actId="14100"/>
          <ac:spMkLst>
            <pc:docMk/>
            <pc:sldMk cId="3952211878" sldId="339"/>
            <ac:spMk id="100" creationId="{863471BD-34C0-F63C-CA69-BADB02EBC703}"/>
          </ac:spMkLst>
        </pc:spChg>
        <pc:spChg chg="add mod">
          <ac:chgData name="松山 ファミリー" userId="9fadbf8cd42e59b5" providerId="LiveId" clId="{B47E48CD-A72C-B34A-9374-EFFDCD6679EB}" dt="2022-12-07T04:38:57.430" v="2134" actId="207"/>
          <ac:spMkLst>
            <pc:docMk/>
            <pc:sldMk cId="3952211878" sldId="339"/>
            <ac:spMk id="101" creationId="{D2027109-89EA-04F4-7116-FC4B95EF83A4}"/>
          </ac:spMkLst>
        </pc:spChg>
        <pc:spChg chg="add mod">
          <ac:chgData name="松山 ファミリー" userId="9fadbf8cd42e59b5" providerId="LiveId" clId="{B47E48CD-A72C-B34A-9374-EFFDCD6679EB}" dt="2022-12-07T04:38:54.986" v="2133" actId="207"/>
          <ac:spMkLst>
            <pc:docMk/>
            <pc:sldMk cId="3952211878" sldId="339"/>
            <ac:spMk id="102" creationId="{EAE12207-ACCB-79FC-A4C1-32FCA7D6C76D}"/>
          </ac:spMkLst>
        </pc:spChg>
        <pc:grpChg chg="add mod">
          <ac:chgData name="松山 ファミリー" userId="9fadbf8cd42e59b5" providerId="LiveId" clId="{B47E48CD-A72C-B34A-9374-EFFDCD6679EB}" dt="2022-12-07T04:12:24.969" v="1829" actId="1076"/>
          <ac:grpSpMkLst>
            <pc:docMk/>
            <pc:sldMk cId="3952211878" sldId="339"/>
            <ac:grpSpMk id="5" creationId="{8FFF0620-B4C5-6CCB-AFBE-ECFA933BE745}"/>
          </ac:grpSpMkLst>
        </pc:grpChg>
        <pc:grpChg chg="del mod">
          <ac:chgData name="松山 ファミリー" userId="9fadbf8cd42e59b5" providerId="LiveId" clId="{B47E48CD-A72C-B34A-9374-EFFDCD6679EB}" dt="2022-12-07T03:41:02.047" v="1516" actId="478"/>
          <ac:grpSpMkLst>
            <pc:docMk/>
            <pc:sldMk cId="3952211878" sldId="339"/>
            <ac:grpSpMk id="6" creationId="{61CE5171-634F-3712-71E8-4865CFF0D1C8}"/>
          </ac:grpSpMkLst>
        </pc:grpChg>
        <pc:grpChg chg="mod">
          <ac:chgData name="松山 ファミリー" userId="9fadbf8cd42e59b5" providerId="LiveId" clId="{B47E48CD-A72C-B34A-9374-EFFDCD6679EB}" dt="2022-12-07T04:12:24.969" v="1829" actId="1076"/>
          <ac:grpSpMkLst>
            <pc:docMk/>
            <pc:sldMk cId="3952211878" sldId="339"/>
            <ac:grpSpMk id="7" creationId="{855F9D35-EE8D-BB40-2DE1-6D7811897C42}"/>
          </ac:grpSpMkLst>
        </pc:grpChg>
        <pc:grpChg chg="del mod">
          <ac:chgData name="松山 ファミリー" userId="9fadbf8cd42e59b5" providerId="LiveId" clId="{B47E48CD-A72C-B34A-9374-EFFDCD6679EB}" dt="2022-12-07T04:23:57.383" v="1927" actId="478"/>
          <ac:grpSpMkLst>
            <pc:docMk/>
            <pc:sldMk cId="3952211878" sldId="339"/>
            <ac:grpSpMk id="8" creationId="{9EC1B80A-8BA9-6B34-C842-09ECD6C21D68}"/>
          </ac:grpSpMkLst>
        </pc:grpChg>
        <pc:grpChg chg="add">
          <ac:chgData name="松山 ファミリー" userId="9fadbf8cd42e59b5" providerId="LiveId" clId="{B47E48CD-A72C-B34A-9374-EFFDCD6679EB}" dt="2022-12-07T13:54:55.501" v="2336" actId="164"/>
          <ac:grpSpMkLst>
            <pc:docMk/>
            <pc:sldMk cId="3952211878" sldId="339"/>
            <ac:grpSpMk id="8" creationId="{F1094662-B701-E002-1B64-80CC0FDC1704}"/>
          </ac:grpSpMkLst>
        </pc:grpChg>
        <pc:grpChg chg="add mod">
          <ac:chgData name="松山 ファミリー" userId="9fadbf8cd42e59b5" providerId="LiveId" clId="{B47E48CD-A72C-B34A-9374-EFFDCD6679EB}" dt="2022-12-07T13:56:30.878" v="2352" actId="167"/>
          <ac:grpSpMkLst>
            <pc:docMk/>
            <pc:sldMk cId="3952211878" sldId="339"/>
            <ac:grpSpMk id="12" creationId="{F40827DA-07F4-7AC2-7D68-DE4485A264BD}"/>
          </ac:grpSpMkLst>
        </pc:grpChg>
        <pc:grpChg chg="add mod">
          <ac:chgData name="松山 ファミリー" userId="9fadbf8cd42e59b5" providerId="LiveId" clId="{B47E48CD-A72C-B34A-9374-EFFDCD6679EB}" dt="2022-12-07T13:56:53.130" v="2354" actId="166"/>
          <ac:grpSpMkLst>
            <pc:docMk/>
            <pc:sldMk cId="3952211878" sldId="339"/>
            <ac:grpSpMk id="14" creationId="{A56B487E-244E-35A3-A82B-39FF0112A992}"/>
          </ac:grpSpMkLst>
        </pc:grpChg>
        <pc:grpChg chg="mod">
          <ac:chgData name="松山 ファミリー" userId="9fadbf8cd42e59b5" providerId="LiveId" clId="{B47E48CD-A72C-B34A-9374-EFFDCD6679EB}" dt="2022-12-07T04:12:24.969" v="1829" actId="1076"/>
          <ac:grpSpMkLst>
            <pc:docMk/>
            <pc:sldMk cId="3952211878" sldId="339"/>
            <ac:grpSpMk id="17" creationId="{28CDC43E-6ECB-8999-2562-C1631D402F16}"/>
          </ac:grpSpMkLst>
        </pc:grpChg>
        <pc:grpChg chg="mod">
          <ac:chgData name="松山 ファミリー" userId="9fadbf8cd42e59b5" providerId="LiveId" clId="{B47E48CD-A72C-B34A-9374-EFFDCD6679EB}" dt="2022-12-07T04:12:24.969" v="1829" actId="1076"/>
          <ac:grpSpMkLst>
            <pc:docMk/>
            <pc:sldMk cId="3952211878" sldId="339"/>
            <ac:grpSpMk id="18" creationId="{9AFB5E55-8B0E-8386-5874-B85E963D1487}"/>
          </ac:grpSpMkLst>
        </pc:grpChg>
        <pc:grpChg chg="add mod">
          <ac:chgData name="松山 ファミリー" userId="9fadbf8cd42e59b5" providerId="LiveId" clId="{B47E48CD-A72C-B34A-9374-EFFDCD6679EB}" dt="2022-12-13T03:55:36.067" v="3892" actId="1076"/>
          <ac:grpSpMkLst>
            <pc:docMk/>
            <pc:sldMk cId="3952211878" sldId="339"/>
            <ac:grpSpMk id="31" creationId="{2D303587-309E-A85A-F08B-5DEB37737B08}"/>
          </ac:grpSpMkLst>
        </pc:grpChg>
        <pc:grpChg chg="add mod">
          <ac:chgData name="松山 ファミリー" userId="9fadbf8cd42e59b5" providerId="LiveId" clId="{B47E48CD-A72C-B34A-9374-EFFDCD6679EB}" dt="2022-12-13T03:56:12.594" v="3895" actId="1076"/>
          <ac:grpSpMkLst>
            <pc:docMk/>
            <pc:sldMk cId="3952211878" sldId="339"/>
            <ac:grpSpMk id="32" creationId="{5E284ECE-E1AF-7D95-4686-62CA1934CFCC}"/>
          </ac:grpSpMkLst>
        </pc:grpChg>
        <pc:grpChg chg="add mod">
          <ac:chgData name="松山 ファミリー" userId="9fadbf8cd42e59b5" providerId="LiveId" clId="{B47E48CD-A72C-B34A-9374-EFFDCD6679EB}" dt="2022-12-07T03:46:10.139" v="1558" actId="1076"/>
          <ac:grpSpMkLst>
            <pc:docMk/>
            <pc:sldMk cId="3952211878" sldId="339"/>
            <ac:grpSpMk id="36" creationId="{189C2CBC-359A-629C-6545-23D16D543BE1}"/>
          </ac:grpSpMkLst>
        </pc:grpChg>
        <pc:grpChg chg="add del mod">
          <ac:chgData name="松山 ファミリー" userId="9fadbf8cd42e59b5" providerId="LiveId" clId="{B47E48CD-A72C-B34A-9374-EFFDCD6679EB}" dt="2022-12-07T13:54:22.378" v="2330" actId="478"/>
          <ac:grpSpMkLst>
            <pc:docMk/>
            <pc:sldMk cId="3952211878" sldId="339"/>
            <ac:grpSpMk id="38" creationId="{1C7850FB-59D7-0A55-573F-CE5C8D490ED2}"/>
          </ac:grpSpMkLst>
        </pc:grpChg>
        <pc:grpChg chg="add del mod">
          <ac:chgData name="松山 ファミリー" userId="9fadbf8cd42e59b5" providerId="LiveId" clId="{B47E48CD-A72C-B34A-9374-EFFDCD6679EB}" dt="2022-12-07T13:58:05.112" v="2365" actId="478"/>
          <ac:grpSpMkLst>
            <pc:docMk/>
            <pc:sldMk cId="3952211878" sldId="339"/>
            <ac:grpSpMk id="41" creationId="{9A592112-0CDB-4025-8F81-B8F118D494BC}"/>
          </ac:grpSpMkLst>
        </pc:grpChg>
        <pc:grpChg chg="add del mod">
          <ac:chgData name="松山 ファミリー" userId="9fadbf8cd42e59b5" providerId="LiveId" clId="{B47E48CD-A72C-B34A-9374-EFFDCD6679EB}" dt="2022-12-07T04:05:20.809" v="1733" actId="478"/>
          <ac:grpSpMkLst>
            <pc:docMk/>
            <pc:sldMk cId="3952211878" sldId="339"/>
            <ac:grpSpMk id="48" creationId="{78130317-337B-FA96-6783-8AA756363CD8}"/>
          </ac:grpSpMkLst>
        </pc:grpChg>
        <pc:grpChg chg="add del mod">
          <ac:chgData name="松山 ファミリー" userId="9fadbf8cd42e59b5" providerId="LiveId" clId="{B47E48CD-A72C-B34A-9374-EFFDCD6679EB}" dt="2022-12-07T04:01:28.964" v="1677" actId="478"/>
          <ac:grpSpMkLst>
            <pc:docMk/>
            <pc:sldMk cId="3952211878" sldId="339"/>
            <ac:grpSpMk id="53" creationId="{0CD41CD5-0A9F-15AF-E140-A75F4E36A7A6}"/>
          </ac:grpSpMkLst>
        </pc:grpChg>
        <pc:grpChg chg="add del mod topLvl">
          <ac:chgData name="松山 ファミリー" userId="9fadbf8cd42e59b5" providerId="LiveId" clId="{B47E48CD-A72C-B34A-9374-EFFDCD6679EB}" dt="2022-12-07T04:07:45.432" v="1746" actId="165"/>
          <ac:grpSpMkLst>
            <pc:docMk/>
            <pc:sldMk cId="3952211878" sldId="339"/>
            <ac:grpSpMk id="56" creationId="{292B05AF-B682-BD68-F6E2-785BD8C3EA55}"/>
          </ac:grpSpMkLst>
        </pc:grpChg>
        <pc:grpChg chg="add del mod">
          <ac:chgData name="松山 ファミリー" userId="9fadbf8cd42e59b5" providerId="LiveId" clId="{B47E48CD-A72C-B34A-9374-EFFDCD6679EB}" dt="2022-12-07T04:05:22.149" v="1734" actId="478"/>
          <ac:grpSpMkLst>
            <pc:docMk/>
            <pc:sldMk cId="3952211878" sldId="339"/>
            <ac:grpSpMk id="57" creationId="{655E4930-11CF-D154-4D47-70631B6CFE67}"/>
          </ac:grpSpMkLst>
        </pc:grpChg>
        <pc:grpChg chg="add del">
          <ac:chgData name="松山 ファミリー" userId="9fadbf8cd42e59b5" providerId="LiveId" clId="{B47E48CD-A72C-B34A-9374-EFFDCD6679EB}" dt="2022-12-07T04:07:40.019" v="1745" actId="165"/>
          <ac:grpSpMkLst>
            <pc:docMk/>
            <pc:sldMk cId="3952211878" sldId="339"/>
            <ac:grpSpMk id="59" creationId="{1229619C-326C-BAAA-844E-43075A6EBE3F}"/>
          </ac:grpSpMkLst>
        </pc:grpChg>
        <pc:grpChg chg="add mod">
          <ac:chgData name="松山 ファミリー" userId="9fadbf8cd42e59b5" providerId="LiveId" clId="{B47E48CD-A72C-B34A-9374-EFFDCD6679EB}" dt="2022-12-07T14:05:04.609" v="2406" actId="166"/>
          <ac:grpSpMkLst>
            <pc:docMk/>
            <pc:sldMk cId="3952211878" sldId="339"/>
            <ac:grpSpMk id="64" creationId="{5D371B67-AAAE-8575-7050-BE230B2419C8}"/>
          </ac:grpSpMkLst>
        </pc:grpChg>
        <pc:grpChg chg="add del">
          <ac:chgData name="松山 ファミリー" userId="9fadbf8cd42e59b5" providerId="LiveId" clId="{B47E48CD-A72C-B34A-9374-EFFDCD6679EB}" dt="2022-12-07T04:33:02.361" v="2051" actId="478"/>
          <ac:grpSpMkLst>
            <pc:docMk/>
            <pc:sldMk cId="3952211878" sldId="339"/>
            <ac:grpSpMk id="84" creationId="{8E966AAE-F727-A00B-0C8E-8770212C583F}"/>
          </ac:grpSpMkLst>
        </pc:grpChg>
        <pc:grpChg chg="add mod">
          <ac:chgData name="松山 ファミリー" userId="9fadbf8cd42e59b5" providerId="LiveId" clId="{B47E48CD-A72C-B34A-9374-EFFDCD6679EB}" dt="2022-12-07T04:30:21.751" v="2013" actId="14100"/>
          <ac:grpSpMkLst>
            <pc:docMk/>
            <pc:sldMk cId="3952211878" sldId="339"/>
            <ac:grpSpMk id="85" creationId="{2B7DDE98-7929-3CDD-963E-592294366153}"/>
          </ac:grpSpMkLst>
        </pc:grpChg>
        <pc:grpChg chg="add del mod">
          <ac:chgData name="松山 ファミリー" userId="9fadbf8cd42e59b5" providerId="LiveId" clId="{B47E48CD-A72C-B34A-9374-EFFDCD6679EB}" dt="2022-12-07T04:31:25.716" v="2018" actId="478"/>
          <ac:grpSpMkLst>
            <pc:docMk/>
            <pc:sldMk cId="3952211878" sldId="339"/>
            <ac:grpSpMk id="88" creationId="{CA5804D2-6572-71A6-794A-5F85311B977C}"/>
          </ac:grpSpMkLst>
        </pc:grpChg>
        <pc:grpChg chg="add mod">
          <ac:chgData name="松山 ファミリー" userId="9fadbf8cd42e59b5" providerId="LiveId" clId="{B47E48CD-A72C-B34A-9374-EFFDCD6679EB}" dt="2022-12-13T03:55:16.232" v="3889" actId="1076"/>
          <ac:grpSpMkLst>
            <pc:docMk/>
            <pc:sldMk cId="3952211878" sldId="339"/>
            <ac:grpSpMk id="96" creationId="{B2ABF554-BB30-51DA-DB2C-16D598D2841F}"/>
          </ac:grpSpMkLst>
        </pc:grpChg>
        <pc:grpChg chg="add mod">
          <ac:chgData name="松山 ファミリー" userId="9fadbf8cd42e59b5" providerId="LiveId" clId="{B47E48CD-A72C-B34A-9374-EFFDCD6679EB}" dt="2022-12-07T04:40:13.986" v="2145" actId="1076"/>
          <ac:grpSpMkLst>
            <pc:docMk/>
            <pc:sldMk cId="3952211878" sldId="339"/>
            <ac:grpSpMk id="103" creationId="{C4F714A3-5EB8-E823-1A1F-03874C4E0D64}"/>
          </ac:grpSpMkLst>
        </pc:grpChg>
        <pc:picChg chg="mod">
          <ac:chgData name="松山 ファミリー" userId="9fadbf8cd42e59b5" providerId="LiveId" clId="{B47E48CD-A72C-B34A-9374-EFFDCD6679EB}" dt="2022-12-07T04:12:24.969" v="1829" actId="1076"/>
          <ac:picMkLst>
            <pc:docMk/>
            <pc:sldMk cId="3952211878" sldId="339"/>
            <ac:picMk id="25" creationId="{7E639619-E42A-89B0-06C4-905D99DDF82E}"/>
          </ac:picMkLst>
        </pc:picChg>
        <pc:picChg chg="mod">
          <ac:chgData name="松山 ファミリー" userId="9fadbf8cd42e59b5" providerId="LiveId" clId="{B47E48CD-A72C-B34A-9374-EFFDCD6679EB}" dt="2022-12-07T04:12:24.969" v="1829" actId="1076"/>
          <ac:picMkLst>
            <pc:docMk/>
            <pc:sldMk cId="3952211878" sldId="339"/>
            <ac:picMk id="29" creationId="{E14AAB76-1F52-E918-504B-AB4FE6F26F75}"/>
          </ac:picMkLst>
        </pc:picChg>
        <pc:picChg chg="add del mod">
          <ac:chgData name="松山 ファミリー" userId="9fadbf8cd42e59b5" providerId="LiveId" clId="{B47E48CD-A72C-B34A-9374-EFFDCD6679EB}" dt="2022-12-13T04:52:02.515" v="4416" actId="478"/>
          <ac:picMkLst>
            <pc:docMk/>
            <pc:sldMk cId="3952211878" sldId="339"/>
            <ac:picMk id="48" creationId="{2841E1AA-CEA2-800E-F8F6-D33680B8B211}"/>
          </ac:picMkLst>
        </pc:picChg>
        <pc:cxnChg chg="add del mod">
          <ac:chgData name="松山 ファミリー" userId="9fadbf8cd42e59b5" providerId="LiveId" clId="{B47E48CD-A72C-B34A-9374-EFFDCD6679EB}" dt="2022-12-13T04:01:21.128" v="3959" actId="11529"/>
          <ac:cxnSpMkLst>
            <pc:docMk/>
            <pc:sldMk cId="3952211878" sldId="339"/>
            <ac:cxnSpMk id="43" creationId="{2E804C52-E456-BCBB-B199-7AE860AB35A6}"/>
          </ac:cxnSpMkLst>
        </pc:cxnChg>
        <pc:cxnChg chg="add mod">
          <ac:chgData name="松山 ファミリー" userId="9fadbf8cd42e59b5" providerId="LiveId" clId="{B47E48CD-A72C-B34A-9374-EFFDCD6679EB}" dt="2022-12-13T04:01:50.169" v="3963" actId="13822"/>
          <ac:cxnSpMkLst>
            <pc:docMk/>
            <pc:sldMk cId="3952211878" sldId="339"/>
            <ac:cxnSpMk id="45" creationId="{A9A064DE-0235-C818-4ADA-BC2ED77AF6CB}"/>
          </ac:cxnSpMkLst>
        </pc:cxnChg>
        <pc:cxnChg chg="add mod">
          <ac:chgData name="松山 ファミリー" userId="9fadbf8cd42e59b5" providerId="LiveId" clId="{B47E48CD-A72C-B34A-9374-EFFDCD6679EB}" dt="2022-12-07T04:13:12.914" v="1841" actId="13822"/>
          <ac:cxnSpMkLst>
            <pc:docMk/>
            <pc:sldMk cId="3952211878" sldId="339"/>
            <ac:cxnSpMk id="67" creationId="{121BF89C-8B84-358A-8437-54AFDBB1AC34}"/>
          </ac:cxnSpMkLst>
        </pc:cxnChg>
        <pc:cxnChg chg="add mod">
          <ac:chgData name="松山 ファミリー" userId="9fadbf8cd42e59b5" providerId="LiveId" clId="{B47E48CD-A72C-B34A-9374-EFFDCD6679EB}" dt="2022-12-07T14:02:59.173" v="2395" actId="166"/>
          <ac:cxnSpMkLst>
            <pc:docMk/>
            <pc:sldMk cId="3952211878" sldId="339"/>
            <ac:cxnSpMk id="70" creationId="{A7C7C312-B487-F523-4DCC-8C8056F7E00F}"/>
          </ac:cxnSpMkLst>
        </pc:cxnChg>
        <pc:cxnChg chg="add del mod">
          <ac:chgData name="松山 ファミリー" userId="9fadbf8cd42e59b5" providerId="LiveId" clId="{B47E48CD-A72C-B34A-9374-EFFDCD6679EB}" dt="2022-12-07T04:19:28.661" v="1887"/>
          <ac:cxnSpMkLst>
            <pc:docMk/>
            <pc:sldMk cId="3952211878" sldId="339"/>
            <ac:cxnSpMk id="73" creationId="{58C3660C-4A77-D043-BD0E-A2B9A1048D35}"/>
          </ac:cxnSpMkLst>
        </pc:cxnChg>
      </pc:sldChg>
      <pc:sldChg chg="addSp delSp modSp add mod ord modNotesTx">
        <pc:chgData name="松山 ファミリー" userId="9fadbf8cd42e59b5" providerId="LiveId" clId="{B47E48CD-A72C-B34A-9374-EFFDCD6679EB}" dt="2022-12-13T17:29:09.016" v="4605" actId="20577"/>
        <pc:sldMkLst>
          <pc:docMk/>
          <pc:sldMk cId="3711080238" sldId="340"/>
        </pc:sldMkLst>
        <pc:spChg chg="mod">
          <ac:chgData name="松山 ファミリー" userId="9fadbf8cd42e59b5" providerId="LiveId" clId="{B47E48CD-A72C-B34A-9374-EFFDCD6679EB}" dt="2022-12-07T04:57:14.610" v="2185" actId="20577"/>
          <ac:spMkLst>
            <pc:docMk/>
            <pc:sldMk cId="3711080238" sldId="340"/>
            <ac:spMk id="2" creationId="{B0B7B5AA-F71E-5840-9739-A2938CFF51B2}"/>
          </ac:spMkLst>
        </pc:spChg>
        <pc:spChg chg="add mod">
          <ac:chgData name="松山 ファミリー" userId="9fadbf8cd42e59b5" providerId="LiveId" clId="{B47E48CD-A72C-B34A-9374-EFFDCD6679EB}" dt="2022-12-13T17:29:00.009" v="4601" actId="20577"/>
          <ac:spMkLst>
            <pc:docMk/>
            <pc:sldMk cId="3711080238" sldId="340"/>
            <ac:spMk id="6" creationId="{6DC3987A-036F-EBD4-4BF4-87C7A15B2ECC}"/>
          </ac:spMkLst>
        </pc:spChg>
        <pc:spChg chg="mod topLvl">
          <ac:chgData name="松山 ファミリー" userId="9fadbf8cd42e59b5" providerId="LiveId" clId="{B47E48CD-A72C-B34A-9374-EFFDCD6679EB}" dt="2022-12-13T04:20:45.919" v="4120" actId="14100"/>
          <ac:spMkLst>
            <pc:docMk/>
            <pc:sldMk cId="3711080238" sldId="340"/>
            <ac:spMk id="7" creationId="{BA3AEFAD-6ED5-DB55-E817-3F52411C2F0F}"/>
          </ac:spMkLst>
        </pc:spChg>
        <pc:spChg chg="add mod">
          <ac:chgData name="松山 ファミリー" userId="9fadbf8cd42e59b5" providerId="LiveId" clId="{B47E48CD-A72C-B34A-9374-EFFDCD6679EB}" dt="2022-12-13T17:29:09.016" v="4605" actId="20577"/>
          <ac:spMkLst>
            <pc:docMk/>
            <pc:sldMk cId="3711080238" sldId="340"/>
            <ac:spMk id="9" creationId="{85909141-48C4-D7E1-6E63-534421E14EB8}"/>
          </ac:spMkLst>
        </pc:spChg>
        <pc:spChg chg="mod topLvl">
          <ac:chgData name="松山 ファミリー" userId="9fadbf8cd42e59b5" providerId="LiveId" clId="{B47E48CD-A72C-B34A-9374-EFFDCD6679EB}" dt="2022-12-13T04:20:54.482" v="4123"/>
          <ac:spMkLst>
            <pc:docMk/>
            <pc:sldMk cId="3711080238" sldId="340"/>
            <ac:spMk id="10" creationId="{CCA14C2C-37BD-F8F8-3E35-393797971980}"/>
          </ac:spMkLst>
        </pc:spChg>
        <pc:spChg chg="mod topLvl">
          <ac:chgData name="松山 ファミリー" userId="9fadbf8cd42e59b5" providerId="LiveId" clId="{B47E48CD-A72C-B34A-9374-EFFDCD6679EB}" dt="2022-12-13T04:20:34.962" v="4118" actId="20577"/>
          <ac:spMkLst>
            <pc:docMk/>
            <pc:sldMk cId="3711080238" sldId="340"/>
            <ac:spMk id="15" creationId="{5C609366-A498-9422-EA50-70B1D6EC8774}"/>
          </ac:spMkLst>
        </pc:spChg>
        <pc:spChg chg="mod topLvl">
          <ac:chgData name="松山 ファミリー" userId="9fadbf8cd42e59b5" providerId="LiveId" clId="{B47E48CD-A72C-B34A-9374-EFFDCD6679EB}" dt="2022-12-13T04:20:52.303" v="4122" actId="14100"/>
          <ac:spMkLst>
            <pc:docMk/>
            <pc:sldMk cId="3711080238" sldId="340"/>
            <ac:spMk id="18" creationId="{2B5725EF-FF9D-0658-39AB-B7DC8B63B05B}"/>
          </ac:spMkLst>
        </pc:spChg>
        <pc:grpChg chg="add mod">
          <ac:chgData name="松山 ファミリー" userId="9fadbf8cd42e59b5" providerId="LiveId" clId="{B47E48CD-A72C-B34A-9374-EFFDCD6679EB}" dt="2022-12-13T17:28:54.350" v="4597" actId="1076"/>
          <ac:grpSpMkLst>
            <pc:docMk/>
            <pc:sldMk cId="3711080238" sldId="340"/>
            <ac:grpSpMk id="4" creationId="{1F76FA54-9720-487D-4B89-DF1C829B3DB9}"/>
          </ac:grpSpMkLst>
        </pc:grpChg>
        <pc:grpChg chg="del">
          <ac:chgData name="松山 ファミリー" userId="9fadbf8cd42e59b5" providerId="LiveId" clId="{B47E48CD-A72C-B34A-9374-EFFDCD6679EB}" dt="2022-12-07T04:58:55.138" v="2186" actId="478"/>
          <ac:grpSpMkLst>
            <pc:docMk/>
            <pc:sldMk cId="3711080238" sldId="340"/>
            <ac:grpSpMk id="5" creationId="{FF4B98E1-41B8-F06E-57FE-A8BC9840A5FD}"/>
          </ac:grpSpMkLst>
        </pc:grpChg>
        <pc:grpChg chg="del">
          <ac:chgData name="松山 ファミリー" userId="9fadbf8cd42e59b5" providerId="LiveId" clId="{B47E48CD-A72C-B34A-9374-EFFDCD6679EB}" dt="2022-12-07T04:59:52.661" v="2195" actId="478"/>
          <ac:grpSpMkLst>
            <pc:docMk/>
            <pc:sldMk cId="3711080238" sldId="340"/>
            <ac:grpSpMk id="6" creationId="{C305F354-12BE-A44F-AC17-E6B014B37D8B}"/>
          </ac:grpSpMkLst>
        </pc:grpChg>
        <pc:grpChg chg="add mod">
          <ac:chgData name="松山 ファミリー" userId="9fadbf8cd42e59b5" providerId="LiveId" clId="{B47E48CD-A72C-B34A-9374-EFFDCD6679EB}" dt="2022-12-13T17:28:49.112" v="4596" actId="1076"/>
          <ac:grpSpMkLst>
            <pc:docMk/>
            <pc:sldMk cId="3711080238" sldId="340"/>
            <ac:grpSpMk id="8" creationId="{B40B6869-F555-010F-7680-A39A4F190803}"/>
          </ac:grpSpMkLst>
        </pc:grpChg>
        <pc:grpChg chg="del">
          <ac:chgData name="松山 ファミリー" userId="9fadbf8cd42e59b5" providerId="LiveId" clId="{B47E48CD-A72C-B34A-9374-EFFDCD6679EB}" dt="2022-12-07T05:01:01.163" v="2204" actId="478"/>
          <ac:grpSpMkLst>
            <pc:docMk/>
            <pc:sldMk cId="3711080238" sldId="340"/>
            <ac:grpSpMk id="9" creationId="{DB44E5E7-5E36-D581-20F4-68571FAC9C92}"/>
          </ac:grpSpMkLst>
        </pc:grpChg>
        <pc:grpChg chg="del">
          <ac:chgData name="松山 ファミリー" userId="9fadbf8cd42e59b5" providerId="LiveId" clId="{B47E48CD-A72C-B34A-9374-EFFDCD6679EB}" dt="2022-12-07T05:01:24.970" v="2207" actId="478"/>
          <ac:grpSpMkLst>
            <pc:docMk/>
            <pc:sldMk cId="3711080238" sldId="340"/>
            <ac:grpSpMk id="12" creationId="{8AB27911-7882-6432-3675-4DCE7329C74E}"/>
          </ac:grpSpMkLst>
        </pc:grpChg>
        <pc:grpChg chg="add del">
          <ac:chgData name="松山 ファミリー" userId="9fadbf8cd42e59b5" providerId="LiveId" clId="{B47E48CD-A72C-B34A-9374-EFFDCD6679EB}" dt="2022-12-13T17:27:59.482" v="4590" actId="478"/>
          <ac:grpSpMkLst>
            <pc:docMk/>
            <pc:sldMk cId="3711080238" sldId="340"/>
            <ac:grpSpMk id="16" creationId="{662623D5-9BF5-DA9E-BC7D-F5DF4E2CCDA5}"/>
          </ac:grpSpMkLst>
        </pc:grpChg>
        <pc:grpChg chg="add del">
          <ac:chgData name="松山 ファミリー" userId="9fadbf8cd42e59b5" providerId="LiveId" clId="{B47E48CD-A72C-B34A-9374-EFFDCD6679EB}" dt="2022-12-07T05:03:22.284" v="2216" actId="478"/>
          <ac:grpSpMkLst>
            <pc:docMk/>
            <pc:sldMk cId="3711080238" sldId="340"/>
            <ac:grpSpMk id="17" creationId="{5D881053-1F40-2AA2-602D-52C037670948}"/>
          </ac:grpSpMkLst>
        </pc:grpChg>
        <pc:grpChg chg="add del">
          <ac:chgData name="松山 ファミリー" userId="9fadbf8cd42e59b5" providerId="LiveId" clId="{B47E48CD-A72C-B34A-9374-EFFDCD6679EB}" dt="2022-12-07T05:03:46.087" v="2219" actId="478"/>
          <ac:grpSpMkLst>
            <pc:docMk/>
            <pc:sldMk cId="3711080238" sldId="340"/>
            <ac:grpSpMk id="21" creationId="{EF5F70FB-9FD9-C99F-EF3F-F190DEF6C29F}"/>
          </ac:grpSpMkLst>
        </pc:grpChg>
        <pc:grpChg chg="add del">
          <ac:chgData name="松山 ファミリー" userId="9fadbf8cd42e59b5" providerId="LiveId" clId="{B47E48CD-A72C-B34A-9374-EFFDCD6679EB}" dt="2022-12-13T17:28:02.971" v="4591" actId="478"/>
          <ac:grpSpMkLst>
            <pc:docMk/>
            <pc:sldMk cId="3711080238" sldId="340"/>
            <ac:grpSpMk id="23" creationId="{13E30CD4-BEA6-3A1F-49D2-11D92F8F1539}"/>
          </ac:grpSpMkLst>
        </pc:grpChg>
        <pc:grpChg chg="add">
          <ac:chgData name="松山 ファミリー" userId="9fadbf8cd42e59b5" providerId="LiveId" clId="{B47E48CD-A72C-B34A-9374-EFFDCD6679EB}" dt="2022-12-07T05:03:35.021" v="2218" actId="164"/>
          <ac:grpSpMkLst>
            <pc:docMk/>
            <pc:sldMk cId="3711080238" sldId="340"/>
            <ac:grpSpMk id="25" creationId="{5C252DA8-C1D7-2978-ECC7-5E966498235B}"/>
          </ac:grpSpMkLst>
        </pc:grpChg>
        <pc:grpChg chg="add">
          <ac:chgData name="松山 ファミリー" userId="9fadbf8cd42e59b5" providerId="LiveId" clId="{B47E48CD-A72C-B34A-9374-EFFDCD6679EB}" dt="2022-12-07T05:04:02.211" v="2224" actId="164"/>
          <ac:grpSpMkLst>
            <pc:docMk/>
            <pc:sldMk cId="3711080238" sldId="340"/>
            <ac:grpSpMk id="27" creationId="{5AD15E28-49CD-A837-F073-061D32BB720B}"/>
          </ac:grpSpMkLst>
        </pc:grpChg>
        <pc:picChg chg="del topLvl">
          <ac:chgData name="松山 ファミリー" userId="9fadbf8cd42e59b5" providerId="LiveId" clId="{B47E48CD-A72C-B34A-9374-EFFDCD6679EB}" dt="2022-12-07T04:58:55.138" v="2186" actId="478"/>
          <ac:picMkLst>
            <pc:docMk/>
            <pc:sldMk cId="3711080238" sldId="340"/>
            <ac:picMk id="4" creationId="{DA6D3C4A-835A-7091-1C3D-1563EE6F5BFA}"/>
          </ac:picMkLst>
        </pc:picChg>
        <pc:picChg chg="add mod">
          <ac:chgData name="松山 ファミリー" userId="9fadbf8cd42e59b5" providerId="LiveId" clId="{B47E48CD-A72C-B34A-9374-EFFDCD6679EB}" dt="2022-12-13T17:28:08.170" v="4592"/>
          <ac:picMkLst>
            <pc:docMk/>
            <pc:sldMk cId="3711080238" sldId="340"/>
            <ac:picMk id="5" creationId="{2747D3F5-87F1-D82C-6C7A-0ECF20FE13D9}"/>
          </ac:picMkLst>
        </pc:picChg>
        <pc:picChg chg="del topLvl">
          <ac:chgData name="松山 ファミリー" userId="9fadbf8cd42e59b5" providerId="LiveId" clId="{B47E48CD-A72C-B34A-9374-EFFDCD6679EB}" dt="2022-12-07T04:59:52.661" v="2195" actId="478"/>
          <ac:picMkLst>
            <pc:docMk/>
            <pc:sldMk cId="3711080238" sldId="340"/>
            <ac:picMk id="8" creationId="{DAD58D23-21EF-BE9D-FA65-578F53E42996}"/>
          </ac:picMkLst>
        </pc:picChg>
        <pc:picChg chg="del topLvl">
          <ac:chgData name="松山 ファミリー" userId="9fadbf8cd42e59b5" providerId="LiveId" clId="{B47E48CD-A72C-B34A-9374-EFFDCD6679EB}" dt="2022-12-07T05:01:01.163" v="2204" actId="478"/>
          <ac:picMkLst>
            <pc:docMk/>
            <pc:sldMk cId="3711080238" sldId="340"/>
            <ac:picMk id="11" creationId="{BD2F270F-B442-B979-4650-2566E8B3A278}"/>
          </ac:picMkLst>
        </pc:picChg>
        <pc:picChg chg="add mod">
          <ac:chgData name="松山 ファミリー" userId="9fadbf8cd42e59b5" providerId="LiveId" clId="{B47E48CD-A72C-B34A-9374-EFFDCD6679EB}" dt="2022-12-13T17:28:44.929" v="4595"/>
          <ac:picMkLst>
            <pc:docMk/>
            <pc:sldMk cId="3711080238" sldId="340"/>
            <ac:picMk id="11" creationId="{E40A5EF4-EDD1-C20E-1FE5-FD0A6394B76E}"/>
          </ac:picMkLst>
        </pc:picChg>
        <pc:picChg chg="add del mod topLvl">
          <ac:chgData name="松山 ファミリー" userId="9fadbf8cd42e59b5" providerId="LiveId" clId="{B47E48CD-A72C-B34A-9374-EFFDCD6679EB}" dt="2022-12-07T05:03:22.284" v="2216" actId="478"/>
          <ac:picMkLst>
            <pc:docMk/>
            <pc:sldMk cId="3711080238" sldId="340"/>
            <ac:picMk id="13" creationId="{9FDE7F12-3C89-AE60-78D6-59B843809ABF}"/>
          </ac:picMkLst>
        </pc:picChg>
        <pc:picChg chg="add mod">
          <ac:chgData name="松山 ファミリー" userId="9fadbf8cd42e59b5" providerId="LiveId" clId="{B47E48CD-A72C-B34A-9374-EFFDCD6679EB}" dt="2022-12-07T04:59:56.042" v="2196" actId="1076"/>
          <ac:picMkLst>
            <pc:docMk/>
            <pc:sldMk cId="3711080238" sldId="340"/>
            <ac:picMk id="14" creationId="{6D617ABC-5E48-D83A-41FD-A86898E1B8E8}"/>
          </ac:picMkLst>
        </pc:picChg>
        <pc:picChg chg="del topLvl">
          <ac:chgData name="松山 ファミリー" userId="9fadbf8cd42e59b5" providerId="LiveId" clId="{B47E48CD-A72C-B34A-9374-EFFDCD6679EB}" dt="2022-12-07T05:01:24.970" v="2207" actId="478"/>
          <ac:picMkLst>
            <pc:docMk/>
            <pc:sldMk cId="3711080238" sldId="340"/>
            <ac:picMk id="19" creationId="{DEB87402-8364-617C-65E3-5C33FF56F2B6}"/>
          </ac:picMkLst>
        </pc:picChg>
        <pc:picChg chg="add del mod topLvl">
          <ac:chgData name="松山 ファミリー" userId="9fadbf8cd42e59b5" providerId="LiveId" clId="{B47E48CD-A72C-B34A-9374-EFFDCD6679EB}" dt="2022-12-07T05:03:46.087" v="2219" actId="478"/>
          <ac:picMkLst>
            <pc:docMk/>
            <pc:sldMk cId="3711080238" sldId="340"/>
            <ac:picMk id="20" creationId="{80FDE487-0247-B841-D459-9CDEA19DA3AE}"/>
          </ac:picMkLst>
        </pc:picChg>
        <pc:picChg chg="add mod">
          <ac:chgData name="松山 ファミリー" userId="9fadbf8cd42e59b5" providerId="LiveId" clId="{B47E48CD-A72C-B34A-9374-EFFDCD6679EB}" dt="2022-12-07T05:01:38.381" v="2212" actId="1076"/>
          <ac:picMkLst>
            <pc:docMk/>
            <pc:sldMk cId="3711080238" sldId="340"/>
            <ac:picMk id="22" creationId="{11FF0E92-B7E3-DC38-C84A-B46B06D93CFE}"/>
          </ac:picMkLst>
        </pc:picChg>
        <pc:picChg chg="add mod">
          <ac:chgData name="松山 ファミリー" userId="9fadbf8cd42e59b5" providerId="LiveId" clId="{B47E48CD-A72C-B34A-9374-EFFDCD6679EB}" dt="2022-12-07T05:03:31.208" v="2217" actId="1076"/>
          <ac:picMkLst>
            <pc:docMk/>
            <pc:sldMk cId="3711080238" sldId="340"/>
            <ac:picMk id="24" creationId="{3DF1DC00-856F-73EE-ADEE-70AA6711F6A1}"/>
          </ac:picMkLst>
        </pc:picChg>
        <pc:picChg chg="add mod">
          <ac:chgData name="松山 ファミリー" userId="9fadbf8cd42e59b5" providerId="LiveId" clId="{B47E48CD-A72C-B34A-9374-EFFDCD6679EB}" dt="2022-12-07T05:03:58.736" v="2223" actId="1076"/>
          <ac:picMkLst>
            <pc:docMk/>
            <pc:sldMk cId="3711080238" sldId="340"/>
            <ac:picMk id="26" creationId="{C9F1D91B-823C-A398-C203-802CD7A2F11E}"/>
          </ac:picMkLst>
        </pc:picChg>
      </pc:sldChg>
      <pc:sldChg chg="addSp delSp modSp add mod ord modNotesTx">
        <pc:chgData name="松山 ファミリー" userId="9fadbf8cd42e59b5" providerId="LiveId" clId="{B47E48CD-A72C-B34A-9374-EFFDCD6679EB}" dt="2022-12-13T18:10:36.733" v="5681" actId="20577"/>
        <pc:sldMkLst>
          <pc:docMk/>
          <pc:sldMk cId="2545844047" sldId="341"/>
        </pc:sldMkLst>
        <pc:spChg chg="mod topLvl">
          <ac:chgData name="松山 ファミリー" userId="9fadbf8cd42e59b5" providerId="LiveId" clId="{B47E48CD-A72C-B34A-9374-EFFDCD6679EB}" dt="2022-12-13T04:21:14.350" v="4136" actId="14100"/>
          <ac:spMkLst>
            <pc:docMk/>
            <pc:sldMk cId="2545844047" sldId="341"/>
            <ac:spMk id="7" creationId="{BA3AEFAD-6ED5-DB55-E817-3F52411C2F0F}"/>
          </ac:spMkLst>
        </pc:spChg>
        <pc:spChg chg="add mod">
          <ac:chgData name="松山 ファミリー" userId="9fadbf8cd42e59b5" providerId="LiveId" clId="{B47E48CD-A72C-B34A-9374-EFFDCD6679EB}" dt="2022-12-13T17:30:09.976" v="4622" actId="20577"/>
          <ac:spMkLst>
            <pc:docMk/>
            <pc:sldMk cId="2545844047" sldId="341"/>
            <ac:spMk id="10" creationId="{011E0CFF-2D77-A473-03D4-AF0DBCBC8C1A}"/>
          </ac:spMkLst>
        </pc:spChg>
        <pc:spChg chg="add mod">
          <ac:chgData name="松山 ファミリー" userId="9fadbf8cd42e59b5" providerId="LiveId" clId="{B47E48CD-A72C-B34A-9374-EFFDCD6679EB}" dt="2022-12-13T04:06:28.880" v="4018" actId="20577"/>
          <ac:spMkLst>
            <pc:docMk/>
            <pc:sldMk cId="2545844047" sldId="341"/>
            <ac:spMk id="13" creationId="{8BE0EBEF-3624-9D5A-04BE-A0FB1671795F}"/>
          </ac:spMkLst>
        </pc:spChg>
        <pc:spChg chg="add mod">
          <ac:chgData name="松山 ファミリー" userId="9fadbf8cd42e59b5" providerId="LiveId" clId="{B47E48CD-A72C-B34A-9374-EFFDCD6679EB}" dt="2022-12-13T18:10:36.733" v="5681" actId="20577"/>
          <ac:spMkLst>
            <pc:docMk/>
            <pc:sldMk cId="2545844047" sldId="341"/>
            <ac:spMk id="14" creationId="{B70ACEB3-94DF-E6E3-A938-E183D36F580A}"/>
          </ac:spMkLst>
        </pc:spChg>
        <pc:spChg chg="mod topLvl">
          <ac:chgData name="松山 ファミリー" userId="9fadbf8cd42e59b5" providerId="LiveId" clId="{B47E48CD-A72C-B34A-9374-EFFDCD6679EB}" dt="2022-12-13T04:21:07.088" v="4134" actId="20577"/>
          <ac:spMkLst>
            <pc:docMk/>
            <pc:sldMk cId="2545844047" sldId="341"/>
            <ac:spMk id="15" creationId="{5C609366-A498-9422-EA50-70B1D6EC8774}"/>
          </ac:spMkLst>
        </pc:spChg>
        <pc:grpChg chg="add mod">
          <ac:chgData name="松山 ファミリー" userId="9fadbf8cd42e59b5" providerId="LiveId" clId="{B47E48CD-A72C-B34A-9374-EFFDCD6679EB}" dt="2022-12-13T17:29:58.153" v="4616" actId="14100"/>
          <ac:grpSpMkLst>
            <pc:docMk/>
            <pc:sldMk cId="2545844047" sldId="341"/>
            <ac:grpSpMk id="4" creationId="{D5B5A29F-6795-D965-1BE0-21664889DA1C}"/>
          </ac:grpSpMkLst>
        </pc:grpChg>
        <pc:grpChg chg="add">
          <ac:chgData name="松山 ファミリー" userId="9fadbf8cd42e59b5" providerId="LiveId" clId="{B47E48CD-A72C-B34A-9374-EFFDCD6679EB}" dt="2022-12-07T05:08:52.560" v="2259" actId="164"/>
          <ac:grpSpMkLst>
            <pc:docMk/>
            <pc:sldMk cId="2545844047" sldId="341"/>
            <ac:grpSpMk id="6" creationId="{AD36A6FF-3F34-DE47-D19F-1A37AF1DD53F}"/>
          </ac:grpSpMkLst>
        </pc:grpChg>
        <pc:grpChg chg="add del">
          <ac:chgData name="松山 ファミリー" userId="9fadbf8cd42e59b5" providerId="LiveId" clId="{B47E48CD-A72C-B34A-9374-EFFDCD6679EB}" dt="2022-12-13T17:29:39.226" v="4609" actId="478"/>
          <ac:grpSpMkLst>
            <pc:docMk/>
            <pc:sldMk cId="2545844047" sldId="341"/>
            <ac:grpSpMk id="11" creationId="{9EF43CB0-9FE1-1E4E-2966-C7EBCC6E6D25}"/>
          </ac:grpSpMkLst>
        </pc:grpChg>
        <pc:grpChg chg="del mod">
          <ac:chgData name="松山 ファミリー" userId="9fadbf8cd42e59b5" providerId="LiveId" clId="{B47E48CD-A72C-B34A-9374-EFFDCD6679EB}" dt="2022-12-07T05:08:22.030" v="2250" actId="478"/>
          <ac:grpSpMkLst>
            <pc:docMk/>
            <pc:sldMk cId="2545844047" sldId="341"/>
            <ac:grpSpMk id="16" creationId="{662623D5-9BF5-DA9E-BC7D-F5DF4E2CCDA5}"/>
          </ac:grpSpMkLst>
        </pc:grpChg>
        <pc:grpChg chg="add del">
          <ac:chgData name="松山 ファミリー" userId="9fadbf8cd42e59b5" providerId="LiveId" clId="{B47E48CD-A72C-B34A-9374-EFFDCD6679EB}" dt="2022-12-13T17:29:38.435" v="4608" actId="478"/>
          <ac:grpSpMkLst>
            <pc:docMk/>
            <pc:sldMk cId="2545844047" sldId="341"/>
            <ac:grpSpMk id="17" creationId="{8A329C71-35C2-A203-DF14-888C6A66EBB0}"/>
          </ac:grpSpMkLst>
        </pc:grpChg>
        <pc:grpChg chg="del">
          <ac:chgData name="松山 ファミリー" userId="9fadbf8cd42e59b5" providerId="LiveId" clId="{B47E48CD-A72C-B34A-9374-EFFDCD6679EB}" dt="2022-12-07T05:08:17.211" v="2248" actId="478"/>
          <ac:grpSpMkLst>
            <pc:docMk/>
            <pc:sldMk cId="2545844047" sldId="341"/>
            <ac:grpSpMk id="23" creationId="{13E30CD4-BEA6-3A1F-49D2-11D92F8F1539}"/>
          </ac:grpSpMkLst>
        </pc:grpChg>
        <pc:grpChg chg="del">
          <ac:chgData name="松山 ファミリー" userId="9fadbf8cd42e59b5" providerId="LiveId" clId="{B47E48CD-A72C-B34A-9374-EFFDCD6679EB}" dt="2022-12-07T05:08:46.671" v="2257" actId="478"/>
          <ac:grpSpMkLst>
            <pc:docMk/>
            <pc:sldMk cId="2545844047" sldId="341"/>
            <ac:grpSpMk id="25" creationId="{5C252DA8-C1D7-2978-ECC7-5E966498235B}"/>
          </ac:grpSpMkLst>
        </pc:grpChg>
        <pc:grpChg chg="del">
          <ac:chgData name="松山 ファミリー" userId="9fadbf8cd42e59b5" providerId="LiveId" clId="{B47E48CD-A72C-B34A-9374-EFFDCD6679EB}" dt="2022-12-07T05:08:16.523" v="2247" actId="478"/>
          <ac:grpSpMkLst>
            <pc:docMk/>
            <pc:sldMk cId="2545844047" sldId="341"/>
            <ac:grpSpMk id="27" creationId="{5AD15E28-49CD-A837-F073-061D32BB720B}"/>
          </ac:grpSpMkLst>
        </pc:grpChg>
        <pc:graphicFrameChg chg="add mod">
          <ac:chgData name="松山 ファミリー" userId="9fadbf8cd42e59b5" providerId="LiveId" clId="{B47E48CD-A72C-B34A-9374-EFFDCD6679EB}" dt="2022-12-07T05:08:34.638" v="2253"/>
          <ac:graphicFrameMkLst>
            <pc:docMk/>
            <pc:sldMk cId="2545844047" sldId="341"/>
            <ac:graphicFrameMk id="4" creationId="{D279F904-8094-F648-99BC-68DBC013CAFC}"/>
          </ac:graphicFrameMkLst>
        </pc:graphicFrameChg>
        <pc:picChg chg="add mod">
          <ac:chgData name="松山 ファミリー" userId="9fadbf8cd42e59b5" providerId="LiveId" clId="{B47E48CD-A72C-B34A-9374-EFFDCD6679EB}" dt="2022-12-07T05:08:49.918" v="2258" actId="1076"/>
          <ac:picMkLst>
            <pc:docMk/>
            <pc:sldMk cId="2545844047" sldId="341"/>
            <ac:picMk id="5" creationId="{2C14ACB2-64AE-38BF-C8A2-1EFD7B2671A6}"/>
          </ac:picMkLst>
        </pc:picChg>
        <pc:picChg chg="add mod">
          <ac:chgData name="松山 ファミリー" userId="9fadbf8cd42e59b5" providerId="LiveId" clId="{B47E48CD-A72C-B34A-9374-EFFDCD6679EB}" dt="2022-12-13T17:29:44.342" v="4610"/>
          <ac:picMkLst>
            <pc:docMk/>
            <pc:sldMk cId="2545844047" sldId="341"/>
            <ac:picMk id="8" creationId="{5B4BB3CA-83D7-3799-64F2-DA2AB6F97FC2}"/>
          </ac:picMkLst>
        </pc:picChg>
        <pc:picChg chg="add del mod">
          <ac:chgData name="松山 ファミリー" userId="9fadbf8cd42e59b5" providerId="LiveId" clId="{B47E48CD-A72C-B34A-9374-EFFDCD6679EB}" dt="2022-12-07T05:10:47.602" v="2266" actId="478"/>
          <ac:picMkLst>
            <pc:docMk/>
            <pc:sldMk cId="2545844047" sldId="341"/>
            <ac:picMk id="8" creationId="{E4581C28-30B5-8F95-3616-9B2CEA6871E8}"/>
          </ac:picMkLst>
        </pc:picChg>
        <pc:picChg chg="add mod">
          <ac:chgData name="松山 ファミリー" userId="9fadbf8cd42e59b5" providerId="LiveId" clId="{B47E48CD-A72C-B34A-9374-EFFDCD6679EB}" dt="2022-12-07T05:11:30.125" v="2272" actId="1076"/>
          <ac:picMkLst>
            <pc:docMk/>
            <pc:sldMk cId="2545844047" sldId="341"/>
            <ac:picMk id="9" creationId="{319C9E05-C009-6ACC-A009-D8731C09C47A}"/>
          </ac:picMkLst>
        </pc:picChg>
        <pc:picChg chg="add mod">
          <ac:chgData name="松山 ファミリー" userId="9fadbf8cd42e59b5" providerId="LiveId" clId="{B47E48CD-A72C-B34A-9374-EFFDCD6679EB}" dt="2022-12-13T04:06:07.648" v="3993" actId="1076"/>
          <ac:picMkLst>
            <pc:docMk/>
            <pc:sldMk cId="2545844047" sldId="341"/>
            <ac:picMk id="12" creationId="{6D8C43F8-15DB-1AF6-CFE2-25D4C7029CB1}"/>
          </ac:picMkLst>
        </pc:picChg>
        <pc:picChg chg="del topLvl">
          <ac:chgData name="松山 ファミリー" userId="9fadbf8cd42e59b5" providerId="LiveId" clId="{B47E48CD-A72C-B34A-9374-EFFDCD6679EB}" dt="2022-12-07T05:08:22.030" v="2250" actId="478"/>
          <ac:picMkLst>
            <pc:docMk/>
            <pc:sldMk cId="2545844047" sldId="341"/>
            <ac:picMk id="14" creationId="{6D617ABC-5E48-D83A-41FD-A86898E1B8E8}"/>
          </ac:picMkLst>
        </pc:picChg>
        <pc:picChg chg="del topLvl">
          <ac:chgData name="松山 ファミリー" userId="9fadbf8cd42e59b5" providerId="LiveId" clId="{B47E48CD-A72C-B34A-9374-EFFDCD6679EB}" dt="2022-12-07T05:08:46.671" v="2257" actId="478"/>
          <ac:picMkLst>
            <pc:docMk/>
            <pc:sldMk cId="2545844047" sldId="341"/>
            <ac:picMk id="24" creationId="{3DF1DC00-856F-73EE-ADEE-70AA6711F6A1}"/>
          </ac:picMkLst>
        </pc:picChg>
      </pc:sldChg>
      <pc:sldChg chg="addSp delSp modSp add del mod">
        <pc:chgData name="松山 ファミリー" userId="9fadbf8cd42e59b5" providerId="LiveId" clId="{B47E48CD-A72C-B34A-9374-EFFDCD6679EB}" dt="2022-12-07T05:08:09.965" v="2245" actId="2696"/>
        <pc:sldMkLst>
          <pc:docMk/>
          <pc:sldMk cId="3015051329" sldId="341"/>
        </pc:sldMkLst>
        <pc:spChg chg="topLvl">
          <ac:chgData name="松山 ファミリー" userId="9fadbf8cd42e59b5" providerId="LiveId" clId="{B47E48CD-A72C-B34A-9374-EFFDCD6679EB}" dt="2022-12-07T05:06:02.915" v="2236" actId="478"/>
          <ac:spMkLst>
            <pc:docMk/>
            <pc:sldMk cId="3015051329" sldId="341"/>
            <ac:spMk id="7" creationId="{BA3AEFAD-6ED5-DB55-E817-3F52411C2F0F}"/>
          </ac:spMkLst>
        </pc:spChg>
        <pc:spChg chg="mod topLvl">
          <ac:chgData name="松山 ファミリー" userId="9fadbf8cd42e59b5" providerId="LiveId" clId="{B47E48CD-A72C-B34A-9374-EFFDCD6679EB}" dt="2022-12-07T05:05:57.936" v="2235" actId="478"/>
          <ac:spMkLst>
            <pc:docMk/>
            <pc:sldMk cId="3015051329" sldId="341"/>
            <ac:spMk id="8" creationId="{649AA78B-2179-4B91-F1CB-1E75D6BBC6CD}"/>
          </ac:spMkLst>
        </pc:spChg>
        <pc:spChg chg="topLvl">
          <ac:chgData name="松山 ファミリー" userId="9fadbf8cd42e59b5" providerId="LiveId" clId="{B47E48CD-A72C-B34A-9374-EFFDCD6679EB}" dt="2022-12-07T05:05:45.687" v="2232" actId="478"/>
          <ac:spMkLst>
            <pc:docMk/>
            <pc:sldMk cId="3015051329" sldId="341"/>
            <ac:spMk id="10" creationId="{CCA14C2C-37BD-F8F8-3E35-393797971980}"/>
          </ac:spMkLst>
        </pc:spChg>
        <pc:spChg chg="topLvl">
          <ac:chgData name="松山 ファミリー" userId="9fadbf8cd42e59b5" providerId="LiveId" clId="{B47E48CD-A72C-B34A-9374-EFFDCD6679EB}" dt="2022-12-07T05:05:26.260" v="2229" actId="478"/>
          <ac:spMkLst>
            <pc:docMk/>
            <pc:sldMk cId="3015051329" sldId="341"/>
            <ac:spMk id="15" creationId="{5C609366-A498-9422-EA50-70B1D6EC8774}"/>
          </ac:spMkLst>
        </pc:spChg>
        <pc:spChg chg="topLvl">
          <ac:chgData name="松山 ファミリー" userId="9fadbf8cd42e59b5" providerId="LiveId" clId="{B47E48CD-A72C-B34A-9374-EFFDCD6679EB}" dt="2022-12-07T05:05:46.957" v="2233" actId="478"/>
          <ac:spMkLst>
            <pc:docMk/>
            <pc:sldMk cId="3015051329" sldId="341"/>
            <ac:spMk id="18" creationId="{2B5725EF-FF9D-0658-39AB-B7DC8B63B05B}"/>
          </ac:spMkLst>
        </pc:spChg>
        <pc:grpChg chg="add">
          <ac:chgData name="松山 ファミリー" userId="9fadbf8cd42e59b5" providerId="LiveId" clId="{B47E48CD-A72C-B34A-9374-EFFDCD6679EB}" dt="2022-12-07T05:05:34.425" v="2231" actId="164"/>
          <ac:grpSpMkLst>
            <pc:docMk/>
            <pc:sldMk cId="3015051329" sldId="341"/>
            <ac:grpSpMk id="5" creationId="{5A32B783-B3A1-EA6D-0D9B-233848C20268}"/>
          </ac:grpSpMkLst>
        </pc:grpChg>
        <pc:grpChg chg="add del mod">
          <ac:chgData name="松山 ファミリー" userId="9fadbf8cd42e59b5" providerId="LiveId" clId="{B47E48CD-A72C-B34A-9374-EFFDCD6679EB}" dt="2022-12-07T05:05:57.936" v="2235" actId="478"/>
          <ac:grpSpMkLst>
            <pc:docMk/>
            <pc:sldMk cId="3015051329" sldId="341"/>
            <ac:grpSpMk id="6" creationId="{940F3D7D-6ACC-F6C0-2CCE-99A1389E8643}"/>
          </ac:grpSpMkLst>
        </pc:grpChg>
        <pc:grpChg chg="del">
          <ac:chgData name="松山 ファミリー" userId="9fadbf8cd42e59b5" providerId="LiveId" clId="{B47E48CD-A72C-B34A-9374-EFFDCD6679EB}" dt="2022-12-07T05:06:02.915" v="2236" actId="478"/>
          <ac:grpSpMkLst>
            <pc:docMk/>
            <pc:sldMk cId="3015051329" sldId="341"/>
            <ac:grpSpMk id="16" creationId="{662623D5-9BF5-DA9E-BC7D-F5DF4E2CCDA5}"/>
          </ac:grpSpMkLst>
        </pc:grpChg>
        <pc:grpChg chg="del">
          <ac:chgData name="松山 ファミリー" userId="9fadbf8cd42e59b5" providerId="LiveId" clId="{B47E48CD-A72C-B34A-9374-EFFDCD6679EB}" dt="2022-12-07T05:05:46.957" v="2233" actId="478"/>
          <ac:grpSpMkLst>
            <pc:docMk/>
            <pc:sldMk cId="3015051329" sldId="341"/>
            <ac:grpSpMk id="23" creationId="{13E30CD4-BEA6-3A1F-49D2-11D92F8F1539}"/>
          </ac:grpSpMkLst>
        </pc:grpChg>
        <pc:grpChg chg="del">
          <ac:chgData name="松山 ファミリー" userId="9fadbf8cd42e59b5" providerId="LiveId" clId="{B47E48CD-A72C-B34A-9374-EFFDCD6679EB}" dt="2022-12-07T05:05:26.260" v="2229" actId="478"/>
          <ac:grpSpMkLst>
            <pc:docMk/>
            <pc:sldMk cId="3015051329" sldId="341"/>
            <ac:grpSpMk id="25" creationId="{5C252DA8-C1D7-2978-ECC7-5E966498235B}"/>
          </ac:grpSpMkLst>
        </pc:grpChg>
        <pc:grpChg chg="del">
          <ac:chgData name="松山 ファミリー" userId="9fadbf8cd42e59b5" providerId="LiveId" clId="{B47E48CD-A72C-B34A-9374-EFFDCD6679EB}" dt="2022-12-07T05:05:45.687" v="2232" actId="478"/>
          <ac:grpSpMkLst>
            <pc:docMk/>
            <pc:sldMk cId="3015051329" sldId="341"/>
            <ac:grpSpMk id="27" creationId="{5AD15E28-49CD-A837-F073-061D32BB720B}"/>
          </ac:grpSpMkLst>
        </pc:grpChg>
        <pc:picChg chg="add mod">
          <ac:chgData name="松山 ファミリー" userId="9fadbf8cd42e59b5" providerId="LiveId" clId="{B47E48CD-A72C-B34A-9374-EFFDCD6679EB}" dt="2022-12-07T05:05:29.669" v="2230" actId="1076"/>
          <ac:picMkLst>
            <pc:docMk/>
            <pc:sldMk cId="3015051329" sldId="341"/>
            <ac:picMk id="4" creationId="{BD5888A0-8703-3E21-3E05-835281B879E2}"/>
          </ac:picMkLst>
        </pc:picChg>
        <pc:picChg chg="del mod topLvl">
          <ac:chgData name="松山 ファミリー" userId="9fadbf8cd42e59b5" providerId="LiveId" clId="{B47E48CD-A72C-B34A-9374-EFFDCD6679EB}" dt="2022-12-07T05:05:57.936" v="2235" actId="478"/>
          <ac:picMkLst>
            <pc:docMk/>
            <pc:sldMk cId="3015051329" sldId="341"/>
            <ac:picMk id="9" creationId="{9262E267-AACB-9903-57AA-5756B0E5CF57}"/>
          </ac:picMkLst>
        </pc:picChg>
        <pc:picChg chg="add del mod">
          <ac:chgData name="松山 ファミリー" userId="9fadbf8cd42e59b5" providerId="LiveId" clId="{B47E48CD-A72C-B34A-9374-EFFDCD6679EB}" dt="2022-12-07T05:08:07.394" v="2244" actId="478"/>
          <ac:picMkLst>
            <pc:docMk/>
            <pc:sldMk cId="3015051329" sldId="341"/>
            <ac:picMk id="11" creationId="{77B74AA0-AAD7-A109-B050-439632146912}"/>
          </ac:picMkLst>
        </pc:picChg>
        <pc:picChg chg="del topLvl">
          <ac:chgData name="松山 ファミリー" userId="9fadbf8cd42e59b5" providerId="LiveId" clId="{B47E48CD-A72C-B34A-9374-EFFDCD6679EB}" dt="2022-12-07T05:06:02.915" v="2236" actId="478"/>
          <ac:picMkLst>
            <pc:docMk/>
            <pc:sldMk cId="3015051329" sldId="341"/>
            <ac:picMk id="14" creationId="{6D617ABC-5E48-D83A-41FD-A86898E1B8E8}"/>
          </ac:picMkLst>
        </pc:picChg>
        <pc:picChg chg="del topLvl">
          <ac:chgData name="松山 ファミリー" userId="9fadbf8cd42e59b5" providerId="LiveId" clId="{B47E48CD-A72C-B34A-9374-EFFDCD6679EB}" dt="2022-12-07T05:05:46.957" v="2233" actId="478"/>
          <ac:picMkLst>
            <pc:docMk/>
            <pc:sldMk cId="3015051329" sldId="341"/>
            <ac:picMk id="22" creationId="{11FF0E92-B7E3-DC38-C84A-B46B06D93CFE}"/>
          </ac:picMkLst>
        </pc:picChg>
        <pc:picChg chg="del topLvl">
          <ac:chgData name="松山 ファミリー" userId="9fadbf8cd42e59b5" providerId="LiveId" clId="{B47E48CD-A72C-B34A-9374-EFFDCD6679EB}" dt="2022-12-07T05:05:26.260" v="2229" actId="478"/>
          <ac:picMkLst>
            <pc:docMk/>
            <pc:sldMk cId="3015051329" sldId="341"/>
            <ac:picMk id="24" creationId="{3DF1DC00-856F-73EE-ADEE-70AA6711F6A1}"/>
          </ac:picMkLst>
        </pc:picChg>
        <pc:picChg chg="del topLvl">
          <ac:chgData name="松山 ファミリー" userId="9fadbf8cd42e59b5" providerId="LiveId" clId="{B47E48CD-A72C-B34A-9374-EFFDCD6679EB}" dt="2022-12-07T05:05:45.687" v="2232" actId="478"/>
          <ac:picMkLst>
            <pc:docMk/>
            <pc:sldMk cId="3015051329" sldId="341"/>
            <ac:picMk id="26" creationId="{C9F1D91B-823C-A398-C203-802CD7A2F11E}"/>
          </ac:picMkLst>
        </pc:picChg>
      </pc:sldChg>
      <pc:sldChg chg="addSp delSp modSp add mod">
        <pc:chgData name="松山 ファミリー" userId="9fadbf8cd42e59b5" providerId="LiveId" clId="{B47E48CD-A72C-B34A-9374-EFFDCD6679EB}" dt="2022-12-13T17:31:54.132" v="4676" actId="20577"/>
        <pc:sldMkLst>
          <pc:docMk/>
          <pc:sldMk cId="2109495046" sldId="342"/>
        </pc:sldMkLst>
        <pc:spChg chg="mod">
          <ac:chgData name="松山 ファミリー" userId="9fadbf8cd42e59b5" providerId="LiveId" clId="{B47E48CD-A72C-B34A-9374-EFFDCD6679EB}" dt="2022-12-07T05:14:25.429" v="2302" actId="20577"/>
          <ac:spMkLst>
            <pc:docMk/>
            <pc:sldMk cId="2109495046" sldId="342"/>
            <ac:spMk id="2" creationId="{B0B7B5AA-F71E-5840-9739-A2938CFF51B2}"/>
          </ac:spMkLst>
        </pc:spChg>
        <pc:spChg chg="mod">
          <ac:chgData name="松山 ファミリー" userId="9fadbf8cd42e59b5" providerId="LiveId" clId="{B47E48CD-A72C-B34A-9374-EFFDCD6679EB}" dt="2022-12-13T17:31:54.132" v="4676" actId="20577"/>
          <ac:spMkLst>
            <pc:docMk/>
            <pc:sldMk cId="2109495046" sldId="342"/>
            <ac:spMk id="4" creationId="{72481814-75A8-0BA6-09E5-F49183311C4A}"/>
          </ac:spMkLst>
        </pc:spChg>
        <pc:spChg chg="add del mod">
          <ac:chgData name="松山 ファミリー" userId="9fadbf8cd42e59b5" providerId="LiveId" clId="{B47E48CD-A72C-B34A-9374-EFFDCD6679EB}" dt="2022-12-07T05:14:44.343" v="2310"/>
          <ac:spMkLst>
            <pc:docMk/>
            <pc:sldMk cId="2109495046" sldId="342"/>
            <ac:spMk id="4" creationId="{BC3BB610-AE01-2A6B-7B7B-25A0E13E6894}"/>
          </ac:spMkLst>
        </pc:spChg>
        <pc:spChg chg="del mod">
          <ac:chgData name="松山 ファミリー" userId="9fadbf8cd42e59b5" providerId="LiveId" clId="{B47E48CD-A72C-B34A-9374-EFFDCD6679EB}" dt="2022-12-07T05:14:33.609" v="2306" actId="478"/>
          <ac:spMkLst>
            <pc:docMk/>
            <pc:sldMk cId="2109495046" sldId="342"/>
            <ac:spMk id="7" creationId="{BA3AEFAD-6ED5-DB55-E817-3F52411C2F0F}"/>
          </ac:spMkLst>
        </pc:spChg>
        <pc:spChg chg="add del mod">
          <ac:chgData name="松山 ファミリー" userId="9fadbf8cd42e59b5" providerId="LiveId" clId="{B47E48CD-A72C-B34A-9374-EFFDCD6679EB}" dt="2022-12-07T07:08:46.347" v="2317"/>
          <ac:spMkLst>
            <pc:docMk/>
            <pc:sldMk cId="2109495046" sldId="342"/>
            <ac:spMk id="8" creationId="{1F16CEE9-45DA-AEF2-D832-C322168AC66D}"/>
          </ac:spMkLst>
        </pc:spChg>
        <pc:spChg chg="add mod">
          <ac:chgData name="松山 ファミリー" userId="9fadbf8cd42e59b5" providerId="LiveId" clId="{B47E48CD-A72C-B34A-9374-EFFDCD6679EB}" dt="2022-12-13T04:30:29.091" v="4304" actId="5793"/>
          <ac:spMkLst>
            <pc:docMk/>
            <pc:sldMk cId="2109495046" sldId="342"/>
            <ac:spMk id="10" creationId="{7986A511-CB1B-752B-37AB-E6C0AF45FFF7}"/>
          </ac:spMkLst>
        </pc:spChg>
        <pc:spChg chg="add mod">
          <ac:chgData name="松山 ファミリー" userId="9fadbf8cd42e59b5" providerId="LiveId" clId="{B47E48CD-A72C-B34A-9374-EFFDCD6679EB}" dt="2022-12-13T04:30:51.783" v="4310" actId="20577"/>
          <ac:spMkLst>
            <pc:docMk/>
            <pc:sldMk cId="2109495046" sldId="342"/>
            <ac:spMk id="11" creationId="{E26324AE-8891-C974-DABC-9CE739ED2C11}"/>
          </ac:spMkLst>
        </pc:spChg>
        <pc:grpChg chg="del">
          <ac:chgData name="松山 ファミリー" userId="9fadbf8cd42e59b5" providerId="LiveId" clId="{B47E48CD-A72C-B34A-9374-EFFDCD6679EB}" dt="2022-12-07T05:14:29.942" v="2303" actId="478"/>
          <ac:grpSpMkLst>
            <pc:docMk/>
            <pc:sldMk cId="2109495046" sldId="342"/>
            <ac:grpSpMk id="6" creationId="{AD36A6FF-3F34-DE47-D19F-1A37AF1DD53F}"/>
          </ac:grpSpMkLst>
        </pc:grpChg>
        <pc:picChg chg="del">
          <ac:chgData name="松山 ファミリー" userId="9fadbf8cd42e59b5" providerId="LiveId" clId="{B47E48CD-A72C-B34A-9374-EFFDCD6679EB}" dt="2022-12-07T05:14:32.212" v="2304" actId="478"/>
          <ac:picMkLst>
            <pc:docMk/>
            <pc:sldMk cId="2109495046" sldId="342"/>
            <ac:picMk id="9" creationId="{319C9E05-C009-6ACC-A009-D8731C09C47A}"/>
          </ac:picMkLst>
        </pc:picChg>
      </pc:sldChg>
      <pc:sldChg chg="addSp delSp modSp add mod">
        <pc:chgData name="松山 ファミリー" userId="9fadbf8cd42e59b5" providerId="LiveId" clId="{B47E48CD-A72C-B34A-9374-EFFDCD6679EB}" dt="2022-12-07T07:09:16.611" v="2319" actId="478"/>
        <pc:sldMkLst>
          <pc:docMk/>
          <pc:sldMk cId="3030765174" sldId="343"/>
        </pc:sldMkLst>
        <pc:spChg chg="del">
          <ac:chgData name="松山 ファミリー" userId="9fadbf8cd42e59b5" providerId="LiveId" clId="{B47E48CD-A72C-B34A-9374-EFFDCD6679EB}" dt="2022-12-07T07:09:16.611" v="2319" actId="478"/>
          <ac:spMkLst>
            <pc:docMk/>
            <pc:sldMk cId="3030765174" sldId="343"/>
            <ac:spMk id="2" creationId="{B0B7B5AA-F71E-5840-9739-A2938CFF51B2}"/>
          </ac:spMkLst>
        </pc:spChg>
        <pc:spChg chg="add mod">
          <ac:chgData name="松山 ファミリー" userId="9fadbf8cd42e59b5" providerId="LiveId" clId="{B47E48CD-A72C-B34A-9374-EFFDCD6679EB}" dt="2022-12-07T07:09:16.611" v="2319" actId="478"/>
          <ac:spMkLst>
            <pc:docMk/>
            <pc:sldMk cId="3030765174" sldId="343"/>
            <ac:spMk id="5" creationId="{3BF1FE16-63E2-3B72-8A4D-F6623BB7DA25}"/>
          </ac:spMkLst>
        </pc:spChg>
      </pc:sldChg>
      <pc:sldChg chg="add">
        <pc:chgData name="松山 ファミリー" userId="9fadbf8cd42e59b5" providerId="LiveId" clId="{B47E48CD-A72C-B34A-9374-EFFDCD6679EB}" dt="2022-12-07T07:09:18.806" v="2320"/>
        <pc:sldMkLst>
          <pc:docMk/>
          <pc:sldMk cId="2348051460" sldId="344"/>
        </pc:sldMkLst>
      </pc:sldChg>
      <pc:sldChg chg="add">
        <pc:chgData name="松山 ファミリー" userId="9fadbf8cd42e59b5" providerId="LiveId" clId="{B47E48CD-A72C-B34A-9374-EFFDCD6679EB}" dt="2022-12-07T07:09:18.990" v="2321"/>
        <pc:sldMkLst>
          <pc:docMk/>
          <pc:sldMk cId="1794130560" sldId="345"/>
        </pc:sldMkLst>
      </pc:sldChg>
      <pc:sldChg chg="add">
        <pc:chgData name="松山 ファミリー" userId="9fadbf8cd42e59b5" providerId="LiveId" clId="{B47E48CD-A72C-B34A-9374-EFFDCD6679EB}" dt="2022-12-07T07:09:19.154" v="2322"/>
        <pc:sldMkLst>
          <pc:docMk/>
          <pc:sldMk cId="843944256" sldId="346"/>
        </pc:sldMkLst>
      </pc:sldChg>
      <pc:sldChg chg="add">
        <pc:chgData name="松山 ファミリー" userId="9fadbf8cd42e59b5" providerId="LiveId" clId="{B47E48CD-A72C-B34A-9374-EFFDCD6679EB}" dt="2022-12-07T07:09:19.332" v="2323"/>
        <pc:sldMkLst>
          <pc:docMk/>
          <pc:sldMk cId="3334972214" sldId="347"/>
        </pc:sldMkLst>
      </pc:sldChg>
      <pc:sldChg chg="add">
        <pc:chgData name="松山 ファミリー" userId="9fadbf8cd42e59b5" providerId="LiveId" clId="{B47E48CD-A72C-B34A-9374-EFFDCD6679EB}" dt="2022-12-07T07:09:19.535" v="2324"/>
        <pc:sldMkLst>
          <pc:docMk/>
          <pc:sldMk cId="313044092" sldId="348"/>
        </pc:sldMkLst>
      </pc:sldChg>
      <pc:sldChg chg="add del ord">
        <pc:chgData name="松山 ファミリー" userId="9fadbf8cd42e59b5" providerId="LiveId" clId="{B47E48CD-A72C-B34A-9374-EFFDCD6679EB}" dt="2022-12-07T14:05:45.854" v="2424" actId="20578"/>
        <pc:sldMkLst>
          <pc:docMk/>
          <pc:sldMk cId="2088917010" sldId="349"/>
        </pc:sldMkLst>
      </pc:sldChg>
      <pc:sldChg chg="addSp delSp modSp add mod">
        <pc:chgData name="松山 ファミリー" userId="9fadbf8cd42e59b5" providerId="LiveId" clId="{B47E48CD-A72C-B34A-9374-EFFDCD6679EB}" dt="2022-12-13T18:00:58.227" v="5193" actId="1076"/>
        <pc:sldMkLst>
          <pc:docMk/>
          <pc:sldMk cId="2604403127" sldId="350"/>
        </pc:sldMkLst>
        <pc:spChg chg="add mod">
          <ac:chgData name="松山 ファミリー" userId="9fadbf8cd42e59b5" providerId="LiveId" clId="{B47E48CD-A72C-B34A-9374-EFFDCD6679EB}" dt="2022-12-13T17:15:28.422" v="4571" actId="1076"/>
          <ac:spMkLst>
            <pc:docMk/>
            <pc:sldMk cId="2604403127" sldId="350"/>
            <ac:spMk id="2" creationId="{8B3D0A60-F3E7-2209-41A2-E768469B4DF4}"/>
          </ac:spMkLst>
        </pc:spChg>
        <pc:spChg chg="del">
          <ac:chgData name="松山 ファミリー" userId="9fadbf8cd42e59b5" providerId="LiveId" clId="{B47E48CD-A72C-B34A-9374-EFFDCD6679EB}" dt="2022-12-12T07:33:32.116" v="2900" actId="478"/>
          <ac:spMkLst>
            <pc:docMk/>
            <pc:sldMk cId="2604403127" sldId="350"/>
            <ac:spMk id="2" creationId="{B0B7B5AA-F71E-5840-9739-A2938CFF51B2}"/>
          </ac:spMkLst>
        </pc:spChg>
        <pc:spChg chg="add mod">
          <ac:chgData name="松山 ファミリー" userId="9fadbf8cd42e59b5" providerId="LiveId" clId="{B47E48CD-A72C-B34A-9374-EFFDCD6679EB}" dt="2022-12-13T18:00:58.227" v="5193" actId="1076"/>
          <ac:spMkLst>
            <pc:docMk/>
            <pc:sldMk cId="2604403127" sldId="350"/>
            <ac:spMk id="4" creationId="{BF8A26DE-4E4F-DE15-EB80-910BF67A4FF9}"/>
          </ac:spMkLst>
        </pc:spChg>
        <pc:spChg chg="add del mod">
          <ac:chgData name="松山 ファミリー" userId="9fadbf8cd42e59b5" providerId="LiveId" clId="{B47E48CD-A72C-B34A-9374-EFFDCD6679EB}" dt="2022-12-12T07:33:37.618" v="2901" actId="478"/>
          <ac:spMkLst>
            <pc:docMk/>
            <pc:sldMk cId="2604403127" sldId="350"/>
            <ac:spMk id="8" creationId="{75FC713F-AB89-4EFF-06F8-C1A06427694D}"/>
          </ac:spMkLst>
        </pc:spChg>
        <pc:spChg chg="mod">
          <ac:chgData name="松山 ファミリー" userId="9fadbf8cd42e59b5" providerId="LiveId" clId="{B47E48CD-A72C-B34A-9374-EFFDCD6679EB}" dt="2022-12-13T03:45:13.532" v="3587" actId="20577"/>
          <ac:spMkLst>
            <pc:docMk/>
            <pc:sldMk cId="2604403127" sldId="350"/>
            <ac:spMk id="12" creationId="{A6D642C6-F1E1-9B68-9729-0CA5857BC437}"/>
          </ac:spMkLst>
        </pc:spChg>
        <pc:spChg chg="mod">
          <ac:chgData name="松山 ファミリー" userId="9fadbf8cd42e59b5" providerId="LiveId" clId="{B47E48CD-A72C-B34A-9374-EFFDCD6679EB}" dt="2022-12-13T03:45:10.121" v="3585" actId="20577"/>
          <ac:spMkLst>
            <pc:docMk/>
            <pc:sldMk cId="2604403127" sldId="350"/>
            <ac:spMk id="18" creationId="{2B5725EF-FF9D-0658-39AB-B7DC8B63B05B}"/>
          </ac:spMkLst>
        </pc:spChg>
        <pc:spChg chg="mod">
          <ac:chgData name="松山 ファミリー" userId="9fadbf8cd42e59b5" providerId="LiveId" clId="{B47E48CD-A72C-B34A-9374-EFFDCD6679EB}" dt="2022-12-13T03:45:17.065" v="3590" actId="20577"/>
          <ac:spMkLst>
            <pc:docMk/>
            <pc:sldMk cId="2604403127" sldId="350"/>
            <ac:spMk id="19" creationId="{F28A697B-0204-7A62-71D2-F10EF1D20255}"/>
          </ac:spMkLst>
        </pc:spChg>
        <pc:spChg chg="mod">
          <ac:chgData name="松山 ファミリー" userId="9fadbf8cd42e59b5" providerId="LiveId" clId="{B47E48CD-A72C-B34A-9374-EFFDCD6679EB}" dt="2022-12-12T07:34:16.902" v="2904"/>
          <ac:spMkLst>
            <pc:docMk/>
            <pc:sldMk cId="2604403127" sldId="350"/>
            <ac:spMk id="22" creationId="{2237CC75-6820-3FDB-765A-803BDD81D825}"/>
          </ac:spMkLst>
        </pc:spChg>
        <pc:grpChg chg="del">
          <ac:chgData name="松山 ファミリー" userId="9fadbf8cd42e59b5" providerId="LiveId" clId="{B47E48CD-A72C-B34A-9374-EFFDCD6679EB}" dt="2022-12-12T07:31:12.151" v="2892" actId="478"/>
          <ac:grpSpMkLst>
            <pc:docMk/>
            <pc:sldMk cId="2604403127" sldId="350"/>
            <ac:grpSpMk id="5" creationId="{FF4B98E1-41B8-F06E-57FE-A8BC9840A5FD}"/>
          </ac:grpSpMkLst>
        </pc:grpChg>
        <pc:grpChg chg="add mod">
          <ac:chgData name="松山 ファミリー" userId="9fadbf8cd42e59b5" providerId="LiveId" clId="{B47E48CD-A72C-B34A-9374-EFFDCD6679EB}" dt="2022-12-13T03:46:00.994" v="3592" actId="1076"/>
          <ac:grpSpMkLst>
            <pc:docMk/>
            <pc:sldMk cId="2604403127" sldId="350"/>
            <ac:grpSpMk id="9" creationId="{76702DCF-199F-6F16-AB9A-BB2AD8B862F0}"/>
          </ac:grpSpMkLst>
        </pc:grpChg>
        <pc:grpChg chg="add mod">
          <ac:chgData name="松山 ファミリー" userId="9fadbf8cd42e59b5" providerId="LiveId" clId="{B47E48CD-A72C-B34A-9374-EFFDCD6679EB}" dt="2022-12-13T03:45:56.602" v="3591" actId="1076"/>
          <ac:grpSpMkLst>
            <pc:docMk/>
            <pc:sldMk cId="2604403127" sldId="350"/>
            <ac:grpSpMk id="14" creationId="{F5292E05-1241-E497-8C3A-15BBB4B063C6}"/>
          </ac:grpSpMkLst>
        </pc:grpChg>
        <pc:grpChg chg="del">
          <ac:chgData name="松山 ファミリー" userId="9fadbf8cd42e59b5" providerId="LiveId" clId="{B47E48CD-A72C-B34A-9374-EFFDCD6679EB}" dt="2022-12-12T07:31:21.120" v="2896" actId="478"/>
          <ac:grpSpMkLst>
            <pc:docMk/>
            <pc:sldMk cId="2604403127" sldId="350"/>
            <ac:grpSpMk id="17" creationId="{250E3E71-9474-5AA0-4620-167629D57854}"/>
          </ac:grpSpMkLst>
        </pc:grpChg>
        <pc:grpChg chg="add del mod">
          <ac:chgData name="松山 ファミリー" userId="9fadbf8cd42e59b5" providerId="LiveId" clId="{B47E48CD-A72C-B34A-9374-EFFDCD6679EB}" dt="2022-12-12T07:34:24.482" v="2906" actId="478"/>
          <ac:grpSpMkLst>
            <pc:docMk/>
            <pc:sldMk cId="2604403127" sldId="350"/>
            <ac:grpSpMk id="20" creationId="{1D28891A-A260-43FA-95B0-CD5E1C693CF9}"/>
          </ac:grpSpMkLst>
        </pc:grpChg>
        <pc:grpChg chg="add del">
          <ac:chgData name="松山 ファミリー" userId="9fadbf8cd42e59b5" providerId="LiveId" clId="{B47E48CD-A72C-B34A-9374-EFFDCD6679EB}" dt="2022-12-12T07:31:18.181" v="2895" actId="478"/>
          <ac:grpSpMkLst>
            <pc:docMk/>
            <pc:sldMk cId="2604403127" sldId="350"/>
            <ac:grpSpMk id="27" creationId="{FA1CFA2E-4430-7060-8B5B-7E9B2CF0FDE9}"/>
          </ac:grpSpMkLst>
        </pc:grpChg>
        <pc:grpChg chg="mod">
          <ac:chgData name="松山 ファミリー" userId="9fadbf8cd42e59b5" providerId="LiveId" clId="{B47E48CD-A72C-B34A-9374-EFFDCD6679EB}" dt="2022-12-13T03:45:56.602" v="3591" actId="1076"/>
          <ac:grpSpMkLst>
            <pc:docMk/>
            <pc:sldMk cId="2604403127" sldId="350"/>
            <ac:grpSpMk id="29" creationId="{55A3542B-8C0A-B93E-3571-013B855F2D76}"/>
          </ac:grpSpMkLst>
        </pc:grpChg>
        <pc:picChg chg="mod">
          <ac:chgData name="松山 ファミリー" userId="9fadbf8cd42e59b5" providerId="LiveId" clId="{B47E48CD-A72C-B34A-9374-EFFDCD6679EB}" dt="2022-12-13T03:46:06.194" v="3594" actId="1076"/>
          <ac:picMkLst>
            <pc:docMk/>
            <pc:sldMk cId="2604403127" sldId="350"/>
            <ac:picMk id="11" creationId="{E0E8A44C-A4DF-BC3D-971A-E1B78AE3EA53}"/>
          </ac:picMkLst>
        </pc:picChg>
        <pc:picChg chg="mod">
          <ac:chgData name="松山 ファミリー" userId="9fadbf8cd42e59b5" providerId="LiveId" clId="{B47E48CD-A72C-B34A-9374-EFFDCD6679EB}" dt="2022-12-12T07:34:16.902" v="2904"/>
          <ac:picMkLst>
            <pc:docMk/>
            <pc:sldMk cId="2604403127" sldId="350"/>
            <ac:picMk id="16" creationId="{0A4BD058-1274-13F2-A41A-7712DB35D9CB}"/>
          </ac:picMkLst>
        </pc:picChg>
        <pc:picChg chg="mod">
          <ac:chgData name="松山 ファミリー" userId="9fadbf8cd42e59b5" providerId="LiveId" clId="{B47E48CD-A72C-B34A-9374-EFFDCD6679EB}" dt="2022-12-12T07:34:16.902" v="2904"/>
          <ac:picMkLst>
            <pc:docMk/>
            <pc:sldMk cId="2604403127" sldId="350"/>
            <ac:picMk id="21" creationId="{26851F89-546A-CF5B-60D5-D50627A721F5}"/>
          </ac:picMkLst>
        </pc:picChg>
      </pc:sldChg>
      <pc:sldChg chg="add ord">
        <pc:chgData name="松山 ファミリー" userId="9fadbf8cd42e59b5" providerId="LiveId" clId="{B47E48CD-A72C-B34A-9374-EFFDCD6679EB}" dt="2022-12-12T07:48:33.976" v="2956" actId="20578"/>
        <pc:sldMkLst>
          <pc:docMk/>
          <pc:sldMk cId="971220950" sldId="351"/>
        </pc:sldMkLst>
      </pc:sldChg>
      <pc:sldChg chg="addSp delSp modSp add mod">
        <pc:chgData name="松山 ファミリー" userId="9fadbf8cd42e59b5" providerId="LiveId" clId="{B47E48CD-A72C-B34A-9374-EFFDCD6679EB}" dt="2022-12-13T17:30:57.251" v="4636" actId="1076"/>
        <pc:sldMkLst>
          <pc:docMk/>
          <pc:sldMk cId="4054222259" sldId="352"/>
        </pc:sldMkLst>
        <pc:spChg chg="mod">
          <ac:chgData name="松山 ファミリー" userId="9fadbf8cd42e59b5" providerId="LiveId" clId="{B47E48CD-A72C-B34A-9374-EFFDCD6679EB}" dt="2022-12-13T17:30:35.817" v="4628"/>
          <ac:spMkLst>
            <pc:docMk/>
            <pc:sldMk cId="4054222259" sldId="352"/>
            <ac:spMk id="5" creationId="{11C8C7B5-F0F5-CCEF-1A60-EC4432907FEC}"/>
          </ac:spMkLst>
        </pc:spChg>
        <pc:spChg chg="mod">
          <ac:chgData name="松山 ファミリー" userId="9fadbf8cd42e59b5" providerId="LiveId" clId="{B47E48CD-A72C-B34A-9374-EFFDCD6679EB}" dt="2022-12-13T17:30:35.817" v="4628"/>
          <ac:spMkLst>
            <pc:docMk/>
            <pc:sldMk cId="4054222259" sldId="352"/>
            <ac:spMk id="11" creationId="{9BEE295C-0BAF-BE22-D4B7-DBDF34F223B8}"/>
          </ac:spMkLst>
        </pc:spChg>
        <pc:grpChg chg="add mod">
          <ac:chgData name="松山 ファミリー" userId="9fadbf8cd42e59b5" providerId="LiveId" clId="{B47E48CD-A72C-B34A-9374-EFFDCD6679EB}" dt="2022-12-13T17:30:57.251" v="4636" actId="1076"/>
          <ac:grpSpMkLst>
            <pc:docMk/>
            <pc:sldMk cId="4054222259" sldId="352"/>
            <ac:grpSpMk id="4" creationId="{F2F514EC-9BCB-D241-6713-E1FE88DE2C75}"/>
          </ac:grpSpMkLst>
        </pc:grpChg>
        <pc:grpChg chg="add mod">
          <ac:chgData name="松山 ファミリー" userId="9fadbf8cd42e59b5" providerId="LiveId" clId="{B47E48CD-A72C-B34A-9374-EFFDCD6679EB}" dt="2022-12-13T17:30:54.716" v="4635" actId="1076"/>
          <ac:grpSpMkLst>
            <pc:docMk/>
            <pc:sldMk cId="4054222259" sldId="352"/>
            <ac:grpSpMk id="8" creationId="{5161984D-59A2-13E9-BAA5-BF6CCE45393D}"/>
          </ac:grpSpMkLst>
        </pc:grpChg>
        <pc:grpChg chg="mod">
          <ac:chgData name="松山 ファミリー" userId="9fadbf8cd42e59b5" providerId="LiveId" clId="{B47E48CD-A72C-B34A-9374-EFFDCD6679EB}" dt="2022-12-13T17:30:49.945" v="4633" actId="1076"/>
          <ac:grpSpMkLst>
            <pc:docMk/>
            <pc:sldMk cId="4054222259" sldId="352"/>
            <ac:grpSpMk id="16" creationId="{662623D5-9BF5-DA9E-BC7D-F5DF4E2CCDA5}"/>
          </ac:grpSpMkLst>
        </pc:grpChg>
        <pc:grpChg chg="mod">
          <ac:chgData name="松山 ファミリー" userId="9fadbf8cd42e59b5" providerId="LiveId" clId="{B47E48CD-A72C-B34A-9374-EFFDCD6679EB}" dt="2022-12-13T17:30:51.101" v="4634" actId="1076"/>
          <ac:grpSpMkLst>
            <pc:docMk/>
            <pc:sldMk cId="4054222259" sldId="352"/>
            <ac:grpSpMk id="23" creationId="{13E30CD4-BEA6-3A1F-49D2-11D92F8F1539}"/>
          </ac:grpSpMkLst>
        </pc:grpChg>
        <pc:grpChg chg="del">
          <ac:chgData name="松山 ファミリー" userId="9fadbf8cd42e59b5" providerId="LiveId" clId="{B47E48CD-A72C-B34A-9374-EFFDCD6679EB}" dt="2022-12-13T17:30:20.623" v="4623" actId="478"/>
          <ac:grpSpMkLst>
            <pc:docMk/>
            <pc:sldMk cId="4054222259" sldId="352"/>
            <ac:grpSpMk id="25" creationId="{5C252DA8-C1D7-2978-ECC7-5E966498235B}"/>
          </ac:grpSpMkLst>
        </pc:grpChg>
        <pc:grpChg chg="del">
          <ac:chgData name="松山 ファミリー" userId="9fadbf8cd42e59b5" providerId="LiveId" clId="{B47E48CD-A72C-B34A-9374-EFFDCD6679EB}" dt="2022-12-13T17:30:21.478" v="4624" actId="478"/>
          <ac:grpSpMkLst>
            <pc:docMk/>
            <pc:sldMk cId="4054222259" sldId="352"/>
            <ac:grpSpMk id="27" creationId="{5AD15E28-49CD-A837-F073-061D32BB720B}"/>
          </ac:grpSpMkLst>
        </pc:grpChg>
        <pc:picChg chg="mod">
          <ac:chgData name="松山 ファミリー" userId="9fadbf8cd42e59b5" providerId="LiveId" clId="{B47E48CD-A72C-B34A-9374-EFFDCD6679EB}" dt="2022-12-13T17:30:35.817" v="4628"/>
          <ac:picMkLst>
            <pc:docMk/>
            <pc:sldMk cId="4054222259" sldId="352"/>
            <ac:picMk id="6" creationId="{C94274A5-DF10-64B8-393D-C3ABA1CB5025}"/>
          </ac:picMkLst>
        </pc:picChg>
        <pc:picChg chg="mod">
          <ac:chgData name="松山 ファミリー" userId="9fadbf8cd42e59b5" providerId="LiveId" clId="{B47E48CD-A72C-B34A-9374-EFFDCD6679EB}" dt="2022-12-13T17:30:35.817" v="4628"/>
          <ac:picMkLst>
            <pc:docMk/>
            <pc:sldMk cId="4054222259" sldId="352"/>
            <ac:picMk id="9" creationId="{AD246C6B-515E-1F49-05A5-357E20CC3BEB}"/>
          </ac:picMkLst>
        </pc:picChg>
      </pc:sldChg>
      <pc:sldChg chg="delSp add del mod">
        <pc:chgData name="松山 ファミリー" userId="9fadbf8cd42e59b5" providerId="LiveId" clId="{B47E48CD-A72C-B34A-9374-EFFDCD6679EB}" dt="2022-12-13T17:31:04.566" v="4637" actId="2696"/>
        <pc:sldMkLst>
          <pc:docMk/>
          <pc:sldMk cId="180977625" sldId="353"/>
        </pc:sldMkLst>
        <pc:grpChg chg="del">
          <ac:chgData name="松山 ファミリー" userId="9fadbf8cd42e59b5" providerId="LiveId" clId="{B47E48CD-A72C-B34A-9374-EFFDCD6679EB}" dt="2022-12-13T17:30:31.644" v="4627" actId="478"/>
          <ac:grpSpMkLst>
            <pc:docMk/>
            <pc:sldMk cId="180977625" sldId="353"/>
            <ac:grpSpMk id="6" creationId="{AD36A6FF-3F34-DE47-D19F-1A37AF1DD53F}"/>
          </ac:grpSpMkLst>
        </pc:grpChg>
      </pc:sldChg>
    </pc:docChg>
  </pc:docChgLst>
  <pc:docChgLst>
    <pc:chgData name="松山 ファミリー" userId="9fadbf8cd42e59b5" providerId="LiveId" clId="{8D83364F-1F14-BD4F-9243-090CB49EDD13}"/>
    <pc:docChg chg="undo redo custSel addSld delSld modSld sldOrd">
      <pc:chgData name="松山 ファミリー" userId="9fadbf8cd42e59b5" providerId="LiveId" clId="{8D83364F-1F14-BD4F-9243-090CB49EDD13}" dt="2022-07-03T06:37:35.364" v="47009" actId="20578"/>
      <pc:docMkLst>
        <pc:docMk/>
      </pc:docMkLst>
      <pc:sldChg chg="addSp modSp modNotesTx">
        <pc:chgData name="松山 ファミリー" userId="9fadbf8cd42e59b5" providerId="LiveId" clId="{8D83364F-1F14-BD4F-9243-090CB49EDD13}" dt="2022-06-27T13:10:53.687" v="39101" actId="20577"/>
        <pc:sldMkLst>
          <pc:docMk/>
          <pc:sldMk cId="3350306855" sldId="256"/>
        </pc:sldMkLst>
        <pc:spChg chg="mod">
          <ac:chgData name="松山 ファミリー" userId="9fadbf8cd42e59b5" providerId="LiveId" clId="{8D83364F-1F14-BD4F-9243-090CB49EDD13}" dt="2022-06-21T12:01:44.069" v="12348" actId="20578"/>
          <ac:spMkLst>
            <pc:docMk/>
            <pc:sldMk cId="3350306855" sldId="256"/>
            <ac:spMk id="3" creationId="{FCFC2B13-6266-0642-B9F6-94CD3DB0E452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350306855" sldId="256"/>
            <ac:spMk id="6" creationId="{0F03F455-0604-D04F-96AB-FE9EA42B18AD}"/>
          </ac:spMkLst>
        </pc:spChg>
      </pc:sldChg>
      <pc:sldChg chg="addSp delSp modSp mod ord modNotesTx">
        <pc:chgData name="松山 ファミリー" userId="9fadbf8cd42e59b5" providerId="LiveId" clId="{8D83364F-1F14-BD4F-9243-090CB49EDD13}" dt="2022-06-30T01:09:09.191" v="42094" actId="20577"/>
        <pc:sldMkLst>
          <pc:docMk/>
          <pc:sldMk cId="834169117" sldId="257"/>
        </pc:sldMkLst>
        <pc:spChg chg="mod">
          <ac:chgData name="松山 ファミリー" userId="9fadbf8cd42e59b5" providerId="LiveId" clId="{8D83364F-1F14-BD4F-9243-090CB49EDD13}" dt="2022-06-25T04:23:50.506" v="34775" actId="20577"/>
          <ac:spMkLst>
            <pc:docMk/>
            <pc:sldMk cId="834169117" sldId="257"/>
            <ac:spMk id="2" creationId="{3A38DEEB-4F35-C74D-A1EF-98140184822C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834169117" sldId="257"/>
            <ac:spMk id="3" creationId="{6868CD18-EF89-8E49-BA6F-FBEFB34F25BA}"/>
          </ac:spMkLst>
        </pc:spChg>
        <pc:spChg chg="mod">
          <ac:chgData name="松山 ファミリー" userId="9fadbf8cd42e59b5" providerId="LiveId" clId="{8D83364F-1F14-BD4F-9243-090CB49EDD13}" dt="2022-06-27T08:51:08.651" v="37803" actId="20577"/>
          <ac:spMkLst>
            <pc:docMk/>
            <pc:sldMk cId="834169117" sldId="257"/>
            <ac:spMk id="4" creationId="{C8016B18-539A-A648-BE31-1363A2143D1E}"/>
          </ac:spMkLst>
        </pc:spChg>
        <pc:spChg chg="mod">
          <ac:chgData name="松山 ファミリー" userId="9fadbf8cd42e59b5" providerId="LiveId" clId="{8D83364F-1F14-BD4F-9243-090CB49EDD13}" dt="2022-06-30T01:06:13.867" v="42034" actId="20577"/>
          <ac:spMkLst>
            <pc:docMk/>
            <pc:sldMk cId="834169117" sldId="257"/>
            <ac:spMk id="5" creationId="{EA25771F-0CAB-A14D-95DE-6E378B42F863}"/>
          </ac:spMkLst>
        </pc:spChg>
        <pc:spChg chg="mod">
          <ac:chgData name="松山 ファミリー" userId="9fadbf8cd42e59b5" providerId="LiveId" clId="{8D83364F-1F14-BD4F-9243-090CB49EDD13}" dt="2022-06-27T08:50:15.509" v="37771" actId="1076"/>
          <ac:spMkLst>
            <pc:docMk/>
            <pc:sldMk cId="834169117" sldId="257"/>
            <ac:spMk id="6" creationId="{F8E17BC0-5E19-3541-B87F-C625A6F8753F}"/>
          </ac:spMkLst>
        </pc:spChg>
        <pc:spChg chg="mod">
          <ac:chgData name="松山 ファミリー" userId="9fadbf8cd42e59b5" providerId="LiveId" clId="{8D83364F-1F14-BD4F-9243-090CB49EDD13}" dt="2022-06-24T08:17:43.915" v="29711" actId="58"/>
          <ac:spMkLst>
            <pc:docMk/>
            <pc:sldMk cId="834169117" sldId="257"/>
            <ac:spMk id="10" creationId="{C7FBD584-78B9-6042-B732-B5B64900E36F}"/>
          </ac:spMkLst>
        </pc:spChg>
        <pc:grpChg chg="add del mod">
          <ac:chgData name="松山 ファミリー" userId="9fadbf8cd42e59b5" providerId="LiveId" clId="{8D83364F-1F14-BD4F-9243-090CB49EDD13}" dt="2022-06-24T08:23:52.749" v="29808" actId="478"/>
          <ac:grpSpMkLst>
            <pc:docMk/>
            <pc:sldMk cId="834169117" sldId="257"/>
            <ac:grpSpMk id="3" creationId="{7A7F02C3-FF92-FC4F-B559-448C11BC8DB3}"/>
          </ac:grpSpMkLst>
        </pc:grpChg>
        <pc:grpChg chg="del">
          <ac:chgData name="松山 ファミリー" userId="9fadbf8cd42e59b5" providerId="LiveId" clId="{8D83364F-1F14-BD4F-9243-090CB49EDD13}" dt="2022-06-24T08:20:44.200" v="29712" actId="478"/>
          <ac:grpSpMkLst>
            <pc:docMk/>
            <pc:sldMk cId="834169117" sldId="257"/>
            <ac:grpSpMk id="7" creationId="{32BB5088-575F-5C4D-ABDF-E9166A00688D}"/>
          </ac:grpSpMkLst>
        </pc:grpChg>
      </pc:sldChg>
      <pc:sldChg chg="addSp modSp mod ord modNotesTx">
        <pc:chgData name="松山 ファミリー" userId="9fadbf8cd42e59b5" providerId="LiveId" clId="{8D83364F-1F14-BD4F-9243-090CB49EDD13}" dt="2022-06-27T13:13:01.867" v="39125" actId="20577"/>
        <pc:sldMkLst>
          <pc:docMk/>
          <pc:sldMk cId="3802312725" sldId="259"/>
        </pc:sldMkLst>
        <pc:spChg chg="mod">
          <ac:chgData name="松山 ファミリー" userId="9fadbf8cd42e59b5" providerId="LiveId" clId="{8D83364F-1F14-BD4F-9243-090CB49EDD13}" dt="2022-06-25T04:24:01.179" v="34777" actId="20577"/>
          <ac:spMkLst>
            <pc:docMk/>
            <pc:sldMk cId="3802312725" sldId="259"/>
            <ac:spMk id="2" creationId="{A70EEDFD-5E99-B94B-828C-85614590A8DB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802312725" sldId="259"/>
            <ac:spMk id="5" creationId="{9FE1F6CB-EB39-B244-8B48-120332AC051C}"/>
          </ac:spMkLst>
        </pc:spChg>
      </pc:sldChg>
      <pc:sldChg chg="addSp modSp">
        <pc:chgData name="松山 ファミリー" userId="9fadbf8cd42e59b5" providerId="LiveId" clId="{8D83364F-1F14-BD4F-9243-090CB49EDD13}" dt="2022-06-27T09:24:31.373" v="38301"/>
        <pc:sldMkLst>
          <pc:docMk/>
          <pc:sldMk cId="459912377" sldId="260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459912377" sldId="260"/>
            <ac:spMk id="4" creationId="{11981E93-D593-8147-825C-24AA976D33BF}"/>
          </ac:spMkLst>
        </pc:spChg>
      </pc:sldChg>
      <pc:sldChg chg="addSp modSp">
        <pc:chgData name="松山 ファミリー" userId="9fadbf8cd42e59b5" providerId="LiveId" clId="{8D83364F-1F14-BD4F-9243-090CB49EDD13}" dt="2022-06-27T09:24:31.373" v="38301"/>
        <pc:sldMkLst>
          <pc:docMk/>
          <pc:sldMk cId="2116824476" sldId="262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116824476" sldId="262"/>
            <ac:spMk id="4" creationId="{6D8FFDD4-22FA-624A-A02A-7CD0B27A235D}"/>
          </ac:spMkLst>
        </pc:spChg>
      </pc:sldChg>
      <pc:sldChg chg="addSp delSp modSp del mod ord modNotesTx">
        <pc:chgData name="松山 ファミリー" userId="9fadbf8cd42e59b5" providerId="LiveId" clId="{8D83364F-1F14-BD4F-9243-090CB49EDD13}" dt="2022-06-25T01:47:28.538" v="33598" actId="2696"/>
        <pc:sldMkLst>
          <pc:docMk/>
          <pc:sldMk cId="1641527234" sldId="265"/>
        </pc:sldMkLst>
        <pc:spChg chg="mod">
          <ac:chgData name="松山 ファミリー" userId="9fadbf8cd42e59b5" providerId="LiveId" clId="{8D83364F-1F14-BD4F-9243-090CB49EDD13}" dt="2022-06-24T09:00:40.217" v="29834" actId="20577"/>
          <ac:spMkLst>
            <pc:docMk/>
            <pc:sldMk cId="1641527234" sldId="265"/>
            <ac:spMk id="2" creationId="{B0B7B5AA-F71E-5840-9739-A2938CFF51B2}"/>
          </ac:spMkLst>
        </pc:spChg>
        <pc:spChg chg="del mod">
          <ac:chgData name="松山 ファミリー" userId="9fadbf8cd42e59b5" providerId="LiveId" clId="{8D83364F-1F14-BD4F-9243-090CB49EDD13}" dt="2022-06-20T13:10:49.075" v="9380" actId="478"/>
          <ac:spMkLst>
            <pc:docMk/>
            <pc:sldMk cId="1641527234" sldId="265"/>
            <ac:spMk id="3" creationId="{099B3D69-D02D-2E45-9EA7-A286C7D4B9DC}"/>
          </ac:spMkLst>
        </pc:spChg>
        <pc:spChg chg="add mod">
          <ac:chgData name="松山 ファミリー" userId="9fadbf8cd42e59b5" providerId="LiveId" clId="{8D83364F-1F14-BD4F-9243-090CB49EDD13}" dt="2022-06-24T08:01:23.774" v="29365" actId="1076"/>
          <ac:spMkLst>
            <pc:docMk/>
            <pc:sldMk cId="1641527234" sldId="265"/>
            <ac:spMk id="3" creationId="{C196B5A7-9C48-2940-806D-84E45EA9D850}"/>
          </ac:spMkLst>
        </pc:spChg>
        <pc:spChg chg="add del mod">
          <ac:chgData name="松山 ファミリー" userId="9fadbf8cd42e59b5" providerId="LiveId" clId="{8D83364F-1F14-BD4F-9243-090CB49EDD13}" dt="2022-06-22T07:25:45.039" v="17803" actId="478"/>
          <ac:spMkLst>
            <pc:docMk/>
            <pc:sldMk cId="1641527234" sldId="265"/>
            <ac:spMk id="3" creationId="{EC8934B4-6DA2-9849-B4AB-C983A392F0AD}"/>
          </ac:spMkLst>
        </pc:spChg>
        <pc:spChg chg="add del mod">
          <ac:chgData name="松山 ファミリー" userId="9fadbf8cd42e59b5" providerId="LiveId" clId="{8D83364F-1F14-BD4F-9243-090CB49EDD13}" dt="2022-06-22T07:28:40.962" v="17806" actId="478"/>
          <ac:spMkLst>
            <pc:docMk/>
            <pc:sldMk cId="1641527234" sldId="265"/>
            <ac:spMk id="4" creationId="{7D01F7DD-C235-CA4D-BE6C-8C19B78C53BA}"/>
          </ac:spMkLst>
        </pc:spChg>
        <pc:spChg chg="add mod">
          <ac:chgData name="松山 ファミリー" userId="9fadbf8cd42e59b5" providerId="LiveId" clId="{8D83364F-1F14-BD4F-9243-090CB49EDD13}" dt="2022-06-20T00:32:51.482" v="6288" actId="20577"/>
          <ac:spMkLst>
            <pc:docMk/>
            <pc:sldMk cId="1641527234" sldId="265"/>
            <ac:spMk id="5" creationId="{669F4874-607C-3449-9B8C-CA8423286E69}"/>
          </ac:spMkLst>
        </pc:spChg>
        <pc:spChg chg="add del mod">
          <ac:chgData name="松山 ファミリー" userId="9fadbf8cd42e59b5" providerId="LiveId" clId="{8D83364F-1F14-BD4F-9243-090CB49EDD13}" dt="2022-06-24T08:01:26.405" v="29368" actId="478"/>
          <ac:spMkLst>
            <pc:docMk/>
            <pc:sldMk cId="1641527234" sldId="265"/>
            <ac:spMk id="7" creationId="{63B4B1CA-47B4-4441-9839-0688EE222351}"/>
          </ac:spMkLst>
        </pc:spChg>
        <pc:spChg chg="add del mod">
          <ac:chgData name="松山 ファミリー" userId="9fadbf8cd42e59b5" providerId="LiveId" clId="{8D83364F-1F14-BD4F-9243-090CB49EDD13}" dt="2022-06-20T13:10:57.818" v="9382"/>
          <ac:spMkLst>
            <pc:docMk/>
            <pc:sldMk cId="1641527234" sldId="265"/>
            <ac:spMk id="8" creationId="{7CA9557E-1398-9747-87A8-9B77E339327D}"/>
          </ac:spMkLst>
        </pc:spChg>
        <pc:spChg chg="add del mod topLvl">
          <ac:chgData name="松山 ファミリー" userId="9fadbf8cd42e59b5" providerId="LiveId" clId="{8D83364F-1F14-BD4F-9243-090CB49EDD13}" dt="2022-06-24T08:01:23.151" v="29364" actId="478"/>
          <ac:spMkLst>
            <pc:docMk/>
            <pc:sldMk cId="1641527234" sldId="265"/>
            <ac:spMk id="9" creationId="{35290FA2-A4D9-104E-AE43-4A2C31209B29}"/>
          </ac:spMkLst>
        </pc:spChg>
        <pc:spChg chg="add del mod">
          <ac:chgData name="松山 ファミリー" userId="9fadbf8cd42e59b5" providerId="LiveId" clId="{8D83364F-1F14-BD4F-9243-090CB49EDD13}" dt="2022-06-20T13:17:07.705" v="9577"/>
          <ac:spMkLst>
            <pc:docMk/>
            <pc:sldMk cId="1641527234" sldId="265"/>
            <ac:spMk id="10" creationId="{2D9BE822-7B97-DC47-B16D-68BCDF648CD3}"/>
          </ac:spMkLst>
        </pc:spChg>
        <pc:spChg chg="add mod">
          <ac:chgData name="松山 ファミリー" userId="9fadbf8cd42e59b5" providerId="LiveId" clId="{8D83364F-1F14-BD4F-9243-090CB49EDD13}" dt="2022-06-24T08:01:23.774" v="29365" actId="1076"/>
          <ac:spMkLst>
            <pc:docMk/>
            <pc:sldMk cId="1641527234" sldId="265"/>
            <ac:spMk id="10" creationId="{5BD4B255-CA61-2B43-96E9-30B1E47C4B0D}"/>
          </ac:spMkLst>
        </pc:spChg>
        <pc:spChg chg="add mod">
          <ac:chgData name="松山 ファミリー" userId="9fadbf8cd42e59b5" providerId="LiveId" clId="{8D83364F-1F14-BD4F-9243-090CB49EDD13}" dt="2022-06-24T08:01:23.774" v="29365" actId="1076"/>
          <ac:spMkLst>
            <pc:docMk/>
            <pc:sldMk cId="1641527234" sldId="265"/>
            <ac:spMk id="11" creationId="{F32210B2-8F39-1048-AE9E-ACAFE5AEADEC}"/>
          </ac:spMkLst>
        </pc:spChg>
        <pc:spChg chg="add del mod">
          <ac:chgData name="松山 ファミリー" userId="9fadbf8cd42e59b5" providerId="LiveId" clId="{8D83364F-1F14-BD4F-9243-090CB49EDD13}" dt="2022-06-24T08:58:51.776" v="29819" actId="478"/>
          <ac:spMkLst>
            <pc:docMk/>
            <pc:sldMk cId="1641527234" sldId="265"/>
            <ac:spMk id="12" creationId="{31352A24-2F3C-A14D-AF86-D43D479176F5}"/>
          </ac:spMkLst>
        </pc:spChg>
        <pc:spChg chg="add mod">
          <ac:chgData name="松山 ファミリー" userId="9fadbf8cd42e59b5" providerId="LiveId" clId="{8D83364F-1F14-BD4F-9243-090CB49EDD13}" dt="2022-06-24T08:01:23.774" v="29365" actId="1076"/>
          <ac:spMkLst>
            <pc:docMk/>
            <pc:sldMk cId="1641527234" sldId="265"/>
            <ac:spMk id="13" creationId="{2C493D70-CDF4-7446-8D92-99B2C45715B0}"/>
          </ac:spMkLst>
        </pc:spChg>
        <pc:spChg chg="add mod">
          <ac:chgData name="松山 ファミリー" userId="9fadbf8cd42e59b5" providerId="LiveId" clId="{8D83364F-1F14-BD4F-9243-090CB49EDD13}" dt="2022-06-24T09:01:07.416" v="29857" actId="20577"/>
          <ac:spMkLst>
            <pc:docMk/>
            <pc:sldMk cId="1641527234" sldId="265"/>
            <ac:spMk id="15" creationId="{F903C539-06ED-EC46-A501-E3FBD88463A6}"/>
          </ac:spMkLst>
        </pc:spChg>
        <pc:spChg chg="add del mod">
          <ac:chgData name="松山 ファミリー" userId="9fadbf8cd42e59b5" providerId="LiveId" clId="{8D83364F-1F14-BD4F-9243-090CB49EDD13}" dt="2022-06-24T08:01:27.994" v="29369" actId="478"/>
          <ac:spMkLst>
            <pc:docMk/>
            <pc:sldMk cId="1641527234" sldId="265"/>
            <ac:spMk id="16" creationId="{02DF4058-873C-BA49-8767-091514434498}"/>
          </ac:spMkLst>
        </pc:spChg>
        <pc:spChg chg="add del mod">
          <ac:chgData name="松山 ファミリー" userId="9fadbf8cd42e59b5" providerId="LiveId" clId="{8D83364F-1F14-BD4F-9243-090CB49EDD13}" dt="2022-06-24T08:01:25.010" v="29367" actId="478"/>
          <ac:spMkLst>
            <pc:docMk/>
            <pc:sldMk cId="1641527234" sldId="265"/>
            <ac:spMk id="18" creationId="{59783913-1C55-B944-BDDC-CA7E0C949D77}"/>
          </ac:spMkLst>
        </pc:spChg>
        <pc:grpChg chg="add mod">
          <ac:chgData name="松山 ファミリー" userId="9fadbf8cd42e59b5" providerId="LiveId" clId="{8D83364F-1F14-BD4F-9243-090CB49EDD13}" dt="2022-06-24T08:01:23.774" v="29365" actId="1076"/>
          <ac:grpSpMkLst>
            <pc:docMk/>
            <pc:sldMk cId="1641527234" sldId="265"/>
            <ac:grpSpMk id="4" creationId="{B1AF34B5-EB6F-F14A-B70B-9CF4DFC673EF}"/>
          </ac:grpSpMkLst>
        </pc:grpChg>
        <pc:grpChg chg="add del mod">
          <ac:chgData name="松山 ファミリー" userId="9fadbf8cd42e59b5" providerId="LiveId" clId="{8D83364F-1F14-BD4F-9243-090CB49EDD13}" dt="2022-06-24T08:01:24.181" v="29366" actId="478"/>
          <ac:grpSpMkLst>
            <pc:docMk/>
            <pc:sldMk cId="1641527234" sldId="265"/>
            <ac:grpSpMk id="5" creationId="{41035D54-3A75-FF43-A1E7-7D2299347C1E}"/>
          </ac:grpSpMkLst>
        </pc:grpChg>
        <pc:grpChg chg="add del mod">
          <ac:chgData name="松山 ファミリー" userId="9fadbf8cd42e59b5" providerId="LiveId" clId="{8D83364F-1F14-BD4F-9243-090CB49EDD13}" dt="2022-06-20T13:10:46.996" v="9378" actId="478"/>
          <ac:grpSpMkLst>
            <pc:docMk/>
            <pc:sldMk cId="1641527234" sldId="265"/>
            <ac:grpSpMk id="6" creationId="{45401E1C-BE6A-9048-87C9-EA39D68650CD}"/>
          </ac:grpSpMkLst>
        </pc:grpChg>
        <pc:grpChg chg="add del mod">
          <ac:chgData name="松山 ファミリー" userId="9fadbf8cd42e59b5" providerId="LiveId" clId="{8D83364F-1F14-BD4F-9243-090CB49EDD13}" dt="2022-06-24T08:01:21.632" v="29362" actId="478"/>
          <ac:grpSpMkLst>
            <pc:docMk/>
            <pc:sldMk cId="1641527234" sldId="265"/>
            <ac:grpSpMk id="14" creationId="{9510C741-90EC-BF46-A8D3-DCD04B6B64E8}"/>
          </ac:grpSpMkLst>
        </pc:grpChg>
        <pc:picChg chg="mod">
          <ac:chgData name="松山 ファミリー" userId="9fadbf8cd42e59b5" providerId="LiveId" clId="{8D83364F-1F14-BD4F-9243-090CB49EDD13}" dt="2022-06-14T04:15:34.178" v="3662" actId="1076"/>
          <ac:picMkLst>
            <pc:docMk/>
            <pc:sldMk cId="1641527234" sldId="265"/>
            <ac:picMk id="4" creationId="{02092A11-2DC8-6F45-8F86-21D6B2545B28}"/>
          </ac:picMkLst>
        </pc:picChg>
        <pc:picChg chg="add del mod topLvl">
          <ac:chgData name="松山 ファミリー" userId="9fadbf8cd42e59b5" providerId="LiveId" clId="{8D83364F-1F14-BD4F-9243-090CB49EDD13}" dt="2022-06-24T08:01:21.632" v="29362" actId="478"/>
          <ac:picMkLst>
            <pc:docMk/>
            <pc:sldMk cId="1641527234" sldId="265"/>
            <ac:picMk id="6" creationId="{EA0DF9E9-35D1-DF47-8D7B-34E59222CF08}"/>
          </ac:picMkLst>
        </pc:picChg>
        <pc:picChg chg="add del mod">
          <ac:chgData name="松山 ファミリー" userId="9fadbf8cd42e59b5" providerId="LiveId" clId="{8D83364F-1F14-BD4F-9243-090CB49EDD13}" dt="2022-06-24T08:01:29.624" v="29371" actId="478"/>
          <ac:picMkLst>
            <pc:docMk/>
            <pc:sldMk cId="1641527234" sldId="265"/>
            <ac:picMk id="8" creationId="{6E39D204-6E91-0142-BBDE-937D142A6C9F}"/>
          </ac:picMkLst>
        </pc:picChg>
        <pc:picChg chg="add mod">
          <ac:chgData name="松山 ファミリー" userId="9fadbf8cd42e59b5" providerId="LiveId" clId="{8D83364F-1F14-BD4F-9243-090CB49EDD13}" dt="2022-06-24T08:01:23.774" v="29365" actId="1076"/>
          <ac:picMkLst>
            <pc:docMk/>
            <pc:sldMk cId="1641527234" sldId="265"/>
            <ac:picMk id="1026" creationId="{3966A148-5657-F64F-B75C-EAEB84E71488}"/>
          </ac:picMkLst>
        </pc:picChg>
        <pc:picChg chg="add del mod">
          <ac:chgData name="松山 ファミリー" userId="9fadbf8cd42e59b5" providerId="LiveId" clId="{8D83364F-1F14-BD4F-9243-090CB49EDD13}" dt="2022-06-22T07:20:48.032" v="17802" actId="478"/>
          <ac:picMkLst>
            <pc:docMk/>
            <pc:sldMk cId="1641527234" sldId="265"/>
            <ac:picMk id="1026" creationId="{C9E2CC49-EE0D-F740-BEAC-157D73327653}"/>
          </ac:picMkLst>
        </pc:picChg>
        <pc:picChg chg="add del mod">
          <ac:chgData name="松山 ファミリー" userId="9fadbf8cd42e59b5" providerId="LiveId" clId="{8D83364F-1F14-BD4F-9243-090CB49EDD13}" dt="2022-06-22T08:05:26.423" v="17903" actId="478"/>
          <ac:picMkLst>
            <pc:docMk/>
            <pc:sldMk cId="1641527234" sldId="265"/>
            <ac:picMk id="1028" creationId="{10DC527F-C2AD-1F42-93B7-DFFBA180E63C}"/>
          </ac:picMkLst>
        </pc:picChg>
        <pc:picChg chg="add del mod">
          <ac:chgData name="松山 ファミリー" userId="9fadbf8cd42e59b5" providerId="LiveId" clId="{8D83364F-1F14-BD4F-9243-090CB49EDD13}" dt="2022-06-24T08:01:28.604" v="29370" actId="478"/>
          <ac:picMkLst>
            <pc:docMk/>
            <pc:sldMk cId="1641527234" sldId="265"/>
            <ac:picMk id="1028" creationId="{746DEDF6-2EC1-CC47-BC25-4DA136EE0861}"/>
          </ac:picMkLst>
        </pc:picChg>
      </pc:sldChg>
      <pc:sldChg chg="addSp delSp modSp mod ord modNotesTx">
        <pc:chgData name="松山 ファミリー" userId="9fadbf8cd42e59b5" providerId="LiveId" clId="{8D83364F-1F14-BD4F-9243-090CB49EDD13}" dt="2022-06-27T09:24:31.373" v="38301"/>
        <pc:sldMkLst>
          <pc:docMk/>
          <pc:sldMk cId="899234248" sldId="266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899234248" sldId="266"/>
            <ac:spMk id="3" creationId="{FAFB5145-68CF-074C-899D-D300617C91E4}"/>
          </ac:spMkLst>
        </pc:spChg>
        <pc:graphicFrameChg chg="add del modGraphic">
          <ac:chgData name="松山 ファミリー" userId="9fadbf8cd42e59b5" providerId="LiveId" clId="{8D83364F-1F14-BD4F-9243-090CB49EDD13}" dt="2022-06-02T04:34:23.880" v="853" actId="478"/>
          <ac:graphicFrameMkLst>
            <pc:docMk/>
            <pc:sldMk cId="899234248" sldId="266"/>
            <ac:graphicFrameMk id="3" creationId="{3487E782-8207-EE47-9EDF-75EC4AAFB381}"/>
          </ac:graphicFrameMkLst>
        </pc:graphicFrameChg>
        <pc:graphicFrameChg chg="mod modGraphic">
          <ac:chgData name="松山 ファミリー" userId="9fadbf8cd42e59b5" providerId="LiveId" clId="{8D83364F-1F14-BD4F-9243-090CB49EDD13}" dt="2022-06-23T10:39:43.634" v="23177" actId="20577"/>
          <ac:graphicFrameMkLst>
            <pc:docMk/>
            <pc:sldMk cId="899234248" sldId="266"/>
            <ac:graphicFrameMk id="4" creationId="{471C6F12-C1FE-5949-A67B-352BEBB7EC5B}"/>
          </ac:graphicFrameMkLst>
        </pc:graphicFrameChg>
      </pc:sldChg>
      <pc:sldChg chg="modSp add del mod ord">
        <pc:chgData name="松山 ファミリー" userId="9fadbf8cd42e59b5" providerId="LiveId" clId="{8D83364F-1F14-BD4F-9243-090CB49EDD13}" dt="2022-06-13T05:17:26.032" v="3598" actId="2696"/>
        <pc:sldMkLst>
          <pc:docMk/>
          <pc:sldMk cId="220436236" sldId="270"/>
        </pc:sldMkLst>
        <pc:spChg chg="mod">
          <ac:chgData name="松山 ファミリー" userId="9fadbf8cd42e59b5" providerId="LiveId" clId="{8D83364F-1F14-BD4F-9243-090CB49EDD13}" dt="2022-06-02T05:47:02.367" v="1041" actId="20577"/>
          <ac:spMkLst>
            <pc:docMk/>
            <pc:sldMk cId="220436236" sldId="270"/>
            <ac:spMk id="2" creationId="{B0B7B5AA-F71E-5840-9739-A2938CFF51B2}"/>
          </ac:spMkLst>
        </pc:spChg>
      </pc:sldChg>
      <pc:sldChg chg="addSp delSp modSp mod ord modNotesTx">
        <pc:chgData name="松山 ファミリー" userId="9fadbf8cd42e59b5" providerId="LiveId" clId="{8D83364F-1F14-BD4F-9243-090CB49EDD13}" dt="2022-06-29T04:57:38.182" v="41908" actId="14100"/>
        <pc:sldMkLst>
          <pc:docMk/>
          <pc:sldMk cId="943854852" sldId="277"/>
        </pc:sldMkLst>
        <pc:spChg chg="mod">
          <ac:chgData name="松山 ファミリー" userId="9fadbf8cd42e59b5" providerId="LiveId" clId="{8D83364F-1F14-BD4F-9243-090CB49EDD13}" dt="2022-06-20T02:01:22.313" v="7508" actId="20577"/>
          <ac:spMkLst>
            <pc:docMk/>
            <pc:sldMk cId="943854852" sldId="277"/>
            <ac:spMk id="2" creationId="{B0B7B5AA-F71E-5840-9739-A2938CFF51B2}"/>
          </ac:spMkLst>
        </pc:spChg>
        <pc:spChg chg="add mod">
          <ac:chgData name="松山 ファミリー" userId="9fadbf8cd42e59b5" providerId="LiveId" clId="{8D83364F-1F14-BD4F-9243-090CB49EDD13}" dt="2022-06-27T09:43:51.177" v="38444" actId="1076"/>
          <ac:spMkLst>
            <pc:docMk/>
            <pc:sldMk cId="943854852" sldId="277"/>
            <ac:spMk id="3" creationId="{52F327FE-5B34-4747-80E9-DBCA610DFF6A}"/>
          </ac:spMkLst>
        </pc:spChg>
        <pc:spChg chg="add mod">
          <ac:chgData name="松山 ファミリー" userId="9fadbf8cd42e59b5" providerId="LiveId" clId="{8D83364F-1F14-BD4F-9243-090CB49EDD13}" dt="2022-06-27T09:43:01.600" v="38431" actId="1076"/>
          <ac:spMkLst>
            <pc:docMk/>
            <pc:sldMk cId="943854852" sldId="277"/>
            <ac:spMk id="4" creationId="{9FD543AA-3B0E-C24B-9792-8850A51CCC9A}"/>
          </ac:spMkLst>
        </pc:spChg>
        <pc:spChg chg="add mod">
          <ac:chgData name="松山 ファミリー" userId="9fadbf8cd42e59b5" providerId="LiveId" clId="{8D83364F-1F14-BD4F-9243-090CB49EDD13}" dt="2022-06-25T02:10:10.132" v="34330" actId="20577"/>
          <ac:spMkLst>
            <pc:docMk/>
            <pc:sldMk cId="943854852" sldId="277"/>
            <ac:spMk id="5" creationId="{86A43C74-B215-E84C-B3A4-988EF5AB6C77}"/>
          </ac:spMkLst>
        </pc:spChg>
        <pc:spChg chg="mod">
          <ac:chgData name="松山 ファミリー" userId="9fadbf8cd42e59b5" providerId="LiveId" clId="{8D83364F-1F14-BD4F-9243-090CB49EDD13}" dt="2022-06-27T14:07:31.728" v="39769" actId="20577"/>
          <ac:spMkLst>
            <pc:docMk/>
            <pc:sldMk cId="943854852" sldId="277"/>
            <ac:spMk id="6" creationId="{B97278B3-481F-5E4B-8C25-E7716C2DE7E1}"/>
          </ac:spMkLst>
        </pc:spChg>
        <pc:spChg chg="add del mod">
          <ac:chgData name="松山 ファミリー" userId="9fadbf8cd42e59b5" providerId="LiveId" clId="{8D83364F-1F14-BD4F-9243-090CB49EDD13}" dt="2022-06-23T05:50:03.326" v="21116" actId="478"/>
          <ac:spMkLst>
            <pc:docMk/>
            <pc:sldMk cId="943854852" sldId="277"/>
            <ac:spMk id="7" creationId="{0C30E242-1CB5-A143-9297-1E9538B03F97}"/>
          </ac:spMkLst>
        </pc:spChg>
        <pc:spChg chg="del mod">
          <ac:chgData name="松山 ファミリー" userId="9fadbf8cd42e59b5" providerId="LiveId" clId="{8D83364F-1F14-BD4F-9243-090CB49EDD13}" dt="2022-06-20T01:55:47.182" v="7364" actId="478"/>
          <ac:spMkLst>
            <pc:docMk/>
            <pc:sldMk cId="943854852" sldId="277"/>
            <ac:spMk id="7" creationId="{26C07216-AAC6-7F45-AFFC-0084473F621C}"/>
          </ac:spMkLst>
        </pc:spChg>
        <pc:spChg chg="add mod">
          <ac:chgData name="松山 ファミリー" userId="9fadbf8cd42e59b5" providerId="LiveId" clId="{8D83364F-1F14-BD4F-9243-090CB49EDD13}" dt="2022-06-27T14:07:43.526" v="39770" actId="1076"/>
          <ac:spMkLst>
            <pc:docMk/>
            <pc:sldMk cId="943854852" sldId="277"/>
            <ac:spMk id="8" creationId="{0376451F-D903-E248-B094-8EEA26637506}"/>
          </ac:spMkLst>
        </pc:spChg>
        <pc:spChg chg="add mod">
          <ac:chgData name="松山 ファミリー" userId="9fadbf8cd42e59b5" providerId="LiveId" clId="{8D83364F-1F14-BD4F-9243-090CB49EDD13}" dt="2022-06-27T09:43:18.889" v="38432" actId="1076"/>
          <ac:spMkLst>
            <pc:docMk/>
            <pc:sldMk cId="943854852" sldId="277"/>
            <ac:spMk id="9" creationId="{8B5382EC-53E1-9C47-9A4B-8CFC269A1685}"/>
          </ac:spMkLst>
        </pc:spChg>
        <pc:spChg chg="add mod">
          <ac:chgData name="松山 ファミリー" userId="9fadbf8cd42e59b5" providerId="LiveId" clId="{8D83364F-1F14-BD4F-9243-090CB49EDD13}" dt="2022-06-20T01:59:57.324" v="7451" actId="122"/>
          <ac:spMkLst>
            <pc:docMk/>
            <pc:sldMk cId="943854852" sldId="277"/>
            <ac:spMk id="10" creationId="{E1CFE0C6-347D-E444-89FD-1163D87EA1F7}"/>
          </ac:spMkLst>
        </pc:spChg>
        <pc:spChg chg="add mod">
          <ac:chgData name="松山 ファミリー" userId="9fadbf8cd42e59b5" providerId="LiveId" clId="{8D83364F-1F14-BD4F-9243-090CB49EDD13}" dt="2022-06-20T01:59:17.769" v="7446" actId="1076"/>
          <ac:spMkLst>
            <pc:docMk/>
            <pc:sldMk cId="943854852" sldId="277"/>
            <ac:spMk id="11" creationId="{43A68EBE-B5DB-ED4B-9A29-EAA181D67260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943854852" sldId="277"/>
            <ac:spMk id="12" creationId="{60727FFC-6E1C-6E49-B52A-39D093F817B3}"/>
          </ac:spMkLst>
        </pc:spChg>
        <pc:spChg chg="add del mod">
          <ac:chgData name="松山 ファミリー" userId="9fadbf8cd42e59b5" providerId="LiveId" clId="{8D83364F-1F14-BD4F-9243-090CB49EDD13}" dt="2022-06-23T05:50:03.326" v="21116" actId="478"/>
          <ac:spMkLst>
            <pc:docMk/>
            <pc:sldMk cId="943854852" sldId="277"/>
            <ac:spMk id="13" creationId="{7E996168-4A75-A34A-A904-C73F21C1AB9C}"/>
          </ac:spMkLst>
        </pc:spChg>
        <pc:spChg chg="add mod">
          <ac:chgData name="松山 ファミリー" userId="9fadbf8cd42e59b5" providerId="LiveId" clId="{8D83364F-1F14-BD4F-9243-090CB49EDD13}" dt="2022-06-29T04:57:38.182" v="41908" actId="14100"/>
          <ac:spMkLst>
            <pc:docMk/>
            <pc:sldMk cId="943854852" sldId="277"/>
            <ac:spMk id="13" creationId="{AAD2E29D-830C-A64E-AC57-65846B61FE18}"/>
          </ac:spMkLst>
        </pc:spChg>
        <pc:spChg chg="add del mod">
          <ac:chgData name="松山 ファミリー" userId="9fadbf8cd42e59b5" providerId="LiveId" clId="{8D83364F-1F14-BD4F-9243-090CB49EDD13}" dt="2022-06-23T05:50:01.595" v="21115"/>
          <ac:spMkLst>
            <pc:docMk/>
            <pc:sldMk cId="943854852" sldId="277"/>
            <ac:spMk id="15" creationId="{F09EE10C-07EF-D843-8CCD-82CF9B069F00}"/>
          </ac:spMkLst>
        </pc:spChg>
        <pc:spChg chg="add del mod">
          <ac:chgData name="松山 ファミリー" userId="9fadbf8cd42e59b5" providerId="LiveId" clId="{8D83364F-1F14-BD4F-9243-090CB49EDD13}" dt="2022-06-23T05:50:01.595" v="21115"/>
          <ac:spMkLst>
            <pc:docMk/>
            <pc:sldMk cId="943854852" sldId="277"/>
            <ac:spMk id="16" creationId="{A0DBFEB0-0A82-1540-95E9-5775869DB121}"/>
          </ac:spMkLst>
        </pc:spChg>
        <pc:spChg chg="add del mod">
          <ac:chgData name="松山 ファミリー" userId="9fadbf8cd42e59b5" providerId="LiveId" clId="{8D83364F-1F14-BD4F-9243-090CB49EDD13}" dt="2022-06-23T05:50:20.453" v="21121" actId="478"/>
          <ac:spMkLst>
            <pc:docMk/>
            <pc:sldMk cId="943854852" sldId="277"/>
            <ac:spMk id="18" creationId="{6F7C226B-3019-C345-818F-224CDDDD3D68}"/>
          </ac:spMkLst>
        </pc:spChg>
        <pc:spChg chg="add mod">
          <ac:chgData name="松山 ファミリー" userId="9fadbf8cd42e59b5" providerId="LiveId" clId="{8D83364F-1F14-BD4F-9243-090CB49EDD13}" dt="2022-06-25T02:11:09.810" v="34332" actId="114"/>
          <ac:spMkLst>
            <pc:docMk/>
            <pc:sldMk cId="943854852" sldId="277"/>
            <ac:spMk id="20" creationId="{AF191CB1-7FE1-B148-AFAA-7979E615C738}"/>
          </ac:spMkLst>
        </pc:spChg>
        <pc:spChg chg="add mod">
          <ac:chgData name="松山 ファミリー" userId="9fadbf8cd42e59b5" providerId="LiveId" clId="{8D83364F-1F14-BD4F-9243-090CB49EDD13}" dt="2022-06-23T05:50:03.833" v="21117"/>
          <ac:spMkLst>
            <pc:docMk/>
            <pc:sldMk cId="943854852" sldId="277"/>
            <ac:spMk id="21" creationId="{200D7CFE-4EC5-DE43-95A3-3893026E52C6}"/>
          </ac:spMkLst>
        </pc:spChg>
        <pc:spChg chg="add mod">
          <ac:chgData name="松山 ファミリー" userId="9fadbf8cd42e59b5" providerId="LiveId" clId="{8D83364F-1F14-BD4F-9243-090CB49EDD13}" dt="2022-06-27T09:46:19.057" v="38617" actId="20577"/>
          <ac:spMkLst>
            <pc:docMk/>
            <pc:sldMk cId="943854852" sldId="277"/>
            <ac:spMk id="23" creationId="{6EE59C4F-0A17-9E4D-929E-62816237D697}"/>
          </ac:spMkLst>
        </pc:spChg>
        <pc:grpChg chg="add mod">
          <ac:chgData name="松山 ファミリー" userId="9fadbf8cd42e59b5" providerId="LiveId" clId="{8D83364F-1F14-BD4F-9243-090CB49EDD13}" dt="2022-06-25T02:10:48.214" v="34331" actId="1076"/>
          <ac:grpSpMkLst>
            <pc:docMk/>
            <pc:sldMk cId="943854852" sldId="277"/>
            <ac:grpSpMk id="7" creationId="{C5AE436B-0850-C04A-9878-D0A6BF39B6CC}"/>
          </ac:grpSpMkLst>
        </pc:grpChg>
        <pc:grpChg chg="add del mod">
          <ac:chgData name="松山 ファミリー" userId="9fadbf8cd42e59b5" providerId="LiveId" clId="{8D83364F-1F14-BD4F-9243-090CB49EDD13}" dt="2022-06-23T13:51:35.633" v="24027" actId="478"/>
          <ac:grpSpMkLst>
            <pc:docMk/>
            <pc:sldMk cId="943854852" sldId="277"/>
            <ac:grpSpMk id="12" creationId="{2FA7CEBE-C102-2A4E-A652-7E45856AB03F}"/>
          </ac:grpSpMkLst>
        </pc:grpChg>
        <pc:grpChg chg="add mod">
          <ac:chgData name="松山 ファミリー" userId="9fadbf8cd42e59b5" providerId="LiveId" clId="{8D83364F-1F14-BD4F-9243-090CB49EDD13}" dt="2022-06-23T05:50:15.036" v="21119" actId="167"/>
          <ac:grpSpMkLst>
            <pc:docMk/>
            <pc:sldMk cId="943854852" sldId="277"/>
            <ac:grpSpMk id="22" creationId="{C26124AD-05AC-1F41-AF2E-B89382D1B919}"/>
          </ac:grpSpMkLst>
        </pc:grpChg>
        <pc:picChg chg="del mod">
          <ac:chgData name="松山 ファミリー" userId="9fadbf8cd42e59b5" providerId="LiveId" clId="{8D83364F-1F14-BD4F-9243-090CB49EDD13}" dt="2022-06-23T05:50:03.326" v="21116" actId="478"/>
          <ac:picMkLst>
            <pc:docMk/>
            <pc:sldMk cId="943854852" sldId="277"/>
            <ac:picMk id="5" creationId="{2BFDE12C-F3F7-D44C-81DE-AB6B5DFE6B71}"/>
          </ac:picMkLst>
        </pc:picChg>
        <pc:picChg chg="add mod">
          <ac:chgData name="松山 ファミリー" userId="9fadbf8cd42e59b5" providerId="LiveId" clId="{8D83364F-1F14-BD4F-9243-090CB49EDD13}" dt="2022-06-02T05:47:23.995" v="1045" actId="571"/>
          <ac:picMkLst>
            <pc:docMk/>
            <pc:sldMk cId="943854852" sldId="277"/>
            <ac:picMk id="8" creationId="{1D9A7127-54E0-CE42-82C8-4D6234027356}"/>
          </ac:picMkLst>
        </pc:picChg>
        <pc:picChg chg="add del mod">
          <ac:chgData name="松山 ファミリー" userId="9fadbf8cd42e59b5" providerId="LiveId" clId="{8D83364F-1F14-BD4F-9243-090CB49EDD13}" dt="2022-06-23T05:50:01.595" v="21115"/>
          <ac:picMkLst>
            <pc:docMk/>
            <pc:sldMk cId="943854852" sldId="277"/>
            <ac:picMk id="14" creationId="{E7F20F82-A2DF-014F-BD64-8C9CF9514950}"/>
          </ac:picMkLst>
        </pc:picChg>
        <pc:picChg chg="add mod">
          <ac:chgData name="松山 ファミリー" userId="9fadbf8cd42e59b5" providerId="LiveId" clId="{8D83364F-1F14-BD4F-9243-090CB49EDD13}" dt="2022-06-23T05:50:03.833" v="21117"/>
          <ac:picMkLst>
            <pc:docMk/>
            <pc:sldMk cId="943854852" sldId="277"/>
            <ac:picMk id="19" creationId="{F883100D-A361-A942-8E81-B8275B502A83}"/>
          </ac:picMkLst>
        </pc:picChg>
        <pc:cxnChg chg="add mod">
          <ac:chgData name="松山 ファミリー" userId="9fadbf8cd42e59b5" providerId="LiveId" clId="{8D83364F-1F14-BD4F-9243-090CB49EDD13}" dt="2022-06-29T04:57:38.182" v="41908" actId="14100"/>
          <ac:cxnSpMkLst>
            <pc:docMk/>
            <pc:sldMk cId="943854852" sldId="277"/>
            <ac:cxnSpMk id="15" creationId="{203E3B46-8638-1745-9552-4CF5B42EF169}"/>
          </ac:cxnSpMkLst>
        </pc:cxnChg>
      </pc:sldChg>
      <pc:sldChg chg="del">
        <pc:chgData name="松山 ファミリー" userId="9fadbf8cd42e59b5" providerId="LiveId" clId="{8D83364F-1F14-BD4F-9243-090CB49EDD13}" dt="2022-06-13T05:17:18.923" v="3597" actId="2696"/>
        <pc:sldMkLst>
          <pc:docMk/>
          <pc:sldMk cId="107345751" sldId="278"/>
        </pc:sldMkLst>
      </pc:sldChg>
      <pc:sldChg chg="del">
        <pc:chgData name="松山 ファミリー" userId="9fadbf8cd42e59b5" providerId="LiveId" clId="{8D83364F-1F14-BD4F-9243-090CB49EDD13}" dt="2022-06-13T05:17:13.052" v="3592" actId="2696"/>
        <pc:sldMkLst>
          <pc:docMk/>
          <pc:sldMk cId="1466657" sldId="279"/>
        </pc:sldMkLst>
      </pc:sldChg>
      <pc:sldChg chg="del">
        <pc:chgData name="松山 ファミリー" userId="9fadbf8cd42e59b5" providerId="LiveId" clId="{8D83364F-1F14-BD4F-9243-090CB49EDD13}" dt="2022-06-13T05:17:15.207" v="3596" actId="2696"/>
        <pc:sldMkLst>
          <pc:docMk/>
          <pc:sldMk cId="547106045" sldId="280"/>
        </pc:sldMkLst>
      </pc:sldChg>
      <pc:sldChg chg="del">
        <pc:chgData name="松山 ファミリー" userId="9fadbf8cd42e59b5" providerId="LiveId" clId="{8D83364F-1F14-BD4F-9243-090CB49EDD13}" dt="2022-06-13T05:17:13.770" v="3593" actId="2696"/>
        <pc:sldMkLst>
          <pc:docMk/>
          <pc:sldMk cId="2954730039" sldId="281"/>
        </pc:sldMkLst>
      </pc:sldChg>
      <pc:sldChg chg="del">
        <pc:chgData name="松山 ファミリー" userId="9fadbf8cd42e59b5" providerId="LiveId" clId="{8D83364F-1F14-BD4F-9243-090CB49EDD13}" dt="2022-06-13T05:17:14.233" v="3594" actId="2696"/>
        <pc:sldMkLst>
          <pc:docMk/>
          <pc:sldMk cId="1841172934" sldId="282"/>
        </pc:sldMkLst>
      </pc:sldChg>
      <pc:sldChg chg="del">
        <pc:chgData name="松山 ファミリー" userId="9fadbf8cd42e59b5" providerId="LiveId" clId="{8D83364F-1F14-BD4F-9243-090CB49EDD13}" dt="2022-06-13T05:17:14.603" v="3595" actId="2696"/>
        <pc:sldMkLst>
          <pc:docMk/>
          <pc:sldMk cId="1936861200" sldId="283"/>
        </pc:sldMkLst>
      </pc:sldChg>
      <pc:sldChg chg="addSp modSp">
        <pc:chgData name="松山 ファミリー" userId="9fadbf8cd42e59b5" providerId="LiveId" clId="{8D83364F-1F14-BD4F-9243-090CB49EDD13}" dt="2022-06-27T09:24:31.373" v="38301"/>
        <pc:sldMkLst>
          <pc:docMk/>
          <pc:sldMk cId="1848014363" sldId="284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848014363" sldId="284"/>
            <ac:spMk id="4" creationId="{46381352-271C-E748-97AE-38761A48004F}"/>
          </ac:spMkLst>
        </pc:spChg>
      </pc:sldChg>
      <pc:sldChg chg="addSp delSp modSp mod ord modNotesTx">
        <pc:chgData name="松山 ファミリー" userId="9fadbf8cd42e59b5" providerId="LiveId" clId="{8D83364F-1F14-BD4F-9243-090CB49EDD13}" dt="2022-06-27T13:58:17.744" v="39635" actId="20577"/>
        <pc:sldMkLst>
          <pc:docMk/>
          <pc:sldMk cId="3218537423" sldId="286"/>
        </pc:sldMkLst>
        <pc:spChg chg="mod">
          <ac:chgData name="松山 ファミリー" userId="9fadbf8cd42e59b5" providerId="LiveId" clId="{8D83364F-1F14-BD4F-9243-090CB49EDD13}" dt="2022-06-27T09:27:16.171" v="38316" actId="20577"/>
          <ac:spMkLst>
            <pc:docMk/>
            <pc:sldMk cId="3218537423" sldId="286"/>
            <ac:spMk id="2" creationId="{A70EEDFD-5E99-B94B-828C-85614590A8DB}"/>
          </ac:spMkLst>
        </pc:spChg>
        <pc:spChg chg="del mod">
          <ac:chgData name="松山 ファミリー" userId="9fadbf8cd42e59b5" providerId="LiveId" clId="{8D83364F-1F14-BD4F-9243-090CB49EDD13}" dt="2022-06-02T04:24:04.672" v="765" actId="478"/>
          <ac:spMkLst>
            <pc:docMk/>
            <pc:sldMk cId="3218537423" sldId="286"/>
            <ac:spMk id="3" creationId="{D0A05B65-B224-9445-AEAD-152B26A126CD}"/>
          </ac:spMkLst>
        </pc:spChg>
        <pc:spChg chg="add mod">
          <ac:chgData name="松山 ファミリー" userId="9fadbf8cd42e59b5" providerId="LiveId" clId="{8D83364F-1F14-BD4F-9243-090CB49EDD13}" dt="2022-06-22T04:35:33.242" v="15081" actId="255"/>
          <ac:spMkLst>
            <pc:docMk/>
            <pc:sldMk cId="3218537423" sldId="286"/>
            <ac:spMk id="4" creationId="{55B5D2BD-087B-5D4D-899B-761F629140A9}"/>
          </ac:spMkLst>
        </pc:spChg>
        <pc:spChg chg="add mod">
          <ac:chgData name="松山 ファミリー" userId="9fadbf8cd42e59b5" providerId="LiveId" clId="{8D83364F-1F14-BD4F-9243-090CB49EDD13}" dt="2022-06-22T04:25:47.251" v="14958" actId="207"/>
          <ac:spMkLst>
            <pc:docMk/>
            <pc:sldMk cId="3218537423" sldId="286"/>
            <ac:spMk id="5" creationId="{DB2D6C9A-860C-BA4C-92B2-F2D81895F1D4}"/>
          </ac:spMkLst>
        </pc:spChg>
        <pc:spChg chg="add mod">
          <ac:chgData name="松山 ファミリー" userId="9fadbf8cd42e59b5" providerId="LiveId" clId="{8D83364F-1F14-BD4F-9243-090CB49EDD13}" dt="2022-06-22T04:33:50.352" v="15062" actId="1076"/>
          <ac:spMkLst>
            <pc:docMk/>
            <pc:sldMk cId="3218537423" sldId="286"/>
            <ac:spMk id="7" creationId="{28121585-969F-654B-A44F-EECA368E621B}"/>
          </ac:spMkLst>
        </pc:spChg>
        <pc:spChg chg="add mod">
          <ac:chgData name="松山 ファミリー" userId="9fadbf8cd42e59b5" providerId="LiveId" clId="{8D83364F-1F14-BD4F-9243-090CB49EDD13}" dt="2022-06-27T13:58:17.744" v="39635" actId="20577"/>
          <ac:spMkLst>
            <pc:docMk/>
            <pc:sldMk cId="3218537423" sldId="286"/>
            <ac:spMk id="8" creationId="{CF624430-9A6E-D849-9CA3-4D6CADA145B6}"/>
          </ac:spMkLst>
        </pc:spChg>
        <pc:spChg chg="add del mod">
          <ac:chgData name="松山 ファミリー" userId="9fadbf8cd42e59b5" providerId="LiveId" clId="{8D83364F-1F14-BD4F-9243-090CB49EDD13}" dt="2022-06-22T04:26:32.141" v="14965" actId="478"/>
          <ac:spMkLst>
            <pc:docMk/>
            <pc:sldMk cId="3218537423" sldId="286"/>
            <ac:spMk id="9" creationId="{4BBF9A71-1601-2F48-91FD-C15B20FE354C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218537423" sldId="286"/>
            <ac:spMk id="9" creationId="{4C0AA94D-1B35-4D47-BDC1-6BBE32068F6B}"/>
          </ac:spMkLst>
        </pc:spChg>
        <pc:spChg chg="add mod">
          <ac:chgData name="松山 ファミリー" userId="9fadbf8cd42e59b5" providerId="LiveId" clId="{8D83364F-1F14-BD4F-9243-090CB49EDD13}" dt="2022-06-22T04:33:37.874" v="15060" actId="1076"/>
          <ac:spMkLst>
            <pc:docMk/>
            <pc:sldMk cId="3218537423" sldId="286"/>
            <ac:spMk id="10" creationId="{E397230D-EE60-764C-9F40-8AE1F9E19613}"/>
          </ac:spMkLst>
        </pc:spChg>
        <pc:spChg chg="add del mod">
          <ac:chgData name="松山 ファミリー" userId="9fadbf8cd42e59b5" providerId="LiveId" clId="{8D83364F-1F14-BD4F-9243-090CB49EDD13}" dt="2022-06-02T04:24:23.445" v="803" actId="478"/>
          <ac:spMkLst>
            <pc:docMk/>
            <pc:sldMk cId="3218537423" sldId="286"/>
            <ac:spMk id="11" creationId="{595004C0-3CB4-2049-B6C6-BCCA11261E5E}"/>
          </ac:spMkLst>
        </pc:spChg>
        <pc:spChg chg="add del mod">
          <ac:chgData name="松山 ファミリー" userId="9fadbf8cd42e59b5" providerId="LiveId" clId="{8D83364F-1F14-BD4F-9243-090CB49EDD13}" dt="2022-06-22T04:32:31.654" v="15042" actId="478"/>
          <ac:spMkLst>
            <pc:docMk/>
            <pc:sldMk cId="3218537423" sldId="286"/>
            <ac:spMk id="12" creationId="{51C2DDF8-0E3E-D849-B5AE-CAF405310904}"/>
          </ac:spMkLst>
        </pc:spChg>
        <pc:spChg chg="add del mod">
          <ac:chgData name="松山 ファミリー" userId="9fadbf8cd42e59b5" providerId="LiveId" clId="{8D83364F-1F14-BD4F-9243-090CB49EDD13}" dt="2022-06-22T04:32:50.423" v="15047" actId="478"/>
          <ac:spMkLst>
            <pc:docMk/>
            <pc:sldMk cId="3218537423" sldId="286"/>
            <ac:spMk id="13" creationId="{2280DA42-DECA-A948-858F-A897A4B7ED3B}"/>
          </ac:spMkLst>
        </pc:spChg>
        <pc:spChg chg="add mod">
          <ac:chgData name="松山 ファミリー" userId="9fadbf8cd42e59b5" providerId="LiveId" clId="{8D83364F-1F14-BD4F-9243-090CB49EDD13}" dt="2022-06-22T06:15:30.379" v="17454" actId="20577"/>
          <ac:spMkLst>
            <pc:docMk/>
            <pc:sldMk cId="3218537423" sldId="286"/>
            <ac:spMk id="15" creationId="{1A6D99BB-7025-AF4D-87C9-73FFB80313B6}"/>
          </ac:spMkLst>
        </pc:spChg>
        <pc:spChg chg="add mod">
          <ac:chgData name="松山 ファミリー" userId="9fadbf8cd42e59b5" providerId="LiveId" clId="{8D83364F-1F14-BD4F-9243-090CB49EDD13}" dt="2022-06-22T04:35:13.536" v="15078" actId="113"/>
          <ac:spMkLst>
            <pc:docMk/>
            <pc:sldMk cId="3218537423" sldId="286"/>
            <ac:spMk id="19" creationId="{430FB9EA-6288-4448-AB14-C4ABFD1F4935}"/>
          </ac:spMkLst>
        </pc:spChg>
        <pc:spChg chg="add mod">
          <ac:chgData name="松山 ファミリー" userId="9fadbf8cd42e59b5" providerId="LiveId" clId="{8D83364F-1F14-BD4F-9243-090CB49EDD13}" dt="2022-06-27T09:24:38.079" v="38302" actId="1076"/>
          <ac:spMkLst>
            <pc:docMk/>
            <pc:sldMk cId="3218537423" sldId="286"/>
            <ac:spMk id="21" creationId="{F3965C3D-C0A9-C846-B0AE-3C5D5085DC2F}"/>
          </ac:spMkLst>
        </pc:spChg>
        <pc:grpChg chg="add mod">
          <ac:chgData name="松山 ファミリー" userId="9fadbf8cd42e59b5" providerId="LiveId" clId="{8D83364F-1F14-BD4F-9243-090CB49EDD13}" dt="2022-06-22T04:25:04.566" v="14950" actId="1076"/>
          <ac:grpSpMkLst>
            <pc:docMk/>
            <pc:sldMk cId="3218537423" sldId="286"/>
            <ac:grpSpMk id="3" creationId="{582239B2-7DBA-ED49-A6DB-1B3322984E44}"/>
          </ac:grpSpMkLst>
        </pc:grpChg>
        <pc:grpChg chg="add mod">
          <ac:chgData name="松山 ファミリー" userId="9fadbf8cd42e59b5" providerId="LiveId" clId="{8D83364F-1F14-BD4F-9243-090CB49EDD13}" dt="2022-06-22T04:26:02.574" v="14960" actId="1076"/>
          <ac:grpSpMkLst>
            <pc:docMk/>
            <pc:sldMk cId="3218537423" sldId="286"/>
            <ac:grpSpMk id="6" creationId="{AA0E7D31-CF6F-5247-8E3D-4DE5580FA531}"/>
          </ac:grpSpMkLst>
        </pc:grpChg>
        <pc:grpChg chg="add del mod">
          <ac:chgData name="松山 ファミリー" userId="9fadbf8cd42e59b5" providerId="LiveId" clId="{8D83364F-1F14-BD4F-9243-090CB49EDD13}" dt="2022-06-24T08:56:06.048" v="29815" actId="478"/>
          <ac:grpSpMkLst>
            <pc:docMk/>
            <pc:sldMk cId="3218537423" sldId="286"/>
            <ac:grpSpMk id="17" creationId="{ED11C666-5FD3-054B-855B-3424AD890C48}"/>
          </ac:grpSpMkLst>
        </pc:grpChg>
        <pc:grpChg chg="add mod">
          <ac:chgData name="松山 ファミリー" userId="9fadbf8cd42e59b5" providerId="LiveId" clId="{8D83364F-1F14-BD4F-9243-090CB49EDD13}" dt="2022-06-22T04:34:21.197" v="15065" actId="1076"/>
          <ac:grpSpMkLst>
            <pc:docMk/>
            <pc:sldMk cId="3218537423" sldId="286"/>
            <ac:grpSpMk id="18" creationId="{6DD97521-2BC6-3643-894C-1FB5C2AFACC5}"/>
          </ac:grpSpMkLst>
        </pc:grpChg>
        <pc:grpChg chg="add mod">
          <ac:chgData name="松山 ファミリー" userId="9fadbf8cd42e59b5" providerId="LiveId" clId="{8D83364F-1F14-BD4F-9243-090CB49EDD13}" dt="2022-06-24T10:00:01.875" v="30082" actId="1076"/>
          <ac:grpSpMkLst>
            <pc:docMk/>
            <pc:sldMk cId="3218537423" sldId="286"/>
            <ac:grpSpMk id="20" creationId="{E045BB59-C54F-9049-9628-AA0A0D462B36}"/>
          </ac:grpSpMkLst>
        </pc:grpChg>
        <pc:picChg chg="add del mod">
          <ac:chgData name="松山 ファミリー" userId="9fadbf8cd42e59b5" providerId="LiveId" clId="{8D83364F-1F14-BD4F-9243-090CB49EDD13}" dt="2022-06-02T04:26:29.047" v="817"/>
          <ac:picMkLst>
            <pc:docMk/>
            <pc:sldMk cId="3218537423" sldId="286"/>
            <ac:picMk id="12" creationId="{F9B1A742-F4EB-694B-9FF0-102B9C106288}"/>
          </ac:picMkLst>
        </pc:picChg>
        <pc:picChg chg="add mod">
          <ac:chgData name="松山 ファミリー" userId="9fadbf8cd42e59b5" providerId="LiveId" clId="{8D83364F-1F14-BD4F-9243-090CB49EDD13}" dt="2022-06-22T04:24:44.906" v="14943" actId="1076"/>
          <ac:picMkLst>
            <pc:docMk/>
            <pc:sldMk cId="3218537423" sldId="286"/>
            <ac:picMk id="14" creationId="{BE0C3B1B-73D6-C54D-A56C-A29B893F44CB}"/>
          </ac:picMkLst>
        </pc:picChg>
        <pc:picChg chg="add mod">
          <ac:chgData name="松山 ファミリー" userId="9fadbf8cd42e59b5" providerId="LiveId" clId="{8D83364F-1F14-BD4F-9243-090CB49EDD13}" dt="2022-06-22T04:26:56.348" v="14972" actId="1076"/>
          <ac:picMkLst>
            <pc:docMk/>
            <pc:sldMk cId="3218537423" sldId="286"/>
            <ac:picMk id="16" creationId="{1B35E9FF-201A-9C41-ACE2-AE90B05C80BC}"/>
          </ac:picMkLst>
        </pc:picChg>
        <pc:cxnChg chg="add del">
          <ac:chgData name="松山 ファミリー" userId="9fadbf8cd42e59b5" providerId="LiveId" clId="{8D83364F-1F14-BD4F-9243-090CB49EDD13}" dt="2022-06-02T04:20:57.367" v="690" actId="478"/>
          <ac:cxnSpMkLst>
            <pc:docMk/>
            <pc:sldMk cId="3218537423" sldId="286"/>
            <ac:cxnSpMk id="6" creationId="{441D022C-B4BF-2943-9B22-159F2EDE8C61}"/>
          </ac:cxnSpMkLst>
        </pc:cxnChg>
      </pc:sldChg>
      <pc:sldChg chg="addSp delSp modSp new add del mod modNotesTx">
        <pc:chgData name="松山 ファミリー" userId="9fadbf8cd42e59b5" providerId="LiveId" clId="{8D83364F-1F14-BD4F-9243-090CB49EDD13}" dt="2022-06-02T03:18:02.575" v="576" actId="2696"/>
        <pc:sldMkLst>
          <pc:docMk/>
          <pc:sldMk cId="397842640" sldId="287"/>
        </pc:sldMkLst>
        <pc:spChg chg="mod">
          <ac:chgData name="松山 ファミリー" userId="9fadbf8cd42e59b5" providerId="LiveId" clId="{8D83364F-1F14-BD4F-9243-090CB49EDD13}" dt="2022-06-02T02:10:48.703" v="37" actId="20577"/>
          <ac:spMkLst>
            <pc:docMk/>
            <pc:sldMk cId="397842640" sldId="287"/>
            <ac:spMk id="2" creationId="{6038BAF6-1C68-264C-BDB3-504D8B148CE8}"/>
          </ac:spMkLst>
        </pc:spChg>
        <pc:spChg chg="mod">
          <ac:chgData name="松山 ファミリー" userId="9fadbf8cd42e59b5" providerId="LiveId" clId="{8D83364F-1F14-BD4F-9243-090CB49EDD13}" dt="2022-06-02T03:16:17.484" v="566" actId="20577"/>
          <ac:spMkLst>
            <pc:docMk/>
            <pc:sldMk cId="397842640" sldId="287"/>
            <ac:spMk id="3" creationId="{D733FA1F-D596-E54B-963D-4EC86DDB40F3}"/>
          </ac:spMkLst>
        </pc:spChg>
        <pc:spChg chg="add del mod">
          <ac:chgData name="松山 ファミリー" userId="9fadbf8cd42e59b5" providerId="LiveId" clId="{8D83364F-1F14-BD4F-9243-090CB49EDD13}" dt="2022-06-01T08:07:02.479" v="31" actId="478"/>
          <ac:spMkLst>
            <pc:docMk/>
            <pc:sldMk cId="397842640" sldId="287"/>
            <ac:spMk id="4" creationId="{F345E486-F370-ED4D-9932-7214B3286CCB}"/>
          </ac:spMkLst>
        </pc:spChg>
      </pc:sldChg>
      <pc:sldChg chg="addSp delSp modSp add mod modNotesTx">
        <pc:chgData name="松山 ファミリー" userId="9fadbf8cd42e59b5" providerId="LiveId" clId="{8D83364F-1F14-BD4F-9243-090CB49EDD13}" dt="2022-06-27T14:25:28.147" v="39958" actId="20577"/>
        <pc:sldMkLst>
          <pc:docMk/>
          <pc:sldMk cId="2382633288" sldId="287"/>
        </pc:sldMkLst>
        <pc:spChg chg="mod">
          <ac:chgData name="松山 ファミリー" userId="9fadbf8cd42e59b5" providerId="LiveId" clId="{8D83364F-1F14-BD4F-9243-090CB49EDD13}" dt="2022-06-20T02:01:13.432" v="7499" actId="20577"/>
          <ac:spMkLst>
            <pc:docMk/>
            <pc:sldMk cId="2382633288" sldId="287"/>
            <ac:spMk id="2" creationId="{B0B7B5AA-F71E-5840-9739-A2938CFF51B2}"/>
          </ac:spMkLst>
        </pc:spChg>
        <pc:spChg chg="add mod">
          <ac:chgData name="松山 ファミリー" userId="9fadbf8cd42e59b5" providerId="LiveId" clId="{8D83364F-1F14-BD4F-9243-090CB49EDD13}" dt="2022-06-27T10:21:15.937" v="38780" actId="20577"/>
          <ac:spMkLst>
            <pc:docMk/>
            <pc:sldMk cId="2382633288" sldId="287"/>
            <ac:spMk id="3" creationId="{29CD205E-8E72-F448-8DA1-AC8FF8D9C80A}"/>
          </ac:spMkLst>
        </pc:spChg>
        <pc:spChg chg="add del mod">
          <ac:chgData name="松山 ファミリー" userId="9fadbf8cd42e59b5" providerId="LiveId" clId="{8D83364F-1F14-BD4F-9243-090CB49EDD13}" dt="2022-06-07T06:41:23.697" v="1200" actId="478"/>
          <ac:spMkLst>
            <pc:docMk/>
            <pc:sldMk cId="2382633288" sldId="287"/>
            <ac:spMk id="4" creationId="{3C9EBFB0-532D-6443-AE40-788962D28D2B}"/>
          </ac:spMkLst>
        </pc:spChg>
        <pc:spChg chg="add mod">
          <ac:chgData name="松山 ファミリー" userId="9fadbf8cd42e59b5" providerId="LiveId" clId="{8D83364F-1F14-BD4F-9243-090CB49EDD13}" dt="2022-06-23T15:08:27.654" v="25078" actId="14100"/>
          <ac:spMkLst>
            <pc:docMk/>
            <pc:sldMk cId="2382633288" sldId="287"/>
            <ac:spMk id="4" creationId="{F7094679-DC2D-8341-A4A6-03B6779D909A}"/>
          </ac:spMkLst>
        </pc:spChg>
        <pc:spChg chg="add mod">
          <ac:chgData name="松山 ファミリー" userId="9fadbf8cd42e59b5" providerId="LiveId" clId="{8D83364F-1F14-BD4F-9243-090CB49EDD13}" dt="2022-06-20T08:09:25.907" v="8279" actId="14100"/>
          <ac:spMkLst>
            <pc:docMk/>
            <pc:sldMk cId="2382633288" sldId="287"/>
            <ac:spMk id="6" creationId="{8DFAED06-D611-6F43-9005-16DA4BCCCBB9}"/>
          </ac:spMkLst>
        </pc:spChg>
        <pc:spChg chg="del mod">
          <ac:chgData name="松山 ファミリー" userId="9fadbf8cd42e59b5" providerId="LiveId" clId="{8D83364F-1F14-BD4F-9243-090CB49EDD13}" dt="2022-06-07T06:41:25.906" v="1202" actId="478"/>
          <ac:spMkLst>
            <pc:docMk/>
            <pc:sldMk cId="2382633288" sldId="287"/>
            <ac:spMk id="6" creationId="{B97278B3-481F-5E4B-8C25-E7716C2DE7E1}"/>
          </ac:spMkLst>
        </pc:spChg>
        <pc:spChg chg="del">
          <ac:chgData name="松山 ファミリー" userId="9fadbf8cd42e59b5" providerId="LiveId" clId="{8D83364F-1F14-BD4F-9243-090CB49EDD13}" dt="2022-06-07T06:41:27.928" v="1203" actId="478"/>
          <ac:spMkLst>
            <pc:docMk/>
            <pc:sldMk cId="2382633288" sldId="287"/>
            <ac:spMk id="7" creationId="{26C07216-AAC6-7F45-AFFC-0084473F621C}"/>
          </ac:spMkLst>
        </pc:spChg>
        <pc:spChg chg="add mod">
          <ac:chgData name="松山 ファミリー" userId="9fadbf8cd42e59b5" providerId="LiveId" clId="{8D83364F-1F14-BD4F-9243-090CB49EDD13}" dt="2022-06-23T15:08:02.058" v="25077" actId="166"/>
          <ac:spMkLst>
            <pc:docMk/>
            <pc:sldMk cId="2382633288" sldId="287"/>
            <ac:spMk id="8" creationId="{6559B1EF-2EE5-E948-A050-BED222B99151}"/>
          </ac:spMkLst>
        </pc:spChg>
        <pc:spChg chg="add del mod">
          <ac:chgData name="松山 ファミリー" userId="9fadbf8cd42e59b5" providerId="LiveId" clId="{8D83364F-1F14-BD4F-9243-090CB49EDD13}" dt="2022-06-23T16:08:14.280" v="25852" actId="478"/>
          <ac:spMkLst>
            <pc:docMk/>
            <pc:sldMk cId="2382633288" sldId="287"/>
            <ac:spMk id="10" creationId="{762277B1-948F-6040-86B0-2B9203237DD8}"/>
          </ac:spMkLst>
        </pc:spChg>
        <pc:spChg chg="add mod">
          <ac:chgData name="松山 ファミリー" userId="9fadbf8cd42e59b5" providerId="LiveId" clId="{8D83364F-1F14-BD4F-9243-090CB49EDD13}" dt="2022-06-23T14:21:23.263" v="24047" actId="1076"/>
          <ac:spMkLst>
            <pc:docMk/>
            <pc:sldMk cId="2382633288" sldId="287"/>
            <ac:spMk id="11" creationId="{8BB7DD8D-35A3-9F42-A65E-207E505BCCD7}"/>
          </ac:spMkLst>
        </pc:spChg>
        <pc:spChg chg="add del mod">
          <ac:chgData name="松山 ファミリー" userId="9fadbf8cd42e59b5" providerId="LiveId" clId="{8D83364F-1F14-BD4F-9243-090CB49EDD13}" dt="2022-06-23T14:45:44.698" v="24529" actId="478"/>
          <ac:spMkLst>
            <pc:docMk/>
            <pc:sldMk cId="2382633288" sldId="287"/>
            <ac:spMk id="13" creationId="{5C2D8A27-5DB5-D746-9A5B-2A62B7B198AE}"/>
          </ac:spMkLst>
        </pc:spChg>
        <pc:spChg chg="add mod">
          <ac:chgData name="松山 ファミリー" userId="9fadbf8cd42e59b5" providerId="LiveId" clId="{8D83364F-1F14-BD4F-9243-090CB49EDD13}" dt="2022-06-23T14:53:11.302" v="24750" actId="14100"/>
          <ac:spMkLst>
            <pc:docMk/>
            <pc:sldMk cId="2382633288" sldId="287"/>
            <ac:spMk id="17" creationId="{807C0234-10DC-C54B-B157-A2BF8222DCC6}"/>
          </ac:spMkLst>
        </pc:spChg>
        <pc:spChg chg="add del mod">
          <ac:chgData name="松山 ファミリー" userId="9fadbf8cd42e59b5" providerId="LiveId" clId="{8D83364F-1F14-BD4F-9243-090CB49EDD13}" dt="2022-06-23T14:35:36.926" v="24320" actId="478"/>
          <ac:spMkLst>
            <pc:docMk/>
            <pc:sldMk cId="2382633288" sldId="287"/>
            <ac:spMk id="19" creationId="{CE033CB6-FCF7-CC49-BAAA-A5153C528558}"/>
          </ac:spMkLst>
        </pc:spChg>
        <pc:spChg chg="add del mod">
          <ac:chgData name="松山 ファミリー" userId="9fadbf8cd42e59b5" providerId="LiveId" clId="{8D83364F-1F14-BD4F-9243-090CB49EDD13}" dt="2022-06-23T14:35:34.624" v="24319" actId="478"/>
          <ac:spMkLst>
            <pc:docMk/>
            <pc:sldMk cId="2382633288" sldId="287"/>
            <ac:spMk id="20" creationId="{BC9742DF-A7B8-6A46-859C-29F5DA7CC087}"/>
          </ac:spMkLst>
        </pc:spChg>
        <pc:spChg chg="add mod">
          <ac:chgData name="松山 ファミリー" userId="9fadbf8cd42e59b5" providerId="LiveId" clId="{8D83364F-1F14-BD4F-9243-090CB49EDD13}" dt="2022-06-27T09:25:05.881" v="38304" actId="1076"/>
          <ac:spMkLst>
            <pc:docMk/>
            <pc:sldMk cId="2382633288" sldId="287"/>
            <ac:spMk id="21" creationId="{EB7A08EA-B45A-B64E-BC27-3284D2A71B56}"/>
          </ac:spMkLst>
        </pc:spChg>
        <pc:spChg chg="add mod">
          <ac:chgData name="松山 ファミリー" userId="9fadbf8cd42e59b5" providerId="LiveId" clId="{8D83364F-1F14-BD4F-9243-090CB49EDD13}" dt="2022-06-23T16:27:12.483" v="26302" actId="20577"/>
          <ac:spMkLst>
            <pc:docMk/>
            <pc:sldMk cId="2382633288" sldId="287"/>
            <ac:spMk id="37" creationId="{6D8E0FBD-71DA-1E42-ABAB-518168976DDA}"/>
          </ac:spMkLst>
        </pc:spChg>
        <pc:spChg chg="add mod">
          <ac:chgData name="松山 ファミリー" userId="9fadbf8cd42e59b5" providerId="LiveId" clId="{8D83364F-1F14-BD4F-9243-090CB49EDD13}" dt="2022-06-23T15:05:16.867" v="25059" actId="1076"/>
          <ac:spMkLst>
            <pc:docMk/>
            <pc:sldMk cId="2382633288" sldId="287"/>
            <ac:spMk id="52" creationId="{C6FC5505-6D59-924A-AA0B-839136369B83}"/>
          </ac:spMkLst>
        </pc:spChg>
        <pc:spChg chg="add mod">
          <ac:chgData name="松山 ファミリー" userId="9fadbf8cd42e59b5" providerId="LiveId" clId="{8D83364F-1F14-BD4F-9243-090CB49EDD13}" dt="2022-06-23T15:19:52.030" v="25292" actId="404"/>
          <ac:spMkLst>
            <pc:docMk/>
            <pc:sldMk cId="2382633288" sldId="287"/>
            <ac:spMk id="60" creationId="{05AAB51C-61FE-C449-8422-9A970D28872F}"/>
          </ac:spMkLst>
        </pc:spChg>
        <pc:spChg chg="add del mod">
          <ac:chgData name="松山 ファミリー" userId="9fadbf8cd42e59b5" providerId="LiveId" clId="{8D83364F-1F14-BD4F-9243-090CB49EDD13}" dt="2022-06-23T15:20:53.542" v="25309" actId="478"/>
          <ac:spMkLst>
            <pc:docMk/>
            <pc:sldMk cId="2382633288" sldId="287"/>
            <ac:spMk id="61" creationId="{70916C1E-D58B-1A45-BBB0-32D91E33C629}"/>
          </ac:spMkLst>
        </pc:spChg>
        <pc:spChg chg="add mod">
          <ac:chgData name="松山 ファミリー" userId="9fadbf8cd42e59b5" providerId="LiveId" clId="{8D83364F-1F14-BD4F-9243-090CB49EDD13}" dt="2022-06-23T15:55:14.048" v="25385" actId="1076"/>
          <ac:spMkLst>
            <pc:docMk/>
            <pc:sldMk cId="2382633288" sldId="287"/>
            <ac:spMk id="62" creationId="{2DCC5314-BA45-B248-B057-005D80480CD8}"/>
          </ac:spMkLst>
        </pc:spChg>
        <pc:spChg chg="add del mod">
          <ac:chgData name="松山 ファミリー" userId="9fadbf8cd42e59b5" providerId="LiveId" clId="{8D83364F-1F14-BD4F-9243-090CB49EDD13}" dt="2022-06-23T16:03:21.178" v="25577" actId="478"/>
          <ac:spMkLst>
            <pc:docMk/>
            <pc:sldMk cId="2382633288" sldId="287"/>
            <ac:spMk id="65" creationId="{0C06411C-EF00-E745-BC8E-23306C699384}"/>
          </ac:spMkLst>
        </pc:spChg>
        <pc:grpChg chg="add mod">
          <ac:chgData name="松山 ファミリー" userId="9fadbf8cd42e59b5" providerId="LiveId" clId="{8D83364F-1F14-BD4F-9243-090CB49EDD13}" dt="2022-06-24T11:03:01.647" v="30113" actId="1076"/>
          <ac:grpSpMkLst>
            <pc:docMk/>
            <pc:sldMk cId="2382633288" sldId="287"/>
            <ac:grpSpMk id="7" creationId="{9D944F9D-230C-1E49-8697-C0990615A8DF}"/>
          </ac:grpSpMkLst>
        </pc:grpChg>
        <pc:grpChg chg="add mod">
          <ac:chgData name="松山 ファミリー" userId="9fadbf8cd42e59b5" providerId="LiveId" clId="{8D83364F-1F14-BD4F-9243-090CB49EDD13}" dt="2022-06-23T14:53:47.441" v="24760" actId="1076"/>
          <ac:grpSpMkLst>
            <pc:docMk/>
            <pc:sldMk cId="2382633288" sldId="287"/>
            <ac:grpSpMk id="12" creationId="{F97C5DB2-AB56-6D44-AF8D-F30860377F54}"/>
          </ac:grpSpMkLst>
        </pc:grpChg>
        <pc:grpChg chg="add">
          <ac:chgData name="松山 ファミリー" userId="9fadbf8cd42e59b5" providerId="LiveId" clId="{8D83364F-1F14-BD4F-9243-090CB49EDD13}" dt="2022-06-23T14:54:18.237" v="24763" actId="164"/>
          <ac:grpSpMkLst>
            <pc:docMk/>
            <pc:sldMk cId="2382633288" sldId="287"/>
            <ac:grpSpMk id="49" creationId="{EB13ED4D-AD06-1644-9142-5953A0AE21A7}"/>
          </ac:grpSpMkLst>
        </pc:grpChg>
        <pc:grpChg chg="add mod topLvl">
          <ac:chgData name="松山 ファミリー" userId="9fadbf8cd42e59b5" providerId="LiveId" clId="{8D83364F-1F14-BD4F-9243-090CB49EDD13}" dt="2022-06-23T15:06:51.151" v="25071" actId="165"/>
          <ac:grpSpMkLst>
            <pc:docMk/>
            <pc:sldMk cId="2382633288" sldId="287"/>
            <ac:grpSpMk id="57" creationId="{2773D01E-1470-E445-8952-27C1EF11741E}"/>
          </ac:grpSpMkLst>
        </pc:grpChg>
        <pc:grpChg chg="add del mod">
          <ac:chgData name="松山 ファミリー" userId="9fadbf8cd42e59b5" providerId="LiveId" clId="{8D83364F-1F14-BD4F-9243-090CB49EDD13}" dt="2022-06-23T15:06:51.151" v="25071" actId="165"/>
          <ac:grpSpMkLst>
            <pc:docMk/>
            <pc:sldMk cId="2382633288" sldId="287"/>
            <ac:grpSpMk id="58" creationId="{B3281E2E-5DAD-9747-912B-83043C0EBCF0}"/>
          </ac:grpSpMkLst>
        </pc:grpChg>
        <pc:grpChg chg="add mod topLvl">
          <ac:chgData name="松山 ファミリー" userId="9fadbf8cd42e59b5" providerId="LiveId" clId="{8D83364F-1F14-BD4F-9243-090CB49EDD13}" dt="2022-06-23T16:03:18.051" v="25575" actId="164"/>
          <ac:grpSpMkLst>
            <pc:docMk/>
            <pc:sldMk cId="2382633288" sldId="287"/>
            <ac:grpSpMk id="59" creationId="{AE7FDDB5-497E-3E43-BC1C-D7743B314301}"/>
          </ac:grpSpMkLst>
        </pc:grpChg>
        <pc:grpChg chg="add del mod">
          <ac:chgData name="松山 ファミリー" userId="9fadbf8cd42e59b5" providerId="LiveId" clId="{8D83364F-1F14-BD4F-9243-090CB49EDD13}" dt="2022-06-23T16:03:25.839" v="25579" actId="167"/>
          <ac:grpSpMkLst>
            <pc:docMk/>
            <pc:sldMk cId="2382633288" sldId="287"/>
            <ac:grpSpMk id="66" creationId="{877F6731-1C33-CB4E-ACF7-C1DB3CEB0E28}"/>
          </ac:grpSpMkLst>
        </pc:grpChg>
        <pc:grpChg chg="add mod">
          <ac:chgData name="松山 ファミリー" userId="9fadbf8cd42e59b5" providerId="LiveId" clId="{8D83364F-1F14-BD4F-9243-090CB49EDD13}" dt="2022-06-23T16:03:40.200" v="25581" actId="167"/>
          <ac:grpSpMkLst>
            <pc:docMk/>
            <pc:sldMk cId="2382633288" sldId="287"/>
            <ac:grpSpMk id="67" creationId="{E33B6BD3-0E8B-604E-9F95-DE31396FB40B}"/>
          </ac:grpSpMkLst>
        </pc:grpChg>
        <pc:picChg chg="del">
          <ac:chgData name="松山 ファミリー" userId="9fadbf8cd42e59b5" providerId="LiveId" clId="{8D83364F-1F14-BD4F-9243-090CB49EDD13}" dt="2022-06-07T06:41:16.383" v="1199" actId="478"/>
          <ac:picMkLst>
            <pc:docMk/>
            <pc:sldMk cId="2382633288" sldId="287"/>
            <ac:picMk id="5" creationId="{2BFDE12C-F3F7-D44C-81DE-AB6B5DFE6B71}"/>
          </ac:picMkLst>
        </pc:picChg>
        <pc:picChg chg="add mod">
          <ac:chgData name="松山 ファミリー" userId="9fadbf8cd42e59b5" providerId="LiveId" clId="{8D83364F-1F14-BD4F-9243-090CB49EDD13}" dt="2022-06-20T08:05:19.965" v="8250" actId="1076"/>
          <ac:picMkLst>
            <pc:docMk/>
            <pc:sldMk cId="2382633288" sldId="287"/>
            <ac:picMk id="5" creationId="{3598A629-F0B6-8946-BF24-0F7A7C13EA22}"/>
          </ac:picMkLst>
        </pc:picChg>
        <pc:picChg chg="add mod">
          <ac:chgData name="松山 ファミリー" userId="9fadbf8cd42e59b5" providerId="LiveId" clId="{8D83364F-1F14-BD4F-9243-090CB49EDD13}" dt="2022-06-23T15:07:01.517" v="25073" actId="1076"/>
          <ac:picMkLst>
            <pc:docMk/>
            <pc:sldMk cId="2382633288" sldId="287"/>
            <ac:picMk id="9" creationId="{BF6F8D95-2B7B-1F44-8839-019F86015EB5}"/>
          </ac:picMkLst>
        </pc:picChg>
        <pc:cxnChg chg="add mod">
          <ac:chgData name="松山 ファミリー" userId="9fadbf8cd42e59b5" providerId="LiveId" clId="{8D83364F-1F14-BD4F-9243-090CB49EDD13}" dt="2022-06-25T02:17:51.761" v="34339" actId="14100"/>
          <ac:cxnSpMkLst>
            <pc:docMk/>
            <pc:sldMk cId="2382633288" sldId="287"/>
            <ac:cxnSpMk id="13" creationId="{0ABAAB18-1BB0-9848-BE5C-A60094154E9C}"/>
          </ac:cxnSpMkLst>
        </pc:cxnChg>
        <pc:cxnChg chg="add mod">
          <ac:chgData name="松山 ファミリー" userId="9fadbf8cd42e59b5" providerId="LiveId" clId="{8D83364F-1F14-BD4F-9243-090CB49EDD13}" dt="2022-06-23T14:58:44.024" v="24777" actId="13822"/>
          <ac:cxnSpMkLst>
            <pc:docMk/>
            <pc:sldMk cId="2382633288" sldId="287"/>
            <ac:cxnSpMk id="15" creationId="{F6327E1F-FC88-884E-9948-9ACF8832B1F3}"/>
          </ac:cxnSpMkLst>
        </pc:cxnChg>
        <pc:cxnChg chg="add del">
          <ac:chgData name="松山 ファミリー" userId="9fadbf8cd42e59b5" providerId="LiveId" clId="{8D83364F-1F14-BD4F-9243-090CB49EDD13}" dt="2022-06-23T14:35:53.856" v="24322" actId="478"/>
          <ac:cxnSpMkLst>
            <pc:docMk/>
            <pc:sldMk cId="2382633288" sldId="287"/>
            <ac:cxnSpMk id="22" creationId="{C3CB137B-2871-6E44-8FA4-990DD9A90A0E}"/>
          </ac:cxnSpMkLst>
        </pc:cxnChg>
        <pc:cxnChg chg="add mod">
          <ac:chgData name="松山 ファミリー" userId="9fadbf8cd42e59b5" providerId="LiveId" clId="{8D83364F-1F14-BD4F-9243-090CB49EDD13}" dt="2022-06-23T14:54:02.141" v="24762" actId="1076"/>
          <ac:cxnSpMkLst>
            <pc:docMk/>
            <pc:sldMk cId="2382633288" sldId="287"/>
            <ac:cxnSpMk id="24" creationId="{3E48DE74-4408-E045-805D-3668025ADC5E}"/>
          </ac:cxnSpMkLst>
        </pc:cxnChg>
        <pc:cxnChg chg="add mod">
          <ac:chgData name="松山 ファミリー" userId="9fadbf8cd42e59b5" providerId="LiveId" clId="{8D83364F-1F14-BD4F-9243-090CB49EDD13}" dt="2022-06-23T14:53:28.899" v="24752" actId="1076"/>
          <ac:cxnSpMkLst>
            <pc:docMk/>
            <pc:sldMk cId="2382633288" sldId="287"/>
            <ac:cxnSpMk id="25" creationId="{985CBBB8-C6B4-ED45-BCB8-70B1141A95D9}"/>
          </ac:cxnSpMkLst>
        </pc:cxnChg>
        <pc:cxnChg chg="add mod">
          <ac:chgData name="松山 ファミリー" userId="9fadbf8cd42e59b5" providerId="LiveId" clId="{8D83364F-1F14-BD4F-9243-090CB49EDD13}" dt="2022-06-23T14:53:33.581" v="24754" actId="1076"/>
          <ac:cxnSpMkLst>
            <pc:docMk/>
            <pc:sldMk cId="2382633288" sldId="287"/>
            <ac:cxnSpMk id="28" creationId="{49EBFA88-574E-5145-9DE4-5D8101CE34F2}"/>
          </ac:cxnSpMkLst>
        </pc:cxnChg>
        <pc:cxnChg chg="add mod">
          <ac:chgData name="松山 ファミリー" userId="9fadbf8cd42e59b5" providerId="LiveId" clId="{8D83364F-1F14-BD4F-9243-090CB49EDD13}" dt="2022-06-23T14:53:40.319" v="24756" actId="1076"/>
          <ac:cxnSpMkLst>
            <pc:docMk/>
            <pc:sldMk cId="2382633288" sldId="287"/>
            <ac:cxnSpMk id="31" creationId="{2F825C71-40EE-394B-ABF9-509AB3D0A747}"/>
          </ac:cxnSpMkLst>
        </pc:cxnChg>
        <pc:cxnChg chg="add mod topLvl">
          <ac:chgData name="松山 ファミリー" userId="9fadbf8cd42e59b5" providerId="LiveId" clId="{8D83364F-1F14-BD4F-9243-090CB49EDD13}" dt="2022-06-23T15:06:51.151" v="25071" actId="165"/>
          <ac:cxnSpMkLst>
            <pc:docMk/>
            <pc:sldMk cId="2382633288" sldId="287"/>
            <ac:cxnSpMk id="50" creationId="{D1EE7CBD-C0E1-224C-B1A1-C956190DB588}"/>
          </ac:cxnSpMkLst>
        </pc:cxnChg>
        <pc:cxnChg chg="add mod">
          <ac:chgData name="松山 ファミリー" userId="9fadbf8cd42e59b5" providerId="LiveId" clId="{8D83364F-1F14-BD4F-9243-090CB49EDD13}" dt="2022-06-23T15:05:21.395" v="25060" actId="1076"/>
          <ac:cxnSpMkLst>
            <pc:docMk/>
            <pc:sldMk cId="2382633288" sldId="287"/>
            <ac:cxnSpMk id="53" creationId="{1BDE2714-D2D7-4642-90C6-F5A3E98E4BF8}"/>
          </ac:cxnSpMkLst>
        </pc:cxnChg>
        <pc:cxnChg chg="add mod topLvl">
          <ac:chgData name="松山 ファミリー" userId="9fadbf8cd42e59b5" providerId="LiveId" clId="{8D83364F-1F14-BD4F-9243-090CB49EDD13}" dt="2022-06-23T16:03:18.051" v="25575" actId="164"/>
          <ac:cxnSpMkLst>
            <pc:docMk/>
            <pc:sldMk cId="2382633288" sldId="287"/>
            <ac:cxnSpMk id="63" creationId="{4C74850C-0BC2-9B48-B414-2DE67861393D}"/>
          </ac:cxnSpMkLst>
        </pc:cxnChg>
        <pc:cxnChg chg="add del mod">
          <ac:chgData name="松山 ファミリー" userId="9fadbf8cd42e59b5" providerId="LiveId" clId="{8D83364F-1F14-BD4F-9243-090CB49EDD13}" dt="2022-06-23T16:04:27.791" v="25591" actId="478"/>
          <ac:cxnSpMkLst>
            <pc:docMk/>
            <pc:sldMk cId="2382633288" sldId="287"/>
            <ac:cxnSpMk id="68" creationId="{47C3FA24-1EFA-8742-8216-56D9CAA991D5}"/>
          </ac:cxnSpMkLst>
        </pc:cxnChg>
      </pc:sldChg>
      <pc:sldChg chg="new del">
        <pc:chgData name="松山 ファミリー" userId="9fadbf8cd42e59b5" providerId="LiveId" clId="{8D83364F-1F14-BD4F-9243-090CB49EDD13}" dt="2022-06-08T05:56:19.910" v="1313" actId="2696"/>
        <pc:sldMkLst>
          <pc:docMk/>
          <pc:sldMk cId="2199880703" sldId="288"/>
        </pc:sldMkLst>
      </pc:sldChg>
      <pc:sldChg chg="add del">
        <pc:chgData name="松山 ファミリー" userId="9fadbf8cd42e59b5" providerId="LiveId" clId="{8D83364F-1F14-BD4F-9243-090CB49EDD13}" dt="2022-06-07T06:41:39.134" v="1216"/>
        <pc:sldMkLst>
          <pc:docMk/>
          <pc:sldMk cId="2689018508" sldId="288"/>
        </pc:sldMkLst>
      </pc:sldChg>
      <pc:sldChg chg="addSp delSp modSp add mod modNotesTx">
        <pc:chgData name="松山 ファミリー" userId="9fadbf8cd42e59b5" providerId="LiveId" clId="{8D83364F-1F14-BD4F-9243-090CB49EDD13}" dt="2022-07-03T06:34:28.170" v="46987" actId="1076"/>
        <pc:sldMkLst>
          <pc:docMk/>
          <pc:sldMk cId="3710492616" sldId="289"/>
        </pc:sldMkLst>
        <pc:spChg chg="mod">
          <ac:chgData name="松山 ファミリー" userId="9fadbf8cd42e59b5" providerId="LiveId" clId="{8D83364F-1F14-BD4F-9243-090CB49EDD13}" dt="2022-06-25T04:24:27.684" v="34785" actId="20577"/>
          <ac:spMkLst>
            <pc:docMk/>
            <pc:sldMk cId="3710492616" sldId="289"/>
            <ac:spMk id="2" creationId="{B0B7B5AA-F71E-5840-9739-A2938CFF51B2}"/>
          </ac:spMkLst>
        </pc:spChg>
        <pc:spChg chg="add del mod">
          <ac:chgData name="松山 ファミリー" userId="9fadbf8cd42e59b5" providerId="LiveId" clId="{8D83364F-1F14-BD4F-9243-090CB49EDD13}" dt="2022-06-24T12:26:26.456" v="30164" actId="478"/>
          <ac:spMkLst>
            <pc:docMk/>
            <pc:sldMk cId="3710492616" sldId="289"/>
            <ac:spMk id="3" creationId="{47854A5A-58EE-7243-BF3A-5F9247FDAAA7}"/>
          </ac:spMkLst>
        </pc:spChg>
        <pc:spChg chg="add mod">
          <ac:chgData name="松山 ファミリー" userId="9fadbf8cd42e59b5" providerId="LiveId" clId="{8D83364F-1F14-BD4F-9243-090CB49EDD13}" dt="2022-07-03T06:34:28.170" v="46987" actId="1076"/>
          <ac:spMkLst>
            <pc:docMk/>
            <pc:sldMk cId="3710492616" sldId="289"/>
            <ac:spMk id="3" creationId="{E639E6FD-311D-4744-93FD-F1D5C7A03714}"/>
          </ac:spMkLst>
        </pc:spChg>
        <pc:spChg chg="add del mod">
          <ac:chgData name="松山 ファミリー" userId="9fadbf8cd42e59b5" providerId="LiveId" clId="{8D83364F-1F14-BD4F-9243-090CB49EDD13}" dt="2022-06-21T06:23:38.496" v="10720" actId="767"/>
          <ac:spMkLst>
            <pc:docMk/>
            <pc:sldMk cId="3710492616" sldId="289"/>
            <ac:spMk id="5" creationId="{39E677BB-8631-2342-AAB5-D7D33F41ADA8}"/>
          </ac:spMkLst>
        </pc:spChg>
        <pc:spChg chg="add mod">
          <ac:chgData name="松山 ファミリー" userId="9fadbf8cd42e59b5" providerId="LiveId" clId="{8D83364F-1F14-BD4F-9243-090CB49EDD13}" dt="2022-06-23T16:38:09.796" v="26542" actId="20577"/>
          <ac:spMkLst>
            <pc:docMk/>
            <pc:sldMk cId="3710492616" sldId="289"/>
            <ac:spMk id="5" creationId="{8FF4B596-C872-0842-A2CC-661981763419}"/>
          </ac:spMkLst>
        </pc:spChg>
        <pc:spChg chg="add mod">
          <ac:chgData name="松山 ファミリー" userId="9fadbf8cd42e59b5" providerId="LiveId" clId="{8D83364F-1F14-BD4F-9243-090CB49EDD13}" dt="2022-06-23T16:22:47.929" v="26212" actId="20577"/>
          <ac:spMkLst>
            <pc:docMk/>
            <pc:sldMk cId="3710492616" sldId="289"/>
            <ac:spMk id="6" creationId="{B1F4DAA1-3FF5-E249-A07D-13730AA75BB0}"/>
          </ac:spMkLst>
        </pc:spChg>
        <pc:spChg chg="add del mod">
          <ac:chgData name="松山 ファミリー" userId="9fadbf8cd42e59b5" providerId="LiveId" clId="{8D83364F-1F14-BD4F-9243-090CB49EDD13}" dt="2022-06-24T12:26:31.401" v="30166" actId="478"/>
          <ac:spMkLst>
            <pc:docMk/>
            <pc:sldMk cId="3710492616" sldId="289"/>
            <ac:spMk id="9" creationId="{981A1B9D-41C1-854A-B928-E7870FDF7C7A}"/>
          </ac:spMkLst>
        </pc:spChg>
        <pc:spChg chg="add del mod">
          <ac:chgData name="松山 ファミリー" userId="9fadbf8cd42e59b5" providerId="LiveId" clId="{8D83364F-1F14-BD4F-9243-090CB49EDD13}" dt="2022-06-24T13:01:18.272" v="30944" actId="478"/>
          <ac:spMkLst>
            <pc:docMk/>
            <pc:sldMk cId="3710492616" sldId="289"/>
            <ac:spMk id="10" creationId="{73E82C85-B610-154D-A779-4149563B9D0B}"/>
          </ac:spMkLst>
        </pc:spChg>
        <pc:spChg chg="add del mod">
          <ac:chgData name="松山 ファミリー" userId="9fadbf8cd42e59b5" providerId="LiveId" clId="{8D83364F-1F14-BD4F-9243-090CB49EDD13}" dt="2022-06-24T02:34:07.448" v="27042" actId="478"/>
          <ac:spMkLst>
            <pc:docMk/>
            <pc:sldMk cId="3710492616" sldId="289"/>
            <ac:spMk id="11" creationId="{F34E5942-192C-1744-B47A-35DE5FDA0CD8}"/>
          </ac:spMkLst>
        </pc:spChg>
        <pc:spChg chg="add del mod">
          <ac:chgData name="松山 ファミリー" userId="9fadbf8cd42e59b5" providerId="LiveId" clId="{8D83364F-1F14-BD4F-9243-090CB49EDD13}" dt="2022-06-24T02:48:47.672" v="27161" actId="478"/>
          <ac:spMkLst>
            <pc:docMk/>
            <pc:sldMk cId="3710492616" sldId="289"/>
            <ac:spMk id="12" creationId="{B6D61C74-093B-2E41-AF8E-4FC2E5D87298}"/>
          </ac:spMkLst>
        </pc:spChg>
        <pc:spChg chg="add del mod">
          <ac:chgData name="松山 ファミリー" userId="9fadbf8cd42e59b5" providerId="LiveId" clId="{8D83364F-1F14-BD4F-9243-090CB49EDD13}" dt="2022-06-24T02:54:04.199" v="27361" actId="478"/>
          <ac:spMkLst>
            <pc:docMk/>
            <pc:sldMk cId="3710492616" sldId="289"/>
            <ac:spMk id="13" creationId="{7429C202-7B06-D247-A403-86233F9B02BA}"/>
          </ac:spMkLst>
        </pc:spChg>
        <pc:spChg chg="add del mod">
          <ac:chgData name="松山 ファミリー" userId="9fadbf8cd42e59b5" providerId="LiveId" clId="{8D83364F-1F14-BD4F-9243-090CB49EDD13}" dt="2022-06-24T02:54:06.210" v="27362" actId="478"/>
          <ac:spMkLst>
            <pc:docMk/>
            <pc:sldMk cId="3710492616" sldId="289"/>
            <ac:spMk id="14" creationId="{C4536F47-A7CD-5F40-B0C8-32E712EDF271}"/>
          </ac:spMkLst>
        </pc:spChg>
        <pc:spChg chg="add mod">
          <ac:chgData name="松山 ファミリー" userId="9fadbf8cd42e59b5" providerId="LiveId" clId="{8D83364F-1F14-BD4F-9243-090CB49EDD13}" dt="2022-07-03T06:29:18.671" v="46642" actId="1076"/>
          <ac:spMkLst>
            <pc:docMk/>
            <pc:sldMk cId="3710492616" sldId="289"/>
            <ac:spMk id="15" creationId="{9295DE01-1B11-804D-84FA-3FFA00155EC9}"/>
          </ac:spMkLst>
        </pc:spChg>
        <pc:spChg chg="add del mod">
          <ac:chgData name="松山 ファミリー" userId="9fadbf8cd42e59b5" providerId="LiveId" clId="{8D83364F-1F14-BD4F-9243-090CB49EDD13}" dt="2022-06-24T12:26:32.691" v="30167" actId="478"/>
          <ac:spMkLst>
            <pc:docMk/>
            <pc:sldMk cId="3710492616" sldId="289"/>
            <ac:spMk id="17" creationId="{F615AA51-7CFD-E24F-BF88-FEC4825AFABE}"/>
          </ac:spMkLst>
        </pc:spChg>
        <pc:spChg chg="add del mod">
          <ac:chgData name="松山 ファミリー" userId="9fadbf8cd42e59b5" providerId="LiveId" clId="{8D83364F-1F14-BD4F-9243-090CB49EDD13}" dt="2022-06-24T12:26:28.233" v="30165" actId="478"/>
          <ac:spMkLst>
            <pc:docMk/>
            <pc:sldMk cId="3710492616" sldId="289"/>
            <ac:spMk id="20" creationId="{56958AED-EE15-2347-9077-BA4CF658B17A}"/>
          </ac:spMkLst>
        </pc:spChg>
        <pc:spChg chg="add del mod">
          <ac:chgData name="松山 ファミリー" userId="9fadbf8cd42e59b5" providerId="LiveId" clId="{8D83364F-1F14-BD4F-9243-090CB49EDD13}" dt="2022-06-24T12:57:22.432" v="30819" actId="478"/>
          <ac:spMkLst>
            <pc:docMk/>
            <pc:sldMk cId="3710492616" sldId="289"/>
            <ac:spMk id="25" creationId="{2B3F66F7-4B98-3640-A26A-FAE185788F1A}"/>
          </ac:spMkLst>
        </pc:spChg>
        <pc:spChg chg="add del mod">
          <ac:chgData name="松山 ファミリー" userId="9fadbf8cd42e59b5" providerId="LiveId" clId="{8D83364F-1F14-BD4F-9243-090CB49EDD13}" dt="2022-06-24T12:57:57.215" v="30828" actId="478"/>
          <ac:spMkLst>
            <pc:docMk/>
            <pc:sldMk cId="3710492616" sldId="289"/>
            <ac:spMk id="26" creationId="{FFD74CE6-C18D-2043-B148-DB5E272533AB}"/>
          </ac:spMkLst>
        </pc:spChg>
        <pc:spChg chg="add mod">
          <ac:chgData name="松山 ファミリー" userId="9fadbf8cd42e59b5" providerId="LiveId" clId="{8D83364F-1F14-BD4F-9243-090CB49EDD13}" dt="2022-07-03T06:29:23.360" v="46643" actId="1076"/>
          <ac:spMkLst>
            <pc:docMk/>
            <pc:sldMk cId="3710492616" sldId="289"/>
            <ac:spMk id="28" creationId="{505E8CDA-4FA4-EC40-B371-95CC5AAC24E5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710492616" sldId="289"/>
            <ac:spMk id="29" creationId="{6E7836FD-A2CF-0943-B4DF-E923591C76E0}"/>
          </ac:spMkLst>
        </pc:spChg>
        <pc:grpChg chg="add">
          <ac:chgData name="松山 ファミリー" userId="9fadbf8cd42e59b5" providerId="LiveId" clId="{8D83364F-1F14-BD4F-9243-090CB49EDD13}" dt="2022-06-23T16:23:07.499" v="26215" actId="164"/>
          <ac:grpSpMkLst>
            <pc:docMk/>
            <pc:sldMk cId="3710492616" sldId="289"/>
            <ac:grpSpMk id="7" creationId="{FE0E939D-903B-1945-AAE7-C7A1970AAAC8}"/>
          </ac:grpSpMkLst>
        </pc:grpChg>
        <pc:grpChg chg="add del mod">
          <ac:chgData name="松山 ファミリー" userId="9fadbf8cd42e59b5" providerId="LiveId" clId="{8D83364F-1F14-BD4F-9243-090CB49EDD13}" dt="2022-06-24T11:05:37.549" v="30126" actId="478"/>
          <ac:grpSpMkLst>
            <pc:docMk/>
            <pc:sldMk cId="3710492616" sldId="289"/>
            <ac:grpSpMk id="8" creationId="{304C9B31-C71F-7C41-AA7F-8E5A8B18F9DC}"/>
          </ac:grpSpMkLst>
        </pc:grpChg>
        <pc:graphicFrameChg chg="add mod modGraphic">
          <ac:chgData name="松山 ファミリー" userId="9fadbf8cd42e59b5" providerId="LiveId" clId="{8D83364F-1F14-BD4F-9243-090CB49EDD13}" dt="2022-07-03T06:29:18.671" v="46642" actId="1076"/>
          <ac:graphicFrameMkLst>
            <pc:docMk/>
            <pc:sldMk cId="3710492616" sldId="289"/>
            <ac:graphicFrameMk id="27" creationId="{74947387-7E81-8145-A6E0-8A946289DFB8}"/>
          </ac:graphicFrameMkLst>
        </pc:graphicFrameChg>
        <pc:picChg chg="add mod">
          <ac:chgData name="松山 ファミリー" userId="9fadbf8cd42e59b5" providerId="LiveId" clId="{8D83364F-1F14-BD4F-9243-090CB49EDD13}" dt="2022-06-20T09:26:15.374" v="8651" actId="14100"/>
          <ac:picMkLst>
            <pc:docMk/>
            <pc:sldMk cId="3710492616" sldId="289"/>
            <ac:picMk id="4" creationId="{D24BA87A-4150-9A42-95F6-C59BB177D986}"/>
          </ac:picMkLst>
        </pc:picChg>
        <pc:picChg chg="del">
          <ac:chgData name="松山 ファミリー" userId="9fadbf8cd42e59b5" providerId="LiveId" clId="{8D83364F-1F14-BD4F-9243-090CB49EDD13}" dt="2022-06-08T05:56:27.072" v="1315" actId="478"/>
          <ac:picMkLst>
            <pc:docMk/>
            <pc:sldMk cId="3710492616" sldId="289"/>
            <ac:picMk id="9" creationId="{BF6F8D95-2B7B-1F44-8839-019F86015EB5}"/>
          </ac:picMkLst>
        </pc:picChg>
        <pc:picChg chg="add del mod">
          <ac:chgData name="松山 ファミリー" userId="9fadbf8cd42e59b5" providerId="LiveId" clId="{8D83364F-1F14-BD4F-9243-090CB49EDD13}" dt="2022-06-24T11:05:28.949" v="30123"/>
          <ac:picMkLst>
            <pc:docMk/>
            <pc:sldMk cId="3710492616" sldId="289"/>
            <ac:picMk id="12" creationId="{A6B600B6-78CF-144C-9C9F-ABE6EF873FF0}"/>
          </ac:picMkLst>
        </pc:picChg>
        <pc:picChg chg="add del mod">
          <ac:chgData name="松山 ファミリー" userId="9fadbf8cd42e59b5" providerId="LiveId" clId="{8D83364F-1F14-BD4F-9243-090CB49EDD13}" dt="2022-06-24T12:26:22.425" v="30162" actId="478"/>
          <ac:picMkLst>
            <pc:docMk/>
            <pc:sldMk cId="3710492616" sldId="289"/>
            <ac:picMk id="14" creationId="{DBFD0057-BF75-FD4F-A7F3-01A9BE530B0F}"/>
          </ac:picMkLst>
        </pc:picChg>
        <pc:cxnChg chg="add del mod">
          <ac:chgData name="松山 ファミリー" userId="9fadbf8cd42e59b5" providerId="LiveId" clId="{8D83364F-1F14-BD4F-9243-090CB49EDD13}" dt="2022-06-24T12:26:33.576" v="30168" actId="478"/>
          <ac:cxnSpMkLst>
            <pc:docMk/>
            <pc:sldMk cId="3710492616" sldId="289"/>
            <ac:cxnSpMk id="16" creationId="{8D9A3BF1-1015-CD4A-A2D5-B5CBCB6AA49B}"/>
          </ac:cxnSpMkLst>
        </pc:cxnChg>
      </pc:sldChg>
      <pc:sldChg chg="addSp delSp modSp add mod ord modNotesTx">
        <pc:chgData name="松山 ファミリー" userId="9fadbf8cd42e59b5" providerId="LiveId" clId="{8D83364F-1F14-BD4F-9243-090CB49EDD13}" dt="2022-06-27T09:24:31.373" v="38301"/>
        <pc:sldMkLst>
          <pc:docMk/>
          <pc:sldMk cId="4040582184" sldId="290"/>
        </pc:sldMkLst>
        <pc:spChg chg="mod">
          <ac:chgData name="松山 ファミリー" userId="9fadbf8cd42e59b5" providerId="LiveId" clId="{8D83364F-1F14-BD4F-9243-090CB49EDD13}" dt="2022-06-21T10:58:11.939" v="11282"/>
          <ac:spMkLst>
            <pc:docMk/>
            <pc:sldMk cId="4040582184" sldId="290"/>
            <ac:spMk id="2" creationId="{B0B7B5AA-F71E-5840-9739-A2938CFF51B2}"/>
          </ac:spMkLst>
        </pc:spChg>
        <pc:spChg chg="add mod">
          <ac:chgData name="松山 ファミリー" userId="9fadbf8cd42e59b5" providerId="LiveId" clId="{8D83364F-1F14-BD4F-9243-090CB49EDD13}" dt="2022-06-21T11:13:46.581" v="11449" actId="58"/>
          <ac:spMkLst>
            <pc:docMk/>
            <pc:sldMk cId="4040582184" sldId="290"/>
            <ac:spMk id="3" creationId="{6B8E3AB6-04E9-E044-B5BC-4C887F3C78F7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4040582184" sldId="290"/>
            <ac:spMk id="4" creationId="{26F23B41-79DA-1F44-BA10-192D7C2E8984}"/>
          </ac:spMkLst>
        </pc:spChg>
        <pc:picChg chg="del">
          <ac:chgData name="松山 ファミリー" userId="9fadbf8cd42e59b5" providerId="LiveId" clId="{8D83364F-1F14-BD4F-9243-090CB49EDD13}" dt="2022-06-13T04:47:38.873" v="3439" actId="478"/>
          <ac:picMkLst>
            <pc:docMk/>
            <pc:sldMk cId="4040582184" sldId="290"/>
            <ac:picMk id="4" creationId="{D24BA87A-4150-9A42-95F6-C59BB177D986}"/>
          </ac:picMkLst>
        </pc:picChg>
        <pc:picChg chg="add mod">
          <ac:chgData name="松山 ファミリー" userId="9fadbf8cd42e59b5" providerId="LiveId" clId="{8D83364F-1F14-BD4F-9243-090CB49EDD13}" dt="2022-06-21T06:44:15.522" v="11183" actId="1076"/>
          <ac:picMkLst>
            <pc:docMk/>
            <pc:sldMk cId="4040582184" sldId="290"/>
            <ac:picMk id="5" creationId="{81A96B4A-EF8F-6B47-8A40-C3116093D137}"/>
          </ac:picMkLst>
        </pc:picChg>
      </pc:sldChg>
      <pc:sldChg chg="addSp delSp modSp new mod modNotesTx">
        <pc:chgData name="松山 ファミリー" userId="9fadbf8cd42e59b5" providerId="LiveId" clId="{8D83364F-1F14-BD4F-9243-090CB49EDD13}" dt="2022-07-03T03:15:01.660" v="44806" actId="20577"/>
        <pc:sldMkLst>
          <pc:docMk/>
          <pc:sldMk cId="285736074" sldId="291"/>
        </pc:sldMkLst>
        <pc:spChg chg="mod">
          <ac:chgData name="松山 ファミリー" userId="9fadbf8cd42e59b5" providerId="LiveId" clId="{8D83364F-1F14-BD4F-9243-090CB49EDD13}" dt="2022-06-25T06:18:52.892" v="35634" actId="58"/>
          <ac:spMkLst>
            <pc:docMk/>
            <pc:sldMk cId="285736074" sldId="291"/>
            <ac:spMk id="2" creationId="{5F106D3B-6D6A-054E-8BAA-A446AE677A51}"/>
          </ac:spMkLst>
        </pc:spChg>
        <pc:spChg chg="del mod">
          <ac:chgData name="松山 ファミリー" userId="9fadbf8cd42e59b5" providerId="LiveId" clId="{8D83364F-1F14-BD4F-9243-090CB49EDD13}" dt="2022-06-13T04:52:27.747" v="3502"/>
          <ac:spMkLst>
            <pc:docMk/>
            <pc:sldMk cId="285736074" sldId="291"/>
            <ac:spMk id="3" creationId="{6D96BEC7-BA74-FF42-B70E-71C68C209EBD}"/>
          </ac:spMkLst>
        </pc:spChg>
        <pc:spChg chg="add mod">
          <ac:chgData name="松山 ファミリー" userId="9fadbf8cd42e59b5" providerId="LiveId" clId="{8D83364F-1F14-BD4F-9243-090CB49EDD13}" dt="2022-07-03T02:58:33.402" v="44238" actId="20577"/>
          <ac:spMkLst>
            <pc:docMk/>
            <pc:sldMk cId="285736074" sldId="291"/>
            <ac:spMk id="3" creationId="{BF4A9B0A-6B2C-1F43-99A5-063917DBD871}"/>
          </ac:spMkLst>
        </pc:spChg>
        <pc:spChg chg="add del mod">
          <ac:chgData name="松山 ファミリー" userId="9fadbf8cd42e59b5" providerId="LiveId" clId="{8D83364F-1F14-BD4F-9243-090CB49EDD13}" dt="2022-06-27T08:37:16.050" v="37647"/>
          <ac:spMkLst>
            <pc:docMk/>
            <pc:sldMk cId="285736074" sldId="291"/>
            <ac:spMk id="6" creationId="{A8302FD4-18E7-3A4C-B04E-5F7CC72DEC65}"/>
          </ac:spMkLst>
        </pc:spChg>
        <pc:spChg chg="add mod">
          <ac:chgData name="松山 ファミリー" userId="9fadbf8cd42e59b5" providerId="LiveId" clId="{8D83364F-1F14-BD4F-9243-090CB49EDD13}" dt="2022-07-03T03:14:36.352" v="44785" actId="20577"/>
          <ac:spMkLst>
            <pc:docMk/>
            <pc:sldMk cId="285736074" sldId="291"/>
            <ac:spMk id="9" creationId="{A9D4AF91-00EA-024A-AA86-9AE3F7C2BA1C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85736074" sldId="291"/>
            <ac:spMk id="10" creationId="{459D468E-E9AD-4C41-A84C-87B2FBC276CE}"/>
          </ac:spMkLst>
        </pc:spChg>
        <pc:picChg chg="add del mod">
          <ac:chgData name="松山 ファミリー" userId="9fadbf8cd42e59b5" providerId="LiveId" clId="{8D83364F-1F14-BD4F-9243-090CB49EDD13}" dt="2022-06-27T08:37:12.942" v="37646" actId="478"/>
          <ac:picMkLst>
            <pc:docMk/>
            <pc:sldMk cId="285736074" sldId="291"/>
            <ac:picMk id="5" creationId="{567A3485-5CD8-A244-B62C-6CD07E70BF97}"/>
          </ac:picMkLst>
        </pc:picChg>
        <pc:picChg chg="add mod">
          <ac:chgData name="松山 ファミリー" userId="9fadbf8cd42e59b5" providerId="LiveId" clId="{8D83364F-1F14-BD4F-9243-090CB49EDD13}" dt="2022-06-27T08:37:31.784" v="37652" actId="1076"/>
          <ac:picMkLst>
            <pc:docMk/>
            <pc:sldMk cId="285736074" sldId="291"/>
            <ac:picMk id="8" creationId="{FC2831E5-15BC-504B-BE08-5C9189F84F80}"/>
          </ac:picMkLst>
        </pc:picChg>
      </pc:sldChg>
      <pc:sldChg chg="addSp delSp modSp new mod modNotesTx">
        <pc:chgData name="松山 ファミリー" userId="9fadbf8cd42e59b5" providerId="LiveId" clId="{8D83364F-1F14-BD4F-9243-090CB49EDD13}" dt="2022-07-03T02:57:46.671" v="44164" actId="20577"/>
        <pc:sldMkLst>
          <pc:docMk/>
          <pc:sldMk cId="2850582007" sldId="292"/>
        </pc:sldMkLst>
        <pc:spChg chg="mod">
          <ac:chgData name="松山 ファミリー" userId="9fadbf8cd42e59b5" providerId="LiveId" clId="{8D83364F-1F14-BD4F-9243-090CB49EDD13}" dt="2022-06-13T04:53:44.949" v="3523" actId="20577"/>
          <ac:spMkLst>
            <pc:docMk/>
            <pc:sldMk cId="2850582007" sldId="292"/>
            <ac:spMk id="2" creationId="{BDDC85B5-3FCD-B346-AC19-6E153EEFAE83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850582007" sldId="292"/>
            <ac:spMk id="3" creationId="{0970329A-7EB6-D94E-9BD9-7BB6816BA83B}"/>
          </ac:spMkLst>
        </pc:spChg>
        <pc:spChg chg="del">
          <ac:chgData name="松山 ファミリー" userId="9fadbf8cd42e59b5" providerId="LiveId" clId="{8D83364F-1F14-BD4F-9243-090CB49EDD13}" dt="2022-06-21T15:58:30.442" v="14266" actId="478"/>
          <ac:spMkLst>
            <pc:docMk/>
            <pc:sldMk cId="2850582007" sldId="292"/>
            <ac:spMk id="3" creationId="{F3D721D5-ED12-AC47-99BA-57688C072A89}"/>
          </ac:spMkLst>
        </pc:spChg>
        <pc:spChg chg="add mod">
          <ac:chgData name="松山 ファミリー" userId="9fadbf8cd42e59b5" providerId="LiveId" clId="{8D83364F-1F14-BD4F-9243-090CB49EDD13}" dt="2022-07-03T02:33:48.195" v="43273" actId="20577"/>
          <ac:spMkLst>
            <pc:docMk/>
            <pc:sldMk cId="2850582007" sldId="292"/>
            <ac:spMk id="4" creationId="{72E08AD5-FCF3-A340-BF8F-66D3FEBD6E95}"/>
          </ac:spMkLst>
        </pc:spChg>
        <pc:spChg chg="add mod">
          <ac:chgData name="松山 ファミリー" userId="9fadbf8cd42e59b5" providerId="LiveId" clId="{8D83364F-1F14-BD4F-9243-090CB49EDD13}" dt="2022-07-03T02:57:46.671" v="44164" actId="20577"/>
          <ac:spMkLst>
            <pc:docMk/>
            <pc:sldMk cId="2850582007" sldId="292"/>
            <ac:spMk id="5" creationId="{E0A2A7DF-0FC2-4D43-84F4-17FC6101C999}"/>
          </ac:spMkLst>
        </pc:spChg>
        <pc:spChg chg="add mod">
          <ac:chgData name="松山 ファミリー" userId="9fadbf8cd42e59b5" providerId="LiveId" clId="{8D83364F-1F14-BD4F-9243-090CB49EDD13}" dt="2022-07-03T02:37:16.639" v="43445" actId="1076"/>
          <ac:spMkLst>
            <pc:docMk/>
            <pc:sldMk cId="2850582007" sldId="292"/>
            <ac:spMk id="6" creationId="{E18F849F-A3A2-E34C-A3AD-F5EE8BD618B8}"/>
          </ac:spMkLst>
        </pc:spChg>
        <pc:spChg chg="add mod">
          <ac:chgData name="松山 ファミリー" userId="9fadbf8cd42e59b5" providerId="LiveId" clId="{8D83364F-1F14-BD4F-9243-090CB49EDD13}" dt="2022-07-03T02:19:45.441" v="43222" actId="1076"/>
          <ac:spMkLst>
            <pc:docMk/>
            <pc:sldMk cId="2850582007" sldId="292"/>
            <ac:spMk id="7" creationId="{37448584-6553-8A47-AE24-61848ED33FCC}"/>
          </ac:spMkLst>
        </pc:spChg>
      </pc:sldChg>
      <pc:sldChg chg="addSp modSp new mod">
        <pc:chgData name="松山 ファミリー" userId="9fadbf8cd42e59b5" providerId="LiveId" clId="{8D83364F-1F14-BD4F-9243-090CB49EDD13}" dt="2022-07-03T05:50:51.741" v="46013" actId="20577"/>
        <pc:sldMkLst>
          <pc:docMk/>
          <pc:sldMk cId="1394802060" sldId="293"/>
        </pc:sldMkLst>
        <pc:spChg chg="mod">
          <ac:chgData name="松山 ファミリー" userId="9fadbf8cd42e59b5" providerId="LiveId" clId="{8D83364F-1F14-BD4F-9243-090CB49EDD13}" dt="2022-07-03T05:50:51.741" v="46013" actId="20577"/>
          <ac:spMkLst>
            <pc:docMk/>
            <pc:sldMk cId="1394802060" sldId="293"/>
            <ac:spMk id="3" creationId="{9BDCF40F-7775-8B49-B357-9EEA49C65AE6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394802060" sldId="293"/>
            <ac:spMk id="4" creationId="{72F32E53-3BAA-7145-9FEF-8EEAEBBC597E}"/>
          </ac:spMkLst>
        </pc:spChg>
      </pc:sldChg>
      <pc:sldChg chg="addSp delSp modSp add mod ord modNotesTx">
        <pc:chgData name="松山 ファミリー" userId="9fadbf8cd42e59b5" providerId="LiveId" clId="{8D83364F-1F14-BD4F-9243-090CB49EDD13}" dt="2022-06-27T09:24:31.373" v="38301"/>
        <pc:sldMkLst>
          <pc:docMk/>
          <pc:sldMk cId="2971613048" sldId="294"/>
        </pc:sldMkLst>
        <pc:spChg chg="mod">
          <ac:chgData name="松山 ファミリー" userId="9fadbf8cd42e59b5" providerId="LiveId" clId="{8D83364F-1F14-BD4F-9243-090CB49EDD13}" dt="2022-06-21T11:53:48.498" v="12167"/>
          <ac:spMkLst>
            <pc:docMk/>
            <pc:sldMk cId="2971613048" sldId="294"/>
            <ac:spMk id="2" creationId="{B0B7B5AA-F71E-5840-9739-A2938CFF51B2}"/>
          </ac:spMkLst>
        </pc:spChg>
        <pc:spChg chg="add mod">
          <ac:chgData name="松山 ファミリー" userId="9fadbf8cd42e59b5" providerId="LiveId" clId="{8D83364F-1F14-BD4F-9243-090CB49EDD13}" dt="2022-06-21T12:00:18.304" v="12336" actId="1076"/>
          <ac:spMkLst>
            <pc:docMk/>
            <pc:sldMk cId="2971613048" sldId="294"/>
            <ac:spMk id="3" creationId="{7883CC88-24EA-2B43-89C7-05A0818B01FE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971613048" sldId="294"/>
            <ac:spMk id="5" creationId="{1B5DA96A-D192-004E-9B62-FF54238A0356}"/>
          </ac:spMkLst>
        </pc:spChg>
        <pc:picChg chg="add mod">
          <ac:chgData name="松山 ファミリー" userId="9fadbf8cd42e59b5" providerId="LiveId" clId="{8D83364F-1F14-BD4F-9243-090CB49EDD13}" dt="2022-06-21T12:00:22.288" v="12337" actId="1076"/>
          <ac:picMkLst>
            <pc:docMk/>
            <pc:sldMk cId="2971613048" sldId="294"/>
            <ac:picMk id="4" creationId="{B4C3B33B-37C9-8C4B-AAC4-6C042690C23C}"/>
          </ac:picMkLst>
        </pc:picChg>
        <pc:picChg chg="del">
          <ac:chgData name="松山 ファミリー" userId="9fadbf8cd42e59b5" providerId="LiveId" clId="{8D83364F-1F14-BD4F-9243-090CB49EDD13}" dt="2022-06-13T05:05:10.920" v="3532" actId="478"/>
          <ac:picMkLst>
            <pc:docMk/>
            <pc:sldMk cId="2971613048" sldId="294"/>
            <ac:picMk id="5" creationId="{81A96B4A-EF8F-6B47-8A40-C3116093D137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7-03T06:27:10.981" v="46641" actId="20577"/>
        <pc:sldMkLst>
          <pc:docMk/>
          <pc:sldMk cId="473111645" sldId="295"/>
        </pc:sldMkLst>
        <pc:spChg chg="mod">
          <ac:chgData name="松山 ファミリー" userId="9fadbf8cd42e59b5" providerId="LiveId" clId="{8D83364F-1F14-BD4F-9243-090CB49EDD13}" dt="2022-06-21T12:06:39.585" v="12429" actId="20577"/>
          <ac:spMkLst>
            <pc:docMk/>
            <pc:sldMk cId="473111645" sldId="295"/>
            <ac:spMk id="2" creationId="{B0B7B5AA-F71E-5840-9739-A2938CFF51B2}"/>
          </ac:spMkLst>
        </pc:spChg>
        <pc:spChg chg="add mod">
          <ac:chgData name="松山 ファミリー" userId="9fadbf8cd42e59b5" providerId="LiveId" clId="{8D83364F-1F14-BD4F-9243-090CB49EDD13}" dt="2022-07-03T06:10:11.493" v="46360" actId="20577"/>
          <ac:spMkLst>
            <pc:docMk/>
            <pc:sldMk cId="473111645" sldId="295"/>
            <ac:spMk id="3" creationId="{1DCEC204-588B-264F-AA03-B06E5B2A9DF8}"/>
          </ac:spMkLst>
        </pc:spChg>
        <pc:spChg chg="add mod">
          <ac:chgData name="松山 ファミリー" userId="9fadbf8cd42e59b5" providerId="LiveId" clId="{8D83364F-1F14-BD4F-9243-090CB49EDD13}" dt="2022-07-03T06:17:16.538" v="46426" actId="20577"/>
          <ac:spMkLst>
            <pc:docMk/>
            <pc:sldMk cId="473111645" sldId="295"/>
            <ac:spMk id="4" creationId="{45EE0F06-4202-8444-9A2B-548FE6895902}"/>
          </ac:spMkLst>
        </pc:spChg>
        <pc:spChg chg="add del mod">
          <ac:chgData name="松山 ファミリー" userId="9fadbf8cd42e59b5" providerId="LiveId" clId="{8D83364F-1F14-BD4F-9243-090CB49EDD13}" dt="2022-06-27T05:34:13.433" v="37012" actId="478"/>
          <ac:spMkLst>
            <pc:docMk/>
            <pc:sldMk cId="473111645" sldId="295"/>
            <ac:spMk id="5" creationId="{B7CF6E2B-91B0-9246-9F6E-FC03B67DA5CF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473111645" sldId="295"/>
            <ac:spMk id="8" creationId="{F44398C9-4B50-6642-ACD2-F0BB55A3F6C7}"/>
          </ac:spMkLst>
        </pc:spChg>
        <pc:spChg chg="add mod">
          <ac:chgData name="松山 ファミリー" userId="9fadbf8cd42e59b5" providerId="LiveId" clId="{8D83364F-1F14-BD4F-9243-090CB49EDD13}" dt="2022-07-03T06:21:08.279" v="46502" actId="255"/>
          <ac:spMkLst>
            <pc:docMk/>
            <pc:sldMk cId="473111645" sldId="295"/>
            <ac:spMk id="9" creationId="{0F97397A-C1B3-8E42-9127-2E315BD3823B}"/>
          </ac:spMkLst>
        </pc:spChg>
        <pc:picChg chg="add del mod">
          <ac:chgData name="松山 ファミリー" userId="9fadbf8cd42e59b5" providerId="LiveId" clId="{8D83364F-1F14-BD4F-9243-090CB49EDD13}" dt="2022-06-25T06:12:38.522" v="35516" actId="478"/>
          <ac:picMkLst>
            <pc:docMk/>
            <pc:sldMk cId="473111645" sldId="295"/>
            <ac:picMk id="4" creationId="{8DDED253-E6C9-BA48-892C-4972123AEDD0}"/>
          </ac:picMkLst>
        </pc:picChg>
        <pc:picChg chg="del">
          <ac:chgData name="松山 ファミリー" userId="9fadbf8cd42e59b5" providerId="LiveId" clId="{8D83364F-1F14-BD4F-9243-090CB49EDD13}" dt="2022-06-13T05:05:16.073" v="3534" actId="478"/>
          <ac:picMkLst>
            <pc:docMk/>
            <pc:sldMk cId="473111645" sldId="295"/>
            <ac:picMk id="5" creationId="{81A96B4A-EF8F-6B47-8A40-C3116093D137}"/>
          </ac:picMkLst>
        </pc:picChg>
        <pc:picChg chg="add mod">
          <ac:chgData name="松山 ファミリー" userId="9fadbf8cd42e59b5" providerId="LiveId" clId="{8D83364F-1F14-BD4F-9243-090CB49EDD13}" dt="2022-07-03T06:20:58.172" v="46499" actId="1076"/>
          <ac:picMkLst>
            <pc:docMk/>
            <pc:sldMk cId="473111645" sldId="295"/>
            <ac:picMk id="6" creationId="{D7051A13-A723-A548-ACCC-C75F7070EC26}"/>
          </ac:picMkLst>
        </pc:picChg>
        <pc:picChg chg="add mod">
          <ac:chgData name="松山 ファミリー" userId="9fadbf8cd42e59b5" providerId="LiveId" clId="{8D83364F-1F14-BD4F-9243-090CB49EDD13}" dt="2022-06-25T06:13:13.743" v="35521" actId="14100"/>
          <ac:picMkLst>
            <pc:docMk/>
            <pc:sldMk cId="473111645" sldId="295"/>
            <ac:picMk id="7" creationId="{CC8AB132-4777-BF4A-8801-0E088911E0CA}"/>
          </ac:picMkLst>
        </pc:picChg>
      </pc:sldChg>
      <pc:sldChg chg="addSp delSp modSp add del mod modNotesTx">
        <pc:chgData name="松山 ファミリー" userId="9fadbf8cd42e59b5" providerId="LiveId" clId="{8D83364F-1F14-BD4F-9243-090CB49EDD13}" dt="2022-06-25T06:15:19.494" v="35541" actId="2696"/>
        <pc:sldMkLst>
          <pc:docMk/>
          <pc:sldMk cId="2333778874" sldId="296"/>
        </pc:sldMkLst>
        <pc:spChg chg="mod">
          <ac:chgData name="松山 ファミリー" userId="9fadbf8cd42e59b5" providerId="LiveId" clId="{8D83364F-1F14-BD4F-9243-090CB49EDD13}" dt="2022-06-25T06:13:49.690" v="35527" actId="20577"/>
          <ac:spMkLst>
            <pc:docMk/>
            <pc:sldMk cId="2333778874" sldId="296"/>
            <ac:spMk id="2" creationId="{B0B7B5AA-F71E-5840-9739-A2938CFF51B2}"/>
          </ac:spMkLst>
        </pc:spChg>
        <pc:spChg chg="add del mod">
          <ac:chgData name="松山 ファミリー" userId="9fadbf8cd42e59b5" providerId="LiveId" clId="{8D83364F-1F14-BD4F-9243-090CB49EDD13}" dt="2022-06-21T14:16:14.003" v="13363"/>
          <ac:spMkLst>
            <pc:docMk/>
            <pc:sldMk cId="2333778874" sldId="296"/>
            <ac:spMk id="3" creationId="{68E06CD6-1CF3-3847-8FE8-9AA214EE761A}"/>
          </ac:spMkLst>
        </pc:spChg>
        <pc:spChg chg="add mod">
          <ac:chgData name="松山 ファミリー" userId="9fadbf8cd42e59b5" providerId="LiveId" clId="{8D83364F-1F14-BD4F-9243-090CB49EDD13}" dt="2022-06-21T14:18:16.787" v="13431" actId="20577"/>
          <ac:spMkLst>
            <pc:docMk/>
            <pc:sldMk cId="2333778874" sldId="296"/>
            <ac:spMk id="5" creationId="{5DA8DDA3-C7D2-1244-AD05-120FBBA04EB7}"/>
          </ac:spMkLst>
        </pc:spChg>
        <pc:picChg chg="add del mod">
          <ac:chgData name="松山 ファミリー" userId="9fadbf8cd42e59b5" providerId="LiveId" clId="{8D83364F-1F14-BD4F-9243-090CB49EDD13}" dt="2022-06-25T06:14:12.943" v="35530" actId="478"/>
          <ac:picMkLst>
            <pc:docMk/>
            <pc:sldMk cId="2333778874" sldId="296"/>
            <ac:picMk id="4" creationId="{48D6ADE0-1991-2145-93D3-194C072475F1}"/>
          </ac:picMkLst>
        </pc:picChg>
        <pc:picChg chg="del">
          <ac:chgData name="松山 ファミリー" userId="9fadbf8cd42e59b5" providerId="LiveId" clId="{8D83364F-1F14-BD4F-9243-090CB49EDD13}" dt="2022-06-13T05:05:21.153" v="3536" actId="478"/>
          <ac:picMkLst>
            <pc:docMk/>
            <pc:sldMk cId="2333778874" sldId="296"/>
            <ac:picMk id="5" creationId="{81A96B4A-EF8F-6B47-8A40-C3116093D137}"/>
          </ac:picMkLst>
        </pc:picChg>
        <pc:picChg chg="add mod">
          <ac:chgData name="松山 ファミリー" userId="9fadbf8cd42e59b5" providerId="LiveId" clId="{8D83364F-1F14-BD4F-9243-090CB49EDD13}" dt="2022-06-25T06:14:52.358" v="35533" actId="962"/>
          <ac:picMkLst>
            <pc:docMk/>
            <pc:sldMk cId="2333778874" sldId="296"/>
            <ac:picMk id="6" creationId="{7BD10332-9BEB-AB4E-B60B-DBABCFE4C29E}"/>
          </ac:picMkLst>
        </pc:picChg>
        <pc:picChg chg="add del mod">
          <ac:chgData name="松山 ファミリー" userId="9fadbf8cd42e59b5" providerId="LiveId" clId="{8D83364F-1F14-BD4F-9243-090CB49EDD13}" dt="2022-06-25T06:14:56.739" v="35535"/>
          <ac:picMkLst>
            <pc:docMk/>
            <pc:sldMk cId="2333778874" sldId="296"/>
            <ac:picMk id="7" creationId="{20EC1DE2-A1BC-F340-B070-1469B4382F8A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7-03T03:45:00.542" v="45712" actId="20577"/>
        <pc:sldMkLst>
          <pc:docMk/>
          <pc:sldMk cId="4196105793" sldId="297"/>
        </pc:sldMkLst>
        <pc:spChg chg="mod">
          <ac:chgData name="松山 ファミリー" userId="9fadbf8cd42e59b5" providerId="LiveId" clId="{8D83364F-1F14-BD4F-9243-090CB49EDD13}" dt="2022-06-28T07:51:40.679" v="41777" actId="20577"/>
          <ac:spMkLst>
            <pc:docMk/>
            <pc:sldMk cId="4196105793" sldId="297"/>
            <ac:spMk id="2" creationId="{B0B7B5AA-F71E-5840-9739-A2938CFF51B2}"/>
          </ac:spMkLst>
        </pc:spChg>
        <pc:spChg chg="add mod">
          <ac:chgData name="松山 ファミリー" userId="9fadbf8cd42e59b5" providerId="LiveId" clId="{8D83364F-1F14-BD4F-9243-090CB49EDD13}" dt="2022-07-03T03:39:26.338" v="45470" actId="1076"/>
          <ac:spMkLst>
            <pc:docMk/>
            <pc:sldMk cId="4196105793" sldId="297"/>
            <ac:spMk id="3" creationId="{5F34C2A3-6F56-0D4E-96B3-179C40032EF5}"/>
          </ac:spMkLst>
        </pc:spChg>
        <pc:spChg chg="add mod">
          <ac:chgData name="松山 ファミリー" userId="9fadbf8cd42e59b5" providerId="LiveId" clId="{8D83364F-1F14-BD4F-9243-090CB49EDD13}" dt="2022-07-03T03:43:05.922" v="45593" actId="20577"/>
          <ac:spMkLst>
            <pc:docMk/>
            <pc:sldMk cId="4196105793" sldId="297"/>
            <ac:spMk id="5" creationId="{1770B58D-58DD-344A-924B-5FA84CE20DB0}"/>
          </ac:spMkLst>
        </pc:spChg>
        <pc:spChg chg="add del mod">
          <ac:chgData name="松山 ファミリー" userId="9fadbf8cd42e59b5" providerId="LiveId" clId="{8D83364F-1F14-BD4F-9243-090CB49EDD13}" dt="2022-06-27T06:33:59.881" v="37566" actId="478"/>
          <ac:spMkLst>
            <pc:docMk/>
            <pc:sldMk cId="4196105793" sldId="297"/>
            <ac:spMk id="7" creationId="{8DC23CE3-6A98-BA46-B886-876ADBFB83BA}"/>
          </ac:spMkLst>
        </pc:spChg>
        <pc:spChg chg="add del mod">
          <ac:chgData name="松山 ファミリー" userId="9fadbf8cd42e59b5" providerId="LiveId" clId="{8D83364F-1F14-BD4F-9243-090CB49EDD13}" dt="2022-06-27T05:37:19.582" v="37057" actId="478"/>
          <ac:spMkLst>
            <pc:docMk/>
            <pc:sldMk cId="4196105793" sldId="297"/>
            <ac:spMk id="8" creationId="{238D0DEA-546D-FB48-AA49-740D5AC37C2A}"/>
          </ac:spMkLst>
        </pc:spChg>
        <pc:spChg chg="add mod">
          <ac:chgData name="松山 ファミリー" userId="9fadbf8cd42e59b5" providerId="LiveId" clId="{8D83364F-1F14-BD4F-9243-090CB49EDD13}" dt="2022-07-03T03:13:48.401" v="44752" actId="20577"/>
          <ac:spMkLst>
            <pc:docMk/>
            <pc:sldMk cId="4196105793" sldId="297"/>
            <ac:spMk id="9" creationId="{E41B852A-2CAD-EE4C-987E-574399AEA43E}"/>
          </ac:spMkLst>
        </pc:spChg>
        <pc:spChg chg="add del mod">
          <ac:chgData name="松山 ファミリー" userId="9fadbf8cd42e59b5" providerId="LiveId" clId="{8D83364F-1F14-BD4F-9243-090CB49EDD13}" dt="2022-06-27T06:25:59.286" v="37305" actId="478"/>
          <ac:spMkLst>
            <pc:docMk/>
            <pc:sldMk cId="4196105793" sldId="297"/>
            <ac:spMk id="11" creationId="{C920C759-E622-F74D-B6BC-8961D599D7FC}"/>
          </ac:spMkLst>
        </pc:spChg>
        <pc:spChg chg="add mod">
          <ac:chgData name="松山 ファミリー" userId="9fadbf8cd42e59b5" providerId="LiveId" clId="{8D83364F-1F14-BD4F-9243-090CB49EDD13}" dt="2022-06-27T06:26:23.978" v="37309" actId="14100"/>
          <ac:spMkLst>
            <pc:docMk/>
            <pc:sldMk cId="4196105793" sldId="297"/>
            <ac:spMk id="12" creationId="{B23FA566-22FC-0C4A-8A99-884E38092A5F}"/>
          </ac:spMkLst>
        </pc:spChg>
        <pc:spChg chg="add del mod">
          <ac:chgData name="松山 ファミリー" userId="9fadbf8cd42e59b5" providerId="LiveId" clId="{8D83364F-1F14-BD4F-9243-090CB49EDD13}" dt="2022-06-27T06:29:07.800" v="37389"/>
          <ac:spMkLst>
            <pc:docMk/>
            <pc:sldMk cId="4196105793" sldId="297"/>
            <ac:spMk id="13" creationId="{D6B2E13E-E177-984A-B5F4-C07A5BA39268}"/>
          </ac:spMkLst>
        </pc:spChg>
        <pc:spChg chg="add mod">
          <ac:chgData name="松山 ファミリー" userId="9fadbf8cd42e59b5" providerId="LiveId" clId="{8D83364F-1F14-BD4F-9243-090CB49EDD13}" dt="2022-06-27T06:32:01.407" v="37460" actId="1076"/>
          <ac:spMkLst>
            <pc:docMk/>
            <pc:sldMk cId="4196105793" sldId="297"/>
            <ac:spMk id="14" creationId="{A28305BA-FAA4-114F-B688-ADF65F77C093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4196105793" sldId="297"/>
            <ac:spMk id="16" creationId="{2C21433B-C245-A942-9FE3-DCA5CC3CF266}"/>
          </ac:spMkLst>
        </pc:spChg>
        <pc:grpChg chg="add mod">
          <ac:chgData name="松山 ファミリー" userId="9fadbf8cd42e59b5" providerId="LiveId" clId="{8D83364F-1F14-BD4F-9243-090CB49EDD13}" dt="2022-07-03T03:39:31.213" v="45471" actId="1076"/>
          <ac:grpSpMkLst>
            <pc:docMk/>
            <pc:sldMk cId="4196105793" sldId="297"/>
            <ac:grpSpMk id="4" creationId="{D11ACCB2-087D-3345-8026-A2DAC07C3624}"/>
          </ac:grpSpMkLst>
        </pc:grpChg>
        <pc:grpChg chg="add mod">
          <ac:chgData name="松山 ファミリー" userId="9fadbf8cd42e59b5" providerId="LiveId" clId="{8D83364F-1F14-BD4F-9243-090CB49EDD13}" dt="2022-07-03T03:07:46.901" v="44635" actId="1076"/>
          <ac:grpSpMkLst>
            <pc:docMk/>
            <pc:sldMk cId="4196105793" sldId="297"/>
            <ac:grpSpMk id="15" creationId="{110A3A40-AEBB-8143-A626-4835681A6993}"/>
          </ac:grpSpMkLst>
        </pc:grpChg>
        <pc:picChg chg="add del mod">
          <ac:chgData name="松山 ファミリー" userId="9fadbf8cd42e59b5" providerId="LiveId" clId="{8D83364F-1F14-BD4F-9243-090CB49EDD13}" dt="2022-06-27T06:20:29.530" v="37260" actId="478"/>
          <ac:picMkLst>
            <pc:docMk/>
            <pc:sldMk cId="4196105793" sldId="297"/>
            <ac:picMk id="4" creationId="{6516D603-7749-0C43-882A-4BD12D5B8778}"/>
          </ac:picMkLst>
        </pc:picChg>
        <pc:picChg chg="add del mod">
          <ac:chgData name="松山 ファミリー" userId="9fadbf8cd42e59b5" providerId="LiveId" clId="{8D83364F-1F14-BD4F-9243-090CB49EDD13}" dt="2022-06-13T05:09:06.209" v="3562"/>
          <ac:picMkLst>
            <pc:docMk/>
            <pc:sldMk cId="4196105793" sldId="297"/>
            <ac:picMk id="5" creationId="{05D40474-ECDB-8B46-B8B0-C4867CB2C238}"/>
          </ac:picMkLst>
        </pc:picChg>
        <pc:picChg chg="add del mod">
          <ac:chgData name="松山 ファミリー" userId="9fadbf8cd42e59b5" providerId="LiveId" clId="{8D83364F-1F14-BD4F-9243-090CB49EDD13}" dt="2022-06-25T06:18:07.664" v="35628" actId="478"/>
          <ac:picMkLst>
            <pc:docMk/>
            <pc:sldMk cId="4196105793" sldId="297"/>
            <ac:picMk id="5" creationId="{5D763EC0-8DD6-6640-9311-7A131A2D22DD}"/>
          </ac:picMkLst>
        </pc:picChg>
        <pc:picChg chg="add mod">
          <ac:chgData name="松山 ファミリー" userId="9fadbf8cd42e59b5" providerId="LiveId" clId="{8D83364F-1F14-BD4F-9243-090CB49EDD13}" dt="2022-06-27T06:20:51.639" v="37271" actId="1076"/>
          <ac:picMkLst>
            <pc:docMk/>
            <pc:sldMk cId="4196105793" sldId="297"/>
            <ac:picMk id="6" creationId="{14CCF9A4-E411-0848-8F8D-C94855A75EB9}"/>
          </ac:picMkLst>
        </pc:picChg>
        <pc:picChg chg="add mod">
          <ac:chgData name="松山 ファミリー" userId="9fadbf8cd42e59b5" providerId="LiveId" clId="{8D83364F-1F14-BD4F-9243-090CB49EDD13}" dt="2022-06-27T06:20:43.208" v="37269" actId="1076"/>
          <ac:picMkLst>
            <pc:docMk/>
            <pc:sldMk cId="4196105793" sldId="297"/>
            <ac:picMk id="10" creationId="{AF1666FD-2006-1541-ADE4-6DC19D4767EC}"/>
          </ac:picMkLst>
        </pc:picChg>
      </pc:sldChg>
      <pc:sldChg chg="addSp delSp modSp add del mod">
        <pc:chgData name="松山 ファミリー" userId="9fadbf8cd42e59b5" providerId="LiveId" clId="{8D83364F-1F14-BD4F-9243-090CB49EDD13}" dt="2022-06-13T05:17:00.525" v="3591" actId="2696"/>
        <pc:sldMkLst>
          <pc:docMk/>
          <pc:sldMk cId="501975483" sldId="298"/>
        </pc:sldMkLst>
        <pc:spChg chg="mod">
          <ac:chgData name="松山 ファミリー" userId="9fadbf8cd42e59b5" providerId="LiveId" clId="{8D83364F-1F14-BD4F-9243-090CB49EDD13}" dt="2022-06-13T05:09:12.337" v="3569" actId="20577"/>
          <ac:spMkLst>
            <pc:docMk/>
            <pc:sldMk cId="501975483" sldId="298"/>
            <ac:spMk id="2" creationId="{B0B7B5AA-F71E-5840-9739-A2938CFF51B2}"/>
          </ac:spMkLst>
        </pc:spChg>
        <pc:picChg chg="del">
          <ac:chgData name="松山 ファミリー" userId="9fadbf8cd42e59b5" providerId="LiveId" clId="{8D83364F-1F14-BD4F-9243-090CB49EDD13}" dt="2022-06-13T05:09:13.689" v="3570" actId="478"/>
          <ac:picMkLst>
            <pc:docMk/>
            <pc:sldMk cId="501975483" sldId="298"/>
            <ac:picMk id="4" creationId="{6516D603-7749-0C43-882A-4BD12D5B8778}"/>
          </ac:picMkLst>
        </pc:picChg>
        <pc:picChg chg="add del mod">
          <ac:chgData name="松山 ファミリー" userId="9fadbf8cd42e59b5" providerId="LiveId" clId="{8D83364F-1F14-BD4F-9243-090CB49EDD13}" dt="2022-06-13T05:12:25.967" v="3582" actId="478"/>
          <ac:picMkLst>
            <pc:docMk/>
            <pc:sldMk cId="501975483" sldId="298"/>
            <ac:picMk id="5" creationId="{980FB277-252B-9C47-837B-D276106F7F05}"/>
          </ac:picMkLst>
        </pc:picChg>
        <pc:picChg chg="add del mod">
          <ac:chgData name="松山 ファミリー" userId="9fadbf8cd42e59b5" providerId="LiveId" clId="{8D83364F-1F14-BD4F-9243-090CB49EDD13}" dt="2022-06-13T05:16:48.390" v="3587" actId="478"/>
          <ac:picMkLst>
            <pc:docMk/>
            <pc:sldMk cId="501975483" sldId="298"/>
            <ac:picMk id="7" creationId="{26A5E8FF-098A-4447-BFBB-881C020FCDC6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6-27T14:06:09.044" v="39734" actId="20577"/>
        <pc:sldMkLst>
          <pc:docMk/>
          <pc:sldMk cId="1706027871" sldId="298"/>
        </pc:sldMkLst>
        <pc:spChg chg="mod">
          <ac:chgData name="松山 ファミリー" userId="9fadbf8cd42e59b5" providerId="LiveId" clId="{8D83364F-1F14-BD4F-9243-090CB49EDD13}" dt="2022-06-14T05:18:04.231" v="4906" actId="20577"/>
          <ac:spMkLst>
            <pc:docMk/>
            <pc:sldMk cId="1706027871" sldId="298"/>
            <ac:spMk id="2" creationId="{B0B7B5AA-F71E-5840-9739-A2938CFF51B2}"/>
          </ac:spMkLst>
        </pc:spChg>
        <pc:spChg chg="mod">
          <ac:chgData name="松山 ファミリー" userId="9fadbf8cd42e59b5" providerId="LiveId" clId="{8D83364F-1F14-BD4F-9243-090CB49EDD13}" dt="2022-06-22T16:45:51.501" v="20704" actId="27636"/>
          <ac:spMkLst>
            <pc:docMk/>
            <pc:sldMk cId="1706027871" sldId="298"/>
            <ac:spMk id="3" creationId="{099B3D69-D02D-2E45-9EA7-A286C7D4B9DC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706027871" sldId="298"/>
            <ac:spMk id="4" creationId="{399ACCD0-1F7E-154A-BFBB-585EEF64069E}"/>
          </ac:spMkLst>
        </pc:spChg>
        <pc:grpChg chg="del">
          <ac:chgData name="松山 ファミリー" userId="9fadbf8cd42e59b5" providerId="LiveId" clId="{8D83364F-1F14-BD4F-9243-090CB49EDD13}" dt="2022-06-14T05:18:09.251" v="4907" actId="478"/>
          <ac:grpSpMkLst>
            <pc:docMk/>
            <pc:sldMk cId="1706027871" sldId="298"/>
            <ac:grpSpMk id="6" creationId="{45401E1C-BE6A-9048-87C9-EA39D68650CD}"/>
          </ac:grpSpMkLst>
        </pc:grpChg>
      </pc:sldChg>
      <pc:sldChg chg="delSp new del mod">
        <pc:chgData name="松山 ファミリー" userId="9fadbf8cd42e59b5" providerId="LiveId" clId="{8D83364F-1F14-BD4F-9243-090CB49EDD13}" dt="2022-06-20T13:11:38.143" v="9394" actId="2696"/>
        <pc:sldMkLst>
          <pc:docMk/>
          <pc:sldMk cId="1195416170" sldId="299"/>
        </pc:sldMkLst>
        <pc:spChg chg="del">
          <ac:chgData name="松山 ファミリー" userId="9fadbf8cd42e59b5" providerId="LiveId" clId="{8D83364F-1F14-BD4F-9243-090CB49EDD13}" dt="2022-06-20T13:10:36.882" v="9376" actId="478"/>
          <ac:spMkLst>
            <pc:docMk/>
            <pc:sldMk cId="1195416170" sldId="299"/>
            <ac:spMk id="3" creationId="{3A4590FA-94B2-9F4E-BB71-71B6F1398F90}"/>
          </ac:spMkLst>
        </pc:spChg>
      </pc:sldChg>
      <pc:sldChg chg="addSp delSp modSp add mod modNotesTx">
        <pc:chgData name="松山 ファミリー" userId="9fadbf8cd42e59b5" providerId="LiveId" clId="{8D83364F-1F14-BD4F-9243-090CB49EDD13}" dt="2022-06-27T14:00:58.502" v="39719" actId="20577"/>
        <pc:sldMkLst>
          <pc:docMk/>
          <pc:sldMk cId="1702914581" sldId="300"/>
        </pc:sldMkLst>
        <pc:spChg chg="mod">
          <ac:chgData name="松山 ファミリー" userId="9fadbf8cd42e59b5" providerId="LiveId" clId="{8D83364F-1F14-BD4F-9243-090CB49EDD13}" dt="2022-06-27T09:31:26.108" v="38360" actId="20577"/>
          <ac:spMkLst>
            <pc:docMk/>
            <pc:sldMk cId="1702914581" sldId="300"/>
            <ac:spMk id="3" creationId="{099B3D69-D02D-2E45-9EA7-A286C7D4B9DC}"/>
          </ac:spMkLst>
        </pc:spChg>
        <pc:spChg chg="mod">
          <ac:chgData name="松山 ファミリー" userId="9fadbf8cd42e59b5" providerId="LiveId" clId="{8D83364F-1F14-BD4F-9243-090CB49EDD13}" dt="2022-06-27T13:59:19.948" v="39655" actId="20577"/>
          <ac:spMkLst>
            <pc:docMk/>
            <pc:sldMk cId="1702914581" sldId="300"/>
            <ac:spMk id="5" creationId="{669F4874-607C-3449-9B8C-CA8423286E69}"/>
          </ac:spMkLst>
        </pc:spChg>
        <pc:spChg chg="add mod">
          <ac:chgData name="松山 ファミリー" userId="9fadbf8cd42e59b5" providerId="LiveId" clId="{8D83364F-1F14-BD4F-9243-090CB49EDD13}" dt="2022-06-22T11:26:12.772" v="18958" actId="1076"/>
          <ac:spMkLst>
            <pc:docMk/>
            <pc:sldMk cId="1702914581" sldId="300"/>
            <ac:spMk id="7" creationId="{8A8727B6-DD45-B94D-824A-AC3368885B52}"/>
          </ac:spMkLst>
        </pc:spChg>
        <pc:spChg chg="add mod">
          <ac:chgData name="松山 ファミリー" userId="9fadbf8cd42e59b5" providerId="LiveId" clId="{8D83364F-1F14-BD4F-9243-090CB49EDD13}" dt="2022-06-22T11:26:27.305" v="18960" actId="1076"/>
          <ac:spMkLst>
            <pc:docMk/>
            <pc:sldMk cId="1702914581" sldId="300"/>
            <ac:spMk id="8" creationId="{24321BD4-2048-5747-BCD4-0627065AEB35}"/>
          </ac:spMkLst>
        </pc:spChg>
        <pc:spChg chg="add mod">
          <ac:chgData name="松山 ファミリー" userId="9fadbf8cd42e59b5" providerId="LiveId" clId="{8D83364F-1F14-BD4F-9243-090CB49EDD13}" dt="2022-06-22T11:27:05.472" v="18999" actId="20577"/>
          <ac:spMkLst>
            <pc:docMk/>
            <pc:sldMk cId="1702914581" sldId="300"/>
            <ac:spMk id="9" creationId="{862E5696-8C6F-2C46-B3D5-A25B26CB8C08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702914581" sldId="300"/>
            <ac:spMk id="10" creationId="{18469246-B19C-794C-AC73-079A2E5F7FDB}"/>
          </ac:spMkLst>
        </pc:spChg>
        <pc:spChg chg="add del mod">
          <ac:chgData name="松山 ファミリー" userId="9fadbf8cd42e59b5" providerId="LiveId" clId="{8D83364F-1F14-BD4F-9243-090CB49EDD13}" dt="2022-06-22T11:27:31.080" v="19002" actId="478"/>
          <ac:spMkLst>
            <pc:docMk/>
            <pc:sldMk cId="1702914581" sldId="300"/>
            <ac:spMk id="10" creationId="{97D92AEB-CCE3-6D4E-AACC-65BA8B310C8C}"/>
          </ac:spMkLst>
        </pc:spChg>
        <pc:spChg chg="add mod">
          <ac:chgData name="松山 ファミリー" userId="9fadbf8cd42e59b5" providerId="LiveId" clId="{8D83364F-1F14-BD4F-9243-090CB49EDD13}" dt="2022-06-22T11:28:04.322" v="19043" actId="1076"/>
          <ac:spMkLst>
            <pc:docMk/>
            <pc:sldMk cId="1702914581" sldId="300"/>
            <ac:spMk id="11" creationId="{250A4D6C-B33E-F045-8307-B2613B7C8E7E}"/>
          </ac:spMkLst>
        </pc:spChg>
        <pc:spChg chg="add mod">
          <ac:chgData name="松山 ファミリー" userId="9fadbf8cd42e59b5" providerId="LiveId" clId="{8D83364F-1F14-BD4F-9243-090CB49EDD13}" dt="2022-06-22T11:29:12.475" v="19087" actId="1076"/>
          <ac:spMkLst>
            <pc:docMk/>
            <pc:sldMk cId="1702914581" sldId="300"/>
            <ac:spMk id="12" creationId="{9ABB23A3-84B5-8342-94D2-21AFACE3753E}"/>
          </ac:spMkLst>
        </pc:spChg>
        <pc:spChg chg="add mod">
          <ac:chgData name="松山 ファミリー" userId="9fadbf8cd42e59b5" providerId="LiveId" clId="{8D83364F-1F14-BD4F-9243-090CB49EDD13}" dt="2022-06-22T11:31:34.435" v="19160" actId="20577"/>
          <ac:spMkLst>
            <pc:docMk/>
            <pc:sldMk cId="1702914581" sldId="300"/>
            <ac:spMk id="13" creationId="{A2D86F10-10D6-FB41-8C69-F9AABC6176D1}"/>
          </ac:spMkLst>
        </pc:spChg>
        <pc:spChg chg="add mod">
          <ac:chgData name="松山 ファミリー" userId="9fadbf8cd42e59b5" providerId="LiveId" clId="{8D83364F-1F14-BD4F-9243-090CB49EDD13}" dt="2022-06-22T16:52:26.271" v="20795" actId="114"/>
          <ac:spMkLst>
            <pc:docMk/>
            <pc:sldMk cId="1702914581" sldId="300"/>
            <ac:spMk id="16" creationId="{80CF4A8E-513F-7448-9F4D-4F032D1D2B79}"/>
          </ac:spMkLst>
        </pc:spChg>
        <pc:spChg chg="add mod">
          <ac:chgData name="松山 ファミリー" userId="9fadbf8cd42e59b5" providerId="LiveId" clId="{8D83364F-1F14-BD4F-9243-090CB49EDD13}" dt="2022-06-24T05:40:59.606" v="28975" actId="20577"/>
          <ac:spMkLst>
            <pc:docMk/>
            <pc:sldMk cId="1702914581" sldId="300"/>
            <ac:spMk id="17" creationId="{830E97D1-2A53-9B47-8B85-7A6F0EBE51B5}"/>
          </ac:spMkLst>
        </pc:spChg>
        <pc:spChg chg="add mod">
          <ac:chgData name="松山 ファミリー" userId="9fadbf8cd42e59b5" providerId="LiveId" clId="{8D83364F-1F14-BD4F-9243-090CB49EDD13}" dt="2022-06-23T15:09:52.447" v="25102" actId="113"/>
          <ac:spMkLst>
            <pc:docMk/>
            <pc:sldMk cId="1702914581" sldId="300"/>
            <ac:spMk id="18" creationId="{CC8CF353-7F12-1B4B-9B98-2B447517A8B3}"/>
          </ac:spMkLst>
        </pc:spChg>
        <pc:grpChg chg="add mod">
          <ac:chgData name="松山 ファミリー" userId="9fadbf8cd42e59b5" providerId="LiveId" clId="{8D83364F-1F14-BD4F-9243-090CB49EDD13}" dt="2022-06-22T11:31:54.494" v="19162" actId="167"/>
          <ac:grpSpMkLst>
            <pc:docMk/>
            <pc:sldMk cId="1702914581" sldId="300"/>
            <ac:grpSpMk id="14" creationId="{93E552C5-EF73-7C4E-BB17-86CAD7659C36}"/>
          </ac:grpSpMkLst>
        </pc:grpChg>
        <pc:grpChg chg="add">
          <ac:chgData name="松山 ファミリー" userId="9fadbf8cd42e59b5" providerId="LiveId" clId="{8D83364F-1F14-BD4F-9243-090CB49EDD13}" dt="2022-06-22T11:32:07.990" v="19163" actId="164"/>
          <ac:grpSpMkLst>
            <pc:docMk/>
            <pc:sldMk cId="1702914581" sldId="300"/>
            <ac:grpSpMk id="15" creationId="{C04662FB-55A8-394E-A319-5F852D9E25D2}"/>
          </ac:grpSpMkLst>
        </pc:grpChg>
        <pc:grpChg chg="add mod">
          <ac:chgData name="松山 ファミリー" userId="9fadbf8cd42e59b5" providerId="LiveId" clId="{8D83364F-1F14-BD4F-9243-090CB49EDD13}" dt="2022-06-22T16:43:39.526" v="20675" actId="1076"/>
          <ac:grpSpMkLst>
            <pc:docMk/>
            <pc:sldMk cId="1702914581" sldId="300"/>
            <ac:grpSpMk id="19" creationId="{F0CE662E-BE23-F443-BA84-708580FF60FE}"/>
          </ac:grpSpMkLst>
        </pc:grpChg>
      </pc:sldChg>
      <pc:sldChg chg="addSp delSp modSp new mod ord modNotesTx">
        <pc:chgData name="松山 ファミリー" userId="9fadbf8cd42e59b5" providerId="LiveId" clId="{8D83364F-1F14-BD4F-9243-090CB49EDD13}" dt="2022-06-30T01:20:21.545" v="42294" actId="478"/>
        <pc:sldMkLst>
          <pc:docMk/>
          <pc:sldMk cId="4116187853" sldId="301"/>
        </pc:sldMkLst>
        <pc:spChg chg="mod">
          <ac:chgData name="松山 ファミリー" userId="9fadbf8cd42e59b5" providerId="LiveId" clId="{8D83364F-1F14-BD4F-9243-090CB49EDD13}" dt="2022-06-27T09:27:08.031" v="38310" actId="20577"/>
          <ac:spMkLst>
            <pc:docMk/>
            <pc:sldMk cId="4116187853" sldId="301"/>
            <ac:spMk id="2" creationId="{9565CFE0-C71B-B24F-978D-FBB63A9CC5B3}"/>
          </ac:spMkLst>
        </pc:spChg>
        <pc:spChg chg="mod">
          <ac:chgData name="松山 ファミリー" userId="9fadbf8cd42e59b5" providerId="LiveId" clId="{8D83364F-1F14-BD4F-9243-090CB49EDD13}" dt="2022-06-23T10:36:56.582" v="22873" actId="1076"/>
          <ac:spMkLst>
            <pc:docMk/>
            <pc:sldMk cId="4116187853" sldId="301"/>
            <ac:spMk id="3" creationId="{309FA2A1-F143-6D44-8B84-E320C8D8D200}"/>
          </ac:spMkLst>
        </pc:spChg>
        <pc:spChg chg="add mod">
          <ac:chgData name="松山 ファミリー" userId="9fadbf8cd42e59b5" providerId="LiveId" clId="{8D83364F-1F14-BD4F-9243-090CB49EDD13}" dt="2022-06-23T15:09:30.069" v="25097" actId="1076"/>
          <ac:spMkLst>
            <pc:docMk/>
            <pc:sldMk cId="4116187853" sldId="301"/>
            <ac:spMk id="4" creationId="{30F4C9E3-E692-B940-B98E-60FDBCCF1452}"/>
          </ac:spMkLst>
        </pc:spChg>
        <pc:spChg chg="add mod">
          <ac:chgData name="松山 ファミリー" userId="9fadbf8cd42e59b5" providerId="LiveId" clId="{8D83364F-1F14-BD4F-9243-090CB49EDD13}" dt="2022-06-24T10:58:43.148" v="30110" actId="20577"/>
          <ac:spMkLst>
            <pc:docMk/>
            <pc:sldMk cId="4116187853" sldId="301"/>
            <ac:spMk id="6" creationId="{A3C79EA9-3F9B-AB40-9704-800D70079F5A}"/>
          </ac:spMkLst>
        </pc:spChg>
        <pc:spChg chg="add mod">
          <ac:chgData name="松山 ファミリー" userId="9fadbf8cd42e59b5" providerId="LiveId" clId="{8D83364F-1F14-BD4F-9243-090CB49EDD13}" dt="2022-06-24T05:22:34.166" v="28371" actId="1076"/>
          <ac:spMkLst>
            <pc:docMk/>
            <pc:sldMk cId="4116187853" sldId="301"/>
            <ac:spMk id="8" creationId="{A102E9EB-C682-4C4F-AAED-46DA276F8C0F}"/>
          </ac:spMkLst>
        </pc:spChg>
        <pc:spChg chg="add mod">
          <ac:chgData name="松山 ファミリー" userId="9fadbf8cd42e59b5" providerId="LiveId" clId="{8D83364F-1F14-BD4F-9243-090CB49EDD13}" dt="2022-06-25T01:53:29.407" v="34012" actId="1582"/>
          <ac:spMkLst>
            <pc:docMk/>
            <pc:sldMk cId="4116187853" sldId="301"/>
            <ac:spMk id="9" creationId="{ED3CECC9-5F93-D947-A5BE-30B9670F995C}"/>
          </ac:spMkLst>
        </pc:spChg>
        <pc:spChg chg="del mod topLvl">
          <ac:chgData name="松山 ファミリー" userId="9fadbf8cd42e59b5" providerId="LiveId" clId="{8D83364F-1F14-BD4F-9243-090CB49EDD13}" dt="2022-06-22T15:57:15.743" v="20003" actId="478"/>
          <ac:spMkLst>
            <pc:docMk/>
            <pc:sldMk cId="4116187853" sldId="301"/>
            <ac:spMk id="10" creationId="{241B2AA7-BADE-A946-BA25-9D88085806EE}"/>
          </ac:spMkLst>
        </pc:spChg>
        <pc:spChg chg="add mod">
          <ac:chgData name="松山 ファミリー" userId="9fadbf8cd42e59b5" providerId="LiveId" clId="{8D83364F-1F14-BD4F-9243-090CB49EDD13}" dt="2022-06-27T09:29:07.357" v="38356" actId="20577"/>
          <ac:spMkLst>
            <pc:docMk/>
            <pc:sldMk cId="4116187853" sldId="301"/>
            <ac:spMk id="10" creationId="{B32BE9F0-F937-5D49-A7DB-199D077522CC}"/>
          </ac:spMkLst>
        </pc:spChg>
        <pc:spChg chg="add mod">
          <ac:chgData name="松山 ファミリー" userId="9fadbf8cd42e59b5" providerId="LiveId" clId="{8D83364F-1F14-BD4F-9243-090CB49EDD13}" dt="2022-06-23T10:32:56.355" v="22718" actId="20577"/>
          <ac:spMkLst>
            <pc:docMk/>
            <pc:sldMk cId="4116187853" sldId="301"/>
            <ac:spMk id="12" creationId="{6C1B14D7-012B-EF49-9F24-FEED8B826B26}"/>
          </ac:spMkLst>
        </pc:spChg>
        <pc:spChg chg="add mod">
          <ac:chgData name="松山 ファミリー" userId="9fadbf8cd42e59b5" providerId="LiveId" clId="{8D83364F-1F14-BD4F-9243-090CB49EDD13}" dt="2022-06-23T10:33:02.659" v="22725" actId="20577"/>
          <ac:spMkLst>
            <pc:docMk/>
            <pc:sldMk cId="4116187853" sldId="301"/>
            <ac:spMk id="13" creationId="{71F3F597-93A0-424A-95A1-73ED0F087549}"/>
          </ac:spMkLst>
        </pc:spChg>
        <pc:spChg chg="add del mod">
          <ac:chgData name="松山 ファミリー" userId="9fadbf8cd42e59b5" providerId="LiveId" clId="{8D83364F-1F14-BD4F-9243-090CB49EDD13}" dt="2022-06-22T16:03:14.871" v="20148" actId="478"/>
          <ac:spMkLst>
            <pc:docMk/>
            <pc:sldMk cId="4116187853" sldId="301"/>
            <ac:spMk id="14" creationId="{11739BC0-73D0-C643-8D79-78AE21CEE1BA}"/>
          </ac:spMkLst>
        </pc:spChg>
        <pc:spChg chg="add mod">
          <ac:chgData name="松山 ファミリー" userId="9fadbf8cd42e59b5" providerId="LiveId" clId="{8D83364F-1F14-BD4F-9243-090CB49EDD13}" dt="2022-06-23T15:09:24.483" v="25096" actId="404"/>
          <ac:spMkLst>
            <pc:docMk/>
            <pc:sldMk cId="4116187853" sldId="301"/>
            <ac:spMk id="14" creationId="{19A0B9DB-8AD6-6249-9881-14AC26A034FB}"/>
          </ac:spMkLst>
        </pc:spChg>
        <pc:spChg chg="add del mod">
          <ac:chgData name="松山 ファミリー" userId="9fadbf8cd42e59b5" providerId="LiveId" clId="{8D83364F-1F14-BD4F-9243-090CB49EDD13}" dt="2022-06-22T16:03:13.252" v="20147" actId="478"/>
          <ac:spMkLst>
            <pc:docMk/>
            <pc:sldMk cId="4116187853" sldId="301"/>
            <ac:spMk id="15" creationId="{BEA724FC-9587-064A-9099-A8E72CCAF4B4}"/>
          </ac:spMkLst>
        </pc:spChg>
        <pc:spChg chg="add del mod">
          <ac:chgData name="松山 ファミリー" userId="9fadbf8cd42e59b5" providerId="LiveId" clId="{8D83364F-1F14-BD4F-9243-090CB49EDD13}" dt="2022-06-22T16:03:11.961" v="20146" actId="478"/>
          <ac:spMkLst>
            <pc:docMk/>
            <pc:sldMk cId="4116187853" sldId="301"/>
            <ac:spMk id="16" creationId="{0AA4A579-DC42-8042-8AE9-BFBDB6B114DB}"/>
          </ac:spMkLst>
        </pc:spChg>
        <pc:spChg chg="add del mod">
          <ac:chgData name="松山 ファミリー" userId="9fadbf8cd42e59b5" providerId="LiveId" clId="{8D83364F-1F14-BD4F-9243-090CB49EDD13}" dt="2022-06-30T01:20:21.545" v="42294" actId="478"/>
          <ac:spMkLst>
            <pc:docMk/>
            <pc:sldMk cId="4116187853" sldId="301"/>
            <ac:spMk id="17" creationId="{18475CE7-5B85-6848-90D9-5587C32962F5}"/>
          </ac:spMkLst>
        </pc:spChg>
        <pc:spChg chg="add del mod">
          <ac:chgData name="松山 ファミリー" userId="9fadbf8cd42e59b5" providerId="LiveId" clId="{8D83364F-1F14-BD4F-9243-090CB49EDD13}" dt="2022-06-22T16:03:16.209" v="20149" actId="478"/>
          <ac:spMkLst>
            <pc:docMk/>
            <pc:sldMk cId="4116187853" sldId="301"/>
            <ac:spMk id="17" creationId="{2E31BE1C-F853-134A-91ED-DE2F5262177D}"/>
          </ac:spMkLst>
        </pc:spChg>
        <pc:spChg chg="add del mod">
          <ac:chgData name="松山 ファミリー" userId="9fadbf8cd42e59b5" providerId="LiveId" clId="{8D83364F-1F14-BD4F-9243-090CB49EDD13}" dt="2022-06-22T16:03:17.496" v="20150" actId="478"/>
          <ac:spMkLst>
            <pc:docMk/>
            <pc:sldMk cId="4116187853" sldId="301"/>
            <ac:spMk id="18" creationId="{D8567AA1-A0DC-1045-8BB5-0D7B2BF37A10}"/>
          </ac:spMkLst>
        </pc:spChg>
        <pc:spChg chg="add del mod">
          <ac:chgData name="松山 ファミリー" userId="9fadbf8cd42e59b5" providerId="LiveId" clId="{8D83364F-1F14-BD4F-9243-090CB49EDD13}" dt="2022-06-22T16:03:18.637" v="20151" actId="478"/>
          <ac:spMkLst>
            <pc:docMk/>
            <pc:sldMk cId="4116187853" sldId="301"/>
            <ac:spMk id="19" creationId="{43C27883-3753-AD4B-9AD1-2FC2666DEDBD}"/>
          </ac:spMkLst>
        </pc:spChg>
        <pc:spChg chg="add mod">
          <ac:chgData name="松山 ファミリー" userId="9fadbf8cd42e59b5" providerId="LiveId" clId="{8D83364F-1F14-BD4F-9243-090CB49EDD13}" dt="2022-06-30T00:49:43.703" v="41974" actId="14100"/>
          <ac:spMkLst>
            <pc:docMk/>
            <pc:sldMk cId="4116187853" sldId="301"/>
            <ac:spMk id="19" creationId="{4AE4E1CE-5E95-3947-B475-1B69EF17C6C5}"/>
          </ac:spMkLst>
        </pc:spChg>
        <pc:spChg chg="add mod">
          <ac:chgData name="松山 ファミリー" userId="9fadbf8cd42e59b5" providerId="LiveId" clId="{8D83364F-1F14-BD4F-9243-090CB49EDD13}" dt="2022-06-24T05:31:04.422" v="28387" actId="20577"/>
          <ac:spMkLst>
            <pc:docMk/>
            <pc:sldMk cId="4116187853" sldId="301"/>
            <ac:spMk id="23" creationId="{0093C327-50CF-9643-9123-4D31F9FFE211}"/>
          </ac:spMkLst>
        </pc:spChg>
        <pc:spChg chg="add mod">
          <ac:chgData name="松山 ファミリー" userId="9fadbf8cd42e59b5" providerId="LiveId" clId="{8D83364F-1F14-BD4F-9243-090CB49EDD13}" dt="2022-06-27T09:24:45.593" v="38303" actId="1076"/>
          <ac:spMkLst>
            <pc:docMk/>
            <pc:sldMk cId="4116187853" sldId="301"/>
            <ac:spMk id="37" creationId="{4260B8B7-C796-9842-8FCE-4381474473B3}"/>
          </ac:spMkLst>
        </pc:spChg>
        <pc:grpChg chg="add del mod">
          <ac:chgData name="松山 ファミリー" userId="9fadbf8cd42e59b5" providerId="LiveId" clId="{8D83364F-1F14-BD4F-9243-090CB49EDD13}" dt="2022-06-30T01:20:18.190" v="42293" actId="478"/>
          <ac:grpSpMkLst>
            <pc:docMk/>
            <pc:sldMk cId="4116187853" sldId="301"/>
            <ac:grpSpMk id="5" creationId="{8891AF08-1812-1140-809E-2568E7BE9B09}"/>
          </ac:grpSpMkLst>
        </pc:grpChg>
        <pc:grpChg chg="add del mod">
          <ac:chgData name="松山 ファミリー" userId="9fadbf8cd42e59b5" providerId="LiveId" clId="{8D83364F-1F14-BD4F-9243-090CB49EDD13}" dt="2022-06-22T15:57:15.743" v="20003" actId="478"/>
          <ac:grpSpMkLst>
            <pc:docMk/>
            <pc:sldMk cId="4116187853" sldId="301"/>
            <ac:grpSpMk id="9" creationId="{D0485CFC-7C07-7849-8741-8D0A2D5D53E9}"/>
          </ac:grpSpMkLst>
        </pc:grpChg>
        <pc:grpChg chg="add mod">
          <ac:chgData name="松山 ファミリー" userId="9fadbf8cd42e59b5" providerId="LiveId" clId="{8D83364F-1F14-BD4F-9243-090CB49EDD13}" dt="2022-06-22T16:48:19.069" v="20727" actId="1076"/>
          <ac:grpSpMkLst>
            <pc:docMk/>
            <pc:sldMk cId="4116187853" sldId="301"/>
            <ac:grpSpMk id="22" creationId="{F1AA9A30-8D37-9A4B-99EB-2EB07568E1FD}"/>
          </ac:grpSpMkLst>
        </pc:grpChg>
        <pc:grpChg chg="add del mod">
          <ac:chgData name="松山 ファミリー" userId="9fadbf8cd42e59b5" providerId="LiveId" clId="{8D83364F-1F14-BD4F-9243-090CB49EDD13}" dt="2022-06-25T01:46:33.349" v="33579" actId="478"/>
          <ac:grpSpMkLst>
            <pc:docMk/>
            <pc:sldMk cId="4116187853" sldId="301"/>
            <ac:grpSpMk id="24" creationId="{7059CCB6-1847-424C-8C2A-082CAD94CA5E}"/>
          </ac:grpSpMkLst>
        </pc:grpChg>
        <pc:picChg chg="add del mod">
          <ac:chgData name="松山 ファミリー" userId="9fadbf8cd42e59b5" providerId="LiveId" clId="{8D83364F-1F14-BD4F-9243-090CB49EDD13}" dt="2022-06-22T16:03:09.740" v="20144" actId="478"/>
          <ac:picMkLst>
            <pc:docMk/>
            <pc:sldMk cId="4116187853" sldId="301"/>
            <ac:picMk id="5" creationId="{B8656D7C-519D-1841-B6FC-E368754AE87D}"/>
          </ac:picMkLst>
        </pc:picChg>
        <pc:picChg chg="add mod">
          <ac:chgData name="松山 ファミリー" userId="9fadbf8cd42e59b5" providerId="LiveId" clId="{8D83364F-1F14-BD4F-9243-090CB49EDD13}" dt="2022-06-25T01:54:38.835" v="34041" actId="1076"/>
          <ac:picMkLst>
            <pc:docMk/>
            <pc:sldMk cId="4116187853" sldId="301"/>
            <ac:picMk id="7" creationId="{9CC3A630-D65A-1E4D-BA3B-8F0E2338EAE2}"/>
          </ac:picMkLst>
        </pc:picChg>
        <pc:picChg chg="mod topLvl">
          <ac:chgData name="松山 ファミリー" userId="9fadbf8cd42e59b5" providerId="LiveId" clId="{8D83364F-1F14-BD4F-9243-090CB49EDD13}" dt="2022-06-22T15:57:21.391" v="20004" actId="1076"/>
          <ac:picMkLst>
            <pc:docMk/>
            <pc:sldMk cId="4116187853" sldId="301"/>
            <ac:picMk id="11" creationId="{EE2B729D-E0C1-0F4C-B0AD-32CF0139D9EF}"/>
          </ac:picMkLst>
        </pc:picChg>
        <pc:picChg chg="add mod">
          <ac:chgData name="松山 ファミリー" userId="9fadbf8cd42e59b5" providerId="LiveId" clId="{8D83364F-1F14-BD4F-9243-090CB49EDD13}" dt="2022-06-22T16:03:26.436" v="20157" actId="1076"/>
          <ac:picMkLst>
            <pc:docMk/>
            <pc:sldMk cId="4116187853" sldId="301"/>
            <ac:picMk id="21" creationId="{BA3DD344-D808-0B45-ABD7-BE5FF4028DCA}"/>
          </ac:picMkLst>
        </pc:picChg>
        <pc:cxnChg chg="add mod">
          <ac:chgData name="松山 ファミリー" userId="9fadbf8cd42e59b5" providerId="LiveId" clId="{8D83364F-1F14-BD4F-9243-090CB49EDD13}" dt="2022-06-25T02:01:08.854" v="34193" actId="20577"/>
          <ac:cxnSpMkLst>
            <pc:docMk/>
            <pc:sldMk cId="4116187853" sldId="301"/>
            <ac:cxnSpMk id="16" creationId="{DB5AF95A-8552-9F47-BE7C-169FC0DA4086}"/>
          </ac:cxnSpMkLst>
        </pc:cxnChg>
        <pc:cxnChg chg="add mod">
          <ac:chgData name="松山 ファミリー" userId="9fadbf8cd42e59b5" providerId="LiveId" clId="{8D83364F-1F14-BD4F-9243-090CB49EDD13}" dt="2022-06-30T00:49:43.703" v="41974" actId="14100"/>
          <ac:cxnSpMkLst>
            <pc:docMk/>
            <pc:sldMk cId="4116187853" sldId="301"/>
            <ac:cxnSpMk id="25" creationId="{40374578-F947-694F-A735-6CDFEF8E873B}"/>
          </ac:cxnSpMkLst>
        </pc:cxnChg>
      </pc:sldChg>
      <pc:sldChg chg="addSp delSp modSp add mod ord modNotesTx">
        <pc:chgData name="松山 ファミリー" userId="9fadbf8cd42e59b5" providerId="LiveId" clId="{8D83364F-1F14-BD4F-9243-090CB49EDD13}" dt="2022-07-03T06:35:39.796" v="47007" actId="20577"/>
        <pc:sldMkLst>
          <pc:docMk/>
          <pc:sldMk cId="1498185526" sldId="302"/>
        </pc:sldMkLst>
        <pc:spChg chg="mod">
          <ac:chgData name="松山 ファミリー" userId="9fadbf8cd42e59b5" providerId="LiveId" clId="{8D83364F-1F14-BD4F-9243-090CB49EDD13}" dt="2022-06-27T09:27:12.543" v="38313" actId="20577"/>
          <ac:spMkLst>
            <pc:docMk/>
            <pc:sldMk cId="1498185526" sldId="302"/>
            <ac:spMk id="2" creationId="{B0B7B5AA-F71E-5840-9739-A2938CFF51B2}"/>
          </ac:spMkLst>
        </pc:spChg>
        <pc:spChg chg="del">
          <ac:chgData name="松山 ファミリー" userId="9fadbf8cd42e59b5" providerId="LiveId" clId="{8D83364F-1F14-BD4F-9243-090CB49EDD13}" dt="2022-06-25T01:40:59.589" v="33308" actId="478"/>
          <ac:spMkLst>
            <pc:docMk/>
            <pc:sldMk cId="1498185526" sldId="302"/>
            <ac:spMk id="7" creationId="{63B4B1CA-47B4-4441-9839-0688EE222351}"/>
          </ac:spMkLst>
        </pc:spChg>
        <pc:spChg chg="mod">
          <ac:chgData name="松山 ファミリー" userId="9fadbf8cd42e59b5" providerId="LiveId" clId="{8D83364F-1F14-BD4F-9243-090CB49EDD13}" dt="2022-06-25T01:43:23.766" v="33332" actId="20577"/>
          <ac:spMkLst>
            <pc:docMk/>
            <pc:sldMk cId="1498185526" sldId="302"/>
            <ac:spMk id="9" creationId="{35290FA2-A4D9-104E-AE43-4A2C31209B29}"/>
          </ac:spMkLst>
        </pc:spChg>
        <pc:spChg chg="mod">
          <ac:chgData name="松山 ファミリー" userId="9fadbf8cd42e59b5" providerId="LiveId" clId="{8D83364F-1F14-BD4F-9243-090CB49EDD13}" dt="2022-06-25T01:41:41.041" v="33320" actId="20577"/>
          <ac:spMkLst>
            <pc:docMk/>
            <pc:sldMk cId="1498185526" sldId="302"/>
            <ac:spMk id="12" creationId="{31352A24-2F3C-A14D-AF86-D43D479176F5}"/>
          </ac:spMkLst>
        </pc:spChg>
        <pc:spChg chg="del">
          <ac:chgData name="松山 ファミリー" userId="9fadbf8cd42e59b5" providerId="LiveId" clId="{8D83364F-1F14-BD4F-9243-090CB49EDD13}" dt="2022-06-25T01:40:56.259" v="33307" actId="478"/>
          <ac:spMkLst>
            <pc:docMk/>
            <pc:sldMk cId="1498185526" sldId="302"/>
            <ac:spMk id="16" creationId="{02DF4058-873C-BA49-8767-091514434498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498185526" sldId="302"/>
            <ac:spMk id="17" creationId="{19F1AC80-F403-E642-90AA-E1D01F30322C}"/>
          </ac:spMkLst>
        </pc:spChg>
        <pc:spChg chg="del mod">
          <ac:chgData name="松山 ファミリー" userId="9fadbf8cd42e59b5" providerId="LiveId" clId="{8D83364F-1F14-BD4F-9243-090CB49EDD13}" dt="2022-06-25T01:41:36.365" v="33315" actId="478"/>
          <ac:spMkLst>
            <pc:docMk/>
            <pc:sldMk cId="1498185526" sldId="302"/>
            <ac:spMk id="18" creationId="{59783913-1C55-B944-BDDC-CA7E0C949D77}"/>
          </ac:spMkLst>
        </pc:spChg>
        <pc:spChg chg="del mod topLvl">
          <ac:chgData name="松山 ファミリー" userId="9fadbf8cd42e59b5" providerId="LiveId" clId="{8D83364F-1F14-BD4F-9243-090CB49EDD13}" dt="2022-06-25T01:35:25.106" v="33157" actId="478"/>
          <ac:spMkLst>
            <pc:docMk/>
            <pc:sldMk cId="1498185526" sldId="302"/>
            <ac:spMk id="21" creationId="{3A9F7182-07BE-734E-BC24-4E1791F8129C}"/>
          </ac:spMkLst>
        </pc:spChg>
        <pc:spChg chg="mod">
          <ac:chgData name="松山 ファミリー" userId="9fadbf8cd42e59b5" providerId="LiveId" clId="{8D83364F-1F14-BD4F-9243-090CB49EDD13}" dt="2022-06-25T01:42:45.126" v="33329" actId="208"/>
          <ac:spMkLst>
            <pc:docMk/>
            <pc:sldMk cId="1498185526" sldId="302"/>
            <ac:spMk id="23" creationId="{7F85443B-2872-6743-8094-7E110CD66293}"/>
          </ac:spMkLst>
        </pc:spChg>
        <pc:spChg chg="mod">
          <ac:chgData name="松山 ファミリー" userId="9fadbf8cd42e59b5" providerId="LiveId" clId="{8D83364F-1F14-BD4F-9243-090CB49EDD13}" dt="2022-06-25T01:42:48.178" v="33330" actId="208"/>
          <ac:spMkLst>
            <pc:docMk/>
            <pc:sldMk cId="1498185526" sldId="302"/>
            <ac:spMk id="24" creationId="{B669874C-F729-E748-88FF-C2DFDEDF0555}"/>
          </ac:spMkLst>
        </pc:spChg>
        <pc:grpChg chg="del">
          <ac:chgData name="松山 ファミリー" userId="9fadbf8cd42e59b5" providerId="LiveId" clId="{8D83364F-1F14-BD4F-9243-090CB49EDD13}" dt="2022-06-25T01:40:52.987" v="33304" actId="478"/>
          <ac:grpSpMkLst>
            <pc:docMk/>
            <pc:sldMk cId="1498185526" sldId="302"/>
            <ac:grpSpMk id="5" creationId="{41035D54-3A75-FF43-A1E7-7D2299347C1E}"/>
          </ac:grpSpMkLst>
        </pc:grpChg>
        <pc:grpChg chg="mod">
          <ac:chgData name="松山 ファミリー" userId="9fadbf8cd42e59b5" providerId="LiveId" clId="{8D83364F-1F14-BD4F-9243-090CB49EDD13}" dt="2022-06-24T10:14:21.270" v="30095" actId="1076"/>
          <ac:grpSpMkLst>
            <pc:docMk/>
            <pc:sldMk cId="1498185526" sldId="302"/>
            <ac:grpSpMk id="14" creationId="{9510C741-90EC-BF46-A8D3-DCD04B6B64E8}"/>
          </ac:grpSpMkLst>
        </pc:grpChg>
        <pc:grpChg chg="add mod">
          <ac:chgData name="松山 ファミリー" userId="9fadbf8cd42e59b5" providerId="LiveId" clId="{8D83364F-1F14-BD4F-9243-090CB49EDD13}" dt="2022-06-25T01:41:45.021" v="33321" actId="1076"/>
          <ac:grpSpMkLst>
            <pc:docMk/>
            <pc:sldMk cId="1498185526" sldId="302"/>
            <ac:grpSpMk id="15" creationId="{46D447F9-22C8-2B4D-AEBB-5DA65779CE43}"/>
          </ac:grpSpMkLst>
        </pc:grpChg>
        <pc:grpChg chg="add del mod">
          <ac:chgData name="松山 ファミリー" userId="9fadbf8cd42e59b5" providerId="LiveId" clId="{8D83364F-1F14-BD4F-9243-090CB49EDD13}" dt="2022-06-25T01:35:25.106" v="33157" actId="478"/>
          <ac:grpSpMkLst>
            <pc:docMk/>
            <pc:sldMk cId="1498185526" sldId="302"/>
            <ac:grpSpMk id="19" creationId="{0CD07A0B-C80A-9B4F-BC69-C5AA25352C43}"/>
          </ac:grpSpMkLst>
        </pc:grpChg>
        <pc:grpChg chg="mod topLvl">
          <ac:chgData name="松山 ファミリー" userId="9fadbf8cd42e59b5" providerId="LiveId" clId="{8D83364F-1F14-BD4F-9243-090CB49EDD13}" dt="2022-06-25T01:35:25.106" v="33157" actId="478"/>
          <ac:grpSpMkLst>
            <pc:docMk/>
            <pc:sldMk cId="1498185526" sldId="302"/>
            <ac:grpSpMk id="20" creationId="{EBA0ED1B-0669-1740-9A1A-A36A0D363C26}"/>
          </ac:grpSpMkLst>
        </pc:grpChg>
        <pc:picChg chg="del mod">
          <ac:chgData name="松山 ファミリー" userId="9fadbf8cd42e59b5" providerId="LiveId" clId="{8D83364F-1F14-BD4F-9243-090CB49EDD13}" dt="2022-06-25T01:40:54.997" v="33306" actId="478"/>
          <ac:picMkLst>
            <pc:docMk/>
            <pc:sldMk cId="1498185526" sldId="302"/>
            <ac:picMk id="8" creationId="{6E39D204-6E91-0142-BBDE-937D142A6C9F}"/>
          </ac:picMkLst>
        </pc:picChg>
        <pc:picChg chg="del mod">
          <ac:chgData name="松山 ファミリー" userId="9fadbf8cd42e59b5" providerId="LiveId" clId="{8D83364F-1F14-BD4F-9243-090CB49EDD13}" dt="2022-06-25T01:35:09.256" v="33156" actId="478"/>
          <ac:picMkLst>
            <pc:docMk/>
            <pc:sldMk cId="1498185526" sldId="302"/>
            <ac:picMk id="22" creationId="{61C1227D-D7A1-4443-A04D-F2DB0FE7022C}"/>
          </ac:picMkLst>
        </pc:picChg>
        <pc:picChg chg="del">
          <ac:chgData name="松山 ファミリー" userId="9fadbf8cd42e59b5" providerId="LiveId" clId="{8D83364F-1F14-BD4F-9243-090CB49EDD13}" dt="2022-06-25T01:40:53.956" v="33305" actId="478"/>
          <ac:picMkLst>
            <pc:docMk/>
            <pc:sldMk cId="1498185526" sldId="302"/>
            <ac:picMk id="1028" creationId="{746DEDF6-2EC1-CC47-BC25-4DA136EE0861}"/>
          </ac:picMkLst>
        </pc:picChg>
      </pc:sldChg>
      <pc:sldChg chg="addSp modSp add ord">
        <pc:chgData name="松山 ファミリー" userId="9fadbf8cd42e59b5" providerId="LiveId" clId="{8D83364F-1F14-BD4F-9243-090CB49EDD13}" dt="2022-06-27T09:24:31.373" v="38301"/>
        <pc:sldMkLst>
          <pc:docMk/>
          <pc:sldMk cId="3824044054" sldId="303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824044054" sldId="303"/>
            <ac:spMk id="11" creationId="{052E225B-941E-8449-8CBA-7329F377B8D0}"/>
          </ac:spMkLst>
        </pc:spChg>
      </pc:sldChg>
      <pc:sldChg chg="addSp delSp modSp add mod modNotesTx">
        <pc:chgData name="松山 ファミリー" userId="9fadbf8cd42e59b5" providerId="LiveId" clId="{8D83364F-1F14-BD4F-9243-090CB49EDD13}" dt="2022-06-27T16:13:44.331" v="40576" actId="20577"/>
        <pc:sldMkLst>
          <pc:docMk/>
          <pc:sldMk cId="2942671077" sldId="304"/>
        </pc:sldMkLst>
        <pc:spChg chg="mod">
          <ac:chgData name="松山 ファミリー" userId="9fadbf8cd42e59b5" providerId="LiveId" clId="{8D83364F-1F14-BD4F-9243-090CB49EDD13}" dt="2022-06-25T04:24:31.045" v="34787" actId="20577"/>
          <ac:spMkLst>
            <pc:docMk/>
            <pc:sldMk cId="2942671077" sldId="304"/>
            <ac:spMk id="2" creationId="{B0B7B5AA-F71E-5840-9739-A2938CFF51B2}"/>
          </ac:spMkLst>
        </pc:spChg>
        <pc:spChg chg="mod">
          <ac:chgData name="松山 ファミリー" userId="9fadbf8cd42e59b5" providerId="LiveId" clId="{8D83364F-1F14-BD4F-9243-090CB49EDD13}" dt="2022-06-27T04:04:38.834" v="35945" actId="14100"/>
          <ac:spMkLst>
            <pc:docMk/>
            <pc:sldMk cId="2942671077" sldId="304"/>
            <ac:spMk id="3" creationId="{47854A5A-58EE-7243-BF3A-5F9247FDAAA7}"/>
          </ac:spMkLst>
        </pc:spChg>
        <pc:spChg chg="add del mod">
          <ac:chgData name="松山 ファミリー" userId="9fadbf8cd42e59b5" providerId="LiveId" clId="{8D83364F-1F14-BD4F-9243-090CB49EDD13}" dt="2022-06-24T14:24:43.303" v="31618" actId="478"/>
          <ac:spMkLst>
            <pc:docMk/>
            <pc:sldMk cId="2942671077" sldId="304"/>
            <ac:spMk id="7" creationId="{CB32D0A4-DBF2-8F46-914F-09EC34CE308C}"/>
          </ac:spMkLst>
        </pc:spChg>
        <pc:spChg chg="mod">
          <ac:chgData name="松山 ファミリー" userId="9fadbf8cd42e59b5" providerId="LiveId" clId="{8D83364F-1F14-BD4F-9243-090CB49EDD13}" dt="2022-06-27T11:31:35.483" v="38918" actId="20577"/>
          <ac:spMkLst>
            <pc:docMk/>
            <pc:sldMk cId="2942671077" sldId="304"/>
            <ac:spMk id="9" creationId="{981A1B9D-41C1-854A-B928-E7870FDF7C7A}"/>
          </ac:spMkLst>
        </pc:spChg>
        <pc:spChg chg="mod">
          <ac:chgData name="松山 ファミリー" userId="9fadbf8cd42e59b5" providerId="LiveId" clId="{8D83364F-1F14-BD4F-9243-090CB49EDD13}" dt="2022-06-27T09:25:12.936" v="38305" actId="1076"/>
          <ac:spMkLst>
            <pc:docMk/>
            <pc:sldMk cId="2942671077" sldId="304"/>
            <ac:spMk id="10" creationId="{73E82C85-B610-154D-A779-4149563B9D0B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942671077" sldId="304"/>
            <ac:spMk id="12" creationId="{72E313F3-904F-E24F-A94C-A1971873EF53}"/>
          </ac:spMkLst>
        </pc:spChg>
        <pc:spChg chg="add mod">
          <ac:chgData name="松山 ファミリー" userId="9fadbf8cd42e59b5" providerId="LiveId" clId="{8D83364F-1F14-BD4F-9243-090CB49EDD13}" dt="2022-06-27T10:26:34.582" v="38855" actId="1076"/>
          <ac:spMkLst>
            <pc:docMk/>
            <pc:sldMk cId="2942671077" sldId="304"/>
            <ac:spMk id="13" creationId="{DE32B703-81EF-0F4C-B8AF-7385A1B77E39}"/>
          </ac:spMkLst>
        </pc:spChg>
        <pc:spChg chg="del mod">
          <ac:chgData name="松山 ファミリー" userId="9fadbf8cd42e59b5" providerId="LiveId" clId="{8D83364F-1F14-BD4F-9243-090CB49EDD13}" dt="2022-06-24T14:39:34.310" v="31870" actId="478"/>
          <ac:spMkLst>
            <pc:docMk/>
            <pc:sldMk cId="2942671077" sldId="304"/>
            <ac:spMk id="15" creationId="{9295DE01-1B11-804D-84FA-3FFA00155EC9}"/>
          </ac:spMkLst>
        </pc:spChg>
        <pc:spChg chg="del mod">
          <ac:chgData name="松山 ファミリー" userId="9fadbf8cd42e59b5" providerId="LiveId" clId="{8D83364F-1F14-BD4F-9243-090CB49EDD13}" dt="2022-06-24T13:21:28.857" v="31141" actId="478"/>
          <ac:spMkLst>
            <pc:docMk/>
            <pc:sldMk cId="2942671077" sldId="304"/>
            <ac:spMk id="17" creationId="{F615AA51-7CFD-E24F-BF88-FEC4825AFABE}"/>
          </ac:spMkLst>
        </pc:spChg>
        <pc:spChg chg="add mod">
          <ac:chgData name="松山 ファミリー" userId="9fadbf8cd42e59b5" providerId="LiveId" clId="{8D83364F-1F14-BD4F-9243-090CB49EDD13}" dt="2022-06-27T11:29:07.842" v="38890" actId="208"/>
          <ac:spMkLst>
            <pc:docMk/>
            <pc:sldMk cId="2942671077" sldId="304"/>
            <ac:spMk id="18" creationId="{C2A5EC53-BE7B-0B4D-B6DA-8E9B9B90CDE4}"/>
          </ac:spMkLst>
        </pc:spChg>
        <pc:spChg chg="add mod">
          <ac:chgData name="松山 ファミリー" userId="9fadbf8cd42e59b5" providerId="LiveId" clId="{8D83364F-1F14-BD4F-9243-090CB49EDD13}" dt="2022-06-27T11:31:04.443" v="38909" actId="208"/>
          <ac:spMkLst>
            <pc:docMk/>
            <pc:sldMk cId="2942671077" sldId="304"/>
            <ac:spMk id="19" creationId="{13F84E42-F54B-7744-B1AA-5B7CC2FA3A09}"/>
          </ac:spMkLst>
        </pc:spChg>
        <pc:spChg chg="del mod">
          <ac:chgData name="松山 ファミリー" userId="9fadbf8cd42e59b5" providerId="LiveId" clId="{8D83364F-1F14-BD4F-9243-090CB49EDD13}" dt="2022-06-24T14:16:35.447" v="31497" actId="478"/>
          <ac:spMkLst>
            <pc:docMk/>
            <pc:sldMk cId="2942671077" sldId="304"/>
            <ac:spMk id="20" creationId="{56958AED-EE15-2347-9077-BA4CF658B17A}"/>
          </ac:spMkLst>
        </pc:spChg>
        <pc:spChg chg="add mod">
          <ac:chgData name="松山 ファミリー" userId="9fadbf8cd42e59b5" providerId="LiveId" clId="{8D83364F-1F14-BD4F-9243-090CB49EDD13}" dt="2022-06-27T11:29:59.462" v="38900" actId="14100"/>
          <ac:spMkLst>
            <pc:docMk/>
            <pc:sldMk cId="2942671077" sldId="304"/>
            <ac:spMk id="21" creationId="{86057193-AA10-3D4C-8DB6-86F4F23DEF6B}"/>
          </ac:spMkLst>
        </pc:spChg>
        <pc:graphicFrameChg chg="add mod modGraphic">
          <ac:chgData name="松山 ファミリー" userId="9fadbf8cd42e59b5" providerId="LiveId" clId="{8D83364F-1F14-BD4F-9243-090CB49EDD13}" dt="2022-06-27T10:26:09.995" v="38841" actId="20577"/>
          <ac:graphicFrameMkLst>
            <pc:docMk/>
            <pc:sldMk cId="2942671077" sldId="304"/>
            <ac:graphicFrameMk id="4" creationId="{09BBB046-1ED7-9E4C-B7E5-572E54859054}"/>
          </ac:graphicFrameMkLst>
        </pc:graphicFrameChg>
        <pc:picChg chg="add mod">
          <ac:chgData name="松山 ファミリー" userId="9fadbf8cd42e59b5" providerId="LiveId" clId="{8D83364F-1F14-BD4F-9243-090CB49EDD13}" dt="2022-06-24T14:33:43.242" v="31656" actId="1076"/>
          <ac:picMkLst>
            <pc:docMk/>
            <pc:sldMk cId="2942671077" sldId="304"/>
            <ac:picMk id="11" creationId="{73E84519-5298-1345-801D-236DC6756CE0}"/>
          </ac:picMkLst>
        </pc:picChg>
        <pc:picChg chg="del mod">
          <ac:chgData name="松山 ファミリー" userId="9fadbf8cd42e59b5" providerId="LiveId" clId="{8D83364F-1F14-BD4F-9243-090CB49EDD13}" dt="2022-06-24T14:32:49.935" v="31639" actId="478"/>
          <ac:picMkLst>
            <pc:docMk/>
            <pc:sldMk cId="2942671077" sldId="304"/>
            <ac:picMk id="14" creationId="{DBFD0057-BF75-FD4F-A7F3-01A9BE530B0F}"/>
          </ac:picMkLst>
        </pc:picChg>
        <pc:cxnChg chg="del mod">
          <ac:chgData name="松山 ファミリー" userId="9fadbf8cd42e59b5" providerId="LiveId" clId="{8D83364F-1F14-BD4F-9243-090CB49EDD13}" dt="2022-06-24T13:21:29.958" v="31142" actId="478"/>
          <ac:cxnSpMkLst>
            <pc:docMk/>
            <pc:sldMk cId="2942671077" sldId="304"/>
            <ac:cxnSpMk id="16" creationId="{8D9A3BF1-1015-CD4A-A2D5-B5CBCB6AA49B}"/>
          </ac:cxnSpMkLst>
        </pc:cxnChg>
        <pc:cxnChg chg="add">
          <ac:chgData name="松山 ファミリー" userId="9fadbf8cd42e59b5" providerId="LiveId" clId="{8D83364F-1F14-BD4F-9243-090CB49EDD13}" dt="2022-06-27T11:30:45.593" v="38907" actId="11529"/>
          <ac:cxnSpMkLst>
            <pc:docMk/>
            <pc:sldMk cId="2942671077" sldId="304"/>
            <ac:cxnSpMk id="23" creationId="{98752C0A-585B-CE40-BA76-232C41F27D8C}"/>
          </ac:cxnSpMkLst>
        </pc:cxnChg>
        <pc:cxnChg chg="add">
          <ac:chgData name="松山 ファミリー" userId="9fadbf8cd42e59b5" providerId="LiveId" clId="{8D83364F-1F14-BD4F-9243-090CB49EDD13}" dt="2022-06-27T11:30:56.718" v="38908" actId="11529"/>
          <ac:cxnSpMkLst>
            <pc:docMk/>
            <pc:sldMk cId="2942671077" sldId="304"/>
            <ac:cxnSpMk id="25" creationId="{734534DD-24D4-B640-AA7A-6A52BFFDCB81}"/>
          </ac:cxnSpMkLst>
        </pc:cxnChg>
      </pc:sldChg>
      <pc:sldChg chg="addSp delSp modSp add mod ord modNotesTx">
        <pc:chgData name="松山 ファミリー" userId="9fadbf8cd42e59b5" providerId="LiveId" clId="{8D83364F-1F14-BD4F-9243-090CB49EDD13}" dt="2022-06-27T09:24:31.373" v="38301"/>
        <pc:sldMkLst>
          <pc:docMk/>
          <pc:sldMk cId="647475756" sldId="305"/>
        </pc:sldMkLst>
        <pc:spChg chg="mod">
          <ac:chgData name="松山 ファミリー" userId="9fadbf8cd42e59b5" providerId="LiveId" clId="{8D83364F-1F14-BD4F-9243-090CB49EDD13}" dt="2022-06-25T04:24:43.880" v="34793" actId="20577"/>
          <ac:spMkLst>
            <pc:docMk/>
            <pc:sldMk cId="647475756" sldId="305"/>
            <ac:spMk id="2" creationId="{B0B7B5AA-F71E-5840-9739-A2938CFF51B2}"/>
          </ac:spMkLst>
        </pc:spChg>
        <pc:spChg chg="del">
          <ac:chgData name="松山 ファミリー" userId="9fadbf8cd42e59b5" providerId="LiveId" clId="{8D83364F-1F14-BD4F-9243-090CB49EDD13}" dt="2022-06-25T04:19:56.676" v="34628" actId="478"/>
          <ac:spMkLst>
            <pc:docMk/>
            <pc:sldMk cId="647475756" sldId="305"/>
            <ac:spMk id="3" creationId="{47854A5A-58EE-7243-BF3A-5F9247FDAAA7}"/>
          </ac:spMkLst>
        </pc:spChg>
        <pc:spChg chg="mod">
          <ac:chgData name="松山 ファミリー" userId="9fadbf8cd42e59b5" providerId="LiveId" clId="{8D83364F-1F14-BD4F-9243-090CB49EDD13}" dt="2022-06-25T04:23:05.262" v="34765" actId="1076"/>
          <ac:spMkLst>
            <pc:docMk/>
            <pc:sldMk cId="647475756" sldId="305"/>
            <ac:spMk id="9" creationId="{981A1B9D-41C1-854A-B928-E7870FDF7C7A}"/>
          </ac:spMkLst>
        </pc:spChg>
        <pc:spChg chg="del">
          <ac:chgData name="松山 ファミリー" userId="9fadbf8cd42e59b5" providerId="LiveId" clId="{8D83364F-1F14-BD4F-9243-090CB49EDD13}" dt="2022-06-25T04:23:00.073" v="34764" actId="478"/>
          <ac:spMkLst>
            <pc:docMk/>
            <pc:sldMk cId="647475756" sldId="305"/>
            <ac:spMk id="10" creationId="{73E82C85-B610-154D-A779-4149563B9D0B}"/>
          </ac:spMkLst>
        </pc:spChg>
        <pc:spChg chg="mod">
          <ac:chgData name="松山 ファミリー" userId="9fadbf8cd42e59b5" providerId="LiveId" clId="{8D83364F-1F14-BD4F-9243-090CB49EDD13}" dt="2022-06-25T04:26:45.330" v="34890" actId="20577"/>
          <ac:spMkLst>
            <pc:docMk/>
            <pc:sldMk cId="647475756" sldId="305"/>
            <ac:spMk id="15" creationId="{9295DE01-1B11-804D-84FA-3FFA00155EC9}"/>
          </ac:spMkLst>
        </pc:spChg>
        <pc:spChg chg="add mod topLvl">
          <ac:chgData name="松山 ファミリー" userId="9fadbf8cd42e59b5" providerId="LiveId" clId="{8D83364F-1F14-BD4F-9243-090CB49EDD13}" dt="2022-06-25T04:21:06.070" v="34650" actId="164"/>
          <ac:spMkLst>
            <pc:docMk/>
            <pc:sldMk cId="647475756" sldId="305"/>
            <ac:spMk id="16" creationId="{BD440C78-8A27-7B4E-B46E-3334D0D6DB06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647475756" sldId="305"/>
            <ac:spMk id="18" creationId="{F4767865-D3A7-154F-B48B-105B21DBC8F2}"/>
          </ac:spMkLst>
        </pc:spChg>
        <pc:grpChg chg="add topLvl">
          <ac:chgData name="松山 ファミリー" userId="9fadbf8cd42e59b5" providerId="LiveId" clId="{8D83364F-1F14-BD4F-9243-090CB49EDD13}" dt="2022-06-25T04:21:06.070" v="34650" actId="164"/>
          <ac:grpSpMkLst>
            <pc:docMk/>
            <pc:sldMk cId="647475756" sldId="305"/>
            <ac:grpSpMk id="13" creationId="{5A5B3189-2EF8-EB47-A082-0E99596E6AC6}"/>
          </ac:grpSpMkLst>
        </pc:grpChg>
        <pc:grpChg chg="add del mod">
          <ac:chgData name="松山 ファミリー" userId="9fadbf8cd42e59b5" providerId="LiveId" clId="{8D83364F-1F14-BD4F-9243-090CB49EDD13}" dt="2022-06-25T04:21:10.846" v="34652" actId="167"/>
          <ac:grpSpMkLst>
            <pc:docMk/>
            <pc:sldMk cId="647475756" sldId="305"/>
            <ac:grpSpMk id="17" creationId="{D4095AF8-5F5F-D145-8400-8B1358657965}"/>
          </ac:grpSpMkLst>
        </pc:grpChg>
        <pc:graphicFrameChg chg="del mod modGraphic">
          <ac:chgData name="松山 ファミリー" userId="9fadbf8cd42e59b5" providerId="LiveId" clId="{8D83364F-1F14-BD4F-9243-090CB49EDD13}" dt="2022-06-25T04:19:53.028" v="34627" actId="478"/>
          <ac:graphicFrameMkLst>
            <pc:docMk/>
            <pc:sldMk cId="647475756" sldId="305"/>
            <ac:graphicFrameMk id="4" creationId="{09BBB046-1ED7-9E4C-B7E5-572E54859054}"/>
          </ac:graphicFrameMkLst>
        </pc:graphicFrameChg>
        <pc:picChg chg="add del mod">
          <ac:chgData name="松山 ファミリー" userId="9fadbf8cd42e59b5" providerId="LiveId" clId="{8D83364F-1F14-BD4F-9243-090CB49EDD13}" dt="2022-06-25T04:19:58.239" v="34629" actId="478"/>
          <ac:picMkLst>
            <pc:docMk/>
            <pc:sldMk cId="647475756" sldId="305"/>
            <ac:picMk id="6" creationId="{85415616-EF1C-2C42-84D5-57E31817E7FA}"/>
          </ac:picMkLst>
        </pc:picChg>
        <pc:picChg chg="add mod">
          <ac:chgData name="松山 ファミリー" userId="9fadbf8cd42e59b5" providerId="LiveId" clId="{8D83364F-1F14-BD4F-9243-090CB49EDD13}" dt="2022-06-25T04:20:18.254" v="34641" actId="1076"/>
          <ac:picMkLst>
            <pc:docMk/>
            <pc:sldMk cId="647475756" sldId="305"/>
            <ac:picMk id="8" creationId="{601E82B0-F598-EF4C-A30C-5F6DF98E674D}"/>
          </ac:picMkLst>
        </pc:picChg>
        <pc:picChg chg="add mod">
          <ac:chgData name="松山 ファミリー" userId="9fadbf8cd42e59b5" providerId="LiveId" clId="{8D83364F-1F14-BD4F-9243-090CB49EDD13}" dt="2022-06-25T04:20:23.439" v="34643" actId="14100"/>
          <ac:picMkLst>
            <pc:docMk/>
            <pc:sldMk cId="647475756" sldId="305"/>
            <ac:picMk id="12" creationId="{3A4506EE-7583-9242-A931-EC16C6E6E8B4}"/>
          </ac:picMkLst>
        </pc:picChg>
        <pc:picChg chg="del">
          <ac:chgData name="松山 ファミリー" userId="9fadbf8cd42e59b5" providerId="LiveId" clId="{8D83364F-1F14-BD4F-9243-090CB49EDD13}" dt="2022-06-25T04:15:32.322" v="34568" actId="478"/>
          <ac:picMkLst>
            <pc:docMk/>
            <pc:sldMk cId="647475756" sldId="305"/>
            <ac:picMk id="14" creationId="{DBFD0057-BF75-FD4F-A7F3-01A9BE530B0F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6-28T02:20:18.084" v="41305" actId="20577"/>
        <pc:sldMkLst>
          <pc:docMk/>
          <pc:sldMk cId="4097563281" sldId="306"/>
        </pc:sldMkLst>
        <pc:spChg chg="mod">
          <ac:chgData name="松山 ファミリー" userId="9fadbf8cd42e59b5" providerId="LiveId" clId="{8D83364F-1F14-BD4F-9243-090CB49EDD13}" dt="2022-06-25T04:24:34.776" v="34789" actId="20577"/>
          <ac:spMkLst>
            <pc:docMk/>
            <pc:sldMk cId="4097563281" sldId="306"/>
            <ac:spMk id="2" creationId="{B0B7B5AA-F71E-5840-9739-A2938CFF51B2}"/>
          </ac:spMkLst>
        </pc:spChg>
        <pc:spChg chg="mod">
          <ac:chgData name="松山 ファミリー" userId="9fadbf8cd42e59b5" providerId="LiveId" clId="{8D83364F-1F14-BD4F-9243-090CB49EDD13}" dt="2022-06-27T11:32:46.344" v="38940" actId="20577"/>
          <ac:spMkLst>
            <pc:docMk/>
            <pc:sldMk cId="4097563281" sldId="306"/>
            <ac:spMk id="3" creationId="{47854A5A-58EE-7243-BF3A-5F9247FDAAA7}"/>
          </ac:spMkLst>
        </pc:spChg>
        <pc:spChg chg="mod">
          <ac:chgData name="松山 ファミリー" userId="9fadbf8cd42e59b5" providerId="LiveId" clId="{8D83364F-1F14-BD4F-9243-090CB49EDD13}" dt="2022-06-27T11:31:50.873" v="38927" actId="20577"/>
          <ac:spMkLst>
            <pc:docMk/>
            <pc:sldMk cId="4097563281" sldId="306"/>
            <ac:spMk id="9" creationId="{981A1B9D-41C1-854A-B928-E7870FDF7C7A}"/>
          </ac:spMkLst>
        </pc:spChg>
        <pc:spChg chg="del mod">
          <ac:chgData name="松山 ファミリー" userId="9fadbf8cd42e59b5" providerId="LiveId" clId="{8D83364F-1F14-BD4F-9243-090CB49EDD13}" dt="2022-06-25T04:22:40.337" v="34761" actId="478"/>
          <ac:spMkLst>
            <pc:docMk/>
            <pc:sldMk cId="4097563281" sldId="306"/>
            <ac:spMk id="10" creationId="{73E82C85-B610-154D-A779-4149563B9D0B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4097563281" sldId="306"/>
            <ac:spMk id="14" creationId="{5CD4EC11-87FA-C64D-93CD-A65837129898}"/>
          </ac:spMkLst>
        </pc:spChg>
        <pc:spChg chg="add mod">
          <ac:chgData name="松山 ファミリー" userId="9fadbf8cd42e59b5" providerId="LiveId" clId="{8D83364F-1F14-BD4F-9243-090CB49EDD13}" dt="2022-06-27T10:27:05.262" v="38858" actId="1076"/>
          <ac:spMkLst>
            <pc:docMk/>
            <pc:sldMk cId="4097563281" sldId="306"/>
            <ac:spMk id="15" creationId="{8582BD7D-6EEE-DA40-A0C0-D88D7EFD36AE}"/>
          </ac:spMkLst>
        </pc:spChg>
        <pc:graphicFrameChg chg="mod modGraphic">
          <ac:chgData name="松山 ファミリー" userId="9fadbf8cd42e59b5" providerId="LiveId" clId="{8D83364F-1F14-BD4F-9243-090CB49EDD13}" dt="2022-06-27T10:27:12.408" v="38859" actId="20577"/>
          <ac:graphicFrameMkLst>
            <pc:docMk/>
            <pc:sldMk cId="4097563281" sldId="306"/>
            <ac:graphicFrameMk id="4" creationId="{09BBB046-1ED7-9E4C-B7E5-572E54859054}"/>
          </ac:graphicFrameMkLst>
        </pc:graphicFrameChg>
        <pc:picChg chg="add mod">
          <ac:chgData name="松山 ファミリー" userId="9fadbf8cd42e59b5" providerId="LiveId" clId="{8D83364F-1F14-BD4F-9243-090CB49EDD13}" dt="2022-06-24T14:49:21.441" v="31935" actId="167"/>
          <ac:picMkLst>
            <pc:docMk/>
            <pc:sldMk cId="4097563281" sldId="306"/>
            <ac:picMk id="6" creationId="{C1AD98E4-05D9-3049-B272-FC302F60E544}"/>
          </ac:picMkLst>
        </pc:picChg>
        <pc:picChg chg="add mod">
          <ac:chgData name="松山 ファミリー" userId="9fadbf8cd42e59b5" providerId="LiveId" clId="{8D83364F-1F14-BD4F-9243-090CB49EDD13}" dt="2022-06-25T04:34:16.259" v="35071" actId="1076"/>
          <ac:picMkLst>
            <pc:docMk/>
            <pc:sldMk cId="4097563281" sldId="306"/>
            <ac:picMk id="8" creationId="{4FD206C8-62F2-C648-998F-2401466F06CD}"/>
          </ac:picMkLst>
        </pc:picChg>
        <pc:picChg chg="del">
          <ac:chgData name="松山 ファミリー" userId="9fadbf8cd42e59b5" providerId="LiveId" clId="{8D83364F-1F14-BD4F-9243-090CB49EDD13}" dt="2022-06-24T14:49:10.354" v="31930" actId="478"/>
          <ac:picMkLst>
            <pc:docMk/>
            <pc:sldMk cId="4097563281" sldId="306"/>
            <ac:picMk id="11" creationId="{73E84519-5298-1345-801D-236DC6756CE0}"/>
          </ac:picMkLst>
        </pc:picChg>
        <pc:picChg chg="add del mod">
          <ac:chgData name="松山 ファミリー" userId="9fadbf8cd42e59b5" providerId="LiveId" clId="{8D83364F-1F14-BD4F-9243-090CB49EDD13}" dt="2022-06-25T04:35:13.951" v="35079" actId="478"/>
          <ac:picMkLst>
            <pc:docMk/>
            <pc:sldMk cId="4097563281" sldId="306"/>
            <ac:picMk id="12" creationId="{898E1079-EA23-7D46-9556-21C593731BA2}"/>
          </ac:picMkLst>
        </pc:picChg>
        <pc:picChg chg="add del mod">
          <ac:chgData name="松山 ファミリー" userId="9fadbf8cd42e59b5" providerId="LiveId" clId="{8D83364F-1F14-BD4F-9243-090CB49EDD13}" dt="2022-06-25T04:33:58.382" v="35065" actId="478"/>
          <ac:picMkLst>
            <pc:docMk/>
            <pc:sldMk cId="4097563281" sldId="306"/>
            <ac:picMk id="13" creationId="{A146219F-7184-F043-8A72-93E4E524D83C}"/>
          </ac:picMkLst>
        </pc:picChg>
      </pc:sldChg>
      <pc:sldChg chg="addSp modSp add ord">
        <pc:chgData name="松山 ファミリー" userId="9fadbf8cd42e59b5" providerId="LiveId" clId="{8D83364F-1F14-BD4F-9243-090CB49EDD13}" dt="2022-07-03T06:37:35.364" v="47009" actId="20578"/>
        <pc:sldMkLst>
          <pc:docMk/>
          <pc:sldMk cId="3655465088" sldId="307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655465088" sldId="307"/>
            <ac:spMk id="17" creationId="{4B8639A4-BAD9-5549-96AE-0072A2272219}"/>
          </ac:spMkLst>
        </pc:spChg>
      </pc:sldChg>
      <pc:sldChg chg="addSp modSp add ord">
        <pc:chgData name="松山 ファミリー" userId="9fadbf8cd42e59b5" providerId="LiveId" clId="{8D83364F-1F14-BD4F-9243-090CB49EDD13}" dt="2022-06-27T09:24:31.373" v="38301"/>
        <pc:sldMkLst>
          <pc:docMk/>
          <pc:sldMk cId="1632097001" sldId="308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632097001" sldId="308"/>
            <ac:spMk id="9" creationId="{D473EB44-77E9-D740-B4C1-491F5703D73C}"/>
          </ac:spMkLst>
        </pc:spChg>
      </pc:sldChg>
      <pc:sldChg chg="addSp delSp modSp add mod ord modNotesTx">
        <pc:chgData name="松山 ファミリー" userId="9fadbf8cd42e59b5" providerId="LiveId" clId="{8D83364F-1F14-BD4F-9243-090CB49EDD13}" dt="2022-06-28T02:13:58.945" v="40999" actId="20577"/>
        <pc:sldMkLst>
          <pc:docMk/>
          <pc:sldMk cId="3104855306" sldId="309"/>
        </pc:sldMkLst>
        <pc:spChg chg="mod">
          <ac:chgData name="松山 ファミリー" userId="9fadbf8cd42e59b5" providerId="LiveId" clId="{8D83364F-1F14-BD4F-9243-090CB49EDD13}" dt="2022-06-25T04:24:40.050" v="34791" actId="20577"/>
          <ac:spMkLst>
            <pc:docMk/>
            <pc:sldMk cId="3104855306" sldId="309"/>
            <ac:spMk id="2" creationId="{B0B7B5AA-F71E-5840-9739-A2938CFF51B2}"/>
          </ac:spMkLst>
        </pc:spChg>
        <pc:spChg chg="del">
          <ac:chgData name="松山 ファミリー" userId="9fadbf8cd42e59b5" providerId="LiveId" clId="{8D83364F-1F14-BD4F-9243-090CB49EDD13}" dt="2022-06-25T04:22:26.473" v="34757" actId="478"/>
          <ac:spMkLst>
            <pc:docMk/>
            <pc:sldMk cId="3104855306" sldId="309"/>
            <ac:spMk id="3" creationId="{47854A5A-58EE-7243-BF3A-5F9247FDAAA7}"/>
          </ac:spMkLst>
        </pc:spChg>
        <pc:spChg chg="add mod">
          <ac:chgData name="松山 ファミリー" userId="9fadbf8cd42e59b5" providerId="LiveId" clId="{8D83364F-1F14-BD4F-9243-090CB49EDD13}" dt="2022-06-28T02:08:38.936" v="40848" actId="20577"/>
          <ac:spMkLst>
            <pc:docMk/>
            <pc:sldMk cId="3104855306" sldId="309"/>
            <ac:spMk id="5" creationId="{03FF68BF-3811-4440-9A97-69E5BB8A457A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104855306" sldId="309"/>
            <ac:spMk id="7" creationId="{7E8BDC1E-C1D6-D84B-81F6-2CF5864A9C06}"/>
          </ac:spMkLst>
        </pc:spChg>
        <pc:spChg chg="mod">
          <ac:chgData name="松山 ファミリー" userId="9fadbf8cd42e59b5" providerId="LiveId" clId="{8D83364F-1F14-BD4F-9243-090CB49EDD13}" dt="2022-06-25T06:03:25.543" v="35282" actId="20577"/>
          <ac:spMkLst>
            <pc:docMk/>
            <pc:sldMk cId="3104855306" sldId="309"/>
            <ac:spMk id="9" creationId="{981A1B9D-41C1-854A-B928-E7870FDF7C7A}"/>
          </ac:spMkLst>
        </pc:spChg>
        <pc:spChg chg="del">
          <ac:chgData name="松山 ファミリー" userId="9fadbf8cd42e59b5" providerId="LiveId" clId="{8D83364F-1F14-BD4F-9243-090CB49EDD13}" dt="2022-06-25T04:22:29.849" v="34758" actId="478"/>
          <ac:spMkLst>
            <pc:docMk/>
            <pc:sldMk cId="3104855306" sldId="309"/>
            <ac:spMk id="10" creationId="{73E82C85-B610-154D-A779-4149563B9D0B}"/>
          </ac:spMkLst>
        </pc:spChg>
        <pc:spChg chg="add mod">
          <ac:chgData name="松山 ファミリー" userId="9fadbf8cd42e59b5" providerId="LiveId" clId="{8D83364F-1F14-BD4F-9243-090CB49EDD13}" dt="2022-06-27T10:27:25.056" v="38861" actId="20577"/>
          <ac:spMkLst>
            <pc:docMk/>
            <pc:sldMk cId="3104855306" sldId="309"/>
            <ac:spMk id="12" creationId="{6AB4B87D-D19F-3948-8129-CF1A8FE33D5B}"/>
          </ac:spMkLst>
        </pc:spChg>
        <pc:spChg chg="mod">
          <ac:chgData name="松山 ファミリー" userId="9fadbf8cd42e59b5" providerId="LiveId" clId="{8D83364F-1F14-BD4F-9243-090CB49EDD13}" dt="2022-06-27T11:32:58.821" v="38952" actId="20577"/>
          <ac:spMkLst>
            <pc:docMk/>
            <pc:sldMk cId="3104855306" sldId="309"/>
            <ac:spMk id="15" creationId="{9295DE01-1B11-804D-84FA-3FFA00155EC9}"/>
          </ac:spMkLst>
        </pc:spChg>
        <pc:graphicFrameChg chg="mod modGraphic">
          <ac:chgData name="松山 ファミリー" userId="9fadbf8cd42e59b5" providerId="LiveId" clId="{8D83364F-1F14-BD4F-9243-090CB49EDD13}" dt="2022-06-27T11:08:01.435" v="38880"/>
          <ac:graphicFrameMkLst>
            <pc:docMk/>
            <pc:sldMk cId="3104855306" sldId="309"/>
            <ac:graphicFrameMk id="4" creationId="{09BBB046-1ED7-9E4C-B7E5-572E54859054}"/>
          </ac:graphicFrameMkLst>
        </pc:graphicFrameChg>
        <pc:picChg chg="add mod">
          <ac:chgData name="松山 ファミリー" userId="9fadbf8cd42e59b5" providerId="LiveId" clId="{8D83364F-1F14-BD4F-9243-090CB49EDD13}" dt="2022-06-25T04:30:23.826" v="34992" actId="1076"/>
          <ac:picMkLst>
            <pc:docMk/>
            <pc:sldMk cId="3104855306" sldId="309"/>
            <ac:picMk id="11" creationId="{1512E2F5-B4BE-5941-B3DB-D5E530833148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6-29T05:42:04.066" v="41973" actId="20577"/>
        <pc:sldMkLst>
          <pc:docMk/>
          <pc:sldMk cId="736751701" sldId="310"/>
        </pc:sldMkLst>
        <pc:spChg chg="mod">
          <ac:chgData name="松山 ファミリー" userId="9fadbf8cd42e59b5" providerId="LiveId" clId="{8D83364F-1F14-BD4F-9243-090CB49EDD13}" dt="2022-06-25T05:47:43.761" v="35102" actId="20577"/>
          <ac:spMkLst>
            <pc:docMk/>
            <pc:sldMk cId="736751701" sldId="310"/>
            <ac:spMk id="2" creationId="{B0B7B5AA-F71E-5840-9739-A2938CFF51B2}"/>
          </ac:spMkLst>
        </pc:spChg>
        <pc:spChg chg="del mod">
          <ac:chgData name="松山 ファミリー" userId="9fadbf8cd42e59b5" providerId="LiveId" clId="{8D83364F-1F14-BD4F-9243-090CB49EDD13}" dt="2022-06-27T04:12:05.957" v="36012" actId="478"/>
          <ac:spMkLst>
            <pc:docMk/>
            <pc:sldMk cId="736751701" sldId="310"/>
            <ac:spMk id="5" creationId="{03FF68BF-3811-4440-9A97-69E5BB8A457A}"/>
          </ac:spMkLst>
        </pc:spChg>
        <pc:spChg chg="mod">
          <ac:chgData name="松山 ファミリー" userId="9fadbf8cd42e59b5" providerId="LiveId" clId="{8D83364F-1F14-BD4F-9243-090CB49EDD13}" dt="2022-06-25T06:12:14.684" v="35513" actId="20577"/>
          <ac:spMkLst>
            <pc:docMk/>
            <pc:sldMk cId="736751701" sldId="310"/>
            <ac:spMk id="9" creationId="{981A1B9D-41C1-854A-B928-E7870FDF7C7A}"/>
          </ac:spMkLst>
        </pc:spChg>
        <pc:spChg chg="add mod">
          <ac:chgData name="松山 ファミリー" userId="9fadbf8cd42e59b5" providerId="LiveId" clId="{8D83364F-1F14-BD4F-9243-090CB49EDD13}" dt="2022-06-27T04:55:29.364" v="36635" actId="14100"/>
          <ac:spMkLst>
            <pc:docMk/>
            <pc:sldMk cId="736751701" sldId="310"/>
            <ac:spMk id="12" creationId="{3175C247-6E61-704E-A52C-FC9C1ADE0D08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736751701" sldId="310"/>
            <ac:spMk id="13" creationId="{FE0086CD-B4D1-D344-9F16-ECA391B4D006}"/>
          </ac:spMkLst>
        </pc:spChg>
        <pc:spChg chg="mod">
          <ac:chgData name="松山 ファミリー" userId="9fadbf8cd42e59b5" providerId="LiveId" clId="{8D83364F-1F14-BD4F-9243-090CB49EDD13}" dt="2022-06-29T05:40:17.017" v="41961" actId="20577"/>
          <ac:spMkLst>
            <pc:docMk/>
            <pc:sldMk cId="736751701" sldId="310"/>
            <ac:spMk id="15" creationId="{9295DE01-1B11-804D-84FA-3FFA00155EC9}"/>
          </ac:spMkLst>
        </pc:spChg>
        <pc:spChg chg="add mod">
          <ac:chgData name="松山 ファミリー" userId="9fadbf8cd42e59b5" providerId="LiveId" clId="{8D83364F-1F14-BD4F-9243-090CB49EDD13}" dt="2022-06-27T10:27:50.434" v="38866" actId="20577"/>
          <ac:spMkLst>
            <pc:docMk/>
            <pc:sldMk cId="736751701" sldId="310"/>
            <ac:spMk id="16" creationId="{B9CA8C60-E7BE-3144-A6C1-1A6781386B64}"/>
          </ac:spMkLst>
        </pc:spChg>
        <pc:graphicFrameChg chg="mod modGraphic">
          <ac:chgData name="松山 ファミリー" userId="9fadbf8cd42e59b5" providerId="LiveId" clId="{8D83364F-1F14-BD4F-9243-090CB49EDD13}" dt="2022-06-29T05:42:04.066" v="41973" actId="20577"/>
          <ac:graphicFrameMkLst>
            <pc:docMk/>
            <pc:sldMk cId="736751701" sldId="310"/>
            <ac:graphicFrameMk id="4" creationId="{09BBB046-1ED7-9E4C-B7E5-572E54859054}"/>
          </ac:graphicFrameMkLst>
        </pc:graphicFrameChg>
        <pc:picChg chg="del">
          <ac:chgData name="松山 ファミリー" userId="9fadbf8cd42e59b5" providerId="LiveId" clId="{8D83364F-1F14-BD4F-9243-090CB49EDD13}" dt="2022-06-25T05:48:21.129" v="35109" actId="478"/>
          <ac:picMkLst>
            <pc:docMk/>
            <pc:sldMk cId="736751701" sldId="310"/>
            <ac:picMk id="6" creationId="{85415616-EF1C-2C42-84D5-57E31817E7FA}"/>
          </ac:picMkLst>
        </pc:picChg>
        <pc:picChg chg="add mod">
          <ac:chgData name="松山 ファミリー" userId="9fadbf8cd42e59b5" providerId="LiveId" clId="{8D83364F-1F14-BD4F-9243-090CB49EDD13}" dt="2022-06-25T05:51:47.646" v="35124" actId="1076"/>
          <ac:picMkLst>
            <pc:docMk/>
            <pc:sldMk cId="736751701" sldId="310"/>
            <ac:picMk id="7" creationId="{C53170B5-8B0B-9243-A96C-8E12228A5029}"/>
          </ac:picMkLst>
        </pc:picChg>
        <pc:picChg chg="add mod">
          <ac:chgData name="松山 ファミリー" userId="9fadbf8cd42e59b5" providerId="LiveId" clId="{8D83364F-1F14-BD4F-9243-090CB49EDD13}" dt="2022-06-27T04:44:10.905" v="36442" actId="167"/>
          <ac:picMkLst>
            <pc:docMk/>
            <pc:sldMk cId="736751701" sldId="310"/>
            <ac:picMk id="10" creationId="{783D31CF-EE13-9341-8898-CBFDB5E4630A}"/>
          </ac:picMkLst>
        </pc:picChg>
        <pc:picChg chg="del">
          <ac:chgData name="松山 ファミリー" userId="9fadbf8cd42e59b5" providerId="LiveId" clId="{8D83364F-1F14-BD4F-9243-090CB49EDD13}" dt="2022-06-25T05:48:22.720" v="35110" actId="478"/>
          <ac:picMkLst>
            <pc:docMk/>
            <pc:sldMk cId="736751701" sldId="310"/>
            <ac:picMk id="11" creationId="{1512E2F5-B4BE-5941-B3DB-D5E530833148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6-28T02:33:16.817" v="41315" actId="20577"/>
        <pc:sldMkLst>
          <pc:docMk/>
          <pc:sldMk cId="1094324226" sldId="311"/>
        </pc:sldMkLst>
        <pc:spChg chg="mod">
          <ac:chgData name="松山 ファミリー" userId="9fadbf8cd42e59b5" providerId="LiveId" clId="{8D83364F-1F14-BD4F-9243-090CB49EDD13}" dt="2022-06-25T05:47:47.513" v="35104" actId="20577"/>
          <ac:spMkLst>
            <pc:docMk/>
            <pc:sldMk cId="1094324226" sldId="311"/>
            <ac:spMk id="2" creationId="{B0B7B5AA-F71E-5840-9739-A2938CFF51B2}"/>
          </ac:spMkLst>
        </pc:spChg>
        <pc:spChg chg="del mod">
          <ac:chgData name="松山 ファミリー" userId="9fadbf8cd42e59b5" providerId="LiveId" clId="{8D83364F-1F14-BD4F-9243-090CB49EDD13}" dt="2022-06-27T04:14:03.131" v="36017" actId="478"/>
          <ac:spMkLst>
            <pc:docMk/>
            <pc:sldMk cId="1094324226" sldId="311"/>
            <ac:spMk id="5" creationId="{03FF68BF-3811-4440-9A97-69E5BB8A457A}"/>
          </ac:spMkLst>
        </pc:spChg>
        <pc:spChg chg="mod">
          <ac:chgData name="松山 ファミリー" userId="9fadbf8cd42e59b5" providerId="LiveId" clId="{8D83364F-1F14-BD4F-9243-090CB49EDD13}" dt="2022-06-27T05:12:49.710" v="36851" actId="20577"/>
          <ac:spMkLst>
            <pc:docMk/>
            <pc:sldMk cId="1094324226" sldId="311"/>
            <ac:spMk id="9" creationId="{981A1B9D-41C1-854A-B928-E7870FDF7C7A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094324226" sldId="311"/>
            <ac:spMk id="12" creationId="{9369BE25-40ED-3F43-BD01-B05EEC88BDB8}"/>
          </ac:spMkLst>
        </pc:spChg>
        <pc:spChg chg="add mod">
          <ac:chgData name="松山 ファミリー" userId="9fadbf8cd42e59b5" providerId="LiveId" clId="{8D83364F-1F14-BD4F-9243-090CB49EDD13}" dt="2022-06-27T10:28:00.860" v="38868"/>
          <ac:spMkLst>
            <pc:docMk/>
            <pc:sldMk cId="1094324226" sldId="311"/>
            <ac:spMk id="14" creationId="{E6A94F09-5DD3-1A4B-818F-D70D78FC504F}"/>
          </ac:spMkLst>
        </pc:spChg>
        <pc:spChg chg="mod">
          <ac:chgData name="松山 ファミリー" userId="9fadbf8cd42e59b5" providerId="LiveId" clId="{8D83364F-1F14-BD4F-9243-090CB49EDD13}" dt="2022-06-27T11:33:48.171" v="38996" actId="20577"/>
          <ac:spMkLst>
            <pc:docMk/>
            <pc:sldMk cId="1094324226" sldId="311"/>
            <ac:spMk id="15" creationId="{9295DE01-1B11-804D-84FA-3FFA00155EC9}"/>
          </ac:spMkLst>
        </pc:spChg>
        <pc:graphicFrameChg chg="mod modGraphic">
          <ac:chgData name="松山 ファミリー" userId="9fadbf8cd42e59b5" providerId="LiveId" clId="{8D83364F-1F14-BD4F-9243-090CB49EDD13}" dt="2022-06-27T10:28:06.141" v="38869" actId="20577"/>
          <ac:graphicFrameMkLst>
            <pc:docMk/>
            <pc:sldMk cId="1094324226" sldId="311"/>
            <ac:graphicFrameMk id="4" creationId="{09BBB046-1ED7-9E4C-B7E5-572E54859054}"/>
          </ac:graphicFrameMkLst>
        </pc:graphicFrameChg>
        <pc:picChg chg="del">
          <ac:chgData name="松山 ファミリー" userId="9fadbf8cd42e59b5" providerId="LiveId" clId="{8D83364F-1F14-BD4F-9243-090CB49EDD13}" dt="2022-06-25T05:48:25.856" v="35111" actId="478"/>
          <ac:picMkLst>
            <pc:docMk/>
            <pc:sldMk cId="1094324226" sldId="311"/>
            <ac:picMk id="6" creationId="{85415616-EF1C-2C42-84D5-57E31817E7FA}"/>
          </ac:picMkLst>
        </pc:picChg>
        <pc:picChg chg="add mod">
          <ac:chgData name="松山 ファミリー" userId="9fadbf8cd42e59b5" providerId="LiveId" clId="{8D83364F-1F14-BD4F-9243-090CB49EDD13}" dt="2022-06-25T06:06:17.088" v="35365" actId="14100"/>
          <ac:picMkLst>
            <pc:docMk/>
            <pc:sldMk cId="1094324226" sldId="311"/>
            <ac:picMk id="7" creationId="{E23EC519-589A-7B42-B644-4D30A4EC1231}"/>
          </ac:picMkLst>
        </pc:picChg>
        <pc:picChg chg="add mod">
          <ac:chgData name="松山 ファミリー" userId="9fadbf8cd42e59b5" providerId="LiveId" clId="{8D83364F-1F14-BD4F-9243-090CB49EDD13}" dt="2022-06-25T06:08:01.111" v="35384" actId="1076"/>
          <ac:picMkLst>
            <pc:docMk/>
            <pc:sldMk cId="1094324226" sldId="311"/>
            <ac:picMk id="10" creationId="{5A939386-D155-834C-A436-7F760CCE7E2C}"/>
          </ac:picMkLst>
        </pc:picChg>
        <pc:picChg chg="del">
          <ac:chgData name="松山 ファミリー" userId="9fadbf8cd42e59b5" providerId="LiveId" clId="{8D83364F-1F14-BD4F-9243-090CB49EDD13}" dt="2022-06-25T05:48:27" v="35112" actId="478"/>
          <ac:picMkLst>
            <pc:docMk/>
            <pc:sldMk cId="1094324226" sldId="311"/>
            <ac:picMk id="11" creationId="{1512E2F5-B4BE-5941-B3DB-D5E530833148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6-28T02:33:23.873" v="41316" actId="20577"/>
        <pc:sldMkLst>
          <pc:docMk/>
          <pc:sldMk cId="1033652333" sldId="312"/>
        </pc:sldMkLst>
        <pc:spChg chg="mod">
          <ac:chgData name="松山 ファミリー" userId="9fadbf8cd42e59b5" providerId="LiveId" clId="{8D83364F-1F14-BD4F-9243-090CB49EDD13}" dt="2022-06-25T05:47:51.112" v="35106" actId="20577"/>
          <ac:spMkLst>
            <pc:docMk/>
            <pc:sldMk cId="1033652333" sldId="312"/>
            <ac:spMk id="2" creationId="{B0B7B5AA-F71E-5840-9739-A2938CFF51B2}"/>
          </ac:spMkLst>
        </pc:spChg>
        <pc:spChg chg="del mod">
          <ac:chgData name="松山 ファミリー" userId="9fadbf8cd42e59b5" providerId="LiveId" clId="{8D83364F-1F14-BD4F-9243-090CB49EDD13}" dt="2022-06-27T05:31:18.109" v="36954" actId="478"/>
          <ac:spMkLst>
            <pc:docMk/>
            <pc:sldMk cId="1033652333" sldId="312"/>
            <ac:spMk id="5" creationId="{03FF68BF-3811-4440-9A97-69E5BB8A457A}"/>
          </ac:spMkLst>
        </pc:spChg>
        <pc:spChg chg="mod">
          <ac:chgData name="松山 ファミリー" userId="9fadbf8cd42e59b5" providerId="LiveId" clId="{8D83364F-1F14-BD4F-9243-090CB49EDD13}" dt="2022-06-27T05:31:37.052" v="36963" actId="20577"/>
          <ac:spMkLst>
            <pc:docMk/>
            <pc:sldMk cId="1033652333" sldId="312"/>
            <ac:spMk id="9" creationId="{981A1B9D-41C1-854A-B928-E7870FDF7C7A}"/>
          </ac:spMkLst>
        </pc:spChg>
        <pc:spChg chg="del mod">
          <ac:chgData name="松山 ファミリー" userId="9fadbf8cd42e59b5" providerId="LiveId" clId="{8D83364F-1F14-BD4F-9243-090CB49EDD13}" dt="2022-06-27T05:31:19.248" v="36955" actId="478"/>
          <ac:spMkLst>
            <pc:docMk/>
            <pc:sldMk cId="1033652333" sldId="312"/>
            <ac:spMk id="15" creationId="{9295DE01-1B11-804D-84FA-3FFA00155EC9}"/>
          </ac:spMkLst>
        </pc:spChg>
        <pc:spChg chg="add del mod">
          <ac:chgData name="松山 ファミリー" userId="9fadbf8cd42e59b5" providerId="LiveId" clId="{8D83364F-1F14-BD4F-9243-090CB49EDD13}" dt="2022-06-27T05:31:22.686" v="36956" actId="478"/>
          <ac:spMkLst>
            <pc:docMk/>
            <pc:sldMk cId="1033652333" sldId="312"/>
            <ac:spMk id="17" creationId="{502E04E6-C55C-784E-87D0-B0A7A4727262}"/>
          </ac:spMkLst>
        </pc:spChg>
        <pc:spChg chg="add del mod">
          <ac:chgData name="松山 ファミリー" userId="9fadbf8cd42e59b5" providerId="LiveId" clId="{8D83364F-1F14-BD4F-9243-090CB49EDD13}" dt="2022-06-27T05:31:16.569" v="36953"/>
          <ac:spMkLst>
            <pc:docMk/>
            <pc:sldMk cId="1033652333" sldId="312"/>
            <ac:spMk id="18" creationId="{EE751179-2BAF-8B47-BFF2-CBAF17B80C7C}"/>
          </ac:spMkLst>
        </pc:spChg>
        <pc:spChg chg="add del mod">
          <ac:chgData name="松山 ファミリー" userId="9fadbf8cd42e59b5" providerId="LiveId" clId="{8D83364F-1F14-BD4F-9243-090CB49EDD13}" dt="2022-06-27T05:31:16.569" v="36953"/>
          <ac:spMkLst>
            <pc:docMk/>
            <pc:sldMk cId="1033652333" sldId="312"/>
            <ac:spMk id="19" creationId="{C3273F6B-8FDB-414B-A1FF-9AD4A8BEDEA2}"/>
          </ac:spMkLst>
        </pc:spChg>
        <pc:spChg chg="add mod">
          <ac:chgData name="松山 ファミリー" userId="9fadbf8cd42e59b5" providerId="LiveId" clId="{8D83364F-1F14-BD4F-9243-090CB49EDD13}" dt="2022-06-27T11:33:39.757" v="38992" actId="20577"/>
          <ac:spMkLst>
            <pc:docMk/>
            <pc:sldMk cId="1033652333" sldId="312"/>
            <ac:spMk id="20" creationId="{54B6B490-631C-744A-95DA-C2FA646DA5B6}"/>
          </ac:spMkLst>
        </pc:spChg>
        <pc:spChg chg="add mod">
          <ac:chgData name="松山 ファミリー" userId="9fadbf8cd42e59b5" providerId="LiveId" clId="{8D83364F-1F14-BD4F-9243-090CB49EDD13}" dt="2022-06-27T05:31:23.903" v="36957"/>
          <ac:spMkLst>
            <pc:docMk/>
            <pc:sldMk cId="1033652333" sldId="312"/>
            <ac:spMk id="21" creationId="{1DE52F0C-7EE5-5041-8C1E-C037846CE6C3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1033652333" sldId="312"/>
            <ac:spMk id="22" creationId="{E3C2A76A-7DDB-144E-807B-023B6AF79C7C}"/>
          </ac:spMkLst>
        </pc:spChg>
        <pc:spChg chg="add mod">
          <ac:chgData name="松山 ファミリー" userId="9fadbf8cd42e59b5" providerId="LiveId" clId="{8D83364F-1F14-BD4F-9243-090CB49EDD13}" dt="2022-06-27T10:28:24.107" v="38872" actId="20577"/>
          <ac:spMkLst>
            <pc:docMk/>
            <pc:sldMk cId="1033652333" sldId="312"/>
            <ac:spMk id="23" creationId="{BF45E7B5-3101-744A-8AD5-0EBF332E6C9F}"/>
          </ac:spMkLst>
        </pc:spChg>
        <pc:graphicFrameChg chg="mod modGraphic">
          <ac:chgData name="松山 ファミリー" userId="9fadbf8cd42e59b5" providerId="LiveId" clId="{8D83364F-1F14-BD4F-9243-090CB49EDD13}" dt="2022-06-27T10:28:28.761" v="38873" actId="20577"/>
          <ac:graphicFrameMkLst>
            <pc:docMk/>
            <pc:sldMk cId="1033652333" sldId="312"/>
            <ac:graphicFrameMk id="4" creationId="{09BBB046-1ED7-9E4C-B7E5-572E54859054}"/>
          </ac:graphicFrameMkLst>
        </pc:graphicFrameChg>
        <pc:picChg chg="del">
          <ac:chgData name="松山 ファミリー" userId="9fadbf8cd42e59b5" providerId="LiveId" clId="{8D83364F-1F14-BD4F-9243-090CB49EDD13}" dt="2022-06-25T05:48:29.136" v="35113" actId="478"/>
          <ac:picMkLst>
            <pc:docMk/>
            <pc:sldMk cId="1033652333" sldId="312"/>
            <ac:picMk id="6" creationId="{85415616-EF1C-2C42-84D5-57E31817E7FA}"/>
          </ac:picMkLst>
        </pc:picChg>
        <pc:picChg chg="add del mod">
          <ac:chgData name="松山 ファミリー" userId="9fadbf8cd42e59b5" providerId="LiveId" clId="{8D83364F-1F14-BD4F-9243-090CB49EDD13}" dt="2022-06-25T06:09:25.438" v="35388" actId="478"/>
          <ac:picMkLst>
            <pc:docMk/>
            <pc:sldMk cId="1033652333" sldId="312"/>
            <ac:picMk id="7" creationId="{9938FA2C-B996-1A41-8B7D-1C525FC27DDC}"/>
          </ac:picMkLst>
        </pc:picChg>
        <pc:picChg chg="add del mod">
          <ac:chgData name="松山 ファミリー" userId="9fadbf8cd42e59b5" providerId="LiveId" clId="{8D83364F-1F14-BD4F-9243-090CB49EDD13}" dt="2022-06-25T06:09:23.928" v="35387" actId="478"/>
          <ac:picMkLst>
            <pc:docMk/>
            <pc:sldMk cId="1033652333" sldId="312"/>
            <ac:picMk id="10" creationId="{7DEB5579-0850-214D-8048-0A2F0333BA07}"/>
          </ac:picMkLst>
        </pc:picChg>
        <pc:picChg chg="del">
          <ac:chgData name="松山 ファミリー" userId="9fadbf8cd42e59b5" providerId="LiveId" clId="{8D83364F-1F14-BD4F-9243-090CB49EDD13}" dt="2022-06-25T05:48:30.255" v="35114" actId="478"/>
          <ac:picMkLst>
            <pc:docMk/>
            <pc:sldMk cId="1033652333" sldId="312"/>
            <ac:picMk id="11" creationId="{1512E2F5-B4BE-5941-B3DB-D5E530833148}"/>
          </ac:picMkLst>
        </pc:picChg>
        <pc:picChg chg="add mod">
          <ac:chgData name="松山 ファミリー" userId="9fadbf8cd42e59b5" providerId="LiveId" clId="{8D83364F-1F14-BD4F-9243-090CB49EDD13}" dt="2022-06-25T06:10:10.563" v="35399" actId="1076"/>
          <ac:picMkLst>
            <pc:docMk/>
            <pc:sldMk cId="1033652333" sldId="312"/>
            <ac:picMk id="13" creationId="{49B85CA1-4994-3F46-8405-2D39B0DBA9BF}"/>
          </ac:picMkLst>
        </pc:picChg>
        <pc:picChg chg="add mod">
          <ac:chgData name="松山 ファミリー" userId="9fadbf8cd42e59b5" providerId="LiveId" clId="{8D83364F-1F14-BD4F-9243-090CB49EDD13}" dt="2022-06-25T06:09:49.862" v="35397" actId="1076"/>
          <ac:picMkLst>
            <pc:docMk/>
            <pc:sldMk cId="1033652333" sldId="312"/>
            <ac:picMk id="16" creationId="{99E82EE0-72EB-0649-A27F-6C915B3D9BEC}"/>
          </ac:picMkLst>
        </pc:picChg>
      </pc:sldChg>
      <pc:sldChg chg="addSp delSp modSp add mod modNotesTx">
        <pc:chgData name="松山 ファミリー" userId="9fadbf8cd42e59b5" providerId="LiveId" clId="{8D83364F-1F14-BD4F-9243-090CB49EDD13}" dt="2022-07-03T05:53:02.375" v="46095" actId="14100"/>
        <pc:sldMkLst>
          <pc:docMk/>
          <pc:sldMk cId="3045543238" sldId="313"/>
        </pc:sldMkLst>
        <pc:spChg chg="mod">
          <ac:chgData name="松山 ファミリー" userId="9fadbf8cd42e59b5" providerId="LiveId" clId="{8D83364F-1F14-BD4F-9243-090CB49EDD13}" dt="2022-06-28T07:51:47.228" v="41781" actId="27636"/>
          <ac:spMkLst>
            <pc:docMk/>
            <pc:sldMk cId="3045543238" sldId="313"/>
            <ac:spMk id="2" creationId="{B0B7B5AA-F71E-5840-9739-A2938CFF51B2}"/>
          </ac:spMkLst>
        </pc:spChg>
        <pc:spChg chg="del mod">
          <ac:chgData name="松山 ファミリー" userId="9fadbf8cd42e59b5" providerId="LiveId" clId="{8D83364F-1F14-BD4F-9243-090CB49EDD13}" dt="2022-06-25T06:35:43.021" v="35646" actId="478"/>
          <ac:spMkLst>
            <pc:docMk/>
            <pc:sldMk cId="3045543238" sldId="313"/>
            <ac:spMk id="5" creationId="{5DA8DDA3-C7D2-1244-AD05-120FBBA04EB7}"/>
          </ac:spMkLst>
        </pc:spChg>
        <pc:spChg chg="add del mod">
          <ac:chgData name="松山 ファミリー" userId="9fadbf8cd42e59b5" providerId="LiveId" clId="{8D83364F-1F14-BD4F-9243-090CB49EDD13}" dt="2022-06-27T05:37:15.395" v="37055" actId="478"/>
          <ac:spMkLst>
            <pc:docMk/>
            <pc:sldMk cId="3045543238" sldId="313"/>
            <ac:spMk id="7" creationId="{342F7B63-FD93-034B-AECE-5E8BE553F6F3}"/>
          </ac:spMkLst>
        </pc:spChg>
        <pc:spChg chg="add mod">
          <ac:chgData name="松山 ファミリー" userId="9fadbf8cd42e59b5" providerId="LiveId" clId="{8D83364F-1F14-BD4F-9243-090CB49EDD13}" dt="2022-07-03T05:51:03.894" v="46015" actId="1076"/>
          <ac:spMkLst>
            <pc:docMk/>
            <pc:sldMk cId="3045543238" sldId="313"/>
            <ac:spMk id="8" creationId="{82F2C959-EE28-D441-A58A-E93169D0A8CA}"/>
          </ac:spMkLst>
        </pc:spChg>
        <pc:spChg chg="add mod">
          <ac:chgData name="松山 ファミリー" userId="9fadbf8cd42e59b5" providerId="LiveId" clId="{8D83364F-1F14-BD4F-9243-090CB49EDD13}" dt="2022-07-03T05:52:15.161" v="46089" actId="14100"/>
          <ac:spMkLst>
            <pc:docMk/>
            <pc:sldMk cId="3045543238" sldId="313"/>
            <ac:spMk id="9" creationId="{FB6EB704-6643-FB4F-AF30-CC7B73A49808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045543238" sldId="313"/>
            <ac:spMk id="10" creationId="{5247A15E-57EA-964F-A91A-52480EEEA249}"/>
          </ac:spMkLst>
        </pc:spChg>
        <pc:picChg chg="del">
          <ac:chgData name="松山 ファミリー" userId="9fadbf8cd42e59b5" providerId="LiveId" clId="{8D83364F-1F14-BD4F-9243-090CB49EDD13}" dt="2022-06-25T06:16:05.481" v="35556" actId="478"/>
          <ac:picMkLst>
            <pc:docMk/>
            <pc:sldMk cId="3045543238" sldId="313"/>
            <ac:picMk id="4" creationId="{48D6ADE0-1991-2145-93D3-194C072475F1}"/>
          </ac:picMkLst>
        </pc:picChg>
        <pc:picChg chg="add mod">
          <ac:chgData name="松山 ファミリー" userId="9fadbf8cd42e59b5" providerId="LiveId" clId="{8D83364F-1F14-BD4F-9243-090CB49EDD13}" dt="2022-07-03T05:53:02.375" v="46095" actId="14100"/>
          <ac:picMkLst>
            <pc:docMk/>
            <pc:sldMk cId="3045543238" sldId="313"/>
            <ac:picMk id="6" creationId="{0B9BA0CF-308C-CD4C-B36B-4128E2151C35}"/>
          </ac:picMkLst>
        </pc:picChg>
      </pc:sldChg>
      <pc:sldChg chg="addSp modSp add ord">
        <pc:chgData name="松山 ファミリー" userId="9fadbf8cd42e59b5" providerId="LiveId" clId="{8D83364F-1F14-BD4F-9243-090CB49EDD13}" dt="2022-06-27T09:24:31.373" v="38301"/>
        <pc:sldMkLst>
          <pc:docMk/>
          <pc:sldMk cId="2321304026" sldId="314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321304026" sldId="314"/>
            <ac:spMk id="3" creationId="{904286FB-64B7-BB45-93AD-EA3374D4EA3B}"/>
          </ac:spMkLst>
        </pc:spChg>
      </pc:sldChg>
      <pc:sldChg chg="addSp delSp modSp add mod modNotesTx">
        <pc:chgData name="松山 ファミリー" userId="9fadbf8cd42e59b5" providerId="LiveId" clId="{8D83364F-1F14-BD4F-9243-090CB49EDD13}" dt="2022-07-03T05:58:49.698" v="46301" actId="20577"/>
        <pc:sldMkLst>
          <pc:docMk/>
          <pc:sldMk cId="3958916502" sldId="315"/>
        </pc:sldMkLst>
        <pc:spChg chg="mod">
          <ac:chgData name="松山 ファミリー" userId="9fadbf8cd42e59b5" providerId="LiveId" clId="{8D83364F-1F14-BD4F-9243-090CB49EDD13}" dt="2022-06-28T07:51:30.408" v="41772" actId="20577"/>
          <ac:spMkLst>
            <pc:docMk/>
            <pc:sldMk cId="3958916502" sldId="315"/>
            <ac:spMk id="2" creationId="{B0B7B5AA-F71E-5840-9739-A2938CFF51B2}"/>
          </ac:spMkLst>
        </pc:spChg>
        <pc:spChg chg="del mod">
          <ac:chgData name="松山 ファミリー" userId="9fadbf8cd42e59b5" providerId="LiveId" clId="{8D83364F-1F14-BD4F-9243-090CB49EDD13}" dt="2022-06-28T02:37:24.667" v="41317" actId="478"/>
          <ac:spMkLst>
            <pc:docMk/>
            <pc:sldMk cId="3958916502" sldId="315"/>
            <ac:spMk id="5" creationId="{5DA8DDA3-C7D2-1244-AD05-120FBBA04EB7}"/>
          </ac:spMkLst>
        </pc:spChg>
        <pc:spChg chg="add mod">
          <ac:chgData name="松山 ファミリー" userId="9fadbf8cd42e59b5" providerId="LiveId" clId="{8D83364F-1F14-BD4F-9243-090CB49EDD13}" dt="2022-07-03T05:57:14.864" v="46254" actId="20577"/>
          <ac:spMkLst>
            <pc:docMk/>
            <pc:sldMk cId="3958916502" sldId="315"/>
            <ac:spMk id="7" creationId="{00A38389-1480-7645-9024-829FBEA35A32}"/>
          </ac:spMkLst>
        </pc:spChg>
        <pc:spChg chg="add mod">
          <ac:chgData name="松山 ファミリー" userId="9fadbf8cd42e59b5" providerId="LiveId" clId="{8D83364F-1F14-BD4F-9243-090CB49EDD13}" dt="2022-07-03T05:53:40.703" v="46116" actId="20577"/>
          <ac:spMkLst>
            <pc:docMk/>
            <pc:sldMk cId="3958916502" sldId="315"/>
            <ac:spMk id="8" creationId="{CD68CAF6-F1AE-B640-B436-B084D0DCBF71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958916502" sldId="315"/>
            <ac:spMk id="9" creationId="{88BF9615-D695-2A4F-9837-FDD214C0EC51}"/>
          </ac:spMkLst>
        </pc:spChg>
        <pc:spChg chg="add del mod">
          <ac:chgData name="松山 ファミリー" userId="9fadbf8cd42e59b5" providerId="LiveId" clId="{8D83364F-1F14-BD4F-9243-090CB49EDD13}" dt="2022-07-03T03:50:47.738" v="45726" actId="478"/>
          <ac:spMkLst>
            <pc:docMk/>
            <pc:sldMk cId="3958916502" sldId="315"/>
            <ac:spMk id="10" creationId="{65A79A5A-5A12-9041-8675-1C285B42AEBA}"/>
          </ac:spMkLst>
        </pc:spChg>
        <pc:picChg chg="add mod">
          <ac:chgData name="松山 ファミリー" userId="9fadbf8cd42e59b5" providerId="LiveId" clId="{8D83364F-1F14-BD4F-9243-090CB49EDD13}" dt="2022-07-03T05:52:58.008" v="46094" actId="14100"/>
          <ac:picMkLst>
            <pc:docMk/>
            <pc:sldMk cId="3958916502" sldId="315"/>
            <ac:picMk id="4" creationId="{8C3AB0FC-8950-BE4D-8683-2E9C58B82E0A}"/>
          </ac:picMkLst>
        </pc:picChg>
        <pc:picChg chg="del">
          <ac:chgData name="松山 ファミリー" userId="9fadbf8cd42e59b5" providerId="LiveId" clId="{8D83364F-1F14-BD4F-9243-090CB49EDD13}" dt="2022-06-25T06:15:35.368" v="35543" actId="478"/>
          <ac:picMkLst>
            <pc:docMk/>
            <pc:sldMk cId="3958916502" sldId="315"/>
            <ac:picMk id="6" creationId="{7BD10332-9BEB-AB4E-B60B-DBABCFE4C29E}"/>
          </ac:picMkLst>
        </pc:picChg>
      </pc:sldChg>
      <pc:sldChg chg="addSp modSp add del mod modNotesTx">
        <pc:chgData name="松山 ファミリー" userId="9fadbf8cd42e59b5" providerId="LiveId" clId="{8D83364F-1F14-BD4F-9243-090CB49EDD13}" dt="2022-06-28T07:51:27.624" v="41770" actId="2696"/>
        <pc:sldMkLst>
          <pc:docMk/>
          <pc:sldMk cId="2060380795" sldId="316"/>
        </pc:sldMkLst>
        <pc:spChg chg="mod">
          <ac:chgData name="松山 ファミリー" userId="9fadbf8cd42e59b5" providerId="LiveId" clId="{8D83364F-1F14-BD4F-9243-090CB49EDD13}" dt="2022-06-25T06:15:17.340" v="35540" actId="20577"/>
          <ac:spMkLst>
            <pc:docMk/>
            <pc:sldMk cId="2060380795" sldId="316"/>
            <ac:spMk id="2" creationId="{B0B7B5AA-F71E-5840-9739-A2938CFF51B2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060380795" sldId="316"/>
            <ac:spMk id="3" creationId="{0A9F363D-98F1-1D47-AE19-51A323D9FF39}"/>
          </ac:spMkLst>
        </pc:spChg>
        <pc:graphicFrameChg chg="modGraphic">
          <ac:chgData name="松山 ファミリー" userId="9fadbf8cd42e59b5" providerId="LiveId" clId="{8D83364F-1F14-BD4F-9243-090CB49EDD13}" dt="2022-06-27T16:14:32.939" v="40579" actId="2165"/>
          <ac:graphicFrameMkLst>
            <pc:docMk/>
            <pc:sldMk cId="2060380795" sldId="316"/>
            <ac:graphicFrameMk id="27" creationId="{74947387-7E81-8145-A6E0-8A946289DFB8}"/>
          </ac:graphicFrameMkLst>
        </pc:graphicFrameChg>
      </pc:sldChg>
      <pc:sldChg chg="addSp delSp modSp add mod ord modNotesTx">
        <pc:chgData name="松山 ファミリー" userId="9fadbf8cd42e59b5" providerId="LiveId" clId="{8D83364F-1F14-BD4F-9243-090CB49EDD13}" dt="2022-07-03T06:37:16.434" v="47008" actId="20578"/>
        <pc:sldMkLst>
          <pc:docMk/>
          <pc:sldMk cId="2964628996" sldId="317"/>
        </pc:sldMkLst>
        <pc:spChg chg="del">
          <ac:chgData name="松山 ファミリー" userId="9fadbf8cd42e59b5" providerId="LiveId" clId="{8D83364F-1F14-BD4F-9243-090CB49EDD13}" dt="2022-07-03T02:49:23.785" v="43536" actId="478"/>
          <ac:spMkLst>
            <pc:docMk/>
            <pc:sldMk cId="2964628996" sldId="317"/>
            <ac:spMk id="2" creationId="{D9FEF2F3-6348-2C4E-BA97-3FE3DDBF1714}"/>
          </ac:spMkLst>
        </pc:spChg>
        <pc:spChg chg="del mod">
          <ac:chgData name="松山 ファミリー" userId="9fadbf8cd42e59b5" providerId="LiveId" clId="{8D83364F-1F14-BD4F-9243-090CB49EDD13}" dt="2022-07-03T02:49:21.962" v="43535" actId="478"/>
          <ac:spMkLst>
            <pc:docMk/>
            <pc:sldMk cId="2964628996" sldId="317"/>
            <ac:spMk id="3" creationId="{9BDCF40F-7775-8B49-B357-9EEA49C65AE6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964628996" sldId="317"/>
            <ac:spMk id="4" creationId="{E720F0F5-5596-6741-BDB1-32AC20D44807}"/>
          </ac:spMkLst>
        </pc:spChg>
        <pc:spChg chg="add mod">
          <ac:chgData name="松山 ファミリー" userId="9fadbf8cd42e59b5" providerId="LiveId" clId="{8D83364F-1F14-BD4F-9243-090CB49EDD13}" dt="2022-07-03T02:50:08.661" v="43560" actId="20577"/>
          <ac:spMkLst>
            <pc:docMk/>
            <pc:sldMk cId="2964628996" sldId="317"/>
            <ac:spMk id="5" creationId="{FA16E486-B142-D14C-9D4A-FDD1EDC0BB7E}"/>
          </ac:spMkLst>
        </pc:spChg>
        <pc:spChg chg="add mod">
          <ac:chgData name="松山 ファミリー" userId="9fadbf8cd42e59b5" providerId="LiveId" clId="{8D83364F-1F14-BD4F-9243-090CB49EDD13}" dt="2022-07-03T02:50:31.754" v="43596" actId="20577"/>
          <ac:spMkLst>
            <pc:docMk/>
            <pc:sldMk cId="2964628996" sldId="317"/>
            <ac:spMk id="9" creationId="{EF5433BD-6A73-A04C-96C7-3F70A5803082}"/>
          </ac:spMkLst>
        </pc:spChg>
        <pc:spChg chg="add mod">
          <ac:chgData name="松山 ファミリー" userId="9fadbf8cd42e59b5" providerId="LiveId" clId="{8D83364F-1F14-BD4F-9243-090CB49EDD13}" dt="2022-07-03T02:50:20.511" v="43573" actId="20577"/>
          <ac:spMkLst>
            <pc:docMk/>
            <pc:sldMk cId="2964628996" sldId="317"/>
            <ac:spMk id="10" creationId="{E8F826D0-C4AA-C445-A33A-55961DE58A04}"/>
          </ac:spMkLst>
        </pc:spChg>
        <pc:picChg chg="add mod">
          <ac:chgData name="松山 ファミリー" userId="9fadbf8cd42e59b5" providerId="LiveId" clId="{8D83364F-1F14-BD4F-9243-090CB49EDD13}" dt="2022-07-03T02:49:35.427" v="43541" actId="1076"/>
          <ac:picMkLst>
            <pc:docMk/>
            <pc:sldMk cId="2964628996" sldId="317"/>
            <ac:picMk id="1026" creationId="{65B351EF-2351-4643-BF59-AF9F991258F0}"/>
          </ac:picMkLst>
        </pc:picChg>
        <pc:picChg chg="add mod">
          <ac:chgData name="松山 ファミリー" userId="9fadbf8cd42e59b5" providerId="LiveId" clId="{8D83364F-1F14-BD4F-9243-090CB49EDD13}" dt="2022-07-03T02:49:50.041" v="43544" actId="1076"/>
          <ac:picMkLst>
            <pc:docMk/>
            <pc:sldMk cId="2964628996" sldId="317"/>
            <ac:picMk id="1028" creationId="{A30606BC-67D0-034C-B386-E18A78FBB0EE}"/>
          </ac:picMkLst>
        </pc:picChg>
        <pc:picChg chg="add mod">
          <ac:chgData name="松山 ファミリー" userId="9fadbf8cd42e59b5" providerId="LiveId" clId="{8D83364F-1F14-BD4F-9243-090CB49EDD13}" dt="2022-07-03T02:50:02.798" v="43548" actId="14100"/>
          <ac:picMkLst>
            <pc:docMk/>
            <pc:sldMk cId="2964628996" sldId="317"/>
            <ac:picMk id="1030" creationId="{198BF7F2-2B93-5E4D-8B73-E771BAAD1342}"/>
          </ac:picMkLst>
        </pc:picChg>
      </pc:sldChg>
      <pc:sldChg chg="addSp modSp add">
        <pc:chgData name="松山 ファミリー" userId="9fadbf8cd42e59b5" providerId="LiveId" clId="{8D83364F-1F14-BD4F-9243-090CB49EDD13}" dt="2022-06-27T09:24:31.373" v="38301"/>
        <pc:sldMkLst>
          <pc:docMk/>
          <pc:sldMk cId="3565281785" sldId="318"/>
        </pc:sldMkLst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3565281785" sldId="318"/>
            <ac:spMk id="4" creationId="{A589A8AB-D796-3D42-8546-D0F793216301}"/>
          </ac:spMkLst>
        </pc:spChg>
      </pc:sldChg>
      <pc:sldChg chg="addSp modSp add mod">
        <pc:chgData name="松山 ファミリー" userId="9fadbf8cd42e59b5" providerId="LiveId" clId="{8D83364F-1F14-BD4F-9243-090CB49EDD13}" dt="2022-06-27T09:24:31.373" v="38301"/>
        <pc:sldMkLst>
          <pc:docMk/>
          <pc:sldMk cId="2855984225" sldId="319"/>
        </pc:sldMkLst>
        <pc:spChg chg="mod">
          <ac:chgData name="松山 ファミリー" userId="9fadbf8cd42e59b5" providerId="LiveId" clId="{8D83364F-1F14-BD4F-9243-090CB49EDD13}" dt="2022-06-25T06:17:36.642" v="35627" actId="1076"/>
          <ac:spMkLst>
            <pc:docMk/>
            <pc:sldMk cId="2855984225" sldId="319"/>
            <ac:spMk id="2" creationId="{D9FEF2F3-6348-2C4E-BA97-3FE3DDBF1714}"/>
          </ac:spMkLst>
        </pc:spChg>
        <pc:spChg chg="add mod">
          <ac:chgData name="松山 ファミリー" userId="9fadbf8cd42e59b5" providerId="LiveId" clId="{8D83364F-1F14-BD4F-9243-090CB49EDD13}" dt="2022-06-27T09:24:31.373" v="38301"/>
          <ac:spMkLst>
            <pc:docMk/>
            <pc:sldMk cId="2855984225" sldId="319"/>
            <ac:spMk id="4" creationId="{A9CDE3FB-3588-8849-AC99-1F6075BE5250}"/>
          </ac:spMkLst>
        </pc:spChg>
      </pc:sldChg>
      <pc:sldChg chg="new del">
        <pc:chgData name="松山 ファミリー" userId="9fadbf8cd42e59b5" providerId="LiveId" clId="{8D83364F-1F14-BD4F-9243-090CB49EDD13}" dt="2022-06-26T02:22:58.457" v="35702" actId="2696"/>
        <pc:sldMkLst>
          <pc:docMk/>
          <pc:sldMk cId="712285099" sldId="320"/>
        </pc:sldMkLst>
      </pc:sldChg>
      <pc:sldChg chg="addSp delSp modSp add mod modNotesTx">
        <pc:chgData name="松山 ファミリー" userId="9fadbf8cd42e59b5" providerId="LiveId" clId="{8D83364F-1F14-BD4F-9243-090CB49EDD13}" dt="2022-06-30T01:27:48.712" v="42756" actId="20577"/>
        <pc:sldMkLst>
          <pc:docMk/>
          <pc:sldMk cId="3159812305" sldId="320"/>
        </pc:sldMkLst>
        <pc:spChg chg="del">
          <ac:chgData name="松山 ファミリー" userId="9fadbf8cd42e59b5" providerId="LiveId" clId="{8D83364F-1F14-BD4F-9243-090CB49EDD13}" dt="2022-06-30T01:09:41.324" v="42096" actId="478"/>
          <ac:spMkLst>
            <pc:docMk/>
            <pc:sldMk cId="3159812305" sldId="320"/>
            <ac:spMk id="3" creationId="{D0A05B65-B224-9445-AEAD-152B26A126CD}"/>
          </ac:spMkLst>
        </pc:spChg>
        <pc:spChg chg="del">
          <ac:chgData name="松山 ファミリー" userId="9fadbf8cd42e59b5" providerId="LiveId" clId="{8D83364F-1F14-BD4F-9243-090CB49EDD13}" dt="2022-06-30T01:09:46.586" v="42099" actId="478"/>
          <ac:spMkLst>
            <pc:docMk/>
            <pc:sldMk cId="3159812305" sldId="320"/>
            <ac:spMk id="4" creationId="{A163FE81-BDC7-4F41-8E4E-3075C335352C}"/>
          </ac:spMkLst>
        </pc:spChg>
        <pc:spChg chg="add del mod">
          <ac:chgData name="松山 ファミリー" userId="9fadbf8cd42e59b5" providerId="LiveId" clId="{8D83364F-1F14-BD4F-9243-090CB49EDD13}" dt="2022-06-30T01:09:43.802" v="42097" actId="478"/>
          <ac:spMkLst>
            <pc:docMk/>
            <pc:sldMk cId="3159812305" sldId="320"/>
            <ac:spMk id="7" creationId="{FB5BC9F5-ADF2-CE40-8910-A741281ABF39}"/>
          </ac:spMkLst>
        </pc:spChg>
        <pc:spChg chg="mod">
          <ac:chgData name="松山 ファミリー" userId="9fadbf8cd42e59b5" providerId="LiveId" clId="{8D83364F-1F14-BD4F-9243-090CB49EDD13}" dt="2022-06-30T01:09:59.882" v="42100"/>
          <ac:spMkLst>
            <pc:docMk/>
            <pc:sldMk cId="3159812305" sldId="320"/>
            <ac:spMk id="10" creationId="{B543D7F1-5A23-E14A-9135-B8A78859615E}"/>
          </ac:spMkLst>
        </pc:spChg>
        <pc:spChg chg="mod">
          <ac:chgData name="松山 ファミリー" userId="9fadbf8cd42e59b5" providerId="LiveId" clId="{8D83364F-1F14-BD4F-9243-090CB49EDD13}" dt="2022-06-30T01:09:59.882" v="42100"/>
          <ac:spMkLst>
            <pc:docMk/>
            <pc:sldMk cId="3159812305" sldId="320"/>
            <ac:spMk id="11" creationId="{BAF0D6B7-D8FA-344C-B05E-781208B8A998}"/>
          </ac:spMkLst>
        </pc:spChg>
        <pc:spChg chg="add del mod">
          <ac:chgData name="松山 ファミリー" userId="9fadbf8cd42e59b5" providerId="LiveId" clId="{8D83364F-1F14-BD4F-9243-090CB49EDD13}" dt="2022-06-30T01:17:02.897" v="42279" actId="478"/>
          <ac:spMkLst>
            <pc:docMk/>
            <pc:sldMk cId="3159812305" sldId="320"/>
            <ac:spMk id="12" creationId="{15954895-6D19-E847-9C9D-88ACA21F07A6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13" creationId="{0F2011DE-7132-5147-9AA7-FA6E1D4DAA0C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14" creationId="{56B088C8-7A3A-364A-A38B-1F2E2E164176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15" creationId="{17A97558-E09D-1C47-870F-A742C7764188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17" creationId="{E1065E99-33C5-DB4C-B73F-D3188B4C8A7A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18" creationId="{23D2EEB7-C6E7-6543-9076-4E40448D6388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20" creationId="{B6B1AC6B-61D4-A841-A878-C1E8F3B61567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21" creationId="{D335A439-4D9F-824D-8457-6044F9523622}"/>
          </ac:spMkLst>
        </pc:spChg>
        <pc:spChg chg="add mod">
          <ac:chgData name="松山 ファミリー" userId="9fadbf8cd42e59b5" providerId="LiveId" clId="{8D83364F-1F14-BD4F-9243-090CB49EDD13}" dt="2022-06-30T01:17:36.892" v="42284" actId="1076"/>
          <ac:spMkLst>
            <pc:docMk/>
            <pc:sldMk cId="3159812305" sldId="320"/>
            <ac:spMk id="22" creationId="{F6A4DEBE-A366-E844-AF7B-7293254AC6A9}"/>
          </ac:spMkLst>
        </pc:spChg>
        <pc:spChg chg="add del mod">
          <ac:chgData name="松山 ファミリー" userId="9fadbf8cd42e59b5" providerId="LiveId" clId="{8D83364F-1F14-BD4F-9243-090CB49EDD13}" dt="2022-06-30T01:22:08.866" v="42407" actId="478"/>
          <ac:spMkLst>
            <pc:docMk/>
            <pc:sldMk cId="3159812305" sldId="320"/>
            <ac:spMk id="23" creationId="{4D6CC8EB-9843-0B48-B054-B026644955DF}"/>
          </ac:spMkLst>
        </pc:spChg>
        <pc:spChg chg="add del mod">
          <ac:chgData name="松山 ファミリー" userId="9fadbf8cd42e59b5" providerId="LiveId" clId="{8D83364F-1F14-BD4F-9243-090CB49EDD13}" dt="2022-06-30T01:18:13.098" v="42289" actId="478"/>
          <ac:spMkLst>
            <pc:docMk/>
            <pc:sldMk cId="3159812305" sldId="320"/>
            <ac:spMk id="24" creationId="{05C099F6-5186-3D44-9CED-7C32C4505DFA}"/>
          </ac:spMkLst>
        </pc:spChg>
        <pc:spChg chg="add mod">
          <ac:chgData name="松山 ファミリー" userId="9fadbf8cd42e59b5" providerId="LiveId" clId="{8D83364F-1F14-BD4F-9243-090CB49EDD13}" dt="2022-06-30T01:21:52.640" v="42400" actId="1076"/>
          <ac:spMkLst>
            <pc:docMk/>
            <pc:sldMk cId="3159812305" sldId="320"/>
            <ac:spMk id="25" creationId="{788707B8-C6A9-AB4B-B85C-2C5144D0859C}"/>
          </ac:spMkLst>
        </pc:spChg>
        <pc:grpChg chg="add del mod">
          <ac:chgData name="松山 ファミリー" userId="9fadbf8cd42e59b5" providerId="LiveId" clId="{8D83364F-1F14-BD4F-9243-090CB49EDD13}" dt="2022-06-30T01:17:07.828" v="42280" actId="478"/>
          <ac:grpSpMkLst>
            <pc:docMk/>
            <pc:sldMk cId="3159812305" sldId="320"/>
            <ac:grpSpMk id="9" creationId="{018C9DE5-FDD4-B548-B8EA-39D20003656F}"/>
          </ac:grpSpMkLst>
        </pc:grpChg>
        <pc:grpChg chg="add mod">
          <ac:chgData name="松山 ファミリー" userId="9fadbf8cd42e59b5" providerId="LiveId" clId="{8D83364F-1F14-BD4F-9243-090CB49EDD13}" dt="2022-06-30T01:17:36.892" v="42284" actId="1076"/>
          <ac:grpSpMkLst>
            <pc:docMk/>
            <pc:sldMk cId="3159812305" sldId="320"/>
            <ac:grpSpMk id="16" creationId="{E7E9FAC2-51FF-EC47-AB76-643E42F51E71}"/>
          </ac:grpSpMkLst>
        </pc:grpChg>
        <pc:grpChg chg="add mod">
          <ac:chgData name="松山 ファミリー" userId="9fadbf8cd42e59b5" providerId="LiveId" clId="{8D83364F-1F14-BD4F-9243-090CB49EDD13}" dt="2022-06-30T01:17:36.892" v="42284" actId="1076"/>
          <ac:grpSpMkLst>
            <pc:docMk/>
            <pc:sldMk cId="3159812305" sldId="320"/>
            <ac:grpSpMk id="19" creationId="{21165C84-9947-C144-9C72-A7365C48B2F5}"/>
          </ac:grpSpMkLst>
        </pc:grpChg>
        <pc:picChg chg="add mod">
          <ac:chgData name="松山 ファミリー" userId="9fadbf8cd42e59b5" providerId="LiveId" clId="{8D83364F-1F14-BD4F-9243-090CB49EDD13}" dt="2022-06-30T01:17:36.892" v="42284" actId="1076"/>
          <ac:picMkLst>
            <pc:docMk/>
            <pc:sldMk cId="3159812305" sldId="320"/>
            <ac:picMk id="8" creationId="{EAC222CD-92C2-644A-A4E8-27D5151C6F2E}"/>
          </ac:picMkLst>
        </pc:picChg>
        <pc:picChg chg="del">
          <ac:chgData name="松山 ファミリー" userId="9fadbf8cd42e59b5" providerId="LiveId" clId="{8D83364F-1F14-BD4F-9243-090CB49EDD13}" dt="2022-06-30T01:09:44.673" v="42098" actId="478"/>
          <ac:picMkLst>
            <pc:docMk/>
            <pc:sldMk cId="3159812305" sldId="320"/>
            <ac:picMk id="1026" creationId="{0BB7BB11-4C55-3F4C-AC88-4E8B7D967940}"/>
          </ac:picMkLst>
        </pc:picChg>
        <pc:picChg chg="add mod">
          <ac:chgData name="松山 ファミリー" userId="9fadbf8cd42e59b5" providerId="LiveId" clId="{8D83364F-1F14-BD4F-9243-090CB49EDD13}" dt="2022-06-30T01:17:36.892" v="42284" actId="1076"/>
          <ac:picMkLst>
            <pc:docMk/>
            <pc:sldMk cId="3159812305" sldId="320"/>
            <ac:picMk id="1028" creationId="{82880EEA-7C45-F34B-99D0-FC0B5C42BFE8}"/>
          </ac:picMkLst>
        </pc:picChg>
      </pc:sldChg>
    </pc:docChg>
  </pc:docChgLst>
  <pc:docChgLst>
    <pc:chgData name="松山 ファミリー" userId="9fadbf8cd42e59b5" providerId="LiveId" clId="{4B4F6C94-B2F5-4048-9B24-1580E43656BF}"/>
    <pc:docChg chg="modSld">
      <pc:chgData name="松山 ファミリー" userId="9fadbf8cd42e59b5" providerId="LiveId" clId="{4B4F6C94-B2F5-4048-9B24-1580E43656BF}" dt="2022-06-19T08:04:07.387" v="2" actId="1076"/>
      <pc:docMkLst>
        <pc:docMk/>
      </pc:docMkLst>
      <pc:sldChg chg="modSp mod">
        <pc:chgData name="松山 ファミリー" userId="9fadbf8cd42e59b5" providerId="LiveId" clId="{4B4F6C94-B2F5-4048-9B24-1580E43656BF}" dt="2022-06-19T08:04:07.387" v="2" actId="1076"/>
        <pc:sldMkLst>
          <pc:docMk/>
          <pc:sldMk cId="3350306855" sldId="256"/>
        </pc:sldMkLst>
        <pc:spChg chg="mod">
          <ac:chgData name="松山 ファミリー" userId="9fadbf8cd42e59b5" providerId="LiveId" clId="{4B4F6C94-B2F5-4048-9B24-1580E43656BF}" dt="2022-06-19T08:04:07.387" v="2" actId="1076"/>
          <ac:spMkLst>
            <pc:docMk/>
            <pc:sldMk cId="3350306855" sldId="256"/>
            <ac:spMk id="5" creationId="{4B58ED3B-D3CA-5A40-AACC-B97FB9E2784B}"/>
          </ac:spMkLst>
        </pc:spChg>
      </pc:sldChg>
    </pc:docChg>
  </pc:docChgLst>
  <pc:docChgLst>
    <pc:chgData name="松山 ファミリー" userId="9fadbf8cd42e59b5" providerId="LiveId" clId="{F33CE284-971E-144D-945C-4C3D95BE6106}"/>
    <pc:docChg chg="undo custSel addSld delSld modSld sldOrd">
      <pc:chgData name="松山 ファミリー" userId="9fadbf8cd42e59b5" providerId="LiveId" clId="{F33CE284-971E-144D-945C-4C3D95BE6106}" dt="2022-04-28T06:55:44.534" v="1798" actId="14100"/>
      <pc:docMkLst>
        <pc:docMk/>
      </pc:docMkLst>
      <pc:sldChg chg="addSp delSp modSp mod">
        <pc:chgData name="松山 ファミリー" userId="9fadbf8cd42e59b5" providerId="LiveId" clId="{F33CE284-971E-144D-945C-4C3D95BE6106}" dt="2022-04-27T07:53:28.813" v="776" actId="14100"/>
        <pc:sldMkLst>
          <pc:docMk/>
          <pc:sldMk cId="834169117" sldId="257"/>
        </pc:sldMkLst>
        <pc:spChg chg="mod">
          <ac:chgData name="松山 ファミリー" userId="9fadbf8cd42e59b5" providerId="LiveId" clId="{F33CE284-971E-144D-945C-4C3D95BE6106}" dt="2022-04-27T07:53:28.813" v="776" actId="14100"/>
          <ac:spMkLst>
            <pc:docMk/>
            <pc:sldMk cId="834169117" sldId="257"/>
            <ac:spMk id="2" creationId="{3A38DEEB-4F35-C74D-A1EF-98140184822C}"/>
          </ac:spMkLst>
        </pc:spChg>
        <pc:spChg chg="mod">
          <ac:chgData name="松山 ファミリー" userId="9fadbf8cd42e59b5" providerId="LiveId" clId="{F33CE284-971E-144D-945C-4C3D95BE6106}" dt="2022-04-27T06:52:13.695" v="131" actId="113"/>
          <ac:spMkLst>
            <pc:docMk/>
            <pc:sldMk cId="834169117" sldId="257"/>
            <ac:spMk id="5" creationId="{EA25771F-0CAB-A14D-95DE-6E378B42F863}"/>
          </ac:spMkLst>
        </pc:spChg>
        <pc:spChg chg="mod">
          <ac:chgData name="松山 ファミリー" userId="9fadbf8cd42e59b5" providerId="LiveId" clId="{F33CE284-971E-144D-945C-4C3D95BE6106}" dt="2022-04-27T07:05:30.969" v="253" actId="113"/>
          <ac:spMkLst>
            <pc:docMk/>
            <pc:sldMk cId="834169117" sldId="257"/>
            <ac:spMk id="6" creationId="{F8E17BC0-5E19-3541-B87F-C625A6F8753F}"/>
          </ac:spMkLst>
        </pc:spChg>
        <pc:spChg chg="add mod">
          <ac:chgData name="松山 ファミリー" userId="9fadbf8cd42e59b5" providerId="LiveId" clId="{F33CE284-971E-144D-945C-4C3D95BE6106}" dt="2022-04-27T06:53:08.502" v="154" actId="1076"/>
          <ac:spMkLst>
            <pc:docMk/>
            <pc:sldMk cId="834169117" sldId="257"/>
            <ac:spMk id="8" creationId="{50CF41CD-3A3F-9548-BDC3-A056CA9C3D5F}"/>
          </ac:spMkLst>
        </pc:spChg>
        <pc:spChg chg="mod topLvl">
          <ac:chgData name="松山 ファミリー" userId="9fadbf8cd42e59b5" providerId="LiveId" clId="{F33CE284-971E-144D-945C-4C3D95BE6106}" dt="2022-04-27T06:51:04.428" v="92" actId="14100"/>
          <ac:spMkLst>
            <pc:docMk/>
            <pc:sldMk cId="834169117" sldId="257"/>
            <ac:spMk id="9" creationId="{D3501C66-AAD7-B940-AA59-3CFFAE76C474}"/>
          </ac:spMkLst>
        </pc:spChg>
        <pc:spChg chg="topLvl">
          <ac:chgData name="松山 ファミリー" userId="9fadbf8cd42e59b5" providerId="LiveId" clId="{F33CE284-971E-144D-945C-4C3D95BE6106}" dt="2022-04-27T06:50:26.448" v="91" actId="165"/>
          <ac:spMkLst>
            <pc:docMk/>
            <pc:sldMk cId="834169117" sldId="257"/>
            <ac:spMk id="10" creationId="{C7FBD584-78B9-6042-B732-B5B64900E36F}"/>
          </ac:spMkLst>
        </pc:spChg>
        <pc:spChg chg="add mod">
          <ac:chgData name="松山 ファミリー" userId="9fadbf8cd42e59b5" providerId="LiveId" clId="{F33CE284-971E-144D-945C-4C3D95BE6106}" dt="2022-04-27T06:53:10.615" v="155" actId="1076"/>
          <ac:spMkLst>
            <pc:docMk/>
            <pc:sldMk cId="834169117" sldId="257"/>
            <ac:spMk id="11" creationId="{466D94AD-0292-E04D-9636-10CA6FD3A46F}"/>
          </ac:spMkLst>
        </pc:spChg>
        <pc:grpChg chg="add del mod">
          <ac:chgData name="松山 ファミリー" userId="9fadbf8cd42e59b5" providerId="LiveId" clId="{F33CE284-971E-144D-945C-4C3D95BE6106}" dt="2022-04-27T06:50:26.448" v="91" actId="165"/>
          <ac:grpSpMkLst>
            <pc:docMk/>
            <pc:sldMk cId="834169117" sldId="257"/>
            <ac:grpSpMk id="3" creationId="{5DE5A6FC-3E29-DC42-8205-9CEEC5088450}"/>
          </ac:grpSpMkLst>
        </pc:grpChg>
        <pc:grpChg chg="add">
          <ac:chgData name="松山 ファミリー" userId="9fadbf8cd42e59b5" providerId="LiveId" clId="{F33CE284-971E-144D-945C-4C3D95BE6106}" dt="2022-04-27T06:51:13.126" v="93" actId="164"/>
          <ac:grpSpMkLst>
            <pc:docMk/>
            <pc:sldMk cId="834169117" sldId="257"/>
            <ac:grpSpMk id="7" creationId="{32BB5088-575F-5C4D-ABDF-E9166A00688D}"/>
          </ac:grpSpMkLst>
        </pc:grpChg>
      </pc:sldChg>
      <pc:sldChg chg="modSp mod">
        <pc:chgData name="松山 ファミリー" userId="9fadbf8cd42e59b5" providerId="LiveId" clId="{F33CE284-971E-144D-945C-4C3D95BE6106}" dt="2022-04-27T07:53:41.543" v="779" actId="14100"/>
        <pc:sldMkLst>
          <pc:docMk/>
          <pc:sldMk cId="3802312725" sldId="259"/>
        </pc:sldMkLst>
        <pc:spChg chg="mod">
          <ac:chgData name="松山 ファミリー" userId="9fadbf8cd42e59b5" providerId="LiveId" clId="{F33CE284-971E-144D-945C-4C3D95BE6106}" dt="2022-04-27T07:53:41.543" v="779" actId="14100"/>
          <ac:spMkLst>
            <pc:docMk/>
            <pc:sldMk cId="3802312725" sldId="259"/>
            <ac:spMk id="2" creationId="{A70EEDFD-5E99-B94B-828C-85614590A8DB}"/>
          </ac:spMkLst>
        </pc:spChg>
      </pc:sldChg>
      <pc:sldChg chg="modSp mod ord">
        <pc:chgData name="松山 ファミリー" userId="9fadbf8cd42e59b5" providerId="LiveId" clId="{F33CE284-971E-144D-945C-4C3D95BE6106}" dt="2022-04-27T07:54:01.516" v="787" actId="14100"/>
        <pc:sldMkLst>
          <pc:docMk/>
          <pc:sldMk cId="459912377" sldId="260"/>
        </pc:sldMkLst>
        <pc:spChg chg="mod">
          <ac:chgData name="松山 ファミリー" userId="9fadbf8cd42e59b5" providerId="LiveId" clId="{F33CE284-971E-144D-945C-4C3D95BE6106}" dt="2022-04-27T07:54:01.516" v="787" actId="14100"/>
          <ac:spMkLst>
            <pc:docMk/>
            <pc:sldMk cId="459912377" sldId="260"/>
            <ac:spMk id="2" creationId="{5515DA5C-7461-C545-B46A-0EC8349594BE}"/>
          </ac:spMkLst>
        </pc:spChg>
      </pc:sldChg>
      <pc:sldChg chg="del">
        <pc:chgData name="松山 ファミリー" userId="9fadbf8cd42e59b5" providerId="LiveId" clId="{F33CE284-971E-144D-945C-4C3D95BE6106}" dt="2022-04-27T07:04:01.499" v="243" actId="2696"/>
        <pc:sldMkLst>
          <pc:docMk/>
          <pc:sldMk cId="2587171665" sldId="261"/>
        </pc:sldMkLst>
      </pc:sldChg>
      <pc:sldChg chg="del">
        <pc:chgData name="松山 ファミリー" userId="9fadbf8cd42e59b5" providerId="LiveId" clId="{F33CE284-971E-144D-945C-4C3D95BE6106}" dt="2022-04-27T07:04:06.749" v="244" actId="2696"/>
        <pc:sldMkLst>
          <pc:docMk/>
          <pc:sldMk cId="3754643056" sldId="263"/>
        </pc:sldMkLst>
      </pc:sldChg>
      <pc:sldChg chg="del">
        <pc:chgData name="松山 ファミリー" userId="9fadbf8cd42e59b5" providerId="LiveId" clId="{F33CE284-971E-144D-945C-4C3D95BE6106}" dt="2022-04-27T07:04:07.663" v="245" actId="2696"/>
        <pc:sldMkLst>
          <pc:docMk/>
          <pc:sldMk cId="2736952143" sldId="264"/>
        </pc:sldMkLst>
      </pc:sldChg>
      <pc:sldChg chg="addSp modSp mod ord">
        <pc:chgData name="松山 ファミリー" userId="9fadbf8cd42e59b5" providerId="LiveId" clId="{F33CE284-971E-144D-945C-4C3D95BE6106}" dt="2022-04-28T06:10:48.861" v="1510" actId="1076"/>
        <pc:sldMkLst>
          <pc:docMk/>
          <pc:sldMk cId="1641527234" sldId="265"/>
        </pc:sldMkLst>
        <pc:spChg chg="mod">
          <ac:chgData name="松山 ファミリー" userId="9fadbf8cd42e59b5" providerId="LiveId" clId="{F33CE284-971E-144D-945C-4C3D95BE6106}" dt="2022-04-28T06:10:41.123" v="1509" actId="20577"/>
          <ac:spMkLst>
            <pc:docMk/>
            <pc:sldMk cId="1641527234" sldId="265"/>
            <ac:spMk id="2" creationId="{B0B7B5AA-F71E-5840-9739-A2938CFF51B2}"/>
          </ac:spMkLst>
        </pc:spChg>
        <pc:spChg chg="mod">
          <ac:chgData name="松山 ファミリー" userId="9fadbf8cd42e59b5" providerId="LiveId" clId="{F33CE284-971E-144D-945C-4C3D95BE6106}" dt="2022-04-28T06:09:05.790" v="1505" actId="20577"/>
          <ac:spMkLst>
            <pc:docMk/>
            <pc:sldMk cId="1641527234" sldId="265"/>
            <ac:spMk id="3" creationId="{099B3D69-D02D-2E45-9EA7-A286C7D4B9DC}"/>
          </ac:spMkLst>
        </pc:spChg>
        <pc:picChg chg="add mod">
          <ac:chgData name="松山 ファミリー" userId="9fadbf8cd42e59b5" providerId="LiveId" clId="{F33CE284-971E-144D-945C-4C3D95BE6106}" dt="2022-04-28T06:10:48.861" v="1510" actId="1076"/>
          <ac:picMkLst>
            <pc:docMk/>
            <pc:sldMk cId="1641527234" sldId="265"/>
            <ac:picMk id="4" creationId="{02092A11-2DC8-6F45-8F86-21D6B2545B28}"/>
          </ac:picMkLst>
        </pc:picChg>
      </pc:sldChg>
      <pc:sldChg chg="addSp delSp modSp mod">
        <pc:chgData name="松山 ファミリー" userId="9fadbf8cd42e59b5" providerId="LiveId" clId="{F33CE284-971E-144D-945C-4C3D95BE6106}" dt="2022-04-28T05:29:45.908" v="990" actId="20577"/>
        <pc:sldMkLst>
          <pc:docMk/>
          <pc:sldMk cId="899234248" sldId="266"/>
        </pc:sldMkLst>
        <pc:spChg chg="mod">
          <ac:chgData name="松山 ファミリー" userId="9fadbf8cd42e59b5" providerId="LiveId" clId="{F33CE284-971E-144D-945C-4C3D95BE6106}" dt="2022-04-27T07:55:25.772" v="805" actId="120"/>
          <ac:spMkLst>
            <pc:docMk/>
            <pc:sldMk cId="899234248" sldId="266"/>
            <ac:spMk id="2" creationId="{B0B7B5AA-F71E-5840-9739-A2938CFF51B2}"/>
          </ac:spMkLst>
        </pc:spChg>
        <pc:spChg chg="del mod">
          <ac:chgData name="松山 ファミリー" userId="9fadbf8cd42e59b5" providerId="LiveId" clId="{F33CE284-971E-144D-945C-4C3D95BE6106}" dt="2022-04-27T07:55:13.485" v="802" actId="478"/>
          <ac:spMkLst>
            <pc:docMk/>
            <pc:sldMk cId="899234248" sldId="266"/>
            <ac:spMk id="3" creationId="{099B3D69-D02D-2E45-9EA7-A286C7D4B9DC}"/>
          </ac:spMkLst>
        </pc:spChg>
        <pc:spChg chg="add del mod">
          <ac:chgData name="松山 ファミリー" userId="9fadbf8cd42e59b5" providerId="LiveId" clId="{F33CE284-971E-144D-945C-4C3D95BE6106}" dt="2022-04-27T07:55:18.257" v="803" actId="478"/>
          <ac:spMkLst>
            <pc:docMk/>
            <pc:sldMk cId="899234248" sldId="266"/>
            <ac:spMk id="7" creationId="{3444FB27-5C85-9844-8101-9EFF33CCB07C}"/>
          </ac:spMkLst>
        </pc:spChg>
        <pc:graphicFrameChg chg="add mod modGraphic">
          <ac:chgData name="松山 ファミリー" userId="9fadbf8cd42e59b5" providerId="LiveId" clId="{F33CE284-971E-144D-945C-4C3D95BE6106}" dt="2022-04-28T05:29:45.908" v="990" actId="20577"/>
          <ac:graphicFrameMkLst>
            <pc:docMk/>
            <pc:sldMk cId="899234248" sldId="266"/>
            <ac:graphicFrameMk id="4" creationId="{471C6F12-C1FE-5949-A67B-352BEBB7EC5B}"/>
          </ac:graphicFrameMkLst>
        </pc:graphicFrameChg>
        <pc:graphicFrameChg chg="add del">
          <ac:chgData name="松山 ファミリー" userId="9fadbf8cd42e59b5" providerId="LiveId" clId="{F33CE284-971E-144D-945C-4C3D95BE6106}" dt="2022-04-27T07:16:17.199" v="561"/>
          <ac:graphicFrameMkLst>
            <pc:docMk/>
            <pc:sldMk cId="899234248" sldId="266"/>
            <ac:graphicFrameMk id="5" creationId="{E8EA3B5C-EB67-C542-B20E-1885271FA097}"/>
          </ac:graphicFrameMkLst>
        </pc:graphicFrameChg>
      </pc:sldChg>
      <pc:sldChg chg="modSp del mod">
        <pc:chgData name="松山 ファミリー" userId="9fadbf8cd42e59b5" providerId="LiveId" clId="{F33CE284-971E-144D-945C-4C3D95BE6106}" dt="2022-04-28T06:10:22.681" v="1507" actId="2696"/>
        <pc:sldMkLst>
          <pc:docMk/>
          <pc:sldMk cId="260563664" sldId="268"/>
        </pc:sldMkLst>
        <pc:spChg chg="mod">
          <ac:chgData name="松山 ファミリー" userId="9fadbf8cd42e59b5" providerId="LiveId" clId="{F33CE284-971E-144D-945C-4C3D95BE6106}" dt="2022-04-28T05:35:16.067" v="1030" actId="20577"/>
          <ac:spMkLst>
            <pc:docMk/>
            <pc:sldMk cId="260563664" sldId="268"/>
            <ac:spMk id="2" creationId="{B0B7B5AA-F71E-5840-9739-A2938CFF51B2}"/>
          </ac:spMkLst>
        </pc:spChg>
      </pc:sldChg>
      <pc:sldChg chg="modSp del mod">
        <pc:chgData name="松山 ファミリー" userId="9fadbf8cd42e59b5" providerId="LiveId" clId="{F33CE284-971E-144D-945C-4C3D95BE6106}" dt="2022-04-28T06:10:28.378" v="1508" actId="2696"/>
        <pc:sldMkLst>
          <pc:docMk/>
          <pc:sldMk cId="4041787901" sldId="269"/>
        </pc:sldMkLst>
        <pc:spChg chg="mod">
          <ac:chgData name="松山 ファミリー" userId="9fadbf8cd42e59b5" providerId="LiveId" clId="{F33CE284-971E-144D-945C-4C3D95BE6106}" dt="2022-04-28T05:35:27.451" v="1034" actId="120"/>
          <ac:spMkLst>
            <pc:docMk/>
            <pc:sldMk cId="4041787901" sldId="269"/>
            <ac:spMk id="5" creationId="{1D9B369D-30E1-E744-95F4-8D21CB65EDF0}"/>
          </ac:spMkLst>
        </pc:spChg>
      </pc:sldChg>
      <pc:sldChg chg="modSp mod ord">
        <pc:chgData name="松山 ファミリー" userId="9fadbf8cd42e59b5" providerId="LiveId" clId="{F33CE284-971E-144D-945C-4C3D95BE6106}" dt="2022-04-28T06:13:53.225" v="1514" actId="20578"/>
        <pc:sldMkLst>
          <pc:docMk/>
          <pc:sldMk cId="220436236" sldId="270"/>
        </pc:sldMkLst>
        <pc:spChg chg="mod">
          <ac:chgData name="松山 ファミリー" userId="9fadbf8cd42e59b5" providerId="LiveId" clId="{F33CE284-971E-144D-945C-4C3D95BE6106}" dt="2022-04-27T08:05:46.880" v="817"/>
          <ac:spMkLst>
            <pc:docMk/>
            <pc:sldMk cId="220436236" sldId="270"/>
            <ac:spMk id="2" creationId="{B0B7B5AA-F71E-5840-9739-A2938CFF51B2}"/>
          </ac:spMkLst>
        </pc:spChg>
      </pc:sldChg>
      <pc:sldChg chg="del">
        <pc:chgData name="松山 ファミリー" userId="9fadbf8cd42e59b5" providerId="LiveId" clId="{F33CE284-971E-144D-945C-4C3D95BE6106}" dt="2022-04-28T06:50:15.995" v="1787" actId="2696"/>
        <pc:sldMkLst>
          <pc:docMk/>
          <pc:sldMk cId="3225459288" sldId="275"/>
        </pc:sldMkLst>
      </pc:sldChg>
      <pc:sldChg chg="addSp delSp modSp del mod">
        <pc:chgData name="松山 ファミリー" userId="9fadbf8cd42e59b5" providerId="LiveId" clId="{F33CE284-971E-144D-945C-4C3D95BE6106}" dt="2022-04-28T06:10:58.653" v="1511" actId="2696"/>
        <pc:sldMkLst>
          <pc:docMk/>
          <pc:sldMk cId="2697255021" sldId="276"/>
        </pc:sldMkLst>
        <pc:spChg chg="mod">
          <ac:chgData name="松山 ファミリー" userId="9fadbf8cd42e59b5" providerId="LiveId" clId="{F33CE284-971E-144D-945C-4C3D95BE6106}" dt="2022-04-27T08:05:51.622" v="818"/>
          <ac:spMkLst>
            <pc:docMk/>
            <pc:sldMk cId="2697255021" sldId="276"/>
            <ac:spMk id="2" creationId="{B0B7B5AA-F71E-5840-9739-A2938CFF51B2}"/>
          </ac:spMkLst>
        </pc:spChg>
        <pc:spChg chg="del">
          <ac:chgData name="松山 ファミリー" userId="9fadbf8cd42e59b5" providerId="LiveId" clId="{F33CE284-971E-144D-945C-4C3D95BE6106}" dt="2022-04-27T08:07:28.460" v="819"/>
          <ac:spMkLst>
            <pc:docMk/>
            <pc:sldMk cId="2697255021" sldId="276"/>
            <ac:spMk id="3" creationId="{099B3D69-D02D-2E45-9EA7-A286C7D4B9DC}"/>
          </ac:spMkLst>
        </pc:spChg>
        <pc:picChg chg="add mod">
          <ac:chgData name="松山 ファミリー" userId="9fadbf8cd42e59b5" providerId="LiveId" clId="{F33CE284-971E-144D-945C-4C3D95BE6106}" dt="2022-04-27T08:07:39.960" v="822" actId="1076"/>
          <ac:picMkLst>
            <pc:docMk/>
            <pc:sldMk cId="2697255021" sldId="276"/>
            <ac:picMk id="5" creationId="{00BC16FB-2624-774A-9C1A-E2088608F552}"/>
          </ac:picMkLst>
        </pc:picChg>
      </pc:sldChg>
      <pc:sldChg chg="addSp delSp modSp mod ord">
        <pc:chgData name="松山 ファミリー" userId="9fadbf8cd42e59b5" providerId="LiveId" clId="{F33CE284-971E-144D-945C-4C3D95BE6106}" dt="2022-04-28T06:30:29.269" v="1786" actId="1076"/>
        <pc:sldMkLst>
          <pc:docMk/>
          <pc:sldMk cId="943854852" sldId="277"/>
        </pc:sldMkLst>
        <pc:spChg chg="mod">
          <ac:chgData name="松山 ファミリー" userId="9fadbf8cd42e59b5" providerId="LiveId" clId="{F33CE284-971E-144D-945C-4C3D95BE6106}" dt="2022-04-28T06:13:48.063" v="1513"/>
          <ac:spMkLst>
            <pc:docMk/>
            <pc:sldMk cId="943854852" sldId="277"/>
            <ac:spMk id="2" creationId="{B0B7B5AA-F71E-5840-9739-A2938CFF51B2}"/>
          </ac:spMkLst>
        </pc:spChg>
        <pc:spChg chg="del">
          <ac:chgData name="松山 ファミリー" userId="9fadbf8cd42e59b5" providerId="LiveId" clId="{F33CE284-971E-144D-945C-4C3D95BE6106}" dt="2022-04-28T06:14:25.267" v="1515"/>
          <ac:spMkLst>
            <pc:docMk/>
            <pc:sldMk cId="943854852" sldId="277"/>
            <ac:spMk id="3" creationId="{099B3D69-D02D-2E45-9EA7-A286C7D4B9DC}"/>
          </ac:spMkLst>
        </pc:spChg>
        <pc:spChg chg="add mod">
          <ac:chgData name="松山 ファミリー" userId="9fadbf8cd42e59b5" providerId="LiveId" clId="{F33CE284-971E-144D-945C-4C3D95BE6106}" dt="2022-04-28T06:25:04.839" v="1698" actId="1076"/>
          <ac:spMkLst>
            <pc:docMk/>
            <pc:sldMk cId="943854852" sldId="277"/>
            <ac:spMk id="6" creationId="{B97278B3-481F-5E4B-8C25-E7716C2DE7E1}"/>
          </ac:spMkLst>
        </pc:spChg>
        <pc:spChg chg="add mod">
          <ac:chgData name="松山 ファミリー" userId="9fadbf8cd42e59b5" providerId="LiveId" clId="{F33CE284-971E-144D-945C-4C3D95BE6106}" dt="2022-04-28T06:30:29.269" v="1786" actId="1076"/>
          <ac:spMkLst>
            <pc:docMk/>
            <pc:sldMk cId="943854852" sldId="277"/>
            <ac:spMk id="7" creationId="{26C07216-AAC6-7F45-AFFC-0084473F621C}"/>
          </ac:spMkLst>
        </pc:spChg>
        <pc:picChg chg="add mod">
          <ac:chgData name="松山 ファミリー" userId="9fadbf8cd42e59b5" providerId="LiveId" clId="{F33CE284-971E-144D-945C-4C3D95BE6106}" dt="2022-04-28T06:14:34.180" v="1520" actId="14100"/>
          <ac:picMkLst>
            <pc:docMk/>
            <pc:sldMk cId="943854852" sldId="277"/>
            <ac:picMk id="5" creationId="{2BFDE12C-F3F7-D44C-81DE-AB6B5DFE6B71}"/>
          </ac:picMkLst>
        </pc:picChg>
      </pc:sldChg>
      <pc:sldChg chg="addSp delSp modSp mod">
        <pc:chgData name="松山 ファミリー" userId="9fadbf8cd42e59b5" providerId="LiveId" clId="{F33CE284-971E-144D-945C-4C3D95BE6106}" dt="2022-04-28T06:55:44.534" v="1798" actId="14100"/>
        <pc:sldMkLst>
          <pc:docMk/>
          <pc:sldMk cId="107345751" sldId="278"/>
        </pc:sldMkLst>
        <pc:spChg chg="del">
          <ac:chgData name="松山 ファミリー" userId="9fadbf8cd42e59b5" providerId="LiveId" clId="{F33CE284-971E-144D-945C-4C3D95BE6106}" dt="2022-04-28T06:51:27.466" v="1788"/>
          <ac:spMkLst>
            <pc:docMk/>
            <pc:sldMk cId="107345751" sldId="278"/>
            <ac:spMk id="3" creationId="{099B3D69-D02D-2E45-9EA7-A286C7D4B9DC}"/>
          </ac:spMkLst>
        </pc:spChg>
        <pc:picChg chg="add mod">
          <ac:chgData name="松山 ファミリー" userId="9fadbf8cd42e59b5" providerId="LiveId" clId="{F33CE284-971E-144D-945C-4C3D95BE6106}" dt="2022-04-28T06:55:44.534" v="1798" actId="14100"/>
          <ac:picMkLst>
            <pc:docMk/>
            <pc:sldMk cId="107345751" sldId="278"/>
            <ac:picMk id="5" creationId="{5AF48EDD-6359-5644-B893-F287F2C86AAD}"/>
          </ac:picMkLst>
        </pc:picChg>
      </pc:sldChg>
      <pc:sldChg chg="modSp mod ord">
        <pc:chgData name="松山 ファミリー" userId="9fadbf8cd42e59b5" providerId="LiveId" clId="{F33CE284-971E-144D-945C-4C3D95BE6106}" dt="2022-04-27T07:53:50.747" v="782" actId="14100"/>
        <pc:sldMkLst>
          <pc:docMk/>
          <pc:sldMk cId="1848014363" sldId="284"/>
        </pc:sldMkLst>
        <pc:spChg chg="mod">
          <ac:chgData name="松山 ファミリー" userId="9fadbf8cd42e59b5" providerId="LiveId" clId="{F33CE284-971E-144D-945C-4C3D95BE6106}" dt="2022-04-27T07:53:50.747" v="782" actId="14100"/>
          <ac:spMkLst>
            <pc:docMk/>
            <pc:sldMk cId="1848014363" sldId="284"/>
            <ac:spMk id="2" creationId="{A70EEDFD-5E99-B94B-828C-85614590A8DB}"/>
          </ac:spMkLst>
        </pc:spChg>
      </pc:sldChg>
      <pc:sldChg chg="del">
        <pc:chgData name="松山 ファミリー" userId="9fadbf8cd42e59b5" providerId="LiveId" clId="{F33CE284-971E-144D-945C-4C3D95BE6106}" dt="2022-04-27T07:08:38.478" v="274" actId="2696"/>
        <pc:sldMkLst>
          <pc:docMk/>
          <pc:sldMk cId="3914154395" sldId="285"/>
        </pc:sldMkLst>
      </pc:sldChg>
      <pc:sldChg chg="delSp modSp add mod">
        <pc:chgData name="松山 ファミリー" userId="9fadbf8cd42e59b5" providerId="LiveId" clId="{F33CE284-971E-144D-945C-4C3D95BE6106}" dt="2022-04-27T07:54:53.275" v="801" actId="120"/>
        <pc:sldMkLst>
          <pc:docMk/>
          <pc:sldMk cId="3218537423" sldId="286"/>
        </pc:sldMkLst>
        <pc:spChg chg="mod">
          <ac:chgData name="松山 ファミリー" userId="9fadbf8cd42e59b5" providerId="LiveId" clId="{F33CE284-971E-144D-945C-4C3D95BE6106}" dt="2022-04-27T07:54:53.275" v="801" actId="120"/>
          <ac:spMkLst>
            <pc:docMk/>
            <pc:sldMk cId="3218537423" sldId="286"/>
            <ac:spMk id="2" creationId="{A70EEDFD-5E99-B94B-828C-85614590A8DB}"/>
          </ac:spMkLst>
        </pc:spChg>
        <pc:spChg chg="mod">
          <ac:chgData name="松山 ファミリー" userId="9fadbf8cd42e59b5" providerId="LiveId" clId="{F33CE284-971E-144D-945C-4C3D95BE6106}" dt="2022-04-27T07:54:36.695" v="799" actId="14100"/>
          <ac:spMkLst>
            <pc:docMk/>
            <pc:sldMk cId="3218537423" sldId="286"/>
            <ac:spMk id="3" creationId="{D0A05B65-B224-9445-AEAD-152B26A126CD}"/>
          </ac:spMkLst>
        </pc:spChg>
        <pc:spChg chg="del">
          <ac:chgData name="松山 ファミリー" userId="9fadbf8cd42e59b5" providerId="LiveId" clId="{F33CE284-971E-144D-945C-4C3D95BE6106}" dt="2022-04-27T06:55:30.564" v="193" actId="478"/>
          <ac:spMkLst>
            <pc:docMk/>
            <pc:sldMk cId="3218537423" sldId="286"/>
            <ac:spMk id="4" creationId="{A163FE81-BDC7-4F41-8E4E-3075C335352C}"/>
          </ac:spMkLst>
        </pc:spChg>
        <pc:picChg chg="del">
          <ac:chgData name="松山 ファミリー" userId="9fadbf8cd42e59b5" providerId="LiveId" clId="{F33CE284-971E-144D-945C-4C3D95BE6106}" dt="2022-04-27T06:55:28.703" v="192" actId="478"/>
          <ac:picMkLst>
            <pc:docMk/>
            <pc:sldMk cId="3218537423" sldId="286"/>
            <ac:picMk id="1026" creationId="{0BB7BB11-4C55-3F4C-AC88-4E8B7D967940}"/>
          </ac:picMkLst>
        </pc:picChg>
      </pc:sldChg>
      <pc:sldChg chg="add del">
        <pc:chgData name="松山 ファミリー" userId="9fadbf8cd42e59b5" providerId="LiveId" clId="{F33CE284-971E-144D-945C-4C3D95BE6106}" dt="2022-04-28T05:33:47.729" v="991" actId="2696"/>
        <pc:sldMkLst>
          <pc:docMk/>
          <pc:sldMk cId="2581793338" sldId="287"/>
        </pc:sldMkLst>
      </pc:sldChg>
    </pc:docChg>
  </pc:docChgLst>
  <pc:docChgLst>
    <pc:chgData name="松山 ファミリー" userId="9fadbf8cd42e59b5" providerId="LiveId" clId="{8D85B149-FFC1-8A41-A160-8525ADBB22BF}"/>
    <pc:docChg chg="undo custSel addSld delSld modSld">
      <pc:chgData name="松山 ファミリー" userId="9fadbf8cd42e59b5" providerId="LiveId" clId="{8D85B149-FFC1-8A41-A160-8525ADBB22BF}" dt="2023-01-17T18:58:44.723" v="54" actId="2696"/>
      <pc:docMkLst>
        <pc:docMk/>
      </pc:docMkLst>
      <pc:sldChg chg="modSp add del mod">
        <pc:chgData name="松山 ファミリー" userId="9fadbf8cd42e59b5" providerId="LiveId" clId="{8D85B149-FFC1-8A41-A160-8525ADBB22BF}" dt="2023-01-17T18:58:38.484" v="48" actId="2696"/>
        <pc:sldMkLst>
          <pc:docMk/>
          <pc:sldMk cId="3350306855" sldId="256"/>
        </pc:sldMkLst>
        <pc:spChg chg="mod">
          <ac:chgData name="松山 ファミリー" userId="9fadbf8cd42e59b5" providerId="LiveId" clId="{8D85B149-FFC1-8A41-A160-8525ADBB22BF}" dt="2023-01-17T18:56:42.989" v="3" actId="255"/>
          <ac:spMkLst>
            <pc:docMk/>
            <pc:sldMk cId="3350306855" sldId="256"/>
            <ac:spMk id="8" creationId="{9243659D-FDD0-82AC-5B43-AB862AC423BA}"/>
          </ac:spMkLst>
        </pc:spChg>
        <pc:spChg chg="mod">
          <ac:chgData name="松山 ファミリー" userId="9fadbf8cd42e59b5" providerId="LiveId" clId="{8D85B149-FFC1-8A41-A160-8525ADBB22BF}" dt="2023-01-17T18:56:53.294" v="7" actId="20577"/>
          <ac:spMkLst>
            <pc:docMk/>
            <pc:sldMk cId="3350306855" sldId="256"/>
            <ac:spMk id="10" creationId="{D940A54F-A160-290F-94C7-91EE79FA6FD2}"/>
          </ac:spMkLst>
        </pc:spChg>
      </pc:sldChg>
      <pc:sldChg chg="del">
        <pc:chgData name="松山 ファミリー" userId="9fadbf8cd42e59b5" providerId="LiveId" clId="{8D85B149-FFC1-8A41-A160-8525ADBB22BF}" dt="2023-01-17T18:58:20.110" v="14" actId="2696"/>
        <pc:sldMkLst>
          <pc:docMk/>
          <pc:sldMk cId="834169117" sldId="257"/>
        </pc:sldMkLst>
      </pc:sldChg>
      <pc:sldChg chg="add del">
        <pc:chgData name="松山 ファミリー" userId="9fadbf8cd42e59b5" providerId="LiveId" clId="{8D85B149-FFC1-8A41-A160-8525ADBB22BF}" dt="2023-01-17T18:58:40.607" v="50" actId="2696"/>
        <pc:sldMkLst>
          <pc:docMk/>
          <pc:sldMk cId="3802312725" sldId="259"/>
        </pc:sldMkLst>
      </pc:sldChg>
      <pc:sldChg chg="add del">
        <pc:chgData name="松山 ファミリー" userId="9fadbf8cd42e59b5" providerId="LiveId" clId="{8D85B149-FFC1-8A41-A160-8525ADBB22BF}" dt="2023-01-17T18:58:39.387" v="49" actId="2696"/>
        <pc:sldMkLst>
          <pc:docMk/>
          <pc:sldMk cId="1701275540" sldId="305"/>
        </pc:sldMkLst>
      </pc:sldChg>
      <pc:sldChg chg="del">
        <pc:chgData name="松山 ファミリー" userId="9fadbf8cd42e59b5" providerId="LiveId" clId="{8D85B149-FFC1-8A41-A160-8525ADBB22BF}" dt="2023-01-17T18:58:21.837" v="21" actId="2696"/>
        <pc:sldMkLst>
          <pc:docMk/>
          <pc:sldMk cId="1033652333" sldId="312"/>
        </pc:sldMkLst>
      </pc:sldChg>
      <pc:sldChg chg="del">
        <pc:chgData name="松山 ファミリー" userId="9fadbf8cd42e59b5" providerId="LiveId" clId="{8D85B149-FFC1-8A41-A160-8525ADBB22BF}" dt="2023-01-17T18:58:20.332" v="15" actId="2696"/>
        <pc:sldMkLst>
          <pc:docMk/>
          <pc:sldMk cId="3958916502" sldId="315"/>
        </pc:sldMkLst>
      </pc:sldChg>
      <pc:sldChg chg="del">
        <pc:chgData name="松山 ファミリー" userId="9fadbf8cd42e59b5" providerId="LiveId" clId="{8D85B149-FFC1-8A41-A160-8525ADBB22BF}" dt="2023-01-17T18:58:19.351" v="13" actId="2696"/>
        <pc:sldMkLst>
          <pc:docMk/>
          <pc:sldMk cId="3149279028" sldId="317"/>
        </pc:sldMkLst>
      </pc:sldChg>
      <pc:sldChg chg="add del">
        <pc:chgData name="松山 ファミリー" userId="9fadbf8cd42e59b5" providerId="LiveId" clId="{8D85B149-FFC1-8A41-A160-8525ADBB22BF}" dt="2023-01-17T18:58:41.854" v="52" actId="2696"/>
        <pc:sldMkLst>
          <pc:docMk/>
          <pc:sldMk cId="3022161083" sldId="318"/>
        </pc:sldMkLst>
      </pc:sldChg>
      <pc:sldChg chg="del">
        <pc:chgData name="松山 ファミリー" userId="9fadbf8cd42e59b5" providerId="LiveId" clId="{8D85B149-FFC1-8A41-A160-8525ADBB22BF}" dt="2023-01-17T18:58:21.662" v="20" actId="2696"/>
        <pc:sldMkLst>
          <pc:docMk/>
          <pc:sldMk cId="3891699293" sldId="319"/>
        </pc:sldMkLst>
      </pc:sldChg>
      <pc:sldChg chg="del">
        <pc:chgData name="松山 ファミリー" userId="9fadbf8cd42e59b5" providerId="LiveId" clId="{8D85B149-FFC1-8A41-A160-8525ADBB22BF}" dt="2023-01-17T18:58:35.494" v="40" actId="2696"/>
        <pc:sldMkLst>
          <pc:docMk/>
          <pc:sldMk cId="2863724696" sldId="320"/>
        </pc:sldMkLst>
      </pc:sldChg>
      <pc:sldChg chg="del">
        <pc:chgData name="松山 ファミリー" userId="9fadbf8cd42e59b5" providerId="LiveId" clId="{8D85B149-FFC1-8A41-A160-8525ADBB22BF}" dt="2023-01-17T18:58:21.072" v="17" actId="2696"/>
        <pc:sldMkLst>
          <pc:docMk/>
          <pc:sldMk cId="1969631013" sldId="322"/>
        </pc:sldMkLst>
      </pc:sldChg>
      <pc:sldChg chg="del">
        <pc:chgData name="松山 ファミリー" userId="9fadbf8cd42e59b5" providerId="LiveId" clId="{8D85B149-FFC1-8A41-A160-8525ADBB22BF}" dt="2023-01-17T18:58:21.473" v="19" actId="2696"/>
        <pc:sldMkLst>
          <pc:docMk/>
          <pc:sldMk cId="255084530" sldId="323"/>
        </pc:sldMkLst>
      </pc:sldChg>
      <pc:sldChg chg="del">
        <pc:chgData name="松山 ファミリー" userId="9fadbf8cd42e59b5" providerId="LiveId" clId="{8D85B149-FFC1-8A41-A160-8525ADBB22BF}" dt="2023-01-17T18:58:21.275" v="18" actId="2696"/>
        <pc:sldMkLst>
          <pc:docMk/>
          <pc:sldMk cId="4004265357" sldId="324"/>
        </pc:sldMkLst>
      </pc:sldChg>
      <pc:sldChg chg="del">
        <pc:chgData name="松山 ファミリー" userId="9fadbf8cd42e59b5" providerId="LiveId" clId="{8D85B149-FFC1-8A41-A160-8525ADBB22BF}" dt="2023-01-17T18:58:22.620" v="25" actId="2696"/>
        <pc:sldMkLst>
          <pc:docMk/>
          <pc:sldMk cId="4209349906" sldId="326"/>
        </pc:sldMkLst>
      </pc:sldChg>
      <pc:sldChg chg="del">
        <pc:chgData name="松山 ファミリー" userId="9fadbf8cd42e59b5" providerId="LiveId" clId="{8D85B149-FFC1-8A41-A160-8525ADBB22BF}" dt="2023-01-17T18:58:16.188" v="8" actId="2696"/>
        <pc:sldMkLst>
          <pc:docMk/>
          <pc:sldMk cId="3900877358" sldId="327"/>
        </pc:sldMkLst>
      </pc:sldChg>
      <pc:sldChg chg="del">
        <pc:chgData name="松山 ファミリー" userId="9fadbf8cd42e59b5" providerId="LiveId" clId="{8D85B149-FFC1-8A41-A160-8525ADBB22BF}" dt="2023-01-17T18:58:22.858" v="26" actId="2696"/>
        <pc:sldMkLst>
          <pc:docMk/>
          <pc:sldMk cId="435852639" sldId="328"/>
        </pc:sldMkLst>
      </pc:sldChg>
      <pc:sldChg chg="del">
        <pc:chgData name="松山 ファミリー" userId="9fadbf8cd42e59b5" providerId="LiveId" clId="{8D85B149-FFC1-8A41-A160-8525ADBB22BF}" dt="2023-01-17T18:58:22.572" v="24" actId="2696"/>
        <pc:sldMkLst>
          <pc:docMk/>
          <pc:sldMk cId="3935149924" sldId="329"/>
        </pc:sldMkLst>
      </pc:sldChg>
      <pc:sldChg chg="del">
        <pc:chgData name="松山 ファミリー" userId="9fadbf8cd42e59b5" providerId="LiveId" clId="{8D85B149-FFC1-8A41-A160-8525ADBB22BF}" dt="2023-01-17T18:58:22.390" v="23" actId="2696"/>
        <pc:sldMkLst>
          <pc:docMk/>
          <pc:sldMk cId="1022155160" sldId="330"/>
        </pc:sldMkLst>
      </pc:sldChg>
      <pc:sldChg chg="add del">
        <pc:chgData name="松山 ファミリー" userId="9fadbf8cd42e59b5" providerId="LiveId" clId="{8D85B149-FFC1-8A41-A160-8525ADBB22BF}" dt="2023-01-17T18:58:41.380" v="51" actId="2696"/>
        <pc:sldMkLst>
          <pc:docMk/>
          <pc:sldMk cId="4185337178" sldId="331"/>
        </pc:sldMkLst>
      </pc:sldChg>
      <pc:sldChg chg="del">
        <pc:chgData name="松山 ファミリー" userId="9fadbf8cd42e59b5" providerId="LiveId" clId="{8D85B149-FFC1-8A41-A160-8525ADBB22BF}" dt="2023-01-17T18:58:22.027" v="22" actId="2696"/>
        <pc:sldMkLst>
          <pc:docMk/>
          <pc:sldMk cId="4065932756" sldId="332"/>
        </pc:sldMkLst>
      </pc:sldChg>
      <pc:sldChg chg="del">
        <pc:chgData name="松山 ファミリー" userId="9fadbf8cd42e59b5" providerId="LiveId" clId="{8D85B149-FFC1-8A41-A160-8525ADBB22BF}" dt="2023-01-17T18:58:20.734" v="16" actId="2696"/>
        <pc:sldMkLst>
          <pc:docMk/>
          <pc:sldMk cId="585110329" sldId="333"/>
        </pc:sldMkLst>
      </pc:sldChg>
      <pc:sldChg chg="add del">
        <pc:chgData name="松山 ファミリー" userId="9fadbf8cd42e59b5" providerId="LiveId" clId="{8D85B149-FFC1-8A41-A160-8525ADBB22BF}" dt="2023-01-17T18:58:43.339" v="53" actId="2696"/>
        <pc:sldMkLst>
          <pc:docMk/>
          <pc:sldMk cId="373863718" sldId="334"/>
        </pc:sldMkLst>
      </pc:sldChg>
      <pc:sldChg chg="add del">
        <pc:chgData name="松山 ファミリー" userId="9fadbf8cd42e59b5" providerId="LiveId" clId="{8D85B149-FFC1-8A41-A160-8525ADBB22BF}" dt="2023-01-17T18:58:44.723" v="54" actId="2696"/>
        <pc:sldMkLst>
          <pc:docMk/>
          <pc:sldMk cId="1356666452" sldId="335"/>
        </pc:sldMkLst>
      </pc:sldChg>
      <pc:sldChg chg="del">
        <pc:chgData name="松山 ファミリー" userId="9fadbf8cd42e59b5" providerId="LiveId" clId="{8D85B149-FFC1-8A41-A160-8525ADBB22BF}" dt="2023-01-17T18:58:18.661" v="11" actId="2696"/>
        <pc:sldMkLst>
          <pc:docMk/>
          <pc:sldMk cId="502852765" sldId="336"/>
        </pc:sldMkLst>
      </pc:sldChg>
      <pc:sldChg chg="del">
        <pc:chgData name="松山 ファミリー" userId="9fadbf8cd42e59b5" providerId="LiveId" clId="{8D85B149-FFC1-8A41-A160-8525ADBB22BF}" dt="2023-01-17T18:58:17.244" v="10" actId="2696"/>
        <pc:sldMkLst>
          <pc:docMk/>
          <pc:sldMk cId="3689466026" sldId="337"/>
        </pc:sldMkLst>
      </pc:sldChg>
      <pc:sldChg chg="del">
        <pc:chgData name="松山 ファミリー" userId="9fadbf8cd42e59b5" providerId="LiveId" clId="{8D85B149-FFC1-8A41-A160-8525ADBB22BF}" dt="2023-01-17T18:58:35.414" v="38" actId="2696"/>
        <pc:sldMkLst>
          <pc:docMk/>
          <pc:sldMk cId="3876656759" sldId="338"/>
        </pc:sldMkLst>
      </pc:sldChg>
      <pc:sldChg chg="del">
        <pc:chgData name="松山 ファミリー" userId="9fadbf8cd42e59b5" providerId="LiveId" clId="{8D85B149-FFC1-8A41-A160-8525ADBB22BF}" dt="2023-01-17T18:58:35.403" v="37" actId="2696"/>
        <pc:sldMkLst>
          <pc:docMk/>
          <pc:sldMk cId="3952211878" sldId="339"/>
        </pc:sldMkLst>
      </pc:sldChg>
      <pc:sldChg chg="del">
        <pc:chgData name="松山 ファミリー" userId="9fadbf8cd42e59b5" providerId="LiveId" clId="{8D85B149-FFC1-8A41-A160-8525ADBB22BF}" dt="2023-01-17T18:58:35.395" v="36" actId="2696"/>
        <pc:sldMkLst>
          <pc:docMk/>
          <pc:sldMk cId="3711080238" sldId="340"/>
        </pc:sldMkLst>
      </pc:sldChg>
      <pc:sldChg chg="del">
        <pc:chgData name="松山 ファミリー" userId="9fadbf8cd42e59b5" providerId="LiveId" clId="{8D85B149-FFC1-8A41-A160-8525ADBB22BF}" dt="2023-01-17T18:58:35.363" v="35" actId="2696"/>
        <pc:sldMkLst>
          <pc:docMk/>
          <pc:sldMk cId="2545844047" sldId="341"/>
        </pc:sldMkLst>
      </pc:sldChg>
      <pc:sldChg chg="del">
        <pc:chgData name="松山 ファミリー" userId="9fadbf8cd42e59b5" providerId="LiveId" clId="{8D85B149-FFC1-8A41-A160-8525ADBB22BF}" dt="2023-01-17T18:58:24.104" v="33" actId="2696"/>
        <pc:sldMkLst>
          <pc:docMk/>
          <pc:sldMk cId="2109495046" sldId="342"/>
        </pc:sldMkLst>
      </pc:sldChg>
      <pc:sldChg chg="del">
        <pc:chgData name="松山 ファミリー" userId="9fadbf8cd42e59b5" providerId="LiveId" clId="{8D85B149-FFC1-8A41-A160-8525ADBB22BF}" dt="2023-01-17T18:58:23.921" v="32" actId="2696"/>
        <pc:sldMkLst>
          <pc:docMk/>
          <pc:sldMk cId="3030765174" sldId="343"/>
        </pc:sldMkLst>
      </pc:sldChg>
      <pc:sldChg chg="del">
        <pc:chgData name="松山 ファミリー" userId="9fadbf8cd42e59b5" providerId="LiveId" clId="{8D85B149-FFC1-8A41-A160-8525ADBB22BF}" dt="2023-01-17T18:58:23.722" v="31" actId="2696"/>
        <pc:sldMkLst>
          <pc:docMk/>
          <pc:sldMk cId="2348051460" sldId="344"/>
        </pc:sldMkLst>
      </pc:sldChg>
      <pc:sldChg chg="del">
        <pc:chgData name="松山 ファミリー" userId="9fadbf8cd42e59b5" providerId="LiveId" clId="{8D85B149-FFC1-8A41-A160-8525ADBB22BF}" dt="2023-01-17T18:58:23.533" v="30" actId="2696"/>
        <pc:sldMkLst>
          <pc:docMk/>
          <pc:sldMk cId="1794130560" sldId="345"/>
        </pc:sldMkLst>
      </pc:sldChg>
      <pc:sldChg chg="del">
        <pc:chgData name="松山 ファミリー" userId="9fadbf8cd42e59b5" providerId="LiveId" clId="{8D85B149-FFC1-8A41-A160-8525ADBB22BF}" dt="2023-01-17T18:58:23.350" v="29" actId="2696"/>
        <pc:sldMkLst>
          <pc:docMk/>
          <pc:sldMk cId="843944256" sldId="346"/>
        </pc:sldMkLst>
      </pc:sldChg>
      <pc:sldChg chg="del">
        <pc:chgData name="松山 ファミリー" userId="9fadbf8cd42e59b5" providerId="LiveId" clId="{8D85B149-FFC1-8A41-A160-8525ADBB22BF}" dt="2023-01-17T18:58:23.171" v="28" actId="2696"/>
        <pc:sldMkLst>
          <pc:docMk/>
          <pc:sldMk cId="3334972214" sldId="347"/>
        </pc:sldMkLst>
      </pc:sldChg>
      <pc:sldChg chg="del">
        <pc:chgData name="松山 ファミリー" userId="9fadbf8cd42e59b5" providerId="LiveId" clId="{8D85B149-FFC1-8A41-A160-8525ADBB22BF}" dt="2023-01-17T18:58:22.978" v="27" actId="2696"/>
        <pc:sldMkLst>
          <pc:docMk/>
          <pc:sldMk cId="313044092" sldId="348"/>
        </pc:sldMkLst>
      </pc:sldChg>
      <pc:sldChg chg="del">
        <pc:chgData name="松山 ファミリー" userId="9fadbf8cd42e59b5" providerId="LiveId" clId="{8D85B149-FFC1-8A41-A160-8525ADBB22BF}" dt="2023-01-17T18:58:18.976" v="12" actId="2696"/>
        <pc:sldMkLst>
          <pc:docMk/>
          <pc:sldMk cId="2088917010" sldId="349"/>
        </pc:sldMkLst>
      </pc:sldChg>
      <pc:sldChg chg="del">
        <pc:chgData name="松山 ファミリー" userId="9fadbf8cd42e59b5" providerId="LiveId" clId="{8D85B149-FFC1-8A41-A160-8525ADBB22BF}" dt="2023-01-17T18:58:35.449" v="39" actId="2696"/>
        <pc:sldMkLst>
          <pc:docMk/>
          <pc:sldMk cId="2604403127" sldId="350"/>
        </pc:sldMkLst>
      </pc:sldChg>
      <pc:sldChg chg="del">
        <pc:chgData name="松山 ファミリー" userId="9fadbf8cd42e59b5" providerId="LiveId" clId="{8D85B149-FFC1-8A41-A160-8525ADBB22BF}" dt="2023-01-17T18:58:17.051" v="9" actId="2696"/>
        <pc:sldMkLst>
          <pc:docMk/>
          <pc:sldMk cId="971220950" sldId="351"/>
        </pc:sldMkLst>
      </pc:sldChg>
      <pc:sldChg chg="del">
        <pc:chgData name="松山 ファミリー" userId="9fadbf8cd42e59b5" providerId="LiveId" clId="{8D85B149-FFC1-8A41-A160-8525ADBB22BF}" dt="2023-01-17T18:58:35.343" v="34" actId="2696"/>
        <pc:sldMkLst>
          <pc:docMk/>
          <pc:sldMk cId="4054222259" sldId="352"/>
        </pc:sldMkLst>
      </pc:sldChg>
    </pc:docChg>
  </pc:docChgLst>
  <pc:docChgLst>
    <pc:chgData name="松山 ファミリー" userId="9fadbf8cd42e59b5" providerId="LiveId" clId="{45F420EC-16EB-024B-9529-BDE6C054CB38}"/>
    <pc:docChg chg="undo custSel addSld delSld modSld sldOrd">
      <pc:chgData name="松山 ファミリー" userId="9fadbf8cd42e59b5" providerId="LiveId" clId="{45F420EC-16EB-024B-9529-BDE6C054CB38}" dt="2023-02-03T06:17:27.498" v="1280" actId="1076"/>
      <pc:docMkLst>
        <pc:docMk/>
      </pc:docMkLst>
      <pc:sldChg chg="addSp delSp modSp mod">
        <pc:chgData name="松山 ファミリー" userId="9fadbf8cd42e59b5" providerId="LiveId" clId="{45F420EC-16EB-024B-9529-BDE6C054CB38}" dt="2023-02-03T03:35:04.635" v="191" actId="1076"/>
        <pc:sldMkLst>
          <pc:docMk/>
          <pc:sldMk cId="3350306855" sldId="256"/>
        </pc:sldMkLst>
        <pc:spChg chg="add mod">
          <ac:chgData name="松山 ファミリー" userId="9fadbf8cd42e59b5" providerId="LiveId" clId="{45F420EC-16EB-024B-9529-BDE6C054CB38}" dt="2023-02-03T03:34:33.265" v="180" actId="20577"/>
          <ac:spMkLst>
            <pc:docMk/>
            <pc:sldMk cId="3350306855" sldId="256"/>
            <ac:spMk id="2" creationId="{5888C7CA-08AA-FACB-45EE-9DE5508E7EEB}"/>
          </ac:spMkLst>
        </pc:spChg>
        <pc:spChg chg="add del mod">
          <ac:chgData name="松山 ファミリー" userId="9fadbf8cd42e59b5" providerId="LiveId" clId="{45F420EC-16EB-024B-9529-BDE6C054CB38}" dt="2023-02-03T03:33:54.276" v="171" actId="478"/>
          <ac:spMkLst>
            <pc:docMk/>
            <pc:sldMk cId="3350306855" sldId="256"/>
            <ac:spMk id="4" creationId="{643F0745-0312-C6E2-1B19-D6F915FCCDD8}"/>
          </ac:spMkLst>
        </pc:spChg>
        <pc:spChg chg="add mod">
          <ac:chgData name="松山 ファミリー" userId="9fadbf8cd42e59b5" providerId="LiveId" clId="{45F420EC-16EB-024B-9529-BDE6C054CB38}" dt="2023-02-03T03:35:04.635" v="191" actId="1076"/>
          <ac:spMkLst>
            <pc:docMk/>
            <pc:sldMk cId="3350306855" sldId="256"/>
            <ac:spMk id="5" creationId="{56F5EDD7-603A-588C-FA3D-97F74C76C198}"/>
          </ac:spMkLst>
        </pc:spChg>
        <pc:spChg chg="mod">
          <ac:chgData name="松山 ファミリー" userId="9fadbf8cd42e59b5" providerId="LiveId" clId="{45F420EC-16EB-024B-9529-BDE6C054CB38}" dt="2023-02-03T03:31:50.851" v="38" actId="1076"/>
          <ac:spMkLst>
            <pc:docMk/>
            <pc:sldMk cId="3350306855" sldId="256"/>
            <ac:spMk id="8" creationId="{9243659D-FDD0-82AC-5B43-AB862AC423BA}"/>
          </ac:spMkLst>
        </pc:spChg>
        <pc:spChg chg="del mod">
          <ac:chgData name="松山 ファミリー" userId="9fadbf8cd42e59b5" providerId="LiveId" clId="{45F420EC-16EB-024B-9529-BDE6C054CB38}" dt="2023-02-03T03:33:51.890" v="170" actId="478"/>
          <ac:spMkLst>
            <pc:docMk/>
            <pc:sldMk cId="3350306855" sldId="256"/>
            <ac:spMk id="10" creationId="{D940A54F-A160-290F-94C7-91EE79FA6FD2}"/>
          </ac:spMkLst>
        </pc:spChg>
      </pc:sldChg>
      <pc:sldChg chg="del">
        <pc:chgData name="松山 ファミリー" userId="9fadbf8cd42e59b5" providerId="LiveId" clId="{45F420EC-16EB-024B-9529-BDE6C054CB38}" dt="2023-02-03T05:27:02.254" v="1033" actId="2696"/>
        <pc:sldMkLst>
          <pc:docMk/>
          <pc:sldMk cId="3802312725" sldId="259"/>
        </pc:sldMkLst>
      </pc:sldChg>
      <pc:sldChg chg="addSp delSp modSp mod">
        <pc:chgData name="松山 ファミリー" userId="9fadbf8cd42e59b5" providerId="LiveId" clId="{45F420EC-16EB-024B-9529-BDE6C054CB38}" dt="2023-02-03T05:46:04.406" v="1099" actId="14100"/>
        <pc:sldMkLst>
          <pc:docMk/>
          <pc:sldMk cId="1701275540" sldId="305"/>
        </pc:sldMkLst>
        <pc:spChg chg="mod">
          <ac:chgData name="松山 ファミリー" userId="9fadbf8cd42e59b5" providerId="LiveId" clId="{45F420EC-16EB-024B-9529-BDE6C054CB38}" dt="2023-02-03T03:50:38.370" v="284" actId="20577"/>
          <ac:spMkLst>
            <pc:docMk/>
            <pc:sldMk cId="1701275540" sldId="305"/>
            <ac:spMk id="3" creationId="{72283222-61FC-C3BB-5939-2162AE11C3EC}"/>
          </ac:spMkLst>
        </pc:spChg>
        <pc:spChg chg="add mod">
          <ac:chgData name="松山 ファミリー" userId="9fadbf8cd42e59b5" providerId="LiveId" clId="{45F420EC-16EB-024B-9529-BDE6C054CB38}" dt="2023-02-03T05:45:59.399" v="1097" actId="14100"/>
          <ac:spMkLst>
            <pc:docMk/>
            <pc:sldMk cId="1701275540" sldId="305"/>
            <ac:spMk id="9" creationId="{E6A5C5EC-7F97-41F3-DFFA-F1DD95F6ED4C}"/>
          </ac:spMkLst>
        </pc:spChg>
        <pc:spChg chg="add mod">
          <ac:chgData name="松山 ファミリー" userId="9fadbf8cd42e59b5" providerId="LiveId" clId="{45F420EC-16EB-024B-9529-BDE6C054CB38}" dt="2023-02-03T03:51:25.543" v="291" actId="14100"/>
          <ac:spMkLst>
            <pc:docMk/>
            <pc:sldMk cId="1701275540" sldId="305"/>
            <ac:spMk id="10" creationId="{09362C8C-9548-AFAF-9E3E-9E7503E2DEF3}"/>
          </ac:spMkLst>
        </pc:spChg>
        <pc:spChg chg="add mod">
          <ac:chgData name="松山 ファミリー" userId="9fadbf8cd42e59b5" providerId="LiveId" clId="{45F420EC-16EB-024B-9529-BDE6C054CB38}" dt="2023-02-03T03:51:42.876" v="297" actId="14100"/>
          <ac:spMkLst>
            <pc:docMk/>
            <pc:sldMk cId="1701275540" sldId="305"/>
            <ac:spMk id="12" creationId="{41D8B679-4D55-996D-F458-FF60FF9BB400}"/>
          </ac:spMkLst>
        </pc:spChg>
        <pc:spChg chg="del mod">
          <ac:chgData name="松山 ファミリー" userId="9fadbf8cd42e59b5" providerId="LiveId" clId="{45F420EC-16EB-024B-9529-BDE6C054CB38}" dt="2023-02-03T03:37:49.852" v="203" actId="478"/>
          <ac:spMkLst>
            <pc:docMk/>
            <pc:sldMk cId="1701275540" sldId="305"/>
            <ac:spMk id="13" creationId="{0ADD6597-A5A8-338C-C6F4-76D24B16D2FA}"/>
          </ac:spMkLst>
        </pc:spChg>
        <pc:spChg chg="add mod">
          <ac:chgData name="松山 ファミリー" userId="9fadbf8cd42e59b5" providerId="LiveId" clId="{45F420EC-16EB-024B-9529-BDE6C054CB38}" dt="2023-02-03T03:53:16.417" v="408" actId="2711"/>
          <ac:spMkLst>
            <pc:docMk/>
            <pc:sldMk cId="1701275540" sldId="305"/>
            <ac:spMk id="15" creationId="{23583552-637D-A527-8698-3D0BF40A92A6}"/>
          </ac:spMkLst>
        </pc:spChg>
        <pc:spChg chg="add mod">
          <ac:chgData name="松山 ファミリー" userId="9fadbf8cd42e59b5" providerId="LiveId" clId="{45F420EC-16EB-024B-9529-BDE6C054CB38}" dt="2023-02-03T03:55:22.274" v="470" actId="403"/>
          <ac:spMkLst>
            <pc:docMk/>
            <pc:sldMk cId="1701275540" sldId="305"/>
            <ac:spMk id="16" creationId="{CC29D2B6-8DA8-5225-30F5-1E399DC89EE8}"/>
          </ac:spMkLst>
        </pc:spChg>
        <pc:spChg chg="del">
          <ac:chgData name="松山 ファミリー" userId="9fadbf8cd42e59b5" providerId="LiveId" clId="{45F420EC-16EB-024B-9529-BDE6C054CB38}" dt="2023-02-03T03:37:54.870" v="206" actId="478"/>
          <ac:spMkLst>
            <pc:docMk/>
            <pc:sldMk cId="1701275540" sldId="305"/>
            <ac:spMk id="22" creationId="{1CAB25EF-36E7-0DCE-6695-2DC622BA6E5C}"/>
          </ac:spMkLst>
        </pc:spChg>
        <pc:spChg chg="mod">
          <ac:chgData name="松山 ファミリー" userId="9fadbf8cd42e59b5" providerId="LiveId" clId="{45F420EC-16EB-024B-9529-BDE6C054CB38}" dt="2023-02-03T05:46:04.406" v="1099" actId="14100"/>
          <ac:spMkLst>
            <pc:docMk/>
            <pc:sldMk cId="1701275540" sldId="305"/>
            <ac:spMk id="38" creationId="{E70F06AB-293D-F5CA-65BA-17055FD9F4A6}"/>
          </ac:spMkLst>
        </pc:spChg>
        <pc:spChg chg="del">
          <ac:chgData name="松山 ファミリー" userId="9fadbf8cd42e59b5" providerId="LiveId" clId="{45F420EC-16EB-024B-9529-BDE6C054CB38}" dt="2023-02-03T03:37:50.670" v="204" actId="478"/>
          <ac:spMkLst>
            <pc:docMk/>
            <pc:sldMk cId="1701275540" sldId="305"/>
            <ac:spMk id="49" creationId="{93498919-5BDB-83A4-4B65-F70164C54291}"/>
          </ac:spMkLst>
        </pc:spChg>
        <pc:grpChg chg="del">
          <ac:chgData name="松山 ファミリー" userId="9fadbf8cd42e59b5" providerId="LiveId" clId="{45F420EC-16EB-024B-9529-BDE6C054CB38}" dt="2023-02-03T03:37:46.247" v="199" actId="478"/>
          <ac:grpSpMkLst>
            <pc:docMk/>
            <pc:sldMk cId="1701275540" sldId="305"/>
            <ac:grpSpMk id="25" creationId="{64EB7FF2-CF00-7411-1CF2-0F461F59C5D6}"/>
          </ac:grpSpMkLst>
        </pc:grpChg>
        <pc:grpChg chg="del">
          <ac:chgData name="松山 ファミリー" userId="9fadbf8cd42e59b5" providerId="LiveId" clId="{45F420EC-16EB-024B-9529-BDE6C054CB38}" dt="2023-02-03T03:37:47.046" v="200" actId="478"/>
          <ac:grpSpMkLst>
            <pc:docMk/>
            <pc:sldMk cId="1701275540" sldId="305"/>
            <ac:grpSpMk id="27" creationId="{7B05F856-BF0C-BFA6-D495-9BF6ACF24462}"/>
          </ac:grpSpMkLst>
        </pc:grpChg>
        <pc:grpChg chg="del">
          <ac:chgData name="松山 ファミリー" userId="9fadbf8cd42e59b5" providerId="LiveId" clId="{45F420EC-16EB-024B-9529-BDE6C054CB38}" dt="2023-02-03T03:37:52.355" v="205" actId="478"/>
          <ac:grpSpMkLst>
            <pc:docMk/>
            <pc:sldMk cId="1701275540" sldId="305"/>
            <ac:grpSpMk id="35" creationId="{1CB98A37-DF7A-18AA-2E9A-50EB93748D01}"/>
          </ac:grpSpMkLst>
        </pc:grpChg>
        <pc:cxnChg chg="del mod">
          <ac:chgData name="松山 ファミリー" userId="9fadbf8cd42e59b5" providerId="LiveId" clId="{45F420EC-16EB-024B-9529-BDE6C054CB38}" dt="2023-02-03T03:37:47.860" v="201" actId="478"/>
          <ac:cxnSpMkLst>
            <pc:docMk/>
            <pc:sldMk cId="1701275540" sldId="305"/>
            <ac:cxnSpMk id="11" creationId="{2DC0A121-0BC1-02C3-867E-466C7B0C567F}"/>
          </ac:cxnSpMkLst>
        </pc:cxnChg>
        <pc:cxnChg chg="mod">
          <ac:chgData name="松山 ファミリー" userId="9fadbf8cd42e59b5" providerId="LiveId" clId="{45F420EC-16EB-024B-9529-BDE6C054CB38}" dt="2023-02-03T03:37:52.355" v="205" actId="478"/>
          <ac:cxnSpMkLst>
            <pc:docMk/>
            <pc:sldMk cId="1701275540" sldId="305"/>
            <ac:cxnSpMk id="14" creationId="{5C1F02A9-BEE4-41A2-F560-A141933CF4AF}"/>
          </ac:cxnSpMkLst>
        </pc:cxnChg>
        <pc:cxnChg chg="mod">
          <ac:chgData name="松山 ファミリー" userId="9fadbf8cd42e59b5" providerId="LiveId" clId="{45F420EC-16EB-024B-9529-BDE6C054CB38}" dt="2023-02-03T03:37:52.355" v="205" actId="478"/>
          <ac:cxnSpMkLst>
            <pc:docMk/>
            <pc:sldMk cId="1701275540" sldId="305"/>
            <ac:cxnSpMk id="17" creationId="{1536656D-AF3E-D588-C6CA-2C2FF308729A}"/>
          </ac:cxnSpMkLst>
        </pc:cxnChg>
      </pc:sldChg>
      <pc:sldChg chg="addSp delSp modSp mod ord">
        <pc:chgData name="松山 ファミリー" userId="9fadbf8cd42e59b5" providerId="LiveId" clId="{45F420EC-16EB-024B-9529-BDE6C054CB38}" dt="2023-02-03T05:42:32.712" v="1082" actId="20577"/>
        <pc:sldMkLst>
          <pc:docMk/>
          <pc:sldMk cId="3022161083" sldId="318"/>
        </pc:sldMkLst>
        <pc:spChg chg="mod">
          <ac:chgData name="松山 ファミリー" userId="9fadbf8cd42e59b5" providerId="LiveId" clId="{45F420EC-16EB-024B-9529-BDE6C054CB38}" dt="2023-02-03T05:42:32.712" v="1082" actId="20577"/>
          <ac:spMkLst>
            <pc:docMk/>
            <pc:sldMk cId="3022161083" sldId="318"/>
            <ac:spMk id="2" creationId="{3A38DEEB-4F35-C74D-A1EF-98140184822C}"/>
          </ac:spMkLst>
        </pc:spChg>
        <pc:spChg chg="add del mod topLvl">
          <ac:chgData name="松山 ファミリー" userId="9fadbf8cd42e59b5" providerId="LiveId" clId="{45F420EC-16EB-024B-9529-BDE6C054CB38}" dt="2023-02-03T04:20:26.162" v="865" actId="20577"/>
          <ac:spMkLst>
            <pc:docMk/>
            <pc:sldMk cId="3022161083" sldId="318"/>
            <ac:spMk id="4" creationId="{C8016B18-539A-A648-BE31-1363A2143D1E}"/>
          </ac:spMkLst>
        </pc:spChg>
        <pc:spChg chg="del">
          <ac:chgData name="松山 ファミリー" userId="9fadbf8cd42e59b5" providerId="LiveId" clId="{45F420EC-16EB-024B-9529-BDE6C054CB38}" dt="2023-02-03T04:11:42.655" v="804" actId="478"/>
          <ac:spMkLst>
            <pc:docMk/>
            <pc:sldMk cId="3022161083" sldId="318"/>
            <ac:spMk id="6" creationId="{C8841110-A296-CFEE-F8FA-174B7AFD1E03}"/>
          </ac:spMkLst>
        </pc:spChg>
        <pc:spChg chg="add mod">
          <ac:chgData name="松山 ファミリー" userId="9fadbf8cd42e59b5" providerId="LiveId" clId="{45F420EC-16EB-024B-9529-BDE6C054CB38}" dt="2023-02-03T04:19:58.768" v="855" actId="1076"/>
          <ac:spMkLst>
            <pc:docMk/>
            <pc:sldMk cId="3022161083" sldId="318"/>
            <ac:spMk id="7" creationId="{E40293C9-53EF-EE44-B1E7-D65B087E54B4}"/>
          </ac:spMkLst>
        </pc:spChg>
        <pc:spChg chg="add mod topLvl">
          <ac:chgData name="松山 ファミリー" userId="9fadbf8cd42e59b5" providerId="LiveId" clId="{45F420EC-16EB-024B-9529-BDE6C054CB38}" dt="2023-02-03T04:25:41.791" v="894" actId="1076"/>
          <ac:spMkLst>
            <pc:docMk/>
            <pc:sldMk cId="3022161083" sldId="318"/>
            <ac:spMk id="8" creationId="{9047F47E-BEB4-5453-171E-AFADF0FB6B95}"/>
          </ac:spMkLst>
        </pc:spChg>
        <pc:spChg chg="add mod topLvl">
          <ac:chgData name="松山 ファミリー" userId="9fadbf8cd42e59b5" providerId="LiveId" clId="{45F420EC-16EB-024B-9529-BDE6C054CB38}" dt="2023-02-03T04:24:14.303" v="887" actId="165"/>
          <ac:spMkLst>
            <pc:docMk/>
            <pc:sldMk cId="3022161083" sldId="318"/>
            <ac:spMk id="11" creationId="{5A33B20B-B18C-B36D-8574-5255066409F3}"/>
          </ac:spMkLst>
        </pc:spChg>
        <pc:spChg chg="add mod topLvl">
          <ac:chgData name="松山 ファミリー" userId="9fadbf8cd42e59b5" providerId="LiveId" clId="{45F420EC-16EB-024B-9529-BDE6C054CB38}" dt="2023-02-03T04:24:14.303" v="887" actId="165"/>
          <ac:spMkLst>
            <pc:docMk/>
            <pc:sldMk cId="3022161083" sldId="318"/>
            <ac:spMk id="12" creationId="{B58F6DD3-369A-481C-94E6-5441DDE171FD}"/>
          </ac:spMkLst>
        </pc:spChg>
        <pc:spChg chg="del">
          <ac:chgData name="松山 ファミリー" userId="9fadbf8cd42e59b5" providerId="LiveId" clId="{45F420EC-16EB-024B-9529-BDE6C054CB38}" dt="2023-02-03T04:11:44.349" v="805" actId="478"/>
          <ac:spMkLst>
            <pc:docMk/>
            <pc:sldMk cId="3022161083" sldId="318"/>
            <ac:spMk id="13" creationId="{FA65DA88-3241-3F99-359F-69D636B3818B}"/>
          </ac:spMkLst>
        </pc:spChg>
        <pc:spChg chg="del">
          <ac:chgData name="松山 ファミリー" userId="9fadbf8cd42e59b5" providerId="LiveId" clId="{45F420EC-16EB-024B-9529-BDE6C054CB38}" dt="2023-02-03T04:11:45.614" v="806" actId="478"/>
          <ac:spMkLst>
            <pc:docMk/>
            <pc:sldMk cId="3022161083" sldId="318"/>
            <ac:spMk id="15" creationId="{8A9B0758-3071-CA5A-D0BC-907C4CBC5121}"/>
          </ac:spMkLst>
        </pc:spChg>
        <pc:spChg chg="add mod topLvl">
          <ac:chgData name="松山 ファミリー" userId="9fadbf8cd42e59b5" providerId="LiveId" clId="{45F420EC-16EB-024B-9529-BDE6C054CB38}" dt="2023-02-03T04:25:44.603" v="895" actId="1076"/>
          <ac:spMkLst>
            <pc:docMk/>
            <pc:sldMk cId="3022161083" sldId="318"/>
            <ac:spMk id="16" creationId="{E6421B87-3B4D-7B80-8631-5D23345F31AC}"/>
          </ac:spMkLst>
        </pc:spChg>
        <pc:spChg chg="del mod">
          <ac:chgData name="松山 ファミリー" userId="9fadbf8cd42e59b5" providerId="LiveId" clId="{45F420EC-16EB-024B-9529-BDE6C054CB38}" dt="2023-02-03T04:11:47.581" v="808" actId="478"/>
          <ac:spMkLst>
            <pc:docMk/>
            <pc:sldMk cId="3022161083" sldId="318"/>
            <ac:spMk id="17" creationId="{8FCAA080-9835-C60E-6D22-1F735C7F86C5}"/>
          </ac:spMkLst>
        </pc:spChg>
        <pc:spChg chg="add mod topLvl">
          <ac:chgData name="松山 ファミリー" userId="9fadbf8cd42e59b5" providerId="LiveId" clId="{45F420EC-16EB-024B-9529-BDE6C054CB38}" dt="2023-02-03T04:23:56.996" v="884" actId="165"/>
          <ac:spMkLst>
            <pc:docMk/>
            <pc:sldMk cId="3022161083" sldId="318"/>
            <ac:spMk id="19" creationId="{69C443EB-9CE0-F586-E5AB-120D23BABC25}"/>
          </ac:spMkLst>
        </pc:spChg>
        <pc:spChg chg="del">
          <ac:chgData name="松山 ファミリー" userId="9fadbf8cd42e59b5" providerId="LiveId" clId="{45F420EC-16EB-024B-9529-BDE6C054CB38}" dt="2023-02-03T04:11:51.037" v="810" actId="478"/>
          <ac:spMkLst>
            <pc:docMk/>
            <pc:sldMk cId="3022161083" sldId="318"/>
            <ac:spMk id="20" creationId="{3D6AC450-5FEC-8403-0D85-E59AC4F8B788}"/>
          </ac:spMkLst>
        </pc:spChg>
        <pc:spChg chg="del mod">
          <ac:chgData name="松山 ファミリー" userId="9fadbf8cd42e59b5" providerId="LiveId" clId="{45F420EC-16EB-024B-9529-BDE6C054CB38}" dt="2023-02-03T04:11:53.620" v="812" actId="478"/>
          <ac:spMkLst>
            <pc:docMk/>
            <pc:sldMk cId="3022161083" sldId="318"/>
            <ac:spMk id="25" creationId="{BB71BE9F-8603-C8AF-74A4-70AD786B00AA}"/>
          </ac:spMkLst>
        </pc:spChg>
        <pc:spChg chg="add mod topLvl">
          <ac:chgData name="松山 ファミリー" userId="9fadbf8cd42e59b5" providerId="LiveId" clId="{45F420EC-16EB-024B-9529-BDE6C054CB38}" dt="2023-02-03T04:23:56.996" v="884" actId="165"/>
          <ac:spMkLst>
            <pc:docMk/>
            <pc:sldMk cId="3022161083" sldId="318"/>
            <ac:spMk id="27" creationId="{52381B7E-7436-31B5-71FE-3B9CADF54985}"/>
          </ac:spMkLst>
        </pc:spChg>
        <pc:spChg chg="del">
          <ac:chgData name="松山 ファミリー" userId="9fadbf8cd42e59b5" providerId="LiveId" clId="{45F420EC-16EB-024B-9529-BDE6C054CB38}" dt="2023-02-03T04:11:58.375" v="815" actId="478"/>
          <ac:spMkLst>
            <pc:docMk/>
            <pc:sldMk cId="3022161083" sldId="318"/>
            <ac:spMk id="28" creationId="{41277CE7-C386-B175-A745-0C7343F3C440}"/>
          </ac:spMkLst>
        </pc:spChg>
        <pc:spChg chg="add mod">
          <ac:chgData name="松山 ファミリー" userId="9fadbf8cd42e59b5" providerId="LiveId" clId="{45F420EC-16EB-024B-9529-BDE6C054CB38}" dt="2023-02-03T04:25:38.479" v="893" actId="1076"/>
          <ac:spMkLst>
            <pc:docMk/>
            <pc:sldMk cId="3022161083" sldId="318"/>
            <ac:spMk id="33" creationId="{9A1F430D-3E74-A33D-5CAF-7318266C0A40}"/>
          </ac:spMkLst>
        </pc:spChg>
        <pc:spChg chg="del">
          <ac:chgData name="松山 ファミリー" userId="9fadbf8cd42e59b5" providerId="LiveId" clId="{45F420EC-16EB-024B-9529-BDE6C054CB38}" dt="2023-02-03T04:11:59.688" v="816" actId="478"/>
          <ac:spMkLst>
            <pc:docMk/>
            <pc:sldMk cId="3022161083" sldId="318"/>
            <ac:spMk id="34" creationId="{A975B672-2F0A-7CF8-3DA2-8555D63EDF87}"/>
          </ac:spMkLst>
        </pc:spChg>
        <pc:spChg chg="add del mod topLvl">
          <ac:chgData name="松山 ファミリー" userId="9fadbf8cd42e59b5" providerId="LiveId" clId="{45F420EC-16EB-024B-9529-BDE6C054CB38}" dt="2023-02-03T04:13:30.536" v="835" actId="478"/>
          <ac:spMkLst>
            <pc:docMk/>
            <pc:sldMk cId="3022161083" sldId="318"/>
            <ac:spMk id="35" creationId="{FFBF0B7F-1CAB-D360-1F7E-6FB264F7DEAB}"/>
          </ac:spMkLst>
        </pc:spChg>
        <pc:spChg chg="del mod topLvl">
          <ac:chgData name="松山 ファミリー" userId="9fadbf8cd42e59b5" providerId="LiveId" clId="{45F420EC-16EB-024B-9529-BDE6C054CB38}" dt="2023-02-03T04:12:42.900" v="820" actId="478"/>
          <ac:spMkLst>
            <pc:docMk/>
            <pc:sldMk cId="3022161083" sldId="318"/>
            <ac:spMk id="37" creationId="{AD19C457-1FA8-7E1D-F1FD-14A9ACD7732E}"/>
          </ac:spMkLst>
        </pc:spChg>
        <pc:spChg chg="add mod">
          <ac:chgData name="松山 ファミリー" userId="9fadbf8cd42e59b5" providerId="LiveId" clId="{45F420EC-16EB-024B-9529-BDE6C054CB38}" dt="2023-02-03T04:25:38.479" v="893" actId="1076"/>
          <ac:spMkLst>
            <pc:docMk/>
            <pc:sldMk cId="3022161083" sldId="318"/>
            <ac:spMk id="38" creationId="{7309D887-73E5-C322-97CF-256427843FDA}"/>
          </ac:spMkLst>
        </pc:spChg>
        <pc:grpChg chg="del">
          <ac:chgData name="松山 ファミリー" userId="9fadbf8cd42e59b5" providerId="LiveId" clId="{45F420EC-16EB-024B-9529-BDE6C054CB38}" dt="2023-02-03T04:11:58.375" v="815" actId="478"/>
          <ac:grpSpMkLst>
            <pc:docMk/>
            <pc:sldMk cId="3022161083" sldId="318"/>
            <ac:grpSpMk id="5" creationId="{A2D179A7-76EA-EA98-7934-38179F95EF41}"/>
          </ac:grpSpMkLst>
        </pc:grpChg>
        <pc:grpChg chg="add del mod">
          <ac:chgData name="松山 ファミリー" userId="9fadbf8cd42e59b5" providerId="LiveId" clId="{45F420EC-16EB-024B-9529-BDE6C054CB38}" dt="2023-02-03T04:24:14.303" v="887" actId="165"/>
          <ac:grpSpMkLst>
            <pc:docMk/>
            <pc:sldMk cId="3022161083" sldId="318"/>
            <ac:grpSpMk id="14" creationId="{0311DE90-AD3F-A33E-9652-00A0BFF84260}"/>
          </ac:grpSpMkLst>
        </pc:grpChg>
        <pc:grpChg chg="del">
          <ac:chgData name="松山 ファミリー" userId="9fadbf8cd42e59b5" providerId="LiveId" clId="{45F420EC-16EB-024B-9529-BDE6C054CB38}" dt="2023-02-03T04:11:59.688" v="816" actId="478"/>
          <ac:grpSpMkLst>
            <pc:docMk/>
            <pc:sldMk cId="3022161083" sldId="318"/>
            <ac:grpSpMk id="22" creationId="{91A32734-20CB-711B-1C83-DE43602ADE73}"/>
          </ac:grpSpMkLst>
        </pc:grpChg>
        <pc:grpChg chg="add del mod">
          <ac:chgData name="松山 ファミリー" userId="9fadbf8cd42e59b5" providerId="LiveId" clId="{45F420EC-16EB-024B-9529-BDE6C054CB38}" dt="2023-02-03T04:23:56.996" v="884" actId="165"/>
          <ac:grpSpMkLst>
            <pc:docMk/>
            <pc:sldMk cId="3022161083" sldId="318"/>
            <ac:grpSpMk id="29" creationId="{286608FE-682E-AC64-7901-D1AB22320CB0}"/>
          </ac:grpSpMkLst>
        </pc:grpChg>
        <pc:grpChg chg="add mod">
          <ac:chgData name="松山 ファミリー" userId="9fadbf8cd42e59b5" providerId="LiveId" clId="{45F420EC-16EB-024B-9529-BDE6C054CB38}" dt="2023-02-03T04:25:57.214" v="897" actId="1076"/>
          <ac:grpSpMkLst>
            <pc:docMk/>
            <pc:sldMk cId="3022161083" sldId="318"/>
            <ac:grpSpMk id="30" creationId="{F1CCE838-80F6-9634-DE47-957DD7D563D9}"/>
          </ac:grpSpMkLst>
        </pc:grpChg>
        <pc:grpChg chg="add mod">
          <ac:chgData name="松山 ファミリー" userId="9fadbf8cd42e59b5" providerId="LiveId" clId="{45F420EC-16EB-024B-9529-BDE6C054CB38}" dt="2023-02-03T04:25:51.810" v="896" actId="1076"/>
          <ac:grpSpMkLst>
            <pc:docMk/>
            <pc:sldMk cId="3022161083" sldId="318"/>
            <ac:grpSpMk id="32" creationId="{B7D9349D-FD65-DE1B-B2F3-4C4F87CFA94B}"/>
          </ac:grpSpMkLst>
        </pc:grpChg>
        <pc:grpChg chg="del mod topLvl">
          <ac:chgData name="松山 ファミリー" userId="9fadbf8cd42e59b5" providerId="LiveId" clId="{45F420EC-16EB-024B-9529-BDE6C054CB38}" dt="2023-02-03T04:13:20.266" v="832" actId="165"/>
          <ac:grpSpMkLst>
            <pc:docMk/>
            <pc:sldMk cId="3022161083" sldId="318"/>
            <ac:grpSpMk id="36" creationId="{C0758049-6F04-BDF2-9DE0-35EAB608B57B}"/>
          </ac:grpSpMkLst>
        </pc:grpChg>
        <pc:grpChg chg="del mod">
          <ac:chgData name="松山 ファミリー" userId="9fadbf8cd42e59b5" providerId="LiveId" clId="{45F420EC-16EB-024B-9529-BDE6C054CB38}" dt="2023-02-03T04:12:42.900" v="820" actId="478"/>
          <ac:grpSpMkLst>
            <pc:docMk/>
            <pc:sldMk cId="3022161083" sldId="318"/>
            <ac:grpSpMk id="39" creationId="{0FB879D1-B41F-C3A7-E525-35E0E5347C7B}"/>
          </ac:grpSpMkLst>
        </pc:grpChg>
        <pc:picChg chg="add mod topLvl">
          <ac:chgData name="松山 ファミリー" userId="9fadbf8cd42e59b5" providerId="LiveId" clId="{45F420EC-16EB-024B-9529-BDE6C054CB38}" dt="2023-02-03T04:24:14.303" v="887" actId="165"/>
          <ac:picMkLst>
            <pc:docMk/>
            <pc:sldMk cId="3022161083" sldId="318"/>
            <ac:picMk id="9" creationId="{7FE7E8AE-7629-EC24-2697-C56E75919FBA}"/>
          </ac:picMkLst>
        </pc:picChg>
        <pc:picChg chg="add mod topLvl">
          <ac:chgData name="松山 ファミリー" userId="9fadbf8cd42e59b5" providerId="LiveId" clId="{45F420EC-16EB-024B-9529-BDE6C054CB38}" dt="2023-02-03T04:23:56.996" v="884" actId="165"/>
          <ac:picMkLst>
            <pc:docMk/>
            <pc:sldMk cId="3022161083" sldId="318"/>
            <ac:picMk id="18" creationId="{70785BC5-F829-12AC-20E8-6C9332D4B6B3}"/>
          </ac:picMkLst>
        </pc:picChg>
        <pc:picChg chg="del">
          <ac:chgData name="松山 ファミリー" userId="9fadbf8cd42e59b5" providerId="LiveId" clId="{45F420EC-16EB-024B-9529-BDE6C054CB38}" dt="2023-02-03T04:11:40.980" v="803" actId="478"/>
          <ac:picMkLst>
            <pc:docMk/>
            <pc:sldMk cId="3022161083" sldId="318"/>
            <ac:picMk id="21" creationId="{BC715452-42EA-C303-79AE-38B1A356DF78}"/>
          </ac:picMkLst>
        </pc:picChg>
        <pc:picChg chg="del">
          <ac:chgData name="松山 ファミリー" userId="9fadbf8cd42e59b5" providerId="LiveId" clId="{45F420EC-16EB-024B-9529-BDE6C054CB38}" dt="2023-02-03T04:11:48.733" v="809" actId="478"/>
          <ac:picMkLst>
            <pc:docMk/>
            <pc:sldMk cId="3022161083" sldId="318"/>
            <ac:picMk id="31" creationId="{C8123C96-4011-327A-C499-CADCAF72D26C}"/>
          </ac:picMkLst>
        </pc:picChg>
        <pc:picChg chg="del">
          <ac:chgData name="松山 ファミリー" userId="9fadbf8cd42e59b5" providerId="LiveId" clId="{45F420EC-16EB-024B-9529-BDE6C054CB38}" dt="2023-02-03T04:12:41.013" v="819" actId="478"/>
          <ac:picMkLst>
            <pc:docMk/>
            <pc:sldMk cId="3022161083" sldId="318"/>
            <ac:picMk id="1026" creationId="{7696237C-32BE-49A8-A78F-AA2BEE345AA8}"/>
          </ac:picMkLst>
        </pc:picChg>
        <pc:cxnChg chg="add mod topLvl">
          <ac:chgData name="松山 ファミリー" userId="9fadbf8cd42e59b5" providerId="LiveId" clId="{45F420EC-16EB-024B-9529-BDE6C054CB38}" dt="2023-02-03T04:24:14.303" v="887" actId="165"/>
          <ac:cxnSpMkLst>
            <pc:docMk/>
            <pc:sldMk cId="3022161083" sldId="318"/>
            <ac:cxnSpMk id="10" creationId="{1AE7A1FF-7A66-6E46-D3CA-C8BAFA2E9B7C}"/>
          </ac:cxnSpMkLst>
        </pc:cxnChg>
        <pc:cxnChg chg="del">
          <ac:chgData name="松山 ファミリー" userId="9fadbf8cd42e59b5" providerId="LiveId" clId="{45F420EC-16EB-024B-9529-BDE6C054CB38}" dt="2023-02-03T04:11:55.069" v="813" actId="478"/>
          <ac:cxnSpMkLst>
            <pc:docMk/>
            <pc:sldMk cId="3022161083" sldId="318"/>
            <ac:cxnSpMk id="23" creationId="{24D33F73-7465-E64F-A8D3-70A0983FD2B0}"/>
          </ac:cxnSpMkLst>
        </pc:cxnChg>
        <pc:cxnChg chg="del">
          <ac:chgData name="松山 ファミリー" userId="9fadbf8cd42e59b5" providerId="LiveId" clId="{45F420EC-16EB-024B-9529-BDE6C054CB38}" dt="2023-02-03T04:11:56.805" v="814" actId="478"/>
          <ac:cxnSpMkLst>
            <pc:docMk/>
            <pc:sldMk cId="3022161083" sldId="318"/>
            <ac:cxnSpMk id="24" creationId="{DBF427FD-4D01-6804-E6BE-F7ABDA406722}"/>
          </ac:cxnSpMkLst>
        </pc:cxnChg>
        <pc:cxnChg chg="add mod topLvl">
          <ac:chgData name="松山 ファミリー" userId="9fadbf8cd42e59b5" providerId="LiveId" clId="{45F420EC-16EB-024B-9529-BDE6C054CB38}" dt="2023-02-03T04:23:56.996" v="884" actId="165"/>
          <ac:cxnSpMkLst>
            <pc:docMk/>
            <pc:sldMk cId="3022161083" sldId="318"/>
            <ac:cxnSpMk id="26" creationId="{6251FF0C-2936-7B04-577F-63AA1D9B1900}"/>
          </ac:cxnSpMkLst>
        </pc:cxnChg>
      </pc:sldChg>
      <pc:sldChg chg="addSp delSp modSp mod ord">
        <pc:chgData name="松山 ファミリー" userId="9fadbf8cd42e59b5" providerId="LiveId" clId="{45F420EC-16EB-024B-9529-BDE6C054CB38}" dt="2023-02-03T04:09:04.216" v="785" actId="20577"/>
        <pc:sldMkLst>
          <pc:docMk/>
          <pc:sldMk cId="4185337178" sldId="331"/>
        </pc:sldMkLst>
        <pc:spChg chg="add del mod">
          <ac:chgData name="松山 ファミリー" userId="9fadbf8cd42e59b5" providerId="LiveId" clId="{45F420EC-16EB-024B-9529-BDE6C054CB38}" dt="2023-02-03T04:08:09.021" v="748" actId="1076"/>
          <ac:spMkLst>
            <pc:docMk/>
            <pc:sldMk cId="4185337178" sldId="331"/>
            <ac:spMk id="4" creationId="{C8016B18-539A-A648-BE31-1363A2143D1E}"/>
          </ac:spMkLst>
        </pc:spChg>
        <pc:spChg chg="del">
          <ac:chgData name="松山 ファミリー" userId="9fadbf8cd42e59b5" providerId="LiveId" clId="{45F420EC-16EB-024B-9529-BDE6C054CB38}" dt="2023-02-03T04:04:20.003" v="493" actId="478"/>
          <ac:spMkLst>
            <pc:docMk/>
            <pc:sldMk cId="4185337178" sldId="331"/>
            <ac:spMk id="5" creationId="{B48A1BD2-ADDB-FD87-7A4B-0873B98ECF46}"/>
          </ac:spMkLst>
        </pc:spChg>
        <pc:spChg chg="del mod">
          <ac:chgData name="松山 ファミリー" userId="9fadbf8cd42e59b5" providerId="LiveId" clId="{45F420EC-16EB-024B-9529-BDE6C054CB38}" dt="2023-02-03T04:07:20.128" v="731" actId="478"/>
          <ac:spMkLst>
            <pc:docMk/>
            <pc:sldMk cId="4185337178" sldId="331"/>
            <ac:spMk id="6" creationId="{F8E17BC0-5E19-3541-B87F-C625A6F8753F}"/>
          </ac:spMkLst>
        </pc:spChg>
        <pc:spChg chg="add mod">
          <ac:chgData name="松山 ファミリー" userId="9fadbf8cd42e59b5" providerId="LiveId" clId="{45F420EC-16EB-024B-9529-BDE6C054CB38}" dt="2023-02-03T04:08:04.952" v="745"/>
          <ac:spMkLst>
            <pc:docMk/>
            <pc:sldMk cId="4185337178" sldId="331"/>
            <ac:spMk id="7" creationId="{03E490F4-53C8-DCAC-1FF3-40097F73BBA6}"/>
          </ac:spMkLst>
        </pc:spChg>
        <pc:spChg chg="add mod">
          <ac:chgData name="松山 ファミリー" userId="9fadbf8cd42e59b5" providerId="LiveId" clId="{45F420EC-16EB-024B-9529-BDE6C054CB38}" dt="2023-02-03T04:07:37.876" v="739" actId="1076"/>
          <ac:spMkLst>
            <pc:docMk/>
            <pc:sldMk cId="4185337178" sldId="331"/>
            <ac:spMk id="8" creationId="{E7A4B0FC-8025-6AB2-42F7-762644ABD861}"/>
          </ac:spMkLst>
        </pc:spChg>
        <pc:spChg chg="add del mod">
          <ac:chgData name="松山 ファミリー" userId="9fadbf8cd42e59b5" providerId="LiveId" clId="{45F420EC-16EB-024B-9529-BDE6C054CB38}" dt="2023-02-03T04:08:05.786" v="746" actId="767"/>
          <ac:spMkLst>
            <pc:docMk/>
            <pc:sldMk cId="4185337178" sldId="331"/>
            <ac:spMk id="9" creationId="{CEB9EC35-7404-D1BF-5370-62399AED61A9}"/>
          </ac:spMkLst>
        </pc:spChg>
        <pc:spChg chg="add mod">
          <ac:chgData name="松山 ファミリー" userId="9fadbf8cd42e59b5" providerId="LiveId" clId="{45F420EC-16EB-024B-9529-BDE6C054CB38}" dt="2023-02-03T04:08:54.835" v="760" actId="20577"/>
          <ac:spMkLst>
            <pc:docMk/>
            <pc:sldMk cId="4185337178" sldId="331"/>
            <ac:spMk id="11" creationId="{591EBC6B-EFA1-3497-035A-C8022B69EB22}"/>
          </ac:spMkLst>
        </pc:spChg>
        <pc:spChg chg="add mod">
          <ac:chgData name="松山 ファミリー" userId="9fadbf8cd42e59b5" providerId="LiveId" clId="{45F420EC-16EB-024B-9529-BDE6C054CB38}" dt="2023-02-03T04:09:04.216" v="785" actId="20577"/>
          <ac:spMkLst>
            <pc:docMk/>
            <pc:sldMk cId="4185337178" sldId="331"/>
            <ac:spMk id="12" creationId="{8DA754FA-6462-C41E-08BE-4E2F2081DCA8}"/>
          </ac:spMkLst>
        </pc:spChg>
        <pc:grpChg chg="add mod">
          <ac:chgData name="松山 ファミリー" userId="9fadbf8cd42e59b5" providerId="LiveId" clId="{45F420EC-16EB-024B-9529-BDE6C054CB38}" dt="2023-02-03T04:08:26.441" v="750" actId="1076"/>
          <ac:grpSpMkLst>
            <pc:docMk/>
            <pc:sldMk cId="4185337178" sldId="331"/>
            <ac:grpSpMk id="10" creationId="{BAE33701-2370-ED15-363C-A7E028213814}"/>
          </ac:grpSpMkLst>
        </pc:grpChg>
      </pc:sldChg>
      <pc:sldChg chg="addSp delSp modSp mod ord">
        <pc:chgData name="松山 ファミリー" userId="9fadbf8cd42e59b5" providerId="LiveId" clId="{45F420EC-16EB-024B-9529-BDE6C054CB38}" dt="2023-02-03T05:49:23.193" v="1131" actId="20577"/>
        <pc:sldMkLst>
          <pc:docMk/>
          <pc:sldMk cId="373863718" sldId="334"/>
        </pc:sldMkLst>
        <pc:spChg chg="mod">
          <ac:chgData name="松山 ファミリー" userId="9fadbf8cd42e59b5" providerId="LiveId" clId="{45F420EC-16EB-024B-9529-BDE6C054CB38}" dt="2023-02-03T05:42:50.940" v="1084"/>
          <ac:spMkLst>
            <pc:docMk/>
            <pc:sldMk cId="373863718" sldId="334"/>
            <ac:spMk id="2" creationId="{3A38DEEB-4F35-C74D-A1EF-98140184822C}"/>
          </ac:spMkLst>
        </pc:spChg>
        <pc:spChg chg="mod">
          <ac:chgData name="松山 ファミリー" userId="9fadbf8cd42e59b5" providerId="LiveId" clId="{45F420EC-16EB-024B-9529-BDE6C054CB38}" dt="2023-02-03T05:49:23.193" v="1131" actId="20577"/>
          <ac:spMkLst>
            <pc:docMk/>
            <pc:sldMk cId="373863718" sldId="334"/>
            <ac:spMk id="4" creationId="{C8016B18-539A-A648-BE31-1363A2143D1E}"/>
          </ac:spMkLst>
        </pc:spChg>
        <pc:spChg chg="add del mod">
          <ac:chgData name="松山 ファミリー" userId="9fadbf8cd42e59b5" providerId="LiveId" clId="{45F420EC-16EB-024B-9529-BDE6C054CB38}" dt="2023-02-03T05:48:44.560" v="1121" actId="478"/>
          <ac:spMkLst>
            <pc:docMk/>
            <pc:sldMk cId="373863718" sldId="334"/>
            <ac:spMk id="6" creationId="{4ACEB69C-D2C4-8262-9429-985F4BA877A0}"/>
          </ac:spMkLst>
        </pc:spChg>
        <pc:spChg chg="add mod">
          <ac:chgData name="松山 ファミリー" userId="9fadbf8cd42e59b5" providerId="LiveId" clId="{45F420EC-16EB-024B-9529-BDE6C054CB38}" dt="2023-02-03T05:49:09.539" v="1129" actId="1076"/>
          <ac:spMkLst>
            <pc:docMk/>
            <pc:sldMk cId="373863718" sldId="334"/>
            <ac:spMk id="7" creationId="{C894CFA3-3161-7864-05DA-B3BDAD1CCC96}"/>
          </ac:spMkLst>
        </pc:spChg>
        <pc:spChg chg="del">
          <ac:chgData name="松山 ファミリー" userId="9fadbf8cd42e59b5" providerId="LiveId" clId="{45F420EC-16EB-024B-9529-BDE6C054CB38}" dt="2023-02-03T04:29:55.285" v="1010" actId="478"/>
          <ac:spMkLst>
            <pc:docMk/>
            <pc:sldMk cId="373863718" sldId="334"/>
            <ac:spMk id="10" creationId="{0CC32B18-AA0D-BD2D-691F-D11F81696E4C}"/>
          </ac:spMkLst>
        </pc:spChg>
        <pc:grpChg chg="del">
          <ac:chgData name="松山 ファミリー" userId="9fadbf8cd42e59b5" providerId="LiveId" clId="{45F420EC-16EB-024B-9529-BDE6C054CB38}" dt="2023-02-03T04:29:53.150" v="1009" actId="478"/>
          <ac:grpSpMkLst>
            <pc:docMk/>
            <pc:sldMk cId="373863718" sldId="334"/>
            <ac:grpSpMk id="12" creationId="{BD9A209A-AB96-F688-3968-7638816AA4C0}"/>
          </ac:grpSpMkLst>
        </pc:grpChg>
        <pc:picChg chg="add del mod">
          <ac:chgData name="松山 ファミリー" userId="9fadbf8cd42e59b5" providerId="LiveId" clId="{45F420EC-16EB-024B-9529-BDE6C054CB38}" dt="2023-02-03T04:35:17.567" v="1012"/>
          <ac:picMkLst>
            <pc:docMk/>
            <pc:sldMk cId="373863718" sldId="334"/>
            <ac:picMk id="5" creationId="{8076806D-B49C-C2B5-868B-2C15A7150249}"/>
          </ac:picMkLst>
        </pc:picChg>
      </pc:sldChg>
      <pc:sldChg chg="addSp delSp modSp del mod ord">
        <pc:chgData name="松山 ファミリー" userId="9fadbf8cd42e59b5" providerId="LiveId" clId="{45F420EC-16EB-024B-9529-BDE6C054CB38}" dt="2023-02-03T06:00:13.945" v="1151" actId="2696"/>
        <pc:sldMkLst>
          <pc:docMk/>
          <pc:sldMk cId="1356666452" sldId="335"/>
        </pc:sldMkLst>
        <pc:spChg chg="mod">
          <ac:chgData name="松山 ファミリー" userId="9fadbf8cd42e59b5" providerId="LiveId" clId="{45F420EC-16EB-024B-9529-BDE6C054CB38}" dt="2023-02-03T05:42:55.602" v="1085"/>
          <ac:spMkLst>
            <pc:docMk/>
            <pc:sldMk cId="1356666452" sldId="335"/>
            <ac:spMk id="2" creationId="{3A38DEEB-4F35-C74D-A1EF-98140184822C}"/>
          </ac:spMkLst>
        </pc:spChg>
        <pc:spChg chg="mod">
          <ac:chgData name="松山 ファミリー" userId="9fadbf8cd42e59b5" providerId="LiveId" clId="{45F420EC-16EB-024B-9529-BDE6C054CB38}" dt="2023-02-03T04:38:04.473" v="1019" actId="20577"/>
          <ac:spMkLst>
            <pc:docMk/>
            <pc:sldMk cId="1356666452" sldId="335"/>
            <ac:spMk id="4" creationId="{C8016B18-539A-A648-BE31-1363A2143D1E}"/>
          </ac:spMkLst>
        </pc:spChg>
        <pc:spChg chg="del">
          <ac:chgData name="松山 ファミリー" userId="9fadbf8cd42e59b5" providerId="LiveId" clId="{45F420EC-16EB-024B-9529-BDE6C054CB38}" dt="2023-02-03T05:57:09.996" v="1134" actId="478"/>
          <ac:spMkLst>
            <pc:docMk/>
            <pc:sldMk cId="1356666452" sldId="335"/>
            <ac:spMk id="5" creationId="{1E991293-7C99-5C67-C169-F08DC24ABB40}"/>
          </ac:spMkLst>
        </pc:spChg>
        <pc:spChg chg="add del mod">
          <ac:chgData name="松山 ファミリー" userId="9fadbf8cd42e59b5" providerId="LiveId" clId="{45F420EC-16EB-024B-9529-BDE6C054CB38}" dt="2023-02-03T05:57:13.141" v="1136"/>
          <ac:spMkLst>
            <pc:docMk/>
            <pc:sldMk cId="1356666452" sldId="335"/>
            <ac:spMk id="6" creationId="{257DDE82-0E86-61FE-D78A-BE13224BE471}"/>
          </ac:spMkLst>
        </pc:spChg>
      </pc:sldChg>
      <pc:sldChg chg="modSp new del mod">
        <pc:chgData name="松山 ファミリー" userId="9fadbf8cd42e59b5" providerId="LiveId" clId="{45F420EC-16EB-024B-9529-BDE6C054CB38}" dt="2023-02-03T03:36:25.448" v="198" actId="2696"/>
        <pc:sldMkLst>
          <pc:docMk/>
          <pc:sldMk cId="4224305862" sldId="336"/>
        </pc:sldMkLst>
        <pc:spChg chg="mod">
          <ac:chgData name="松山 ファミリー" userId="9fadbf8cd42e59b5" providerId="LiveId" clId="{45F420EC-16EB-024B-9529-BDE6C054CB38}" dt="2023-02-03T03:36:17.606" v="196" actId="20577"/>
          <ac:spMkLst>
            <pc:docMk/>
            <pc:sldMk cId="4224305862" sldId="336"/>
            <ac:spMk id="2" creationId="{F3C93D0A-B197-7565-59EF-2A9243B5C5D3}"/>
          </ac:spMkLst>
        </pc:spChg>
      </pc:sldChg>
      <pc:sldChg chg="add del">
        <pc:chgData name="松山 ファミリー" userId="9fadbf8cd42e59b5" providerId="LiveId" clId="{45F420EC-16EB-024B-9529-BDE6C054CB38}" dt="2023-02-03T05:27:01.479" v="1032" actId="2696"/>
        <pc:sldMkLst>
          <pc:docMk/>
          <pc:sldMk cId="2197588016" sldId="337"/>
        </pc:sldMkLst>
      </pc:sldChg>
      <pc:sldChg chg="addSp delSp modSp add mod">
        <pc:chgData name="松山 ファミリー" userId="9fadbf8cd42e59b5" providerId="LiveId" clId="{45F420EC-16EB-024B-9529-BDE6C054CB38}" dt="2023-02-03T04:00:04.823" v="491" actId="1076"/>
        <pc:sldMkLst>
          <pc:docMk/>
          <pc:sldMk cId="1246384807" sldId="338"/>
        </pc:sldMkLst>
        <pc:spChg chg="del">
          <ac:chgData name="松山 ファミリー" userId="9fadbf8cd42e59b5" providerId="LiveId" clId="{45F420EC-16EB-024B-9529-BDE6C054CB38}" dt="2023-02-03T03:58:23.123" v="478" actId="478"/>
          <ac:spMkLst>
            <pc:docMk/>
            <pc:sldMk cId="1246384807" sldId="338"/>
            <ac:spMk id="3" creationId="{72283222-61FC-C3BB-5939-2162AE11C3EC}"/>
          </ac:spMkLst>
        </pc:spChg>
        <pc:spChg chg="add mod">
          <ac:chgData name="松山 ファミリー" userId="9fadbf8cd42e59b5" providerId="LiveId" clId="{45F420EC-16EB-024B-9529-BDE6C054CB38}" dt="2023-02-03T04:00:04.823" v="491" actId="1076"/>
          <ac:spMkLst>
            <pc:docMk/>
            <pc:sldMk cId="1246384807" sldId="338"/>
            <ac:spMk id="4" creationId="{83C1C149-5EBF-896F-E9A4-EE3EB814D7CB}"/>
          </ac:spMkLst>
        </pc:spChg>
        <pc:spChg chg="del">
          <ac:chgData name="松山 ファミリー" userId="9fadbf8cd42e59b5" providerId="LiveId" clId="{45F420EC-16EB-024B-9529-BDE6C054CB38}" dt="2023-02-03T03:58:22.050" v="477" actId="478"/>
          <ac:spMkLst>
            <pc:docMk/>
            <pc:sldMk cId="1246384807" sldId="338"/>
            <ac:spMk id="9" creationId="{E6A5C5EC-7F97-41F3-DFFA-F1DD95F6ED4C}"/>
          </ac:spMkLst>
        </pc:spChg>
        <pc:spChg chg="del">
          <ac:chgData name="松山 ファミリー" userId="9fadbf8cd42e59b5" providerId="LiveId" clId="{45F420EC-16EB-024B-9529-BDE6C054CB38}" dt="2023-02-03T03:58:18.078" v="472" actId="478"/>
          <ac:spMkLst>
            <pc:docMk/>
            <pc:sldMk cId="1246384807" sldId="338"/>
            <ac:spMk id="10" creationId="{09362C8C-9548-AFAF-9E3E-9E7503E2DEF3}"/>
          </ac:spMkLst>
        </pc:spChg>
        <pc:spChg chg="del">
          <ac:chgData name="松山 ファミリー" userId="9fadbf8cd42e59b5" providerId="LiveId" clId="{45F420EC-16EB-024B-9529-BDE6C054CB38}" dt="2023-02-03T03:58:21.360" v="476" actId="478"/>
          <ac:spMkLst>
            <pc:docMk/>
            <pc:sldMk cId="1246384807" sldId="338"/>
            <ac:spMk id="12" creationId="{41D8B679-4D55-996D-F458-FF60FF9BB400}"/>
          </ac:spMkLst>
        </pc:spChg>
        <pc:spChg chg="del">
          <ac:chgData name="松山 ファミリー" userId="9fadbf8cd42e59b5" providerId="LiveId" clId="{45F420EC-16EB-024B-9529-BDE6C054CB38}" dt="2023-02-03T03:58:19.752" v="474" actId="478"/>
          <ac:spMkLst>
            <pc:docMk/>
            <pc:sldMk cId="1246384807" sldId="338"/>
            <ac:spMk id="15" creationId="{23583552-637D-A527-8698-3D0BF40A92A6}"/>
          </ac:spMkLst>
        </pc:spChg>
        <pc:spChg chg="del">
          <ac:chgData name="松山 ファミリー" userId="9fadbf8cd42e59b5" providerId="LiveId" clId="{45F420EC-16EB-024B-9529-BDE6C054CB38}" dt="2023-02-03T03:58:20.709" v="475" actId="478"/>
          <ac:spMkLst>
            <pc:docMk/>
            <pc:sldMk cId="1246384807" sldId="338"/>
            <ac:spMk id="16" creationId="{CC29D2B6-8DA8-5225-30F5-1E399DC89EE8}"/>
          </ac:spMkLst>
        </pc:spChg>
        <pc:spChg chg="del">
          <ac:chgData name="松山 ファミリー" userId="9fadbf8cd42e59b5" providerId="LiveId" clId="{45F420EC-16EB-024B-9529-BDE6C054CB38}" dt="2023-02-03T03:58:18.721" v="473" actId="478"/>
          <ac:spMkLst>
            <pc:docMk/>
            <pc:sldMk cId="1246384807" sldId="338"/>
            <ac:spMk id="38" creationId="{E70F06AB-293D-F5CA-65BA-17055FD9F4A6}"/>
          </ac:spMkLst>
        </pc:spChg>
      </pc:sldChg>
      <pc:sldChg chg="modSp add del mod">
        <pc:chgData name="松山 ファミリー" userId="9fadbf8cd42e59b5" providerId="LiveId" clId="{45F420EC-16EB-024B-9529-BDE6C054CB38}" dt="2023-02-03T05:27:02.716" v="1034" actId="2696"/>
        <pc:sldMkLst>
          <pc:docMk/>
          <pc:sldMk cId="3879666351" sldId="339"/>
        </pc:sldMkLst>
        <pc:spChg chg="mod">
          <ac:chgData name="松山 ファミリー" userId="9fadbf8cd42e59b5" providerId="LiveId" clId="{45F420EC-16EB-024B-9529-BDE6C054CB38}" dt="2023-02-03T04:18:15.014" v="840" actId="14100"/>
          <ac:spMkLst>
            <pc:docMk/>
            <pc:sldMk cId="3879666351" sldId="339"/>
            <ac:spMk id="6" creationId="{C8841110-A296-CFEE-F8FA-174B7AFD1E03}"/>
          </ac:spMkLst>
        </pc:spChg>
      </pc:sldChg>
      <pc:sldChg chg="delSp modSp add mod">
        <pc:chgData name="松山 ファミリー" userId="9fadbf8cd42e59b5" providerId="LiveId" clId="{45F420EC-16EB-024B-9529-BDE6C054CB38}" dt="2023-02-03T05:42:42.468" v="1083"/>
        <pc:sldMkLst>
          <pc:docMk/>
          <pc:sldMk cId="3754787171" sldId="340"/>
        </pc:sldMkLst>
        <pc:spChg chg="mod">
          <ac:chgData name="松山 ファミリー" userId="9fadbf8cd42e59b5" providerId="LiveId" clId="{45F420EC-16EB-024B-9529-BDE6C054CB38}" dt="2023-02-03T05:42:42.468" v="1083"/>
          <ac:spMkLst>
            <pc:docMk/>
            <pc:sldMk cId="3754787171" sldId="340"/>
            <ac:spMk id="2" creationId="{3A38DEEB-4F35-C74D-A1EF-98140184822C}"/>
          </ac:spMkLst>
        </pc:spChg>
        <pc:spChg chg="mod">
          <ac:chgData name="松山 ファミリー" userId="9fadbf8cd42e59b5" providerId="LiveId" clId="{45F420EC-16EB-024B-9529-BDE6C054CB38}" dt="2023-02-03T04:28:33.750" v="1004" actId="20577"/>
          <ac:spMkLst>
            <pc:docMk/>
            <pc:sldMk cId="3754787171" sldId="340"/>
            <ac:spMk id="4" creationId="{C8016B18-539A-A648-BE31-1363A2143D1E}"/>
          </ac:spMkLst>
        </pc:spChg>
        <pc:spChg chg="del mod">
          <ac:chgData name="松山 ファミリー" userId="9fadbf8cd42e59b5" providerId="LiveId" clId="{45F420EC-16EB-024B-9529-BDE6C054CB38}" dt="2023-02-03T04:28:05.473" v="916" actId="478"/>
          <ac:spMkLst>
            <pc:docMk/>
            <pc:sldMk cId="3754787171" sldId="340"/>
            <ac:spMk id="7" creationId="{E40293C9-53EF-EE44-B1E7-D65B087E54B4}"/>
          </ac:spMkLst>
        </pc:spChg>
        <pc:spChg chg="del">
          <ac:chgData name="松山 ファミリー" userId="9fadbf8cd42e59b5" providerId="LiveId" clId="{45F420EC-16EB-024B-9529-BDE6C054CB38}" dt="2023-02-03T04:28:07.295" v="917" actId="478"/>
          <ac:spMkLst>
            <pc:docMk/>
            <pc:sldMk cId="3754787171" sldId="340"/>
            <ac:spMk id="8" creationId="{9047F47E-BEB4-5453-171E-AFADF0FB6B95}"/>
          </ac:spMkLst>
        </pc:spChg>
        <pc:spChg chg="del">
          <ac:chgData name="松山 ファミリー" userId="9fadbf8cd42e59b5" providerId="LiveId" clId="{45F420EC-16EB-024B-9529-BDE6C054CB38}" dt="2023-02-03T04:28:12.418" v="921" actId="478"/>
          <ac:spMkLst>
            <pc:docMk/>
            <pc:sldMk cId="3754787171" sldId="340"/>
            <ac:spMk id="16" creationId="{E6421B87-3B4D-7B80-8631-5D23345F31AC}"/>
          </ac:spMkLst>
        </pc:spChg>
        <pc:spChg chg="del">
          <ac:chgData name="松山 ファミリー" userId="9fadbf8cd42e59b5" providerId="LiveId" clId="{45F420EC-16EB-024B-9529-BDE6C054CB38}" dt="2023-02-03T04:28:10.188" v="919" actId="478"/>
          <ac:spMkLst>
            <pc:docMk/>
            <pc:sldMk cId="3754787171" sldId="340"/>
            <ac:spMk id="33" creationId="{9A1F430D-3E74-A33D-5CAF-7318266C0A40}"/>
          </ac:spMkLst>
        </pc:spChg>
        <pc:spChg chg="del">
          <ac:chgData name="松山 ファミリー" userId="9fadbf8cd42e59b5" providerId="LiveId" clId="{45F420EC-16EB-024B-9529-BDE6C054CB38}" dt="2023-02-03T04:28:11.035" v="920" actId="478"/>
          <ac:spMkLst>
            <pc:docMk/>
            <pc:sldMk cId="3754787171" sldId="340"/>
            <ac:spMk id="38" creationId="{7309D887-73E5-C322-97CF-256427843FDA}"/>
          </ac:spMkLst>
        </pc:spChg>
        <pc:grpChg chg="del">
          <ac:chgData name="松山 ファミリー" userId="9fadbf8cd42e59b5" providerId="LiveId" clId="{45F420EC-16EB-024B-9529-BDE6C054CB38}" dt="2023-02-03T04:28:13.660" v="922" actId="478"/>
          <ac:grpSpMkLst>
            <pc:docMk/>
            <pc:sldMk cId="3754787171" sldId="340"/>
            <ac:grpSpMk id="30" creationId="{F1CCE838-80F6-9634-DE47-957DD7D563D9}"/>
          </ac:grpSpMkLst>
        </pc:grpChg>
        <pc:grpChg chg="del">
          <ac:chgData name="松山 ファミリー" userId="9fadbf8cd42e59b5" providerId="LiveId" clId="{45F420EC-16EB-024B-9529-BDE6C054CB38}" dt="2023-02-03T04:28:08.995" v="918" actId="478"/>
          <ac:grpSpMkLst>
            <pc:docMk/>
            <pc:sldMk cId="3754787171" sldId="340"/>
            <ac:grpSpMk id="32" creationId="{B7D9349D-FD65-DE1B-B2F3-4C4F87CFA94B}"/>
          </ac:grpSpMkLst>
        </pc:grpChg>
      </pc:sldChg>
      <pc:sldChg chg="add del ord">
        <pc:chgData name="松山 ファミリー" userId="9fadbf8cd42e59b5" providerId="LiveId" clId="{45F420EC-16EB-024B-9529-BDE6C054CB38}" dt="2023-02-03T05:27:03.124" v="1035" actId="2696"/>
        <pc:sldMkLst>
          <pc:docMk/>
          <pc:sldMk cId="1509623175" sldId="341"/>
        </pc:sldMkLst>
      </pc:sldChg>
      <pc:sldChg chg="addSp delSp modSp add del mod">
        <pc:chgData name="松山 ファミリー" userId="9fadbf8cd42e59b5" providerId="LiveId" clId="{45F420EC-16EB-024B-9529-BDE6C054CB38}" dt="2023-02-03T06:02:03.141" v="1239" actId="2696"/>
        <pc:sldMkLst>
          <pc:docMk/>
          <pc:sldMk cId="2028548476" sldId="342"/>
        </pc:sldMkLst>
        <pc:spChg chg="mod">
          <ac:chgData name="松山 ファミリー" userId="9fadbf8cd42e59b5" providerId="LiveId" clId="{45F420EC-16EB-024B-9529-BDE6C054CB38}" dt="2023-02-03T05:43:00.899" v="1086"/>
          <ac:spMkLst>
            <pc:docMk/>
            <pc:sldMk cId="2028548476" sldId="342"/>
            <ac:spMk id="2" creationId="{3A38DEEB-4F35-C74D-A1EF-98140184822C}"/>
          </ac:spMkLst>
        </pc:spChg>
        <pc:spChg chg="mod">
          <ac:chgData name="松山 ファミリー" userId="9fadbf8cd42e59b5" providerId="LiveId" clId="{45F420EC-16EB-024B-9529-BDE6C054CB38}" dt="2023-02-03T04:39:03.596" v="1031" actId="20577"/>
          <ac:spMkLst>
            <pc:docMk/>
            <pc:sldMk cId="2028548476" sldId="342"/>
            <ac:spMk id="4" creationId="{C8016B18-539A-A648-BE31-1363A2143D1E}"/>
          </ac:spMkLst>
        </pc:spChg>
        <pc:spChg chg="add del">
          <ac:chgData name="松山 ファミリー" userId="9fadbf8cd42e59b5" providerId="LiveId" clId="{45F420EC-16EB-024B-9529-BDE6C054CB38}" dt="2023-02-03T04:38:33.031" v="1022" actId="22"/>
          <ac:spMkLst>
            <pc:docMk/>
            <pc:sldMk cId="2028548476" sldId="342"/>
            <ac:spMk id="6" creationId="{2DBBD1D2-5C36-B757-5D8C-D342496744EA}"/>
          </ac:spMkLst>
        </pc:spChg>
        <pc:spChg chg="add del">
          <ac:chgData name="松山 ファミリー" userId="9fadbf8cd42e59b5" providerId="LiveId" clId="{45F420EC-16EB-024B-9529-BDE6C054CB38}" dt="2023-02-03T04:38:34.875" v="1024" actId="22"/>
          <ac:spMkLst>
            <pc:docMk/>
            <pc:sldMk cId="2028548476" sldId="342"/>
            <ac:spMk id="8" creationId="{E09CDCE7-21DF-D012-B66B-D29CA0EB3574}"/>
          </ac:spMkLst>
        </pc:spChg>
      </pc:sldChg>
      <pc:sldChg chg="add del">
        <pc:chgData name="松山 ファミリー" userId="9fadbf8cd42e59b5" providerId="LiveId" clId="{45F420EC-16EB-024B-9529-BDE6C054CB38}" dt="2023-02-03T05:27:03.522" v="1036" actId="2696"/>
        <pc:sldMkLst>
          <pc:docMk/>
          <pc:sldMk cId="408397276" sldId="343"/>
        </pc:sldMkLst>
      </pc:sldChg>
      <pc:sldChg chg="modSp add del mod">
        <pc:chgData name="松山 ファミリー" userId="9fadbf8cd42e59b5" providerId="LiveId" clId="{45F420EC-16EB-024B-9529-BDE6C054CB38}" dt="2023-02-03T06:02:03.774" v="1240" actId="2696"/>
        <pc:sldMkLst>
          <pc:docMk/>
          <pc:sldMk cId="3209864782" sldId="344"/>
        </pc:sldMkLst>
        <pc:spChg chg="mod">
          <ac:chgData name="松山 ファミリー" userId="9fadbf8cd42e59b5" providerId="LiveId" clId="{45F420EC-16EB-024B-9529-BDE6C054CB38}" dt="2023-02-03T05:43:07.937" v="1087"/>
          <ac:spMkLst>
            <pc:docMk/>
            <pc:sldMk cId="3209864782" sldId="344"/>
            <ac:spMk id="2" creationId="{3A38DEEB-4F35-C74D-A1EF-98140184822C}"/>
          </ac:spMkLst>
        </pc:spChg>
        <pc:spChg chg="mod">
          <ac:chgData name="松山 ファミリー" userId="9fadbf8cd42e59b5" providerId="LiveId" clId="{45F420EC-16EB-024B-9529-BDE6C054CB38}" dt="2023-02-03T04:39:00.044" v="1030" actId="5793"/>
          <ac:spMkLst>
            <pc:docMk/>
            <pc:sldMk cId="3209864782" sldId="344"/>
            <ac:spMk id="4" creationId="{C8016B18-539A-A648-BE31-1363A2143D1E}"/>
          </ac:spMkLst>
        </pc:spChg>
      </pc:sldChg>
      <pc:sldChg chg="add del">
        <pc:chgData name="松山 ファミリー" userId="9fadbf8cd42e59b5" providerId="LiveId" clId="{45F420EC-16EB-024B-9529-BDE6C054CB38}" dt="2023-02-03T05:27:23.614" v="1038"/>
        <pc:sldMkLst>
          <pc:docMk/>
          <pc:sldMk cId="2549276856" sldId="345"/>
        </pc:sldMkLst>
      </pc:sldChg>
      <pc:sldChg chg="addSp delSp modSp add mod ord">
        <pc:chgData name="松山 ファミリー" userId="9fadbf8cd42e59b5" providerId="LiveId" clId="{45F420EC-16EB-024B-9529-BDE6C054CB38}" dt="2023-02-03T05:45:41.500" v="1095" actId="27636"/>
        <pc:sldMkLst>
          <pc:docMk/>
          <pc:sldMk cId="3711080238" sldId="345"/>
        </pc:sldMkLst>
        <pc:spChg chg="mod">
          <ac:chgData name="松山 ファミリー" userId="9fadbf8cd42e59b5" providerId="LiveId" clId="{45F420EC-16EB-024B-9529-BDE6C054CB38}" dt="2023-02-03T05:45:41.500" v="1095" actId="27636"/>
          <ac:spMkLst>
            <pc:docMk/>
            <pc:sldMk cId="3711080238" sldId="345"/>
            <ac:spMk id="2" creationId="{B0B7B5AA-F71E-5840-9739-A2938CFF51B2}"/>
          </ac:spMkLst>
        </pc:spChg>
        <pc:grpChg chg="del">
          <ac:chgData name="松山 ファミリー" userId="9fadbf8cd42e59b5" providerId="LiveId" clId="{45F420EC-16EB-024B-9529-BDE6C054CB38}" dt="2023-02-03T05:28:11.679" v="1042" actId="478"/>
          <ac:grpSpMkLst>
            <pc:docMk/>
            <pc:sldMk cId="3711080238" sldId="345"/>
            <ac:grpSpMk id="4" creationId="{1F76FA54-9720-487D-4B89-DF1C829B3DB9}"/>
          </ac:grpSpMkLst>
        </pc:grpChg>
        <pc:grpChg chg="del">
          <ac:chgData name="松山 ファミリー" userId="9fadbf8cd42e59b5" providerId="LiveId" clId="{45F420EC-16EB-024B-9529-BDE6C054CB38}" dt="2023-02-03T05:28:12.734" v="1044" actId="478"/>
          <ac:grpSpMkLst>
            <pc:docMk/>
            <pc:sldMk cId="3711080238" sldId="345"/>
            <ac:grpSpMk id="8" creationId="{B40B6869-F555-010F-7680-A39A4F190803}"/>
          </ac:grpSpMkLst>
        </pc:grpChg>
        <pc:grpChg chg="del">
          <ac:chgData name="松山 ファミリー" userId="9fadbf8cd42e59b5" providerId="LiveId" clId="{45F420EC-16EB-024B-9529-BDE6C054CB38}" dt="2023-02-03T05:28:11.010" v="1041" actId="478"/>
          <ac:grpSpMkLst>
            <pc:docMk/>
            <pc:sldMk cId="3711080238" sldId="345"/>
            <ac:grpSpMk id="25" creationId="{5C252DA8-C1D7-2978-ECC7-5E966498235B}"/>
          </ac:grpSpMkLst>
        </pc:grpChg>
        <pc:grpChg chg="del mod">
          <ac:chgData name="松山 ファミリー" userId="9fadbf8cd42e59b5" providerId="LiveId" clId="{45F420EC-16EB-024B-9529-BDE6C054CB38}" dt="2023-02-03T05:28:12.246" v="1043" actId="478"/>
          <ac:grpSpMkLst>
            <pc:docMk/>
            <pc:sldMk cId="3711080238" sldId="345"/>
            <ac:grpSpMk id="27" creationId="{5AD15E28-49CD-A837-F073-061D32BB720B}"/>
          </ac:grpSpMkLst>
        </pc:grpChg>
        <pc:picChg chg="add mod">
          <ac:chgData name="松山 ファミリー" userId="9fadbf8cd42e59b5" providerId="LiveId" clId="{45F420EC-16EB-024B-9529-BDE6C054CB38}" dt="2023-02-03T05:29:06.709" v="1051" actId="1076"/>
          <ac:picMkLst>
            <pc:docMk/>
            <pc:sldMk cId="3711080238" sldId="345"/>
            <ac:picMk id="7" creationId="{D018A320-FDC0-05F8-390C-898624AA2169}"/>
          </ac:picMkLst>
        </pc:picChg>
        <pc:picChg chg="add mod">
          <ac:chgData name="松山 ファミリー" userId="9fadbf8cd42e59b5" providerId="LiveId" clId="{45F420EC-16EB-024B-9529-BDE6C054CB38}" dt="2023-02-03T05:29:25.098" v="1054" actId="1076"/>
          <ac:picMkLst>
            <pc:docMk/>
            <pc:sldMk cId="3711080238" sldId="345"/>
            <ac:picMk id="12" creationId="{CB52FA2B-44BE-FC9D-C75C-638EDA09FA00}"/>
          </ac:picMkLst>
        </pc:picChg>
      </pc:sldChg>
      <pc:sldChg chg="addSp delSp modSp add mod">
        <pc:chgData name="松山 ファミリー" userId="9fadbf8cd42e59b5" providerId="LiveId" clId="{45F420EC-16EB-024B-9529-BDE6C054CB38}" dt="2023-02-03T06:17:27.498" v="1280" actId="1076"/>
        <pc:sldMkLst>
          <pc:docMk/>
          <pc:sldMk cId="3334296422" sldId="346"/>
        </pc:sldMkLst>
        <pc:spChg chg="mod">
          <ac:chgData name="松山 ファミリー" userId="9fadbf8cd42e59b5" providerId="LiveId" clId="{45F420EC-16EB-024B-9529-BDE6C054CB38}" dt="2023-02-03T05:43:33.501" v="1091" actId="20577"/>
          <ac:spMkLst>
            <pc:docMk/>
            <pc:sldMk cId="3334296422" sldId="346"/>
            <ac:spMk id="2" creationId="{B0B7B5AA-F71E-5840-9739-A2938CFF51B2}"/>
          </ac:spMkLst>
        </pc:spChg>
        <pc:spChg chg="add mod">
          <ac:chgData name="松山 ファミリー" userId="9fadbf8cd42e59b5" providerId="LiveId" clId="{45F420EC-16EB-024B-9529-BDE6C054CB38}" dt="2023-02-03T06:17:27.498" v="1280" actId="1076"/>
          <ac:spMkLst>
            <pc:docMk/>
            <pc:sldMk cId="3334296422" sldId="346"/>
            <ac:spMk id="4" creationId="{7C2BF82F-0849-ABF9-712D-EEBB42E109EA}"/>
          </ac:spMkLst>
        </pc:spChg>
        <pc:picChg chg="add del">
          <ac:chgData name="松山 ファミリー" userId="9fadbf8cd42e59b5" providerId="LiveId" clId="{45F420EC-16EB-024B-9529-BDE6C054CB38}" dt="2023-02-03T06:16:56.688" v="1272" actId="478"/>
          <ac:picMkLst>
            <pc:docMk/>
            <pc:sldMk cId="3334296422" sldId="346"/>
            <ac:picMk id="5" creationId="{13091804-AC9D-1436-DD2B-249C17302E10}"/>
          </ac:picMkLst>
        </pc:picChg>
        <pc:picChg chg="add mod">
          <ac:chgData name="松山 ファミリー" userId="9fadbf8cd42e59b5" providerId="LiveId" clId="{45F420EC-16EB-024B-9529-BDE6C054CB38}" dt="2023-02-03T06:17:20.779" v="1279" actId="1076"/>
          <ac:picMkLst>
            <pc:docMk/>
            <pc:sldMk cId="3334296422" sldId="346"/>
            <ac:picMk id="6" creationId="{36389E10-39FA-8E30-FC79-DEBA5A44BD0C}"/>
          </ac:picMkLst>
        </pc:picChg>
      </pc:sldChg>
      <pc:sldChg chg="modSp add mod">
        <pc:chgData name="松山 ファミリー" userId="9fadbf8cd42e59b5" providerId="LiveId" clId="{45F420EC-16EB-024B-9529-BDE6C054CB38}" dt="2023-02-03T05:43:39.323" v="1093" actId="27636"/>
        <pc:sldMkLst>
          <pc:docMk/>
          <pc:sldMk cId="113389697" sldId="347"/>
        </pc:sldMkLst>
        <pc:spChg chg="mod">
          <ac:chgData name="松山 ファミリー" userId="9fadbf8cd42e59b5" providerId="LiveId" clId="{45F420EC-16EB-024B-9529-BDE6C054CB38}" dt="2023-02-03T05:43:39.323" v="1093" actId="27636"/>
          <ac:spMkLst>
            <pc:docMk/>
            <pc:sldMk cId="113389697" sldId="347"/>
            <ac:spMk id="2" creationId="{B0B7B5AA-F71E-5840-9739-A2938CFF51B2}"/>
          </ac:spMkLst>
        </pc:spChg>
      </pc:sldChg>
      <pc:sldChg chg="addSp delSp modSp add mod">
        <pc:chgData name="松山 ファミリー" userId="9fadbf8cd42e59b5" providerId="LiveId" clId="{45F420EC-16EB-024B-9529-BDE6C054CB38}" dt="2023-02-03T06:00:02.207" v="1150"/>
        <pc:sldMkLst>
          <pc:docMk/>
          <pc:sldMk cId="4096863220" sldId="348"/>
        </pc:sldMkLst>
        <pc:spChg chg="mod">
          <ac:chgData name="松山 ファミリー" userId="9fadbf8cd42e59b5" providerId="LiveId" clId="{45F420EC-16EB-024B-9529-BDE6C054CB38}" dt="2023-02-03T06:00:02.207" v="1150"/>
          <ac:spMkLst>
            <pc:docMk/>
            <pc:sldMk cId="4096863220" sldId="348"/>
            <ac:spMk id="4" creationId="{C8016B18-539A-A648-BE31-1363A2143D1E}"/>
          </ac:spMkLst>
        </pc:spChg>
        <pc:spChg chg="add mod">
          <ac:chgData name="松山 ファミリー" userId="9fadbf8cd42e59b5" providerId="LiveId" clId="{45F420EC-16EB-024B-9529-BDE6C054CB38}" dt="2023-02-03T05:59:47.371" v="1149" actId="1076"/>
          <ac:spMkLst>
            <pc:docMk/>
            <pc:sldMk cId="4096863220" sldId="348"/>
            <ac:spMk id="5" creationId="{4E136E7C-D97D-D5FE-44C3-6D2876C1DF79}"/>
          </ac:spMkLst>
        </pc:spChg>
        <pc:spChg chg="del">
          <ac:chgData name="松山 ファミリー" userId="9fadbf8cd42e59b5" providerId="LiveId" clId="{45F420EC-16EB-024B-9529-BDE6C054CB38}" dt="2023-02-03T05:57:16.990" v="1137" actId="478"/>
          <ac:spMkLst>
            <pc:docMk/>
            <pc:sldMk cId="4096863220" sldId="348"/>
            <ac:spMk id="7" creationId="{C894CFA3-3161-7864-05DA-B3BDAD1CCC96}"/>
          </ac:spMkLst>
        </pc:spChg>
      </pc:sldChg>
      <pc:sldChg chg="delSp modSp add del mod">
        <pc:chgData name="松山 ファミリー" userId="9fadbf8cd42e59b5" providerId="LiveId" clId="{45F420EC-16EB-024B-9529-BDE6C054CB38}" dt="2023-02-03T06:01:06.366" v="1231" actId="20577"/>
        <pc:sldMkLst>
          <pc:docMk/>
          <pc:sldMk cId="1148534023" sldId="349"/>
        </pc:sldMkLst>
        <pc:spChg chg="mod">
          <ac:chgData name="松山 ファミリー" userId="9fadbf8cd42e59b5" providerId="LiveId" clId="{45F420EC-16EB-024B-9529-BDE6C054CB38}" dt="2023-02-03T06:01:06.366" v="1231" actId="20577"/>
          <ac:spMkLst>
            <pc:docMk/>
            <pc:sldMk cId="1148534023" sldId="349"/>
            <ac:spMk id="4" creationId="{C8016B18-539A-A648-BE31-1363A2143D1E}"/>
          </ac:spMkLst>
        </pc:spChg>
        <pc:spChg chg="del">
          <ac:chgData name="松山 ファミリー" userId="9fadbf8cd42e59b5" providerId="LiveId" clId="{45F420EC-16EB-024B-9529-BDE6C054CB38}" dt="2023-02-03T06:00:53.909" v="1189" actId="478"/>
          <ac:spMkLst>
            <pc:docMk/>
            <pc:sldMk cId="1148534023" sldId="349"/>
            <ac:spMk id="5" creationId="{4E136E7C-D97D-D5FE-44C3-6D2876C1DF79}"/>
          </ac:spMkLst>
        </pc:spChg>
      </pc:sldChg>
      <pc:sldChg chg="modSp add mod">
        <pc:chgData name="松山 ファミリー" userId="9fadbf8cd42e59b5" providerId="LiveId" clId="{45F420EC-16EB-024B-9529-BDE6C054CB38}" dt="2023-02-03T06:01:29.936" v="1238" actId="20577"/>
        <pc:sldMkLst>
          <pc:docMk/>
          <pc:sldMk cId="1469010221" sldId="350"/>
        </pc:sldMkLst>
        <pc:spChg chg="mod">
          <ac:chgData name="松山 ファミリー" userId="9fadbf8cd42e59b5" providerId="LiveId" clId="{45F420EC-16EB-024B-9529-BDE6C054CB38}" dt="2023-02-03T06:01:29.936" v="1238" actId="20577"/>
          <ac:spMkLst>
            <pc:docMk/>
            <pc:sldMk cId="1469010221" sldId="350"/>
            <ac:spMk id="4" creationId="{C8016B18-539A-A648-BE31-1363A2143D1E}"/>
          </ac:spMkLst>
        </pc:spChg>
      </pc:sldChg>
    </pc:docChg>
  </pc:docChgLst>
  <pc:docChgLst>
    <pc:chgData name="松山 ファミリー" userId="9fadbf8cd42e59b5" providerId="LiveId" clId="{580DA69E-0A6F-F04B-B4BD-0E74433F3C41}"/>
    <pc:docChg chg="undo redo custSel addSld delSld modSld sldOrd">
      <pc:chgData name="松山 ファミリー" userId="9fadbf8cd42e59b5" providerId="LiveId" clId="{580DA69E-0A6F-F04B-B4BD-0E74433F3C41}" dt="2022-09-26T16:15:57.658" v="6229" actId="14100"/>
      <pc:docMkLst>
        <pc:docMk/>
      </pc:docMkLst>
      <pc:sldChg chg="delSp modSp mod modNotesTx">
        <pc:chgData name="松山 ファミリー" userId="9fadbf8cd42e59b5" providerId="LiveId" clId="{580DA69E-0A6F-F04B-B4BD-0E74433F3C41}" dt="2022-09-26T05:23:58.680" v="3725" actId="20577"/>
        <pc:sldMkLst>
          <pc:docMk/>
          <pc:sldMk cId="3350306855" sldId="256"/>
        </pc:sldMkLst>
        <pc:spChg chg="del">
          <ac:chgData name="松山 ファミリー" userId="9fadbf8cd42e59b5" providerId="LiveId" clId="{580DA69E-0A6F-F04B-B4BD-0E74433F3C41}" dt="2022-09-20T08:32:50.595" v="580" actId="478"/>
          <ac:spMkLst>
            <pc:docMk/>
            <pc:sldMk cId="3350306855" sldId="256"/>
            <ac:spMk id="5" creationId="{4B58ED3B-D3CA-5A40-AACC-B97FB9E2784B}"/>
          </ac:spMkLst>
        </pc:spChg>
        <pc:spChg chg="mod">
          <ac:chgData name="松山 ファミリー" userId="9fadbf8cd42e59b5" providerId="LiveId" clId="{580DA69E-0A6F-F04B-B4BD-0E74433F3C41}" dt="2022-09-26T05:23:58.680" v="3725" actId="20577"/>
          <ac:spMkLst>
            <pc:docMk/>
            <pc:sldMk cId="3350306855" sldId="256"/>
            <ac:spMk id="10" creationId="{D940A54F-A160-290F-94C7-91EE79FA6FD2}"/>
          </ac:spMkLst>
        </pc:spChg>
      </pc:sldChg>
      <pc:sldChg chg="addSp delSp modSp mod ord modShow modNotesTx">
        <pc:chgData name="松山 ファミリー" userId="9fadbf8cd42e59b5" providerId="LiveId" clId="{580DA69E-0A6F-F04B-B4BD-0E74433F3C41}" dt="2022-09-26T05:33:43.143" v="3972" actId="729"/>
        <pc:sldMkLst>
          <pc:docMk/>
          <pc:sldMk cId="834169117" sldId="257"/>
        </pc:sldMkLst>
        <pc:spChg chg="mod">
          <ac:chgData name="松山 ファミリー" userId="9fadbf8cd42e59b5" providerId="LiveId" clId="{580DA69E-0A6F-F04B-B4BD-0E74433F3C41}" dt="2022-09-20T08:38:58.455" v="658" actId="1076"/>
          <ac:spMkLst>
            <pc:docMk/>
            <pc:sldMk cId="834169117" sldId="257"/>
            <ac:spMk id="4" creationId="{C8016B18-539A-A648-BE31-1363A2143D1E}"/>
          </ac:spMkLst>
        </pc:spChg>
        <pc:spChg chg="del">
          <ac:chgData name="松山 ファミリー" userId="9fadbf8cd42e59b5" providerId="LiveId" clId="{580DA69E-0A6F-F04B-B4BD-0E74433F3C41}" dt="2022-09-20T08:06:37.368" v="138" actId="478"/>
          <ac:spMkLst>
            <pc:docMk/>
            <pc:sldMk cId="834169117" sldId="257"/>
            <ac:spMk id="5" creationId="{EA25771F-0CAB-A14D-95DE-6E378B42F863}"/>
          </ac:spMkLst>
        </pc:spChg>
        <pc:spChg chg="mod">
          <ac:chgData name="松山 ファミリー" userId="9fadbf8cd42e59b5" providerId="LiveId" clId="{580DA69E-0A6F-F04B-B4BD-0E74433F3C41}" dt="2022-09-20T12:23:48.530" v="3170" actId="122"/>
          <ac:spMkLst>
            <pc:docMk/>
            <pc:sldMk cId="834169117" sldId="257"/>
            <ac:spMk id="6" creationId="{F8E17BC0-5E19-3541-B87F-C625A6F8753F}"/>
          </ac:spMkLst>
        </pc:spChg>
        <pc:spChg chg="add mod">
          <ac:chgData name="松山 ファミリー" userId="9fadbf8cd42e59b5" providerId="LiveId" clId="{580DA69E-0A6F-F04B-B4BD-0E74433F3C41}" dt="2022-09-20T08:38:20.994" v="657" actId="1076"/>
          <ac:spMkLst>
            <pc:docMk/>
            <pc:sldMk cId="834169117" sldId="257"/>
            <ac:spMk id="7" creationId="{68D5F3B4-FD24-560B-C1D4-F9DCABD6D475}"/>
          </ac:spMkLst>
        </pc:spChg>
      </pc:sldChg>
      <pc:sldChg chg="addSp delSp modSp mod ord modNotesTx">
        <pc:chgData name="松山 ファミリー" userId="9fadbf8cd42e59b5" providerId="LiveId" clId="{580DA69E-0A6F-F04B-B4BD-0E74433F3C41}" dt="2022-09-20T12:21:20.731" v="3123" actId="20577"/>
        <pc:sldMkLst>
          <pc:docMk/>
          <pc:sldMk cId="3802312725" sldId="259"/>
        </pc:sldMkLst>
        <pc:spChg chg="mod">
          <ac:chgData name="松山 ファミリー" userId="9fadbf8cd42e59b5" providerId="LiveId" clId="{580DA69E-0A6F-F04B-B4BD-0E74433F3C41}" dt="2022-09-20T12:21:20.731" v="3123" actId="20577"/>
          <ac:spMkLst>
            <pc:docMk/>
            <pc:sldMk cId="3802312725" sldId="259"/>
            <ac:spMk id="2" creationId="{A70EEDFD-5E99-B94B-828C-85614590A8DB}"/>
          </ac:spMkLst>
        </pc:spChg>
        <pc:spChg chg="mod">
          <ac:chgData name="松山 ファミリー" userId="9fadbf8cd42e59b5" providerId="LiveId" clId="{580DA69E-0A6F-F04B-B4BD-0E74433F3C41}" dt="2022-09-20T08:42:13.753" v="715" actId="20577"/>
          <ac:spMkLst>
            <pc:docMk/>
            <pc:sldMk cId="3802312725" sldId="259"/>
            <ac:spMk id="3" creationId="{D0A05B65-B224-9445-AEAD-152B26A126CD}"/>
          </ac:spMkLst>
        </pc:spChg>
        <pc:spChg chg="mod">
          <ac:chgData name="松山 ファミリー" userId="9fadbf8cd42e59b5" providerId="LiveId" clId="{580DA69E-0A6F-F04B-B4BD-0E74433F3C41}" dt="2022-09-20T10:11:48.680" v="977" actId="20577"/>
          <ac:spMkLst>
            <pc:docMk/>
            <pc:sldMk cId="3802312725" sldId="259"/>
            <ac:spMk id="4" creationId="{A163FE81-BDC7-4F41-8E4E-3075C335352C}"/>
          </ac:spMkLst>
        </pc:spChg>
        <pc:spChg chg="add mod">
          <ac:chgData name="松山 ファミリー" userId="9fadbf8cd42e59b5" providerId="LiveId" clId="{580DA69E-0A6F-F04B-B4BD-0E74433F3C41}" dt="2022-09-20T10:12:13.007" v="980" actId="14100"/>
          <ac:spMkLst>
            <pc:docMk/>
            <pc:sldMk cId="3802312725" sldId="259"/>
            <ac:spMk id="8" creationId="{D7324A8B-3747-0767-D5FD-E284601E6BBC}"/>
          </ac:spMkLst>
        </pc:spChg>
        <pc:spChg chg="add mod">
          <ac:chgData name="松山 ファミリー" userId="9fadbf8cd42e59b5" providerId="LiveId" clId="{580DA69E-0A6F-F04B-B4BD-0E74433F3C41}" dt="2022-09-20T10:08:56.914" v="894" actId="207"/>
          <ac:spMkLst>
            <pc:docMk/>
            <pc:sldMk cId="3802312725" sldId="259"/>
            <ac:spMk id="9" creationId="{D7E95E3D-A6A9-D0FB-CE45-BCBFDD5B429F}"/>
          </ac:spMkLst>
        </pc:spChg>
        <pc:spChg chg="add del mod">
          <ac:chgData name="松山 ファミリー" userId="9fadbf8cd42e59b5" providerId="LiveId" clId="{580DA69E-0A6F-F04B-B4BD-0E74433F3C41}" dt="2022-09-20T10:09:50.938" v="905"/>
          <ac:spMkLst>
            <pc:docMk/>
            <pc:sldMk cId="3802312725" sldId="259"/>
            <ac:spMk id="10" creationId="{7746D11F-F5C3-0BCC-00F8-DFDD9FB6616F}"/>
          </ac:spMkLst>
        </pc:spChg>
        <pc:picChg chg="add del mod">
          <ac:chgData name="松山 ファミリー" userId="9fadbf8cd42e59b5" providerId="LiveId" clId="{580DA69E-0A6F-F04B-B4BD-0E74433F3C41}" dt="2022-09-20T10:09:43.582" v="902" actId="478"/>
          <ac:picMkLst>
            <pc:docMk/>
            <pc:sldMk cId="3802312725" sldId="259"/>
            <ac:picMk id="7" creationId="{415EB980-ED58-978F-A1A0-B54156057B91}"/>
          </ac:picMkLst>
        </pc:picChg>
        <pc:picChg chg="add mod">
          <ac:chgData name="松山 ファミリー" userId="9fadbf8cd42e59b5" providerId="LiveId" clId="{580DA69E-0A6F-F04B-B4BD-0E74433F3C41}" dt="2022-09-20T10:12:08.336" v="979" actId="1076"/>
          <ac:picMkLst>
            <pc:docMk/>
            <pc:sldMk cId="3802312725" sldId="259"/>
            <ac:picMk id="12" creationId="{6037FFF1-B8B0-B048-8CB3-C5F0EAB6805E}"/>
          </ac:picMkLst>
        </pc:picChg>
        <pc:picChg chg="del">
          <ac:chgData name="松山 ファミリー" userId="9fadbf8cd42e59b5" providerId="LiveId" clId="{580DA69E-0A6F-F04B-B4BD-0E74433F3C41}" dt="2022-09-20T08:42:10.159" v="714" actId="478"/>
          <ac:picMkLst>
            <pc:docMk/>
            <pc:sldMk cId="3802312725" sldId="259"/>
            <ac:picMk id="1026" creationId="{0BB7BB11-4C55-3F4C-AC88-4E8B7D967940}"/>
          </ac:picMkLst>
        </pc:picChg>
      </pc:sldChg>
      <pc:sldChg chg="addSp delSp modSp del mod">
        <pc:chgData name="松山 ファミリー" userId="9fadbf8cd42e59b5" providerId="LiveId" clId="{580DA69E-0A6F-F04B-B4BD-0E74433F3C41}" dt="2022-09-26T06:19:19.023" v="4206" actId="2696"/>
        <pc:sldMkLst>
          <pc:docMk/>
          <pc:sldMk cId="899234248" sldId="266"/>
        </pc:sldMkLst>
        <pc:spChg chg="mod">
          <ac:chgData name="松山 ファミリー" userId="9fadbf8cd42e59b5" providerId="LiveId" clId="{580DA69E-0A6F-F04B-B4BD-0E74433F3C41}" dt="2022-09-20T13:40:16.107" v="3214" actId="20577"/>
          <ac:spMkLst>
            <pc:docMk/>
            <pc:sldMk cId="899234248" sldId="266"/>
            <ac:spMk id="2" creationId="{B0B7B5AA-F71E-5840-9739-A2938CFF51B2}"/>
          </ac:spMkLst>
        </pc:spChg>
        <pc:spChg chg="add mod">
          <ac:chgData name="松山 ファミリー" userId="9fadbf8cd42e59b5" providerId="LiveId" clId="{580DA69E-0A6F-F04B-B4BD-0E74433F3C41}" dt="2022-09-20T13:47:17.639" v="3644" actId="1076"/>
          <ac:spMkLst>
            <pc:docMk/>
            <pc:sldMk cId="899234248" sldId="266"/>
            <ac:spMk id="6" creationId="{0DE0CB4D-0373-F2DE-4DA1-0C031886377E}"/>
          </ac:spMkLst>
        </pc:spChg>
        <pc:graphicFrameChg chg="del">
          <ac:chgData name="松山 ファミリー" userId="9fadbf8cd42e59b5" providerId="LiveId" clId="{580DA69E-0A6F-F04B-B4BD-0E74433F3C41}" dt="2022-09-20T13:40:19.834" v="3215" actId="478"/>
          <ac:graphicFrameMkLst>
            <pc:docMk/>
            <pc:sldMk cId="899234248" sldId="266"/>
            <ac:graphicFrameMk id="4" creationId="{471C6F12-C1FE-5949-A67B-352BEBB7EC5B}"/>
          </ac:graphicFrameMkLst>
        </pc:graphicFrameChg>
        <pc:graphicFrameChg chg="add mod modGraphic">
          <ac:chgData name="松山 ファミリー" userId="9fadbf8cd42e59b5" providerId="LiveId" clId="{580DA69E-0A6F-F04B-B4BD-0E74433F3C41}" dt="2022-09-20T13:46:17.235" v="3547" actId="1076"/>
          <ac:graphicFrameMkLst>
            <pc:docMk/>
            <pc:sldMk cId="899234248" sldId="266"/>
            <ac:graphicFrameMk id="5" creationId="{328DECAA-C2BA-89FC-041A-10D8FC19C1EA}"/>
          </ac:graphicFrameMkLst>
        </pc:graphicFrameChg>
      </pc:sldChg>
      <pc:sldChg chg="modSp mod modShow">
        <pc:chgData name="松山 ファミリー" userId="9fadbf8cd42e59b5" providerId="LiveId" clId="{580DA69E-0A6F-F04B-B4BD-0E74433F3C41}" dt="2022-09-26T05:33:37.676" v="3969" actId="729"/>
        <pc:sldMkLst>
          <pc:docMk/>
          <pc:sldMk cId="1033652333" sldId="312"/>
        </pc:sldMkLst>
        <pc:spChg chg="mod">
          <ac:chgData name="松山 ファミリー" userId="9fadbf8cd42e59b5" providerId="LiveId" clId="{580DA69E-0A6F-F04B-B4BD-0E74433F3C41}" dt="2022-09-20T13:39:57.981" v="3179" actId="20577"/>
          <ac:spMkLst>
            <pc:docMk/>
            <pc:sldMk cId="1033652333" sldId="312"/>
            <ac:spMk id="2" creationId="{B0B7B5AA-F71E-5840-9739-A2938CFF51B2}"/>
          </ac:spMkLst>
        </pc:spChg>
      </pc:sldChg>
      <pc:sldChg chg="mod modShow">
        <pc:chgData name="松山 ファミリー" userId="9fadbf8cd42e59b5" providerId="LiveId" clId="{580DA69E-0A6F-F04B-B4BD-0E74433F3C41}" dt="2022-09-26T05:33:41.406" v="3971" actId="729"/>
        <pc:sldMkLst>
          <pc:docMk/>
          <pc:sldMk cId="3958916502" sldId="315"/>
        </pc:sldMkLst>
      </pc:sldChg>
      <pc:sldChg chg="modSp add del mod">
        <pc:chgData name="松山 ファミリー" userId="9fadbf8cd42e59b5" providerId="LiveId" clId="{580DA69E-0A6F-F04B-B4BD-0E74433F3C41}" dt="2022-09-20T12:20:09.268" v="3119" actId="2696"/>
        <pc:sldMkLst>
          <pc:docMk/>
          <pc:sldMk cId="3339185423" sldId="316"/>
        </pc:sldMkLst>
        <pc:spChg chg="mod">
          <ac:chgData name="松山 ファミリー" userId="9fadbf8cd42e59b5" providerId="LiveId" clId="{580DA69E-0A6F-F04B-B4BD-0E74433F3C41}" dt="2022-09-20T08:39:13.993" v="661" actId="20577"/>
          <ac:spMkLst>
            <pc:docMk/>
            <pc:sldMk cId="3339185423" sldId="316"/>
            <ac:spMk id="2" creationId="{3A38DEEB-4F35-C74D-A1EF-98140184822C}"/>
          </ac:spMkLst>
        </pc:spChg>
      </pc:sldChg>
      <pc:sldChg chg="addSp delSp modSp add mod ord modShow modNotesTx">
        <pc:chgData name="松山 ファミリー" userId="9fadbf8cd42e59b5" providerId="LiveId" clId="{580DA69E-0A6F-F04B-B4BD-0E74433F3C41}" dt="2022-09-26T05:33:46.373" v="3973" actId="729"/>
        <pc:sldMkLst>
          <pc:docMk/>
          <pc:sldMk cId="3149279028" sldId="317"/>
        </pc:sldMkLst>
        <pc:spChg chg="mod">
          <ac:chgData name="松山 ファミリー" userId="9fadbf8cd42e59b5" providerId="LiveId" clId="{580DA69E-0A6F-F04B-B4BD-0E74433F3C41}" dt="2022-09-20T13:08:53.097" v="3173" actId="20577"/>
          <ac:spMkLst>
            <pc:docMk/>
            <pc:sldMk cId="3149279028" sldId="317"/>
            <ac:spMk id="2" creationId="{A70EEDFD-5E99-B94B-828C-85614590A8DB}"/>
          </ac:spMkLst>
        </pc:spChg>
        <pc:spChg chg="mod">
          <ac:chgData name="松山 ファミリー" userId="9fadbf8cd42e59b5" providerId="LiveId" clId="{580DA69E-0A6F-F04B-B4BD-0E74433F3C41}" dt="2022-09-20T11:06:42.568" v="1105" actId="20577"/>
          <ac:spMkLst>
            <pc:docMk/>
            <pc:sldMk cId="3149279028" sldId="317"/>
            <ac:spMk id="3" creationId="{D0A05B65-B224-9445-AEAD-152B26A126CD}"/>
          </ac:spMkLst>
        </pc:spChg>
        <pc:spChg chg="del">
          <ac:chgData name="松山 ファミリー" userId="9fadbf8cd42e59b5" providerId="LiveId" clId="{580DA69E-0A6F-F04B-B4BD-0E74433F3C41}" dt="2022-09-20T11:06:57.011" v="1109" actId="478"/>
          <ac:spMkLst>
            <pc:docMk/>
            <pc:sldMk cId="3149279028" sldId="317"/>
            <ac:spMk id="4" creationId="{A163FE81-BDC7-4F41-8E4E-3075C335352C}"/>
          </ac:spMkLst>
        </pc:spChg>
        <pc:spChg chg="add mod">
          <ac:chgData name="松山 ファミリー" userId="9fadbf8cd42e59b5" providerId="LiveId" clId="{580DA69E-0A6F-F04B-B4BD-0E74433F3C41}" dt="2022-09-20T11:07:32.777" v="1116" actId="207"/>
          <ac:spMkLst>
            <pc:docMk/>
            <pc:sldMk cId="3149279028" sldId="317"/>
            <ac:spMk id="6" creationId="{10F96BE7-85AE-3C46-83E8-8AB73E8D2C30}"/>
          </ac:spMkLst>
        </pc:spChg>
        <pc:spChg chg="add mod">
          <ac:chgData name="松山 ファミリー" userId="9fadbf8cd42e59b5" providerId="LiveId" clId="{580DA69E-0A6F-F04B-B4BD-0E74433F3C41}" dt="2022-09-20T11:18:39.691" v="1395" actId="207"/>
          <ac:spMkLst>
            <pc:docMk/>
            <pc:sldMk cId="3149279028" sldId="317"/>
            <ac:spMk id="7" creationId="{3F5F8A0A-F747-B875-3DB9-2691A84AE5B7}"/>
          </ac:spMkLst>
        </pc:spChg>
        <pc:spChg chg="del">
          <ac:chgData name="松山 ファミリー" userId="9fadbf8cd42e59b5" providerId="LiveId" clId="{580DA69E-0A6F-F04B-B4BD-0E74433F3C41}" dt="2022-09-20T11:06:48.744" v="1106" actId="478"/>
          <ac:spMkLst>
            <pc:docMk/>
            <pc:sldMk cId="3149279028" sldId="317"/>
            <ac:spMk id="8" creationId="{D7324A8B-3747-0767-D5FD-E284601E6BBC}"/>
          </ac:spMkLst>
        </pc:spChg>
        <pc:spChg chg="del">
          <ac:chgData name="松山 ファミリー" userId="9fadbf8cd42e59b5" providerId="LiveId" clId="{580DA69E-0A6F-F04B-B4BD-0E74433F3C41}" dt="2022-09-20T11:06:54.309" v="1108" actId="478"/>
          <ac:spMkLst>
            <pc:docMk/>
            <pc:sldMk cId="3149279028" sldId="317"/>
            <ac:spMk id="9" creationId="{D7E95E3D-A6A9-D0FB-CE45-BCBFDD5B429F}"/>
          </ac:spMkLst>
        </pc:spChg>
        <pc:spChg chg="add mod">
          <ac:chgData name="松山 ファミリー" userId="9fadbf8cd42e59b5" providerId="LiveId" clId="{580DA69E-0A6F-F04B-B4BD-0E74433F3C41}" dt="2022-09-20T11:08:33.328" v="1125" actId="207"/>
          <ac:spMkLst>
            <pc:docMk/>
            <pc:sldMk cId="3149279028" sldId="317"/>
            <ac:spMk id="10" creationId="{AF226D1C-5EA6-6C38-DE22-74BBAA61CB62}"/>
          </ac:spMkLst>
        </pc:spChg>
        <pc:spChg chg="add mod">
          <ac:chgData name="松山 ファミリー" userId="9fadbf8cd42e59b5" providerId="LiveId" clId="{580DA69E-0A6F-F04B-B4BD-0E74433F3C41}" dt="2022-09-20T11:08:54.895" v="1128" actId="2085"/>
          <ac:spMkLst>
            <pc:docMk/>
            <pc:sldMk cId="3149279028" sldId="317"/>
            <ac:spMk id="11" creationId="{412B98C9-CC8F-7FE2-2DB1-EE4A3A58ED05}"/>
          </ac:spMkLst>
        </pc:spChg>
        <pc:spChg chg="add mod">
          <ac:chgData name="松山 ファミリー" userId="9fadbf8cd42e59b5" providerId="LiveId" clId="{580DA69E-0A6F-F04B-B4BD-0E74433F3C41}" dt="2022-09-20T12:22:11.086" v="3156" actId="14100"/>
          <ac:spMkLst>
            <pc:docMk/>
            <pc:sldMk cId="3149279028" sldId="317"/>
            <ac:spMk id="14" creationId="{7F3B333B-6121-D43D-CCC2-E801A6103062}"/>
          </ac:spMkLst>
        </pc:spChg>
        <pc:spChg chg="add mod">
          <ac:chgData name="松山 ファミリー" userId="9fadbf8cd42e59b5" providerId="LiveId" clId="{580DA69E-0A6F-F04B-B4BD-0E74433F3C41}" dt="2022-09-20T11:10:48.063" v="1167" actId="14100"/>
          <ac:spMkLst>
            <pc:docMk/>
            <pc:sldMk cId="3149279028" sldId="317"/>
            <ac:spMk id="15" creationId="{1F8C4492-91A9-1FB2-FEE3-A09FDC5B4CD4}"/>
          </ac:spMkLst>
        </pc:spChg>
        <pc:spChg chg="add mod">
          <ac:chgData name="松山 ファミリー" userId="9fadbf8cd42e59b5" providerId="LiveId" clId="{580DA69E-0A6F-F04B-B4BD-0E74433F3C41}" dt="2022-09-20T11:37:52.551" v="1681" actId="14100"/>
          <ac:spMkLst>
            <pc:docMk/>
            <pc:sldMk cId="3149279028" sldId="317"/>
            <ac:spMk id="17" creationId="{C15E1F9E-95A3-ACD8-53C3-0D4CB75DA660}"/>
          </ac:spMkLst>
        </pc:spChg>
        <pc:spChg chg="add mod">
          <ac:chgData name="松山 ファミリー" userId="9fadbf8cd42e59b5" providerId="LiveId" clId="{580DA69E-0A6F-F04B-B4BD-0E74433F3C41}" dt="2022-09-20T12:22:36.692" v="3160" actId="14100"/>
          <ac:spMkLst>
            <pc:docMk/>
            <pc:sldMk cId="3149279028" sldId="317"/>
            <ac:spMk id="18" creationId="{C571CC60-3C8B-9306-D1A1-78B3F0D9EFC5}"/>
          </ac:spMkLst>
        </pc:spChg>
        <pc:spChg chg="add mod">
          <ac:chgData name="松山 ファミリー" userId="9fadbf8cd42e59b5" providerId="LiveId" clId="{580DA69E-0A6F-F04B-B4BD-0E74433F3C41}" dt="2022-09-20T11:16:23.926" v="1364" actId="113"/>
          <ac:spMkLst>
            <pc:docMk/>
            <pc:sldMk cId="3149279028" sldId="317"/>
            <ac:spMk id="19" creationId="{542EE710-FD64-A792-EBF7-66549D5C3D47}"/>
          </ac:spMkLst>
        </pc:spChg>
        <pc:spChg chg="del mod">
          <ac:chgData name="松山 ファミリー" userId="9fadbf8cd42e59b5" providerId="LiveId" clId="{580DA69E-0A6F-F04B-B4BD-0E74433F3C41}" dt="2022-09-20T11:17:04.106" v="1385" actId="478"/>
          <ac:spMkLst>
            <pc:docMk/>
            <pc:sldMk cId="3149279028" sldId="317"/>
            <ac:spMk id="23" creationId="{0F184E7E-162E-5C7E-F0BF-0612A48C1651}"/>
          </ac:spMkLst>
        </pc:spChg>
        <pc:spChg chg="del mod">
          <ac:chgData name="松山 ファミリー" userId="9fadbf8cd42e59b5" providerId="LiveId" clId="{580DA69E-0A6F-F04B-B4BD-0E74433F3C41}" dt="2022-09-20T11:17:07.123" v="1386" actId="478"/>
          <ac:spMkLst>
            <pc:docMk/>
            <pc:sldMk cId="3149279028" sldId="317"/>
            <ac:spMk id="24" creationId="{F751F2EA-1176-E387-3526-462E44E4F7CD}"/>
          </ac:spMkLst>
        </pc:spChg>
        <pc:spChg chg="mod">
          <ac:chgData name="松山 ファミリー" userId="9fadbf8cd42e59b5" providerId="LiveId" clId="{580DA69E-0A6F-F04B-B4BD-0E74433F3C41}" dt="2022-09-20T11:16:55.844" v="1384" actId="122"/>
          <ac:spMkLst>
            <pc:docMk/>
            <pc:sldMk cId="3149279028" sldId="317"/>
            <ac:spMk id="25" creationId="{55A34392-1046-EA17-A2DA-DD46CC5B8188}"/>
          </ac:spMkLst>
        </pc:spChg>
        <pc:spChg chg="del mod">
          <ac:chgData name="松山 ファミリー" userId="9fadbf8cd42e59b5" providerId="LiveId" clId="{580DA69E-0A6F-F04B-B4BD-0E74433F3C41}" dt="2022-09-20T11:17:11.910" v="1388" actId="478"/>
          <ac:spMkLst>
            <pc:docMk/>
            <pc:sldMk cId="3149279028" sldId="317"/>
            <ac:spMk id="27" creationId="{446C3BBB-ED74-6400-041A-EAA215F3EA5E}"/>
          </ac:spMkLst>
        </pc:spChg>
        <pc:spChg chg="mod">
          <ac:chgData name="松山 ファミリー" userId="9fadbf8cd42e59b5" providerId="LiveId" clId="{580DA69E-0A6F-F04B-B4BD-0E74433F3C41}" dt="2022-09-20T11:16:32.367" v="1365"/>
          <ac:spMkLst>
            <pc:docMk/>
            <pc:sldMk cId="3149279028" sldId="317"/>
            <ac:spMk id="28" creationId="{0B4D2EEE-5AEA-E01F-D9FC-61041F1F5748}"/>
          </ac:spMkLst>
        </pc:spChg>
        <pc:spChg chg="del mod">
          <ac:chgData name="松山 ファミリー" userId="9fadbf8cd42e59b5" providerId="LiveId" clId="{580DA69E-0A6F-F04B-B4BD-0E74433F3C41}" dt="2022-09-20T11:17:09.704" v="1387" actId="478"/>
          <ac:spMkLst>
            <pc:docMk/>
            <pc:sldMk cId="3149279028" sldId="317"/>
            <ac:spMk id="29" creationId="{DA93EC6D-85DF-5076-2A10-E96394F539BE}"/>
          </ac:spMkLst>
        </pc:spChg>
        <pc:spChg chg="mod">
          <ac:chgData name="松山 ファミリー" userId="9fadbf8cd42e59b5" providerId="LiveId" clId="{580DA69E-0A6F-F04B-B4BD-0E74433F3C41}" dt="2022-09-20T11:17:15.340" v="1389" actId="14100"/>
          <ac:spMkLst>
            <pc:docMk/>
            <pc:sldMk cId="3149279028" sldId="317"/>
            <ac:spMk id="30" creationId="{D7A23CB0-4FA2-AA14-4B16-CAB00D9A788B}"/>
          </ac:spMkLst>
        </pc:spChg>
        <pc:spChg chg="mod">
          <ac:chgData name="松山 ファミリー" userId="9fadbf8cd42e59b5" providerId="LiveId" clId="{580DA69E-0A6F-F04B-B4BD-0E74433F3C41}" dt="2022-09-20T11:16:32.367" v="1365"/>
          <ac:spMkLst>
            <pc:docMk/>
            <pc:sldMk cId="3149279028" sldId="317"/>
            <ac:spMk id="31" creationId="{78B3EA08-C199-3E0C-29D7-123678129B32}"/>
          </ac:spMkLst>
        </pc:spChg>
        <pc:spChg chg="add mod">
          <ac:chgData name="松山 ファミリー" userId="9fadbf8cd42e59b5" providerId="LiveId" clId="{580DA69E-0A6F-F04B-B4BD-0E74433F3C41}" dt="2022-09-20T11:19:34.809" v="1400" actId="208"/>
          <ac:spMkLst>
            <pc:docMk/>
            <pc:sldMk cId="3149279028" sldId="317"/>
            <ac:spMk id="32" creationId="{639D0AB5-F576-5CBA-5B24-BE24BFEC0C45}"/>
          </ac:spMkLst>
        </pc:spChg>
        <pc:spChg chg="add mod">
          <ac:chgData name="松山 ファミリー" userId="9fadbf8cd42e59b5" providerId="LiveId" clId="{580DA69E-0A6F-F04B-B4BD-0E74433F3C41}" dt="2022-09-20T12:22:51.043" v="3164" actId="20577"/>
          <ac:spMkLst>
            <pc:docMk/>
            <pc:sldMk cId="3149279028" sldId="317"/>
            <ac:spMk id="34" creationId="{D3D26DC7-8268-5DB6-B5C6-C2F217507407}"/>
          </ac:spMkLst>
        </pc:spChg>
        <pc:spChg chg="add mod">
          <ac:chgData name="松山 ファミリー" userId="9fadbf8cd42e59b5" providerId="LiveId" clId="{580DA69E-0A6F-F04B-B4BD-0E74433F3C41}" dt="2022-09-20T11:36:06.468" v="1564" actId="20577"/>
          <ac:spMkLst>
            <pc:docMk/>
            <pc:sldMk cId="3149279028" sldId="317"/>
            <ac:spMk id="35" creationId="{BEA8BB0A-AD36-F201-6C52-6A6084255279}"/>
          </ac:spMkLst>
        </pc:spChg>
        <pc:spChg chg="add mod">
          <ac:chgData name="松山 ファミリー" userId="9fadbf8cd42e59b5" providerId="LiveId" clId="{580DA69E-0A6F-F04B-B4BD-0E74433F3C41}" dt="2022-09-20T11:37:19.723" v="1677" actId="14100"/>
          <ac:spMkLst>
            <pc:docMk/>
            <pc:sldMk cId="3149279028" sldId="317"/>
            <ac:spMk id="36" creationId="{ABFBD3B6-CE9D-0966-B8EA-A03E38E26894}"/>
          </ac:spMkLst>
        </pc:spChg>
        <pc:grpChg chg="add mod">
          <ac:chgData name="松山 ファミリー" userId="9fadbf8cd42e59b5" providerId="LiveId" clId="{580DA69E-0A6F-F04B-B4BD-0E74433F3C41}" dt="2022-09-20T11:09:28.099" v="1130" actId="1076"/>
          <ac:grpSpMkLst>
            <pc:docMk/>
            <pc:sldMk cId="3149279028" sldId="317"/>
            <ac:grpSpMk id="13" creationId="{E1EBD7C2-87C9-FD1D-3B38-040CD648CE1A}"/>
          </ac:grpSpMkLst>
        </pc:grpChg>
        <pc:grpChg chg="add mod">
          <ac:chgData name="松山 ファミリー" userId="9fadbf8cd42e59b5" providerId="LiveId" clId="{580DA69E-0A6F-F04B-B4BD-0E74433F3C41}" dt="2022-09-20T11:11:08.839" v="1170" actId="167"/>
          <ac:grpSpMkLst>
            <pc:docMk/>
            <pc:sldMk cId="3149279028" sldId="317"/>
            <ac:grpSpMk id="16" creationId="{86DCE372-613E-916E-C9D9-F4B5240A8B59}"/>
          </ac:grpSpMkLst>
        </pc:grpChg>
        <pc:grpChg chg="add mod">
          <ac:chgData name="松山 ファミリー" userId="9fadbf8cd42e59b5" providerId="LiveId" clId="{580DA69E-0A6F-F04B-B4BD-0E74433F3C41}" dt="2022-09-20T11:15:56.538" v="1358" actId="1076"/>
          <ac:grpSpMkLst>
            <pc:docMk/>
            <pc:sldMk cId="3149279028" sldId="317"/>
            <ac:grpSpMk id="20" creationId="{685641C0-1570-21B7-2981-CA87A93709F0}"/>
          </ac:grpSpMkLst>
        </pc:grpChg>
        <pc:grpChg chg="add mod">
          <ac:chgData name="松山 ファミリー" userId="9fadbf8cd42e59b5" providerId="LiveId" clId="{580DA69E-0A6F-F04B-B4BD-0E74433F3C41}" dt="2022-09-20T11:16:41.572" v="1366" actId="1076"/>
          <ac:grpSpMkLst>
            <pc:docMk/>
            <pc:sldMk cId="3149279028" sldId="317"/>
            <ac:grpSpMk id="21" creationId="{C9058D51-6A4A-4033-7536-DFB388E75AD1}"/>
          </ac:grpSpMkLst>
        </pc:grpChg>
        <pc:grpChg chg="del mod">
          <ac:chgData name="松山 ファミリー" userId="9fadbf8cd42e59b5" providerId="LiveId" clId="{580DA69E-0A6F-F04B-B4BD-0E74433F3C41}" dt="2022-09-20T11:17:11.910" v="1388" actId="478"/>
          <ac:grpSpMkLst>
            <pc:docMk/>
            <pc:sldMk cId="3149279028" sldId="317"/>
            <ac:grpSpMk id="22" creationId="{82F1E61C-8858-5A95-942C-E9DAF49B6BD1}"/>
          </ac:grpSpMkLst>
        </pc:grpChg>
        <pc:grpChg chg="mod">
          <ac:chgData name="松山 ファミリー" userId="9fadbf8cd42e59b5" providerId="LiveId" clId="{580DA69E-0A6F-F04B-B4BD-0E74433F3C41}" dt="2022-09-20T11:16:32.367" v="1365"/>
          <ac:grpSpMkLst>
            <pc:docMk/>
            <pc:sldMk cId="3149279028" sldId="317"/>
            <ac:grpSpMk id="26" creationId="{83641A3F-9606-AB2A-DF3E-F0B68724492C}"/>
          </ac:grpSpMkLst>
        </pc:grpChg>
        <pc:grpChg chg="add mod">
          <ac:chgData name="松山 ファミリー" userId="9fadbf8cd42e59b5" providerId="LiveId" clId="{580DA69E-0A6F-F04B-B4BD-0E74433F3C41}" dt="2022-09-20T11:19:20.033" v="1398" actId="1076"/>
          <ac:grpSpMkLst>
            <pc:docMk/>
            <pc:sldMk cId="3149279028" sldId="317"/>
            <ac:grpSpMk id="33" creationId="{92ED2922-C4AA-0EE8-9087-24585AE99DC4}"/>
          </ac:grpSpMkLst>
        </pc:grpChg>
        <pc:picChg chg="del">
          <ac:chgData name="松山 ファミリー" userId="9fadbf8cd42e59b5" providerId="LiveId" clId="{580DA69E-0A6F-F04B-B4BD-0E74433F3C41}" dt="2022-09-20T11:06:50.316" v="1107" actId="478"/>
          <ac:picMkLst>
            <pc:docMk/>
            <pc:sldMk cId="3149279028" sldId="317"/>
            <ac:picMk id="12" creationId="{6037FFF1-B8B0-B048-8CB3-C5F0EAB6805E}"/>
          </ac:picMkLst>
        </pc:picChg>
      </pc:sldChg>
      <pc:sldChg chg="addSp delSp modSp add mod ord modNotesTx">
        <pc:chgData name="松山 ファミリー" userId="9fadbf8cd42e59b5" providerId="LiveId" clId="{580DA69E-0A6F-F04B-B4BD-0E74433F3C41}" dt="2022-09-26T06:19:03.939" v="4205" actId="208"/>
        <pc:sldMkLst>
          <pc:docMk/>
          <pc:sldMk cId="3022161083" sldId="318"/>
        </pc:sldMkLst>
        <pc:spChg chg="mod">
          <ac:chgData name="松山 ファミリー" userId="9fadbf8cd42e59b5" providerId="LiveId" clId="{580DA69E-0A6F-F04B-B4BD-0E74433F3C41}" dt="2022-09-20T13:08:57.850" v="3176" actId="20577"/>
          <ac:spMkLst>
            <pc:docMk/>
            <pc:sldMk cId="3022161083" sldId="318"/>
            <ac:spMk id="2" creationId="{3A38DEEB-4F35-C74D-A1EF-98140184822C}"/>
          </ac:spMkLst>
        </pc:spChg>
        <pc:spChg chg="mod">
          <ac:chgData name="松山 ファミリー" userId="9fadbf8cd42e59b5" providerId="LiveId" clId="{580DA69E-0A6F-F04B-B4BD-0E74433F3C41}" dt="2022-09-26T06:03:27.612" v="4152" actId="1076"/>
          <ac:spMkLst>
            <pc:docMk/>
            <pc:sldMk cId="3022161083" sldId="318"/>
            <ac:spMk id="4" creationId="{C8016B18-539A-A648-BE31-1363A2143D1E}"/>
          </ac:spMkLst>
        </pc:spChg>
        <pc:spChg chg="add del mod">
          <ac:chgData name="松山 ファミリー" userId="9fadbf8cd42e59b5" providerId="LiveId" clId="{580DA69E-0A6F-F04B-B4BD-0E74433F3C41}" dt="2022-09-26T06:03:41.698" v="4153" actId="478"/>
          <ac:spMkLst>
            <pc:docMk/>
            <pc:sldMk cId="3022161083" sldId="318"/>
            <ac:spMk id="5" creationId="{B34024F3-7B5A-04E5-507F-D89FC31D92B4}"/>
          </ac:spMkLst>
        </pc:spChg>
        <pc:spChg chg="del">
          <ac:chgData name="松山 ファミリー" userId="9fadbf8cd42e59b5" providerId="LiveId" clId="{580DA69E-0A6F-F04B-B4BD-0E74433F3C41}" dt="2022-09-26T05:27:31.448" v="3729" actId="478"/>
          <ac:spMkLst>
            <pc:docMk/>
            <pc:sldMk cId="3022161083" sldId="318"/>
            <ac:spMk id="6" creationId="{F8E17BC0-5E19-3541-B87F-C625A6F8753F}"/>
          </ac:spMkLst>
        </pc:spChg>
        <pc:spChg chg="add mod">
          <ac:chgData name="松山 ファミリー" userId="9fadbf8cd42e59b5" providerId="LiveId" clId="{580DA69E-0A6F-F04B-B4BD-0E74433F3C41}" dt="2022-09-26T05:35:33.520" v="3986" actId="115"/>
          <ac:spMkLst>
            <pc:docMk/>
            <pc:sldMk cId="3022161083" sldId="318"/>
            <ac:spMk id="7" creationId="{0F55422B-22B9-A5EE-F787-631F718ECCC2}"/>
          </ac:spMkLst>
        </pc:spChg>
        <pc:spChg chg="del">
          <ac:chgData name="松山 ファミリー" userId="9fadbf8cd42e59b5" providerId="LiveId" clId="{580DA69E-0A6F-F04B-B4BD-0E74433F3C41}" dt="2022-09-20T12:23:28.983" v="3166" actId="478"/>
          <ac:spMkLst>
            <pc:docMk/>
            <pc:sldMk cId="3022161083" sldId="318"/>
            <ac:spMk id="7" creationId="{68D5F3B4-FD24-560B-C1D4-F9DCABD6D475}"/>
          </ac:spMkLst>
        </pc:spChg>
        <pc:spChg chg="add mod">
          <ac:chgData name="松山 ファミリー" userId="9fadbf8cd42e59b5" providerId="LiveId" clId="{580DA69E-0A6F-F04B-B4BD-0E74433F3C41}" dt="2022-09-26T06:19:03.939" v="4205" actId="208"/>
          <ac:spMkLst>
            <pc:docMk/>
            <pc:sldMk cId="3022161083" sldId="318"/>
            <ac:spMk id="8" creationId="{0C8EFDE2-ED4C-F440-A354-6C2902E0E8AA}"/>
          </ac:spMkLst>
        </pc:spChg>
        <pc:spChg chg="add mod">
          <ac:chgData name="松山 ファミリー" userId="9fadbf8cd42e59b5" providerId="LiveId" clId="{580DA69E-0A6F-F04B-B4BD-0E74433F3C41}" dt="2022-09-26T05:38:25.507" v="4028" actId="1076"/>
          <ac:spMkLst>
            <pc:docMk/>
            <pc:sldMk cId="3022161083" sldId="318"/>
            <ac:spMk id="9" creationId="{EA67C8E8-994F-A090-3784-1DADB10D30F0}"/>
          </ac:spMkLst>
        </pc:spChg>
        <pc:spChg chg="add mod">
          <ac:chgData name="松山 ファミリー" userId="9fadbf8cd42e59b5" providerId="LiveId" clId="{580DA69E-0A6F-F04B-B4BD-0E74433F3C41}" dt="2022-09-26T05:38:38.583" v="4030" actId="122"/>
          <ac:spMkLst>
            <pc:docMk/>
            <pc:sldMk cId="3022161083" sldId="318"/>
            <ac:spMk id="10" creationId="{3B04C76E-2C68-F23B-970A-F3AF73CCF376}"/>
          </ac:spMkLst>
        </pc:spChg>
        <pc:spChg chg="add mod">
          <ac:chgData name="松山 ファミリー" userId="9fadbf8cd42e59b5" providerId="LiveId" clId="{580DA69E-0A6F-F04B-B4BD-0E74433F3C41}" dt="2022-09-26T05:43:59.572" v="4059" actId="20577"/>
          <ac:spMkLst>
            <pc:docMk/>
            <pc:sldMk cId="3022161083" sldId="318"/>
            <ac:spMk id="11" creationId="{4CCD068C-3851-C651-83A5-52EDE0A4FA45}"/>
          </ac:spMkLst>
        </pc:spChg>
        <pc:spChg chg="add mod">
          <ac:chgData name="松山 ファミリー" userId="9fadbf8cd42e59b5" providerId="LiveId" clId="{580DA69E-0A6F-F04B-B4BD-0E74433F3C41}" dt="2022-09-26T05:39:27.752" v="4048" actId="1076"/>
          <ac:spMkLst>
            <pc:docMk/>
            <pc:sldMk cId="3022161083" sldId="318"/>
            <ac:spMk id="12" creationId="{4C5543CD-4FDF-B323-C7C5-A4560EF8FEC5}"/>
          </ac:spMkLst>
        </pc:spChg>
        <pc:spChg chg="add mod">
          <ac:chgData name="松山 ファミリー" userId="9fadbf8cd42e59b5" providerId="LiveId" clId="{580DA69E-0A6F-F04B-B4BD-0E74433F3C41}" dt="2022-09-26T05:59:50.966" v="4136" actId="1076"/>
          <ac:spMkLst>
            <pc:docMk/>
            <pc:sldMk cId="3022161083" sldId="318"/>
            <ac:spMk id="19" creationId="{226FCE3B-5918-00F4-B0D9-EA3E8F88E8DF}"/>
          </ac:spMkLst>
        </pc:spChg>
        <pc:spChg chg="add del mod">
          <ac:chgData name="松山 ファミリー" userId="9fadbf8cd42e59b5" providerId="LiveId" clId="{580DA69E-0A6F-F04B-B4BD-0E74433F3C41}" dt="2022-09-26T05:59:17.832" v="4130" actId="767"/>
          <ac:spMkLst>
            <pc:docMk/>
            <pc:sldMk cId="3022161083" sldId="318"/>
            <ac:spMk id="25" creationId="{FEE6455E-756E-C3AF-D6B3-7149F2C3A52C}"/>
          </ac:spMkLst>
        </pc:spChg>
        <pc:spChg chg="add mod">
          <ac:chgData name="松山 ファミリー" userId="9fadbf8cd42e59b5" providerId="LiveId" clId="{580DA69E-0A6F-F04B-B4BD-0E74433F3C41}" dt="2022-09-26T05:59:33.279" v="4133" actId="208"/>
          <ac:spMkLst>
            <pc:docMk/>
            <pc:sldMk cId="3022161083" sldId="318"/>
            <ac:spMk id="26" creationId="{FF1D371B-5473-3969-8ED8-2221E0738A5D}"/>
          </ac:spMkLst>
        </pc:spChg>
        <pc:spChg chg="add mod">
          <ac:chgData name="松山 ファミリー" userId="9fadbf8cd42e59b5" providerId="LiveId" clId="{580DA69E-0A6F-F04B-B4BD-0E74433F3C41}" dt="2022-09-26T06:05:26.772" v="4193" actId="1076"/>
          <ac:spMkLst>
            <pc:docMk/>
            <pc:sldMk cId="3022161083" sldId="318"/>
            <ac:spMk id="32" creationId="{DD80BFFE-DAD8-2DAB-7003-DEDDE7C22A27}"/>
          </ac:spMkLst>
        </pc:spChg>
        <pc:spChg chg="add mod">
          <ac:chgData name="松山 ファミリー" userId="9fadbf8cd42e59b5" providerId="LiveId" clId="{580DA69E-0A6F-F04B-B4BD-0E74433F3C41}" dt="2022-09-26T06:05:46.750" v="4204" actId="14100"/>
          <ac:spMkLst>
            <pc:docMk/>
            <pc:sldMk cId="3022161083" sldId="318"/>
            <ac:spMk id="33" creationId="{82024F5D-353E-A43E-04EB-AC1CC414BCDE}"/>
          </ac:spMkLst>
        </pc:spChg>
        <pc:grpChg chg="add mod">
          <ac:chgData name="松山 ファミリー" userId="9fadbf8cd42e59b5" providerId="LiveId" clId="{580DA69E-0A6F-F04B-B4BD-0E74433F3C41}" dt="2022-09-26T05:59:57.573" v="4137" actId="1076"/>
          <ac:grpSpMkLst>
            <pc:docMk/>
            <pc:sldMk cId="3022161083" sldId="318"/>
            <ac:grpSpMk id="27" creationId="{6C837EC9-BD72-E67D-2277-702DB4018407}"/>
          </ac:grpSpMkLst>
        </pc:grpChg>
        <pc:picChg chg="add mod">
          <ac:chgData name="松山 ファミリー" userId="9fadbf8cd42e59b5" providerId="LiveId" clId="{580DA69E-0A6F-F04B-B4BD-0E74433F3C41}" dt="2022-09-26T05:43:24.811" v="4058" actId="1076"/>
          <ac:picMkLst>
            <pc:docMk/>
            <pc:sldMk cId="3022161083" sldId="318"/>
            <ac:picMk id="16" creationId="{DF8A53DE-3879-4B05-3592-F8314E4F210F}"/>
          </ac:picMkLst>
        </pc:picChg>
        <pc:picChg chg="add mod">
          <ac:chgData name="松山 ファミリー" userId="9fadbf8cd42e59b5" providerId="LiveId" clId="{580DA69E-0A6F-F04B-B4BD-0E74433F3C41}" dt="2022-09-26T05:54:09.990" v="4111" actId="1076"/>
          <ac:picMkLst>
            <pc:docMk/>
            <pc:sldMk cId="3022161083" sldId="318"/>
            <ac:picMk id="18" creationId="{81EDB65E-9FD3-814D-A8FB-48B107AF60F9}"/>
          </ac:picMkLst>
        </pc:picChg>
        <pc:cxnChg chg="add del mod">
          <ac:chgData name="松山 ファミリー" userId="9fadbf8cd42e59b5" providerId="LiveId" clId="{580DA69E-0A6F-F04B-B4BD-0E74433F3C41}" dt="2022-09-26T05:58:59.373" v="4117" actId="478"/>
          <ac:cxnSpMkLst>
            <pc:docMk/>
            <pc:sldMk cId="3022161083" sldId="318"/>
            <ac:cxnSpMk id="14" creationId="{58F94E55-282D-3C23-E71E-7693B325C2C1}"/>
          </ac:cxnSpMkLst>
        </pc:cxnChg>
        <pc:cxnChg chg="add del mod">
          <ac:chgData name="松山 ファミリー" userId="9fadbf8cd42e59b5" providerId="LiveId" clId="{580DA69E-0A6F-F04B-B4BD-0E74433F3C41}" dt="2022-09-26T05:58:54.187" v="4116" actId="478"/>
          <ac:cxnSpMkLst>
            <pc:docMk/>
            <pc:sldMk cId="3022161083" sldId="318"/>
            <ac:cxnSpMk id="20" creationId="{6A5C489F-69D9-A391-C2C9-A43A0B0D2D69}"/>
          </ac:cxnSpMkLst>
        </pc:cxnChg>
        <pc:cxnChg chg="add mod">
          <ac:chgData name="松山 ファミリー" userId="9fadbf8cd42e59b5" providerId="LiveId" clId="{580DA69E-0A6F-F04B-B4BD-0E74433F3C41}" dt="2022-09-26T06:04:43.948" v="4158" actId="1076"/>
          <ac:cxnSpMkLst>
            <pc:docMk/>
            <pc:sldMk cId="3022161083" sldId="318"/>
            <ac:cxnSpMk id="29" creationId="{902D434D-AAE0-8168-04D0-432E5F95D8FF}"/>
          </ac:cxnSpMkLst>
        </pc:cxnChg>
        <pc:cxnChg chg="add mod">
          <ac:chgData name="松山 ファミリー" userId="9fadbf8cd42e59b5" providerId="LiveId" clId="{580DA69E-0A6F-F04B-B4BD-0E74433F3C41}" dt="2022-09-26T06:04:39.054" v="4157" actId="14100"/>
          <ac:cxnSpMkLst>
            <pc:docMk/>
            <pc:sldMk cId="3022161083" sldId="318"/>
            <ac:cxnSpMk id="30" creationId="{EE9D0101-009E-76F9-4871-2740C314B445}"/>
          </ac:cxnSpMkLst>
        </pc:cxnChg>
      </pc:sldChg>
      <pc:sldChg chg="add del">
        <pc:chgData name="松山 ファミリー" userId="9fadbf8cd42e59b5" providerId="LiveId" clId="{580DA69E-0A6F-F04B-B4BD-0E74433F3C41}" dt="2022-09-20T12:20:08.370" v="3118" actId="2696"/>
        <pc:sldMkLst>
          <pc:docMk/>
          <pc:sldMk cId="3880937183" sldId="318"/>
        </pc:sldMkLst>
      </pc:sldChg>
      <pc:sldChg chg="add mod modShow">
        <pc:chgData name="松山 ファミリー" userId="9fadbf8cd42e59b5" providerId="LiveId" clId="{580DA69E-0A6F-F04B-B4BD-0E74433F3C41}" dt="2022-09-26T05:33:39.333" v="3970" actId="729"/>
        <pc:sldMkLst>
          <pc:docMk/>
          <pc:sldMk cId="3891699293" sldId="319"/>
        </pc:sldMkLst>
      </pc:sldChg>
      <pc:sldChg chg="addSp delSp modSp add mod ord">
        <pc:chgData name="松山 ファミリー" userId="9fadbf8cd42e59b5" providerId="LiveId" clId="{580DA69E-0A6F-F04B-B4BD-0E74433F3C41}" dt="2022-09-26T13:56:54.338" v="4767" actId="1076"/>
        <pc:sldMkLst>
          <pc:docMk/>
          <pc:sldMk cId="2863724696" sldId="320"/>
        </pc:sldMkLst>
        <pc:spChg chg="mod">
          <ac:chgData name="松山 ファミリー" userId="9fadbf8cd42e59b5" providerId="LiveId" clId="{580DA69E-0A6F-F04B-B4BD-0E74433F3C41}" dt="2022-09-20T13:48:12.556" v="3668" actId="27636"/>
          <ac:spMkLst>
            <pc:docMk/>
            <pc:sldMk cId="2863724696" sldId="320"/>
            <ac:spMk id="2" creationId="{B0B7B5AA-F71E-5840-9739-A2938CFF51B2}"/>
          </ac:spMkLst>
        </pc:spChg>
        <pc:spChg chg="add del mod">
          <ac:chgData name="松山 ファミリー" userId="9fadbf8cd42e59b5" providerId="LiveId" clId="{580DA69E-0A6F-F04B-B4BD-0E74433F3C41}" dt="2022-09-20T13:56:41.055" v="3676"/>
          <ac:spMkLst>
            <pc:docMk/>
            <pc:sldMk cId="2863724696" sldId="320"/>
            <ac:spMk id="4" creationId="{23C155B2-5115-85FE-4CF3-CB70B38FA250}"/>
          </ac:spMkLst>
        </pc:spChg>
        <pc:spChg chg="add del mod">
          <ac:chgData name="松山 ファミリー" userId="9fadbf8cd42e59b5" providerId="LiveId" clId="{580DA69E-0A6F-F04B-B4BD-0E74433F3C41}" dt="2022-09-26T07:01:43.169" v="4211" actId="478"/>
          <ac:spMkLst>
            <pc:docMk/>
            <pc:sldMk cId="2863724696" sldId="320"/>
            <ac:spMk id="5" creationId="{ACA1DC3B-5A47-F115-A543-D2D6DFA88493}"/>
          </ac:spMkLst>
        </pc:spChg>
        <pc:spChg chg="add del mod">
          <ac:chgData name="松山 ファミリー" userId="9fadbf8cd42e59b5" providerId="LiveId" clId="{580DA69E-0A6F-F04B-B4BD-0E74433F3C41}" dt="2022-09-26T07:02:14.319" v="4238" actId="478"/>
          <ac:spMkLst>
            <pc:docMk/>
            <pc:sldMk cId="2863724696" sldId="320"/>
            <ac:spMk id="6" creationId="{0C1A7EB2-BDA3-7E2E-C1D9-552F7F1B4E7C}"/>
          </ac:spMkLst>
        </pc:spChg>
        <pc:spChg chg="del">
          <ac:chgData name="松山 ファミリー" userId="9fadbf8cd42e59b5" providerId="LiveId" clId="{580DA69E-0A6F-F04B-B4BD-0E74433F3C41}" dt="2022-09-20T13:56:00.133" v="3670" actId="478"/>
          <ac:spMkLst>
            <pc:docMk/>
            <pc:sldMk cId="2863724696" sldId="320"/>
            <ac:spMk id="6" creationId="{0DE0CB4D-0373-F2DE-4DA1-0C031886377E}"/>
          </ac:spMkLst>
        </pc:spChg>
        <pc:spChg chg="add del mod">
          <ac:chgData name="松山 ファミリー" userId="9fadbf8cd42e59b5" providerId="LiveId" clId="{580DA69E-0A6F-F04B-B4BD-0E74433F3C41}" dt="2022-09-26T07:02:29.080" v="4254" actId="478"/>
          <ac:spMkLst>
            <pc:docMk/>
            <pc:sldMk cId="2863724696" sldId="320"/>
            <ac:spMk id="7" creationId="{796288B6-AF14-E4CB-BEC6-3B4D5D6A3A9A}"/>
          </ac:spMkLst>
        </pc:spChg>
        <pc:spChg chg="add del mod">
          <ac:chgData name="松山 ファミリー" userId="9fadbf8cd42e59b5" providerId="LiveId" clId="{580DA69E-0A6F-F04B-B4BD-0E74433F3C41}" dt="2022-09-26T13:47:02.173" v="4339" actId="478"/>
          <ac:spMkLst>
            <pc:docMk/>
            <pc:sldMk cId="2863724696" sldId="320"/>
            <ac:spMk id="8" creationId="{B33AF58F-808A-E037-6EE1-202EA9E4CAD0}"/>
          </ac:spMkLst>
        </pc:spChg>
        <pc:spChg chg="add del mod">
          <ac:chgData name="松山 ファミリー" userId="9fadbf8cd42e59b5" providerId="LiveId" clId="{580DA69E-0A6F-F04B-B4BD-0E74433F3C41}" dt="2022-09-26T13:46:57.344" v="4337" actId="478"/>
          <ac:spMkLst>
            <pc:docMk/>
            <pc:sldMk cId="2863724696" sldId="320"/>
            <ac:spMk id="9" creationId="{8F04ABDD-4C22-28F3-6E5B-E59C91C28C8C}"/>
          </ac:spMkLst>
        </pc:spChg>
        <pc:spChg chg="add del mod">
          <ac:chgData name="松山 ファミリー" userId="9fadbf8cd42e59b5" providerId="LiveId" clId="{580DA69E-0A6F-F04B-B4BD-0E74433F3C41}" dt="2022-09-26T13:46:58.627" v="4338" actId="478"/>
          <ac:spMkLst>
            <pc:docMk/>
            <pc:sldMk cId="2863724696" sldId="320"/>
            <ac:spMk id="10" creationId="{BD396CF4-E1B9-2C7C-BE79-E11DB822E442}"/>
          </ac:spMkLst>
        </pc:spChg>
        <pc:spChg chg="add del mod">
          <ac:chgData name="松山 ファミリー" userId="9fadbf8cd42e59b5" providerId="LiveId" clId="{580DA69E-0A6F-F04B-B4BD-0E74433F3C41}" dt="2022-09-26T13:46:53.109" v="4335" actId="478"/>
          <ac:spMkLst>
            <pc:docMk/>
            <pc:sldMk cId="2863724696" sldId="320"/>
            <ac:spMk id="11" creationId="{8CEA2B9D-71DA-5216-63CB-160F7C70B25D}"/>
          </ac:spMkLst>
        </pc:spChg>
        <pc:spChg chg="add del mod">
          <ac:chgData name="松山 ファミリー" userId="9fadbf8cd42e59b5" providerId="LiveId" clId="{580DA69E-0A6F-F04B-B4BD-0E74433F3C41}" dt="2022-09-26T13:46:55.389" v="4336" actId="478"/>
          <ac:spMkLst>
            <pc:docMk/>
            <pc:sldMk cId="2863724696" sldId="320"/>
            <ac:spMk id="12" creationId="{3F733A53-24A4-5DBB-42A2-9A0109086749}"/>
          </ac:spMkLst>
        </pc:spChg>
        <pc:spChg chg="add mod">
          <ac:chgData name="松山 ファミリー" userId="9fadbf8cd42e59b5" providerId="LiveId" clId="{580DA69E-0A6F-F04B-B4BD-0E74433F3C41}" dt="2022-09-26T13:50:12.670" v="4396" actId="1076"/>
          <ac:spMkLst>
            <pc:docMk/>
            <pc:sldMk cId="2863724696" sldId="320"/>
            <ac:spMk id="15" creationId="{5C609366-A498-9422-EA50-70B1D6EC8774}"/>
          </ac:spMkLst>
        </pc:spChg>
        <pc:spChg chg="add mod">
          <ac:chgData name="松山 ファミリー" userId="9fadbf8cd42e59b5" providerId="LiveId" clId="{580DA69E-0A6F-F04B-B4BD-0E74433F3C41}" dt="2022-09-26T13:50:26.973" v="4409" actId="20577"/>
          <ac:spMkLst>
            <pc:docMk/>
            <pc:sldMk cId="2863724696" sldId="320"/>
            <ac:spMk id="16" creationId="{AFA0613F-5917-10B5-D5A9-256807F52AD2}"/>
          </ac:spMkLst>
        </pc:spChg>
        <pc:spChg chg="add mod">
          <ac:chgData name="松山 ファミリー" userId="9fadbf8cd42e59b5" providerId="LiveId" clId="{580DA69E-0A6F-F04B-B4BD-0E74433F3C41}" dt="2022-09-26T13:56:54.338" v="4767" actId="1076"/>
          <ac:spMkLst>
            <pc:docMk/>
            <pc:sldMk cId="2863724696" sldId="320"/>
            <ac:spMk id="17" creationId="{094AAE11-BD77-A161-C14B-C32F17ABD571}"/>
          </ac:spMkLst>
        </pc:spChg>
        <pc:graphicFrameChg chg="add del mod">
          <ac:chgData name="松山 ファミリー" userId="9fadbf8cd42e59b5" providerId="LiveId" clId="{580DA69E-0A6F-F04B-B4BD-0E74433F3C41}" dt="2022-09-26T13:46:47.311" v="4333" actId="478"/>
          <ac:graphicFrameMkLst>
            <pc:docMk/>
            <pc:sldMk cId="2863724696" sldId="320"/>
            <ac:graphicFrameMk id="4" creationId="{B828A64E-C537-4A4F-AF1D-2D20B504C29F}"/>
          </ac:graphicFrameMkLst>
        </pc:graphicFrameChg>
        <pc:graphicFrameChg chg="del">
          <ac:chgData name="松山 ファミリー" userId="9fadbf8cd42e59b5" providerId="LiveId" clId="{580DA69E-0A6F-F04B-B4BD-0E74433F3C41}" dt="2022-09-20T13:48:16.447" v="3669" actId="478"/>
          <ac:graphicFrameMkLst>
            <pc:docMk/>
            <pc:sldMk cId="2863724696" sldId="320"/>
            <ac:graphicFrameMk id="5" creationId="{328DECAA-C2BA-89FC-041A-10D8FC19C1EA}"/>
          </ac:graphicFrameMkLst>
        </pc:graphicFrameChg>
        <pc:graphicFrameChg chg="add del mod">
          <ac:chgData name="松山 ファミリー" userId="9fadbf8cd42e59b5" providerId="LiveId" clId="{580DA69E-0A6F-F04B-B4BD-0E74433F3C41}" dt="2022-09-21T16:14:14.141" v="3690" actId="478"/>
          <ac:graphicFrameMkLst>
            <pc:docMk/>
            <pc:sldMk cId="2863724696" sldId="320"/>
            <ac:graphicFrameMk id="7" creationId="{BB871A1C-9B94-C54E-A9BF-3952771A642D}"/>
          </ac:graphicFrameMkLst>
        </pc:graphicFrameChg>
        <pc:graphicFrameChg chg="add mod">
          <ac:chgData name="松山 ファミリー" userId="9fadbf8cd42e59b5" providerId="LiveId" clId="{580DA69E-0A6F-F04B-B4BD-0E74433F3C41}" dt="2022-09-20T13:57:01.491" v="3680"/>
          <ac:graphicFrameMkLst>
            <pc:docMk/>
            <pc:sldMk cId="2863724696" sldId="320"/>
            <ac:graphicFrameMk id="8" creationId="{BB871A1C-9B94-C54E-A9BF-3952771A642D}"/>
          </ac:graphicFrameMkLst>
        </pc:graphicFrameChg>
        <pc:picChg chg="add mod">
          <ac:chgData name="松山 ファミリー" userId="9fadbf8cd42e59b5" providerId="LiveId" clId="{580DA69E-0A6F-F04B-B4BD-0E74433F3C41}" dt="2022-09-26T13:48:30.999" v="4353" actId="1076"/>
          <ac:picMkLst>
            <pc:docMk/>
            <pc:sldMk cId="2863724696" sldId="320"/>
            <ac:picMk id="13" creationId="{413C9E98-46C0-19A4-63AA-B519EBA6C58A}"/>
          </ac:picMkLst>
        </pc:picChg>
        <pc:picChg chg="add mod">
          <ac:chgData name="松山 ファミリー" userId="9fadbf8cd42e59b5" providerId="LiveId" clId="{580DA69E-0A6F-F04B-B4BD-0E74433F3C41}" dt="2022-09-26T13:48:33.393" v="4354" actId="1076"/>
          <ac:picMkLst>
            <pc:docMk/>
            <pc:sldMk cId="2863724696" sldId="320"/>
            <ac:picMk id="14" creationId="{593D22E1-1E70-4004-9B85-2BFFBFD5CC1A}"/>
          </ac:picMkLst>
        </pc:picChg>
      </pc:sldChg>
      <pc:sldChg chg="addSp delSp modSp add del mod">
        <pc:chgData name="松山 ファミリー" userId="9fadbf8cd42e59b5" providerId="LiveId" clId="{580DA69E-0A6F-F04B-B4BD-0E74433F3C41}" dt="2022-09-21T16:15:24.032" v="3698" actId="2696"/>
        <pc:sldMkLst>
          <pc:docMk/>
          <pc:sldMk cId="4139561148" sldId="321"/>
        </pc:sldMkLst>
        <pc:graphicFrameChg chg="add mod">
          <ac:chgData name="松山 ファミリー" userId="9fadbf8cd42e59b5" providerId="LiveId" clId="{580DA69E-0A6F-F04B-B4BD-0E74433F3C41}" dt="2022-09-20T13:57:39.791" v="3688" actId="14100"/>
          <ac:graphicFrameMkLst>
            <pc:docMk/>
            <pc:sldMk cId="4139561148" sldId="321"/>
            <ac:graphicFrameMk id="4" creationId="{9ACAEC02-D5FE-4143-93D4-7153F03ACAD6}"/>
          </ac:graphicFrameMkLst>
        </pc:graphicFrameChg>
        <pc:graphicFrameChg chg="del">
          <ac:chgData name="松山 ファミリー" userId="9fadbf8cd42e59b5" providerId="LiveId" clId="{580DA69E-0A6F-F04B-B4BD-0E74433F3C41}" dt="2022-09-20T13:57:14.420" v="3682" actId="478"/>
          <ac:graphicFrameMkLst>
            <pc:docMk/>
            <pc:sldMk cId="4139561148" sldId="321"/>
            <ac:graphicFrameMk id="7" creationId="{BB871A1C-9B94-C54E-A9BF-3952771A642D}"/>
          </ac:graphicFrameMkLst>
        </pc:graphicFrameChg>
      </pc:sldChg>
      <pc:sldChg chg="addSp delSp modSp add mod">
        <pc:chgData name="松山 ファミリー" userId="9fadbf8cd42e59b5" providerId="LiveId" clId="{580DA69E-0A6F-F04B-B4BD-0E74433F3C41}" dt="2022-09-26T13:55:59.255" v="4707" actId="1076"/>
        <pc:sldMkLst>
          <pc:docMk/>
          <pc:sldMk cId="1969631013" sldId="322"/>
        </pc:sldMkLst>
        <pc:spChg chg="add mod">
          <ac:chgData name="松山 ファミリー" userId="9fadbf8cd42e59b5" providerId="LiveId" clId="{580DA69E-0A6F-F04B-B4BD-0E74433F3C41}" dt="2022-09-26T13:51:15.609" v="4425" actId="1076"/>
          <ac:spMkLst>
            <pc:docMk/>
            <pc:sldMk cId="1969631013" sldId="322"/>
            <ac:spMk id="7" creationId="{0365DE14-8B9C-67C2-A3EF-0F9F1C0994B1}"/>
          </ac:spMkLst>
        </pc:spChg>
        <pc:spChg chg="add mod">
          <ac:chgData name="松山 ファミリー" userId="9fadbf8cd42e59b5" providerId="LiveId" clId="{580DA69E-0A6F-F04B-B4BD-0E74433F3C41}" dt="2022-09-26T13:51:15.609" v="4425" actId="1076"/>
          <ac:spMkLst>
            <pc:docMk/>
            <pc:sldMk cId="1969631013" sldId="322"/>
            <ac:spMk id="8" creationId="{8C1EA9AE-6B6B-39EE-5EAF-17C7869C03B3}"/>
          </ac:spMkLst>
        </pc:spChg>
        <pc:spChg chg="add mod">
          <ac:chgData name="松山 ファミリー" userId="9fadbf8cd42e59b5" providerId="LiveId" clId="{580DA69E-0A6F-F04B-B4BD-0E74433F3C41}" dt="2022-09-26T13:54:14.153" v="4561" actId="20577"/>
          <ac:spMkLst>
            <pc:docMk/>
            <pc:sldMk cId="1969631013" sldId="322"/>
            <ac:spMk id="9" creationId="{6017B353-9207-9874-598F-CC00EE586728}"/>
          </ac:spMkLst>
        </pc:spChg>
        <pc:spChg chg="add mod">
          <ac:chgData name="松山 ファミリー" userId="9fadbf8cd42e59b5" providerId="LiveId" clId="{580DA69E-0A6F-F04B-B4BD-0E74433F3C41}" dt="2022-09-26T13:54:08.781" v="4560" actId="20577"/>
          <ac:spMkLst>
            <pc:docMk/>
            <pc:sldMk cId="1969631013" sldId="322"/>
            <ac:spMk id="10" creationId="{7C856F95-23A3-DB8F-AE8B-E340E7459A9C}"/>
          </ac:spMkLst>
        </pc:spChg>
        <pc:spChg chg="add mod">
          <ac:chgData name="松山 ファミリー" userId="9fadbf8cd42e59b5" providerId="LiveId" clId="{580DA69E-0A6F-F04B-B4BD-0E74433F3C41}" dt="2022-09-26T13:54:29.479" v="4563" actId="1076"/>
          <ac:spMkLst>
            <pc:docMk/>
            <pc:sldMk cId="1969631013" sldId="322"/>
            <ac:spMk id="11" creationId="{8DC77A4A-61F2-7803-5E67-31782E0354C2}"/>
          </ac:spMkLst>
        </pc:spChg>
        <pc:spChg chg="add mod">
          <ac:chgData name="松山 ファミリー" userId="9fadbf8cd42e59b5" providerId="LiveId" clId="{580DA69E-0A6F-F04B-B4BD-0E74433F3C41}" dt="2022-09-26T13:55:59.255" v="4707" actId="1076"/>
          <ac:spMkLst>
            <pc:docMk/>
            <pc:sldMk cId="1969631013" sldId="322"/>
            <ac:spMk id="12" creationId="{005DF949-50BC-F552-E5BC-DFBFBAE7CC95}"/>
          </ac:spMkLst>
        </pc:spChg>
        <pc:graphicFrameChg chg="del">
          <ac:chgData name="松山 ファミリー" userId="9fadbf8cd42e59b5" providerId="LiveId" clId="{580DA69E-0A6F-F04B-B4BD-0E74433F3C41}" dt="2022-09-21T16:16:41.097" v="3705" actId="478"/>
          <ac:graphicFrameMkLst>
            <pc:docMk/>
            <pc:sldMk cId="1969631013" sldId="322"/>
            <ac:graphicFrameMk id="4" creationId="{B828A64E-C537-4A4F-AF1D-2D20B504C29F}"/>
          </ac:graphicFrameMkLst>
        </pc:graphicFrameChg>
        <pc:graphicFrameChg chg="add del mod">
          <ac:chgData name="松山 ファミリー" userId="9fadbf8cd42e59b5" providerId="LiveId" clId="{580DA69E-0A6F-F04B-B4BD-0E74433F3C41}" dt="2022-09-21T16:16:39.724" v="3704" actId="478"/>
          <ac:graphicFrameMkLst>
            <pc:docMk/>
            <pc:sldMk cId="1969631013" sldId="322"/>
            <ac:graphicFrameMk id="5" creationId="{B3D3E326-74E1-7C44-8659-F4815605335B}"/>
          </ac:graphicFrameMkLst>
        </pc:graphicFrameChg>
        <pc:graphicFrameChg chg="add del mod">
          <ac:chgData name="松山 ファミリー" userId="9fadbf8cd42e59b5" providerId="LiveId" clId="{580DA69E-0A6F-F04B-B4BD-0E74433F3C41}" dt="2022-09-26T13:48:39.973" v="4355" actId="478"/>
          <ac:graphicFrameMkLst>
            <pc:docMk/>
            <pc:sldMk cId="1969631013" sldId="322"/>
            <ac:graphicFrameMk id="6" creationId="{536BCBFD-AD83-C7BF-B50B-2EF694AE8167}"/>
          </ac:graphicFrameMkLst>
        </pc:graphicFrameChg>
        <pc:picChg chg="add mod">
          <ac:chgData name="松山 ファミリー" userId="9fadbf8cd42e59b5" providerId="LiveId" clId="{580DA69E-0A6F-F04B-B4BD-0E74433F3C41}" dt="2022-09-26T13:51:15.609" v="4425" actId="1076"/>
          <ac:picMkLst>
            <pc:docMk/>
            <pc:sldMk cId="1969631013" sldId="322"/>
            <ac:picMk id="4" creationId="{0569660E-287E-E134-A8C1-F92213C6B29F}"/>
          </ac:picMkLst>
        </pc:picChg>
        <pc:picChg chg="add mod">
          <ac:chgData name="松山 ファミリー" userId="9fadbf8cd42e59b5" providerId="LiveId" clId="{580DA69E-0A6F-F04B-B4BD-0E74433F3C41}" dt="2022-09-26T13:51:15.609" v="4425" actId="1076"/>
          <ac:picMkLst>
            <pc:docMk/>
            <pc:sldMk cId="1969631013" sldId="322"/>
            <ac:picMk id="5" creationId="{3D7C35CB-93A9-FB49-69D4-EC92F1EB80ED}"/>
          </ac:picMkLst>
        </pc:picChg>
      </pc:sldChg>
      <pc:sldChg chg="modSp mod modShow">
        <pc:chgData name="松山 ファミリー" userId="9fadbf8cd42e59b5" providerId="LiveId" clId="{580DA69E-0A6F-F04B-B4BD-0E74433F3C41}" dt="2022-09-26T13:58:43.385" v="4795" actId="14100"/>
        <pc:sldMkLst>
          <pc:docMk/>
          <pc:sldMk cId="4004265357" sldId="324"/>
        </pc:sldMkLst>
        <pc:spChg chg="mod">
          <ac:chgData name="松山 ファミリー" userId="9fadbf8cd42e59b5" providerId="LiveId" clId="{580DA69E-0A6F-F04B-B4BD-0E74433F3C41}" dt="2022-09-26T13:58:43.385" v="4795" actId="14100"/>
          <ac:spMkLst>
            <pc:docMk/>
            <pc:sldMk cId="4004265357" sldId="324"/>
            <ac:spMk id="24" creationId="{CFF2ED12-1D78-BCA3-AC06-42D08469AAF3}"/>
          </ac:spMkLst>
        </pc:spChg>
      </pc:sldChg>
      <pc:sldChg chg="delSp mod">
        <pc:chgData name="松山 ファミリー" userId="9fadbf8cd42e59b5" providerId="LiveId" clId="{580DA69E-0A6F-F04B-B4BD-0E74433F3C41}" dt="2022-09-26T16:07:20.101" v="5894" actId="478"/>
        <pc:sldMkLst>
          <pc:docMk/>
          <pc:sldMk cId="4273279149" sldId="325"/>
        </pc:sldMkLst>
        <pc:spChg chg="del">
          <ac:chgData name="松山 ファミリー" userId="9fadbf8cd42e59b5" providerId="LiveId" clId="{580DA69E-0A6F-F04B-B4BD-0E74433F3C41}" dt="2022-09-26T16:07:20.101" v="5894" actId="478"/>
          <ac:spMkLst>
            <pc:docMk/>
            <pc:sldMk cId="4273279149" sldId="325"/>
            <ac:spMk id="7" creationId="{AB9B179E-C43E-BF8C-FEA8-F92B3E6FAB13}"/>
          </ac:spMkLst>
        </pc:spChg>
      </pc:sldChg>
      <pc:sldChg chg="addSp delSp modSp mod">
        <pc:chgData name="松山 ファミリー" userId="9fadbf8cd42e59b5" providerId="LiveId" clId="{580DA69E-0A6F-F04B-B4BD-0E74433F3C41}" dt="2022-09-26T16:14:26.012" v="6120" actId="1076"/>
        <pc:sldMkLst>
          <pc:docMk/>
          <pc:sldMk cId="4209349906" sldId="326"/>
        </pc:sldMkLst>
        <pc:spChg chg="mod">
          <ac:chgData name="松山 ファミリー" userId="9fadbf8cd42e59b5" providerId="LiveId" clId="{580DA69E-0A6F-F04B-B4BD-0E74433F3C41}" dt="2022-09-26T16:08:55.984" v="5947" actId="20577"/>
          <ac:spMkLst>
            <pc:docMk/>
            <pc:sldMk cId="4209349906" sldId="326"/>
            <ac:spMk id="3" creationId="{FFAFC384-3884-FD9E-FFD2-B9AAE564B4D6}"/>
          </ac:spMkLst>
        </pc:spChg>
        <pc:spChg chg="del">
          <ac:chgData name="松山 ファミリー" userId="9fadbf8cd42e59b5" providerId="LiveId" clId="{580DA69E-0A6F-F04B-B4BD-0E74433F3C41}" dt="2022-09-26T16:07:15.585" v="5893" actId="478"/>
          <ac:spMkLst>
            <pc:docMk/>
            <pc:sldMk cId="4209349906" sldId="326"/>
            <ac:spMk id="7" creationId="{AB9B179E-C43E-BF8C-FEA8-F92B3E6FAB13}"/>
          </ac:spMkLst>
        </pc:spChg>
        <pc:graphicFrameChg chg="add mod modGraphic">
          <ac:chgData name="松山 ファミリー" userId="9fadbf8cd42e59b5" providerId="LiveId" clId="{580DA69E-0A6F-F04B-B4BD-0E74433F3C41}" dt="2022-09-26T16:14:26.012" v="6120" actId="1076"/>
          <ac:graphicFrameMkLst>
            <pc:docMk/>
            <pc:sldMk cId="4209349906" sldId="326"/>
            <ac:graphicFrameMk id="16" creationId="{ABFB3E69-F5C5-287C-9F50-EA1E23940BB0}"/>
          </ac:graphicFrameMkLst>
        </pc:graphicFrameChg>
      </pc:sldChg>
      <pc:sldChg chg="addSp delSp modSp mod">
        <pc:chgData name="松山 ファミリー" userId="9fadbf8cd42e59b5" providerId="LiveId" clId="{580DA69E-0A6F-F04B-B4BD-0E74433F3C41}" dt="2022-09-26T15:49:06.242" v="5869" actId="2085"/>
        <pc:sldMkLst>
          <pc:docMk/>
          <pc:sldMk cId="435852639" sldId="328"/>
        </pc:sldMkLst>
        <pc:graphicFrameChg chg="del">
          <ac:chgData name="松山 ファミリー" userId="9fadbf8cd42e59b5" providerId="LiveId" clId="{580DA69E-0A6F-F04B-B4BD-0E74433F3C41}" dt="2022-09-26T15:47:24.404" v="5854" actId="478"/>
          <ac:graphicFrameMkLst>
            <pc:docMk/>
            <pc:sldMk cId="435852639" sldId="328"/>
            <ac:graphicFrameMk id="5" creationId="{EBB4B8B6-C14B-1C45-98A0-F313155719FA}"/>
          </ac:graphicFrameMkLst>
        </pc:graphicFrameChg>
        <pc:graphicFrameChg chg="add mod">
          <ac:chgData name="松山 ファミリー" userId="9fadbf8cd42e59b5" providerId="LiveId" clId="{580DA69E-0A6F-F04B-B4BD-0E74433F3C41}" dt="2022-09-26T15:47:28.298" v="5857"/>
          <ac:graphicFrameMkLst>
            <pc:docMk/>
            <pc:sldMk cId="435852639" sldId="328"/>
            <ac:graphicFrameMk id="6" creationId="{EBB4B8B6-C14B-1C45-98A0-F313155719FA}"/>
          </ac:graphicFrameMkLst>
        </pc:graphicFrameChg>
        <pc:picChg chg="add del mod">
          <ac:chgData name="松山 ファミリー" userId="9fadbf8cd42e59b5" providerId="LiveId" clId="{580DA69E-0A6F-F04B-B4BD-0E74433F3C41}" dt="2022-09-26T15:48:44.903" v="5864" actId="478"/>
          <ac:picMkLst>
            <pc:docMk/>
            <pc:sldMk cId="435852639" sldId="328"/>
            <ac:picMk id="9" creationId="{00DBA22B-AE6A-EC64-F354-5BCA85503C43}"/>
          </ac:picMkLst>
        </pc:picChg>
        <pc:picChg chg="add mod">
          <ac:chgData name="松山 ファミリー" userId="9fadbf8cd42e59b5" providerId="LiveId" clId="{580DA69E-0A6F-F04B-B4BD-0E74433F3C41}" dt="2022-09-26T15:49:06.242" v="5869" actId="2085"/>
          <ac:picMkLst>
            <pc:docMk/>
            <pc:sldMk cId="435852639" sldId="328"/>
            <ac:picMk id="10" creationId="{4E520F41-D4A8-AD2F-6F49-0EBDBFB8F19C}"/>
          </ac:picMkLst>
        </pc:picChg>
      </pc:sldChg>
      <pc:sldChg chg="addSp delSp modSp mod">
        <pc:chgData name="松山 ファミリー" userId="9fadbf8cd42e59b5" providerId="LiveId" clId="{580DA69E-0A6F-F04B-B4BD-0E74433F3C41}" dt="2022-09-26T16:15:57.658" v="6229" actId="14100"/>
        <pc:sldMkLst>
          <pc:docMk/>
          <pc:sldMk cId="1022155160" sldId="330"/>
        </pc:sldMkLst>
        <pc:spChg chg="add del mod">
          <ac:chgData name="松山 ファミリー" userId="9fadbf8cd42e59b5" providerId="LiveId" clId="{580DA69E-0A6F-F04B-B4BD-0E74433F3C41}" dt="2022-09-26T16:05:19.845" v="5874" actId="478"/>
          <ac:spMkLst>
            <pc:docMk/>
            <pc:sldMk cId="1022155160" sldId="330"/>
            <ac:spMk id="4" creationId="{01CC6717-2094-3EF4-0992-F205F1F283B5}"/>
          </ac:spMkLst>
        </pc:spChg>
        <pc:spChg chg="add mod">
          <ac:chgData name="松山 ファミリー" userId="9fadbf8cd42e59b5" providerId="LiveId" clId="{580DA69E-0A6F-F04B-B4BD-0E74433F3C41}" dt="2022-09-26T16:15:57.658" v="6229" actId="14100"/>
          <ac:spMkLst>
            <pc:docMk/>
            <pc:sldMk cId="1022155160" sldId="330"/>
            <ac:spMk id="4" creationId="{9A32D087-3B4C-409C-02B1-E315D82EF160}"/>
          </ac:spMkLst>
        </pc:spChg>
        <pc:spChg chg="add del mod">
          <ac:chgData name="松山 ファミリー" userId="9fadbf8cd42e59b5" providerId="LiveId" clId="{580DA69E-0A6F-F04B-B4BD-0E74433F3C41}" dt="2022-09-26T16:06:07.841" v="5879"/>
          <ac:spMkLst>
            <pc:docMk/>
            <pc:sldMk cId="1022155160" sldId="330"/>
            <ac:spMk id="5" creationId="{24C170F5-4B44-01B2-0B14-EF3A49A9FD46}"/>
          </ac:spMkLst>
        </pc:spChg>
        <pc:spChg chg="add del mod">
          <ac:chgData name="松山 ファミリー" userId="9fadbf8cd42e59b5" providerId="LiveId" clId="{580DA69E-0A6F-F04B-B4BD-0E74433F3C41}" dt="2022-09-26T16:06:23.837" v="5882"/>
          <ac:spMkLst>
            <pc:docMk/>
            <pc:sldMk cId="1022155160" sldId="330"/>
            <ac:spMk id="10" creationId="{1ABB5F09-AF52-2732-B86C-0932E88F7D8A}"/>
          </ac:spMkLst>
        </pc:spChg>
        <pc:spChg chg="add del mod">
          <ac:chgData name="松山 ファミリー" userId="9fadbf8cd42e59b5" providerId="LiveId" clId="{580DA69E-0A6F-F04B-B4BD-0E74433F3C41}" dt="2022-09-26T16:07:05.298" v="5892"/>
          <ac:spMkLst>
            <pc:docMk/>
            <pc:sldMk cId="1022155160" sldId="330"/>
            <ac:spMk id="11" creationId="{649C764B-5423-D438-EF26-4EDFA2B0FCDB}"/>
          </ac:spMkLst>
        </pc:spChg>
        <pc:graphicFrameChg chg="del">
          <ac:chgData name="松山 ファミリー" userId="9fadbf8cd42e59b5" providerId="LiveId" clId="{580DA69E-0A6F-F04B-B4BD-0E74433F3C41}" dt="2022-09-26T16:04:24.301" v="5870" actId="478"/>
          <ac:graphicFrameMkLst>
            <pc:docMk/>
            <pc:sldMk cId="1022155160" sldId="330"/>
            <ac:graphicFrameMk id="6" creationId="{F7038FFE-14ED-5043-9FC2-2DF4AF08C940}"/>
          </ac:graphicFrameMkLst>
        </pc:graphicFrameChg>
        <pc:graphicFrameChg chg="del">
          <ac:chgData name="松山 ファミリー" userId="9fadbf8cd42e59b5" providerId="LiveId" clId="{580DA69E-0A6F-F04B-B4BD-0E74433F3C41}" dt="2022-09-26T16:04:27.153" v="5871" actId="478"/>
          <ac:graphicFrameMkLst>
            <pc:docMk/>
            <pc:sldMk cId="1022155160" sldId="330"/>
            <ac:graphicFrameMk id="8" creationId="{1A1256C6-3FC6-4948-8B59-4DF6E6B34AB5}"/>
          </ac:graphicFrameMkLst>
        </pc:graphicFrameChg>
        <pc:graphicFrameChg chg="del">
          <ac:chgData name="松山 ファミリー" userId="9fadbf8cd42e59b5" providerId="LiveId" clId="{580DA69E-0A6F-F04B-B4BD-0E74433F3C41}" dt="2022-09-26T16:04:29.142" v="5872" actId="478"/>
          <ac:graphicFrameMkLst>
            <pc:docMk/>
            <pc:sldMk cId="1022155160" sldId="330"/>
            <ac:graphicFrameMk id="9" creationId="{232F1655-7F3C-061D-5AD7-3C25A6DA56CA}"/>
          </ac:graphicFrameMkLst>
        </pc:graphicFrameChg>
        <pc:graphicFrameChg chg="add mod">
          <ac:chgData name="松山 ファミリー" userId="9fadbf8cd42e59b5" providerId="LiveId" clId="{580DA69E-0A6F-F04B-B4BD-0E74433F3C41}" dt="2022-09-26T16:07:01.475" v="5890" actId="1076"/>
          <ac:graphicFrameMkLst>
            <pc:docMk/>
            <pc:sldMk cId="1022155160" sldId="330"/>
            <ac:graphicFrameMk id="12" creationId="{BB871A1C-9B94-C54E-A9BF-3952771A642D}"/>
          </ac:graphicFrameMkLst>
        </pc:graphicFrameChg>
        <pc:picChg chg="add mod">
          <ac:chgData name="松山 ファミリー" userId="9fadbf8cd42e59b5" providerId="LiveId" clId="{580DA69E-0A6F-F04B-B4BD-0E74433F3C41}" dt="2022-09-26T16:06:52.771" v="5888" actId="14100"/>
          <ac:picMkLst>
            <pc:docMk/>
            <pc:sldMk cId="1022155160" sldId="330"/>
            <ac:picMk id="7" creationId="{C2A888C9-965F-B5D8-BD05-B50EA139EDA6}"/>
          </ac:picMkLst>
        </pc:picChg>
      </pc:sldChg>
      <pc:sldChg chg="modSp add mod">
        <pc:chgData name="松山 ファミリー" userId="9fadbf8cd42e59b5" providerId="LiveId" clId="{580DA69E-0A6F-F04B-B4BD-0E74433F3C41}" dt="2022-09-26T05:25:18.669" v="3728" actId="20577"/>
        <pc:sldMkLst>
          <pc:docMk/>
          <pc:sldMk cId="4185337178" sldId="331"/>
        </pc:sldMkLst>
        <pc:spChg chg="mod">
          <ac:chgData name="松山 ファミリー" userId="9fadbf8cd42e59b5" providerId="LiveId" clId="{580DA69E-0A6F-F04B-B4BD-0E74433F3C41}" dt="2022-09-26T05:25:18.669" v="3728" actId="20577"/>
          <ac:spMkLst>
            <pc:docMk/>
            <pc:sldMk cId="4185337178" sldId="331"/>
            <ac:spMk id="2" creationId="{3A38DEEB-4F35-C74D-A1EF-98140184822C}"/>
          </ac:spMkLst>
        </pc:spChg>
      </pc:sldChg>
      <pc:sldChg chg="modSp new mod">
        <pc:chgData name="松山 ファミリー" userId="9fadbf8cd42e59b5" providerId="LiveId" clId="{580DA69E-0A6F-F04B-B4BD-0E74433F3C41}" dt="2022-09-26T15:00:54.212" v="5853" actId="20577"/>
        <pc:sldMkLst>
          <pc:docMk/>
          <pc:sldMk cId="4065932756" sldId="332"/>
        </pc:sldMkLst>
        <pc:spChg chg="mod">
          <ac:chgData name="松山 ファミリー" userId="9fadbf8cd42e59b5" providerId="LiveId" clId="{580DA69E-0A6F-F04B-B4BD-0E74433F3C41}" dt="2022-09-26T08:56:08.848" v="4332" actId="20577"/>
          <ac:spMkLst>
            <pc:docMk/>
            <pc:sldMk cId="4065932756" sldId="332"/>
            <ac:spMk id="2" creationId="{1CD3C163-86A3-E8B3-A6FB-6F4EE48A9656}"/>
          </ac:spMkLst>
        </pc:spChg>
        <pc:spChg chg="mod">
          <ac:chgData name="松山 ファミリー" userId="9fadbf8cd42e59b5" providerId="LiveId" clId="{580DA69E-0A6F-F04B-B4BD-0E74433F3C41}" dt="2022-09-26T15:00:54.212" v="5853" actId="20577"/>
          <ac:spMkLst>
            <pc:docMk/>
            <pc:sldMk cId="4065932756" sldId="332"/>
            <ac:spMk id="3" creationId="{5A13F3A7-1552-8707-7165-C4144465288B}"/>
          </ac:spMkLst>
        </pc:spChg>
      </pc:sldChg>
      <pc:sldChg chg="addSp delSp modSp new mod">
        <pc:chgData name="松山 ファミリー" userId="9fadbf8cd42e59b5" providerId="LiveId" clId="{580DA69E-0A6F-F04B-B4BD-0E74433F3C41}" dt="2022-09-26T14:37:10.443" v="5146" actId="20577"/>
        <pc:sldMkLst>
          <pc:docMk/>
          <pc:sldMk cId="585110329" sldId="333"/>
        </pc:sldMkLst>
        <pc:spChg chg="mod">
          <ac:chgData name="松山 ファミリー" userId="9fadbf8cd42e59b5" providerId="LiveId" clId="{580DA69E-0A6F-F04B-B4BD-0E74433F3C41}" dt="2022-09-26T14:17:15.712" v="4811" actId="20577"/>
          <ac:spMkLst>
            <pc:docMk/>
            <pc:sldMk cId="585110329" sldId="333"/>
            <ac:spMk id="2" creationId="{1202648A-CD11-8118-F831-421E193F683C}"/>
          </ac:spMkLst>
        </pc:spChg>
        <pc:spChg chg="mod">
          <ac:chgData name="松山 ファミリー" userId="9fadbf8cd42e59b5" providerId="LiveId" clId="{580DA69E-0A6F-F04B-B4BD-0E74433F3C41}" dt="2022-09-26T14:37:10.443" v="5146" actId="20577"/>
          <ac:spMkLst>
            <pc:docMk/>
            <pc:sldMk cId="585110329" sldId="333"/>
            <ac:spMk id="3" creationId="{3128528A-D30D-805B-4DD2-272B96B44D50}"/>
          </ac:spMkLst>
        </pc:spChg>
        <pc:spChg chg="add del mod">
          <ac:chgData name="松山 ファミリー" userId="9fadbf8cd42e59b5" providerId="LiveId" clId="{580DA69E-0A6F-F04B-B4BD-0E74433F3C41}" dt="2022-09-26T14:23:46.626" v="4961" actId="478"/>
          <ac:spMkLst>
            <pc:docMk/>
            <pc:sldMk cId="585110329" sldId="333"/>
            <ac:spMk id="5" creationId="{6C81D7A6-214A-E521-92C2-6027EE7691C0}"/>
          </ac:spMkLst>
        </pc:spChg>
        <pc:spChg chg="add mod">
          <ac:chgData name="松山 ファミリー" userId="9fadbf8cd42e59b5" providerId="LiveId" clId="{580DA69E-0A6F-F04B-B4BD-0E74433F3C41}" dt="2022-09-26T14:24:31.100" v="4970" actId="1076"/>
          <ac:spMkLst>
            <pc:docMk/>
            <pc:sldMk cId="585110329" sldId="333"/>
            <ac:spMk id="6" creationId="{6EFDFDCB-C562-DE3A-8406-A91516F813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5627E-946E-6542-9AF0-6241334F5BB9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AFBD9-9359-1A47-B57E-36AD14189C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77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331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398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4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713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46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586BF-400A-9D46-BFDD-DFF97E9C19F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62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586BF-400A-9D46-BFDD-DFF97E9C19F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164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771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134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94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624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897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ja-JP" sz="1800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AFBD9-9359-1A47-B57E-36AD14189C6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9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E474A-BF7B-CB49-828B-D5F9ED0BA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E3F676-A0BC-284A-8102-14D76256C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5A1B0-AC16-624A-9AF7-9FD853E9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51E9-B137-174D-A0AF-E756F784B769}" type="datetime1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2E5988-E2B7-C745-B109-B2F28E4F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E65DF8-94A0-1747-A64E-FB3F99FF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31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AC6EC-8AB5-C14B-84C4-4D3B822F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041EE7-8676-1443-98F5-A676DBEA5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65B47-DB1B-3B4A-9371-BA5A2BCA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427E-7D2E-9346-8343-AC9FA06B68C6}" type="datetime1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308A59-27F4-0C48-B20B-C26ECA75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F9E843-0F46-F146-AE52-E55978BC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78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6B4AB6-A9D1-4446-B8D6-C73CE5FDE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5B7227-AA8B-3C44-A86A-FD8B6EDCE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D78D7F-344D-784D-9ED9-5CDC0930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F26-3E44-9A4E-909D-09D472272EC3}" type="datetime1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238404-EE03-AF49-8704-EC5638DE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15ACEB-2C33-0642-A8A8-C6867680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43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5D89A-F0B9-4B4D-AA71-EB0FAFAF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3657600" cy="64452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1" lang="ja-JP" altLang="en-US"/>
              <a:t>マスター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032E25-5C19-6547-AD23-3B303BBC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A6BF4-B6D0-4D45-821A-DAF02AC7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5F32-114B-C948-9512-E99957BABB99}" type="datetime1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B75DCF-E379-3F42-9A5F-33E65E5C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8CA2EB-E09E-8B4E-AFEB-3C3A4DAD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6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2EBE-E1B3-BC41-AC23-2B0A1AD5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5753E5-767A-A047-90BB-874EC65F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C1C0E8-D076-F047-8869-A68538C5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7474-75FC-2E40-83E7-3BB1AA4AB08F}" type="datetime1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5FA0EA-525D-8640-874E-0C6BB0B2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53C7B-7947-CC4A-BF52-EAD2862D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3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A84D0F-BC60-C04D-BEF5-C68AE8A5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6700D6-36BC-FC40-BB59-EF323359B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3E5E96-9FE2-2F45-844D-A63F372B1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FD835D-9997-5247-822F-B647E6EC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ACD-28AB-C445-8A5D-FCFB174FEBC5}" type="datetime1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260C33-101D-E644-A953-F0691816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BBC1D8-E9EA-C747-8B93-C8059E2D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65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BD8E0-025C-8E4B-A948-68F6B41C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40E4CA-CC9F-024C-B5F6-A6507C766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E9D87F-A9B5-1B43-A99A-E4DB39A16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CB4913-76C9-E444-84BE-9D32CE710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A55D94-50A1-B048-A020-CE418A9FD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6E9095-F8CE-4C43-9DC4-626420D3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4314-6BEB-C445-8B31-23E74EA5A9F6}" type="datetime1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DEC662-421E-9340-8E01-57D75CEC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3F5B8E-A37A-9B4F-B1AE-366DBEB8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62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78DB-EA10-0E42-9C29-8C2AB754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9FCCA1-25ED-8241-BB1B-D8A6238E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305C-088B-F341-84EA-EA9EA48DEE3B}" type="datetime1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DC7582-009B-4543-844D-F83A7FB1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3630CA-F750-BF43-A820-5076E716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20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ED63D3-F6AA-FD41-ACD5-0C4C8AC0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06E3-8C53-9D41-85CD-C7158D669EC6}" type="datetime1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DED267F-E73B-0647-A9EF-151ABD0A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EA96B3-FA89-C842-AD1E-5251C5A0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81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97CF5-B41A-3B47-96DE-F9DE06FC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8885A3-A22F-F34B-BC01-08E279D1D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9FC038-2A7F-3A42-AFB8-2B7FEE39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F66693-0346-4647-A3E7-36B00984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EFED-559E-AE43-B147-3C913BE7BD3D}" type="datetime1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15B7B8-D5AE-2C42-AF04-45E83950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E0C848-5ECA-E642-8DFC-C43DB376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20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F2E61-C66B-0C48-81D4-0142E88F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3308E5-E4C2-E54C-ACC9-5D0F32A72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A99273-F5A7-6443-BE76-23706303B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3D8DFB-5D3D-5F49-9F3F-22D4F209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53E1-3F3F-FE4C-B9D1-9723F3FB56EF}" type="datetime1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6FF497-CF5B-7D4E-98A4-CB39ADBF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1A2EED-1B56-D440-9ED1-74150121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61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33EF91-CA75-614E-B6B1-5A1A05A0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2F972F-E024-3344-8DEE-A25CB480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AF8796-6A05-7646-B9E5-1AAF4DAAA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19597-6E15-D146-AD27-D9E5F8C20520}" type="datetime1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F5F9D-F11F-0A49-BB73-EBECCA19F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4D133-FFCA-6D46-B582-8EB51E005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1F7C4-1F0D-F249-A3A3-E04DAD9D7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38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03F455-0604-D04F-96AB-FE9EA42B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9243659D-FDD0-82AC-5B43-AB862AC42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ja-JP" altLang="ja-JP" sz="4000" kern="100">
                <a:effectLst/>
                <a:latin typeface="HGSSoeiKakugothicUB" panose="020B0900000000000000" pitchFamily="34" charset="-128"/>
                <a:ea typeface="HGSSoeiKakugothicUB" panose="020B0900000000000000" pitchFamily="34" charset="-128"/>
                <a:cs typeface="Times New Roman" panose="02020603050405020304" pitchFamily="18" charset="0"/>
              </a:rPr>
              <a:t>ニッケル水酸化物ナノシート</a:t>
            </a:r>
            <a:br>
              <a:rPr lang="en-US" altLang="ja-JP" sz="4000" kern="100" dirty="0">
                <a:effectLst/>
                <a:latin typeface="HGSSoeiKakugothicUB" panose="020B0900000000000000" pitchFamily="34" charset="-128"/>
                <a:ea typeface="HGSSoeiKakugothicUB" panose="020B0900000000000000" pitchFamily="34" charset="-128"/>
                <a:cs typeface="Times New Roman" panose="02020603050405020304" pitchFamily="18" charset="0"/>
              </a:rPr>
            </a:br>
            <a:r>
              <a:rPr lang="ja-JP" altLang="en-US" sz="4000" kern="100">
                <a:effectLst/>
                <a:latin typeface="HGSSoeiKakugothicUB" panose="020B0900000000000000" pitchFamily="34" charset="-128"/>
                <a:ea typeface="HGSSoeiKakugothicUB" panose="020B0900000000000000" pitchFamily="34" charset="-128"/>
                <a:cs typeface="Times New Roman" panose="02020603050405020304" pitchFamily="18" charset="0"/>
              </a:rPr>
              <a:t>固定電極による</a:t>
            </a:r>
            <a:r>
              <a:rPr lang="ja-JP" altLang="ja-JP" sz="4000">
                <a:effectLst/>
                <a:latin typeface="HGSSoeiKakugothicUB" panose="020B0900000000000000" pitchFamily="34" charset="-128"/>
                <a:ea typeface="HGSSoeiKakugothicUB" panose="020B0900000000000000" pitchFamily="34" charset="-128"/>
                <a:cs typeface="Times New Roman" panose="02020603050405020304" pitchFamily="18" charset="0"/>
              </a:rPr>
              <a:t>グルコース酸化の検討</a:t>
            </a:r>
            <a:r>
              <a:rPr lang="ja-JP" altLang="ja-JP" sz="4000">
                <a:effectLst/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 </a:t>
            </a:r>
            <a:endParaRPr lang="ja-JP" altLang="en-US" sz="4000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88C7CA-08AA-FACB-45EE-9DE5508E7EEB}"/>
              </a:ext>
            </a:extLst>
          </p:cNvPr>
          <p:cNvSpPr txBox="1"/>
          <p:nvPr/>
        </p:nvSpPr>
        <p:spPr>
          <a:xfrm>
            <a:off x="1993066" y="3722067"/>
            <a:ext cx="787908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令和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4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年度</a:t>
            </a:r>
            <a:endParaRPr kumimoji="1" lang="en-US" altLang="ja-JP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徳島大学理工学部</a:t>
            </a:r>
            <a:endParaRPr lang="en-US" altLang="ja-JP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理工学科　応用化学システムコース　物質機能化学講座</a:t>
            </a:r>
            <a:endParaRPr kumimoji="1" lang="en-US" altLang="ja-JP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US" altLang="ja-JP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松山 晃大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F5EDD7-603A-588C-FA3D-97F74C76C198}"/>
              </a:ext>
            </a:extLst>
          </p:cNvPr>
          <p:cNvSpPr txBox="1"/>
          <p:nvPr/>
        </p:nvSpPr>
        <p:spPr>
          <a:xfrm>
            <a:off x="479474" y="394390"/>
            <a:ext cx="1465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B-22</a:t>
            </a:r>
            <a:endParaRPr kumimoji="1" lang="ja-JP" altLang="en-US" sz="4000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30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Experimental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016B18-539A-A648-BE31-1363A2143D1E}"/>
              </a:ext>
            </a:extLst>
          </p:cNvPr>
          <p:cNvSpPr txBox="1"/>
          <p:nvPr/>
        </p:nvSpPr>
        <p:spPr>
          <a:xfrm>
            <a:off x="616324" y="1096545"/>
            <a:ext cx="109593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固定電極を作製し、電気化学測定を行う</a:t>
            </a:r>
            <a:endParaRPr lang="en-US" altLang="ja-JP" sz="28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DBS-N</a:t>
            </a:r>
            <a:endParaRPr lang="en-US" altLang="ja-JP" sz="20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1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7B5AA-F71E-5840-9739-A2938CF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Result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AFB5145-68CF-074C-899D-D300617C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2BF82F-0849-ABF9-712D-EEBB42E109EA}"/>
              </a:ext>
            </a:extLst>
          </p:cNvPr>
          <p:cNvSpPr txBox="1"/>
          <p:nvPr/>
        </p:nvSpPr>
        <p:spPr>
          <a:xfrm>
            <a:off x="832185" y="9958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合成に成功した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6389E10-39FA-8E30-FC79-DEBA5A44B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25" y="1763560"/>
            <a:ext cx="5332998" cy="33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9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7B5AA-F71E-5840-9739-A2938CF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Result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AFB5145-68CF-074C-899D-D300617C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8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7B5AA-F71E-5840-9739-A2938CF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Result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AFB5145-68CF-074C-899D-D300617C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018A320-FDC0-05F8-390C-898624AA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796716"/>
            <a:ext cx="5738735" cy="365619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B52FA2B-44BE-FC9D-C75C-638EDA09F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511" y="1796716"/>
            <a:ext cx="5358900" cy="377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8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B6D59-7C24-406A-4E2A-9217BF8A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Introduction</a:t>
            </a:r>
            <a:endParaRPr kumimoji="1" lang="ja-JP" altLang="en-US">
              <a:solidFill>
                <a:schemeClr val="accent1">
                  <a:lumMod val="60000"/>
                  <a:lumOff val="40000"/>
                </a:schemeClr>
              </a:solidFill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70F06AB-293D-F5CA-65BA-17055FD9F4A6}"/>
              </a:ext>
            </a:extLst>
          </p:cNvPr>
          <p:cNvSpPr txBox="1"/>
          <p:nvPr/>
        </p:nvSpPr>
        <p:spPr>
          <a:xfrm>
            <a:off x="1173168" y="1888992"/>
            <a:ext cx="1018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4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グルコースの定量分析は、食品加工、臨床診断、環境モニタリングなど多くの分野での応用が期待されている </a:t>
            </a:r>
            <a:r>
              <a:rPr lang="en-US" altLang="ja-JP" sz="2400" baseline="30000" dirty="0">
                <a:latin typeface="MS Gothic" panose="020B0609070205080204" pitchFamily="49" charset="-128"/>
                <a:ea typeface="MS Gothic" panose="020B0609070205080204" pitchFamily="49" charset="-128"/>
              </a:rPr>
              <a:t>[1]</a:t>
            </a:r>
            <a:endParaRPr kumimoji="1" lang="en-US" altLang="ja-JP" sz="2400" baseline="30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0" name="スライド番号プレースホルダー 29">
            <a:extLst>
              <a:ext uri="{FF2B5EF4-FFF2-40B4-BE49-F238E27FC236}">
                <a16:creationId xmlns:a16="http://schemas.microsoft.com/office/drawing/2014/main" id="{B7D1BA63-F219-E75C-FFEA-55B3C3FB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B5E2-067C-614B-982C-DA6706293059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283222-61FC-C3BB-5939-2162AE11C3EC}"/>
              </a:ext>
            </a:extLst>
          </p:cNvPr>
          <p:cNvSpPr txBox="1"/>
          <p:nvPr/>
        </p:nvSpPr>
        <p:spPr>
          <a:xfrm>
            <a:off x="5614737" y="6169337"/>
            <a:ext cx="5260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[1] Feng Gao</a:t>
            </a:r>
            <a:r>
              <a:rPr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et al. </a:t>
            </a:r>
            <a:r>
              <a:rPr kumimoji="1" lang="en-US" altLang="ja-JP" sz="1200" i="1" dirty="0">
                <a:latin typeface="MS Gothic" panose="020B0609070205080204" pitchFamily="49" charset="-128"/>
                <a:ea typeface="MS Gothic" panose="020B0609070205080204" pitchFamily="49" charset="-128"/>
              </a:rPr>
              <a:t>ACS Appl. Nano Mater.</a:t>
            </a:r>
            <a:r>
              <a:rPr kumimoji="1" lang="en-US" altLang="ja-JP" sz="1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2021</a:t>
            </a:r>
            <a:r>
              <a:rPr kumimoji="1" lang="en-US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,4,8520−8529</a:t>
            </a:r>
          </a:p>
          <a:p>
            <a:r>
              <a:rPr lang="en-US" altLang="ja-JP" sz="1200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[2] Etab M et al. ,</a:t>
            </a:r>
            <a:r>
              <a:rPr lang="en-US" altLang="ja-JP" sz="1200" i="1" kern="1200" cap="all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altLang="ja-JP" sz="1200" i="1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Arabian Journal of Chemistry </a:t>
            </a:r>
            <a:r>
              <a:rPr lang="en-US" altLang="ja-JP" sz="1200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(</a:t>
            </a:r>
            <a:r>
              <a:rPr lang="en-US" altLang="ja-JP" sz="1200" b="1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2022</a:t>
            </a:r>
            <a:r>
              <a:rPr lang="en-US" altLang="ja-JP" sz="1200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) 15, 103467</a:t>
            </a:r>
            <a:r>
              <a:rPr lang="ja-JP" altLang="ja-JP" sz="1200"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endParaRPr kumimoji="1" lang="ja-JP" altLang="en-US" sz="12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A5C5EC-7F97-41F3-DFFA-F1DD95F6ED4C}"/>
              </a:ext>
            </a:extLst>
          </p:cNvPr>
          <p:cNvSpPr txBox="1"/>
          <p:nvPr/>
        </p:nvSpPr>
        <p:spPr>
          <a:xfrm>
            <a:off x="1155032" y="4221371"/>
            <a:ext cx="10198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4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遷移金属化合物の中でも、ナノ粒子、ナノワイヤ、ナノフレーク、ナノシート、マイクロスフェアなどの様々な形態を有する</a:t>
            </a:r>
            <a:r>
              <a:rPr lang="en-US" altLang="ja-JP" sz="24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Ni(OH)</a:t>
            </a:r>
            <a:r>
              <a:rPr lang="en-US" altLang="ja-JP" sz="2400" baseline="-250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2</a:t>
            </a:r>
            <a:r>
              <a:rPr lang="ja-JP" altLang="ja-JP" sz="24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のナノ構造は、高い電極触媒活性を有し、環境に優しく、非常に経済的 </a:t>
            </a:r>
            <a:r>
              <a:rPr lang="en-US" altLang="ja-JP" sz="2400" baseline="30000" dirty="0">
                <a:latin typeface="MS Gothic" panose="020B0609070205080204" pitchFamily="49" charset="-128"/>
                <a:ea typeface="MS Gothic" panose="020B0609070205080204" pitchFamily="49" charset="-128"/>
              </a:rPr>
              <a:t>[2]</a:t>
            </a:r>
            <a:endParaRPr kumimoji="1" lang="en-US" altLang="ja-JP" sz="2400" baseline="30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09362C8C-9548-AFAF-9E3E-9E7503E2DEF3}"/>
              </a:ext>
            </a:extLst>
          </p:cNvPr>
          <p:cNvSpPr/>
          <p:nvPr/>
        </p:nvSpPr>
        <p:spPr>
          <a:xfrm>
            <a:off x="995894" y="1675799"/>
            <a:ext cx="10522338" cy="1238955"/>
          </a:xfrm>
          <a:prstGeom prst="roundRect">
            <a:avLst>
              <a:gd name="adj" fmla="val 555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1D8B679-4D55-996D-F458-FF60FF9BB400}"/>
              </a:ext>
            </a:extLst>
          </p:cNvPr>
          <p:cNvSpPr/>
          <p:nvPr/>
        </p:nvSpPr>
        <p:spPr>
          <a:xfrm>
            <a:off x="995894" y="3943247"/>
            <a:ext cx="10522338" cy="1723947"/>
          </a:xfrm>
          <a:prstGeom prst="roundRect">
            <a:avLst>
              <a:gd name="adj" fmla="val 555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23583552-637D-A527-8698-3D0BF40A92A6}"/>
              </a:ext>
            </a:extLst>
          </p:cNvPr>
          <p:cNvSpPr/>
          <p:nvPr/>
        </p:nvSpPr>
        <p:spPr>
          <a:xfrm>
            <a:off x="3188368" y="1338671"/>
            <a:ext cx="5815264" cy="550321"/>
          </a:xfrm>
          <a:prstGeom prst="roundRect">
            <a:avLst>
              <a:gd name="adj" fmla="val 5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化学技術分野において最も重要な課題の</a:t>
            </a:r>
            <a:r>
              <a:rPr lang="en-US" altLang="ja-JP" sz="2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lang="ja-JP" altLang="en-US" sz="20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つ</a:t>
            </a:r>
            <a:endParaRPr kumimoji="1" lang="ja-JP" altLang="en-US" sz="200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CC29D2B6-8DA8-5225-30F5-1E399DC89EE8}"/>
              </a:ext>
            </a:extLst>
          </p:cNvPr>
          <p:cNvSpPr/>
          <p:nvPr/>
        </p:nvSpPr>
        <p:spPr>
          <a:xfrm>
            <a:off x="3188368" y="3639084"/>
            <a:ext cx="5815264" cy="550321"/>
          </a:xfrm>
          <a:prstGeom prst="roundRect">
            <a:avLst>
              <a:gd name="adj" fmla="val 5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グルコース酸化の理想的な触媒</a:t>
            </a:r>
          </a:p>
        </p:txBody>
      </p:sp>
    </p:spTree>
    <p:extLst>
      <p:ext uri="{BB962C8B-B14F-4D97-AF65-F5344CB8AC3E}">
        <p14:creationId xmlns:p14="http://schemas.microsoft.com/office/powerpoint/2010/main" val="170127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B6D59-7C24-406A-4E2A-9217BF8A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Introduction</a:t>
            </a:r>
            <a:endParaRPr kumimoji="1" lang="ja-JP" altLang="en-US">
              <a:solidFill>
                <a:schemeClr val="accent1">
                  <a:lumMod val="60000"/>
                  <a:lumOff val="40000"/>
                </a:schemeClr>
              </a:solidFill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30" name="スライド番号プレースホルダー 29">
            <a:extLst>
              <a:ext uri="{FF2B5EF4-FFF2-40B4-BE49-F238E27FC236}">
                <a16:creationId xmlns:a16="http://schemas.microsoft.com/office/drawing/2014/main" id="{B7D1BA63-F219-E75C-FFEA-55B3C3FB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B5E2-067C-614B-982C-DA6706293059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C1C149-5EBF-896F-E9A4-EE3EB814D7CB}"/>
              </a:ext>
            </a:extLst>
          </p:cNvPr>
          <p:cNvSpPr txBox="1"/>
          <p:nvPr/>
        </p:nvSpPr>
        <p:spPr>
          <a:xfrm>
            <a:off x="5053263" y="30596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ナノシート</a:t>
            </a:r>
          </a:p>
        </p:txBody>
      </p:sp>
    </p:spTree>
    <p:extLst>
      <p:ext uri="{BB962C8B-B14F-4D97-AF65-F5344CB8AC3E}">
        <p14:creationId xmlns:p14="http://schemas.microsoft.com/office/powerpoint/2010/main" val="124638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Introduction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AE33701-2370-ED15-363C-A7E028213814}"/>
              </a:ext>
            </a:extLst>
          </p:cNvPr>
          <p:cNvGrpSpPr/>
          <p:nvPr/>
        </p:nvGrpSpPr>
        <p:grpSpPr>
          <a:xfrm>
            <a:off x="489882" y="1440680"/>
            <a:ext cx="11212236" cy="3041210"/>
            <a:chOff x="489882" y="1745480"/>
            <a:chExt cx="11212236" cy="304121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C8016B18-539A-A648-BE31-1363A2143D1E}"/>
                </a:ext>
              </a:extLst>
            </p:cNvPr>
            <p:cNvSpPr txBox="1"/>
            <p:nvPr/>
          </p:nvSpPr>
          <p:spPr>
            <a:xfrm>
              <a:off x="616324" y="2778757"/>
              <a:ext cx="109593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ja-JP" sz="3200" b="1" kern="100"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MS Gothic" panose="020B0609070205080204" pitchFamily="49" charset="-128"/>
                  <a:ea typeface="MS Gothic" panose="020B0609070205080204" pitchFamily="49" charset="-128"/>
                  <a:cs typeface="游明朝" panose="02020400000000000000" pitchFamily="18" charset="-128"/>
                </a:rPr>
                <a:t>ニッケル層状水酸化物ナノシートを用い</a:t>
              </a:r>
              <a:r>
                <a:rPr lang="ja-JP" altLang="en-US" sz="3200" b="1" kern="100"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MS Gothic" panose="020B0609070205080204" pitchFamily="49" charset="-128"/>
                  <a:ea typeface="MS Gothic" panose="020B0609070205080204" pitchFamily="49" charset="-128"/>
                  <a:cs typeface="游明朝" panose="02020400000000000000" pitchFamily="18" charset="-128"/>
                </a:rPr>
                <a:t>て</a:t>
              </a:r>
              <a:endParaRPr lang="en-US" altLang="ja-JP" sz="32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MS Gothic" panose="020B0609070205080204" pitchFamily="49" charset="-128"/>
                <a:ea typeface="MS Gothic" panose="020B0609070205080204" pitchFamily="49" charset="-128"/>
                <a:cs typeface="游明朝" panose="02020400000000000000" pitchFamily="18" charset="-128"/>
              </a:endParaRPr>
            </a:p>
            <a:p>
              <a:pPr algn="ctr"/>
              <a:r>
                <a:rPr lang="ja-JP" altLang="en-US" sz="3200" b="1" kern="1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MS Gothic" panose="020B0609070205080204" pitchFamily="49" charset="-128"/>
                  <a:ea typeface="MS Gothic" panose="020B0609070205080204" pitchFamily="49" charset="-128"/>
                  <a:cs typeface="游明朝" panose="02020400000000000000" pitchFamily="18" charset="-128"/>
                </a:rPr>
                <a:t>キャスト電極やカーボンペースト電極を作製し</a:t>
              </a:r>
              <a:endParaRPr lang="en-US" altLang="ja-JP" sz="3200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MS Gothic" panose="020B0609070205080204" pitchFamily="49" charset="-128"/>
                <a:ea typeface="MS Gothic" panose="020B0609070205080204" pitchFamily="49" charset="-128"/>
                <a:cs typeface="游明朝" panose="02020400000000000000" pitchFamily="18" charset="-128"/>
              </a:endParaRPr>
            </a:p>
            <a:p>
              <a:pPr algn="ctr"/>
              <a:r>
                <a:rPr lang="ja-JP" altLang="en-US" sz="3200" b="1" kern="1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MS Gothic" panose="020B0609070205080204" pitchFamily="49" charset="-128"/>
                  <a:ea typeface="MS Gothic" panose="020B0609070205080204" pitchFamily="49" charset="-128"/>
                  <a:cs typeface="游明朝" panose="02020400000000000000" pitchFamily="18" charset="-128"/>
                </a:rPr>
                <a:t>グルコースの酸化による電流応答について検討を行う</a:t>
              </a:r>
              <a:endParaRPr kumimoji="1"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03E490F4-53C8-DCAC-1FF3-40097F73BBA6}"/>
                </a:ext>
              </a:extLst>
            </p:cNvPr>
            <p:cNvSpPr/>
            <p:nvPr/>
          </p:nvSpPr>
          <p:spPr>
            <a:xfrm>
              <a:off x="489882" y="2393041"/>
              <a:ext cx="11212236" cy="2393649"/>
            </a:xfrm>
            <a:prstGeom prst="roundRect">
              <a:avLst>
                <a:gd name="adj" fmla="val 555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E7A4B0FC-8025-6AB2-42F7-762644ABD861}"/>
                </a:ext>
              </a:extLst>
            </p:cNvPr>
            <p:cNvSpPr/>
            <p:nvPr/>
          </p:nvSpPr>
          <p:spPr>
            <a:xfrm>
              <a:off x="2997729" y="1745480"/>
              <a:ext cx="6196542" cy="764104"/>
            </a:xfrm>
            <a:prstGeom prst="roundRect">
              <a:avLst>
                <a:gd name="adj" fmla="val 55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>
                  <a:solidFill>
                    <a:schemeClr val="tx1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卒業研究の内容</a:t>
              </a:r>
              <a:endParaRPr lang="en-US" altLang="ja-JP" sz="3200" b="1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1EBC6B-EFA1-3497-035A-C8022B69EB22}"/>
              </a:ext>
            </a:extLst>
          </p:cNvPr>
          <p:cNvSpPr txBox="1"/>
          <p:nvPr/>
        </p:nvSpPr>
        <p:spPr>
          <a:xfrm>
            <a:off x="1572126" y="60157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キャスト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A754FA-6462-C41E-08BE-4E2F2081DCA8}"/>
              </a:ext>
            </a:extLst>
          </p:cNvPr>
          <p:cNvSpPr txBox="1"/>
          <p:nvPr/>
        </p:nvSpPr>
        <p:spPr>
          <a:xfrm>
            <a:off x="5149516" y="588745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カーボンペースト</a:t>
            </a:r>
          </a:p>
        </p:txBody>
      </p:sp>
    </p:spTree>
    <p:extLst>
      <p:ext uri="{BB962C8B-B14F-4D97-AF65-F5344CB8AC3E}">
        <p14:creationId xmlns:p14="http://schemas.microsoft.com/office/powerpoint/2010/main" val="418533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Experimental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016B18-539A-A648-BE31-1363A2143D1E}"/>
              </a:ext>
            </a:extLst>
          </p:cNvPr>
          <p:cNvSpPr txBox="1"/>
          <p:nvPr/>
        </p:nvSpPr>
        <p:spPr>
          <a:xfrm>
            <a:off x="616324" y="1210336"/>
            <a:ext cx="109593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酢酸ニッケルから塩基性酢酸ニッケル塩の</a:t>
            </a:r>
            <a:r>
              <a:rPr kumimoji="1"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合成</a:t>
            </a:r>
            <a:endParaRPr kumimoji="1"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塩基性酢酸ニッケル塩の層間隔をイオン交換により拡大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40293C9-53EF-EE44-B1E7-D65B087E54B4}"/>
                  </a:ext>
                </a:extLst>
              </p:cNvPr>
              <p:cNvSpPr txBox="1"/>
              <p:nvPr/>
            </p:nvSpPr>
            <p:spPr>
              <a:xfrm>
                <a:off x="1941369" y="1814035"/>
                <a:ext cx="830926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2Ni(CH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3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COO)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2</a:t>
                </a:r>
                <a:r>
                  <a:rPr lang="ja-JP" altLang="ja-JP" sz="180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・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4H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2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O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ja-JP" altLang="ja-JP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𝐸𝑡𝑂𝐻</m:t>
                        </m:r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acc>
                  </m:oMath>
                </a14:m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  Ni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2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(OH)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3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(CH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3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COO)</a:t>
                </a:r>
                <a:r>
                  <a:rPr lang="ja-JP" altLang="ja-JP" sz="180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・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H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2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O + 3CH</a:t>
                </a:r>
                <a:r>
                  <a:rPr lang="en-US" altLang="ja-JP" sz="18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3</a:t>
                </a:r>
                <a:r>
                  <a:rPr lang="en-US" altLang="ja-JP" sz="18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COOH</a:t>
                </a:r>
                <a:r>
                  <a:rPr lang="ja-JP" altLang="ja-JP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</a:rPr>
                  <a:t> </a:t>
                </a:r>
                <a:endParaRPr lang="en-US" altLang="ja-JP" dirty="0">
                  <a:latin typeface="Yu Mincho" panose="02020400000000000000" pitchFamily="18" charset="-128"/>
                  <a:ea typeface="Yu Mincho" panose="02020400000000000000" pitchFamily="18" charset="-128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40293C9-53EF-EE44-B1E7-D65B087E5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369" y="1814035"/>
                <a:ext cx="8309262" cy="404791"/>
              </a:xfrm>
              <a:prstGeom prst="rect">
                <a:avLst/>
              </a:prstGeom>
              <a:blipFill>
                <a:blip r:embed="rId3"/>
                <a:stretch>
                  <a:fillRect l="-61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47F47E-BEB4-5453-171E-AFADF0FB6B95}"/>
              </a:ext>
            </a:extLst>
          </p:cNvPr>
          <p:cNvSpPr txBox="1"/>
          <p:nvPr/>
        </p:nvSpPr>
        <p:spPr>
          <a:xfrm>
            <a:off x="1573896" y="3634141"/>
            <a:ext cx="319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Ni(OH)</a:t>
            </a:r>
            <a:r>
              <a:rPr lang="en-US" altLang="ja-JP" sz="1800" kern="100" baseline="-250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(CH</a:t>
            </a:r>
            <a:r>
              <a:rPr lang="en-US" altLang="ja-JP" sz="1800" kern="100" baseline="-250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COO)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・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H</a:t>
            </a:r>
            <a:r>
              <a:rPr lang="en-US" altLang="ja-JP" sz="1800" kern="100" baseline="-250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2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O</a:t>
            </a:r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7D9349D-FD65-DE1B-B2F3-4C4F87CFA94B}"/>
              </a:ext>
            </a:extLst>
          </p:cNvPr>
          <p:cNvGrpSpPr/>
          <p:nvPr/>
        </p:nvGrpSpPr>
        <p:grpSpPr>
          <a:xfrm>
            <a:off x="2553192" y="4150783"/>
            <a:ext cx="1316181" cy="1445173"/>
            <a:chOff x="1803223" y="4003450"/>
            <a:chExt cx="1316181" cy="1445173"/>
          </a:xfrm>
        </p:grpSpPr>
        <p:pic>
          <p:nvPicPr>
            <p:cNvPr id="9" name="図 8" descr="図形&#10;&#10;自動的に生成された説明">
              <a:extLst>
                <a:ext uri="{FF2B5EF4-FFF2-40B4-BE49-F238E27FC236}">
                  <a16:creationId xmlns:a16="http://schemas.microsoft.com/office/drawing/2014/main" id="{7FE7E8AE-7629-EC24-2697-C56E75919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3319" y="4292133"/>
              <a:ext cx="978378" cy="1095783"/>
            </a:xfrm>
            <a:prstGeom prst="rect">
              <a:avLst/>
            </a:prstGeom>
          </p:spPr>
        </p:pic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AE7A1FF-7A66-6E46-D3CA-C8BAFA2E9B7C}"/>
                </a:ext>
              </a:extLst>
            </p:cNvPr>
            <p:cNvCxnSpPr>
              <a:cxnSpLocks/>
            </p:cNvCxnSpPr>
            <p:nvPr/>
          </p:nvCxnSpPr>
          <p:spPr>
            <a:xfrm>
              <a:off x="1876106" y="5158474"/>
              <a:ext cx="97837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A33B20B-B18C-B36D-8574-5255066409F3}"/>
                </a:ext>
              </a:extLst>
            </p:cNvPr>
            <p:cNvSpPr txBox="1"/>
            <p:nvPr/>
          </p:nvSpPr>
          <p:spPr>
            <a:xfrm>
              <a:off x="2032925" y="5187013"/>
              <a:ext cx="7425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3〜4</a:t>
              </a:r>
              <a:r>
                <a:rPr kumimoji="1" lang="ja-JP" altLang="en-US" sz="1100">
                  <a:latin typeface="Yu Mincho" panose="02020400000000000000" pitchFamily="18" charset="-128"/>
                  <a:ea typeface="Yu Mincho" panose="02020400000000000000" pitchFamily="18" charset="-128"/>
                </a:rPr>
                <a:t> </a:t>
              </a:r>
              <a:r>
                <a:rPr kumimoji="1" lang="en-US" altLang="ja-JP" sz="11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Å</a:t>
              </a:r>
              <a:endParaRPr kumimoji="1" lang="ja-JP" altLang="en-US" sz="1100">
                <a:latin typeface="Yu Mincho" panose="02020400000000000000" pitchFamily="18" charset="-128"/>
                <a:ea typeface="Yu Mincho" panose="02020400000000000000" pitchFamily="18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58F6DD3-369A-481C-94E6-5441DDE171FD}"/>
                </a:ext>
              </a:extLst>
            </p:cNvPr>
            <p:cNvSpPr txBox="1"/>
            <p:nvPr/>
          </p:nvSpPr>
          <p:spPr>
            <a:xfrm>
              <a:off x="1803223" y="4003450"/>
              <a:ext cx="1316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Acetate ion</a:t>
              </a:r>
              <a:endParaRPr kumimoji="1" lang="ja-JP" altLang="en-US" sz="1400">
                <a:latin typeface="Yu Mincho" panose="02020400000000000000" pitchFamily="18" charset="-128"/>
                <a:ea typeface="Yu Mincho" panose="02020400000000000000" pitchFamily="18" charset="-128"/>
              </a:endParaRP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421B87-3B4D-7B80-8631-5D23345F31AC}"/>
              </a:ext>
            </a:extLst>
          </p:cNvPr>
          <p:cNvSpPr txBox="1"/>
          <p:nvPr/>
        </p:nvSpPr>
        <p:spPr>
          <a:xfrm>
            <a:off x="6236987" y="3583392"/>
            <a:ext cx="430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Ni(OH)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(CH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(CH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2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11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C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6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4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SO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  <a:r>
              <a:rPr lang="ja-JP" altLang="ja-JP" sz="180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・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2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O</a:t>
            </a:r>
            <a:endParaRPr kumimoji="1" lang="ja-JP" altLang="en-US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F1CCE838-80F6-9634-DE47-957DD7D563D9}"/>
              </a:ext>
            </a:extLst>
          </p:cNvPr>
          <p:cNvGrpSpPr/>
          <p:nvPr/>
        </p:nvGrpSpPr>
        <p:grpSpPr>
          <a:xfrm>
            <a:off x="6236987" y="4132963"/>
            <a:ext cx="4192444" cy="1517641"/>
            <a:chOff x="7001928" y="3995176"/>
            <a:chExt cx="4192444" cy="1517641"/>
          </a:xfrm>
        </p:grpSpPr>
        <p:pic>
          <p:nvPicPr>
            <p:cNvPr id="18" name="図 17" descr="図形&#10;&#10;自動的に生成された説明">
              <a:extLst>
                <a:ext uri="{FF2B5EF4-FFF2-40B4-BE49-F238E27FC236}">
                  <a16:creationId xmlns:a16="http://schemas.microsoft.com/office/drawing/2014/main" id="{70785BC5-F829-12AC-20E8-6C9332D4B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1990" y="4264134"/>
              <a:ext cx="4112382" cy="888436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9C443EB-9CE0-F586-E5AB-120D23BABC25}"/>
                </a:ext>
              </a:extLst>
            </p:cNvPr>
            <p:cNvSpPr txBox="1"/>
            <p:nvPr/>
          </p:nvSpPr>
          <p:spPr>
            <a:xfrm>
              <a:off x="7889961" y="3995176"/>
              <a:ext cx="3062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DBS(Dodecylbenzene sulfonate)</a:t>
              </a:r>
              <a:endParaRPr kumimoji="1" lang="ja-JP" altLang="en-US" sz="1400">
                <a:latin typeface="Yu Mincho" panose="02020400000000000000" pitchFamily="18" charset="-128"/>
                <a:ea typeface="Yu Mincho" panose="02020400000000000000" pitchFamily="18" charset="-128"/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6251FF0C-2936-7B04-577F-63AA1D9B1900}"/>
                </a:ext>
              </a:extLst>
            </p:cNvPr>
            <p:cNvCxnSpPr>
              <a:cxnSpLocks/>
            </p:cNvCxnSpPr>
            <p:nvPr/>
          </p:nvCxnSpPr>
          <p:spPr>
            <a:xfrm>
              <a:off x="7001928" y="5211989"/>
              <a:ext cx="395069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2381B7E-7436-31B5-71FE-3B9CADF54985}"/>
                </a:ext>
              </a:extLst>
            </p:cNvPr>
            <p:cNvSpPr txBox="1"/>
            <p:nvPr/>
          </p:nvSpPr>
          <p:spPr>
            <a:xfrm>
              <a:off x="8694222" y="5251207"/>
              <a:ext cx="8879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22</a:t>
              </a:r>
              <a:r>
                <a:rPr kumimoji="1" lang="en-US" altLang="ja-JP" sz="11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〜23</a:t>
              </a:r>
              <a:r>
                <a:rPr kumimoji="1" lang="ja-JP" altLang="en-US" sz="1100">
                  <a:latin typeface="Yu Mincho" panose="02020400000000000000" pitchFamily="18" charset="-128"/>
                  <a:ea typeface="Yu Mincho" panose="02020400000000000000" pitchFamily="18" charset="-128"/>
                </a:rPr>
                <a:t> </a:t>
              </a:r>
              <a:r>
                <a:rPr kumimoji="1" lang="en-US" altLang="ja-JP" sz="11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Å</a:t>
              </a:r>
              <a:endParaRPr kumimoji="1" lang="ja-JP" altLang="en-US" sz="1100">
                <a:latin typeface="Yu Mincho" panose="02020400000000000000" pitchFamily="18" charset="-128"/>
                <a:ea typeface="Yu Mincho" panose="02020400000000000000" pitchFamily="18" charset="-128"/>
              </a:endParaRPr>
            </a:p>
          </p:txBody>
        </p:sp>
      </p:grpSp>
      <p:sp>
        <p:nvSpPr>
          <p:cNvPr id="33" name="右矢印 32">
            <a:extLst>
              <a:ext uri="{FF2B5EF4-FFF2-40B4-BE49-F238E27FC236}">
                <a16:creationId xmlns:a16="http://schemas.microsoft.com/office/drawing/2014/main" id="{9A1F430D-3E74-A33D-5CAF-7318266C0A40}"/>
              </a:ext>
            </a:extLst>
          </p:cNvPr>
          <p:cNvSpPr/>
          <p:nvPr/>
        </p:nvSpPr>
        <p:spPr>
          <a:xfrm>
            <a:off x="4818199" y="3632370"/>
            <a:ext cx="1237052" cy="2474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309D887-73E5-C322-97CF-256427843FDA}"/>
              </a:ext>
            </a:extLst>
          </p:cNvPr>
          <p:cNvSpPr txBox="1"/>
          <p:nvPr/>
        </p:nvSpPr>
        <p:spPr>
          <a:xfrm>
            <a:off x="4723625" y="3879856"/>
            <a:ext cx="142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NaDBS aq.</a:t>
            </a:r>
          </a:p>
          <a:p>
            <a:pPr algn="ctr"/>
            <a:r>
              <a:rPr kumimoji="1"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30</a:t>
            </a:r>
            <a:r>
              <a:rPr kumimoji="1" lang="ja-JP" altLang="en-US" sz="1400">
                <a:latin typeface="Yu Mincho" panose="02020400000000000000" pitchFamily="18" charset="-128"/>
                <a:ea typeface="Yu Mincho" panose="02020400000000000000" pitchFamily="18" charset="-128"/>
              </a:rPr>
              <a:t>℃</a:t>
            </a:r>
            <a:r>
              <a:rPr kumimoji="1"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   1</a:t>
            </a:r>
            <a:r>
              <a:rPr kumimoji="1" lang="ja-JP" altLang="en-US" sz="1400">
                <a:latin typeface="Yu Mincho" panose="02020400000000000000" pitchFamily="18" charset="-128"/>
                <a:ea typeface="Yu Mincho" panose="02020400000000000000" pitchFamily="18" charset="-128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02216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Experimental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016B18-539A-A648-BE31-1363A2143D1E}"/>
              </a:ext>
            </a:extLst>
          </p:cNvPr>
          <p:cNvSpPr txBox="1"/>
          <p:nvPr/>
        </p:nvSpPr>
        <p:spPr>
          <a:xfrm>
            <a:off x="616324" y="1210336"/>
            <a:ext cx="109593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3. 1-</a:t>
            </a:r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ブタノールに分散させ、単層のナノシートを得る</a:t>
            </a:r>
            <a:endParaRPr kumimoji="1"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4. </a:t>
            </a:r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固定電極を作製し、電気化学測定を行う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478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Experimental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016B18-539A-A648-BE31-1363A2143D1E}"/>
              </a:ext>
            </a:extLst>
          </p:cNvPr>
          <p:cNvSpPr txBox="1"/>
          <p:nvPr/>
        </p:nvSpPr>
        <p:spPr>
          <a:xfrm>
            <a:off x="616324" y="1096545"/>
            <a:ext cx="109593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酢酸ニッケルから塩基性酢酸ニッケル塩の</a:t>
            </a:r>
            <a:r>
              <a:rPr kumimoji="1"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合成</a:t>
            </a:r>
            <a:endParaRPr kumimoji="1"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US" altLang="ja-JP" sz="28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en-US" sz="28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酢酸ニッケル四水和物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(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約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5.00 mmol)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と</a:t>
            </a: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エタノール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100 ml</a:t>
            </a:r>
            <a:r>
              <a:rPr lang="ja-JP" altLang="en-US" sz="2000" kern="10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</a:t>
            </a: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ナスフラスコへ入れ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る</a:t>
            </a: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。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-(1)</a:t>
            </a:r>
            <a:endParaRPr lang="ja-JP" altLang="ja-JP" sz="2000" kern="10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ミリ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Q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水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4 g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</a:t>
            </a: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ナスフラスコへ入れた。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-(2)</a:t>
            </a:r>
            <a:endParaRPr lang="ja-JP" altLang="ja-JP" sz="2000" kern="10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シリコンオイル中で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110〜130 </a:t>
            </a: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℃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で</a:t>
            </a: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攪拌しつつ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一晩</a:t>
            </a:r>
            <a:r>
              <a:rPr lang="ja-JP" altLang="ja-JP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加熱還流を行なった。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-(3)</a:t>
            </a:r>
            <a:endParaRPr lang="en-US" altLang="ja-JP" sz="20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ja-JP" altLang="ja-JP" sz="20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遠心分離にかけデカンテーション</a:t>
            </a:r>
            <a:r>
              <a:rPr lang="ja-JP" altLang="en-US" sz="20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を行い、</a:t>
            </a:r>
            <a:r>
              <a:rPr lang="ja-JP" altLang="ja-JP" sz="20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自然乾燥を行なった。</a:t>
            </a:r>
            <a:endParaRPr lang="en-US" altLang="ja-JP" sz="2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894CFA3-3161-7864-05DA-B3BDAD1CCC96}"/>
                  </a:ext>
                </a:extLst>
              </p:cNvPr>
              <p:cNvSpPr txBox="1"/>
              <p:nvPr/>
            </p:nvSpPr>
            <p:spPr>
              <a:xfrm>
                <a:off x="1467990" y="1633717"/>
                <a:ext cx="9256020" cy="439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/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2Ni(CH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3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COO)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2</a:t>
                </a:r>
                <a:r>
                  <a:rPr lang="ja-JP" altLang="ja-JP" sz="200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・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4H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2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ＭＳ Ｐゴシック" panose="020B0600070205080204" pitchFamily="34" charset="-128"/>
                  </a:rPr>
                  <a:t>O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ja-JP" altLang="ja-JP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ja-JP" sz="20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𝐸𝑡𝑂𝐻</m:t>
                        </m:r>
                        <m:r>
                          <a:rPr lang="en-US" altLang="ja-JP" sz="20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acc>
                  </m:oMath>
                </a14:m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  Ni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2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(OH)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3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(CH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3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COO)</a:t>
                </a:r>
                <a:r>
                  <a:rPr lang="ja-JP" altLang="ja-JP" sz="200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・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H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2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O + 3CH</a:t>
                </a:r>
                <a:r>
                  <a:rPr lang="en-US" altLang="ja-JP" sz="2000" baseline="-25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3</a:t>
                </a:r>
                <a:r>
                  <a:rPr lang="en-US" altLang="ja-JP" sz="2000" dirty="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COOH</a:t>
                </a:r>
                <a:r>
                  <a:rPr lang="ja-JP" altLang="ja-JP" sz="2000">
                    <a:effectLst/>
                    <a:latin typeface="Yu Mincho" panose="02020400000000000000" pitchFamily="18" charset="-128"/>
                    <a:ea typeface="Yu Mincho" panose="02020400000000000000" pitchFamily="18" charset="-128"/>
                  </a:rPr>
                  <a:t> </a:t>
                </a:r>
                <a:endParaRPr lang="en-US" altLang="ja-JP" sz="2000" dirty="0">
                  <a:latin typeface="Yu Mincho" panose="02020400000000000000" pitchFamily="18" charset="-128"/>
                  <a:ea typeface="Yu Mincho" panose="02020400000000000000" pitchFamily="18" charset="-128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894CFA3-3161-7864-05DA-B3BDAD1CC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990" y="1633717"/>
                <a:ext cx="9256020" cy="439479"/>
              </a:xfrm>
              <a:prstGeom prst="rect">
                <a:avLst/>
              </a:prstGeom>
              <a:blipFill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6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Experimental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016B18-539A-A648-BE31-1363A2143D1E}"/>
              </a:ext>
            </a:extLst>
          </p:cNvPr>
          <p:cNvSpPr txBox="1"/>
          <p:nvPr/>
        </p:nvSpPr>
        <p:spPr>
          <a:xfrm>
            <a:off x="616324" y="1096545"/>
            <a:ext cx="10959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塩基性酢酸ニッケル塩の層間隔をイオン交換により拡大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US" altLang="ja-JP" sz="28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en-US" sz="28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DBS-Na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を約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1.50 </a:t>
            </a: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mmol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を量り取り、ミリ</a:t>
            </a: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Q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120 </a:t>
            </a: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ml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と完全に溶解させた。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前駆体の塩基性酢酸ニッケル塩を量り入れ、攪拌させた。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遠心分離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(4000</a:t>
            </a: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rpm)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により、ミリ</a:t>
            </a: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Q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水で</a:t>
            </a: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DBS-Na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を</a:t>
            </a:r>
            <a:r>
              <a:rPr lang="en-US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8</a:t>
            </a:r>
            <a:r>
              <a:rPr lang="ja-JP" altLang="en-US" sz="2000" kern="1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回洗浄し減圧乾燥を行った。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136E7C-D97D-D5FE-44C3-6D2876C1DF79}"/>
              </a:ext>
            </a:extLst>
          </p:cNvPr>
          <p:cNvSpPr txBox="1"/>
          <p:nvPr/>
        </p:nvSpPr>
        <p:spPr>
          <a:xfrm>
            <a:off x="1853748" y="1612836"/>
            <a:ext cx="848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Ni(OH)</a:t>
            </a:r>
            <a:r>
              <a:rPr lang="en-US" altLang="ja-JP" sz="1800" kern="100" baseline="-250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(CH</a:t>
            </a:r>
            <a:r>
              <a:rPr lang="en-US" altLang="ja-JP" sz="1800" kern="100" baseline="-250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COO)</a:t>
            </a:r>
            <a:r>
              <a:rPr lang="ja-JP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・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H</a:t>
            </a:r>
            <a:r>
              <a:rPr lang="en-US" altLang="ja-JP" sz="1800" kern="100" baseline="-250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2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O -&gt; 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Ni(OH)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(CH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(CH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2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11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C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6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4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SO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3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  <a:r>
              <a:rPr lang="ja-JP" altLang="ja-JP" sz="180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・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H</a:t>
            </a:r>
            <a:r>
              <a:rPr lang="en-US" altLang="ja-JP" sz="1800" baseline="-250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2</a:t>
            </a:r>
            <a:r>
              <a:rPr lang="en-US" altLang="ja-JP" sz="1800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O</a:t>
            </a:r>
            <a:endParaRPr kumimoji="1" lang="ja-JP" altLang="en-US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686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DEEB-4F35-C74D-A1EF-9814018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22263"/>
            <a:ext cx="4084544" cy="644525"/>
          </a:xfrm>
        </p:spPr>
        <p:txBody>
          <a:bodyPr>
            <a:normAutofit/>
          </a:bodyPr>
          <a:lstStyle/>
          <a:p>
            <a:r>
              <a:rPr lang="en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Experimental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68CD18-EF89-8E49-BA6F-FBEFB34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7C4-1F0D-F249-A3A3-E04DAD9D7D2E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016B18-539A-A648-BE31-1363A2143D1E}"/>
              </a:ext>
            </a:extLst>
          </p:cNvPr>
          <p:cNvSpPr txBox="1"/>
          <p:nvPr/>
        </p:nvSpPr>
        <p:spPr>
          <a:xfrm>
            <a:off x="616324" y="1096545"/>
            <a:ext cx="109593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1-</a:t>
            </a:r>
            <a:r>
              <a:rPr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ブタノールに分散させ、単層のナノシートを得る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US" altLang="ja-JP" sz="28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en-US" sz="280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　</a:t>
            </a:r>
            <a:endParaRPr lang="en-US" altLang="ja-JP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" altLang="ja-JP" sz="20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DBS-N</a:t>
            </a:r>
            <a:endParaRPr lang="en-US" altLang="ja-JP" sz="20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3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551</Words>
  <Application>Microsoft Macintosh PowerPoint</Application>
  <PresentationFormat>ワイド画面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3" baseType="lpstr">
      <vt:lpstr>HGPSoeiKakugothicUB</vt:lpstr>
      <vt:lpstr>HGSSoeiKakugothicUB</vt:lpstr>
      <vt:lpstr>MS Gothic</vt:lpstr>
      <vt:lpstr>游ゴシック</vt:lpstr>
      <vt:lpstr>游ゴシック Light</vt:lpstr>
      <vt:lpstr>Yu Mincho</vt:lpstr>
      <vt:lpstr>Yu Mincho</vt:lpstr>
      <vt:lpstr>Arial</vt:lpstr>
      <vt:lpstr>Cambria Math</vt:lpstr>
      <vt:lpstr>Office テーマ</vt:lpstr>
      <vt:lpstr>ニッケル水酸化物ナノシート 固定電極によるグルコース酸化の検討 </vt:lpstr>
      <vt:lpstr>Introduction</vt:lpstr>
      <vt:lpstr>Introduction</vt:lpstr>
      <vt:lpstr>Introduction</vt:lpstr>
      <vt:lpstr>Experimental</vt:lpstr>
      <vt:lpstr>Experimental</vt:lpstr>
      <vt:lpstr>Experimental</vt:lpstr>
      <vt:lpstr>Experimental</vt:lpstr>
      <vt:lpstr>Experimental</vt:lpstr>
      <vt:lpstr>Experimental</vt:lpstr>
      <vt:lpstr>Result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deposition and exfoliation from liquid crystal template: Nickel/nickel (II) hydroxide nanoflakes electrocatalyst for a non-enzymatic glucose oxidation reaction </dc:title>
  <dc:creator>松山 ファミリー</dc:creator>
  <cp:lastModifiedBy>松山 ファミリー</cp:lastModifiedBy>
  <cp:revision>1</cp:revision>
  <dcterms:created xsi:type="dcterms:W3CDTF">2022-04-18T04:43:07Z</dcterms:created>
  <dcterms:modified xsi:type="dcterms:W3CDTF">2023-02-03T06:17:37Z</dcterms:modified>
</cp:coreProperties>
</file>