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305" r:id="rId3"/>
    <p:sldId id="331" r:id="rId4"/>
    <p:sldId id="358" r:id="rId5"/>
    <p:sldId id="286" r:id="rId6"/>
    <p:sldId id="339" r:id="rId7"/>
    <p:sldId id="352" r:id="rId8"/>
    <p:sldId id="314" r:id="rId9"/>
    <p:sldId id="345" r:id="rId10"/>
    <p:sldId id="351" r:id="rId11"/>
    <p:sldId id="353" r:id="rId12"/>
    <p:sldId id="354" r:id="rId13"/>
    <p:sldId id="356" r:id="rId14"/>
    <p:sldId id="346" r:id="rId15"/>
    <p:sldId id="357" r:id="rId16"/>
    <p:sldId id="318"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65417A-0A06-8542-9274-EBC4531EBFA6}" v="2104" dt="2023-02-15T05:24:13.307"/>
    <p1510:client id="{45F420EC-16EB-024B-9529-BDE6C054CB38}" v="181" dt="2023-02-13T05:56:03.43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p:restoredTop sz="73114"/>
  </p:normalViewPr>
  <p:slideViewPr>
    <p:cSldViewPr snapToGrid="0">
      <p:cViewPr varScale="1">
        <p:scale>
          <a:sx n="91" d="100"/>
          <a:sy n="91" d="100"/>
        </p:scale>
        <p:origin x="12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山 ファミリー" userId="9fadbf8cd42e59b5" providerId="LiveId" clId="{2D9610D8-A16B-5A47-BC73-63D1D0359191}"/>
    <pc:docChg chg="undo custSel modSld sldOrd">
      <pc:chgData name="松山 ファミリー" userId="9fadbf8cd42e59b5" providerId="LiveId" clId="{2D9610D8-A16B-5A47-BC73-63D1D0359191}" dt="2022-12-13T05:34:49.781" v="214" actId="1076"/>
      <pc:docMkLst>
        <pc:docMk/>
      </pc:docMkLst>
      <pc:sldChg chg="modSp mod">
        <pc:chgData name="松山 ファミリー" userId="9fadbf8cd42e59b5" providerId="LiveId" clId="{2D9610D8-A16B-5A47-BC73-63D1D0359191}" dt="2022-12-04T01:57:45.623" v="5" actId="2711"/>
        <pc:sldMkLst>
          <pc:docMk/>
          <pc:sldMk cId="3350306855" sldId="256"/>
        </pc:sldMkLst>
        <pc:spChg chg="mod">
          <ac:chgData name="松山 ファミリー" userId="9fadbf8cd42e59b5" providerId="LiveId" clId="{2D9610D8-A16B-5A47-BC73-63D1D0359191}" dt="2022-12-04T01:57:26.943" v="3" actId="2711"/>
          <ac:spMkLst>
            <pc:docMk/>
            <pc:sldMk cId="3350306855" sldId="256"/>
            <ac:spMk id="8" creationId="{9243659D-FDD0-82AC-5B43-AB862AC423BA}"/>
          </ac:spMkLst>
        </pc:spChg>
        <pc:spChg chg="mod">
          <ac:chgData name="松山 ファミリー" userId="9fadbf8cd42e59b5" providerId="LiveId" clId="{2D9610D8-A16B-5A47-BC73-63D1D0359191}" dt="2022-12-04T01:57:45.623" v="5" actId="2711"/>
          <ac:spMkLst>
            <pc:docMk/>
            <pc:sldMk cId="3350306855" sldId="256"/>
            <ac:spMk id="10" creationId="{D940A54F-A160-290F-94C7-91EE79FA6FD2}"/>
          </ac:spMkLst>
        </pc:spChg>
      </pc:sldChg>
      <pc:sldChg chg="ord">
        <pc:chgData name="松山 ファミリー" userId="9fadbf8cd42e59b5" providerId="LiveId" clId="{2D9610D8-A16B-5A47-BC73-63D1D0359191}" dt="2022-12-04T02:43:11.037" v="83" actId="20578"/>
        <pc:sldMkLst>
          <pc:docMk/>
          <pc:sldMk cId="3802312725" sldId="259"/>
        </pc:sldMkLst>
      </pc:sldChg>
      <pc:sldChg chg="modSp mod">
        <pc:chgData name="松山 ファミリー" userId="9fadbf8cd42e59b5" providerId="LiveId" clId="{2D9610D8-A16B-5A47-BC73-63D1D0359191}" dt="2022-12-13T05:21:01.395" v="130" actId="20577"/>
        <pc:sldMkLst>
          <pc:docMk/>
          <pc:sldMk cId="1701275540" sldId="305"/>
        </pc:sldMkLst>
        <pc:spChg chg="mod">
          <ac:chgData name="松山 ファミリー" userId="9fadbf8cd42e59b5" providerId="LiveId" clId="{2D9610D8-A16B-5A47-BC73-63D1D0359191}" dt="2022-12-13T05:21:01.395" v="130" actId="20577"/>
          <ac:spMkLst>
            <pc:docMk/>
            <pc:sldMk cId="1701275540" sldId="305"/>
            <ac:spMk id="49" creationId="{93498919-5BDB-83A4-4B65-F70164C54291}"/>
          </ac:spMkLst>
        </pc:spChg>
      </pc:sldChg>
      <pc:sldChg chg="modSp mod">
        <pc:chgData name="松山 ファミリー" userId="9fadbf8cd42e59b5" providerId="LiveId" clId="{2D9610D8-A16B-5A47-BC73-63D1D0359191}" dt="2022-12-04T02:02:23.120" v="82" actId="404"/>
        <pc:sldMkLst>
          <pc:docMk/>
          <pc:sldMk cId="3022161083" sldId="318"/>
        </pc:sldMkLst>
        <pc:spChg chg="mod">
          <ac:chgData name="松山 ファミリー" userId="9fadbf8cd42e59b5" providerId="LiveId" clId="{2D9610D8-A16B-5A47-BC73-63D1D0359191}" dt="2022-12-04T01:59:08.795" v="9" actId="2711"/>
          <ac:spMkLst>
            <pc:docMk/>
            <pc:sldMk cId="3022161083" sldId="318"/>
            <ac:spMk id="2" creationId="{3A38DEEB-4F35-C74D-A1EF-98140184822C}"/>
          </ac:spMkLst>
        </pc:spChg>
        <pc:spChg chg="mod">
          <ac:chgData name="松山 ファミリー" userId="9fadbf8cd42e59b5" providerId="LiveId" clId="{2D9610D8-A16B-5A47-BC73-63D1D0359191}" dt="2022-12-04T02:02:23.120" v="82" actId="404"/>
          <ac:spMkLst>
            <pc:docMk/>
            <pc:sldMk cId="3022161083" sldId="318"/>
            <ac:spMk id="4" creationId="{C8016B18-539A-A648-BE31-1363A2143D1E}"/>
          </ac:spMkLst>
        </pc:spChg>
      </pc:sldChg>
      <pc:sldChg chg="modSp mod">
        <pc:chgData name="松山 ファミリー" userId="9fadbf8cd42e59b5" providerId="LiveId" clId="{2D9610D8-A16B-5A47-BC73-63D1D0359191}" dt="2022-12-04T02:47:25.317" v="127"/>
        <pc:sldMkLst>
          <pc:docMk/>
          <pc:sldMk cId="4273279149" sldId="325"/>
        </pc:sldMkLst>
        <pc:spChg chg="mod">
          <ac:chgData name="松山 ファミリー" userId="9fadbf8cd42e59b5" providerId="LiveId" clId="{2D9610D8-A16B-5A47-BC73-63D1D0359191}" dt="2022-12-04T02:47:21.771" v="126" actId="20577"/>
          <ac:spMkLst>
            <pc:docMk/>
            <pc:sldMk cId="4273279149" sldId="325"/>
            <ac:spMk id="29" creationId="{7C4C6CDC-7B6E-2047-D18F-D6465B98C3D5}"/>
          </ac:spMkLst>
        </pc:spChg>
        <pc:spChg chg="mod">
          <ac:chgData name="松山 ファミリー" userId="9fadbf8cd42e59b5" providerId="LiveId" clId="{2D9610D8-A16B-5A47-BC73-63D1D0359191}" dt="2022-12-04T02:47:25.317" v="127"/>
          <ac:spMkLst>
            <pc:docMk/>
            <pc:sldMk cId="4273279149" sldId="325"/>
            <ac:spMk id="30" creationId="{31CB2231-D564-73BE-188F-C2F9871B9EB9}"/>
          </ac:spMkLst>
        </pc:spChg>
        <pc:cxnChg chg="mod">
          <ac:chgData name="松山 ファミリー" userId="9fadbf8cd42e59b5" providerId="LiveId" clId="{2D9610D8-A16B-5A47-BC73-63D1D0359191}" dt="2022-12-04T02:47:21.100" v="118" actId="20577"/>
          <ac:cxnSpMkLst>
            <pc:docMk/>
            <pc:sldMk cId="4273279149" sldId="325"/>
            <ac:cxnSpMk id="39" creationId="{C3C3C7A7-528A-4CF4-88D9-BBF8F60359AF}"/>
          </ac:cxnSpMkLst>
        </pc:cxnChg>
        <pc:cxnChg chg="mod">
          <ac:chgData name="松山 ファミリー" userId="9fadbf8cd42e59b5" providerId="LiveId" clId="{2D9610D8-A16B-5A47-BC73-63D1D0359191}" dt="2022-12-04T02:47:25.317" v="127"/>
          <ac:cxnSpMkLst>
            <pc:docMk/>
            <pc:sldMk cId="4273279149" sldId="325"/>
            <ac:cxnSpMk id="41" creationId="{251D28D6-E3CA-3D73-74E5-DACF04BFAF6F}"/>
          </ac:cxnSpMkLst>
        </pc:cxnChg>
      </pc:sldChg>
      <pc:sldChg chg="addSp modSp mod">
        <pc:chgData name="松山 ファミリー" userId="9fadbf8cd42e59b5" providerId="LiveId" clId="{2D9610D8-A16B-5A47-BC73-63D1D0359191}" dt="2022-12-13T05:34:49.781" v="214" actId="1076"/>
        <pc:sldMkLst>
          <pc:docMk/>
          <pc:sldMk cId="2109495046" sldId="342"/>
        </pc:sldMkLst>
        <pc:spChg chg="add mod">
          <ac:chgData name="松山 ファミリー" userId="9fadbf8cd42e59b5" providerId="LiveId" clId="{2D9610D8-A16B-5A47-BC73-63D1D0359191}" dt="2022-12-13T05:34:49.781" v="214" actId="1076"/>
          <ac:spMkLst>
            <pc:docMk/>
            <pc:sldMk cId="2109495046" sldId="342"/>
            <ac:spMk id="4" creationId="{72481814-75A8-0BA6-09E5-F49183311C4A}"/>
          </ac:spMkLst>
        </pc:spChg>
      </pc:sldChg>
      <pc:sldChg chg="modSp mod">
        <pc:chgData name="松山 ファミリー" userId="9fadbf8cd42e59b5" providerId="LiveId" clId="{2D9610D8-A16B-5A47-BC73-63D1D0359191}" dt="2022-12-13T05:04:25.914" v="128" actId="1076"/>
        <pc:sldMkLst>
          <pc:docMk/>
          <pc:sldMk cId="2604403127" sldId="350"/>
        </pc:sldMkLst>
        <pc:grpChg chg="mod">
          <ac:chgData name="松山 ファミリー" userId="9fadbf8cd42e59b5" providerId="LiveId" clId="{2D9610D8-A16B-5A47-BC73-63D1D0359191}" dt="2022-12-13T05:04:25.914" v="128" actId="1076"/>
          <ac:grpSpMkLst>
            <pc:docMk/>
            <pc:sldMk cId="2604403127" sldId="350"/>
            <ac:grpSpMk id="14" creationId="{F5292E05-1241-E497-8C3A-15BBB4B063C6}"/>
          </ac:grpSpMkLst>
        </pc:grpChg>
      </pc:sldChg>
    </pc:docChg>
  </pc:docChgLst>
  <pc:docChgLst>
    <pc:chgData name="松山 ファミリー" userId="9fadbf8cd42e59b5" providerId="LiveId" clId="{047EB408-6ED8-9D42-B439-56BDE680B513}"/>
    <pc:docChg chg="undo custSel addSld delSld modSld sldOrd">
      <pc:chgData name="松山 ファミリー" userId="9fadbf8cd42e59b5" providerId="LiveId" clId="{047EB408-6ED8-9D42-B439-56BDE680B513}" dt="2022-09-25T14:12:59.497" v="1971" actId="20577"/>
      <pc:docMkLst>
        <pc:docMk/>
      </pc:docMkLst>
      <pc:sldChg chg="addSp delSp modSp mod">
        <pc:chgData name="松山 ファミリー" userId="9fadbf8cd42e59b5" providerId="LiveId" clId="{047EB408-6ED8-9D42-B439-56BDE680B513}" dt="2022-09-17T16:37:56.206" v="64"/>
        <pc:sldMkLst>
          <pc:docMk/>
          <pc:sldMk cId="3350306855" sldId="256"/>
        </pc:sldMkLst>
        <pc:spChg chg="del">
          <ac:chgData name="松山 ファミリー" userId="9fadbf8cd42e59b5" providerId="LiveId" clId="{047EB408-6ED8-9D42-B439-56BDE680B513}" dt="2022-09-17T16:37:44.051" v="61" actId="478"/>
          <ac:spMkLst>
            <pc:docMk/>
            <pc:sldMk cId="3350306855" sldId="256"/>
            <ac:spMk id="2" creationId="{FBB51398-F136-2A40-8639-2DB749D38E9E}"/>
          </ac:spMkLst>
        </pc:spChg>
        <pc:spChg chg="del">
          <ac:chgData name="松山 ファミリー" userId="9fadbf8cd42e59b5" providerId="LiveId" clId="{047EB408-6ED8-9D42-B439-56BDE680B513}" dt="2022-09-17T16:37:46.116" v="62" actId="478"/>
          <ac:spMkLst>
            <pc:docMk/>
            <pc:sldMk cId="3350306855" sldId="256"/>
            <ac:spMk id="3" creationId="{FCFC2B13-6266-0642-B9F6-94CD3DB0E452}"/>
          </ac:spMkLst>
        </pc:spChg>
        <pc:spChg chg="del mod">
          <ac:chgData name="松山 ファミリー" userId="9fadbf8cd42e59b5" providerId="LiveId" clId="{047EB408-6ED8-9D42-B439-56BDE680B513}" dt="2022-09-17T16:37:54.564" v="63" actId="478"/>
          <ac:spMkLst>
            <pc:docMk/>
            <pc:sldMk cId="3350306855" sldId="256"/>
            <ac:spMk id="4" creationId="{28009588-2553-A14F-A4AD-0FE7A87C884A}"/>
          </ac:spMkLst>
        </pc:spChg>
        <pc:spChg chg="add mod">
          <ac:chgData name="松山 ファミリー" userId="9fadbf8cd42e59b5" providerId="LiveId" clId="{047EB408-6ED8-9D42-B439-56BDE680B513}" dt="2022-09-17T16:37:56.206" v="64"/>
          <ac:spMkLst>
            <pc:docMk/>
            <pc:sldMk cId="3350306855" sldId="256"/>
            <ac:spMk id="8" creationId="{9243659D-FDD0-82AC-5B43-AB862AC423BA}"/>
          </ac:spMkLst>
        </pc:spChg>
        <pc:spChg chg="add mod">
          <ac:chgData name="松山 ファミリー" userId="9fadbf8cd42e59b5" providerId="LiveId" clId="{047EB408-6ED8-9D42-B439-56BDE680B513}" dt="2022-09-17T16:37:46.116" v="62" actId="478"/>
          <ac:spMkLst>
            <pc:docMk/>
            <pc:sldMk cId="3350306855" sldId="256"/>
            <ac:spMk id="10" creationId="{D940A54F-A160-290F-94C7-91EE79FA6FD2}"/>
          </ac:spMkLst>
        </pc:spChg>
      </pc:sldChg>
      <pc:sldChg chg="del">
        <pc:chgData name="松山 ファミリー" userId="9fadbf8cd42e59b5" providerId="LiveId" clId="{047EB408-6ED8-9D42-B439-56BDE680B513}" dt="2022-09-17T16:37:23.714" v="28" actId="2696"/>
        <pc:sldMkLst>
          <pc:docMk/>
          <pc:sldMk cId="459912377" sldId="260"/>
        </pc:sldMkLst>
      </pc:sldChg>
      <pc:sldChg chg="del">
        <pc:chgData name="松山 ファミリー" userId="9fadbf8cd42e59b5" providerId="LiveId" clId="{047EB408-6ED8-9D42-B439-56BDE680B513}" dt="2022-09-17T16:37:24.145" v="29" actId="2696"/>
        <pc:sldMkLst>
          <pc:docMk/>
          <pc:sldMk cId="2116824476" sldId="262"/>
        </pc:sldMkLst>
      </pc:sldChg>
      <pc:sldChg chg="addSp delSp modSp mod">
        <pc:chgData name="松山 ファミリー" userId="9fadbf8cd42e59b5" providerId="LiveId" clId="{047EB408-6ED8-9D42-B439-56BDE680B513}" dt="2022-09-24T16:58:09.934" v="204"/>
        <pc:sldMkLst>
          <pc:docMk/>
          <pc:sldMk cId="899234248" sldId="266"/>
        </pc:sldMkLst>
        <pc:spChg chg="add del mod">
          <ac:chgData name="松山 ファミリー" userId="9fadbf8cd42e59b5" providerId="LiveId" clId="{047EB408-6ED8-9D42-B439-56BDE680B513}" dt="2022-09-24T16:58:09.934" v="204"/>
          <ac:spMkLst>
            <pc:docMk/>
            <pc:sldMk cId="899234248" sldId="266"/>
            <ac:spMk id="4" creationId="{A8740755-A7B8-E2AF-6B96-F9CCD5D9D794}"/>
          </ac:spMkLst>
        </pc:spChg>
        <pc:spChg chg="mod">
          <ac:chgData name="松山 ファミリー" userId="9fadbf8cd42e59b5" providerId="LiveId" clId="{047EB408-6ED8-9D42-B439-56BDE680B513}" dt="2022-09-24T16:52:53.851" v="201" actId="1076"/>
          <ac:spMkLst>
            <pc:docMk/>
            <pc:sldMk cId="899234248" sldId="266"/>
            <ac:spMk id="6" creationId="{0DE0CB4D-0373-F2DE-4DA1-0C031886377E}"/>
          </ac:spMkLst>
        </pc:spChg>
        <pc:graphicFrameChg chg="mod modGraphic">
          <ac:chgData name="松山 ファミリー" userId="9fadbf8cd42e59b5" providerId="LiveId" clId="{047EB408-6ED8-9D42-B439-56BDE680B513}" dt="2022-09-24T16:52:48.466" v="200" actId="14100"/>
          <ac:graphicFrameMkLst>
            <pc:docMk/>
            <pc:sldMk cId="899234248" sldId="266"/>
            <ac:graphicFrameMk id="5" creationId="{328DECAA-C2BA-89FC-041A-10D8FC19C1EA}"/>
          </ac:graphicFrameMkLst>
        </pc:graphicFrameChg>
      </pc:sldChg>
      <pc:sldChg chg="del">
        <pc:chgData name="松山 ファミリー" userId="9fadbf8cd42e59b5" providerId="LiveId" clId="{047EB408-6ED8-9D42-B439-56BDE680B513}" dt="2022-09-17T16:37:05.897" v="6" actId="2696"/>
        <pc:sldMkLst>
          <pc:docMk/>
          <pc:sldMk cId="943854852" sldId="277"/>
        </pc:sldMkLst>
      </pc:sldChg>
      <pc:sldChg chg="del">
        <pc:chgData name="松山 ファミリー" userId="9fadbf8cd42e59b5" providerId="LiveId" clId="{047EB408-6ED8-9D42-B439-56BDE680B513}" dt="2022-09-17T16:37:21.717" v="23" actId="2696"/>
        <pc:sldMkLst>
          <pc:docMk/>
          <pc:sldMk cId="3809112594" sldId="283"/>
        </pc:sldMkLst>
      </pc:sldChg>
      <pc:sldChg chg="del">
        <pc:chgData name="松山 ファミリー" userId="9fadbf8cd42e59b5" providerId="LiveId" clId="{047EB408-6ED8-9D42-B439-56BDE680B513}" dt="2022-09-17T16:37:22.980" v="26" actId="2696"/>
        <pc:sldMkLst>
          <pc:docMk/>
          <pc:sldMk cId="1848014363" sldId="284"/>
        </pc:sldMkLst>
      </pc:sldChg>
      <pc:sldChg chg="del">
        <pc:chgData name="松山 ファミリー" userId="9fadbf8cd42e59b5" providerId="LiveId" clId="{047EB408-6ED8-9D42-B439-56BDE680B513}" dt="2022-09-17T16:36:56.837" v="3" actId="2696"/>
        <pc:sldMkLst>
          <pc:docMk/>
          <pc:sldMk cId="3218537423" sldId="286"/>
        </pc:sldMkLst>
      </pc:sldChg>
      <pc:sldChg chg="del">
        <pc:chgData name="松山 ファミリー" userId="9fadbf8cd42e59b5" providerId="LiveId" clId="{047EB408-6ED8-9D42-B439-56BDE680B513}" dt="2022-09-17T16:37:07.034" v="7" actId="2696"/>
        <pc:sldMkLst>
          <pc:docMk/>
          <pc:sldMk cId="2382633288" sldId="287"/>
        </pc:sldMkLst>
      </pc:sldChg>
      <pc:sldChg chg="del">
        <pc:chgData name="松山 ファミリー" userId="9fadbf8cd42e59b5" providerId="LiveId" clId="{047EB408-6ED8-9D42-B439-56BDE680B513}" dt="2022-09-17T16:37:07.998" v="8" actId="2696"/>
        <pc:sldMkLst>
          <pc:docMk/>
          <pc:sldMk cId="3710492616" sldId="289"/>
        </pc:sldMkLst>
      </pc:sldChg>
      <pc:sldChg chg="del">
        <pc:chgData name="松山 ファミリー" userId="9fadbf8cd42e59b5" providerId="LiveId" clId="{047EB408-6ED8-9D42-B439-56BDE680B513}" dt="2022-09-17T16:37:25.682" v="33" actId="2696"/>
        <pc:sldMkLst>
          <pc:docMk/>
          <pc:sldMk cId="4040582184" sldId="290"/>
        </pc:sldMkLst>
      </pc:sldChg>
      <pc:sldChg chg="del">
        <pc:chgData name="松山 ファミリー" userId="9fadbf8cd42e59b5" providerId="LiveId" clId="{047EB408-6ED8-9D42-B439-56BDE680B513}" dt="2022-09-17T16:37:17.877" v="17" actId="2696"/>
        <pc:sldMkLst>
          <pc:docMk/>
          <pc:sldMk cId="285736074" sldId="291"/>
        </pc:sldMkLst>
      </pc:sldChg>
      <pc:sldChg chg="del">
        <pc:chgData name="松山 ファミリー" userId="9fadbf8cd42e59b5" providerId="LiveId" clId="{047EB408-6ED8-9D42-B439-56BDE680B513}" dt="2022-09-17T16:37:19.599" v="18" actId="2696"/>
        <pc:sldMkLst>
          <pc:docMk/>
          <pc:sldMk cId="2850582007" sldId="292"/>
        </pc:sldMkLst>
      </pc:sldChg>
      <pc:sldChg chg="del">
        <pc:chgData name="松山 ファミリー" userId="9fadbf8cd42e59b5" providerId="LiveId" clId="{047EB408-6ED8-9D42-B439-56BDE680B513}" dt="2022-09-17T16:37:20.799" v="21" actId="2696"/>
        <pc:sldMkLst>
          <pc:docMk/>
          <pc:sldMk cId="1394802060" sldId="293"/>
        </pc:sldMkLst>
      </pc:sldChg>
      <pc:sldChg chg="del">
        <pc:chgData name="松山 ファミリー" userId="9fadbf8cd42e59b5" providerId="LiveId" clId="{047EB408-6ED8-9D42-B439-56BDE680B513}" dt="2022-09-17T16:37:26.538" v="34" actId="2696"/>
        <pc:sldMkLst>
          <pc:docMk/>
          <pc:sldMk cId="2971613048" sldId="294"/>
        </pc:sldMkLst>
      </pc:sldChg>
      <pc:sldChg chg="del">
        <pc:chgData name="松山 ファミリー" userId="9fadbf8cd42e59b5" providerId="LiveId" clId="{047EB408-6ED8-9D42-B439-56BDE680B513}" dt="2022-09-17T16:37:13.789" v="14" actId="2696"/>
        <pc:sldMkLst>
          <pc:docMk/>
          <pc:sldMk cId="473111645" sldId="295"/>
        </pc:sldMkLst>
      </pc:sldChg>
      <pc:sldChg chg="del">
        <pc:chgData name="松山 ファミリー" userId="9fadbf8cd42e59b5" providerId="LiveId" clId="{047EB408-6ED8-9D42-B439-56BDE680B513}" dt="2022-09-17T16:37:16.350" v="16" actId="2696"/>
        <pc:sldMkLst>
          <pc:docMk/>
          <pc:sldMk cId="4196105793" sldId="297"/>
        </pc:sldMkLst>
      </pc:sldChg>
      <pc:sldChg chg="del">
        <pc:chgData name="松山 ファミリー" userId="9fadbf8cd42e59b5" providerId="LiveId" clId="{047EB408-6ED8-9D42-B439-56BDE680B513}" dt="2022-09-17T16:37:04.105" v="5" actId="2696"/>
        <pc:sldMkLst>
          <pc:docMk/>
          <pc:sldMk cId="1706027871" sldId="298"/>
        </pc:sldMkLst>
      </pc:sldChg>
      <pc:sldChg chg="del">
        <pc:chgData name="松山 ファミリー" userId="9fadbf8cd42e59b5" providerId="LiveId" clId="{047EB408-6ED8-9D42-B439-56BDE680B513}" dt="2022-09-17T16:37:02.467" v="4" actId="2696"/>
        <pc:sldMkLst>
          <pc:docMk/>
          <pc:sldMk cId="1702914581" sldId="300"/>
        </pc:sldMkLst>
      </pc:sldChg>
      <pc:sldChg chg="del">
        <pc:chgData name="松山 ファミリー" userId="9fadbf8cd42e59b5" providerId="LiveId" clId="{047EB408-6ED8-9D42-B439-56BDE680B513}" dt="2022-09-17T16:36:55.647" v="1" actId="2696"/>
        <pc:sldMkLst>
          <pc:docMk/>
          <pc:sldMk cId="4116187853" sldId="301"/>
        </pc:sldMkLst>
      </pc:sldChg>
      <pc:sldChg chg="del">
        <pc:chgData name="松山 ファミリー" userId="9fadbf8cd42e59b5" providerId="LiveId" clId="{047EB408-6ED8-9D42-B439-56BDE680B513}" dt="2022-09-17T16:36:56.393" v="2" actId="2696"/>
        <pc:sldMkLst>
          <pc:docMk/>
          <pc:sldMk cId="1498185526" sldId="302"/>
        </pc:sldMkLst>
      </pc:sldChg>
      <pc:sldChg chg="del">
        <pc:chgData name="松山 ファミリー" userId="9fadbf8cd42e59b5" providerId="LiveId" clId="{047EB408-6ED8-9D42-B439-56BDE680B513}" dt="2022-09-17T16:37:25.382" v="32" actId="2696"/>
        <pc:sldMkLst>
          <pc:docMk/>
          <pc:sldMk cId="3824044054" sldId="303"/>
        </pc:sldMkLst>
      </pc:sldChg>
      <pc:sldChg chg="del">
        <pc:chgData name="松山 ファミリー" userId="9fadbf8cd42e59b5" providerId="LiveId" clId="{047EB408-6ED8-9D42-B439-56BDE680B513}" dt="2022-09-17T16:37:08.485" v="9" actId="2696"/>
        <pc:sldMkLst>
          <pc:docMk/>
          <pc:sldMk cId="2942671077" sldId="304"/>
        </pc:sldMkLst>
      </pc:sldChg>
      <pc:sldChg chg="del">
        <pc:chgData name="松山 ファミリー" userId="9fadbf8cd42e59b5" providerId="LiveId" clId="{047EB408-6ED8-9D42-B439-56BDE680B513}" dt="2022-09-17T16:37:25.095" v="31" actId="2696"/>
        <pc:sldMkLst>
          <pc:docMk/>
          <pc:sldMk cId="647475756" sldId="305"/>
        </pc:sldMkLst>
      </pc:sldChg>
      <pc:sldChg chg="del">
        <pc:chgData name="松山 ファミリー" userId="9fadbf8cd42e59b5" providerId="LiveId" clId="{047EB408-6ED8-9D42-B439-56BDE680B513}" dt="2022-09-17T16:37:08.948" v="10" actId="2696"/>
        <pc:sldMkLst>
          <pc:docMk/>
          <pc:sldMk cId="4097563281" sldId="306"/>
        </pc:sldMkLst>
      </pc:sldChg>
      <pc:sldChg chg="del">
        <pc:chgData name="松山 ファミリー" userId="9fadbf8cd42e59b5" providerId="LiveId" clId="{047EB408-6ED8-9D42-B439-56BDE680B513}" dt="2022-09-17T16:37:23.309" v="27" actId="2696"/>
        <pc:sldMkLst>
          <pc:docMk/>
          <pc:sldMk cId="3655465088" sldId="307"/>
        </pc:sldMkLst>
      </pc:sldChg>
      <pc:sldChg chg="del">
        <pc:chgData name="松山 ファミリー" userId="9fadbf8cd42e59b5" providerId="LiveId" clId="{047EB408-6ED8-9D42-B439-56BDE680B513}" dt="2022-09-17T16:37:24.526" v="30" actId="2696"/>
        <pc:sldMkLst>
          <pc:docMk/>
          <pc:sldMk cId="1632097001" sldId="308"/>
        </pc:sldMkLst>
      </pc:sldChg>
      <pc:sldChg chg="del">
        <pc:chgData name="松山 ファミリー" userId="9fadbf8cd42e59b5" providerId="LiveId" clId="{047EB408-6ED8-9D42-B439-56BDE680B513}" dt="2022-09-17T16:37:09.896" v="11" actId="2696"/>
        <pc:sldMkLst>
          <pc:docMk/>
          <pc:sldMk cId="3104855306" sldId="309"/>
        </pc:sldMkLst>
      </pc:sldChg>
      <pc:sldChg chg="del">
        <pc:chgData name="松山 ファミリー" userId="9fadbf8cd42e59b5" providerId="LiveId" clId="{047EB408-6ED8-9D42-B439-56BDE680B513}" dt="2022-09-17T16:37:11.023" v="12" actId="2696"/>
        <pc:sldMkLst>
          <pc:docMk/>
          <pc:sldMk cId="736751701" sldId="310"/>
        </pc:sldMkLst>
      </pc:sldChg>
      <pc:sldChg chg="del">
        <pc:chgData name="松山 ファミリー" userId="9fadbf8cd42e59b5" providerId="LiveId" clId="{047EB408-6ED8-9D42-B439-56BDE680B513}" dt="2022-09-17T16:37:11.536" v="13" actId="2696"/>
        <pc:sldMkLst>
          <pc:docMk/>
          <pc:sldMk cId="1094324226" sldId="311"/>
        </pc:sldMkLst>
      </pc:sldChg>
      <pc:sldChg chg="del">
        <pc:chgData name="松山 ファミリー" userId="9fadbf8cd42e59b5" providerId="LiveId" clId="{047EB408-6ED8-9D42-B439-56BDE680B513}" dt="2022-09-17T16:37:15.895" v="15" actId="2696"/>
        <pc:sldMkLst>
          <pc:docMk/>
          <pc:sldMk cId="3045543238" sldId="313"/>
        </pc:sldMkLst>
      </pc:sldChg>
      <pc:sldChg chg="del">
        <pc:chgData name="松山 ファミリー" userId="9fadbf8cd42e59b5" providerId="LiveId" clId="{047EB408-6ED8-9D42-B439-56BDE680B513}" dt="2022-09-17T16:37:26.968" v="35" actId="2696"/>
        <pc:sldMkLst>
          <pc:docMk/>
          <pc:sldMk cId="2321304026" sldId="314"/>
        </pc:sldMkLst>
      </pc:sldChg>
      <pc:sldChg chg="del">
        <pc:chgData name="松山 ファミリー" userId="9fadbf8cd42e59b5" providerId="LiveId" clId="{047EB408-6ED8-9D42-B439-56BDE680B513}" dt="2022-09-17T16:37:21.403" v="22" actId="2696"/>
        <pc:sldMkLst>
          <pc:docMk/>
          <pc:sldMk cId="2964628996" sldId="317"/>
        </pc:sldMkLst>
      </pc:sldChg>
      <pc:sldChg chg="addSp modSp mod ord">
        <pc:chgData name="松山 ファミリー" userId="9fadbf8cd42e59b5" providerId="LiveId" clId="{047EB408-6ED8-9D42-B439-56BDE680B513}" dt="2022-09-25T12:26:49.979" v="1736" actId="164"/>
        <pc:sldMkLst>
          <pc:docMk/>
          <pc:sldMk cId="3149279028" sldId="317"/>
        </pc:sldMkLst>
        <pc:spChg chg="mod">
          <ac:chgData name="松山 ファミリー" userId="9fadbf8cd42e59b5" providerId="LiveId" clId="{047EB408-6ED8-9D42-B439-56BDE680B513}" dt="2022-09-24T16:52:04.019" v="197" actId="20577"/>
          <ac:spMkLst>
            <pc:docMk/>
            <pc:sldMk cId="3149279028" sldId="317"/>
            <ac:spMk id="2" creationId="{A70EEDFD-5E99-B94B-828C-85614590A8DB}"/>
          </ac:spMkLst>
        </pc:spChg>
        <pc:grpChg chg="add">
          <ac:chgData name="松山 ファミリー" userId="9fadbf8cd42e59b5" providerId="LiveId" clId="{047EB408-6ED8-9D42-B439-56BDE680B513}" dt="2022-09-25T10:28:57.899" v="1664" actId="164"/>
          <ac:grpSpMkLst>
            <pc:docMk/>
            <pc:sldMk cId="3149279028" sldId="317"/>
            <ac:grpSpMk id="4" creationId="{7600F847-E582-EC64-83BF-E5284D8CC594}"/>
          </ac:grpSpMkLst>
        </pc:grpChg>
        <pc:grpChg chg="add">
          <ac:chgData name="松山 ファミリー" userId="9fadbf8cd42e59b5" providerId="LiveId" clId="{047EB408-6ED8-9D42-B439-56BDE680B513}" dt="2022-09-25T12:26:49.979" v="1736" actId="164"/>
          <ac:grpSpMkLst>
            <pc:docMk/>
            <pc:sldMk cId="3149279028" sldId="317"/>
            <ac:grpSpMk id="8" creationId="{36486C62-C0ED-F252-7BC6-DC8979D12B4B}"/>
          </ac:grpSpMkLst>
        </pc:grpChg>
      </pc:sldChg>
      <pc:sldChg chg="modSp mod">
        <pc:chgData name="松山 ファミリー" userId="9fadbf8cd42e59b5" providerId="LiveId" clId="{047EB408-6ED8-9D42-B439-56BDE680B513}" dt="2022-09-24T16:51:59.604" v="194" actId="20577"/>
        <pc:sldMkLst>
          <pc:docMk/>
          <pc:sldMk cId="3022161083" sldId="318"/>
        </pc:sldMkLst>
        <pc:spChg chg="mod">
          <ac:chgData name="松山 ファミリー" userId="9fadbf8cd42e59b5" providerId="LiveId" clId="{047EB408-6ED8-9D42-B439-56BDE680B513}" dt="2022-09-24T16:51:59.604" v="194" actId="20577"/>
          <ac:spMkLst>
            <pc:docMk/>
            <pc:sldMk cId="3022161083" sldId="318"/>
            <ac:spMk id="2" creationId="{3A38DEEB-4F35-C74D-A1EF-98140184822C}"/>
          </ac:spMkLst>
        </pc:spChg>
        <pc:spChg chg="mod">
          <ac:chgData name="松山 ファミリー" userId="9fadbf8cd42e59b5" providerId="LiveId" clId="{047EB408-6ED8-9D42-B439-56BDE680B513}" dt="2022-09-24T16:51:11.277" v="191" actId="20577"/>
          <ac:spMkLst>
            <pc:docMk/>
            <pc:sldMk cId="3022161083" sldId="318"/>
            <ac:spMk id="4" creationId="{C8016B18-539A-A648-BE31-1363A2143D1E}"/>
          </ac:spMkLst>
        </pc:spChg>
      </pc:sldChg>
      <pc:sldChg chg="del">
        <pc:chgData name="松山 ファミリー" userId="9fadbf8cd42e59b5" providerId="LiveId" clId="{047EB408-6ED8-9D42-B439-56BDE680B513}" dt="2022-09-17T16:37:19.953" v="19" actId="2696"/>
        <pc:sldMkLst>
          <pc:docMk/>
          <pc:sldMk cId="3565281785" sldId="318"/>
        </pc:sldMkLst>
      </pc:sldChg>
      <pc:sldChg chg="del">
        <pc:chgData name="松山 ファミリー" userId="9fadbf8cd42e59b5" providerId="LiveId" clId="{047EB408-6ED8-9D42-B439-56BDE680B513}" dt="2022-09-17T16:37:20.294" v="20" actId="2696"/>
        <pc:sldMkLst>
          <pc:docMk/>
          <pc:sldMk cId="2855984225" sldId="319"/>
        </pc:sldMkLst>
      </pc:sldChg>
      <pc:sldChg chg="ord">
        <pc:chgData name="松山 ファミリー" userId="9fadbf8cd42e59b5" providerId="LiveId" clId="{047EB408-6ED8-9D42-B439-56BDE680B513}" dt="2022-09-25T13:52:25.712" v="1764" actId="20578"/>
        <pc:sldMkLst>
          <pc:docMk/>
          <pc:sldMk cId="2863724696" sldId="320"/>
        </pc:sldMkLst>
      </pc:sldChg>
      <pc:sldChg chg="del">
        <pc:chgData name="松山 ファミリー" userId="9fadbf8cd42e59b5" providerId="LiveId" clId="{047EB408-6ED8-9D42-B439-56BDE680B513}" dt="2022-09-17T16:36:53.285" v="0" actId="2696"/>
        <pc:sldMkLst>
          <pc:docMk/>
          <pc:sldMk cId="3159812305" sldId="320"/>
        </pc:sldMkLst>
      </pc:sldChg>
      <pc:sldChg chg="del">
        <pc:chgData name="松山 ファミリー" userId="9fadbf8cd42e59b5" providerId="LiveId" clId="{047EB408-6ED8-9D42-B439-56BDE680B513}" dt="2022-09-17T16:37:22.148" v="24" actId="2696"/>
        <pc:sldMkLst>
          <pc:docMk/>
          <pc:sldMk cId="3386629360" sldId="321"/>
        </pc:sldMkLst>
      </pc:sldChg>
      <pc:sldChg chg="del">
        <pc:chgData name="松山 ファミリー" userId="9fadbf8cd42e59b5" providerId="LiveId" clId="{047EB408-6ED8-9D42-B439-56BDE680B513}" dt="2022-09-17T16:37:22.482" v="25" actId="2696"/>
        <pc:sldMkLst>
          <pc:docMk/>
          <pc:sldMk cId="142305617" sldId="322"/>
        </pc:sldMkLst>
      </pc:sldChg>
      <pc:sldChg chg="ord">
        <pc:chgData name="松山 ファミリー" userId="9fadbf8cd42e59b5" providerId="LiveId" clId="{047EB408-6ED8-9D42-B439-56BDE680B513}" dt="2022-09-25T13:52:36.157" v="1765" actId="20578"/>
        <pc:sldMkLst>
          <pc:docMk/>
          <pc:sldMk cId="1969631013" sldId="322"/>
        </pc:sldMkLst>
      </pc:sldChg>
      <pc:sldChg chg="addSp delSp modSp new mod">
        <pc:chgData name="松山 ファミリー" userId="9fadbf8cd42e59b5" providerId="LiveId" clId="{047EB408-6ED8-9D42-B439-56BDE680B513}" dt="2022-09-25T10:26:36.550" v="1606" actId="115"/>
        <pc:sldMkLst>
          <pc:docMk/>
          <pc:sldMk cId="255084530" sldId="323"/>
        </pc:sldMkLst>
        <pc:spChg chg="mod">
          <ac:chgData name="松山 ファミリー" userId="9fadbf8cd42e59b5" providerId="LiveId" clId="{047EB408-6ED8-9D42-B439-56BDE680B513}" dt="2022-09-25T09:03:08.878" v="880" actId="20577"/>
          <ac:spMkLst>
            <pc:docMk/>
            <pc:sldMk cId="255084530" sldId="323"/>
            <ac:spMk id="2" creationId="{92A30844-5154-50D3-8C2A-191C8BF74D93}"/>
          </ac:spMkLst>
        </pc:spChg>
        <pc:spChg chg="mod">
          <ac:chgData name="松山 ファミリー" userId="9fadbf8cd42e59b5" providerId="LiveId" clId="{047EB408-6ED8-9D42-B439-56BDE680B513}" dt="2022-09-25T10:26:36.550" v="1606" actId="115"/>
          <ac:spMkLst>
            <pc:docMk/>
            <pc:sldMk cId="255084530" sldId="323"/>
            <ac:spMk id="3" creationId="{FFAFC384-3884-FD9E-FFD2-B9AAE564B4D6}"/>
          </ac:spMkLst>
        </pc:spChg>
        <pc:spChg chg="add mod">
          <ac:chgData name="松山 ファミリー" userId="9fadbf8cd42e59b5" providerId="LiveId" clId="{047EB408-6ED8-9D42-B439-56BDE680B513}" dt="2022-09-25T09:56:41.811" v="1224" actId="404"/>
          <ac:spMkLst>
            <pc:docMk/>
            <pc:sldMk cId="255084530" sldId="323"/>
            <ac:spMk id="7" creationId="{AB9B179E-C43E-BF8C-FEA8-F92B3E6FAB13}"/>
          </ac:spMkLst>
        </pc:spChg>
        <pc:spChg chg="add mod">
          <ac:chgData name="松山 ファミリー" userId="9fadbf8cd42e59b5" providerId="LiveId" clId="{047EB408-6ED8-9D42-B439-56BDE680B513}" dt="2022-09-25T09:56:53.637" v="1227" actId="404"/>
          <ac:spMkLst>
            <pc:docMk/>
            <pc:sldMk cId="255084530" sldId="323"/>
            <ac:spMk id="8" creationId="{16209B63-D67C-7285-ED03-E62EE64FB478}"/>
          </ac:spMkLst>
        </pc:spChg>
        <pc:spChg chg="add mod">
          <ac:chgData name="松山 ファミリー" userId="9fadbf8cd42e59b5" providerId="LiveId" clId="{047EB408-6ED8-9D42-B439-56BDE680B513}" dt="2022-09-25T08:58:40.145" v="685" actId="20577"/>
          <ac:spMkLst>
            <pc:docMk/>
            <pc:sldMk cId="255084530" sldId="323"/>
            <ac:spMk id="11" creationId="{7CA9425B-B1FE-5228-0821-D4C9D88D5438}"/>
          </ac:spMkLst>
        </pc:spChg>
        <pc:spChg chg="add mod">
          <ac:chgData name="松山 ファミリー" userId="9fadbf8cd42e59b5" providerId="LiveId" clId="{047EB408-6ED8-9D42-B439-56BDE680B513}" dt="2022-09-25T08:52:56.293" v="601" actId="255"/>
          <ac:spMkLst>
            <pc:docMk/>
            <pc:sldMk cId="255084530" sldId="323"/>
            <ac:spMk id="12" creationId="{D3FE01D6-A34C-5979-A502-8C50B4A2C2EF}"/>
          </ac:spMkLst>
        </pc:spChg>
        <pc:spChg chg="add mod">
          <ac:chgData name="松山 ファミリー" userId="9fadbf8cd42e59b5" providerId="LiveId" clId="{047EB408-6ED8-9D42-B439-56BDE680B513}" dt="2022-09-25T09:06:42.827" v="935" actId="1076"/>
          <ac:spMkLst>
            <pc:docMk/>
            <pc:sldMk cId="255084530" sldId="323"/>
            <ac:spMk id="14" creationId="{357F0215-2065-6E02-A90F-0CBDDDEDD5F8}"/>
          </ac:spMkLst>
        </pc:spChg>
        <pc:spChg chg="add mod">
          <ac:chgData name="松山 ファミリー" userId="9fadbf8cd42e59b5" providerId="LiveId" clId="{047EB408-6ED8-9D42-B439-56BDE680B513}" dt="2022-09-25T09:06:38.913" v="934" actId="1076"/>
          <ac:spMkLst>
            <pc:docMk/>
            <pc:sldMk cId="255084530" sldId="323"/>
            <ac:spMk id="15" creationId="{D9B2A9C3-DD98-B0BA-6CB7-DF20AFBEE861}"/>
          </ac:spMkLst>
        </pc:spChg>
        <pc:spChg chg="add mod">
          <ac:chgData name="松山 ファミリー" userId="9fadbf8cd42e59b5" providerId="LiveId" clId="{047EB408-6ED8-9D42-B439-56BDE680B513}" dt="2022-09-25T09:06:55.339" v="936" actId="1076"/>
          <ac:spMkLst>
            <pc:docMk/>
            <pc:sldMk cId="255084530" sldId="323"/>
            <ac:spMk id="18" creationId="{FE27ABAA-167C-5A54-8D76-56CA8B2DD2C2}"/>
          </ac:spMkLst>
        </pc:spChg>
        <pc:spChg chg="add mod">
          <ac:chgData name="松山 ファミリー" userId="9fadbf8cd42e59b5" providerId="LiveId" clId="{047EB408-6ED8-9D42-B439-56BDE680B513}" dt="2022-09-25T09:11:51.020" v="943" actId="14100"/>
          <ac:spMkLst>
            <pc:docMk/>
            <pc:sldMk cId="255084530" sldId="323"/>
            <ac:spMk id="20" creationId="{C3CE30FD-40A5-A1DE-9A5C-15370CD57637}"/>
          </ac:spMkLst>
        </pc:spChg>
        <pc:grpChg chg="add">
          <ac:chgData name="松山 ファミリー" userId="9fadbf8cd42e59b5" providerId="LiveId" clId="{047EB408-6ED8-9D42-B439-56BDE680B513}" dt="2022-09-25T08:43:38.686" v="393" actId="164"/>
          <ac:grpSpMkLst>
            <pc:docMk/>
            <pc:sldMk cId="255084530" sldId="323"/>
            <ac:grpSpMk id="9" creationId="{4E169912-5625-B6E7-D038-0D3298DA3787}"/>
          </ac:grpSpMkLst>
        </pc:grpChg>
        <pc:grpChg chg="add">
          <ac:chgData name="松山 ファミリー" userId="9fadbf8cd42e59b5" providerId="LiveId" clId="{047EB408-6ED8-9D42-B439-56BDE680B513}" dt="2022-09-25T08:43:43.736" v="394" actId="164"/>
          <ac:grpSpMkLst>
            <pc:docMk/>
            <pc:sldMk cId="255084530" sldId="323"/>
            <ac:grpSpMk id="10" creationId="{E2BF3E74-B7B1-C7E1-7CA0-8025C5F9A69C}"/>
          </ac:grpSpMkLst>
        </pc:grpChg>
        <pc:grpChg chg="add mod">
          <ac:chgData name="松山 ファミリー" userId="9fadbf8cd42e59b5" providerId="LiveId" clId="{047EB408-6ED8-9D42-B439-56BDE680B513}" dt="2022-09-25T08:53:24.671" v="605" actId="1076"/>
          <ac:grpSpMkLst>
            <pc:docMk/>
            <pc:sldMk cId="255084530" sldId="323"/>
            <ac:grpSpMk id="13" creationId="{2F1AD7D7-FB6C-646E-AB0E-9E5CC83BB4BE}"/>
          </ac:grpSpMkLst>
        </pc:grpChg>
        <pc:grpChg chg="add mod">
          <ac:chgData name="松山 ファミリー" userId="9fadbf8cd42e59b5" providerId="LiveId" clId="{047EB408-6ED8-9D42-B439-56BDE680B513}" dt="2022-09-25T09:11:45.912" v="942" actId="1076"/>
          <ac:grpSpMkLst>
            <pc:docMk/>
            <pc:sldMk cId="255084530" sldId="323"/>
            <ac:grpSpMk id="16" creationId="{02059C2B-30AB-7160-521B-E7AF4ACC498D}"/>
          </ac:grpSpMkLst>
        </pc:grpChg>
        <pc:grpChg chg="add">
          <ac:chgData name="松山 ファミリー" userId="9fadbf8cd42e59b5" providerId="LiveId" clId="{047EB408-6ED8-9D42-B439-56BDE680B513}" dt="2022-09-25T09:11:55.515" v="944" actId="164"/>
          <ac:grpSpMkLst>
            <pc:docMk/>
            <pc:sldMk cId="255084530" sldId="323"/>
            <ac:grpSpMk id="21" creationId="{D8C2E559-FC89-09C3-FDF5-86F72A8EF20B}"/>
          </ac:grpSpMkLst>
        </pc:grpChg>
        <pc:graphicFrameChg chg="add del mod modGraphic">
          <ac:chgData name="松山 ファミリー" userId="9fadbf8cd42e59b5" providerId="LiveId" clId="{047EB408-6ED8-9D42-B439-56BDE680B513}" dt="2022-09-25T09:46:17.511" v="1082" actId="478"/>
          <ac:graphicFrameMkLst>
            <pc:docMk/>
            <pc:sldMk cId="255084530" sldId="323"/>
            <ac:graphicFrameMk id="17" creationId="{84363F93-2DA8-CBF4-EB4B-51D51AE2FF03}"/>
          </ac:graphicFrameMkLst>
        </pc:graphicFrameChg>
        <pc:graphicFrameChg chg="add mod">
          <ac:chgData name="松山 ファミリー" userId="9fadbf8cd42e59b5" providerId="LiveId" clId="{047EB408-6ED8-9D42-B439-56BDE680B513}" dt="2022-09-25T09:46:30.558" v="1084" actId="1076"/>
          <ac:graphicFrameMkLst>
            <pc:docMk/>
            <pc:sldMk cId="255084530" sldId="323"/>
            <ac:graphicFrameMk id="22" creationId="{E44B1856-088C-3C67-8857-BDD32FA4271B}"/>
          </ac:graphicFrameMkLst>
        </pc:graphicFrameChg>
        <pc:picChg chg="add mod">
          <ac:chgData name="松山 ファミリー" userId="9fadbf8cd42e59b5" providerId="LiveId" clId="{047EB408-6ED8-9D42-B439-56BDE680B513}" dt="2022-09-25T08:42:18.132" v="361" actId="1076"/>
          <ac:picMkLst>
            <pc:docMk/>
            <pc:sldMk cId="255084530" sldId="323"/>
            <ac:picMk id="5" creationId="{A2CD771B-0599-AE33-416B-C73DD38A571F}"/>
          </ac:picMkLst>
        </pc:picChg>
        <pc:picChg chg="add mod">
          <ac:chgData name="松山 ファミリー" userId="9fadbf8cd42e59b5" providerId="LiveId" clId="{047EB408-6ED8-9D42-B439-56BDE680B513}" dt="2022-09-25T08:42:11.553" v="359" actId="1076"/>
          <ac:picMkLst>
            <pc:docMk/>
            <pc:sldMk cId="255084530" sldId="323"/>
            <ac:picMk id="6" creationId="{3034849C-58F3-3BC2-5DEA-56DF0820DCCC}"/>
          </ac:picMkLst>
        </pc:picChg>
        <pc:picChg chg="add del mod">
          <ac:chgData name="松山 ファミリー" userId="9fadbf8cd42e59b5" providerId="LiveId" clId="{047EB408-6ED8-9D42-B439-56BDE680B513}" dt="2022-09-25T09:11:27.766" v="939" actId="478"/>
          <ac:picMkLst>
            <pc:docMk/>
            <pc:sldMk cId="255084530" sldId="323"/>
            <ac:picMk id="19" creationId="{66E676A4-B409-1CE8-3D46-02A97CCCA0FB}"/>
          </ac:picMkLst>
        </pc:picChg>
      </pc:sldChg>
      <pc:sldChg chg="addSp delSp modSp add mod modShow">
        <pc:chgData name="松山 ファミリー" userId="9fadbf8cd42e59b5" providerId="LiveId" clId="{047EB408-6ED8-9D42-B439-56BDE680B513}" dt="2022-09-25T10:26:29.237" v="1605" actId="20578"/>
        <pc:sldMkLst>
          <pc:docMk/>
          <pc:sldMk cId="4004265357" sldId="324"/>
        </pc:sldMkLst>
        <pc:spChg chg="mod">
          <ac:chgData name="松山 ファミリー" userId="9fadbf8cd42e59b5" providerId="LiveId" clId="{047EB408-6ED8-9D42-B439-56BDE680B513}" dt="2022-09-25T09:13:23.561" v="947" actId="20577"/>
          <ac:spMkLst>
            <pc:docMk/>
            <pc:sldMk cId="4004265357" sldId="324"/>
            <ac:spMk id="2" creationId="{92A30844-5154-50D3-8C2A-191C8BF74D93}"/>
          </ac:spMkLst>
        </pc:spChg>
        <pc:spChg chg="mod">
          <ac:chgData name="松山 ファミリー" userId="9fadbf8cd42e59b5" providerId="LiveId" clId="{047EB408-6ED8-9D42-B439-56BDE680B513}" dt="2022-09-25T10:26:29.237" v="1605" actId="20578"/>
          <ac:spMkLst>
            <pc:docMk/>
            <pc:sldMk cId="4004265357" sldId="324"/>
            <ac:spMk id="3" creationId="{FFAFC384-3884-FD9E-FFD2-B9AAE564B4D6}"/>
          </ac:spMkLst>
        </pc:spChg>
        <pc:spChg chg="mod">
          <ac:chgData name="松山 ファミリー" userId="9fadbf8cd42e59b5" providerId="LiveId" clId="{047EB408-6ED8-9D42-B439-56BDE680B513}" dt="2022-09-25T09:21:44.469" v="965" actId="122"/>
          <ac:spMkLst>
            <pc:docMk/>
            <pc:sldMk cId="4004265357" sldId="324"/>
            <ac:spMk id="11" creationId="{7CA9425B-B1FE-5228-0821-D4C9D88D5438}"/>
          </ac:spMkLst>
        </pc:spChg>
        <pc:spChg chg="del">
          <ac:chgData name="松山 ファミリー" userId="9fadbf8cd42e59b5" providerId="LiveId" clId="{047EB408-6ED8-9D42-B439-56BDE680B513}" dt="2022-09-25T09:20:53.040" v="954" actId="478"/>
          <ac:spMkLst>
            <pc:docMk/>
            <pc:sldMk cId="4004265357" sldId="324"/>
            <ac:spMk id="12" creationId="{D3FE01D6-A34C-5979-A502-8C50B4A2C2EF}"/>
          </ac:spMkLst>
        </pc:spChg>
        <pc:spChg chg="mod">
          <ac:chgData name="松山 ファミリー" userId="9fadbf8cd42e59b5" providerId="LiveId" clId="{047EB408-6ED8-9D42-B439-56BDE680B513}" dt="2022-09-25T09:27:13.887" v="966" actId="1076"/>
          <ac:spMkLst>
            <pc:docMk/>
            <pc:sldMk cId="4004265357" sldId="324"/>
            <ac:spMk id="14" creationId="{357F0215-2065-6E02-A90F-0CBDDDEDD5F8}"/>
          </ac:spMkLst>
        </pc:spChg>
        <pc:spChg chg="mod">
          <ac:chgData name="松山 ファミリー" userId="9fadbf8cd42e59b5" providerId="LiveId" clId="{047EB408-6ED8-9D42-B439-56BDE680B513}" dt="2022-09-25T09:27:20.086" v="967" actId="1076"/>
          <ac:spMkLst>
            <pc:docMk/>
            <pc:sldMk cId="4004265357" sldId="324"/>
            <ac:spMk id="15" creationId="{D9B2A9C3-DD98-B0BA-6CB7-DF20AFBEE861}"/>
          </ac:spMkLst>
        </pc:spChg>
        <pc:spChg chg="mod">
          <ac:chgData name="松山 ファミリー" userId="9fadbf8cd42e59b5" providerId="LiveId" clId="{047EB408-6ED8-9D42-B439-56BDE680B513}" dt="2022-09-25T09:55:15.006" v="1191" actId="1076"/>
          <ac:spMkLst>
            <pc:docMk/>
            <pc:sldMk cId="4004265357" sldId="324"/>
            <ac:spMk id="18" creationId="{FE27ABAA-167C-5A54-8D76-56CA8B2DD2C2}"/>
          </ac:spMkLst>
        </pc:spChg>
        <pc:spChg chg="mod">
          <ac:chgData name="松山 ファミリー" userId="9fadbf8cd42e59b5" providerId="LiveId" clId="{047EB408-6ED8-9D42-B439-56BDE680B513}" dt="2022-09-25T09:27:24.302" v="968" actId="14100"/>
          <ac:spMkLst>
            <pc:docMk/>
            <pc:sldMk cId="4004265357" sldId="324"/>
            <ac:spMk id="20" creationId="{C3CE30FD-40A5-A1DE-9A5C-15370CD57637}"/>
          </ac:spMkLst>
        </pc:spChg>
        <pc:spChg chg="add mod">
          <ac:chgData name="松山 ファミリー" userId="9fadbf8cd42e59b5" providerId="LiveId" clId="{047EB408-6ED8-9D42-B439-56BDE680B513}" dt="2022-09-25T09:56:18.812" v="1219" actId="20577"/>
          <ac:spMkLst>
            <pc:docMk/>
            <pc:sldMk cId="4004265357" sldId="324"/>
            <ac:spMk id="24" creationId="{CFF2ED12-1D78-BCA3-AC06-42D08469AAF3}"/>
          </ac:spMkLst>
        </pc:spChg>
        <pc:grpChg chg="del">
          <ac:chgData name="松山 ファミリー" userId="9fadbf8cd42e59b5" providerId="LiveId" clId="{047EB408-6ED8-9D42-B439-56BDE680B513}" dt="2022-09-25T09:47:25.387" v="1107" actId="478"/>
          <ac:grpSpMkLst>
            <pc:docMk/>
            <pc:sldMk cId="4004265357" sldId="324"/>
            <ac:grpSpMk id="9" creationId="{4E169912-5625-B6E7-D038-0D3298DA3787}"/>
          </ac:grpSpMkLst>
        </pc:grpChg>
        <pc:grpChg chg="del">
          <ac:chgData name="松山 ファミリー" userId="9fadbf8cd42e59b5" providerId="LiveId" clId="{047EB408-6ED8-9D42-B439-56BDE680B513}" dt="2022-09-25T09:47:25.985" v="1108" actId="478"/>
          <ac:grpSpMkLst>
            <pc:docMk/>
            <pc:sldMk cId="4004265357" sldId="324"/>
            <ac:grpSpMk id="10" creationId="{E2BF3E74-B7B1-C7E1-7CA0-8025C5F9A69C}"/>
          </ac:grpSpMkLst>
        </pc:grpChg>
        <pc:grpChg chg="del">
          <ac:chgData name="松山 ファミリー" userId="9fadbf8cd42e59b5" providerId="LiveId" clId="{047EB408-6ED8-9D42-B439-56BDE680B513}" dt="2022-09-25T09:20:53.040" v="954" actId="478"/>
          <ac:grpSpMkLst>
            <pc:docMk/>
            <pc:sldMk cId="4004265357" sldId="324"/>
            <ac:grpSpMk id="13" creationId="{2F1AD7D7-FB6C-646E-AB0E-9E5CC83BB4BE}"/>
          </ac:grpSpMkLst>
        </pc:grpChg>
        <pc:grpChg chg="mod">
          <ac:chgData name="松山 ファミリー" userId="9fadbf8cd42e59b5" providerId="LiveId" clId="{047EB408-6ED8-9D42-B439-56BDE680B513}" dt="2022-09-25T09:54:44.530" v="1189" actId="1076"/>
          <ac:grpSpMkLst>
            <pc:docMk/>
            <pc:sldMk cId="4004265357" sldId="324"/>
            <ac:grpSpMk id="21" creationId="{D8C2E559-FC89-09C3-FDF5-86F72A8EF20B}"/>
          </ac:grpSpMkLst>
        </pc:grpChg>
        <pc:graphicFrameChg chg="del mod">
          <ac:chgData name="松山 ファミリー" userId="9fadbf8cd42e59b5" providerId="LiveId" clId="{047EB408-6ED8-9D42-B439-56BDE680B513}" dt="2022-09-25T09:42:51.057" v="1076" actId="478"/>
          <ac:graphicFrameMkLst>
            <pc:docMk/>
            <pc:sldMk cId="4004265357" sldId="324"/>
            <ac:graphicFrameMk id="17" creationId="{84363F93-2DA8-CBF4-EB4B-51D51AE2FF03}"/>
          </ac:graphicFrameMkLst>
        </pc:graphicFrameChg>
        <pc:graphicFrameChg chg="add del mod">
          <ac:chgData name="松山 ファミリー" userId="9fadbf8cd42e59b5" providerId="LiveId" clId="{047EB408-6ED8-9D42-B439-56BDE680B513}" dt="2022-09-25T09:46:02.355" v="1079" actId="478"/>
          <ac:graphicFrameMkLst>
            <pc:docMk/>
            <pc:sldMk cId="4004265357" sldId="324"/>
            <ac:graphicFrameMk id="19" creationId="{2C1D334F-72AA-4988-2C0A-E0C6B5B6ECB7}"/>
          </ac:graphicFrameMkLst>
        </pc:graphicFrameChg>
        <pc:graphicFrameChg chg="add mod">
          <ac:chgData name="松山 ファミリー" userId="9fadbf8cd42e59b5" providerId="LiveId" clId="{047EB408-6ED8-9D42-B439-56BDE680B513}" dt="2022-09-25T09:55:15.006" v="1191" actId="1076"/>
          <ac:graphicFrameMkLst>
            <pc:docMk/>
            <pc:sldMk cId="4004265357" sldId="324"/>
            <ac:graphicFrameMk id="22" creationId="{F99B6D03-5B87-AE05-2753-936FDB4B9EAC}"/>
          </ac:graphicFrameMkLst>
        </pc:graphicFrameChg>
        <pc:picChg chg="add mod">
          <ac:chgData name="松山 ファミリー" userId="9fadbf8cd42e59b5" providerId="LiveId" clId="{047EB408-6ED8-9D42-B439-56BDE680B513}" dt="2022-09-25T09:47:54.646" v="1110" actId="1076"/>
          <ac:picMkLst>
            <pc:docMk/>
            <pc:sldMk cId="4004265357" sldId="324"/>
            <ac:picMk id="23" creationId="{89F8CDCF-A22D-047E-2204-BAFF57B5924F}"/>
          </ac:picMkLst>
        </pc:picChg>
      </pc:sldChg>
      <pc:sldChg chg="addSp delSp modSp add del mod">
        <pc:chgData name="松山 ファミリー" userId="9fadbf8cd42e59b5" providerId="LiveId" clId="{047EB408-6ED8-9D42-B439-56BDE680B513}" dt="2022-09-25T09:58:05.816" v="1237" actId="2696"/>
        <pc:sldMkLst>
          <pc:docMk/>
          <pc:sldMk cId="2557920796" sldId="325"/>
        </pc:sldMkLst>
        <pc:spChg chg="del">
          <ac:chgData name="松山 ファミリー" userId="9fadbf8cd42e59b5" providerId="LiveId" clId="{047EB408-6ED8-9D42-B439-56BDE680B513}" dt="2022-09-25T09:57:51.469" v="1236" actId="478"/>
          <ac:spMkLst>
            <pc:docMk/>
            <pc:sldMk cId="2557920796" sldId="325"/>
            <ac:spMk id="2" creationId="{92A30844-5154-50D3-8C2A-191C8BF74D93}"/>
          </ac:spMkLst>
        </pc:spChg>
        <pc:spChg chg="del mod">
          <ac:chgData name="松山 ファミリー" userId="9fadbf8cd42e59b5" providerId="LiveId" clId="{047EB408-6ED8-9D42-B439-56BDE680B513}" dt="2022-09-25T09:57:48.989" v="1235" actId="478"/>
          <ac:spMkLst>
            <pc:docMk/>
            <pc:sldMk cId="2557920796" sldId="325"/>
            <ac:spMk id="3" creationId="{FFAFC384-3884-FD9E-FFD2-B9AAE564B4D6}"/>
          </ac:spMkLst>
        </pc:spChg>
        <pc:spChg chg="add mod">
          <ac:chgData name="松山 ファミリー" userId="9fadbf8cd42e59b5" providerId="LiveId" clId="{047EB408-6ED8-9D42-B439-56BDE680B513}" dt="2022-09-25T09:57:48.989" v="1235" actId="478"/>
          <ac:spMkLst>
            <pc:docMk/>
            <pc:sldMk cId="2557920796" sldId="325"/>
            <ac:spMk id="6" creationId="{5CCA2526-D2CF-B210-C1D5-74473AE1915E}"/>
          </ac:spMkLst>
        </pc:spChg>
        <pc:spChg chg="add mod">
          <ac:chgData name="松山 ファミリー" userId="9fadbf8cd42e59b5" providerId="LiveId" clId="{047EB408-6ED8-9D42-B439-56BDE680B513}" dt="2022-09-25T09:57:51.469" v="1236" actId="478"/>
          <ac:spMkLst>
            <pc:docMk/>
            <pc:sldMk cId="2557920796" sldId="325"/>
            <ac:spMk id="8" creationId="{CB5CBBC0-B935-6AA3-24A1-C00C753A1A56}"/>
          </ac:spMkLst>
        </pc:spChg>
        <pc:spChg chg="del">
          <ac:chgData name="松山 ファミリー" userId="9fadbf8cd42e59b5" providerId="LiveId" clId="{047EB408-6ED8-9D42-B439-56BDE680B513}" dt="2022-09-25T09:57:46.892" v="1233" actId="478"/>
          <ac:spMkLst>
            <pc:docMk/>
            <pc:sldMk cId="2557920796" sldId="325"/>
            <ac:spMk id="18" creationId="{FE27ABAA-167C-5A54-8D76-56CA8B2DD2C2}"/>
          </ac:spMkLst>
        </pc:spChg>
        <pc:spChg chg="del">
          <ac:chgData name="松山 ファミリー" userId="9fadbf8cd42e59b5" providerId="LiveId" clId="{047EB408-6ED8-9D42-B439-56BDE680B513}" dt="2022-09-25T09:57:44.952" v="1232" actId="478"/>
          <ac:spMkLst>
            <pc:docMk/>
            <pc:sldMk cId="2557920796" sldId="325"/>
            <ac:spMk id="24" creationId="{CFF2ED12-1D78-BCA3-AC06-42D08469AAF3}"/>
          </ac:spMkLst>
        </pc:spChg>
        <pc:grpChg chg="del">
          <ac:chgData name="松山 ファミリー" userId="9fadbf8cd42e59b5" providerId="LiveId" clId="{047EB408-6ED8-9D42-B439-56BDE680B513}" dt="2022-09-25T09:57:36.587" v="1229" actId="478"/>
          <ac:grpSpMkLst>
            <pc:docMk/>
            <pc:sldMk cId="2557920796" sldId="325"/>
            <ac:grpSpMk id="21" creationId="{D8C2E559-FC89-09C3-FDF5-86F72A8EF20B}"/>
          </ac:grpSpMkLst>
        </pc:grpChg>
        <pc:graphicFrameChg chg="del">
          <ac:chgData name="松山 ファミリー" userId="9fadbf8cd42e59b5" providerId="LiveId" clId="{047EB408-6ED8-9D42-B439-56BDE680B513}" dt="2022-09-25T09:57:40.385" v="1230" actId="478"/>
          <ac:graphicFrameMkLst>
            <pc:docMk/>
            <pc:sldMk cId="2557920796" sldId="325"/>
            <ac:graphicFrameMk id="22" creationId="{F99B6D03-5B87-AE05-2753-936FDB4B9EAC}"/>
          </ac:graphicFrameMkLst>
        </pc:graphicFrameChg>
        <pc:picChg chg="del">
          <ac:chgData name="松山 ファミリー" userId="9fadbf8cd42e59b5" providerId="LiveId" clId="{047EB408-6ED8-9D42-B439-56BDE680B513}" dt="2022-09-25T09:57:43.579" v="1231" actId="478"/>
          <ac:picMkLst>
            <pc:docMk/>
            <pc:sldMk cId="2557920796" sldId="325"/>
            <ac:picMk id="23" creationId="{89F8CDCF-A22D-047E-2204-BAFF57B5924F}"/>
          </ac:picMkLst>
        </pc:picChg>
      </pc:sldChg>
      <pc:sldChg chg="addSp delSp modSp add mod ord">
        <pc:chgData name="松山 ファミリー" userId="9fadbf8cd42e59b5" providerId="LiveId" clId="{047EB408-6ED8-9D42-B439-56BDE680B513}" dt="2022-09-25T10:32:37.983" v="1720" actId="1076"/>
        <pc:sldMkLst>
          <pc:docMk/>
          <pc:sldMk cId="4273279149" sldId="325"/>
        </pc:sldMkLst>
        <pc:spChg chg="mod">
          <ac:chgData name="松山 ファミリー" userId="9fadbf8cd42e59b5" providerId="LiveId" clId="{047EB408-6ED8-9D42-B439-56BDE680B513}" dt="2022-09-25T09:58:20.386" v="1241" actId="20577"/>
          <ac:spMkLst>
            <pc:docMk/>
            <pc:sldMk cId="4273279149" sldId="325"/>
            <ac:spMk id="2" creationId="{92A30844-5154-50D3-8C2A-191C8BF74D93}"/>
          </ac:spMkLst>
        </pc:spChg>
        <pc:spChg chg="mod">
          <ac:chgData name="松山 ファミリー" userId="9fadbf8cd42e59b5" providerId="LiveId" clId="{047EB408-6ED8-9D42-B439-56BDE680B513}" dt="2022-09-25T10:26:22.182" v="1603" actId="115"/>
          <ac:spMkLst>
            <pc:docMk/>
            <pc:sldMk cId="4273279149" sldId="325"/>
            <ac:spMk id="3" creationId="{FFAFC384-3884-FD9E-FFD2-B9AAE564B4D6}"/>
          </ac:spMkLst>
        </pc:spChg>
        <pc:spChg chg="mod topLvl">
          <ac:chgData name="松山 ファミリー" userId="9fadbf8cd42e59b5" providerId="LiveId" clId="{047EB408-6ED8-9D42-B439-56BDE680B513}" dt="2022-09-25T10:30:07.587" v="1688" actId="1076"/>
          <ac:spMkLst>
            <pc:docMk/>
            <pc:sldMk cId="4273279149" sldId="325"/>
            <ac:spMk id="7" creationId="{AB9B179E-C43E-BF8C-FEA8-F92B3E6FAB13}"/>
          </ac:spMkLst>
        </pc:spChg>
        <pc:spChg chg="mod">
          <ac:chgData name="松山 ファミリー" userId="9fadbf8cd42e59b5" providerId="LiveId" clId="{047EB408-6ED8-9D42-B439-56BDE680B513}" dt="2022-09-25T10:16:17.429" v="1383" actId="1076"/>
          <ac:spMkLst>
            <pc:docMk/>
            <pc:sldMk cId="4273279149" sldId="325"/>
            <ac:spMk id="18" creationId="{FE27ABAA-167C-5A54-8D76-56CA8B2DD2C2}"/>
          </ac:spMkLst>
        </pc:spChg>
        <pc:spChg chg="mod">
          <ac:chgData name="松山 ファミリー" userId="9fadbf8cd42e59b5" providerId="LiveId" clId="{047EB408-6ED8-9D42-B439-56BDE680B513}" dt="2022-09-25T10:32:04.727" v="1716" actId="1076"/>
          <ac:spMkLst>
            <pc:docMk/>
            <pc:sldMk cId="4273279149" sldId="325"/>
            <ac:spMk id="26" creationId="{A8E9B9D8-5E8E-AB0C-6CAF-4E1DF5019B45}"/>
          </ac:spMkLst>
        </pc:spChg>
        <pc:spChg chg="mod">
          <ac:chgData name="松山 ファミリー" userId="9fadbf8cd42e59b5" providerId="LiveId" clId="{047EB408-6ED8-9D42-B439-56BDE680B513}" dt="2022-09-25T10:32:37.983" v="1720" actId="1076"/>
          <ac:spMkLst>
            <pc:docMk/>
            <pc:sldMk cId="4273279149" sldId="325"/>
            <ac:spMk id="29" creationId="{7C4C6CDC-7B6E-2047-D18F-D6465B98C3D5}"/>
          </ac:spMkLst>
        </pc:spChg>
        <pc:spChg chg="mod">
          <ac:chgData name="松山 ファミリー" userId="9fadbf8cd42e59b5" providerId="LiveId" clId="{047EB408-6ED8-9D42-B439-56BDE680B513}" dt="2022-09-25T10:32:32.832" v="1719" actId="1076"/>
          <ac:spMkLst>
            <pc:docMk/>
            <pc:sldMk cId="4273279149" sldId="325"/>
            <ac:spMk id="30" creationId="{31CB2231-D564-73BE-188F-C2F9871B9EB9}"/>
          </ac:spMkLst>
        </pc:spChg>
        <pc:spChg chg="mod">
          <ac:chgData name="松山 ファミリー" userId="9fadbf8cd42e59b5" providerId="LiveId" clId="{047EB408-6ED8-9D42-B439-56BDE680B513}" dt="2022-09-25T10:31:43.678" v="1707" actId="404"/>
          <ac:spMkLst>
            <pc:docMk/>
            <pc:sldMk cId="4273279149" sldId="325"/>
            <ac:spMk id="31" creationId="{635D1628-6526-3070-0300-B41E677A86CE}"/>
          </ac:spMkLst>
        </pc:spChg>
        <pc:spChg chg="mod">
          <ac:chgData name="松山 ファミリー" userId="9fadbf8cd42e59b5" providerId="LiveId" clId="{047EB408-6ED8-9D42-B439-56BDE680B513}" dt="2022-09-25T10:29:02.876" v="1665"/>
          <ac:spMkLst>
            <pc:docMk/>
            <pc:sldMk cId="4273279149" sldId="325"/>
            <ac:spMk id="33" creationId="{CFDF8D02-F212-ED37-CD42-91A1BADC78D0}"/>
          </ac:spMkLst>
        </pc:spChg>
        <pc:spChg chg="mod">
          <ac:chgData name="松山 ファミリー" userId="9fadbf8cd42e59b5" providerId="LiveId" clId="{047EB408-6ED8-9D42-B439-56BDE680B513}" dt="2022-09-25T10:29:02.876" v="1665"/>
          <ac:spMkLst>
            <pc:docMk/>
            <pc:sldMk cId="4273279149" sldId="325"/>
            <ac:spMk id="34" creationId="{A9382576-5496-2367-7442-CA348B3FB09A}"/>
          </ac:spMkLst>
        </pc:spChg>
        <pc:spChg chg="mod">
          <ac:chgData name="松山 ファミリー" userId="9fadbf8cd42e59b5" providerId="LiveId" clId="{047EB408-6ED8-9D42-B439-56BDE680B513}" dt="2022-09-25T10:29:02.876" v="1665"/>
          <ac:spMkLst>
            <pc:docMk/>
            <pc:sldMk cId="4273279149" sldId="325"/>
            <ac:spMk id="35" creationId="{3DDA20BD-CE95-67FE-A4DB-71A9B7B0CD5F}"/>
          </ac:spMkLst>
        </pc:spChg>
        <pc:spChg chg="mod">
          <ac:chgData name="松山 ファミリー" userId="9fadbf8cd42e59b5" providerId="LiveId" clId="{047EB408-6ED8-9D42-B439-56BDE680B513}" dt="2022-09-25T10:29:02.876" v="1665"/>
          <ac:spMkLst>
            <pc:docMk/>
            <pc:sldMk cId="4273279149" sldId="325"/>
            <ac:spMk id="36" creationId="{B0D42422-9D52-DF5E-9B65-F495AFBBC26E}"/>
          </ac:spMkLst>
        </pc:spChg>
        <pc:spChg chg="mod">
          <ac:chgData name="松山 ファミリー" userId="9fadbf8cd42e59b5" providerId="LiveId" clId="{047EB408-6ED8-9D42-B439-56BDE680B513}" dt="2022-09-25T10:29:02.876" v="1665"/>
          <ac:spMkLst>
            <pc:docMk/>
            <pc:sldMk cId="4273279149" sldId="325"/>
            <ac:spMk id="37" creationId="{F12BBD08-36C0-D457-031D-6F1B9990448F}"/>
          </ac:spMkLst>
        </pc:spChg>
        <pc:grpChg chg="del mod">
          <ac:chgData name="松山 ファミリー" userId="9fadbf8cd42e59b5" providerId="LiveId" clId="{047EB408-6ED8-9D42-B439-56BDE680B513}" dt="2022-09-25T10:05:53.968" v="1317" actId="478"/>
          <ac:grpSpMkLst>
            <pc:docMk/>
            <pc:sldMk cId="4273279149" sldId="325"/>
            <ac:grpSpMk id="9" creationId="{4E169912-5625-B6E7-D038-0D3298DA3787}"/>
          </ac:grpSpMkLst>
        </pc:grpChg>
        <pc:grpChg chg="del">
          <ac:chgData name="松山 ファミリー" userId="9fadbf8cd42e59b5" providerId="LiveId" clId="{047EB408-6ED8-9D42-B439-56BDE680B513}" dt="2022-09-25T10:05:50.361" v="1315" actId="478"/>
          <ac:grpSpMkLst>
            <pc:docMk/>
            <pc:sldMk cId="4273279149" sldId="325"/>
            <ac:grpSpMk id="10" creationId="{E2BF3E74-B7B1-C7E1-7CA0-8025C5F9A69C}"/>
          </ac:grpSpMkLst>
        </pc:grpChg>
        <pc:grpChg chg="del">
          <ac:chgData name="松山 ファミリー" userId="9fadbf8cd42e59b5" providerId="LiveId" clId="{047EB408-6ED8-9D42-B439-56BDE680B513}" dt="2022-09-25T10:03:18.919" v="1271" actId="478"/>
          <ac:grpSpMkLst>
            <pc:docMk/>
            <pc:sldMk cId="4273279149" sldId="325"/>
            <ac:grpSpMk id="21" creationId="{D8C2E559-FC89-09C3-FDF5-86F72A8EF20B}"/>
          </ac:grpSpMkLst>
        </pc:grpChg>
        <pc:grpChg chg="add mod">
          <ac:chgData name="松山 ファミリー" userId="9fadbf8cd42e59b5" providerId="LiveId" clId="{047EB408-6ED8-9D42-B439-56BDE680B513}" dt="2022-09-25T10:30:17.477" v="1690" actId="1076"/>
          <ac:grpSpMkLst>
            <pc:docMk/>
            <pc:sldMk cId="4273279149" sldId="325"/>
            <ac:grpSpMk id="25" creationId="{4E206118-6B0B-C461-0AD4-E6507278478A}"/>
          </ac:grpSpMkLst>
        </pc:grpChg>
        <pc:grpChg chg="mod">
          <ac:chgData name="松山 ファミリー" userId="9fadbf8cd42e59b5" providerId="LiveId" clId="{047EB408-6ED8-9D42-B439-56BDE680B513}" dt="2022-09-25T10:29:02.876" v="1665"/>
          <ac:grpSpMkLst>
            <pc:docMk/>
            <pc:sldMk cId="4273279149" sldId="325"/>
            <ac:grpSpMk id="27" creationId="{1E101F87-BB57-2C0A-5B32-6846918BDE38}"/>
          </ac:grpSpMkLst>
        </pc:grpChg>
        <pc:grpChg chg="mod">
          <ac:chgData name="松山 ファミリー" userId="9fadbf8cd42e59b5" providerId="LiveId" clId="{047EB408-6ED8-9D42-B439-56BDE680B513}" dt="2022-09-25T10:29:02.876" v="1665"/>
          <ac:grpSpMkLst>
            <pc:docMk/>
            <pc:sldMk cId="4273279149" sldId="325"/>
            <ac:grpSpMk id="28" creationId="{7C2D66A1-72A7-24D1-43AA-09FDD197052D}"/>
          </ac:grpSpMkLst>
        </pc:grpChg>
        <pc:grpChg chg="mod">
          <ac:chgData name="松山 ファミリー" userId="9fadbf8cd42e59b5" providerId="LiveId" clId="{047EB408-6ED8-9D42-B439-56BDE680B513}" dt="2022-09-25T10:29:02.876" v="1665"/>
          <ac:grpSpMkLst>
            <pc:docMk/>
            <pc:sldMk cId="4273279149" sldId="325"/>
            <ac:grpSpMk id="32" creationId="{45910719-534E-B119-646F-590CE9809FB5}"/>
          </ac:grpSpMkLst>
        </pc:grpChg>
        <pc:graphicFrameChg chg="add mod">
          <ac:chgData name="松山 ファミリー" userId="9fadbf8cd42e59b5" providerId="LiveId" clId="{047EB408-6ED8-9D42-B439-56BDE680B513}" dt="2022-09-25T10:16:17.429" v="1383" actId="1076"/>
          <ac:graphicFrameMkLst>
            <pc:docMk/>
            <pc:sldMk cId="4273279149" sldId="325"/>
            <ac:graphicFrameMk id="17" creationId="{8216D1D0-143E-9A47-C284-FE1319FC6D8C}"/>
          </ac:graphicFrameMkLst>
        </pc:graphicFrameChg>
        <pc:graphicFrameChg chg="add del mod">
          <ac:chgData name="松山 ファミリー" userId="9fadbf8cd42e59b5" providerId="LiveId" clId="{047EB408-6ED8-9D42-B439-56BDE680B513}" dt="2022-09-25T10:25:27.485" v="1599"/>
          <ac:graphicFrameMkLst>
            <pc:docMk/>
            <pc:sldMk cId="4273279149" sldId="325"/>
            <ac:graphicFrameMk id="19" creationId="{5227E4D7-1365-88CE-BEAF-560FD5EA12CB}"/>
          </ac:graphicFrameMkLst>
        </pc:graphicFrameChg>
        <pc:graphicFrameChg chg="del">
          <ac:chgData name="松山 ファミリー" userId="9fadbf8cd42e59b5" providerId="LiveId" clId="{047EB408-6ED8-9D42-B439-56BDE680B513}" dt="2022-09-25T10:12:49.353" v="1345" actId="478"/>
          <ac:graphicFrameMkLst>
            <pc:docMk/>
            <pc:sldMk cId="4273279149" sldId="325"/>
            <ac:graphicFrameMk id="22" creationId="{E44B1856-088C-3C67-8857-BDD32FA4271B}"/>
          </ac:graphicFrameMkLst>
        </pc:graphicFrameChg>
        <pc:graphicFrameChg chg="add mod">
          <ac:chgData name="松山 ファミリー" userId="9fadbf8cd42e59b5" providerId="LiveId" clId="{047EB408-6ED8-9D42-B439-56BDE680B513}" dt="2022-09-25T10:25:56.246" v="1601" actId="1076"/>
          <ac:graphicFrameMkLst>
            <pc:docMk/>
            <pc:sldMk cId="4273279149" sldId="325"/>
            <ac:graphicFrameMk id="23" creationId="{C520DB6A-6E36-790E-849A-6446B3CAA0C9}"/>
          </ac:graphicFrameMkLst>
        </pc:graphicFrameChg>
        <pc:graphicFrameChg chg="add del mod">
          <ac:chgData name="松山 ファミリー" userId="9fadbf8cd42e59b5" providerId="LiveId" clId="{047EB408-6ED8-9D42-B439-56BDE680B513}" dt="2022-09-25T10:27:37.738" v="1608"/>
          <ac:graphicFrameMkLst>
            <pc:docMk/>
            <pc:sldMk cId="4273279149" sldId="325"/>
            <ac:graphicFrameMk id="24" creationId="{F4350D84-B629-8B90-853F-1A0647859013}"/>
          </ac:graphicFrameMkLst>
        </pc:graphicFrameChg>
        <pc:picChg chg="del topLvl">
          <ac:chgData name="松山 ファミリー" userId="9fadbf8cd42e59b5" providerId="LiveId" clId="{047EB408-6ED8-9D42-B439-56BDE680B513}" dt="2022-09-25T10:05:53.968" v="1317" actId="478"/>
          <ac:picMkLst>
            <pc:docMk/>
            <pc:sldMk cId="4273279149" sldId="325"/>
            <ac:picMk id="5" creationId="{A2CD771B-0599-AE33-416B-C73DD38A571F}"/>
          </ac:picMkLst>
        </pc:picChg>
        <pc:cxnChg chg="add mod">
          <ac:chgData name="松山 ファミリー" userId="9fadbf8cd42e59b5" providerId="LiveId" clId="{047EB408-6ED8-9D42-B439-56BDE680B513}" dt="2022-09-25T10:32:37.983" v="1720" actId="1076"/>
          <ac:cxnSpMkLst>
            <pc:docMk/>
            <pc:sldMk cId="4273279149" sldId="325"/>
            <ac:cxnSpMk id="39" creationId="{C3C3C7A7-528A-4CF4-88D9-BBF8F60359AF}"/>
          </ac:cxnSpMkLst>
        </pc:cxnChg>
        <pc:cxnChg chg="add mod">
          <ac:chgData name="松山 ファミリー" userId="9fadbf8cd42e59b5" providerId="LiveId" clId="{047EB408-6ED8-9D42-B439-56BDE680B513}" dt="2022-09-25T10:32:32.832" v="1719" actId="1076"/>
          <ac:cxnSpMkLst>
            <pc:docMk/>
            <pc:sldMk cId="4273279149" sldId="325"/>
            <ac:cxnSpMk id="41" creationId="{251D28D6-E3CA-3D73-74E5-DACF04BFAF6F}"/>
          </ac:cxnSpMkLst>
        </pc:cxnChg>
      </pc:sldChg>
      <pc:sldChg chg="addSp delSp modSp add mod">
        <pc:chgData name="松山 ファミリー" userId="9fadbf8cd42e59b5" providerId="LiveId" clId="{047EB408-6ED8-9D42-B439-56BDE680B513}" dt="2022-09-25T12:29:23.795" v="1761" actId="20577"/>
        <pc:sldMkLst>
          <pc:docMk/>
          <pc:sldMk cId="4209349906" sldId="326"/>
        </pc:sldMkLst>
        <pc:spChg chg="mod">
          <ac:chgData name="松山 ファミリー" userId="9fadbf8cd42e59b5" providerId="LiveId" clId="{047EB408-6ED8-9D42-B439-56BDE680B513}" dt="2022-09-25T12:29:07.631" v="1751" actId="20577"/>
          <ac:spMkLst>
            <pc:docMk/>
            <pc:sldMk cId="4209349906" sldId="326"/>
            <ac:spMk id="2" creationId="{92A30844-5154-50D3-8C2A-191C8BF74D93}"/>
          </ac:spMkLst>
        </pc:spChg>
        <pc:spChg chg="mod">
          <ac:chgData name="松山 ファミリー" userId="9fadbf8cd42e59b5" providerId="LiveId" clId="{047EB408-6ED8-9D42-B439-56BDE680B513}" dt="2022-09-25T12:26:29.795" v="1735" actId="20577"/>
          <ac:spMkLst>
            <pc:docMk/>
            <pc:sldMk cId="4209349906" sldId="326"/>
            <ac:spMk id="3" creationId="{FFAFC384-3884-FD9E-FFD2-B9AAE564B4D6}"/>
          </ac:spMkLst>
        </pc:spChg>
        <pc:spChg chg="mod">
          <ac:chgData name="松山 ファミリー" userId="9fadbf8cd42e59b5" providerId="LiveId" clId="{047EB408-6ED8-9D42-B439-56BDE680B513}" dt="2022-09-25T12:29:23.795" v="1761" actId="20577"/>
          <ac:spMkLst>
            <pc:docMk/>
            <pc:sldMk cId="4209349906" sldId="326"/>
            <ac:spMk id="7" creationId="{AB9B179E-C43E-BF8C-FEA8-F92B3E6FAB13}"/>
          </ac:spMkLst>
        </pc:spChg>
        <pc:spChg chg="mod">
          <ac:chgData name="松山 ファミリー" userId="9fadbf8cd42e59b5" providerId="LiveId" clId="{047EB408-6ED8-9D42-B439-56BDE680B513}" dt="2022-09-25T12:28:23.985" v="1748" actId="14100"/>
          <ac:spMkLst>
            <pc:docMk/>
            <pc:sldMk cId="4209349906" sldId="326"/>
            <ac:spMk id="8" creationId="{E5F788EE-992F-3706-EED5-EBC266868ACA}"/>
          </ac:spMkLst>
        </pc:spChg>
        <pc:spChg chg="mod">
          <ac:chgData name="松山 ファミリー" userId="9fadbf8cd42e59b5" providerId="LiveId" clId="{047EB408-6ED8-9D42-B439-56BDE680B513}" dt="2022-09-25T12:27:29.666" v="1737"/>
          <ac:spMkLst>
            <pc:docMk/>
            <pc:sldMk cId="4209349906" sldId="326"/>
            <ac:spMk id="9" creationId="{D4FFDE01-E0D9-4D63-9A18-56A5B10AEC33}"/>
          </ac:spMkLst>
        </pc:spChg>
        <pc:spChg chg="mod">
          <ac:chgData name="松山 ファミリー" userId="9fadbf8cd42e59b5" providerId="LiveId" clId="{047EB408-6ED8-9D42-B439-56BDE680B513}" dt="2022-09-25T12:28:11.179" v="1745" actId="255"/>
          <ac:spMkLst>
            <pc:docMk/>
            <pc:sldMk cId="4209349906" sldId="326"/>
            <ac:spMk id="12" creationId="{4CC31EF5-536E-1FF6-D8B3-7C1139B1A3A4}"/>
          </ac:spMkLst>
        </pc:spChg>
        <pc:spChg chg="mod">
          <ac:chgData name="松山 ファミリー" userId="9fadbf8cd42e59b5" providerId="LiveId" clId="{047EB408-6ED8-9D42-B439-56BDE680B513}" dt="2022-09-25T12:27:29.666" v="1737"/>
          <ac:spMkLst>
            <pc:docMk/>
            <pc:sldMk cId="4209349906" sldId="326"/>
            <ac:spMk id="13" creationId="{FBADE7AB-0E85-F160-07A6-DBEF6BD4BA55}"/>
          </ac:spMkLst>
        </pc:spChg>
        <pc:spChg chg="mod">
          <ac:chgData name="松山 ファミリー" userId="9fadbf8cd42e59b5" providerId="LiveId" clId="{047EB408-6ED8-9D42-B439-56BDE680B513}" dt="2022-09-25T12:27:29.666" v="1737"/>
          <ac:spMkLst>
            <pc:docMk/>
            <pc:sldMk cId="4209349906" sldId="326"/>
            <ac:spMk id="14" creationId="{EC9C2511-34BA-A45E-2115-14307AF138E4}"/>
          </ac:spMkLst>
        </pc:spChg>
        <pc:spChg chg="mod">
          <ac:chgData name="松山 ファミリー" userId="9fadbf8cd42e59b5" providerId="LiveId" clId="{047EB408-6ED8-9D42-B439-56BDE680B513}" dt="2022-09-25T12:27:29.666" v="1737"/>
          <ac:spMkLst>
            <pc:docMk/>
            <pc:sldMk cId="4209349906" sldId="326"/>
            <ac:spMk id="15" creationId="{95AAE08F-7D8F-9971-D02C-3A417FAB70BF}"/>
          </ac:spMkLst>
        </pc:spChg>
        <pc:spChg chg="del">
          <ac:chgData name="松山 ファミリー" userId="9fadbf8cd42e59b5" providerId="LiveId" clId="{047EB408-6ED8-9D42-B439-56BDE680B513}" dt="2022-09-25T12:25:50.658" v="1723" actId="478"/>
          <ac:spMkLst>
            <pc:docMk/>
            <pc:sldMk cId="4209349906" sldId="326"/>
            <ac:spMk id="18" creationId="{FE27ABAA-167C-5A54-8D76-56CA8B2DD2C2}"/>
          </ac:spMkLst>
        </pc:spChg>
        <pc:grpChg chg="add mod">
          <ac:chgData name="松山 ファミリー" userId="9fadbf8cd42e59b5" providerId="LiveId" clId="{047EB408-6ED8-9D42-B439-56BDE680B513}" dt="2022-09-25T12:28:16.782" v="1747" actId="1076"/>
          <ac:grpSpMkLst>
            <pc:docMk/>
            <pc:sldMk cId="4209349906" sldId="326"/>
            <ac:grpSpMk id="5" creationId="{B3163E5B-A1B8-5F17-F94D-F4DBBB4D1A0B}"/>
          </ac:grpSpMkLst>
        </pc:grpChg>
        <pc:grpChg chg="mod">
          <ac:chgData name="松山 ファミリー" userId="9fadbf8cd42e59b5" providerId="LiveId" clId="{047EB408-6ED8-9D42-B439-56BDE680B513}" dt="2022-09-25T12:27:29.666" v="1737"/>
          <ac:grpSpMkLst>
            <pc:docMk/>
            <pc:sldMk cId="4209349906" sldId="326"/>
            <ac:grpSpMk id="6" creationId="{BCE8E033-A0FA-FB06-A931-A16BE13CEF06}"/>
          </ac:grpSpMkLst>
        </pc:grpChg>
        <pc:grpChg chg="mod">
          <ac:chgData name="松山 ファミリー" userId="9fadbf8cd42e59b5" providerId="LiveId" clId="{047EB408-6ED8-9D42-B439-56BDE680B513}" dt="2022-09-25T12:27:29.666" v="1737"/>
          <ac:grpSpMkLst>
            <pc:docMk/>
            <pc:sldMk cId="4209349906" sldId="326"/>
            <ac:grpSpMk id="10" creationId="{298D9C5B-BFB6-1D81-FD93-302F9D408805}"/>
          </ac:grpSpMkLst>
        </pc:grpChg>
        <pc:grpChg chg="mod">
          <ac:chgData name="松山 ファミリー" userId="9fadbf8cd42e59b5" providerId="LiveId" clId="{047EB408-6ED8-9D42-B439-56BDE680B513}" dt="2022-09-25T12:27:29.666" v="1737"/>
          <ac:grpSpMkLst>
            <pc:docMk/>
            <pc:sldMk cId="4209349906" sldId="326"/>
            <ac:grpSpMk id="11" creationId="{71AC8748-89F2-8964-7783-A42F0328661E}"/>
          </ac:grpSpMkLst>
        </pc:grpChg>
        <pc:graphicFrameChg chg="del">
          <ac:chgData name="松山 ファミリー" userId="9fadbf8cd42e59b5" providerId="LiveId" clId="{047EB408-6ED8-9D42-B439-56BDE680B513}" dt="2022-09-25T12:25:49.233" v="1722" actId="478"/>
          <ac:graphicFrameMkLst>
            <pc:docMk/>
            <pc:sldMk cId="4209349906" sldId="326"/>
            <ac:graphicFrameMk id="17" creationId="{8216D1D0-143E-9A47-C284-FE1319FC6D8C}"/>
          </ac:graphicFrameMkLst>
        </pc:graphicFrameChg>
        <pc:graphicFrameChg chg="del">
          <ac:chgData name="松山 ファミリー" userId="9fadbf8cd42e59b5" providerId="LiveId" clId="{047EB408-6ED8-9D42-B439-56BDE680B513}" dt="2022-09-25T12:26:20.236" v="1732" actId="478"/>
          <ac:graphicFrameMkLst>
            <pc:docMk/>
            <pc:sldMk cId="4209349906" sldId="326"/>
            <ac:graphicFrameMk id="23" creationId="{C520DB6A-6E36-790E-849A-6446B3CAA0C9}"/>
          </ac:graphicFrameMkLst>
        </pc:graphicFrameChg>
        <pc:cxnChg chg="add mod">
          <ac:chgData name="松山 ファミリー" userId="9fadbf8cd42e59b5" providerId="LiveId" clId="{047EB408-6ED8-9D42-B439-56BDE680B513}" dt="2022-09-25T12:28:23.985" v="1748" actId="14100"/>
          <ac:cxnSpMkLst>
            <pc:docMk/>
            <pc:sldMk cId="4209349906" sldId="326"/>
            <ac:cxnSpMk id="19" creationId="{8C79A88C-2B59-E770-4807-0AD8B7FF90EC}"/>
          </ac:cxnSpMkLst>
        </pc:cxnChg>
      </pc:sldChg>
      <pc:sldChg chg="add ord">
        <pc:chgData name="松山 ファミリー" userId="9fadbf8cd42e59b5" providerId="LiveId" clId="{047EB408-6ED8-9D42-B439-56BDE680B513}" dt="2022-09-25T13:52:13.703" v="1763" actId="20578"/>
        <pc:sldMkLst>
          <pc:docMk/>
          <pc:sldMk cId="3900877358" sldId="327"/>
        </pc:sldMkLst>
      </pc:sldChg>
      <pc:sldChg chg="addSp delSp modSp add mod ord">
        <pc:chgData name="松山 ファミリー" userId="9fadbf8cd42e59b5" providerId="LiveId" clId="{047EB408-6ED8-9D42-B439-56BDE680B513}" dt="2022-09-25T14:11:30.683" v="1939" actId="20577"/>
        <pc:sldMkLst>
          <pc:docMk/>
          <pc:sldMk cId="435852639" sldId="328"/>
        </pc:sldMkLst>
        <pc:spChg chg="mod">
          <ac:chgData name="松山 ファミリー" userId="9fadbf8cd42e59b5" providerId="LiveId" clId="{047EB408-6ED8-9D42-B439-56BDE680B513}" dt="2022-09-25T13:55:27.917" v="1806" actId="20577"/>
          <ac:spMkLst>
            <pc:docMk/>
            <pc:sldMk cId="435852639" sldId="328"/>
            <ac:spMk id="2" creationId="{B0B7B5AA-F71E-5840-9739-A2938CFF51B2}"/>
          </ac:spMkLst>
        </pc:spChg>
        <pc:spChg chg="add mod">
          <ac:chgData name="松山 ファミリー" userId="9fadbf8cd42e59b5" providerId="LiveId" clId="{047EB408-6ED8-9D42-B439-56BDE680B513}" dt="2022-09-25T14:11:30.683" v="1939" actId="20577"/>
          <ac:spMkLst>
            <pc:docMk/>
            <pc:sldMk cId="435852639" sldId="328"/>
            <ac:spMk id="8" creationId="{FC6A623A-A75F-E08B-2C74-00E5651BAB8B}"/>
          </ac:spMkLst>
        </pc:spChg>
        <pc:graphicFrameChg chg="add mod">
          <ac:chgData name="松山 ファミリー" userId="9fadbf8cd42e59b5" providerId="LiveId" clId="{047EB408-6ED8-9D42-B439-56BDE680B513}" dt="2022-09-25T14:10:03.154" v="1897" actId="1076"/>
          <ac:graphicFrameMkLst>
            <pc:docMk/>
            <pc:sldMk cId="435852639" sldId="328"/>
            <ac:graphicFrameMk id="4" creationId="{B030CEC6-5FA3-2743-B483-18E0933AF337}"/>
          </ac:graphicFrameMkLst>
        </pc:graphicFrameChg>
        <pc:graphicFrameChg chg="add mod">
          <ac:chgData name="松山 ファミリー" userId="9fadbf8cd42e59b5" providerId="LiveId" clId="{047EB408-6ED8-9D42-B439-56BDE680B513}" dt="2022-09-25T14:10:06.294" v="1898" actId="1076"/>
          <ac:graphicFrameMkLst>
            <pc:docMk/>
            <pc:sldMk cId="435852639" sldId="328"/>
            <ac:graphicFrameMk id="5" creationId="{EBB4B8B6-C14B-1C45-98A0-F313155719FA}"/>
          </ac:graphicFrameMkLst>
        </pc:graphicFrameChg>
        <pc:graphicFrameChg chg="del">
          <ac:chgData name="松山 ファミリー" userId="9fadbf8cd42e59b5" providerId="LiveId" clId="{047EB408-6ED8-9D42-B439-56BDE680B513}" dt="2022-09-25T13:53:09.343" v="1768" actId="478"/>
          <ac:graphicFrameMkLst>
            <pc:docMk/>
            <pc:sldMk cId="435852639" sldId="328"/>
            <ac:graphicFrameMk id="6" creationId="{536BCBFD-AD83-C7BF-B50B-2EF694AE8167}"/>
          </ac:graphicFrameMkLst>
        </pc:graphicFrameChg>
        <pc:graphicFrameChg chg="add mod">
          <ac:chgData name="松山 ファミリー" userId="9fadbf8cd42e59b5" providerId="LiveId" clId="{047EB408-6ED8-9D42-B439-56BDE680B513}" dt="2022-09-25T14:09:45.311" v="1892" actId="1076"/>
          <ac:graphicFrameMkLst>
            <pc:docMk/>
            <pc:sldMk cId="435852639" sldId="328"/>
            <ac:graphicFrameMk id="7" creationId="{92821B84-1322-D27D-0B29-67B4B919BAE0}"/>
          </ac:graphicFrameMkLst>
        </pc:graphicFrameChg>
      </pc:sldChg>
      <pc:sldChg chg="addSp delSp modSp add mod ord">
        <pc:chgData name="松山 ファミリー" userId="9fadbf8cd42e59b5" providerId="LiveId" clId="{047EB408-6ED8-9D42-B439-56BDE680B513}" dt="2022-09-25T14:02:16.136" v="1891" actId="1076"/>
        <pc:sldMkLst>
          <pc:docMk/>
          <pc:sldMk cId="3935149924" sldId="329"/>
        </pc:sldMkLst>
        <pc:graphicFrameChg chg="del">
          <ac:chgData name="松山 ファミリー" userId="9fadbf8cd42e59b5" providerId="LiveId" clId="{047EB408-6ED8-9D42-B439-56BDE680B513}" dt="2022-09-25T13:59:20.226" v="1829" actId="478"/>
          <ac:graphicFrameMkLst>
            <pc:docMk/>
            <pc:sldMk cId="3935149924" sldId="329"/>
            <ac:graphicFrameMk id="4" creationId="{B030CEC6-5FA3-2743-B483-18E0933AF337}"/>
          </ac:graphicFrameMkLst>
        </pc:graphicFrameChg>
        <pc:graphicFrameChg chg="del">
          <ac:chgData name="松山 ファミリー" userId="9fadbf8cd42e59b5" providerId="LiveId" clId="{047EB408-6ED8-9D42-B439-56BDE680B513}" dt="2022-09-25T14:00:55.347" v="1867" actId="478"/>
          <ac:graphicFrameMkLst>
            <pc:docMk/>
            <pc:sldMk cId="3935149924" sldId="329"/>
            <ac:graphicFrameMk id="5" creationId="{EBB4B8B6-C14B-1C45-98A0-F313155719FA}"/>
          </ac:graphicFrameMkLst>
        </pc:graphicFrameChg>
        <pc:graphicFrameChg chg="add mod">
          <ac:chgData name="松山 ファミリー" userId="9fadbf8cd42e59b5" providerId="LiveId" clId="{047EB408-6ED8-9D42-B439-56BDE680B513}" dt="2022-09-25T14:00:14.513" v="1858" actId="255"/>
          <ac:graphicFrameMkLst>
            <pc:docMk/>
            <pc:sldMk cId="3935149924" sldId="329"/>
            <ac:graphicFrameMk id="6" creationId="{F7038FFE-14ED-5043-9FC2-2DF4AF08C940}"/>
          </ac:graphicFrameMkLst>
        </pc:graphicFrameChg>
        <pc:graphicFrameChg chg="del">
          <ac:chgData name="松山 ファミリー" userId="9fadbf8cd42e59b5" providerId="LiveId" clId="{047EB408-6ED8-9D42-B439-56BDE680B513}" dt="2022-09-25T14:02:09.923" v="1889" actId="478"/>
          <ac:graphicFrameMkLst>
            <pc:docMk/>
            <pc:sldMk cId="3935149924" sldId="329"/>
            <ac:graphicFrameMk id="7" creationId="{92821B84-1322-D27D-0B29-67B4B919BAE0}"/>
          </ac:graphicFrameMkLst>
        </pc:graphicFrameChg>
        <pc:graphicFrameChg chg="add mod">
          <ac:chgData name="松山 ファミリー" userId="9fadbf8cd42e59b5" providerId="LiveId" clId="{047EB408-6ED8-9D42-B439-56BDE680B513}" dt="2022-09-25T14:01:40.447" v="1888" actId="403"/>
          <ac:graphicFrameMkLst>
            <pc:docMk/>
            <pc:sldMk cId="3935149924" sldId="329"/>
            <ac:graphicFrameMk id="8" creationId="{1A1256C6-3FC6-4948-8B59-4DF6E6B34AB5}"/>
          </ac:graphicFrameMkLst>
        </pc:graphicFrameChg>
        <pc:graphicFrameChg chg="add mod">
          <ac:chgData name="松山 ファミリー" userId="9fadbf8cd42e59b5" providerId="LiveId" clId="{047EB408-6ED8-9D42-B439-56BDE680B513}" dt="2022-09-25T14:02:16.136" v="1891" actId="1076"/>
          <ac:graphicFrameMkLst>
            <pc:docMk/>
            <pc:sldMk cId="3935149924" sldId="329"/>
            <ac:graphicFrameMk id="9" creationId="{232F1655-7F3C-061D-5AD7-3C25A6DA56CA}"/>
          </ac:graphicFrameMkLst>
        </pc:graphicFrameChg>
      </pc:sldChg>
      <pc:sldChg chg="modSp add mod">
        <pc:chgData name="松山 ファミリー" userId="9fadbf8cd42e59b5" providerId="LiveId" clId="{047EB408-6ED8-9D42-B439-56BDE680B513}" dt="2022-09-25T14:12:59.497" v="1971" actId="20577"/>
        <pc:sldMkLst>
          <pc:docMk/>
          <pc:sldMk cId="1022155160" sldId="330"/>
        </pc:sldMkLst>
        <pc:spChg chg="mod">
          <ac:chgData name="松山 ファミリー" userId="9fadbf8cd42e59b5" providerId="LiveId" clId="{047EB408-6ED8-9D42-B439-56BDE680B513}" dt="2022-09-25T14:12:59.497" v="1971" actId="20577"/>
          <ac:spMkLst>
            <pc:docMk/>
            <pc:sldMk cId="1022155160" sldId="330"/>
            <ac:spMk id="2" creationId="{B0B7B5AA-F71E-5840-9739-A2938CFF51B2}"/>
          </ac:spMkLst>
        </pc:spChg>
      </pc:sldChg>
    </pc:docChg>
  </pc:docChgLst>
  <pc:docChgLst>
    <pc:chgData name="松山 ファミリー" userId="9fadbf8cd42e59b5" providerId="LiveId" clId="{8D85B149-FFC1-8A41-A160-8525ADBB22BF}"/>
    <pc:docChg chg="undo custSel addSld delSld modSld">
      <pc:chgData name="松山 ファミリー" userId="9fadbf8cd42e59b5" providerId="LiveId" clId="{8D85B149-FFC1-8A41-A160-8525ADBB22BF}" dt="2023-01-17T18:58:44.723" v="54" actId="2696"/>
      <pc:docMkLst>
        <pc:docMk/>
      </pc:docMkLst>
      <pc:sldChg chg="modSp add del mod">
        <pc:chgData name="松山 ファミリー" userId="9fadbf8cd42e59b5" providerId="LiveId" clId="{8D85B149-FFC1-8A41-A160-8525ADBB22BF}" dt="2023-01-17T18:58:38.484" v="48" actId="2696"/>
        <pc:sldMkLst>
          <pc:docMk/>
          <pc:sldMk cId="3350306855" sldId="256"/>
        </pc:sldMkLst>
        <pc:spChg chg="mod">
          <ac:chgData name="松山 ファミリー" userId="9fadbf8cd42e59b5" providerId="LiveId" clId="{8D85B149-FFC1-8A41-A160-8525ADBB22BF}" dt="2023-01-17T18:56:42.989" v="3" actId="255"/>
          <ac:spMkLst>
            <pc:docMk/>
            <pc:sldMk cId="3350306855" sldId="256"/>
            <ac:spMk id="8" creationId="{9243659D-FDD0-82AC-5B43-AB862AC423BA}"/>
          </ac:spMkLst>
        </pc:spChg>
        <pc:spChg chg="mod">
          <ac:chgData name="松山 ファミリー" userId="9fadbf8cd42e59b5" providerId="LiveId" clId="{8D85B149-FFC1-8A41-A160-8525ADBB22BF}" dt="2023-01-17T18:56:53.294" v="7" actId="20577"/>
          <ac:spMkLst>
            <pc:docMk/>
            <pc:sldMk cId="3350306855" sldId="256"/>
            <ac:spMk id="10" creationId="{D940A54F-A160-290F-94C7-91EE79FA6FD2}"/>
          </ac:spMkLst>
        </pc:spChg>
      </pc:sldChg>
      <pc:sldChg chg="del">
        <pc:chgData name="松山 ファミリー" userId="9fadbf8cd42e59b5" providerId="LiveId" clId="{8D85B149-FFC1-8A41-A160-8525ADBB22BF}" dt="2023-01-17T18:58:20.110" v="14" actId="2696"/>
        <pc:sldMkLst>
          <pc:docMk/>
          <pc:sldMk cId="834169117" sldId="257"/>
        </pc:sldMkLst>
      </pc:sldChg>
      <pc:sldChg chg="add del">
        <pc:chgData name="松山 ファミリー" userId="9fadbf8cd42e59b5" providerId="LiveId" clId="{8D85B149-FFC1-8A41-A160-8525ADBB22BF}" dt="2023-01-17T18:58:40.607" v="50" actId="2696"/>
        <pc:sldMkLst>
          <pc:docMk/>
          <pc:sldMk cId="3802312725" sldId="259"/>
        </pc:sldMkLst>
      </pc:sldChg>
      <pc:sldChg chg="add del">
        <pc:chgData name="松山 ファミリー" userId="9fadbf8cd42e59b5" providerId="LiveId" clId="{8D85B149-FFC1-8A41-A160-8525ADBB22BF}" dt="2023-01-17T18:58:39.387" v="49" actId="2696"/>
        <pc:sldMkLst>
          <pc:docMk/>
          <pc:sldMk cId="1701275540" sldId="305"/>
        </pc:sldMkLst>
      </pc:sldChg>
      <pc:sldChg chg="del">
        <pc:chgData name="松山 ファミリー" userId="9fadbf8cd42e59b5" providerId="LiveId" clId="{8D85B149-FFC1-8A41-A160-8525ADBB22BF}" dt="2023-01-17T18:58:21.837" v="21" actId="2696"/>
        <pc:sldMkLst>
          <pc:docMk/>
          <pc:sldMk cId="1033652333" sldId="312"/>
        </pc:sldMkLst>
      </pc:sldChg>
      <pc:sldChg chg="del">
        <pc:chgData name="松山 ファミリー" userId="9fadbf8cd42e59b5" providerId="LiveId" clId="{8D85B149-FFC1-8A41-A160-8525ADBB22BF}" dt="2023-01-17T18:58:20.332" v="15" actId="2696"/>
        <pc:sldMkLst>
          <pc:docMk/>
          <pc:sldMk cId="3958916502" sldId="315"/>
        </pc:sldMkLst>
      </pc:sldChg>
      <pc:sldChg chg="del">
        <pc:chgData name="松山 ファミリー" userId="9fadbf8cd42e59b5" providerId="LiveId" clId="{8D85B149-FFC1-8A41-A160-8525ADBB22BF}" dt="2023-01-17T18:58:19.351" v="13" actId="2696"/>
        <pc:sldMkLst>
          <pc:docMk/>
          <pc:sldMk cId="3149279028" sldId="317"/>
        </pc:sldMkLst>
      </pc:sldChg>
      <pc:sldChg chg="add del">
        <pc:chgData name="松山 ファミリー" userId="9fadbf8cd42e59b5" providerId="LiveId" clId="{8D85B149-FFC1-8A41-A160-8525ADBB22BF}" dt="2023-01-17T18:58:41.854" v="52" actId="2696"/>
        <pc:sldMkLst>
          <pc:docMk/>
          <pc:sldMk cId="3022161083" sldId="318"/>
        </pc:sldMkLst>
      </pc:sldChg>
      <pc:sldChg chg="del">
        <pc:chgData name="松山 ファミリー" userId="9fadbf8cd42e59b5" providerId="LiveId" clId="{8D85B149-FFC1-8A41-A160-8525ADBB22BF}" dt="2023-01-17T18:58:21.662" v="20" actId="2696"/>
        <pc:sldMkLst>
          <pc:docMk/>
          <pc:sldMk cId="3891699293" sldId="319"/>
        </pc:sldMkLst>
      </pc:sldChg>
      <pc:sldChg chg="del">
        <pc:chgData name="松山 ファミリー" userId="9fadbf8cd42e59b5" providerId="LiveId" clId="{8D85B149-FFC1-8A41-A160-8525ADBB22BF}" dt="2023-01-17T18:58:35.494" v="40" actId="2696"/>
        <pc:sldMkLst>
          <pc:docMk/>
          <pc:sldMk cId="2863724696" sldId="320"/>
        </pc:sldMkLst>
      </pc:sldChg>
      <pc:sldChg chg="del">
        <pc:chgData name="松山 ファミリー" userId="9fadbf8cd42e59b5" providerId="LiveId" clId="{8D85B149-FFC1-8A41-A160-8525ADBB22BF}" dt="2023-01-17T18:58:21.072" v="17" actId="2696"/>
        <pc:sldMkLst>
          <pc:docMk/>
          <pc:sldMk cId="1969631013" sldId="322"/>
        </pc:sldMkLst>
      </pc:sldChg>
      <pc:sldChg chg="del">
        <pc:chgData name="松山 ファミリー" userId="9fadbf8cd42e59b5" providerId="LiveId" clId="{8D85B149-FFC1-8A41-A160-8525ADBB22BF}" dt="2023-01-17T18:58:21.473" v="19" actId="2696"/>
        <pc:sldMkLst>
          <pc:docMk/>
          <pc:sldMk cId="255084530" sldId="323"/>
        </pc:sldMkLst>
      </pc:sldChg>
      <pc:sldChg chg="del">
        <pc:chgData name="松山 ファミリー" userId="9fadbf8cd42e59b5" providerId="LiveId" clId="{8D85B149-FFC1-8A41-A160-8525ADBB22BF}" dt="2023-01-17T18:58:21.275" v="18" actId="2696"/>
        <pc:sldMkLst>
          <pc:docMk/>
          <pc:sldMk cId="4004265357" sldId="324"/>
        </pc:sldMkLst>
      </pc:sldChg>
      <pc:sldChg chg="del">
        <pc:chgData name="松山 ファミリー" userId="9fadbf8cd42e59b5" providerId="LiveId" clId="{8D85B149-FFC1-8A41-A160-8525ADBB22BF}" dt="2023-01-17T18:58:22.620" v="25" actId="2696"/>
        <pc:sldMkLst>
          <pc:docMk/>
          <pc:sldMk cId="4209349906" sldId="326"/>
        </pc:sldMkLst>
      </pc:sldChg>
      <pc:sldChg chg="del">
        <pc:chgData name="松山 ファミリー" userId="9fadbf8cd42e59b5" providerId="LiveId" clId="{8D85B149-FFC1-8A41-A160-8525ADBB22BF}" dt="2023-01-17T18:58:16.188" v="8" actId="2696"/>
        <pc:sldMkLst>
          <pc:docMk/>
          <pc:sldMk cId="3900877358" sldId="327"/>
        </pc:sldMkLst>
      </pc:sldChg>
      <pc:sldChg chg="del">
        <pc:chgData name="松山 ファミリー" userId="9fadbf8cd42e59b5" providerId="LiveId" clId="{8D85B149-FFC1-8A41-A160-8525ADBB22BF}" dt="2023-01-17T18:58:22.858" v="26" actId="2696"/>
        <pc:sldMkLst>
          <pc:docMk/>
          <pc:sldMk cId="435852639" sldId="328"/>
        </pc:sldMkLst>
      </pc:sldChg>
      <pc:sldChg chg="del">
        <pc:chgData name="松山 ファミリー" userId="9fadbf8cd42e59b5" providerId="LiveId" clId="{8D85B149-FFC1-8A41-A160-8525ADBB22BF}" dt="2023-01-17T18:58:22.572" v="24" actId="2696"/>
        <pc:sldMkLst>
          <pc:docMk/>
          <pc:sldMk cId="3935149924" sldId="329"/>
        </pc:sldMkLst>
      </pc:sldChg>
      <pc:sldChg chg="del">
        <pc:chgData name="松山 ファミリー" userId="9fadbf8cd42e59b5" providerId="LiveId" clId="{8D85B149-FFC1-8A41-A160-8525ADBB22BF}" dt="2023-01-17T18:58:22.390" v="23" actId="2696"/>
        <pc:sldMkLst>
          <pc:docMk/>
          <pc:sldMk cId="1022155160" sldId="330"/>
        </pc:sldMkLst>
      </pc:sldChg>
      <pc:sldChg chg="add del">
        <pc:chgData name="松山 ファミリー" userId="9fadbf8cd42e59b5" providerId="LiveId" clId="{8D85B149-FFC1-8A41-A160-8525ADBB22BF}" dt="2023-01-17T18:58:41.380" v="51" actId="2696"/>
        <pc:sldMkLst>
          <pc:docMk/>
          <pc:sldMk cId="4185337178" sldId="331"/>
        </pc:sldMkLst>
      </pc:sldChg>
      <pc:sldChg chg="del">
        <pc:chgData name="松山 ファミリー" userId="9fadbf8cd42e59b5" providerId="LiveId" clId="{8D85B149-FFC1-8A41-A160-8525ADBB22BF}" dt="2023-01-17T18:58:22.027" v="22" actId="2696"/>
        <pc:sldMkLst>
          <pc:docMk/>
          <pc:sldMk cId="4065932756" sldId="332"/>
        </pc:sldMkLst>
      </pc:sldChg>
      <pc:sldChg chg="del">
        <pc:chgData name="松山 ファミリー" userId="9fadbf8cd42e59b5" providerId="LiveId" clId="{8D85B149-FFC1-8A41-A160-8525ADBB22BF}" dt="2023-01-17T18:58:20.734" v="16" actId="2696"/>
        <pc:sldMkLst>
          <pc:docMk/>
          <pc:sldMk cId="585110329" sldId="333"/>
        </pc:sldMkLst>
      </pc:sldChg>
      <pc:sldChg chg="add del">
        <pc:chgData name="松山 ファミリー" userId="9fadbf8cd42e59b5" providerId="LiveId" clId="{8D85B149-FFC1-8A41-A160-8525ADBB22BF}" dt="2023-01-17T18:58:43.339" v="53" actId="2696"/>
        <pc:sldMkLst>
          <pc:docMk/>
          <pc:sldMk cId="373863718" sldId="334"/>
        </pc:sldMkLst>
      </pc:sldChg>
      <pc:sldChg chg="add del">
        <pc:chgData name="松山 ファミリー" userId="9fadbf8cd42e59b5" providerId="LiveId" clId="{8D85B149-FFC1-8A41-A160-8525ADBB22BF}" dt="2023-01-17T18:58:44.723" v="54" actId="2696"/>
        <pc:sldMkLst>
          <pc:docMk/>
          <pc:sldMk cId="1356666452" sldId="335"/>
        </pc:sldMkLst>
      </pc:sldChg>
      <pc:sldChg chg="del">
        <pc:chgData name="松山 ファミリー" userId="9fadbf8cd42e59b5" providerId="LiveId" clId="{8D85B149-FFC1-8A41-A160-8525ADBB22BF}" dt="2023-01-17T18:58:18.661" v="11" actId="2696"/>
        <pc:sldMkLst>
          <pc:docMk/>
          <pc:sldMk cId="502852765" sldId="336"/>
        </pc:sldMkLst>
      </pc:sldChg>
      <pc:sldChg chg="del">
        <pc:chgData name="松山 ファミリー" userId="9fadbf8cd42e59b5" providerId="LiveId" clId="{8D85B149-FFC1-8A41-A160-8525ADBB22BF}" dt="2023-01-17T18:58:17.244" v="10" actId="2696"/>
        <pc:sldMkLst>
          <pc:docMk/>
          <pc:sldMk cId="3689466026" sldId="337"/>
        </pc:sldMkLst>
      </pc:sldChg>
      <pc:sldChg chg="del">
        <pc:chgData name="松山 ファミリー" userId="9fadbf8cd42e59b5" providerId="LiveId" clId="{8D85B149-FFC1-8A41-A160-8525ADBB22BF}" dt="2023-01-17T18:58:35.414" v="38" actId="2696"/>
        <pc:sldMkLst>
          <pc:docMk/>
          <pc:sldMk cId="3876656759" sldId="338"/>
        </pc:sldMkLst>
      </pc:sldChg>
      <pc:sldChg chg="del">
        <pc:chgData name="松山 ファミリー" userId="9fadbf8cd42e59b5" providerId="LiveId" clId="{8D85B149-FFC1-8A41-A160-8525ADBB22BF}" dt="2023-01-17T18:58:35.403" v="37" actId="2696"/>
        <pc:sldMkLst>
          <pc:docMk/>
          <pc:sldMk cId="3952211878" sldId="339"/>
        </pc:sldMkLst>
      </pc:sldChg>
      <pc:sldChg chg="del">
        <pc:chgData name="松山 ファミリー" userId="9fadbf8cd42e59b5" providerId="LiveId" clId="{8D85B149-FFC1-8A41-A160-8525ADBB22BF}" dt="2023-01-17T18:58:35.395" v="36" actId="2696"/>
        <pc:sldMkLst>
          <pc:docMk/>
          <pc:sldMk cId="3711080238" sldId="340"/>
        </pc:sldMkLst>
      </pc:sldChg>
      <pc:sldChg chg="del">
        <pc:chgData name="松山 ファミリー" userId="9fadbf8cd42e59b5" providerId="LiveId" clId="{8D85B149-FFC1-8A41-A160-8525ADBB22BF}" dt="2023-01-17T18:58:35.363" v="35" actId="2696"/>
        <pc:sldMkLst>
          <pc:docMk/>
          <pc:sldMk cId="2545844047" sldId="341"/>
        </pc:sldMkLst>
      </pc:sldChg>
      <pc:sldChg chg="del">
        <pc:chgData name="松山 ファミリー" userId="9fadbf8cd42e59b5" providerId="LiveId" clId="{8D85B149-FFC1-8A41-A160-8525ADBB22BF}" dt="2023-01-17T18:58:24.104" v="33" actId="2696"/>
        <pc:sldMkLst>
          <pc:docMk/>
          <pc:sldMk cId="2109495046" sldId="342"/>
        </pc:sldMkLst>
      </pc:sldChg>
      <pc:sldChg chg="del">
        <pc:chgData name="松山 ファミリー" userId="9fadbf8cd42e59b5" providerId="LiveId" clId="{8D85B149-FFC1-8A41-A160-8525ADBB22BF}" dt="2023-01-17T18:58:23.921" v="32" actId="2696"/>
        <pc:sldMkLst>
          <pc:docMk/>
          <pc:sldMk cId="3030765174" sldId="343"/>
        </pc:sldMkLst>
      </pc:sldChg>
      <pc:sldChg chg="del">
        <pc:chgData name="松山 ファミリー" userId="9fadbf8cd42e59b5" providerId="LiveId" clId="{8D85B149-FFC1-8A41-A160-8525ADBB22BF}" dt="2023-01-17T18:58:23.722" v="31" actId="2696"/>
        <pc:sldMkLst>
          <pc:docMk/>
          <pc:sldMk cId="2348051460" sldId="344"/>
        </pc:sldMkLst>
      </pc:sldChg>
      <pc:sldChg chg="del">
        <pc:chgData name="松山 ファミリー" userId="9fadbf8cd42e59b5" providerId="LiveId" clId="{8D85B149-FFC1-8A41-A160-8525ADBB22BF}" dt="2023-01-17T18:58:23.533" v="30" actId="2696"/>
        <pc:sldMkLst>
          <pc:docMk/>
          <pc:sldMk cId="1794130560" sldId="345"/>
        </pc:sldMkLst>
      </pc:sldChg>
      <pc:sldChg chg="del">
        <pc:chgData name="松山 ファミリー" userId="9fadbf8cd42e59b5" providerId="LiveId" clId="{8D85B149-FFC1-8A41-A160-8525ADBB22BF}" dt="2023-01-17T18:58:23.350" v="29" actId="2696"/>
        <pc:sldMkLst>
          <pc:docMk/>
          <pc:sldMk cId="843944256" sldId="346"/>
        </pc:sldMkLst>
      </pc:sldChg>
      <pc:sldChg chg="del">
        <pc:chgData name="松山 ファミリー" userId="9fadbf8cd42e59b5" providerId="LiveId" clId="{8D85B149-FFC1-8A41-A160-8525ADBB22BF}" dt="2023-01-17T18:58:23.171" v="28" actId="2696"/>
        <pc:sldMkLst>
          <pc:docMk/>
          <pc:sldMk cId="3334972214" sldId="347"/>
        </pc:sldMkLst>
      </pc:sldChg>
      <pc:sldChg chg="del">
        <pc:chgData name="松山 ファミリー" userId="9fadbf8cd42e59b5" providerId="LiveId" clId="{8D85B149-FFC1-8A41-A160-8525ADBB22BF}" dt="2023-01-17T18:58:22.978" v="27" actId="2696"/>
        <pc:sldMkLst>
          <pc:docMk/>
          <pc:sldMk cId="313044092" sldId="348"/>
        </pc:sldMkLst>
      </pc:sldChg>
      <pc:sldChg chg="del">
        <pc:chgData name="松山 ファミリー" userId="9fadbf8cd42e59b5" providerId="LiveId" clId="{8D85B149-FFC1-8A41-A160-8525ADBB22BF}" dt="2023-01-17T18:58:18.976" v="12" actId="2696"/>
        <pc:sldMkLst>
          <pc:docMk/>
          <pc:sldMk cId="2088917010" sldId="349"/>
        </pc:sldMkLst>
      </pc:sldChg>
      <pc:sldChg chg="del">
        <pc:chgData name="松山 ファミリー" userId="9fadbf8cd42e59b5" providerId="LiveId" clId="{8D85B149-FFC1-8A41-A160-8525ADBB22BF}" dt="2023-01-17T18:58:35.449" v="39" actId="2696"/>
        <pc:sldMkLst>
          <pc:docMk/>
          <pc:sldMk cId="2604403127" sldId="350"/>
        </pc:sldMkLst>
      </pc:sldChg>
      <pc:sldChg chg="del">
        <pc:chgData name="松山 ファミリー" userId="9fadbf8cd42e59b5" providerId="LiveId" clId="{8D85B149-FFC1-8A41-A160-8525ADBB22BF}" dt="2023-01-17T18:58:17.051" v="9" actId="2696"/>
        <pc:sldMkLst>
          <pc:docMk/>
          <pc:sldMk cId="971220950" sldId="351"/>
        </pc:sldMkLst>
      </pc:sldChg>
      <pc:sldChg chg="del">
        <pc:chgData name="松山 ファミリー" userId="9fadbf8cd42e59b5" providerId="LiveId" clId="{8D85B149-FFC1-8A41-A160-8525ADBB22BF}" dt="2023-01-17T18:58:35.343" v="34" actId="2696"/>
        <pc:sldMkLst>
          <pc:docMk/>
          <pc:sldMk cId="4054222259" sldId="352"/>
        </pc:sldMkLst>
      </pc:sldChg>
    </pc:docChg>
  </pc:docChgLst>
  <pc:docChgLst>
    <pc:chgData name="松山 ファミリー" userId="9fadbf8cd42e59b5" providerId="LiveId" clId="{45F420EC-16EB-024B-9529-BDE6C054CB38}"/>
    <pc:docChg chg="undo custSel addSld delSld modSld sldOrd">
      <pc:chgData name="松山 ファミリー" userId="9fadbf8cd42e59b5" providerId="LiveId" clId="{45F420EC-16EB-024B-9529-BDE6C054CB38}" dt="2023-02-13T06:35:55.744" v="3588"/>
      <pc:docMkLst>
        <pc:docMk/>
      </pc:docMkLst>
      <pc:sldChg chg="addSp delSp modSp mod">
        <pc:chgData name="松山 ファミリー" userId="9fadbf8cd42e59b5" providerId="LiveId" clId="{45F420EC-16EB-024B-9529-BDE6C054CB38}" dt="2023-02-03T03:35:04.635" v="191" actId="1076"/>
        <pc:sldMkLst>
          <pc:docMk/>
          <pc:sldMk cId="3350306855" sldId="256"/>
        </pc:sldMkLst>
        <pc:spChg chg="add mod">
          <ac:chgData name="松山 ファミリー" userId="9fadbf8cd42e59b5" providerId="LiveId" clId="{45F420EC-16EB-024B-9529-BDE6C054CB38}" dt="2023-02-03T03:34:33.265" v="180" actId="20577"/>
          <ac:spMkLst>
            <pc:docMk/>
            <pc:sldMk cId="3350306855" sldId="256"/>
            <ac:spMk id="2" creationId="{5888C7CA-08AA-FACB-45EE-9DE5508E7EEB}"/>
          </ac:spMkLst>
        </pc:spChg>
        <pc:spChg chg="add del mod">
          <ac:chgData name="松山 ファミリー" userId="9fadbf8cd42e59b5" providerId="LiveId" clId="{45F420EC-16EB-024B-9529-BDE6C054CB38}" dt="2023-02-03T03:33:54.276" v="171" actId="478"/>
          <ac:spMkLst>
            <pc:docMk/>
            <pc:sldMk cId="3350306855" sldId="256"/>
            <ac:spMk id="4" creationId="{643F0745-0312-C6E2-1B19-D6F915FCCDD8}"/>
          </ac:spMkLst>
        </pc:spChg>
        <pc:spChg chg="add mod">
          <ac:chgData name="松山 ファミリー" userId="9fadbf8cd42e59b5" providerId="LiveId" clId="{45F420EC-16EB-024B-9529-BDE6C054CB38}" dt="2023-02-03T03:35:04.635" v="191" actId="1076"/>
          <ac:spMkLst>
            <pc:docMk/>
            <pc:sldMk cId="3350306855" sldId="256"/>
            <ac:spMk id="5" creationId="{56F5EDD7-603A-588C-FA3D-97F74C76C198}"/>
          </ac:spMkLst>
        </pc:spChg>
        <pc:spChg chg="mod">
          <ac:chgData name="松山 ファミリー" userId="9fadbf8cd42e59b5" providerId="LiveId" clId="{45F420EC-16EB-024B-9529-BDE6C054CB38}" dt="2023-02-03T03:31:50.851" v="38" actId="1076"/>
          <ac:spMkLst>
            <pc:docMk/>
            <pc:sldMk cId="3350306855" sldId="256"/>
            <ac:spMk id="8" creationId="{9243659D-FDD0-82AC-5B43-AB862AC423BA}"/>
          </ac:spMkLst>
        </pc:spChg>
        <pc:spChg chg="del mod">
          <ac:chgData name="松山 ファミリー" userId="9fadbf8cd42e59b5" providerId="LiveId" clId="{45F420EC-16EB-024B-9529-BDE6C054CB38}" dt="2023-02-03T03:33:51.890" v="170" actId="478"/>
          <ac:spMkLst>
            <pc:docMk/>
            <pc:sldMk cId="3350306855" sldId="256"/>
            <ac:spMk id="10" creationId="{D940A54F-A160-290F-94C7-91EE79FA6FD2}"/>
          </ac:spMkLst>
        </pc:spChg>
      </pc:sldChg>
      <pc:sldChg chg="del">
        <pc:chgData name="松山 ファミリー" userId="9fadbf8cd42e59b5" providerId="LiveId" clId="{45F420EC-16EB-024B-9529-BDE6C054CB38}" dt="2023-02-03T05:27:02.254" v="1033" actId="2696"/>
        <pc:sldMkLst>
          <pc:docMk/>
          <pc:sldMk cId="3802312725" sldId="259"/>
        </pc:sldMkLst>
      </pc:sldChg>
      <pc:sldChg chg="addSp delSp modSp add mod">
        <pc:chgData name="松山 ファミリー" userId="9fadbf8cd42e59b5" providerId="LiveId" clId="{45F420EC-16EB-024B-9529-BDE6C054CB38}" dt="2023-02-13T05:48:50.222" v="3529" actId="166"/>
        <pc:sldMkLst>
          <pc:docMk/>
          <pc:sldMk cId="0" sldId="286"/>
        </pc:sldMkLst>
        <pc:spChg chg="mod">
          <ac:chgData name="松山 ファミリー" userId="9fadbf8cd42e59b5" providerId="LiveId" clId="{45F420EC-16EB-024B-9529-BDE6C054CB38}" dt="2023-02-13T05:48:28.234" v="3527" actId="1076"/>
          <ac:spMkLst>
            <pc:docMk/>
            <pc:sldMk cId="0" sldId="286"/>
            <ac:spMk id="25" creationId="{00000000-0000-0000-0000-000000000000}"/>
          </ac:spMkLst>
        </pc:spChg>
        <pc:spChg chg="add mod">
          <ac:chgData name="松山 ファミリー" userId="9fadbf8cd42e59b5" providerId="LiveId" clId="{45F420EC-16EB-024B-9529-BDE6C054CB38}" dt="2023-02-13T02:58:31.551" v="2763" actId="1076"/>
          <ac:spMkLst>
            <pc:docMk/>
            <pc:sldMk cId="0" sldId="286"/>
            <ac:spMk id="32" creationId="{3139CFE5-EE29-AC1F-885E-8ADA8DE80E19}"/>
          </ac:spMkLst>
        </pc:spChg>
        <pc:spChg chg="add mod topLvl">
          <ac:chgData name="松山 ファミリー" userId="9fadbf8cd42e59b5" providerId="LiveId" clId="{45F420EC-16EB-024B-9529-BDE6C054CB38}" dt="2023-02-13T03:05:43.950" v="2818" actId="165"/>
          <ac:spMkLst>
            <pc:docMk/>
            <pc:sldMk cId="0" sldId="286"/>
            <ac:spMk id="40" creationId="{54C3A7CC-B6F2-80C0-141F-67D2D4934EF3}"/>
          </ac:spMkLst>
        </pc:spChg>
        <pc:spChg chg="del">
          <ac:chgData name="松山 ファミリー" userId="9fadbf8cd42e59b5" providerId="LiveId" clId="{45F420EC-16EB-024B-9529-BDE6C054CB38}" dt="2023-02-13T02:56:51.180" v="2740" actId="478"/>
          <ac:spMkLst>
            <pc:docMk/>
            <pc:sldMk cId="0" sldId="286"/>
            <ac:spMk id="43" creationId="{00000000-0000-0000-0000-000000000000}"/>
          </ac:spMkLst>
        </pc:spChg>
        <pc:spChg chg="add mod">
          <ac:chgData name="松山 ファミリー" userId="9fadbf8cd42e59b5" providerId="LiveId" clId="{45F420EC-16EB-024B-9529-BDE6C054CB38}" dt="2023-02-13T03:07:49.763" v="2837" actId="1076"/>
          <ac:spMkLst>
            <pc:docMk/>
            <pc:sldMk cId="0" sldId="286"/>
            <ac:spMk id="46" creationId="{592A1F06-E433-86B4-E02B-C2E3CCF5CD39}"/>
          </ac:spMkLst>
        </pc:spChg>
        <pc:spChg chg="add mod">
          <ac:chgData name="松山 ファミリー" userId="9fadbf8cd42e59b5" providerId="LiveId" clId="{45F420EC-16EB-024B-9529-BDE6C054CB38}" dt="2023-02-13T03:07:41.057" v="2834" actId="1076"/>
          <ac:spMkLst>
            <pc:docMk/>
            <pc:sldMk cId="0" sldId="286"/>
            <ac:spMk id="47" creationId="{86B62649-20B4-D82D-EED7-E8BF52C0F80F}"/>
          </ac:spMkLst>
        </pc:spChg>
        <pc:spChg chg="del">
          <ac:chgData name="松山 ファミリー" userId="9fadbf8cd42e59b5" providerId="LiveId" clId="{45F420EC-16EB-024B-9529-BDE6C054CB38}" dt="2023-02-13T02:56:47.098" v="2738" actId="478"/>
          <ac:spMkLst>
            <pc:docMk/>
            <pc:sldMk cId="0" sldId="286"/>
            <ac:spMk id="54" creationId="{00000000-0000-0000-0000-000000000000}"/>
          </ac:spMkLst>
        </pc:spChg>
        <pc:spChg chg="del">
          <ac:chgData name="松山 ファミリー" userId="9fadbf8cd42e59b5" providerId="LiveId" clId="{45F420EC-16EB-024B-9529-BDE6C054CB38}" dt="2023-02-13T02:56:44.834" v="2736" actId="478"/>
          <ac:spMkLst>
            <pc:docMk/>
            <pc:sldMk cId="0" sldId="286"/>
            <ac:spMk id="56" creationId="{00000000-0000-0000-0000-000000000000}"/>
          </ac:spMkLst>
        </pc:spChg>
        <pc:spChg chg="del">
          <ac:chgData name="松山 ファミリー" userId="9fadbf8cd42e59b5" providerId="LiveId" clId="{45F420EC-16EB-024B-9529-BDE6C054CB38}" dt="2023-02-13T02:56:55.295" v="2743" actId="478"/>
          <ac:spMkLst>
            <pc:docMk/>
            <pc:sldMk cId="0" sldId="286"/>
            <ac:spMk id="59" creationId="{00000000-0000-0000-0000-000000000000}"/>
          </ac:spMkLst>
        </pc:spChg>
        <pc:spChg chg="del">
          <ac:chgData name="松山 ファミリー" userId="9fadbf8cd42e59b5" providerId="LiveId" clId="{45F420EC-16EB-024B-9529-BDE6C054CB38}" dt="2023-02-13T02:56:52.576" v="2741" actId="478"/>
          <ac:spMkLst>
            <pc:docMk/>
            <pc:sldMk cId="0" sldId="286"/>
            <ac:spMk id="64" creationId="{00000000-0000-0000-0000-000000000000}"/>
          </ac:spMkLst>
        </pc:spChg>
        <pc:spChg chg="del">
          <ac:chgData name="松山 ファミリー" userId="9fadbf8cd42e59b5" providerId="LiveId" clId="{45F420EC-16EB-024B-9529-BDE6C054CB38}" dt="2023-02-13T02:56:59.786" v="2746" actId="478"/>
          <ac:spMkLst>
            <pc:docMk/>
            <pc:sldMk cId="0" sldId="286"/>
            <ac:spMk id="65" creationId="{00000000-0000-0000-0000-000000000000}"/>
          </ac:spMkLst>
        </pc:spChg>
        <pc:spChg chg="del mod">
          <ac:chgData name="松山 ファミリー" userId="9fadbf8cd42e59b5" providerId="LiveId" clId="{45F420EC-16EB-024B-9529-BDE6C054CB38}" dt="2023-02-13T03:00:17.729" v="2776" actId="478"/>
          <ac:spMkLst>
            <pc:docMk/>
            <pc:sldMk cId="0" sldId="286"/>
            <ac:spMk id="71" creationId="{00000000-0000-0000-0000-000000000000}"/>
          </ac:spMkLst>
        </pc:spChg>
        <pc:spChg chg="del mod">
          <ac:chgData name="松山 ファミリー" userId="9fadbf8cd42e59b5" providerId="LiveId" clId="{45F420EC-16EB-024B-9529-BDE6C054CB38}" dt="2023-02-13T02:56:43.453" v="2735" actId="478"/>
          <ac:spMkLst>
            <pc:docMk/>
            <pc:sldMk cId="0" sldId="286"/>
            <ac:spMk id="72" creationId="{00000000-0000-0000-0000-000000000000}"/>
          </ac:spMkLst>
        </pc:spChg>
        <pc:spChg chg="mod">
          <ac:chgData name="松山 ファミリー" userId="9fadbf8cd42e59b5" providerId="LiveId" clId="{45F420EC-16EB-024B-9529-BDE6C054CB38}" dt="2023-02-13T02:54:58.707" v="2709" actId="1076"/>
          <ac:spMkLst>
            <pc:docMk/>
            <pc:sldMk cId="0" sldId="286"/>
            <ac:spMk id="73" creationId="{00000000-0000-0000-0000-000000000000}"/>
          </ac:spMkLst>
        </pc:spChg>
        <pc:spChg chg="mod">
          <ac:chgData name="松山 ファミリー" userId="9fadbf8cd42e59b5" providerId="LiveId" clId="{45F420EC-16EB-024B-9529-BDE6C054CB38}" dt="2023-02-13T02:55:02.564" v="2710" actId="1076"/>
          <ac:spMkLst>
            <pc:docMk/>
            <pc:sldMk cId="0" sldId="286"/>
            <ac:spMk id="74" creationId="{00000000-0000-0000-0000-000000000000}"/>
          </ac:spMkLst>
        </pc:spChg>
        <pc:spChg chg="del">
          <ac:chgData name="松山 ファミリー" userId="9fadbf8cd42e59b5" providerId="LiveId" clId="{45F420EC-16EB-024B-9529-BDE6C054CB38}" dt="2023-02-13T02:56:53.729" v="2742" actId="478"/>
          <ac:spMkLst>
            <pc:docMk/>
            <pc:sldMk cId="0" sldId="286"/>
            <ac:spMk id="75" creationId="{00000000-0000-0000-0000-000000000000}"/>
          </ac:spMkLst>
        </pc:spChg>
        <pc:spChg chg="mod">
          <ac:chgData name="松山 ファミリー" userId="9fadbf8cd42e59b5" providerId="LiveId" clId="{45F420EC-16EB-024B-9529-BDE6C054CB38}" dt="2023-02-13T02:54:54.292" v="2708" actId="1076"/>
          <ac:spMkLst>
            <pc:docMk/>
            <pc:sldMk cId="0" sldId="286"/>
            <ac:spMk id="76" creationId="{00000000-0000-0000-0000-000000000000}"/>
          </ac:spMkLst>
        </pc:spChg>
        <pc:spChg chg="del">
          <ac:chgData name="松山 ファミリー" userId="9fadbf8cd42e59b5" providerId="LiveId" clId="{45F420EC-16EB-024B-9529-BDE6C054CB38}" dt="2023-02-13T02:56:20.433" v="2727" actId="478"/>
          <ac:spMkLst>
            <pc:docMk/>
            <pc:sldMk cId="0" sldId="286"/>
            <ac:spMk id="77" creationId="{00000000-0000-0000-0000-000000000000}"/>
          </ac:spMkLst>
        </pc:spChg>
        <pc:spChg chg="del">
          <ac:chgData name="松山 ファミリー" userId="9fadbf8cd42e59b5" providerId="LiveId" clId="{45F420EC-16EB-024B-9529-BDE6C054CB38}" dt="2023-02-13T02:56:24.420" v="2729" actId="478"/>
          <ac:spMkLst>
            <pc:docMk/>
            <pc:sldMk cId="0" sldId="286"/>
            <ac:spMk id="78" creationId="{00000000-0000-0000-0000-000000000000}"/>
          </ac:spMkLst>
        </pc:spChg>
        <pc:spChg chg="del">
          <ac:chgData name="松山 ファミリー" userId="9fadbf8cd42e59b5" providerId="LiveId" clId="{45F420EC-16EB-024B-9529-BDE6C054CB38}" dt="2023-02-13T02:56:41.600" v="2733" actId="478"/>
          <ac:spMkLst>
            <pc:docMk/>
            <pc:sldMk cId="0" sldId="286"/>
            <ac:spMk id="79" creationId="{00000000-0000-0000-0000-000000000000}"/>
          </ac:spMkLst>
        </pc:spChg>
        <pc:spChg chg="del">
          <ac:chgData name="松山 ファミリー" userId="9fadbf8cd42e59b5" providerId="LiveId" clId="{45F420EC-16EB-024B-9529-BDE6C054CB38}" dt="2023-02-13T02:56:15.379" v="2725" actId="478"/>
          <ac:spMkLst>
            <pc:docMk/>
            <pc:sldMk cId="0" sldId="286"/>
            <ac:spMk id="80" creationId="{00000000-0000-0000-0000-000000000000}"/>
          </ac:spMkLst>
        </pc:spChg>
        <pc:spChg chg="del">
          <ac:chgData name="松山 ファミリー" userId="9fadbf8cd42e59b5" providerId="LiveId" clId="{45F420EC-16EB-024B-9529-BDE6C054CB38}" dt="2023-02-13T02:56:58.604" v="2745" actId="478"/>
          <ac:spMkLst>
            <pc:docMk/>
            <pc:sldMk cId="0" sldId="286"/>
            <ac:spMk id="81" creationId="{00000000-0000-0000-0000-000000000000}"/>
          </ac:spMkLst>
        </pc:spChg>
        <pc:spChg chg="del">
          <ac:chgData name="松山 ファミリー" userId="9fadbf8cd42e59b5" providerId="LiveId" clId="{45F420EC-16EB-024B-9529-BDE6C054CB38}" dt="2023-02-13T02:57:01.299" v="2747" actId="478"/>
          <ac:spMkLst>
            <pc:docMk/>
            <pc:sldMk cId="0" sldId="286"/>
            <ac:spMk id="82" creationId="{00000000-0000-0000-0000-000000000000}"/>
          </ac:spMkLst>
        </pc:spChg>
        <pc:spChg chg="del">
          <ac:chgData name="松山 ファミリー" userId="9fadbf8cd42e59b5" providerId="LiveId" clId="{45F420EC-16EB-024B-9529-BDE6C054CB38}" dt="2023-02-13T03:10:59.706" v="2970" actId="478"/>
          <ac:spMkLst>
            <pc:docMk/>
            <pc:sldMk cId="0" sldId="286"/>
            <ac:spMk id="85" creationId="{00000000-0000-0000-0000-000000000000}"/>
          </ac:spMkLst>
        </pc:spChg>
        <pc:spChg chg="add mod">
          <ac:chgData name="松山 ファミリー" userId="9fadbf8cd42e59b5" providerId="LiveId" clId="{45F420EC-16EB-024B-9529-BDE6C054CB38}" dt="2023-02-13T03:09:11.555" v="2901" actId="20577"/>
          <ac:spMkLst>
            <pc:docMk/>
            <pc:sldMk cId="0" sldId="286"/>
            <ac:spMk id="87" creationId="{093A5906-D179-98AF-ABD1-993FFE7FE6AC}"/>
          </ac:spMkLst>
        </pc:spChg>
        <pc:spChg chg="add mod">
          <ac:chgData name="松山 ファミリー" userId="9fadbf8cd42e59b5" providerId="LiveId" clId="{45F420EC-16EB-024B-9529-BDE6C054CB38}" dt="2023-02-13T03:09:43.755" v="2963" actId="1076"/>
          <ac:spMkLst>
            <pc:docMk/>
            <pc:sldMk cId="0" sldId="286"/>
            <ac:spMk id="88" creationId="{A99A9592-DD2A-9CBE-FD8A-979D665F32E4}"/>
          </ac:spMkLst>
        </pc:spChg>
        <pc:spChg chg="add mod">
          <ac:chgData name="松山 ファミリー" userId="9fadbf8cd42e59b5" providerId="LiveId" clId="{45F420EC-16EB-024B-9529-BDE6C054CB38}" dt="2023-02-13T03:12:30.849" v="3029" actId="1076"/>
          <ac:spMkLst>
            <pc:docMk/>
            <pc:sldMk cId="0" sldId="286"/>
            <ac:spMk id="93" creationId="{8846F605-4952-1990-D8B7-013E0AE0CFE0}"/>
          </ac:spMkLst>
        </pc:spChg>
        <pc:spChg chg="add mod">
          <ac:chgData name="松山 ファミリー" userId="9fadbf8cd42e59b5" providerId="LiveId" clId="{45F420EC-16EB-024B-9529-BDE6C054CB38}" dt="2023-02-13T03:12:14.560" v="3028" actId="1076"/>
          <ac:spMkLst>
            <pc:docMk/>
            <pc:sldMk cId="0" sldId="286"/>
            <ac:spMk id="94" creationId="{3DA9439C-B32E-2A3F-7F24-07283F1298C8}"/>
          </ac:spMkLst>
        </pc:spChg>
        <pc:grpChg chg="mod topLvl">
          <ac:chgData name="松山 ファミリー" userId="9fadbf8cd42e59b5" providerId="LiveId" clId="{45F420EC-16EB-024B-9529-BDE6C054CB38}" dt="2023-02-13T02:57:34.407" v="2751" actId="1076"/>
          <ac:grpSpMkLst>
            <pc:docMk/>
            <pc:sldMk cId="0" sldId="286"/>
            <ac:grpSpMk id="2" creationId="{00000000-0000-0000-0000-000000000000}"/>
          </ac:grpSpMkLst>
        </pc:grpChg>
        <pc:grpChg chg="mod topLvl">
          <ac:chgData name="松山 ファミリー" userId="9fadbf8cd42e59b5" providerId="LiveId" clId="{45F420EC-16EB-024B-9529-BDE6C054CB38}" dt="2023-02-13T03:05:43.950" v="2818" actId="165"/>
          <ac:grpSpMkLst>
            <pc:docMk/>
            <pc:sldMk cId="0" sldId="286"/>
            <ac:grpSpMk id="8" creationId="{00000000-0000-0000-0000-000000000000}"/>
          </ac:grpSpMkLst>
        </pc:grpChg>
        <pc:grpChg chg="add mod">
          <ac:chgData name="松山 ファミリー" userId="9fadbf8cd42e59b5" providerId="LiveId" clId="{45F420EC-16EB-024B-9529-BDE6C054CB38}" dt="2023-02-13T05:48:50.222" v="3529" actId="166"/>
          <ac:grpSpMkLst>
            <pc:docMk/>
            <pc:sldMk cId="0" sldId="286"/>
            <ac:grpSpMk id="20" creationId="{2D34E062-12D9-883E-43A6-E7EA9C4E9452}"/>
          </ac:grpSpMkLst>
        </pc:grpChg>
        <pc:grpChg chg="del">
          <ac:chgData name="松山 ファミリー" userId="9fadbf8cd42e59b5" providerId="LiveId" clId="{45F420EC-16EB-024B-9529-BDE6C054CB38}" dt="2023-02-13T02:56:56.827" v="2744" actId="478"/>
          <ac:grpSpMkLst>
            <pc:docMk/>
            <pc:sldMk cId="0" sldId="286"/>
            <ac:grpSpMk id="37" creationId="{00000000-0000-0000-0000-000000000000}"/>
          </ac:grpSpMkLst>
        </pc:grpChg>
        <pc:grpChg chg="del">
          <ac:chgData name="松山 ファミリー" userId="9fadbf8cd42e59b5" providerId="LiveId" clId="{45F420EC-16EB-024B-9529-BDE6C054CB38}" dt="2023-02-13T02:56:18.195" v="2726" actId="478"/>
          <ac:grpSpMkLst>
            <pc:docMk/>
            <pc:sldMk cId="0" sldId="286"/>
            <ac:grpSpMk id="48" creationId="{00000000-0000-0000-0000-000000000000}"/>
          </ac:grpSpMkLst>
        </pc:grpChg>
        <pc:grpChg chg="topLvl">
          <ac:chgData name="松山 ファミリー" userId="9fadbf8cd42e59b5" providerId="LiveId" clId="{45F420EC-16EB-024B-9529-BDE6C054CB38}" dt="2023-02-13T02:50:58.888" v="2675" actId="165"/>
          <ac:grpSpMkLst>
            <pc:docMk/>
            <pc:sldMk cId="0" sldId="286"/>
            <ac:grpSpMk id="61" creationId="{00000000-0000-0000-0000-000000000000}"/>
          </ac:grpSpMkLst>
        </pc:grpChg>
        <pc:grpChg chg="del mod">
          <ac:chgData name="松山 ファミリー" userId="9fadbf8cd42e59b5" providerId="LiveId" clId="{45F420EC-16EB-024B-9529-BDE6C054CB38}" dt="2023-02-13T02:50:58.888" v="2675" actId="165"/>
          <ac:grpSpMkLst>
            <pc:docMk/>
            <pc:sldMk cId="0" sldId="286"/>
            <ac:grpSpMk id="62" creationId="{00000000-0000-0000-0000-000000000000}"/>
          </ac:grpSpMkLst>
        </pc:grpChg>
        <pc:grpChg chg="del">
          <ac:chgData name="松山 ファミリー" userId="9fadbf8cd42e59b5" providerId="LiveId" clId="{45F420EC-16EB-024B-9529-BDE6C054CB38}" dt="2023-02-13T02:56:22.291" v="2728" actId="478"/>
          <ac:grpSpMkLst>
            <pc:docMk/>
            <pc:sldMk cId="0" sldId="286"/>
            <ac:grpSpMk id="63" creationId="{00000000-0000-0000-0000-000000000000}"/>
          </ac:grpSpMkLst>
        </pc:grpChg>
        <pc:grpChg chg="del mod">
          <ac:chgData name="松山 ファミリー" userId="9fadbf8cd42e59b5" providerId="LiveId" clId="{45F420EC-16EB-024B-9529-BDE6C054CB38}" dt="2023-02-13T03:10:55.127" v="2969" actId="478"/>
          <ac:grpSpMkLst>
            <pc:docMk/>
            <pc:sldMk cId="0" sldId="286"/>
            <ac:grpSpMk id="66" creationId="{00000000-0000-0000-0000-000000000000}"/>
          </ac:grpSpMkLst>
        </pc:grpChg>
        <pc:grpChg chg="add mod topLvl">
          <ac:chgData name="松山 ファミリー" userId="9fadbf8cd42e59b5" providerId="LiveId" clId="{45F420EC-16EB-024B-9529-BDE6C054CB38}" dt="2023-02-13T05:48:28.234" v="3527" actId="1076"/>
          <ac:grpSpMkLst>
            <pc:docMk/>
            <pc:sldMk cId="0" sldId="286"/>
            <ac:grpSpMk id="83" creationId="{3CB27B3D-77F6-330A-CA29-5FC26032D0F2}"/>
          </ac:grpSpMkLst>
        </pc:grpChg>
        <pc:grpChg chg="add del">
          <ac:chgData name="松山 ファミリー" userId="9fadbf8cd42e59b5" providerId="LiveId" clId="{45F420EC-16EB-024B-9529-BDE6C054CB38}" dt="2023-02-13T03:05:43.950" v="2818" actId="165"/>
          <ac:grpSpMkLst>
            <pc:docMk/>
            <pc:sldMk cId="0" sldId="286"/>
            <ac:grpSpMk id="84" creationId="{E835A21D-57D4-4876-05CE-BD18F77D806C}"/>
          </ac:grpSpMkLst>
        </pc:grpChg>
        <pc:grpChg chg="add mod">
          <ac:chgData name="松山 ファミリー" userId="9fadbf8cd42e59b5" providerId="LiveId" clId="{45F420EC-16EB-024B-9529-BDE6C054CB38}" dt="2023-02-13T05:48:28.234" v="3527" actId="1076"/>
          <ac:grpSpMkLst>
            <pc:docMk/>
            <pc:sldMk cId="0" sldId="286"/>
            <ac:grpSpMk id="86" creationId="{43B54642-FA58-27C5-BF92-FE68A58E293B}"/>
          </ac:grpSpMkLst>
        </pc:grpChg>
        <pc:grpChg chg="add mod">
          <ac:chgData name="松山 ファミリー" userId="9fadbf8cd42e59b5" providerId="LiveId" clId="{45F420EC-16EB-024B-9529-BDE6C054CB38}" dt="2023-02-13T03:10:07.072" v="2967" actId="1076"/>
          <ac:grpSpMkLst>
            <pc:docMk/>
            <pc:sldMk cId="0" sldId="286"/>
            <ac:grpSpMk id="89" creationId="{878DDD99-9501-8303-46A7-20E42D002A2D}"/>
          </ac:grpSpMkLst>
        </pc:grpChg>
        <pc:grpChg chg="add mod">
          <ac:chgData name="松山 ファミリー" userId="9fadbf8cd42e59b5" providerId="LiveId" clId="{45F420EC-16EB-024B-9529-BDE6C054CB38}" dt="2023-02-13T03:10:03.879" v="2966" actId="1076"/>
          <ac:grpSpMkLst>
            <pc:docMk/>
            <pc:sldMk cId="0" sldId="286"/>
            <ac:grpSpMk id="90" creationId="{595810FD-8ED8-ED6C-E957-714B85BCA322}"/>
          </ac:grpSpMkLst>
        </pc:grpChg>
        <pc:grpChg chg="add mod">
          <ac:chgData name="松山 ファミリー" userId="9fadbf8cd42e59b5" providerId="LiveId" clId="{45F420EC-16EB-024B-9529-BDE6C054CB38}" dt="2023-02-13T05:48:36.173" v="3528" actId="1076"/>
          <ac:grpSpMkLst>
            <pc:docMk/>
            <pc:sldMk cId="0" sldId="286"/>
            <ac:grpSpMk id="95" creationId="{D173C8BD-5AC9-D290-57FA-058A006DBF3B}"/>
          </ac:grpSpMkLst>
        </pc:grpChg>
        <pc:graphicFrameChg chg="mod">
          <ac:chgData name="松山 ファミリー" userId="9fadbf8cd42e59b5" providerId="LiveId" clId="{45F420EC-16EB-024B-9529-BDE6C054CB38}" dt="2023-02-13T02:55:36.040" v="2715" actId="1076"/>
          <ac:graphicFrameMkLst>
            <pc:docMk/>
            <pc:sldMk cId="0" sldId="286"/>
            <ac:graphicFrameMk id="7" creationId="{00000000-0000-0000-0000-000000000000}"/>
          </ac:graphicFrameMkLst>
        </pc:graphicFrameChg>
        <pc:picChg chg="mod">
          <ac:chgData name="松山 ファミリー" userId="9fadbf8cd42e59b5" providerId="LiveId" clId="{45F420EC-16EB-024B-9529-BDE6C054CB38}" dt="2023-02-13T02:57:11.377" v="2748" actId="1076"/>
          <ac:picMkLst>
            <pc:docMk/>
            <pc:sldMk cId="0" sldId="286"/>
            <ac:picMk id="13" creationId="{00000000-0000-0000-0000-000000000000}"/>
          </ac:picMkLst>
        </pc:picChg>
        <pc:picChg chg="add mod">
          <ac:chgData name="松山 ファミリー" userId="9fadbf8cd42e59b5" providerId="LiveId" clId="{45F420EC-16EB-024B-9529-BDE6C054CB38}" dt="2023-02-13T03:06:12.854" v="2822" actId="1076"/>
          <ac:picMkLst>
            <pc:docMk/>
            <pc:sldMk cId="0" sldId="286"/>
            <ac:picMk id="41" creationId="{37F198F4-CC87-E970-777A-2F51D5938C16}"/>
          </ac:picMkLst>
        </pc:picChg>
        <pc:picChg chg="add mod">
          <ac:chgData name="松山 ファミリー" userId="9fadbf8cd42e59b5" providerId="LiveId" clId="{45F420EC-16EB-024B-9529-BDE6C054CB38}" dt="2023-02-13T03:06:08.655" v="2821" actId="1076"/>
          <ac:picMkLst>
            <pc:docMk/>
            <pc:sldMk cId="0" sldId="286"/>
            <ac:picMk id="42" creationId="{16A8D0C4-77F5-DBF2-5F23-B8CDB70A2C9A}"/>
          </ac:picMkLst>
        </pc:picChg>
        <pc:picChg chg="add mod">
          <ac:chgData name="松山 ファミリー" userId="9fadbf8cd42e59b5" providerId="LiveId" clId="{45F420EC-16EB-024B-9529-BDE6C054CB38}" dt="2023-02-13T03:11:14.370" v="2974" actId="1076"/>
          <ac:picMkLst>
            <pc:docMk/>
            <pc:sldMk cId="0" sldId="286"/>
            <ac:picMk id="92" creationId="{83D59E87-DC93-C817-B1A8-F9BAA2F31D9C}"/>
          </ac:picMkLst>
        </pc:picChg>
        <pc:cxnChg chg="add mod">
          <ac:chgData name="松山 ファミリー" userId="9fadbf8cd42e59b5" providerId="LiveId" clId="{45F420EC-16EB-024B-9529-BDE6C054CB38}" dt="2023-02-13T02:58:20.817" v="2758" actId="1076"/>
          <ac:cxnSpMkLst>
            <pc:docMk/>
            <pc:sldMk cId="0" sldId="286"/>
            <ac:cxnSpMk id="31" creationId="{755F25B7-E8E0-8269-EBD5-CF48CA425882}"/>
          </ac:cxnSpMkLst>
        </pc:cxnChg>
        <pc:cxnChg chg="add mod topLvl">
          <ac:chgData name="松山 ファミリー" userId="9fadbf8cd42e59b5" providerId="LiveId" clId="{45F420EC-16EB-024B-9529-BDE6C054CB38}" dt="2023-02-13T03:05:43.950" v="2818" actId="165"/>
          <ac:cxnSpMkLst>
            <pc:docMk/>
            <pc:sldMk cId="0" sldId="286"/>
            <ac:cxnSpMk id="36" creationId="{9F893E64-FD7B-6F08-72DD-401B7C0353A8}"/>
          </ac:cxnSpMkLst>
        </pc:cxnChg>
        <pc:cxnChg chg="mod">
          <ac:chgData name="松山 ファミリー" userId="9fadbf8cd42e59b5" providerId="LiveId" clId="{45F420EC-16EB-024B-9529-BDE6C054CB38}" dt="2023-02-13T02:53:51.598" v="2698" actId="208"/>
          <ac:cxnSpMkLst>
            <pc:docMk/>
            <pc:sldMk cId="0" sldId="286"/>
            <ac:cxnSpMk id="44" creationId="{00000000-0000-0000-0000-000000000000}"/>
          </ac:cxnSpMkLst>
        </pc:cxnChg>
        <pc:cxnChg chg="del">
          <ac:chgData name="松山 ファミリー" userId="9fadbf8cd42e59b5" providerId="LiveId" clId="{45F420EC-16EB-024B-9529-BDE6C054CB38}" dt="2023-02-13T02:56:49.608" v="2739" actId="478"/>
          <ac:cxnSpMkLst>
            <pc:docMk/>
            <pc:sldMk cId="0" sldId="286"/>
            <ac:cxnSpMk id="45" creationId="{00000000-0000-0000-0000-000000000000}"/>
          </ac:cxnSpMkLst>
        </pc:cxnChg>
        <pc:cxnChg chg="mod">
          <ac:chgData name="松山 ファミリー" userId="9fadbf8cd42e59b5" providerId="LiveId" clId="{45F420EC-16EB-024B-9529-BDE6C054CB38}" dt="2023-02-13T02:53:57.339" v="2699" actId="208"/>
          <ac:cxnSpMkLst>
            <pc:docMk/>
            <pc:sldMk cId="0" sldId="286"/>
            <ac:cxnSpMk id="49" creationId="{00000000-0000-0000-0000-000000000000}"/>
          </ac:cxnSpMkLst>
        </pc:cxnChg>
        <pc:cxnChg chg="del">
          <ac:chgData name="松山 ファミリー" userId="9fadbf8cd42e59b5" providerId="LiveId" clId="{45F420EC-16EB-024B-9529-BDE6C054CB38}" dt="2023-02-13T02:56:45.691" v="2737" actId="478"/>
          <ac:cxnSpMkLst>
            <pc:docMk/>
            <pc:sldMk cId="0" sldId="286"/>
            <ac:cxnSpMk id="50" creationId="{00000000-0000-0000-0000-000000000000}"/>
          </ac:cxnSpMkLst>
        </pc:cxnChg>
        <pc:cxnChg chg="del">
          <ac:chgData name="松山 ファミリー" userId="9fadbf8cd42e59b5" providerId="LiveId" clId="{45F420EC-16EB-024B-9529-BDE6C054CB38}" dt="2023-02-13T02:56:18.195" v="2726" actId="478"/>
          <ac:cxnSpMkLst>
            <pc:docMk/>
            <pc:sldMk cId="0" sldId="286"/>
            <ac:cxnSpMk id="58" creationId="{00000000-0000-0000-0000-000000000000}"/>
          </ac:cxnSpMkLst>
        </pc:cxnChg>
        <pc:cxnChg chg="mod">
          <ac:chgData name="松山 ファミリー" userId="9fadbf8cd42e59b5" providerId="LiveId" clId="{45F420EC-16EB-024B-9529-BDE6C054CB38}" dt="2023-02-13T02:54:12.592" v="2701" actId="208"/>
          <ac:cxnSpMkLst>
            <pc:docMk/>
            <pc:sldMk cId="0" sldId="286"/>
            <ac:cxnSpMk id="60" creationId="{00000000-0000-0000-0000-000000000000}"/>
          </ac:cxnSpMkLst>
        </pc:cxnChg>
        <pc:cxnChg chg="del">
          <ac:chgData name="松山 ファミリー" userId="9fadbf8cd42e59b5" providerId="LiveId" clId="{45F420EC-16EB-024B-9529-BDE6C054CB38}" dt="2023-02-13T02:56:12.934" v="2724" actId="478"/>
          <ac:cxnSpMkLst>
            <pc:docMk/>
            <pc:sldMk cId="0" sldId="286"/>
            <ac:cxnSpMk id="69" creationId="{00000000-0000-0000-0000-000000000000}"/>
          </ac:cxnSpMkLst>
        </pc:cxnChg>
        <pc:cxnChg chg="del topLvl">
          <ac:chgData name="松山 ファミリー" userId="9fadbf8cd42e59b5" providerId="LiveId" clId="{45F420EC-16EB-024B-9529-BDE6C054CB38}" dt="2023-02-13T02:56:22.291" v="2728" actId="478"/>
          <ac:cxnSpMkLst>
            <pc:docMk/>
            <pc:sldMk cId="0" sldId="286"/>
            <ac:cxnSpMk id="70" creationId="{00000000-0000-0000-0000-000000000000}"/>
          </ac:cxnSpMkLst>
        </pc:cxnChg>
      </pc:sldChg>
      <pc:sldChg chg="addSp delSp modSp mod">
        <pc:chgData name="松山 ファミリー" userId="9fadbf8cd42e59b5" providerId="LiveId" clId="{45F420EC-16EB-024B-9529-BDE6C054CB38}" dt="2023-02-03T05:46:04.406" v="1099" actId="14100"/>
        <pc:sldMkLst>
          <pc:docMk/>
          <pc:sldMk cId="1701275540" sldId="305"/>
        </pc:sldMkLst>
        <pc:spChg chg="mod">
          <ac:chgData name="松山 ファミリー" userId="9fadbf8cd42e59b5" providerId="LiveId" clId="{45F420EC-16EB-024B-9529-BDE6C054CB38}" dt="2023-02-03T03:50:38.370" v="284" actId="20577"/>
          <ac:spMkLst>
            <pc:docMk/>
            <pc:sldMk cId="1701275540" sldId="305"/>
            <ac:spMk id="3" creationId="{72283222-61FC-C3BB-5939-2162AE11C3EC}"/>
          </ac:spMkLst>
        </pc:spChg>
        <pc:spChg chg="add mod">
          <ac:chgData name="松山 ファミリー" userId="9fadbf8cd42e59b5" providerId="LiveId" clId="{45F420EC-16EB-024B-9529-BDE6C054CB38}" dt="2023-02-03T05:45:59.399" v="1097" actId="14100"/>
          <ac:spMkLst>
            <pc:docMk/>
            <pc:sldMk cId="1701275540" sldId="305"/>
            <ac:spMk id="9" creationId="{E6A5C5EC-7F97-41F3-DFFA-F1DD95F6ED4C}"/>
          </ac:spMkLst>
        </pc:spChg>
        <pc:spChg chg="add mod">
          <ac:chgData name="松山 ファミリー" userId="9fadbf8cd42e59b5" providerId="LiveId" clId="{45F420EC-16EB-024B-9529-BDE6C054CB38}" dt="2023-02-03T03:51:25.543" v="291" actId="14100"/>
          <ac:spMkLst>
            <pc:docMk/>
            <pc:sldMk cId="1701275540" sldId="305"/>
            <ac:spMk id="10" creationId="{09362C8C-9548-AFAF-9E3E-9E7503E2DEF3}"/>
          </ac:spMkLst>
        </pc:spChg>
        <pc:spChg chg="add mod">
          <ac:chgData name="松山 ファミリー" userId="9fadbf8cd42e59b5" providerId="LiveId" clId="{45F420EC-16EB-024B-9529-BDE6C054CB38}" dt="2023-02-03T03:51:42.876" v="297" actId="14100"/>
          <ac:spMkLst>
            <pc:docMk/>
            <pc:sldMk cId="1701275540" sldId="305"/>
            <ac:spMk id="12" creationId="{41D8B679-4D55-996D-F458-FF60FF9BB400}"/>
          </ac:spMkLst>
        </pc:spChg>
        <pc:spChg chg="del mod">
          <ac:chgData name="松山 ファミリー" userId="9fadbf8cd42e59b5" providerId="LiveId" clId="{45F420EC-16EB-024B-9529-BDE6C054CB38}" dt="2023-02-03T03:37:49.852" v="203" actId="478"/>
          <ac:spMkLst>
            <pc:docMk/>
            <pc:sldMk cId="1701275540" sldId="305"/>
            <ac:spMk id="13" creationId="{0ADD6597-A5A8-338C-C6F4-76D24B16D2FA}"/>
          </ac:spMkLst>
        </pc:spChg>
        <pc:spChg chg="add mod">
          <ac:chgData name="松山 ファミリー" userId="9fadbf8cd42e59b5" providerId="LiveId" clId="{45F420EC-16EB-024B-9529-BDE6C054CB38}" dt="2023-02-03T03:53:16.417" v="408" actId="2711"/>
          <ac:spMkLst>
            <pc:docMk/>
            <pc:sldMk cId="1701275540" sldId="305"/>
            <ac:spMk id="15" creationId="{23583552-637D-A527-8698-3D0BF40A92A6}"/>
          </ac:spMkLst>
        </pc:spChg>
        <pc:spChg chg="add mod">
          <ac:chgData name="松山 ファミリー" userId="9fadbf8cd42e59b5" providerId="LiveId" clId="{45F420EC-16EB-024B-9529-BDE6C054CB38}" dt="2023-02-03T03:55:22.274" v="470" actId="403"/>
          <ac:spMkLst>
            <pc:docMk/>
            <pc:sldMk cId="1701275540" sldId="305"/>
            <ac:spMk id="16" creationId="{CC29D2B6-8DA8-5225-30F5-1E399DC89EE8}"/>
          </ac:spMkLst>
        </pc:spChg>
        <pc:spChg chg="del">
          <ac:chgData name="松山 ファミリー" userId="9fadbf8cd42e59b5" providerId="LiveId" clId="{45F420EC-16EB-024B-9529-BDE6C054CB38}" dt="2023-02-03T03:37:54.870" v="206" actId="478"/>
          <ac:spMkLst>
            <pc:docMk/>
            <pc:sldMk cId="1701275540" sldId="305"/>
            <ac:spMk id="22" creationId="{1CAB25EF-36E7-0DCE-6695-2DC622BA6E5C}"/>
          </ac:spMkLst>
        </pc:spChg>
        <pc:spChg chg="mod">
          <ac:chgData name="松山 ファミリー" userId="9fadbf8cd42e59b5" providerId="LiveId" clId="{45F420EC-16EB-024B-9529-BDE6C054CB38}" dt="2023-02-03T05:46:04.406" v="1099" actId="14100"/>
          <ac:spMkLst>
            <pc:docMk/>
            <pc:sldMk cId="1701275540" sldId="305"/>
            <ac:spMk id="38" creationId="{E70F06AB-293D-F5CA-65BA-17055FD9F4A6}"/>
          </ac:spMkLst>
        </pc:spChg>
        <pc:spChg chg="del">
          <ac:chgData name="松山 ファミリー" userId="9fadbf8cd42e59b5" providerId="LiveId" clId="{45F420EC-16EB-024B-9529-BDE6C054CB38}" dt="2023-02-03T03:37:50.670" v="204" actId="478"/>
          <ac:spMkLst>
            <pc:docMk/>
            <pc:sldMk cId="1701275540" sldId="305"/>
            <ac:spMk id="49" creationId="{93498919-5BDB-83A4-4B65-F70164C54291}"/>
          </ac:spMkLst>
        </pc:spChg>
        <pc:grpChg chg="del">
          <ac:chgData name="松山 ファミリー" userId="9fadbf8cd42e59b5" providerId="LiveId" clId="{45F420EC-16EB-024B-9529-BDE6C054CB38}" dt="2023-02-03T03:37:46.247" v="199" actId="478"/>
          <ac:grpSpMkLst>
            <pc:docMk/>
            <pc:sldMk cId="1701275540" sldId="305"/>
            <ac:grpSpMk id="25" creationId="{64EB7FF2-CF00-7411-1CF2-0F461F59C5D6}"/>
          </ac:grpSpMkLst>
        </pc:grpChg>
        <pc:grpChg chg="del">
          <ac:chgData name="松山 ファミリー" userId="9fadbf8cd42e59b5" providerId="LiveId" clId="{45F420EC-16EB-024B-9529-BDE6C054CB38}" dt="2023-02-03T03:37:47.046" v="200" actId="478"/>
          <ac:grpSpMkLst>
            <pc:docMk/>
            <pc:sldMk cId="1701275540" sldId="305"/>
            <ac:grpSpMk id="27" creationId="{7B05F856-BF0C-BFA6-D495-9BF6ACF24462}"/>
          </ac:grpSpMkLst>
        </pc:grpChg>
        <pc:grpChg chg="del">
          <ac:chgData name="松山 ファミリー" userId="9fadbf8cd42e59b5" providerId="LiveId" clId="{45F420EC-16EB-024B-9529-BDE6C054CB38}" dt="2023-02-03T03:37:52.355" v="205" actId="478"/>
          <ac:grpSpMkLst>
            <pc:docMk/>
            <pc:sldMk cId="1701275540" sldId="305"/>
            <ac:grpSpMk id="35" creationId="{1CB98A37-DF7A-18AA-2E9A-50EB93748D01}"/>
          </ac:grpSpMkLst>
        </pc:grpChg>
        <pc:cxnChg chg="del mod">
          <ac:chgData name="松山 ファミリー" userId="9fadbf8cd42e59b5" providerId="LiveId" clId="{45F420EC-16EB-024B-9529-BDE6C054CB38}" dt="2023-02-03T03:37:47.860" v="201" actId="478"/>
          <ac:cxnSpMkLst>
            <pc:docMk/>
            <pc:sldMk cId="1701275540" sldId="305"/>
            <ac:cxnSpMk id="11" creationId="{2DC0A121-0BC1-02C3-867E-466C7B0C567F}"/>
          </ac:cxnSpMkLst>
        </pc:cxnChg>
        <pc:cxnChg chg="mod">
          <ac:chgData name="松山 ファミリー" userId="9fadbf8cd42e59b5" providerId="LiveId" clId="{45F420EC-16EB-024B-9529-BDE6C054CB38}" dt="2023-02-03T03:37:52.355" v="205" actId="478"/>
          <ac:cxnSpMkLst>
            <pc:docMk/>
            <pc:sldMk cId="1701275540" sldId="305"/>
            <ac:cxnSpMk id="14" creationId="{5C1F02A9-BEE4-41A2-F560-A141933CF4AF}"/>
          </ac:cxnSpMkLst>
        </pc:cxnChg>
        <pc:cxnChg chg="mod">
          <ac:chgData name="松山 ファミリー" userId="9fadbf8cd42e59b5" providerId="LiveId" clId="{45F420EC-16EB-024B-9529-BDE6C054CB38}" dt="2023-02-03T03:37:52.355" v="205" actId="478"/>
          <ac:cxnSpMkLst>
            <pc:docMk/>
            <pc:sldMk cId="1701275540" sldId="305"/>
            <ac:cxnSpMk id="17" creationId="{1536656D-AF3E-D588-C6CA-2C2FF308729A}"/>
          </ac:cxnSpMkLst>
        </pc:cxnChg>
      </pc:sldChg>
      <pc:sldChg chg="addSp delSp modSp add mod">
        <pc:chgData name="松山 ファミリー" userId="9fadbf8cd42e59b5" providerId="LiveId" clId="{45F420EC-16EB-024B-9529-BDE6C054CB38}" dt="2023-02-13T05:57:10.802" v="3581" actId="1076"/>
        <pc:sldMkLst>
          <pc:docMk/>
          <pc:sldMk cId="0" sldId="314"/>
        </pc:sldMkLst>
        <pc:spChg chg="del mod">
          <ac:chgData name="松山 ファミリー" userId="9fadbf8cd42e59b5" providerId="LiveId" clId="{45F420EC-16EB-024B-9529-BDE6C054CB38}" dt="2023-02-13T03:47:14.372" v="3366" actId="478"/>
          <ac:spMkLst>
            <pc:docMk/>
            <pc:sldMk cId="0" sldId="314"/>
            <ac:spMk id="2" creationId="{00000000-0000-0000-0000-000000000000}"/>
          </ac:spMkLst>
        </pc:spChg>
        <pc:spChg chg="del mod">
          <ac:chgData name="松山 ファミリー" userId="9fadbf8cd42e59b5" providerId="LiveId" clId="{45F420EC-16EB-024B-9529-BDE6C054CB38}" dt="2023-02-13T03:34:49.336" v="3234" actId="478"/>
          <ac:spMkLst>
            <pc:docMk/>
            <pc:sldMk cId="0" sldId="314"/>
            <ac:spMk id="28" creationId="{00000000-0000-0000-0000-000000000000}"/>
          </ac:spMkLst>
        </pc:spChg>
        <pc:spChg chg="add del mod">
          <ac:chgData name="松山 ファミリー" userId="9fadbf8cd42e59b5" providerId="LiveId" clId="{45F420EC-16EB-024B-9529-BDE6C054CB38}" dt="2023-02-13T03:39:16.284" v="3307" actId="478"/>
          <ac:spMkLst>
            <pc:docMk/>
            <pc:sldMk cId="0" sldId="314"/>
            <ac:spMk id="30" creationId="{7A80BCB0-078B-C3F4-378B-59A671DAD51B}"/>
          </ac:spMkLst>
        </pc:spChg>
        <pc:spChg chg="add del">
          <ac:chgData name="松山 ファミリー" userId="9fadbf8cd42e59b5" providerId="LiveId" clId="{45F420EC-16EB-024B-9529-BDE6C054CB38}" dt="2023-02-13T03:39:35.178" v="3309" actId="478"/>
          <ac:spMkLst>
            <pc:docMk/>
            <pc:sldMk cId="0" sldId="314"/>
            <ac:spMk id="31" creationId="{51F549DA-08B0-6C86-2139-FB77D5128A25}"/>
          </ac:spMkLst>
        </pc:spChg>
        <pc:spChg chg="add del mod">
          <ac:chgData name="松山 ファミリー" userId="9fadbf8cd42e59b5" providerId="LiveId" clId="{45F420EC-16EB-024B-9529-BDE6C054CB38}" dt="2023-02-13T03:40:20.156" v="3314" actId="478"/>
          <ac:spMkLst>
            <pc:docMk/>
            <pc:sldMk cId="0" sldId="314"/>
            <ac:spMk id="32" creationId="{B341C431-D482-CB2E-196C-B6ED06F643BF}"/>
          </ac:spMkLst>
        </pc:spChg>
        <pc:spChg chg="add mod">
          <ac:chgData name="松山 ファミリー" userId="9fadbf8cd42e59b5" providerId="LiveId" clId="{45F420EC-16EB-024B-9529-BDE6C054CB38}" dt="2023-02-13T03:40:49.001" v="3320" actId="14100"/>
          <ac:spMkLst>
            <pc:docMk/>
            <pc:sldMk cId="0" sldId="314"/>
            <ac:spMk id="33" creationId="{B83B7711-A93D-DFA3-85CB-84FC591E1F82}"/>
          </ac:spMkLst>
        </pc:spChg>
        <pc:spChg chg="add mod">
          <ac:chgData name="松山 ファミリー" userId="9fadbf8cd42e59b5" providerId="LiveId" clId="{45F420EC-16EB-024B-9529-BDE6C054CB38}" dt="2023-02-13T03:40:53.779" v="3322" actId="1076"/>
          <ac:spMkLst>
            <pc:docMk/>
            <pc:sldMk cId="0" sldId="314"/>
            <ac:spMk id="34" creationId="{BE2E5D9F-8418-D2ED-008B-C6EDC392EE81}"/>
          </ac:spMkLst>
        </pc:spChg>
        <pc:spChg chg="add mod">
          <ac:chgData name="松山 ファミリー" userId="9fadbf8cd42e59b5" providerId="LiveId" clId="{45F420EC-16EB-024B-9529-BDE6C054CB38}" dt="2023-02-13T03:40:57.033" v="3324" actId="1076"/>
          <ac:spMkLst>
            <pc:docMk/>
            <pc:sldMk cId="0" sldId="314"/>
            <ac:spMk id="35" creationId="{D52B2DD3-D9F6-FA7A-020C-A4D97F140151}"/>
          </ac:spMkLst>
        </pc:spChg>
        <pc:spChg chg="mod">
          <ac:chgData name="松山 ファミリー" userId="9fadbf8cd42e59b5" providerId="LiveId" clId="{45F420EC-16EB-024B-9529-BDE6C054CB38}" dt="2023-02-13T03:47:23.268" v="3367" actId="14100"/>
          <ac:spMkLst>
            <pc:docMk/>
            <pc:sldMk cId="0" sldId="314"/>
            <ac:spMk id="38" creationId="{00000000-0000-0000-0000-000000000000}"/>
          </ac:spMkLst>
        </pc:spChg>
        <pc:spChg chg="del">
          <ac:chgData name="松山 ファミリー" userId="9fadbf8cd42e59b5" providerId="LiveId" clId="{45F420EC-16EB-024B-9529-BDE6C054CB38}" dt="2023-02-13T03:38:49.602" v="3304" actId="478"/>
          <ac:spMkLst>
            <pc:docMk/>
            <pc:sldMk cId="0" sldId="314"/>
            <ac:spMk id="39" creationId="{00000000-0000-0000-0000-000000000000}"/>
          </ac:spMkLst>
        </pc:spChg>
        <pc:spChg chg="mod">
          <ac:chgData name="松山 ファミリー" userId="9fadbf8cd42e59b5" providerId="LiveId" clId="{45F420EC-16EB-024B-9529-BDE6C054CB38}" dt="2023-02-13T03:47:29.712" v="3368" actId="14100"/>
          <ac:spMkLst>
            <pc:docMk/>
            <pc:sldMk cId="0" sldId="314"/>
            <ac:spMk id="40" creationId="{00000000-0000-0000-0000-000000000000}"/>
          </ac:spMkLst>
        </pc:spChg>
        <pc:spChg chg="add mod">
          <ac:chgData name="松山 ファミリー" userId="9fadbf8cd42e59b5" providerId="LiveId" clId="{45F420EC-16EB-024B-9529-BDE6C054CB38}" dt="2023-02-13T03:41:01.038" v="3326" actId="1076"/>
          <ac:spMkLst>
            <pc:docMk/>
            <pc:sldMk cId="0" sldId="314"/>
            <ac:spMk id="41" creationId="{81BA5CE2-759C-BC09-53D6-DE87CB21A364}"/>
          </ac:spMkLst>
        </pc:spChg>
        <pc:spChg chg="add mod">
          <ac:chgData name="松山 ファミリー" userId="9fadbf8cd42e59b5" providerId="LiveId" clId="{45F420EC-16EB-024B-9529-BDE6C054CB38}" dt="2023-02-13T03:41:06.432" v="3328" actId="1076"/>
          <ac:spMkLst>
            <pc:docMk/>
            <pc:sldMk cId="0" sldId="314"/>
            <ac:spMk id="42" creationId="{A26290F7-EFEA-94E4-F262-BB9330B045C4}"/>
          </ac:spMkLst>
        </pc:spChg>
        <pc:spChg chg="add mod">
          <ac:chgData name="松山 ファミリー" userId="9fadbf8cd42e59b5" providerId="LiveId" clId="{45F420EC-16EB-024B-9529-BDE6C054CB38}" dt="2023-02-13T03:41:09.090" v="3330" actId="1076"/>
          <ac:spMkLst>
            <pc:docMk/>
            <pc:sldMk cId="0" sldId="314"/>
            <ac:spMk id="43" creationId="{34E32F56-A22F-4BB7-57D6-B4C420B3C688}"/>
          </ac:spMkLst>
        </pc:spChg>
        <pc:spChg chg="mod">
          <ac:chgData name="松山 ファミリー" userId="9fadbf8cd42e59b5" providerId="LiveId" clId="{45F420EC-16EB-024B-9529-BDE6C054CB38}" dt="2023-02-13T03:37:08.552" v="3286" actId="14100"/>
          <ac:spMkLst>
            <pc:docMk/>
            <pc:sldMk cId="0" sldId="314"/>
            <ac:spMk id="49" creationId="{00000000-0000-0000-0000-000000000000}"/>
          </ac:spMkLst>
        </pc:spChg>
        <pc:spChg chg="mod">
          <ac:chgData name="松山 ファミリー" userId="9fadbf8cd42e59b5" providerId="LiveId" clId="{45F420EC-16EB-024B-9529-BDE6C054CB38}" dt="2023-02-13T03:45:29.375" v="3363" actId="1076"/>
          <ac:spMkLst>
            <pc:docMk/>
            <pc:sldMk cId="0" sldId="314"/>
            <ac:spMk id="50" creationId="{00000000-0000-0000-0000-000000000000}"/>
          </ac:spMkLst>
        </pc:spChg>
        <pc:spChg chg="add mod">
          <ac:chgData name="松山 ファミリー" userId="9fadbf8cd42e59b5" providerId="LiveId" clId="{45F420EC-16EB-024B-9529-BDE6C054CB38}" dt="2023-02-13T03:41:11.561" v="3332" actId="1076"/>
          <ac:spMkLst>
            <pc:docMk/>
            <pc:sldMk cId="0" sldId="314"/>
            <ac:spMk id="51" creationId="{662A8E71-111C-C5C0-4AE2-D09177D9D56C}"/>
          </ac:spMkLst>
        </pc:spChg>
        <pc:spChg chg="mod">
          <ac:chgData name="松山 ファミリー" userId="9fadbf8cd42e59b5" providerId="LiveId" clId="{45F420EC-16EB-024B-9529-BDE6C054CB38}" dt="2023-02-13T04:46:16.557" v="3471" actId="1076"/>
          <ac:spMkLst>
            <pc:docMk/>
            <pc:sldMk cId="0" sldId="314"/>
            <ac:spMk id="55" creationId="{00000000-0000-0000-0000-000000000000}"/>
          </ac:spMkLst>
        </pc:spChg>
        <pc:spChg chg="add mod">
          <ac:chgData name="松山 ファミリー" userId="9fadbf8cd42e59b5" providerId="LiveId" clId="{45F420EC-16EB-024B-9529-BDE6C054CB38}" dt="2023-02-13T03:42:09.086" v="3339" actId="1076"/>
          <ac:spMkLst>
            <pc:docMk/>
            <pc:sldMk cId="0" sldId="314"/>
            <ac:spMk id="58" creationId="{8B27458A-16CB-0DEE-31E2-D2A07FE72B56}"/>
          </ac:spMkLst>
        </pc:spChg>
        <pc:spChg chg="mod">
          <ac:chgData name="松山 ファミリー" userId="9fadbf8cd42e59b5" providerId="LiveId" clId="{45F420EC-16EB-024B-9529-BDE6C054CB38}" dt="2023-02-13T03:37:46.815" v="3299" actId="1076"/>
          <ac:spMkLst>
            <pc:docMk/>
            <pc:sldMk cId="0" sldId="314"/>
            <ac:spMk id="59" creationId="{00000000-0000-0000-0000-000000000000}"/>
          </ac:spMkLst>
        </pc:spChg>
        <pc:spChg chg="add mod">
          <ac:chgData name="松山 ファミリー" userId="9fadbf8cd42e59b5" providerId="LiveId" clId="{45F420EC-16EB-024B-9529-BDE6C054CB38}" dt="2023-02-13T03:42:12.304" v="3341" actId="1076"/>
          <ac:spMkLst>
            <pc:docMk/>
            <pc:sldMk cId="0" sldId="314"/>
            <ac:spMk id="61" creationId="{0C7B4ED8-A6B3-E463-184F-07FF4D0F1F0D}"/>
          </ac:spMkLst>
        </pc:spChg>
        <pc:spChg chg="add mod">
          <ac:chgData name="松山 ファミリー" userId="9fadbf8cd42e59b5" providerId="LiveId" clId="{45F420EC-16EB-024B-9529-BDE6C054CB38}" dt="2023-02-13T03:42:15.868" v="3343" actId="1076"/>
          <ac:spMkLst>
            <pc:docMk/>
            <pc:sldMk cId="0" sldId="314"/>
            <ac:spMk id="62" creationId="{4431B442-2FD2-98C6-0F37-F53E953D78CD}"/>
          </ac:spMkLst>
        </pc:spChg>
        <pc:spChg chg="mod">
          <ac:chgData name="松山 ファミリー" userId="9fadbf8cd42e59b5" providerId="LiveId" clId="{45F420EC-16EB-024B-9529-BDE6C054CB38}" dt="2023-02-13T04:47:23.428" v="3507" actId="20577"/>
          <ac:spMkLst>
            <pc:docMk/>
            <pc:sldMk cId="0" sldId="314"/>
            <ac:spMk id="63" creationId="{00000000-0000-0000-0000-000000000000}"/>
          </ac:spMkLst>
        </pc:spChg>
        <pc:spChg chg="add del mod">
          <ac:chgData name="松山 ファミリー" userId="9fadbf8cd42e59b5" providerId="LiveId" clId="{45F420EC-16EB-024B-9529-BDE6C054CB38}" dt="2023-02-13T03:48:58.070" v="3384" actId="478"/>
          <ac:spMkLst>
            <pc:docMk/>
            <pc:sldMk cId="0" sldId="314"/>
            <ac:spMk id="72" creationId="{CA9A2CFC-0C8F-F146-0405-97B267E933E7}"/>
          </ac:spMkLst>
        </pc:spChg>
        <pc:spChg chg="mod">
          <ac:chgData name="松山 ファミリー" userId="9fadbf8cd42e59b5" providerId="LiveId" clId="{45F420EC-16EB-024B-9529-BDE6C054CB38}" dt="2023-02-13T04:06:34.371" v="3394"/>
          <ac:spMkLst>
            <pc:docMk/>
            <pc:sldMk cId="0" sldId="314"/>
            <ac:spMk id="80" creationId="{A0748287-F3C9-71C1-7CA8-A58878F664A1}"/>
          </ac:spMkLst>
        </pc:spChg>
        <pc:spChg chg="mod">
          <ac:chgData name="松山 ファミリー" userId="9fadbf8cd42e59b5" providerId="LiveId" clId="{45F420EC-16EB-024B-9529-BDE6C054CB38}" dt="2023-02-13T04:06:34.371" v="3394"/>
          <ac:spMkLst>
            <pc:docMk/>
            <pc:sldMk cId="0" sldId="314"/>
            <ac:spMk id="82" creationId="{CA8A2D94-75C2-BFB9-08E5-6D3101C99358}"/>
          </ac:spMkLst>
        </pc:spChg>
        <pc:spChg chg="mod">
          <ac:chgData name="松山 ファミリー" userId="9fadbf8cd42e59b5" providerId="LiveId" clId="{45F420EC-16EB-024B-9529-BDE6C054CB38}" dt="2023-02-13T04:06:34.371" v="3394"/>
          <ac:spMkLst>
            <pc:docMk/>
            <pc:sldMk cId="0" sldId="314"/>
            <ac:spMk id="83" creationId="{472CA2B6-A6BB-1128-E03B-DFE5E0764A5E}"/>
          </ac:spMkLst>
        </pc:spChg>
        <pc:spChg chg="mod">
          <ac:chgData name="松山 ファミリー" userId="9fadbf8cd42e59b5" providerId="LiveId" clId="{45F420EC-16EB-024B-9529-BDE6C054CB38}" dt="2023-02-13T04:06:34.371" v="3394"/>
          <ac:spMkLst>
            <pc:docMk/>
            <pc:sldMk cId="0" sldId="314"/>
            <ac:spMk id="84" creationId="{499335E6-081C-FD63-BE80-C7734C5BD110}"/>
          </ac:spMkLst>
        </pc:spChg>
        <pc:spChg chg="mod">
          <ac:chgData name="松山 ファミリー" userId="9fadbf8cd42e59b5" providerId="LiveId" clId="{45F420EC-16EB-024B-9529-BDE6C054CB38}" dt="2023-02-13T04:06:34.371" v="3394"/>
          <ac:spMkLst>
            <pc:docMk/>
            <pc:sldMk cId="0" sldId="314"/>
            <ac:spMk id="86" creationId="{ABB4AB3E-371B-CA4D-5A24-0116A6ADFDA1}"/>
          </ac:spMkLst>
        </pc:spChg>
        <pc:spChg chg="mod">
          <ac:chgData name="松山 ファミリー" userId="9fadbf8cd42e59b5" providerId="LiveId" clId="{45F420EC-16EB-024B-9529-BDE6C054CB38}" dt="2023-02-13T04:06:34.371" v="3394"/>
          <ac:spMkLst>
            <pc:docMk/>
            <pc:sldMk cId="0" sldId="314"/>
            <ac:spMk id="88" creationId="{E5678B3F-B8A6-5A2D-1C93-8DFF2552FC38}"/>
          </ac:spMkLst>
        </pc:spChg>
        <pc:spChg chg="mod">
          <ac:chgData name="松山 ファミリー" userId="9fadbf8cd42e59b5" providerId="LiveId" clId="{45F420EC-16EB-024B-9529-BDE6C054CB38}" dt="2023-02-13T04:06:34.371" v="3394"/>
          <ac:spMkLst>
            <pc:docMk/>
            <pc:sldMk cId="0" sldId="314"/>
            <ac:spMk id="89" creationId="{26B5DCD7-4300-9BCE-B166-E5DF0AC1842D}"/>
          </ac:spMkLst>
        </pc:spChg>
        <pc:spChg chg="mod">
          <ac:chgData name="松山 ファミリー" userId="9fadbf8cd42e59b5" providerId="LiveId" clId="{45F420EC-16EB-024B-9529-BDE6C054CB38}" dt="2023-02-13T04:06:34.371" v="3394"/>
          <ac:spMkLst>
            <pc:docMk/>
            <pc:sldMk cId="0" sldId="314"/>
            <ac:spMk id="90" creationId="{2645A287-5E67-7659-0611-C6F9CBEFCD36}"/>
          </ac:spMkLst>
        </pc:spChg>
        <pc:spChg chg="mod">
          <ac:chgData name="松山 ファミリー" userId="9fadbf8cd42e59b5" providerId="LiveId" clId="{45F420EC-16EB-024B-9529-BDE6C054CB38}" dt="2023-02-13T04:06:34.371" v="3394"/>
          <ac:spMkLst>
            <pc:docMk/>
            <pc:sldMk cId="0" sldId="314"/>
            <ac:spMk id="91" creationId="{4AAD4B68-B5CA-AAAA-72EE-2AFB4F05971B}"/>
          </ac:spMkLst>
        </pc:spChg>
        <pc:spChg chg="mod">
          <ac:chgData name="松山 ファミリー" userId="9fadbf8cd42e59b5" providerId="LiveId" clId="{45F420EC-16EB-024B-9529-BDE6C054CB38}" dt="2023-02-13T04:06:34.371" v="3394"/>
          <ac:spMkLst>
            <pc:docMk/>
            <pc:sldMk cId="0" sldId="314"/>
            <ac:spMk id="92" creationId="{AF6696B6-5226-337C-299D-E83774BA5F3E}"/>
          </ac:spMkLst>
        </pc:spChg>
        <pc:spChg chg="mod">
          <ac:chgData name="松山 ファミリー" userId="9fadbf8cd42e59b5" providerId="LiveId" clId="{45F420EC-16EB-024B-9529-BDE6C054CB38}" dt="2023-02-13T04:06:34.371" v="3394"/>
          <ac:spMkLst>
            <pc:docMk/>
            <pc:sldMk cId="0" sldId="314"/>
            <ac:spMk id="94" creationId="{8A5AC40C-09DC-D19C-B70E-D9F966214EC0}"/>
          </ac:spMkLst>
        </pc:spChg>
        <pc:spChg chg="mod">
          <ac:chgData name="松山 ファミリー" userId="9fadbf8cd42e59b5" providerId="LiveId" clId="{45F420EC-16EB-024B-9529-BDE6C054CB38}" dt="2023-02-13T04:06:34.371" v="3394"/>
          <ac:spMkLst>
            <pc:docMk/>
            <pc:sldMk cId="0" sldId="314"/>
            <ac:spMk id="95" creationId="{D473E6A9-C4B5-5932-A0EE-CA16FB1E2E20}"/>
          </ac:spMkLst>
        </pc:spChg>
        <pc:spChg chg="mod">
          <ac:chgData name="松山 ファミリー" userId="9fadbf8cd42e59b5" providerId="LiveId" clId="{45F420EC-16EB-024B-9529-BDE6C054CB38}" dt="2023-02-13T04:06:34.371" v="3394"/>
          <ac:spMkLst>
            <pc:docMk/>
            <pc:sldMk cId="0" sldId="314"/>
            <ac:spMk id="97" creationId="{117809A8-51AB-6D76-7444-CA89D50A8D04}"/>
          </ac:spMkLst>
        </pc:spChg>
        <pc:spChg chg="mod">
          <ac:chgData name="松山 ファミリー" userId="9fadbf8cd42e59b5" providerId="LiveId" clId="{45F420EC-16EB-024B-9529-BDE6C054CB38}" dt="2023-02-13T04:47:26.632" v="3508" actId="20577"/>
          <ac:spMkLst>
            <pc:docMk/>
            <pc:sldMk cId="0" sldId="314"/>
            <ac:spMk id="98" creationId="{DA245932-DEAB-D065-38E1-EC810138C9BE}"/>
          </ac:spMkLst>
        </pc:spChg>
        <pc:spChg chg="mod">
          <ac:chgData name="松山 ファミリー" userId="9fadbf8cd42e59b5" providerId="LiveId" clId="{45F420EC-16EB-024B-9529-BDE6C054CB38}" dt="2023-02-13T04:06:34.371" v="3394"/>
          <ac:spMkLst>
            <pc:docMk/>
            <pc:sldMk cId="0" sldId="314"/>
            <ac:spMk id="103" creationId="{47E81F30-3C9B-C4BB-4E94-879F749EF6CE}"/>
          </ac:spMkLst>
        </pc:spChg>
        <pc:spChg chg="mod">
          <ac:chgData name="松山 ファミリー" userId="9fadbf8cd42e59b5" providerId="LiveId" clId="{45F420EC-16EB-024B-9529-BDE6C054CB38}" dt="2023-02-13T04:06:34.371" v="3394"/>
          <ac:spMkLst>
            <pc:docMk/>
            <pc:sldMk cId="0" sldId="314"/>
            <ac:spMk id="104" creationId="{0D1FFE45-CF97-5AC2-15BC-8779871023E1}"/>
          </ac:spMkLst>
        </pc:spChg>
        <pc:spChg chg="mod">
          <ac:chgData name="松山 ファミリー" userId="9fadbf8cd42e59b5" providerId="LiveId" clId="{45F420EC-16EB-024B-9529-BDE6C054CB38}" dt="2023-02-13T04:06:34.371" v="3394"/>
          <ac:spMkLst>
            <pc:docMk/>
            <pc:sldMk cId="0" sldId="314"/>
            <ac:spMk id="105" creationId="{0AEE4BAC-FAD8-AD3E-E610-989AE431F2BA}"/>
          </ac:spMkLst>
        </pc:spChg>
        <pc:spChg chg="mod">
          <ac:chgData name="松山 ファミリー" userId="9fadbf8cd42e59b5" providerId="LiveId" clId="{45F420EC-16EB-024B-9529-BDE6C054CB38}" dt="2023-02-13T04:06:34.371" v="3394"/>
          <ac:spMkLst>
            <pc:docMk/>
            <pc:sldMk cId="0" sldId="314"/>
            <ac:spMk id="106" creationId="{DC54A98C-DF07-1D3D-11BA-A5E85D49F8D9}"/>
          </ac:spMkLst>
        </pc:spChg>
        <pc:spChg chg="add mod">
          <ac:chgData name="松山 ファミリー" userId="9fadbf8cd42e59b5" providerId="LiveId" clId="{45F420EC-16EB-024B-9529-BDE6C054CB38}" dt="2023-02-13T04:12:13.497" v="3402" actId="207"/>
          <ac:spMkLst>
            <pc:docMk/>
            <pc:sldMk cId="0" sldId="314"/>
            <ac:spMk id="107" creationId="{A2F6270E-9B9C-B07F-083D-CF4FC198A989}"/>
          </ac:spMkLst>
        </pc:spChg>
        <pc:spChg chg="add del mod">
          <ac:chgData name="松山 ファミリー" userId="9fadbf8cd42e59b5" providerId="LiveId" clId="{45F420EC-16EB-024B-9529-BDE6C054CB38}" dt="2023-02-13T04:12:35.161" v="3424" actId="478"/>
          <ac:spMkLst>
            <pc:docMk/>
            <pc:sldMk cId="0" sldId="314"/>
            <ac:spMk id="108" creationId="{837F8201-EC52-C17A-EFE7-86AE585A8544}"/>
          </ac:spMkLst>
        </pc:spChg>
        <pc:spChg chg="add mod">
          <ac:chgData name="松山 ファミリー" userId="9fadbf8cd42e59b5" providerId="LiveId" clId="{45F420EC-16EB-024B-9529-BDE6C054CB38}" dt="2023-02-13T04:12:59.544" v="3461" actId="1076"/>
          <ac:spMkLst>
            <pc:docMk/>
            <pc:sldMk cId="0" sldId="314"/>
            <ac:spMk id="109" creationId="{EE700134-4CD4-15E1-9AAE-67DAE99A6C82}"/>
          </ac:spMkLst>
        </pc:spChg>
        <pc:spChg chg="add mod">
          <ac:chgData name="松山 ファミリー" userId="9fadbf8cd42e59b5" providerId="LiveId" clId="{45F420EC-16EB-024B-9529-BDE6C054CB38}" dt="2023-02-13T04:46:54.432" v="3502" actId="20577"/>
          <ac:spMkLst>
            <pc:docMk/>
            <pc:sldMk cId="0" sldId="314"/>
            <ac:spMk id="116" creationId="{8424935A-E555-2533-91D2-B1769BCED34A}"/>
          </ac:spMkLst>
        </pc:spChg>
        <pc:spChg chg="add del mod">
          <ac:chgData name="松山 ファミリー" userId="9fadbf8cd42e59b5" providerId="LiveId" clId="{45F420EC-16EB-024B-9529-BDE6C054CB38}" dt="2023-02-13T04:47:45.524" v="3510" actId="478"/>
          <ac:spMkLst>
            <pc:docMk/>
            <pc:sldMk cId="0" sldId="314"/>
            <ac:spMk id="117" creationId="{6521B008-B99A-6E3A-7825-2BA695EA3C0F}"/>
          </ac:spMkLst>
        </pc:spChg>
        <pc:spChg chg="add del mod">
          <ac:chgData name="松山 ファミリー" userId="9fadbf8cd42e59b5" providerId="LiveId" clId="{45F420EC-16EB-024B-9529-BDE6C054CB38}" dt="2023-02-13T05:55:58.771" v="3532"/>
          <ac:spMkLst>
            <pc:docMk/>
            <pc:sldMk cId="0" sldId="314"/>
            <ac:spMk id="118" creationId="{F8859C1D-3204-2C18-B226-C807213893B8}"/>
          </ac:spMkLst>
        </pc:spChg>
        <pc:spChg chg="add mod">
          <ac:chgData name="松山 ファミリー" userId="9fadbf8cd42e59b5" providerId="LiveId" clId="{45F420EC-16EB-024B-9529-BDE6C054CB38}" dt="2023-02-13T05:57:10.802" v="3581" actId="1076"/>
          <ac:spMkLst>
            <pc:docMk/>
            <pc:sldMk cId="0" sldId="314"/>
            <ac:spMk id="119" creationId="{B6D81320-3F29-4CA6-04FE-02D590958168}"/>
          </ac:spMkLst>
        </pc:spChg>
        <pc:grpChg chg="add mod">
          <ac:chgData name="松山 ファミリー" userId="9fadbf8cd42e59b5" providerId="LiveId" clId="{45F420EC-16EB-024B-9529-BDE6C054CB38}" dt="2023-02-13T03:49:37.721" v="3390" actId="1076"/>
          <ac:grpSpMkLst>
            <pc:docMk/>
            <pc:sldMk cId="0" sldId="314"/>
            <ac:grpSpMk id="3" creationId="{963EA159-0CAB-A57A-CD33-A8198CF099BD}"/>
          </ac:grpSpMkLst>
        </pc:grpChg>
        <pc:grpChg chg="del">
          <ac:chgData name="松山 ファミリー" userId="9fadbf8cd42e59b5" providerId="LiveId" clId="{45F420EC-16EB-024B-9529-BDE6C054CB38}" dt="2023-02-13T03:32:06.173" v="3203" actId="478"/>
          <ac:grpSpMkLst>
            <pc:docMk/>
            <pc:sldMk cId="0" sldId="314"/>
            <ac:grpSpMk id="27" creationId="{00000000-0000-0000-0000-000000000000}"/>
          </ac:grpSpMkLst>
        </pc:grpChg>
        <pc:grpChg chg="mod">
          <ac:chgData name="松山 ファミリー" userId="9fadbf8cd42e59b5" providerId="LiveId" clId="{45F420EC-16EB-024B-9529-BDE6C054CB38}" dt="2023-02-13T03:40:30.846" v="3316" actId="478"/>
          <ac:grpSpMkLst>
            <pc:docMk/>
            <pc:sldMk cId="0" sldId="314"/>
            <ac:grpSpMk id="46" creationId="{00000000-0000-0000-0000-000000000000}"/>
          </ac:grpSpMkLst>
        </pc:grpChg>
        <pc:grpChg chg="add del mod">
          <ac:chgData name="松山 ファミリー" userId="9fadbf8cd42e59b5" providerId="LiveId" clId="{45F420EC-16EB-024B-9529-BDE6C054CB38}" dt="2023-02-13T03:40:30.846" v="3316" actId="478"/>
          <ac:grpSpMkLst>
            <pc:docMk/>
            <pc:sldMk cId="0" sldId="314"/>
            <ac:grpSpMk id="48" creationId="{00000000-0000-0000-0000-000000000000}"/>
          </ac:grpSpMkLst>
        </pc:grpChg>
        <pc:grpChg chg="add mod">
          <ac:chgData name="松山 ファミリー" userId="9fadbf8cd42e59b5" providerId="LiveId" clId="{45F420EC-16EB-024B-9529-BDE6C054CB38}" dt="2023-02-13T03:41:51.749" v="3335" actId="1076"/>
          <ac:grpSpMkLst>
            <pc:docMk/>
            <pc:sldMk cId="0" sldId="314"/>
            <ac:grpSpMk id="54" creationId="{05CAD095-856E-7D56-4FBA-312EE2EFEC4E}"/>
          </ac:grpSpMkLst>
        </pc:grpChg>
        <pc:grpChg chg="add">
          <ac:chgData name="松山 ファミリー" userId="9fadbf8cd42e59b5" providerId="LiveId" clId="{45F420EC-16EB-024B-9529-BDE6C054CB38}" dt="2023-02-13T03:41:57.484" v="3336" actId="164"/>
          <ac:grpSpMkLst>
            <pc:docMk/>
            <pc:sldMk cId="0" sldId="314"/>
            <ac:grpSpMk id="56" creationId="{28941098-7C18-901C-BE7F-6170C46FD6F8}"/>
          </ac:grpSpMkLst>
        </pc:grpChg>
        <pc:grpChg chg="add">
          <ac:chgData name="松山 ファミリー" userId="9fadbf8cd42e59b5" providerId="LiveId" clId="{45F420EC-16EB-024B-9529-BDE6C054CB38}" dt="2023-02-13T03:42:04.810" v="3337" actId="164"/>
          <ac:grpSpMkLst>
            <pc:docMk/>
            <pc:sldMk cId="0" sldId="314"/>
            <ac:grpSpMk id="57" creationId="{AD2829B5-E2D6-E8ED-C224-13846D8A608D}"/>
          </ac:grpSpMkLst>
        </pc:grpChg>
        <pc:grpChg chg="add">
          <ac:chgData name="松山 ファミリー" userId="9fadbf8cd42e59b5" providerId="LiveId" clId="{45F420EC-16EB-024B-9529-BDE6C054CB38}" dt="2023-02-13T03:42:21.037" v="3344" actId="164"/>
          <ac:grpSpMkLst>
            <pc:docMk/>
            <pc:sldMk cId="0" sldId="314"/>
            <ac:grpSpMk id="64" creationId="{90B6DB0F-3E29-B016-4E19-0D18C9AF56F6}"/>
          </ac:grpSpMkLst>
        </pc:grpChg>
        <pc:grpChg chg="add">
          <ac:chgData name="松山 ファミリー" userId="9fadbf8cd42e59b5" providerId="LiveId" clId="{45F420EC-16EB-024B-9529-BDE6C054CB38}" dt="2023-02-13T03:42:28.371" v="3345" actId="164"/>
          <ac:grpSpMkLst>
            <pc:docMk/>
            <pc:sldMk cId="0" sldId="314"/>
            <ac:grpSpMk id="65" creationId="{C789AA65-4C30-02F1-D8DD-9D72B63F11D5}"/>
          </ac:grpSpMkLst>
        </pc:grpChg>
        <pc:grpChg chg="add mod">
          <ac:chgData name="松山 ファミリー" userId="9fadbf8cd42e59b5" providerId="LiveId" clId="{45F420EC-16EB-024B-9529-BDE6C054CB38}" dt="2023-02-13T03:49:03.490" v="3385" actId="1076"/>
          <ac:grpSpMkLst>
            <pc:docMk/>
            <pc:sldMk cId="0" sldId="314"/>
            <ac:grpSpMk id="66" creationId="{D3822088-C440-E05C-7A2F-89C9963103CC}"/>
          </ac:grpSpMkLst>
        </pc:grpChg>
        <pc:grpChg chg="add mod">
          <ac:chgData name="松山 ファミリー" userId="9fadbf8cd42e59b5" providerId="LiveId" clId="{45F420EC-16EB-024B-9529-BDE6C054CB38}" dt="2023-02-13T04:45:37.310" v="3464" actId="1076"/>
          <ac:grpSpMkLst>
            <pc:docMk/>
            <pc:sldMk cId="0" sldId="314"/>
            <ac:grpSpMk id="74" creationId="{F510A7AF-165F-8232-8F7D-9A04FED33E08}"/>
          </ac:grpSpMkLst>
        </pc:grpChg>
        <pc:grpChg chg="add mod">
          <ac:chgData name="松山 ファミリー" userId="9fadbf8cd42e59b5" providerId="LiveId" clId="{45F420EC-16EB-024B-9529-BDE6C054CB38}" dt="2023-02-13T04:45:57.955" v="3468" actId="1076"/>
          <ac:grpSpMkLst>
            <pc:docMk/>
            <pc:sldMk cId="0" sldId="314"/>
            <ac:grpSpMk id="75" creationId="{5BC263E3-969B-A859-F1DE-92794DDDCA1B}"/>
          </ac:grpSpMkLst>
        </pc:grpChg>
        <pc:grpChg chg="mod">
          <ac:chgData name="松山 ファミリー" userId="9fadbf8cd42e59b5" providerId="LiveId" clId="{45F420EC-16EB-024B-9529-BDE6C054CB38}" dt="2023-02-13T04:06:34.371" v="3394"/>
          <ac:grpSpMkLst>
            <pc:docMk/>
            <pc:sldMk cId="0" sldId="314"/>
            <ac:grpSpMk id="76" creationId="{C71BD822-D24D-AF39-CE75-B1188786178C}"/>
          </ac:grpSpMkLst>
        </pc:grpChg>
        <pc:grpChg chg="mod">
          <ac:chgData name="松山 ファミリー" userId="9fadbf8cd42e59b5" providerId="LiveId" clId="{45F420EC-16EB-024B-9529-BDE6C054CB38}" dt="2023-02-13T04:06:34.371" v="3394"/>
          <ac:grpSpMkLst>
            <pc:docMk/>
            <pc:sldMk cId="0" sldId="314"/>
            <ac:grpSpMk id="77" creationId="{9F6039FB-EB10-1E76-DF3F-B6476ED0ABCB}"/>
          </ac:grpSpMkLst>
        </pc:grpChg>
        <pc:grpChg chg="mod">
          <ac:chgData name="松山 ファミリー" userId="9fadbf8cd42e59b5" providerId="LiveId" clId="{45F420EC-16EB-024B-9529-BDE6C054CB38}" dt="2023-02-13T04:06:34.371" v="3394"/>
          <ac:grpSpMkLst>
            <pc:docMk/>
            <pc:sldMk cId="0" sldId="314"/>
            <ac:grpSpMk id="78" creationId="{89B58F57-F0DC-6173-5CB0-5470F3FB724E}"/>
          </ac:grpSpMkLst>
        </pc:grpChg>
        <pc:grpChg chg="mod">
          <ac:chgData name="松山 ファミリー" userId="9fadbf8cd42e59b5" providerId="LiveId" clId="{45F420EC-16EB-024B-9529-BDE6C054CB38}" dt="2023-02-13T04:06:34.371" v="3394"/>
          <ac:grpSpMkLst>
            <pc:docMk/>
            <pc:sldMk cId="0" sldId="314"/>
            <ac:grpSpMk id="79" creationId="{135F358D-BC22-838C-5165-7AC60C09DD84}"/>
          </ac:grpSpMkLst>
        </pc:grpChg>
        <pc:grpChg chg="mod">
          <ac:chgData name="松山 ファミリー" userId="9fadbf8cd42e59b5" providerId="LiveId" clId="{45F420EC-16EB-024B-9529-BDE6C054CB38}" dt="2023-02-13T04:06:34.371" v="3394"/>
          <ac:grpSpMkLst>
            <pc:docMk/>
            <pc:sldMk cId="0" sldId="314"/>
            <ac:grpSpMk id="81" creationId="{9BAB45E6-2564-320A-2122-6D608C585064}"/>
          </ac:grpSpMkLst>
        </pc:grpChg>
        <pc:grpChg chg="mod">
          <ac:chgData name="松山 ファミリー" userId="9fadbf8cd42e59b5" providerId="LiveId" clId="{45F420EC-16EB-024B-9529-BDE6C054CB38}" dt="2023-02-13T04:06:34.371" v="3394"/>
          <ac:grpSpMkLst>
            <pc:docMk/>
            <pc:sldMk cId="0" sldId="314"/>
            <ac:grpSpMk id="85" creationId="{40F7B972-2246-BFA1-B53E-D97441BA1083}"/>
          </ac:grpSpMkLst>
        </pc:grpChg>
        <pc:grpChg chg="mod">
          <ac:chgData name="松山 ファミリー" userId="9fadbf8cd42e59b5" providerId="LiveId" clId="{45F420EC-16EB-024B-9529-BDE6C054CB38}" dt="2023-02-13T04:06:34.371" v="3394"/>
          <ac:grpSpMkLst>
            <pc:docMk/>
            <pc:sldMk cId="0" sldId="314"/>
            <ac:grpSpMk id="87" creationId="{E9DAF2C7-5DF3-7F4F-C314-EB85D66ABBC8}"/>
          </ac:grpSpMkLst>
        </pc:grpChg>
        <pc:grpChg chg="mod">
          <ac:chgData name="松山 ファミリー" userId="9fadbf8cd42e59b5" providerId="LiveId" clId="{45F420EC-16EB-024B-9529-BDE6C054CB38}" dt="2023-02-13T04:06:34.371" v="3394"/>
          <ac:grpSpMkLst>
            <pc:docMk/>
            <pc:sldMk cId="0" sldId="314"/>
            <ac:grpSpMk id="93" creationId="{29BB358C-8B35-6E48-58CD-96E6F9F2766B}"/>
          </ac:grpSpMkLst>
        </pc:grpChg>
        <pc:grpChg chg="mod">
          <ac:chgData name="松山 ファミリー" userId="9fadbf8cd42e59b5" providerId="LiveId" clId="{45F420EC-16EB-024B-9529-BDE6C054CB38}" dt="2023-02-13T04:06:34.371" v="3394"/>
          <ac:grpSpMkLst>
            <pc:docMk/>
            <pc:sldMk cId="0" sldId="314"/>
            <ac:grpSpMk id="100" creationId="{2E9D11B0-3C35-3B57-05F6-1F78F810DDA7}"/>
          </ac:grpSpMkLst>
        </pc:grpChg>
        <pc:grpChg chg="add mod">
          <ac:chgData name="松山 ファミリー" userId="9fadbf8cd42e59b5" providerId="LiveId" clId="{45F420EC-16EB-024B-9529-BDE6C054CB38}" dt="2023-02-13T04:46:12.435" v="3470" actId="1076"/>
          <ac:grpSpMkLst>
            <pc:docMk/>
            <pc:sldMk cId="0" sldId="314"/>
            <ac:grpSpMk id="114" creationId="{3EB23659-841A-5712-64F5-C824C04D65F9}"/>
          </ac:grpSpMkLst>
        </pc:grpChg>
        <pc:cxnChg chg="mod">
          <ac:chgData name="松山 ファミリー" userId="9fadbf8cd42e59b5" providerId="LiveId" clId="{45F420EC-16EB-024B-9529-BDE6C054CB38}" dt="2023-02-13T03:34:10.977" v="3227" actId="167"/>
          <ac:cxnSpMkLst>
            <pc:docMk/>
            <pc:sldMk cId="0" sldId="314"/>
            <ac:cxnSpMk id="44" creationId="{00000000-0000-0000-0000-000000000000}"/>
          </ac:cxnSpMkLst>
        </pc:cxnChg>
        <pc:cxnChg chg="mod">
          <ac:chgData name="松山 ファミリー" userId="9fadbf8cd42e59b5" providerId="LiveId" clId="{45F420EC-16EB-024B-9529-BDE6C054CB38}" dt="2023-02-13T03:34:00.915" v="3224" actId="208"/>
          <ac:cxnSpMkLst>
            <pc:docMk/>
            <pc:sldMk cId="0" sldId="314"/>
            <ac:cxnSpMk id="45" creationId="{00000000-0000-0000-0000-000000000000}"/>
          </ac:cxnSpMkLst>
        </pc:cxnChg>
        <pc:cxnChg chg="add del mod">
          <ac:chgData name="松山 ファミリー" userId="9fadbf8cd42e59b5" providerId="LiveId" clId="{45F420EC-16EB-024B-9529-BDE6C054CB38}" dt="2023-02-13T03:49:14.364" v="3387" actId="167"/>
          <ac:cxnSpMkLst>
            <pc:docMk/>
            <pc:sldMk cId="0" sldId="314"/>
            <ac:cxnSpMk id="47" creationId="{00000000-0000-0000-0000-000000000000}"/>
          </ac:cxnSpMkLst>
        </pc:cxnChg>
        <pc:cxnChg chg="mod">
          <ac:chgData name="松山 ファミリー" userId="9fadbf8cd42e59b5" providerId="LiveId" clId="{45F420EC-16EB-024B-9529-BDE6C054CB38}" dt="2023-02-13T03:47:09.151" v="3365" actId="1076"/>
          <ac:cxnSpMkLst>
            <pc:docMk/>
            <pc:sldMk cId="0" sldId="314"/>
            <ac:cxnSpMk id="52" creationId="{00000000-0000-0000-0000-000000000000}"/>
          </ac:cxnSpMkLst>
        </pc:cxnChg>
        <pc:cxnChg chg="del mod">
          <ac:chgData name="松山 ファミリー" userId="9fadbf8cd42e59b5" providerId="LiveId" clId="{45F420EC-16EB-024B-9529-BDE6C054CB38}" dt="2023-02-13T03:36:26.816" v="3274" actId="478"/>
          <ac:cxnSpMkLst>
            <pc:docMk/>
            <pc:sldMk cId="0" sldId="314"/>
            <ac:cxnSpMk id="53" creationId="{00000000-0000-0000-0000-000000000000}"/>
          </ac:cxnSpMkLst>
        </pc:cxnChg>
        <pc:cxnChg chg="del mod">
          <ac:chgData name="松山 ファミリー" userId="9fadbf8cd42e59b5" providerId="LiveId" clId="{45F420EC-16EB-024B-9529-BDE6C054CB38}" dt="2023-02-13T03:34:34.519" v="3230" actId="478"/>
          <ac:cxnSpMkLst>
            <pc:docMk/>
            <pc:sldMk cId="0" sldId="314"/>
            <ac:cxnSpMk id="60" creationId="{00000000-0000-0000-0000-000000000000}"/>
          </ac:cxnSpMkLst>
        </pc:cxnChg>
        <pc:cxnChg chg="mod">
          <ac:chgData name="松山 ファミリー" userId="9fadbf8cd42e59b5" providerId="LiveId" clId="{45F420EC-16EB-024B-9529-BDE6C054CB38}" dt="2023-02-13T04:06:34.371" v="3394"/>
          <ac:cxnSpMkLst>
            <pc:docMk/>
            <pc:sldMk cId="0" sldId="314"/>
            <ac:cxnSpMk id="96" creationId="{1FEBCB3B-22F3-E92F-3BDA-7C7D6E542C01}"/>
          </ac:cxnSpMkLst>
        </pc:cxnChg>
        <pc:cxnChg chg="mod">
          <ac:chgData name="松山 ファミリー" userId="9fadbf8cd42e59b5" providerId="LiveId" clId="{45F420EC-16EB-024B-9529-BDE6C054CB38}" dt="2023-02-13T04:06:34.371" v="3394"/>
          <ac:cxnSpMkLst>
            <pc:docMk/>
            <pc:sldMk cId="0" sldId="314"/>
            <ac:cxnSpMk id="99" creationId="{9D32AAC2-D621-AE47-E249-469EBAB121F4}"/>
          </ac:cxnSpMkLst>
        </pc:cxnChg>
        <pc:cxnChg chg="mod">
          <ac:chgData name="松山 ファミリー" userId="9fadbf8cd42e59b5" providerId="LiveId" clId="{45F420EC-16EB-024B-9529-BDE6C054CB38}" dt="2023-02-13T04:06:34.371" v="3394"/>
          <ac:cxnSpMkLst>
            <pc:docMk/>
            <pc:sldMk cId="0" sldId="314"/>
            <ac:cxnSpMk id="101" creationId="{1E649183-D739-1656-6610-341DE975EFCD}"/>
          </ac:cxnSpMkLst>
        </pc:cxnChg>
        <pc:cxnChg chg="mod">
          <ac:chgData name="松山 ファミリー" userId="9fadbf8cd42e59b5" providerId="LiveId" clId="{45F420EC-16EB-024B-9529-BDE6C054CB38}" dt="2023-02-13T04:06:34.371" v="3394"/>
          <ac:cxnSpMkLst>
            <pc:docMk/>
            <pc:sldMk cId="0" sldId="314"/>
            <ac:cxnSpMk id="102" creationId="{0DD7A548-F4A5-5386-6994-044EBBA9B005}"/>
          </ac:cxnSpMkLst>
        </pc:cxnChg>
        <pc:cxnChg chg="add">
          <ac:chgData name="松山 ファミリー" userId="9fadbf8cd42e59b5" providerId="LiveId" clId="{45F420EC-16EB-024B-9529-BDE6C054CB38}" dt="2023-02-13T04:13:07.723" v="3462" actId="11529"/>
          <ac:cxnSpMkLst>
            <pc:docMk/>
            <pc:sldMk cId="0" sldId="314"/>
            <ac:cxnSpMk id="111" creationId="{B9D6643D-8B9A-7EA4-099B-4D91A1A515A3}"/>
          </ac:cxnSpMkLst>
        </pc:cxnChg>
        <pc:cxnChg chg="add mod">
          <ac:chgData name="松山 ファミリー" userId="9fadbf8cd42e59b5" providerId="LiveId" clId="{45F420EC-16EB-024B-9529-BDE6C054CB38}" dt="2023-02-13T04:46:21.979" v="3473" actId="14100"/>
          <ac:cxnSpMkLst>
            <pc:docMk/>
            <pc:sldMk cId="0" sldId="314"/>
            <ac:cxnSpMk id="113" creationId="{8CFF4B1A-0B8C-9D25-C2F2-7C50E7FDE62D}"/>
          </ac:cxnSpMkLst>
        </pc:cxnChg>
      </pc:sldChg>
      <pc:sldChg chg="addSp delSp modSp mod ord">
        <pc:chgData name="松山 ファミリー" userId="9fadbf8cd42e59b5" providerId="LiveId" clId="{45F420EC-16EB-024B-9529-BDE6C054CB38}" dt="2023-02-13T02:30:40.721" v="2635" actId="20577"/>
        <pc:sldMkLst>
          <pc:docMk/>
          <pc:sldMk cId="3022161083" sldId="318"/>
        </pc:sldMkLst>
        <pc:spChg chg="mod">
          <ac:chgData name="松山 ファミリー" userId="9fadbf8cd42e59b5" providerId="LiveId" clId="{45F420EC-16EB-024B-9529-BDE6C054CB38}" dt="2023-02-03T05:42:32.712" v="1082" actId="20577"/>
          <ac:spMkLst>
            <pc:docMk/>
            <pc:sldMk cId="3022161083" sldId="318"/>
            <ac:spMk id="2" creationId="{3A38DEEB-4F35-C74D-A1EF-98140184822C}"/>
          </ac:spMkLst>
        </pc:spChg>
        <pc:spChg chg="add del mod topLvl">
          <ac:chgData name="松山 ファミリー" userId="9fadbf8cd42e59b5" providerId="LiveId" clId="{45F420EC-16EB-024B-9529-BDE6C054CB38}" dt="2023-02-13T00:44:06.575" v="2617" actId="20577"/>
          <ac:spMkLst>
            <pc:docMk/>
            <pc:sldMk cId="3022161083" sldId="318"/>
            <ac:spMk id="4" creationId="{C8016B18-539A-A648-BE31-1363A2143D1E}"/>
          </ac:spMkLst>
        </pc:spChg>
        <pc:spChg chg="del">
          <ac:chgData name="松山 ファミリー" userId="9fadbf8cd42e59b5" providerId="LiveId" clId="{45F420EC-16EB-024B-9529-BDE6C054CB38}" dt="2023-02-03T04:11:42.655" v="804" actId="478"/>
          <ac:spMkLst>
            <pc:docMk/>
            <pc:sldMk cId="3022161083" sldId="318"/>
            <ac:spMk id="6" creationId="{C8841110-A296-CFEE-F8FA-174B7AFD1E03}"/>
          </ac:spMkLst>
        </pc:spChg>
        <pc:spChg chg="add mod">
          <ac:chgData name="松山 ファミリー" userId="9fadbf8cd42e59b5" providerId="LiveId" clId="{45F420EC-16EB-024B-9529-BDE6C054CB38}" dt="2023-02-13T00:40:34.847" v="2607" actId="1076"/>
          <ac:spMkLst>
            <pc:docMk/>
            <pc:sldMk cId="3022161083" sldId="318"/>
            <ac:spMk id="7" creationId="{E40293C9-53EF-EE44-B1E7-D65B087E54B4}"/>
          </ac:spMkLst>
        </pc:spChg>
        <pc:spChg chg="add mod topLvl">
          <ac:chgData name="松山 ファミリー" userId="9fadbf8cd42e59b5" providerId="LiveId" clId="{45F420EC-16EB-024B-9529-BDE6C054CB38}" dt="2023-02-03T04:25:41.791" v="894" actId="1076"/>
          <ac:spMkLst>
            <pc:docMk/>
            <pc:sldMk cId="3022161083" sldId="318"/>
            <ac:spMk id="8" creationId="{9047F47E-BEB4-5453-171E-AFADF0FB6B95}"/>
          </ac:spMkLst>
        </pc:spChg>
        <pc:spChg chg="add mod topLvl">
          <ac:chgData name="松山 ファミリー" userId="9fadbf8cd42e59b5" providerId="LiveId" clId="{45F420EC-16EB-024B-9529-BDE6C054CB38}" dt="2023-02-03T04:24:14.303" v="887" actId="165"/>
          <ac:spMkLst>
            <pc:docMk/>
            <pc:sldMk cId="3022161083" sldId="318"/>
            <ac:spMk id="11" creationId="{5A33B20B-B18C-B36D-8574-5255066409F3}"/>
          </ac:spMkLst>
        </pc:spChg>
        <pc:spChg chg="add mod topLvl">
          <ac:chgData name="松山 ファミリー" userId="9fadbf8cd42e59b5" providerId="LiveId" clId="{45F420EC-16EB-024B-9529-BDE6C054CB38}" dt="2023-02-03T04:24:14.303" v="887" actId="165"/>
          <ac:spMkLst>
            <pc:docMk/>
            <pc:sldMk cId="3022161083" sldId="318"/>
            <ac:spMk id="12" creationId="{B58F6DD3-369A-481C-94E6-5441DDE171FD}"/>
          </ac:spMkLst>
        </pc:spChg>
        <pc:spChg chg="del">
          <ac:chgData name="松山 ファミリー" userId="9fadbf8cd42e59b5" providerId="LiveId" clId="{45F420EC-16EB-024B-9529-BDE6C054CB38}" dt="2023-02-03T04:11:44.349" v="805" actId="478"/>
          <ac:spMkLst>
            <pc:docMk/>
            <pc:sldMk cId="3022161083" sldId="318"/>
            <ac:spMk id="13" creationId="{FA65DA88-3241-3F99-359F-69D636B3818B}"/>
          </ac:spMkLst>
        </pc:spChg>
        <pc:spChg chg="del">
          <ac:chgData name="松山 ファミリー" userId="9fadbf8cd42e59b5" providerId="LiveId" clId="{45F420EC-16EB-024B-9529-BDE6C054CB38}" dt="2023-02-03T04:11:45.614" v="806" actId="478"/>
          <ac:spMkLst>
            <pc:docMk/>
            <pc:sldMk cId="3022161083" sldId="318"/>
            <ac:spMk id="15" creationId="{8A9B0758-3071-CA5A-D0BC-907C4CBC5121}"/>
          </ac:spMkLst>
        </pc:spChg>
        <pc:spChg chg="add mod topLvl">
          <ac:chgData name="松山 ファミリー" userId="9fadbf8cd42e59b5" providerId="LiveId" clId="{45F420EC-16EB-024B-9529-BDE6C054CB38}" dt="2023-02-03T04:25:44.603" v="895" actId="1076"/>
          <ac:spMkLst>
            <pc:docMk/>
            <pc:sldMk cId="3022161083" sldId="318"/>
            <ac:spMk id="16" creationId="{E6421B87-3B4D-7B80-8631-5D23345F31AC}"/>
          </ac:spMkLst>
        </pc:spChg>
        <pc:spChg chg="del mod">
          <ac:chgData name="松山 ファミリー" userId="9fadbf8cd42e59b5" providerId="LiveId" clId="{45F420EC-16EB-024B-9529-BDE6C054CB38}" dt="2023-02-03T04:11:47.581" v="808" actId="478"/>
          <ac:spMkLst>
            <pc:docMk/>
            <pc:sldMk cId="3022161083" sldId="318"/>
            <ac:spMk id="17" creationId="{8FCAA080-9835-C60E-6D22-1F735C7F86C5}"/>
          </ac:spMkLst>
        </pc:spChg>
        <pc:spChg chg="add mod topLvl">
          <ac:chgData name="松山 ファミリー" userId="9fadbf8cd42e59b5" providerId="LiveId" clId="{45F420EC-16EB-024B-9529-BDE6C054CB38}" dt="2023-02-03T04:23:56.996" v="884" actId="165"/>
          <ac:spMkLst>
            <pc:docMk/>
            <pc:sldMk cId="3022161083" sldId="318"/>
            <ac:spMk id="19" creationId="{69C443EB-9CE0-F586-E5AB-120D23BABC25}"/>
          </ac:spMkLst>
        </pc:spChg>
        <pc:spChg chg="del">
          <ac:chgData name="松山 ファミリー" userId="9fadbf8cd42e59b5" providerId="LiveId" clId="{45F420EC-16EB-024B-9529-BDE6C054CB38}" dt="2023-02-03T04:11:51.037" v="810" actId="478"/>
          <ac:spMkLst>
            <pc:docMk/>
            <pc:sldMk cId="3022161083" sldId="318"/>
            <ac:spMk id="20" creationId="{3D6AC450-5FEC-8403-0D85-E59AC4F8B788}"/>
          </ac:spMkLst>
        </pc:spChg>
        <pc:spChg chg="del mod">
          <ac:chgData name="松山 ファミリー" userId="9fadbf8cd42e59b5" providerId="LiveId" clId="{45F420EC-16EB-024B-9529-BDE6C054CB38}" dt="2023-02-03T04:11:53.620" v="812" actId="478"/>
          <ac:spMkLst>
            <pc:docMk/>
            <pc:sldMk cId="3022161083" sldId="318"/>
            <ac:spMk id="25" creationId="{BB71BE9F-8603-C8AF-74A4-70AD786B00AA}"/>
          </ac:spMkLst>
        </pc:spChg>
        <pc:spChg chg="add mod topLvl">
          <ac:chgData name="松山 ファミリー" userId="9fadbf8cd42e59b5" providerId="LiveId" clId="{45F420EC-16EB-024B-9529-BDE6C054CB38}" dt="2023-02-03T04:23:56.996" v="884" actId="165"/>
          <ac:spMkLst>
            <pc:docMk/>
            <pc:sldMk cId="3022161083" sldId="318"/>
            <ac:spMk id="27" creationId="{52381B7E-7436-31B5-71FE-3B9CADF54985}"/>
          </ac:spMkLst>
        </pc:spChg>
        <pc:spChg chg="del">
          <ac:chgData name="松山 ファミリー" userId="9fadbf8cd42e59b5" providerId="LiveId" clId="{45F420EC-16EB-024B-9529-BDE6C054CB38}" dt="2023-02-03T04:11:58.375" v="815" actId="478"/>
          <ac:spMkLst>
            <pc:docMk/>
            <pc:sldMk cId="3022161083" sldId="318"/>
            <ac:spMk id="28" creationId="{41277CE7-C386-B175-A745-0C7343F3C440}"/>
          </ac:spMkLst>
        </pc:spChg>
        <pc:spChg chg="add mod">
          <ac:chgData name="松山 ファミリー" userId="9fadbf8cd42e59b5" providerId="LiveId" clId="{45F420EC-16EB-024B-9529-BDE6C054CB38}" dt="2023-02-03T04:25:38.479" v="893" actId="1076"/>
          <ac:spMkLst>
            <pc:docMk/>
            <pc:sldMk cId="3022161083" sldId="318"/>
            <ac:spMk id="33" creationId="{9A1F430D-3E74-A33D-5CAF-7318266C0A40}"/>
          </ac:spMkLst>
        </pc:spChg>
        <pc:spChg chg="del">
          <ac:chgData name="松山 ファミリー" userId="9fadbf8cd42e59b5" providerId="LiveId" clId="{45F420EC-16EB-024B-9529-BDE6C054CB38}" dt="2023-02-03T04:11:59.688" v="816" actId="478"/>
          <ac:spMkLst>
            <pc:docMk/>
            <pc:sldMk cId="3022161083" sldId="318"/>
            <ac:spMk id="34" creationId="{A975B672-2F0A-7CF8-3DA2-8555D63EDF87}"/>
          </ac:spMkLst>
        </pc:spChg>
        <pc:spChg chg="add del mod topLvl">
          <ac:chgData name="松山 ファミリー" userId="9fadbf8cd42e59b5" providerId="LiveId" clId="{45F420EC-16EB-024B-9529-BDE6C054CB38}" dt="2023-02-03T04:13:30.536" v="835" actId="478"/>
          <ac:spMkLst>
            <pc:docMk/>
            <pc:sldMk cId="3022161083" sldId="318"/>
            <ac:spMk id="35" creationId="{FFBF0B7F-1CAB-D360-1F7E-6FB264F7DEAB}"/>
          </ac:spMkLst>
        </pc:spChg>
        <pc:spChg chg="del mod topLvl">
          <ac:chgData name="松山 ファミリー" userId="9fadbf8cd42e59b5" providerId="LiveId" clId="{45F420EC-16EB-024B-9529-BDE6C054CB38}" dt="2023-02-03T04:12:42.900" v="820" actId="478"/>
          <ac:spMkLst>
            <pc:docMk/>
            <pc:sldMk cId="3022161083" sldId="318"/>
            <ac:spMk id="37" creationId="{AD19C457-1FA8-7E1D-F1FD-14A9ACD7732E}"/>
          </ac:spMkLst>
        </pc:spChg>
        <pc:spChg chg="add mod">
          <ac:chgData name="松山 ファミリー" userId="9fadbf8cd42e59b5" providerId="LiveId" clId="{45F420EC-16EB-024B-9529-BDE6C054CB38}" dt="2023-02-13T02:30:40.721" v="2635" actId="20577"/>
          <ac:spMkLst>
            <pc:docMk/>
            <pc:sldMk cId="3022161083" sldId="318"/>
            <ac:spMk id="38" creationId="{7309D887-73E5-C322-97CF-256427843FDA}"/>
          </ac:spMkLst>
        </pc:spChg>
        <pc:grpChg chg="add mod">
          <ac:chgData name="松山 ファミリー" userId="9fadbf8cd42e59b5" providerId="LiveId" clId="{45F420EC-16EB-024B-9529-BDE6C054CB38}" dt="2023-02-13T00:40:55.576" v="2609" actId="1076"/>
          <ac:grpSpMkLst>
            <pc:docMk/>
            <pc:sldMk cId="3022161083" sldId="318"/>
            <ac:grpSpMk id="5" creationId="{A2CAC44B-F92E-FC1C-7C69-C3831BF7F6BF}"/>
          </ac:grpSpMkLst>
        </pc:grpChg>
        <pc:grpChg chg="del">
          <ac:chgData name="松山 ファミリー" userId="9fadbf8cd42e59b5" providerId="LiveId" clId="{45F420EC-16EB-024B-9529-BDE6C054CB38}" dt="2023-02-03T04:11:58.375" v="815" actId="478"/>
          <ac:grpSpMkLst>
            <pc:docMk/>
            <pc:sldMk cId="3022161083" sldId="318"/>
            <ac:grpSpMk id="5" creationId="{A2D179A7-76EA-EA98-7934-38179F95EF41}"/>
          </ac:grpSpMkLst>
        </pc:grpChg>
        <pc:grpChg chg="add del mod">
          <ac:chgData name="松山 ファミリー" userId="9fadbf8cd42e59b5" providerId="LiveId" clId="{45F420EC-16EB-024B-9529-BDE6C054CB38}" dt="2023-02-03T04:24:14.303" v="887" actId="165"/>
          <ac:grpSpMkLst>
            <pc:docMk/>
            <pc:sldMk cId="3022161083" sldId="318"/>
            <ac:grpSpMk id="14" creationId="{0311DE90-AD3F-A33E-9652-00A0BFF84260}"/>
          </ac:grpSpMkLst>
        </pc:grpChg>
        <pc:grpChg chg="del">
          <ac:chgData name="松山 ファミリー" userId="9fadbf8cd42e59b5" providerId="LiveId" clId="{45F420EC-16EB-024B-9529-BDE6C054CB38}" dt="2023-02-03T04:11:59.688" v="816" actId="478"/>
          <ac:grpSpMkLst>
            <pc:docMk/>
            <pc:sldMk cId="3022161083" sldId="318"/>
            <ac:grpSpMk id="22" creationId="{91A32734-20CB-711B-1C83-DE43602ADE73}"/>
          </ac:grpSpMkLst>
        </pc:grpChg>
        <pc:grpChg chg="add del mod">
          <ac:chgData name="松山 ファミリー" userId="9fadbf8cd42e59b5" providerId="LiveId" clId="{45F420EC-16EB-024B-9529-BDE6C054CB38}" dt="2023-02-03T04:23:56.996" v="884" actId="165"/>
          <ac:grpSpMkLst>
            <pc:docMk/>
            <pc:sldMk cId="3022161083" sldId="318"/>
            <ac:grpSpMk id="29" creationId="{286608FE-682E-AC64-7901-D1AB22320CB0}"/>
          </ac:grpSpMkLst>
        </pc:grpChg>
        <pc:grpChg chg="add mod">
          <ac:chgData name="松山 ファミリー" userId="9fadbf8cd42e59b5" providerId="LiveId" clId="{45F420EC-16EB-024B-9529-BDE6C054CB38}" dt="2023-02-03T04:25:57.214" v="897" actId="1076"/>
          <ac:grpSpMkLst>
            <pc:docMk/>
            <pc:sldMk cId="3022161083" sldId="318"/>
            <ac:grpSpMk id="30" creationId="{F1CCE838-80F6-9634-DE47-957DD7D563D9}"/>
          </ac:grpSpMkLst>
        </pc:grpChg>
        <pc:grpChg chg="add mod">
          <ac:chgData name="松山 ファミリー" userId="9fadbf8cd42e59b5" providerId="LiveId" clId="{45F420EC-16EB-024B-9529-BDE6C054CB38}" dt="2023-02-03T04:25:51.810" v="896" actId="1076"/>
          <ac:grpSpMkLst>
            <pc:docMk/>
            <pc:sldMk cId="3022161083" sldId="318"/>
            <ac:grpSpMk id="32" creationId="{B7D9349D-FD65-DE1B-B2F3-4C4F87CFA94B}"/>
          </ac:grpSpMkLst>
        </pc:grpChg>
        <pc:grpChg chg="del mod topLvl">
          <ac:chgData name="松山 ファミリー" userId="9fadbf8cd42e59b5" providerId="LiveId" clId="{45F420EC-16EB-024B-9529-BDE6C054CB38}" dt="2023-02-03T04:13:20.266" v="832" actId="165"/>
          <ac:grpSpMkLst>
            <pc:docMk/>
            <pc:sldMk cId="3022161083" sldId="318"/>
            <ac:grpSpMk id="36" creationId="{C0758049-6F04-BDF2-9DE0-35EAB608B57B}"/>
          </ac:grpSpMkLst>
        </pc:grpChg>
        <pc:grpChg chg="del mod">
          <ac:chgData name="松山 ファミリー" userId="9fadbf8cd42e59b5" providerId="LiveId" clId="{45F420EC-16EB-024B-9529-BDE6C054CB38}" dt="2023-02-03T04:12:42.900" v="820" actId="478"/>
          <ac:grpSpMkLst>
            <pc:docMk/>
            <pc:sldMk cId="3022161083" sldId="318"/>
            <ac:grpSpMk id="39" creationId="{0FB879D1-B41F-C3A7-E525-35E0E5347C7B}"/>
          </ac:grpSpMkLst>
        </pc:grpChg>
        <pc:picChg chg="add mod topLvl">
          <ac:chgData name="松山 ファミリー" userId="9fadbf8cd42e59b5" providerId="LiveId" clId="{45F420EC-16EB-024B-9529-BDE6C054CB38}" dt="2023-02-03T04:24:14.303" v="887" actId="165"/>
          <ac:picMkLst>
            <pc:docMk/>
            <pc:sldMk cId="3022161083" sldId="318"/>
            <ac:picMk id="9" creationId="{7FE7E8AE-7629-EC24-2697-C56E75919FBA}"/>
          </ac:picMkLst>
        </pc:picChg>
        <pc:picChg chg="add mod topLvl">
          <ac:chgData name="松山 ファミリー" userId="9fadbf8cd42e59b5" providerId="LiveId" clId="{45F420EC-16EB-024B-9529-BDE6C054CB38}" dt="2023-02-03T04:23:56.996" v="884" actId="165"/>
          <ac:picMkLst>
            <pc:docMk/>
            <pc:sldMk cId="3022161083" sldId="318"/>
            <ac:picMk id="18" creationId="{70785BC5-F829-12AC-20E8-6C9332D4B6B3}"/>
          </ac:picMkLst>
        </pc:picChg>
        <pc:picChg chg="del">
          <ac:chgData name="松山 ファミリー" userId="9fadbf8cd42e59b5" providerId="LiveId" clId="{45F420EC-16EB-024B-9529-BDE6C054CB38}" dt="2023-02-03T04:11:40.980" v="803" actId="478"/>
          <ac:picMkLst>
            <pc:docMk/>
            <pc:sldMk cId="3022161083" sldId="318"/>
            <ac:picMk id="21" creationId="{BC715452-42EA-C303-79AE-38B1A356DF78}"/>
          </ac:picMkLst>
        </pc:picChg>
        <pc:picChg chg="del">
          <ac:chgData name="松山 ファミリー" userId="9fadbf8cd42e59b5" providerId="LiveId" clId="{45F420EC-16EB-024B-9529-BDE6C054CB38}" dt="2023-02-03T04:11:48.733" v="809" actId="478"/>
          <ac:picMkLst>
            <pc:docMk/>
            <pc:sldMk cId="3022161083" sldId="318"/>
            <ac:picMk id="31" creationId="{C8123C96-4011-327A-C499-CADCAF72D26C}"/>
          </ac:picMkLst>
        </pc:picChg>
        <pc:picChg chg="del">
          <ac:chgData name="松山 ファミリー" userId="9fadbf8cd42e59b5" providerId="LiveId" clId="{45F420EC-16EB-024B-9529-BDE6C054CB38}" dt="2023-02-03T04:12:41.013" v="819" actId="478"/>
          <ac:picMkLst>
            <pc:docMk/>
            <pc:sldMk cId="3022161083" sldId="318"/>
            <ac:picMk id="1026" creationId="{7696237C-32BE-49A8-A78F-AA2BEE345AA8}"/>
          </ac:picMkLst>
        </pc:picChg>
        <pc:picChg chg="add del mod">
          <ac:chgData name="松山 ファミリー" userId="9fadbf8cd42e59b5" providerId="LiveId" clId="{45F420EC-16EB-024B-9529-BDE6C054CB38}" dt="2023-02-13T02:29:16.618" v="2623" actId="478"/>
          <ac:picMkLst>
            <pc:docMk/>
            <pc:sldMk cId="3022161083" sldId="318"/>
            <ac:picMk id="3074" creationId="{03491C46-E5DD-11EB-DE41-57EECA380125}"/>
          </ac:picMkLst>
        </pc:picChg>
        <pc:cxnChg chg="add mod topLvl">
          <ac:chgData name="松山 ファミリー" userId="9fadbf8cd42e59b5" providerId="LiveId" clId="{45F420EC-16EB-024B-9529-BDE6C054CB38}" dt="2023-02-03T04:24:14.303" v="887" actId="165"/>
          <ac:cxnSpMkLst>
            <pc:docMk/>
            <pc:sldMk cId="3022161083" sldId="318"/>
            <ac:cxnSpMk id="10" creationId="{1AE7A1FF-7A66-6E46-D3CA-C8BAFA2E9B7C}"/>
          </ac:cxnSpMkLst>
        </pc:cxnChg>
        <pc:cxnChg chg="del">
          <ac:chgData name="松山 ファミリー" userId="9fadbf8cd42e59b5" providerId="LiveId" clId="{45F420EC-16EB-024B-9529-BDE6C054CB38}" dt="2023-02-03T04:11:55.069" v="813" actId="478"/>
          <ac:cxnSpMkLst>
            <pc:docMk/>
            <pc:sldMk cId="3022161083" sldId="318"/>
            <ac:cxnSpMk id="23" creationId="{24D33F73-7465-E64F-A8D3-70A0983FD2B0}"/>
          </ac:cxnSpMkLst>
        </pc:cxnChg>
        <pc:cxnChg chg="del">
          <ac:chgData name="松山 ファミリー" userId="9fadbf8cd42e59b5" providerId="LiveId" clId="{45F420EC-16EB-024B-9529-BDE6C054CB38}" dt="2023-02-03T04:11:56.805" v="814" actId="478"/>
          <ac:cxnSpMkLst>
            <pc:docMk/>
            <pc:sldMk cId="3022161083" sldId="318"/>
            <ac:cxnSpMk id="24" creationId="{DBF427FD-4D01-6804-E6BE-F7ABDA406722}"/>
          </ac:cxnSpMkLst>
        </pc:cxnChg>
        <pc:cxnChg chg="add mod topLvl">
          <ac:chgData name="松山 ファミリー" userId="9fadbf8cd42e59b5" providerId="LiveId" clId="{45F420EC-16EB-024B-9529-BDE6C054CB38}" dt="2023-02-03T04:23:56.996" v="884" actId="165"/>
          <ac:cxnSpMkLst>
            <pc:docMk/>
            <pc:sldMk cId="3022161083" sldId="318"/>
            <ac:cxnSpMk id="26" creationId="{6251FF0C-2936-7B04-577F-63AA1D9B1900}"/>
          </ac:cxnSpMkLst>
        </pc:cxnChg>
      </pc:sldChg>
      <pc:sldChg chg="addSp delSp modSp mod ord">
        <pc:chgData name="松山 ファミリー" userId="9fadbf8cd42e59b5" providerId="LiveId" clId="{45F420EC-16EB-024B-9529-BDE6C054CB38}" dt="2023-02-13T00:23:11.655" v="2497" actId="1076"/>
        <pc:sldMkLst>
          <pc:docMk/>
          <pc:sldMk cId="4185337178" sldId="331"/>
        </pc:sldMkLst>
        <pc:spChg chg="add del mod">
          <ac:chgData name="松山 ファミリー" userId="9fadbf8cd42e59b5" providerId="LiveId" clId="{45F420EC-16EB-024B-9529-BDE6C054CB38}" dt="2023-02-03T04:08:09.021" v="748" actId="1076"/>
          <ac:spMkLst>
            <pc:docMk/>
            <pc:sldMk cId="4185337178" sldId="331"/>
            <ac:spMk id="4" creationId="{C8016B18-539A-A648-BE31-1363A2143D1E}"/>
          </ac:spMkLst>
        </pc:spChg>
        <pc:spChg chg="add mod">
          <ac:chgData name="松山 ファミリー" userId="9fadbf8cd42e59b5" providerId="LiveId" clId="{45F420EC-16EB-024B-9529-BDE6C054CB38}" dt="2023-02-13T00:23:11.655" v="2497" actId="1076"/>
          <ac:spMkLst>
            <pc:docMk/>
            <pc:sldMk cId="4185337178" sldId="331"/>
            <ac:spMk id="5" creationId="{8A70CEAB-62BB-E834-7CFE-EE35DA19A5D3}"/>
          </ac:spMkLst>
        </pc:spChg>
        <pc:spChg chg="del">
          <ac:chgData name="松山 ファミリー" userId="9fadbf8cd42e59b5" providerId="LiveId" clId="{45F420EC-16EB-024B-9529-BDE6C054CB38}" dt="2023-02-03T04:04:20.003" v="493" actId="478"/>
          <ac:spMkLst>
            <pc:docMk/>
            <pc:sldMk cId="4185337178" sldId="331"/>
            <ac:spMk id="5" creationId="{B48A1BD2-ADDB-FD87-7A4B-0873B98ECF46}"/>
          </ac:spMkLst>
        </pc:spChg>
        <pc:spChg chg="del mod">
          <ac:chgData name="松山 ファミリー" userId="9fadbf8cd42e59b5" providerId="LiveId" clId="{45F420EC-16EB-024B-9529-BDE6C054CB38}" dt="2023-02-03T04:07:20.128" v="731" actId="478"/>
          <ac:spMkLst>
            <pc:docMk/>
            <pc:sldMk cId="4185337178" sldId="331"/>
            <ac:spMk id="6" creationId="{F8E17BC0-5E19-3541-B87F-C625A6F8753F}"/>
          </ac:spMkLst>
        </pc:spChg>
        <pc:spChg chg="add mod">
          <ac:chgData name="松山 ファミリー" userId="9fadbf8cd42e59b5" providerId="LiveId" clId="{45F420EC-16EB-024B-9529-BDE6C054CB38}" dt="2023-02-03T04:08:04.952" v="745"/>
          <ac:spMkLst>
            <pc:docMk/>
            <pc:sldMk cId="4185337178" sldId="331"/>
            <ac:spMk id="7" creationId="{03E490F4-53C8-DCAC-1FF3-40097F73BBA6}"/>
          </ac:spMkLst>
        </pc:spChg>
        <pc:spChg chg="add mod">
          <ac:chgData name="松山 ファミリー" userId="9fadbf8cd42e59b5" providerId="LiveId" clId="{45F420EC-16EB-024B-9529-BDE6C054CB38}" dt="2023-02-03T04:07:37.876" v="739" actId="1076"/>
          <ac:spMkLst>
            <pc:docMk/>
            <pc:sldMk cId="4185337178" sldId="331"/>
            <ac:spMk id="8" creationId="{E7A4B0FC-8025-6AB2-42F7-762644ABD861}"/>
          </ac:spMkLst>
        </pc:spChg>
        <pc:spChg chg="add del mod">
          <ac:chgData name="松山 ファミリー" userId="9fadbf8cd42e59b5" providerId="LiveId" clId="{45F420EC-16EB-024B-9529-BDE6C054CB38}" dt="2023-02-03T04:08:05.786" v="746" actId="767"/>
          <ac:spMkLst>
            <pc:docMk/>
            <pc:sldMk cId="4185337178" sldId="331"/>
            <ac:spMk id="9" creationId="{CEB9EC35-7404-D1BF-5370-62399AED61A9}"/>
          </ac:spMkLst>
        </pc:spChg>
        <pc:spChg chg="add mod">
          <ac:chgData name="松山 ファミリー" userId="9fadbf8cd42e59b5" providerId="LiveId" clId="{45F420EC-16EB-024B-9529-BDE6C054CB38}" dt="2023-02-03T04:08:54.835" v="760" actId="20577"/>
          <ac:spMkLst>
            <pc:docMk/>
            <pc:sldMk cId="4185337178" sldId="331"/>
            <ac:spMk id="11" creationId="{591EBC6B-EFA1-3497-035A-C8022B69EB22}"/>
          </ac:spMkLst>
        </pc:spChg>
        <pc:spChg chg="add mod">
          <ac:chgData name="松山 ファミリー" userId="9fadbf8cd42e59b5" providerId="LiveId" clId="{45F420EC-16EB-024B-9529-BDE6C054CB38}" dt="2023-02-03T04:09:04.216" v="785" actId="20577"/>
          <ac:spMkLst>
            <pc:docMk/>
            <pc:sldMk cId="4185337178" sldId="331"/>
            <ac:spMk id="12" creationId="{8DA754FA-6462-C41E-08BE-4E2F2081DCA8}"/>
          </ac:spMkLst>
        </pc:spChg>
        <pc:grpChg chg="add mod">
          <ac:chgData name="松山 ファミリー" userId="9fadbf8cd42e59b5" providerId="LiveId" clId="{45F420EC-16EB-024B-9529-BDE6C054CB38}" dt="2023-02-03T04:08:26.441" v="750" actId="1076"/>
          <ac:grpSpMkLst>
            <pc:docMk/>
            <pc:sldMk cId="4185337178" sldId="331"/>
            <ac:grpSpMk id="10" creationId="{BAE33701-2370-ED15-363C-A7E028213814}"/>
          </ac:grpSpMkLst>
        </pc:grpChg>
      </pc:sldChg>
      <pc:sldChg chg="addSp delSp modSp del mod ord">
        <pc:chgData name="松山 ファミリー" userId="9fadbf8cd42e59b5" providerId="LiveId" clId="{45F420EC-16EB-024B-9529-BDE6C054CB38}" dt="2023-02-13T00:26:10.653" v="2573" actId="2696"/>
        <pc:sldMkLst>
          <pc:docMk/>
          <pc:sldMk cId="373863718" sldId="334"/>
        </pc:sldMkLst>
        <pc:spChg chg="mod">
          <ac:chgData name="松山 ファミリー" userId="9fadbf8cd42e59b5" providerId="LiveId" clId="{45F420EC-16EB-024B-9529-BDE6C054CB38}" dt="2023-02-03T05:42:50.940" v="1084"/>
          <ac:spMkLst>
            <pc:docMk/>
            <pc:sldMk cId="373863718" sldId="334"/>
            <ac:spMk id="2" creationId="{3A38DEEB-4F35-C74D-A1EF-98140184822C}"/>
          </ac:spMkLst>
        </pc:spChg>
        <pc:spChg chg="mod">
          <ac:chgData name="松山 ファミリー" userId="9fadbf8cd42e59b5" providerId="LiveId" clId="{45F420EC-16EB-024B-9529-BDE6C054CB38}" dt="2023-02-03T05:49:23.193" v="1131" actId="20577"/>
          <ac:spMkLst>
            <pc:docMk/>
            <pc:sldMk cId="373863718" sldId="334"/>
            <ac:spMk id="4" creationId="{C8016B18-539A-A648-BE31-1363A2143D1E}"/>
          </ac:spMkLst>
        </pc:spChg>
        <pc:spChg chg="add del mod">
          <ac:chgData name="松山 ファミリー" userId="9fadbf8cd42e59b5" providerId="LiveId" clId="{45F420EC-16EB-024B-9529-BDE6C054CB38}" dt="2023-02-03T05:48:44.560" v="1121" actId="478"/>
          <ac:spMkLst>
            <pc:docMk/>
            <pc:sldMk cId="373863718" sldId="334"/>
            <ac:spMk id="6" creationId="{4ACEB69C-D2C4-8262-9429-985F4BA877A0}"/>
          </ac:spMkLst>
        </pc:spChg>
        <pc:spChg chg="add mod">
          <ac:chgData name="松山 ファミリー" userId="9fadbf8cd42e59b5" providerId="LiveId" clId="{45F420EC-16EB-024B-9529-BDE6C054CB38}" dt="2023-02-03T05:49:09.539" v="1129" actId="1076"/>
          <ac:spMkLst>
            <pc:docMk/>
            <pc:sldMk cId="373863718" sldId="334"/>
            <ac:spMk id="7" creationId="{C894CFA3-3161-7864-05DA-B3BDAD1CCC96}"/>
          </ac:spMkLst>
        </pc:spChg>
        <pc:spChg chg="del">
          <ac:chgData name="松山 ファミリー" userId="9fadbf8cd42e59b5" providerId="LiveId" clId="{45F420EC-16EB-024B-9529-BDE6C054CB38}" dt="2023-02-03T04:29:55.285" v="1010" actId="478"/>
          <ac:spMkLst>
            <pc:docMk/>
            <pc:sldMk cId="373863718" sldId="334"/>
            <ac:spMk id="10" creationId="{0CC32B18-AA0D-BD2D-691F-D11F81696E4C}"/>
          </ac:spMkLst>
        </pc:spChg>
        <pc:grpChg chg="del">
          <ac:chgData name="松山 ファミリー" userId="9fadbf8cd42e59b5" providerId="LiveId" clId="{45F420EC-16EB-024B-9529-BDE6C054CB38}" dt="2023-02-03T04:29:53.150" v="1009" actId="478"/>
          <ac:grpSpMkLst>
            <pc:docMk/>
            <pc:sldMk cId="373863718" sldId="334"/>
            <ac:grpSpMk id="12" creationId="{BD9A209A-AB96-F688-3968-7638816AA4C0}"/>
          </ac:grpSpMkLst>
        </pc:grpChg>
        <pc:picChg chg="add del mod">
          <ac:chgData name="松山 ファミリー" userId="9fadbf8cd42e59b5" providerId="LiveId" clId="{45F420EC-16EB-024B-9529-BDE6C054CB38}" dt="2023-02-03T04:35:17.567" v="1012"/>
          <ac:picMkLst>
            <pc:docMk/>
            <pc:sldMk cId="373863718" sldId="334"/>
            <ac:picMk id="5" creationId="{8076806D-B49C-C2B5-868B-2C15A7150249}"/>
          </ac:picMkLst>
        </pc:picChg>
      </pc:sldChg>
      <pc:sldChg chg="addSp delSp modSp del mod ord">
        <pc:chgData name="松山 ファミリー" userId="9fadbf8cd42e59b5" providerId="LiveId" clId="{45F420EC-16EB-024B-9529-BDE6C054CB38}" dt="2023-02-03T06:00:13.945" v="1151" actId="2696"/>
        <pc:sldMkLst>
          <pc:docMk/>
          <pc:sldMk cId="1356666452" sldId="335"/>
        </pc:sldMkLst>
        <pc:spChg chg="mod">
          <ac:chgData name="松山 ファミリー" userId="9fadbf8cd42e59b5" providerId="LiveId" clId="{45F420EC-16EB-024B-9529-BDE6C054CB38}" dt="2023-02-03T05:42:55.602" v="1085"/>
          <ac:spMkLst>
            <pc:docMk/>
            <pc:sldMk cId="1356666452" sldId="335"/>
            <ac:spMk id="2" creationId="{3A38DEEB-4F35-C74D-A1EF-98140184822C}"/>
          </ac:spMkLst>
        </pc:spChg>
        <pc:spChg chg="mod">
          <ac:chgData name="松山 ファミリー" userId="9fadbf8cd42e59b5" providerId="LiveId" clId="{45F420EC-16EB-024B-9529-BDE6C054CB38}" dt="2023-02-03T04:38:04.473" v="1019" actId="20577"/>
          <ac:spMkLst>
            <pc:docMk/>
            <pc:sldMk cId="1356666452" sldId="335"/>
            <ac:spMk id="4" creationId="{C8016B18-539A-A648-BE31-1363A2143D1E}"/>
          </ac:spMkLst>
        </pc:spChg>
        <pc:spChg chg="del">
          <ac:chgData name="松山 ファミリー" userId="9fadbf8cd42e59b5" providerId="LiveId" clId="{45F420EC-16EB-024B-9529-BDE6C054CB38}" dt="2023-02-03T05:57:09.996" v="1134" actId="478"/>
          <ac:spMkLst>
            <pc:docMk/>
            <pc:sldMk cId="1356666452" sldId="335"/>
            <ac:spMk id="5" creationId="{1E991293-7C99-5C67-C169-F08DC24ABB40}"/>
          </ac:spMkLst>
        </pc:spChg>
        <pc:spChg chg="add del mod">
          <ac:chgData name="松山 ファミリー" userId="9fadbf8cd42e59b5" providerId="LiveId" clId="{45F420EC-16EB-024B-9529-BDE6C054CB38}" dt="2023-02-03T05:57:13.141" v="1136"/>
          <ac:spMkLst>
            <pc:docMk/>
            <pc:sldMk cId="1356666452" sldId="335"/>
            <ac:spMk id="6" creationId="{257DDE82-0E86-61FE-D78A-BE13224BE471}"/>
          </ac:spMkLst>
        </pc:spChg>
      </pc:sldChg>
      <pc:sldChg chg="modSp new del mod">
        <pc:chgData name="松山 ファミリー" userId="9fadbf8cd42e59b5" providerId="LiveId" clId="{45F420EC-16EB-024B-9529-BDE6C054CB38}" dt="2023-02-03T03:36:25.448" v="198" actId="2696"/>
        <pc:sldMkLst>
          <pc:docMk/>
          <pc:sldMk cId="4224305862" sldId="336"/>
        </pc:sldMkLst>
        <pc:spChg chg="mod">
          <ac:chgData name="松山 ファミリー" userId="9fadbf8cd42e59b5" providerId="LiveId" clId="{45F420EC-16EB-024B-9529-BDE6C054CB38}" dt="2023-02-03T03:36:17.606" v="196" actId="20577"/>
          <ac:spMkLst>
            <pc:docMk/>
            <pc:sldMk cId="4224305862" sldId="336"/>
            <ac:spMk id="2" creationId="{F3C93D0A-B197-7565-59EF-2A9243B5C5D3}"/>
          </ac:spMkLst>
        </pc:spChg>
      </pc:sldChg>
      <pc:sldChg chg="add del">
        <pc:chgData name="松山 ファミリー" userId="9fadbf8cd42e59b5" providerId="LiveId" clId="{45F420EC-16EB-024B-9529-BDE6C054CB38}" dt="2023-02-03T05:27:01.479" v="1032" actId="2696"/>
        <pc:sldMkLst>
          <pc:docMk/>
          <pc:sldMk cId="2197588016" sldId="337"/>
        </pc:sldMkLst>
      </pc:sldChg>
      <pc:sldChg chg="addSp delSp modSp add mod">
        <pc:chgData name="松山 ファミリー" userId="9fadbf8cd42e59b5" providerId="LiveId" clId="{45F420EC-16EB-024B-9529-BDE6C054CB38}" dt="2023-02-03T04:00:04.823" v="491" actId="1076"/>
        <pc:sldMkLst>
          <pc:docMk/>
          <pc:sldMk cId="1246384807" sldId="338"/>
        </pc:sldMkLst>
        <pc:spChg chg="del">
          <ac:chgData name="松山 ファミリー" userId="9fadbf8cd42e59b5" providerId="LiveId" clId="{45F420EC-16EB-024B-9529-BDE6C054CB38}" dt="2023-02-03T03:58:23.123" v="478" actId="478"/>
          <ac:spMkLst>
            <pc:docMk/>
            <pc:sldMk cId="1246384807" sldId="338"/>
            <ac:spMk id="3" creationId="{72283222-61FC-C3BB-5939-2162AE11C3EC}"/>
          </ac:spMkLst>
        </pc:spChg>
        <pc:spChg chg="add mod">
          <ac:chgData name="松山 ファミリー" userId="9fadbf8cd42e59b5" providerId="LiveId" clId="{45F420EC-16EB-024B-9529-BDE6C054CB38}" dt="2023-02-03T04:00:04.823" v="491" actId="1076"/>
          <ac:spMkLst>
            <pc:docMk/>
            <pc:sldMk cId="1246384807" sldId="338"/>
            <ac:spMk id="4" creationId="{83C1C149-5EBF-896F-E9A4-EE3EB814D7CB}"/>
          </ac:spMkLst>
        </pc:spChg>
        <pc:spChg chg="del">
          <ac:chgData name="松山 ファミリー" userId="9fadbf8cd42e59b5" providerId="LiveId" clId="{45F420EC-16EB-024B-9529-BDE6C054CB38}" dt="2023-02-03T03:58:22.050" v="477" actId="478"/>
          <ac:spMkLst>
            <pc:docMk/>
            <pc:sldMk cId="1246384807" sldId="338"/>
            <ac:spMk id="9" creationId="{E6A5C5EC-7F97-41F3-DFFA-F1DD95F6ED4C}"/>
          </ac:spMkLst>
        </pc:spChg>
        <pc:spChg chg="del">
          <ac:chgData name="松山 ファミリー" userId="9fadbf8cd42e59b5" providerId="LiveId" clId="{45F420EC-16EB-024B-9529-BDE6C054CB38}" dt="2023-02-03T03:58:18.078" v="472" actId="478"/>
          <ac:spMkLst>
            <pc:docMk/>
            <pc:sldMk cId="1246384807" sldId="338"/>
            <ac:spMk id="10" creationId="{09362C8C-9548-AFAF-9E3E-9E7503E2DEF3}"/>
          </ac:spMkLst>
        </pc:spChg>
        <pc:spChg chg="del">
          <ac:chgData name="松山 ファミリー" userId="9fadbf8cd42e59b5" providerId="LiveId" clId="{45F420EC-16EB-024B-9529-BDE6C054CB38}" dt="2023-02-03T03:58:21.360" v="476" actId="478"/>
          <ac:spMkLst>
            <pc:docMk/>
            <pc:sldMk cId="1246384807" sldId="338"/>
            <ac:spMk id="12" creationId="{41D8B679-4D55-996D-F458-FF60FF9BB400}"/>
          </ac:spMkLst>
        </pc:spChg>
        <pc:spChg chg="del">
          <ac:chgData name="松山 ファミリー" userId="9fadbf8cd42e59b5" providerId="LiveId" clId="{45F420EC-16EB-024B-9529-BDE6C054CB38}" dt="2023-02-03T03:58:19.752" v="474" actId="478"/>
          <ac:spMkLst>
            <pc:docMk/>
            <pc:sldMk cId="1246384807" sldId="338"/>
            <ac:spMk id="15" creationId="{23583552-637D-A527-8698-3D0BF40A92A6}"/>
          </ac:spMkLst>
        </pc:spChg>
        <pc:spChg chg="del">
          <ac:chgData name="松山 ファミリー" userId="9fadbf8cd42e59b5" providerId="LiveId" clId="{45F420EC-16EB-024B-9529-BDE6C054CB38}" dt="2023-02-03T03:58:20.709" v="475" actId="478"/>
          <ac:spMkLst>
            <pc:docMk/>
            <pc:sldMk cId="1246384807" sldId="338"/>
            <ac:spMk id="16" creationId="{CC29D2B6-8DA8-5225-30F5-1E399DC89EE8}"/>
          </ac:spMkLst>
        </pc:spChg>
        <pc:spChg chg="del">
          <ac:chgData name="松山 ファミリー" userId="9fadbf8cd42e59b5" providerId="LiveId" clId="{45F420EC-16EB-024B-9529-BDE6C054CB38}" dt="2023-02-03T03:58:18.721" v="473" actId="478"/>
          <ac:spMkLst>
            <pc:docMk/>
            <pc:sldMk cId="1246384807" sldId="338"/>
            <ac:spMk id="38" creationId="{E70F06AB-293D-F5CA-65BA-17055FD9F4A6}"/>
          </ac:spMkLst>
        </pc:spChg>
      </pc:sldChg>
      <pc:sldChg chg="modSp add del mod">
        <pc:chgData name="松山 ファミリー" userId="9fadbf8cd42e59b5" providerId="LiveId" clId="{45F420EC-16EB-024B-9529-BDE6C054CB38}" dt="2023-02-03T05:27:02.716" v="1034" actId="2696"/>
        <pc:sldMkLst>
          <pc:docMk/>
          <pc:sldMk cId="3879666351" sldId="339"/>
        </pc:sldMkLst>
        <pc:spChg chg="mod">
          <ac:chgData name="松山 ファミリー" userId="9fadbf8cd42e59b5" providerId="LiveId" clId="{45F420EC-16EB-024B-9529-BDE6C054CB38}" dt="2023-02-03T04:18:15.014" v="840" actId="14100"/>
          <ac:spMkLst>
            <pc:docMk/>
            <pc:sldMk cId="3879666351" sldId="339"/>
            <ac:spMk id="6" creationId="{C8841110-A296-CFEE-F8FA-174B7AFD1E03}"/>
          </ac:spMkLst>
        </pc:spChg>
      </pc:sldChg>
      <pc:sldChg chg="addSp delSp modSp mod">
        <pc:chgData name="松山 ファミリー" userId="9fadbf8cd42e59b5" providerId="LiveId" clId="{45F420EC-16EB-024B-9529-BDE6C054CB38}" dt="2023-02-13T03:30:11.691" v="3201" actId="1076"/>
        <pc:sldMkLst>
          <pc:docMk/>
          <pc:sldMk cId="3952211878" sldId="339"/>
        </pc:sldMkLst>
        <pc:spChg chg="add del mod">
          <ac:chgData name="松山 ファミリー" userId="9fadbf8cd42e59b5" providerId="LiveId" clId="{45F420EC-16EB-024B-9529-BDE6C054CB38}" dt="2023-02-13T03:13:37.041" v="3034" actId="478"/>
          <ac:spMkLst>
            <pc:docMk/>
            <pc:sldMk cId="3952211878" sldId="339"/>
            <ac:spMk id="4" creationId="{17D4DECF-EB16-3FF1-C47C-8E62272A3ED5}"/>
          </ac:spMkLst>
        </pc:spChg>
        <pc:spChg chg="mod">
          <ac:chgData name="松山 ファミリー" userId="9fadbf8cd42e59b5" providerId="LiveId" clId="{45F420EC-16EB-024B-9529-BDE6C054CB38}" dt="2023-02-13T03:13:47.951" v="3035"/>
          <ac:spMkLst>
            <pc:docMk/>
            <pc:sldMk cId="3952211878" sldId="339"/>
            <ac:spMk id="7" creationId="{6033E110-4469-2C35-2821-FC03BA05C2E1}"/>
          </ac:spMkLst>
        </pc:spChg>
        <pc:spChg chg="mod">
          <ac:chgData name="松山 ファミリー" userId="9fadbf8cd42e59b5" providerId="LiveId" clId="{45F420EC-16EB-024B-9529-BDE6C054CB38}" dt="2023-02-13T03:13:47.951" v="3035"/>
          <ac:spMkLst>
            <pc:docMk/>
            <pc:sldMk cId="3952211878" sldId="339"/>
            <ac:spMk id="8" creationId="{454FC0C3-C188-0A18-FECF-4E9EE6266E78}"/>
          </ac:spMkLst>
        </pc:spChg>
        <pc:spChg chg="mod">
          <ac:chgData name="松山 ファミリー" userId="9fadbf8cd42e59b5" providerId="LiveId" clId="{45F420EC-16EB-024B-9529-BDE6C054CB38}" dt="2023-02-13T03:13:47.951" v="3035"/>
          <ac:spMkLst>
            <pc:docMk/>
            <pc:sldMk cId="3952211878" sldId="339"/>
            <ac:spMk id="9" creationId="{9897BAF5-EC1D-B093-04E4-578E9D9BBA82}"/>
          </ac:spMkLst>
        </pc:spChg>
        <pc:spChg chg="mod">
          <ac:chgData name="松山 ファミリー" userId="9fadbf8cd42e59b5" providerId="LiveId" clId="{45F420EC-16EB-024B-9529-BDE6C054CB38}" dt="2023-02-13T03:14:43.574" v="3047"/>
          <ac:spMkLst>
            <pc:docMk/>
            <pc:sldMk cId="3952211878" sldId="339"/>
            <ac:spMk id="13" creationId="{C80EB558-8709-3EDF-A56E-9521A8D80BBF}"/>
          </ac:spMkLst>
        </pc:spChg>
        <pc:spChg chg="del">
          <ac:chgData name="松山 ファミリー" userId="9fadbf8cd42e59b5" providerId="LiveId" clId="{45F420EC-16EB-024B-9529-BDE6C054CB38}" dt="2023-02-12T08:38:08.217" v="1515" actId="478"/>
          <ac:spMkLst>
            <pc:docMk/>
            <pc:sldMk cId="3952211878" sldId="339"/>
            <ac:spMk id="15" creationId="{37E3AA3F-EF3E-FE90-7014-60B7C9781203}"/>
          </ac:spMkLst>
        </pc:spChg>
        <pc:spChg chg="mod">
          <ac:chgData name="松山 ファミリー" userId="9fadbf8cd42e59b5" providerId="LiveId" clId="{45F420EC-16EB-024B-9529-BDE6C054CB38}" dt="2023-02-13T03:14:43.574" v="3047"/>
          <ac:spMkLst>
            <pc:docMk/>
            <pc:sldMk cId="3952211878" sldId="339"/>
            <ac:spMk id="15" creationId="{6F0204EA-F377-682E-0D6E-2BCC80FC3563}"/>
          </ac:spMkLst>
        </pc:spChg>
        <pc:spChg chg="del mod">
          <ac:chgData name="松山 ファミリー" userId="9fadbf8cd42e59b5" providerId="LiveId" clId="{45F420EC-16EB-024B-9529-BDE6C054CB38}" dt="2023-02-13T03:29:33.417" v="3197" actId="478"/>
          <ac:spMkLst>
            <pc:docMk/>
            <pc:sldMk cId="3952211878" sldId="339"/>
            <ac:spMk id="16" creationId="{8AF17B88-B94F-DBA3-7016-482CF113B53A}"/>
          </ac:spMkLst>
        </pc:spChg>
        <pc:spChg chg="mod">
          <ac:chgData name="松山 ファミリー" userId="9fadbf8cd42e59b5" providerId="LiveId" clId="{45F420EC-16EB-024B-9529-BDE6C054CB38}" dt="2023-02-13T03:14:43.574" v="3047"/>
          <ac:spMkLst>
            <pc:docMk/>
            <pc:sldMk cId="3952211878" sldId="339"/>
            <ac:spMk id="17" creationId="{480C622C-76CE-1D9E-C56D-96EBFD01BB0D}"/>
          </ac:spMkLst>
        </pc:spChg>
        <pc:spChg chg="mod">
          <ac:chgData name="松山 ファミリー" userId="9fadbf8cd42e59b5" providerId="LiveId" clId="{45F420EC-16EB-024B-9529-BDE6C054CB38}" dt="2023-02-13T03:14:43.574" v="3047"/>
          <ac:spMkLst>
            <pc:docMk/>
            <pc:sldMk cId="3952211878" sldId="339"/>
            <ac:spMk id="18" creationId="{B40221D4-F467-00CE-5A65-3858FE657120}"/>
          </ac:spMkLst>
        </pc:spChg>
        <pc:spChg chg="mod">
          <ac:chgData name="松山 ファミリー" userId="9fadbf8cd42e59b5" providerId="LiveId" clId="{45F420EC-16EB-024B-9529-BDE6C054CB38}" dt="2023-02-13T03:15:29.509" v="3065" actId="1076"/>
          <ac:spMkLst>
            <pc:docMk/>
            <pc:sldMk cId="3952211878" sldId="339"/>
            <ac:spMk id="22" creationId="{EEE0801C-E2F1-1645-8C3C-2A24EB21B0B0}"/>
          </ac:spMkLst>
        </pc:spChg>
        <pc:spChg chg="mod">
          <ac:chgData name="松山 ファミリー" userId="9fadbf8cd42e59b5" providerId="LiveId" clId="{45F420EC-16EB-024B-9529-BDE6C054CB38}" dt="2023-02-13T03:14:48.853" v="3049"/>
          <ac:spMkLst>
            <pc:docMk/>
            <pc:sldMk cId="3952211878" sldId="339"/>
            <ac:spMk id="24" creationId="{1496C812-DBFA-CA9B-67B2-55C5BA1DA8AB}"/>
          </ac:spMkLst>
        </pc:spChg>
        <pc:spChg chg="mod">
          <ac:chgData name="松山 ファミリー" userId="9fadbf8cd42e59b5" providerId="LiveId" clId="{45F420EC-16EB-024B-9529-BDE6C054CB38}" dt="2023-02-13T03:16:15.421" v="3073" actId="208"/>
          <ac:spMkLst>
            <pc:docMk/>
            <pc:sldMk cId="3952211878" sldId="339"/>
            <ac:spMk id="25" creationId="{08E87884-0BF4-771A-CE35-853352A6889F}"/>
          </ac:spMkLst>
        </pc:spChg>
        <pc:spChg chg="mod">
          <ac:chgData name="松山 ファミリー" userId="9fadbf8cd42e59b5" providerId="LiveId" clId="{45F420EC-16EB-024B-9529-BDE6C054CB38}" dt="2023-02-13T03:14:48.853" v="3049"/>
          <ac:spMkLst>
            <pc:docMk/>
            <pc:sldMk cId="3952211878" sldId="339"/>
            <ac:spMk id="26" creationId="{E8D4E58D-918C-A096-8DE0-2BB65A1AE4AD}"/>
          </ac:spMkLst>
        </pc:spChg>
        <pc:spChg chg="add mod">
          <ac:chgData name="松山 ファミリー" userId="9fadbf8cd42e59b5" providerId="LiveId" clId="{45F420EC-16EB-024B-9529-BDE6C054CB38}" dt="2023-02-13T03:17:00.320" v="3079" actId="1076"/>
          <ac:spMkLst>
            <pc:docMk/>
            <pc:sldMk cId="3952211878" sldId="339"/>
            <ac:spMk id="28" creationId="{8445C4F0-8FB3-6261-6B1A-830DD026C8EA}"/>
          </ac:spMkLst>
        </pc:spChg>
        <pc:spChg chg="mod">
          <ac:chgData name="松山 ファミリー" userId="9fadbf8cd42e59b5" providerId="LiveId" clId="{45F420EC-16EB-024B-9529-BDE6C054CB38}" dt="2023-02-13T03:17:13.203" v="3080"/>
          <ac:spMkLst>
            <pc:docMk/>
            <pc:sldMk cId="3952211878" sldId="339"/>
            <ac:spMk id="31" creationId="{11806872-D5AC-7D61-6640-C15E6C7F3D59}"/>
          </ac:spMkLst>
        </pc:spChg>
        <pc:spChg chg="del">
          <ac:chgData name="松山 ファミリー" userId="9fadbf8cd42e59b5" providerId="LiveId" clId="{45F420EC-16EB-024B-9529-BDE6C054CB38}" dt="2023-02-12T08:38:02.890" v="1509" actId="478"/>
          <ac:spMkLst>
            <pc:docMk/>
            <pc:sldMk cId="3952211878" sldId="339"/>
            <ac:spMk id="33" creationId="{B80DB5DD-0544-F575-F08C-0E806D32B3AC}"/>
          </ac:spMkLst>
        </pc:spChg>
        <pc:spChg chg="mod">
          <ac:chgData name="松山 ファミリー" userId="9fadbf8cd42e59b5" providerId="LiveId" clId="{45F420EC-16EB-024B-9529-BDE6C054CB38}" dt="2023-02-13T03:17:13.203" v="3080"/>
          <ac:spMkLst>
            <pc:docMk/>
            <pc:sldMk cId="3952211878" sldId="339"/>
            <ac:spMk id="33" creationId="{DB77C85B-62B3-263B-CD0D-2A0AF12D2755}"/>
          </ac:spMkLst>
        </pc:spChg>
        <pc:spChg chg="mod">
          <ac:chgData name="松山 ファミリー" userId="9fadbf8cd42e59b5" providerId="LiveId" clId="{45F420EC-16EB-024B-9529-BDE6C054CB38}" dt="2023-02-13T03:17:13.203" v="3080"/>
          <ac:spMkLst>
            <pc:docMk/>
            <pc:sldMk cId="3952211878" sldId="339"/>
            <ac:spMk id="34" creationId="{0C5F0327-7732-26AB-C0F7-85275B5A8759}"/>
          </ac:spMkLst>
        </pc:spChg>
        <pc:spChg chg="add mod">
          <ac:chgData name="松山 ファミリー" userId="9fadbf8cd42e59b5" providerId="LiveId" clId="{45F420EC-16EB-024B-9529-BDE6C054CB38}" dt="2023-02-13T03:18:19.514" v="3097" actId="1076"/>
          <ac:spMkLst>
            <pc:docMk/>
            <pc:sldMk cId="3952211878" sldId="339"/>
            <ac:spMk id="36" creationId="{F4F983D2-19C2-75B1-B947-2977BFA1DC1E}"/>
          </ac:spMkLst>
        </pc:spChg>
        <pc:spChg chg="add mod">
          <ac:chgData name="松山 ファミリー" userId="9fadbf8cd42e59b5" providerId="LiveId" clId="{45F420EC-16EB-024B-9529-BDE6C054CB38}" dt="2023-02-13T03:19:21.207" v="3146" actId="2711"/>
          <ac:spMkLst>
            <pc:docMk/>
            <pc:sldMk cId="3952211878" sldId="339"/>
            <ac:spMk id="37" creationId="{5DC093F6-EFEF-5F5A-C01F-DD9C737A881E}"/>
          </ac:spMkLst>
        </pc:spChg>
        <pc:spChg chg="add mod topLvl">
          <ac:chgData name="松山 ファミリー" userId="9fadbf8cd42e59b5" providerId="LiveId" clId="{45F420EC-16EB-024B-9529-BDE6C054CB38}" dt="2023-02-13T03:30:03.215" v="3200" actId="1076"/>
          <ac:spMkLst>
            <pc:docMk/>
            <pc:sldMk cId="3952211878" sldId="339"/>
            <ac:spMk id="38" creationId="{3F0A9F45-DC96-3DCF-AA54-16A188C2DB4F}"/>
          </ac:spMkLst>
        </pc:spChg>
        <pc:spChg chg="mod">
          <ac:chgData name="松山 ファミリー" userId="9fadbf8cd42e59b5" providerId="LiveId" clId="{45F420EC-16EB-024B-9529-BDE6C054CB38}" dt="2023-02-12T08:39:03.571" v="1528" actId="1076"/>
          <ac:spMkLst>
            <pc:docMk/>
            <pc:sldMk cId="3952211878" sldId="339"/>
            <ac:spMk id="38" creationId="{BA53822A-E4E3-DE70-6F27-0F176A09E062}"/>
          </ac:spMkLst>
        </pc:spChg>
        <pc:spChg chg="del mod">
          <ac:chgData name="松山 ファミリー" userId="9fadbf8cd42e59b5" providerId="LiveId" clId="{45F420EC-16EB-024B-9529-BDE6C054CB38}" dt="2023-02-12T08:38:06.774" v="1513" actId="478"/>
          <ac:spMkLst>
            <pc:docMk/>
            <pc:sldMk cId="3952211878" sldId="339"/>
            <ac:spMk id="39" creationId="{135F51FB-BB80-5812-21A9-F030503C4B78}"/>
          </ac:spMkLst>
        </pc:spChg>
        <pc:spChg chg="mod">
          <ac:chgData name="松山 ファミリー" userId="9fadbf8cd42e59b5" providerId="LiveId" clId="{45F420EC-16EB-024B-9529-BDE6C054CB38}" dt="2023-02-12T08:39:03.571" v="1528" actId="1076"/>
          <ac:spMkLst>
            <pc:docMk/>
            <pc:sldMk cId="3952211878" sldId="339"/>
            <ac:spMk id="40" creationId="{37652146-BEB9-52E5-76CD-8509B452EA58}"/>
          </ac:spMkLst>
        </pc:spChg>
        <pc:spChg chg="add mod">
          <ac:chgData name="松山 ファミリー" userId="9fadbf8cd42e59b5" providerId="LiveId" clId="{45F420EC-16EB-024B-9529-BDE6C054CB38}" dt="2023-02-13T03:30:03.215" v="3200" actId="1076"/>
          <ac:spMkLst>
            <pc:docMk/>
            <pc:sldMk cId="3952211878" sldId="339"/>
            <ac:spMk id="40" creationId="{4CEA00B2-2DB2-9311-2104-9079F7598938}"/>
          </ac:spMkLst>
        </pc:spChg>
        <pc:spChg chg="mod">
          <ac:chgData name="松山 ファミリー" userId="9fadbf8cd42e59b5" providerId="LiveId" clId="{45F420EC-16EB-024B-9529-BDE6C054CB38}" dt="2023-02-12T08:39:03.571" v="1528" actId="1076"/>
          <ac:spMkLst>
            <pc:docMk/>
            <pc:sldMk cId="3952211878" sldId="339"/>
            <ac:spMk id="43" creationId="{1F68F647-C967-240B-C7AD-947ADBCBB668}"/>
          </ac:spMkLst>
        </pc:spChg>
        <pc:spChg chg="mod">
          <ac:chgData name="松山 ファミリー" userId="9fadbf8cd42e59b5" providerId="LiveId" clId="{45F420EC-16EB-024B-9529-BDE6C054CB38}" dt="2023-02-12T08:39:03.571" v="1528" actId="1076"/>
          <ac:spMkLst>
            <pc:docMk/>
            <pc:sldMk cId="3952211878" sldId="339"/>
            <ac:spMk id="44" creationId="{6DDF6721-69D8-5177-C15A-103B498E61A3}"/>
          </ac:spMkLst>
        </pc:spChg>
        <pc:spChg chg="mod">
          <ac:chgData name="松山 ファミリー" userId="9fadbf8cd42e59b5" providerId="LiveId" clId="{45F420EC-16EB-024B-9529-BDE6C054CB38}" dt="2023-02-12T08:39:03.571" v="1528" actId="1076"/>
          <ac:spMkLst>
            <pc:docMk/>
            <pc:sldMk cId="3952211878" sldId="339"/>
            <ac:spMk id="46" creationId="{CF48C1D2-AFFA-1BAE-CBF2-CA953B47D676}"/>
          </ac:spMkLst>
        </pc:spChg>
        <pc:spChg chg="mod">
          <ac:chgData name="松山 ファミリー" userId="9fadbf8cd42e59b5" providerId="LiveId" clId="{45F420EC-16EB-024B-9529-BDE6C054CB38}" dt="2023-02-12T08:39:03.571" v="1528" actId="1076"/>
          <ac:spMkLst>
            <pc:docMk/>
            <pc:sldMk cId="3952211878" sldId="339"/>
            <ac:spMk id="48" creationId="{AFA05C20-D1CC-6EBD-0250-FBC3C67CD646}"/>
          </ac:spMkLst>
        </pc:spChg>
        <pc:spChg chg="del">
          <ac:chgData name="松山 ファミリー" userId="9fadbf8cd42e59b5" providerId="LiveId" clId="{45F420EC-16EB-024B-9529-BDE6C054CB38}" dt="2023-02-12T08:38:01.748" v="1508" actId="478"/>
          <ac:spMkLst>
            <pc:docMk/>
            <pc:sldMk cId="3952211878" sldId="339"/>
            <ac:spMk id="49" creationId="{CABA7A35-E2A7-62D6-6DD8-0B484A8AEF87}"/>
          </ac:spMkLst>
        </pc:spChg>
        <pc:spChg chg="del">
          <ac:chgData name="松山 ファミリー" userId="9fadbf8cd42e59b5" providerId="LiveId" clId="{45F420EC-16EB-024B-9529-BDE6C054CB38}" dt="2023-02-12T08:38:03.985" v="1510" actId="478"/>
          <ac:spMkLst>
            <pc:docMk/>
            <pc:sldMk cId="3952211878" sldId="339"/>
            <ac:spMk id="50" creationId="{19C3CF6E-EECF-E30D-589F-01B0C7168C26}"/>
          </ac:spMkLst>
        </pc:spChg>
        <pc:spChg chg="add mod">
          <ac:chgData name="松山 ファミリー" userId="9fadbf8cd42e59b5" providerId="LiveId" clId="{45F420EC-16EB-024B-9529-BDE6C054CB38}" dt="2023-02-12T08:39:03.571" v="1528" actId="1076"/>
          <ac:spMkLst>
            <pc:docMk/>
            <pc:sldMk cId="3952211878" sldId="339"/>
            <ac:spMk id="51" creationId="{B1AB6F18-A3D7-AAE8-57CA-CB97E6D941E9}"/>
          </ac:spMkLst>
        </pc:spChg>
        <pc:spChg chg="add mod">
          <ac:chgData name="松山 ファミリー" userId="9fadbf8cd42e59b5" providerId="LiveId" clId="{45F420EC-16EB-024B-9529-BDE6C054CB38}" dt="2023-02-12T08:39:03.571" v="1528" actId="1076"/>
          <ac:spMkLst>
            <pc:docMk/>
            <pc:sldMk cId="3952211878" sldId="339"/>
            <ac:spMk id="52" creationId="{C5B15AC7-0231-4406-EF2D-72C38384F50D}"/>
          </ac:spMkLst>
        </pc:spChg>
        <pc:spChg chg="mod">
          <ac:chgData name="松山 ファミリー" userId="9fadbf8cd42e59b5" providerId="LiveId" clId="{45F420EC-16EB-024B-9529-BDE6C054CB38}" dt="2023-02-12T08:39:03.571" v="1528" actId="1076"/>
          <ac:spMkLst>
            <pc:docMk/>
            <pc:sldMk cId="3952211878" sldId="339"/>
            <ac:spMk id="59" creationId="{DCB4F287-B397-DCFA-4F00-D36EC5BDE560}"/>
          </ac:spMkLst>
        </pc:spChg>
        <pc:spChg chg="del mod">
          <ac:chgData name="松山 ファミリー" userId="9fadbf8cd42e59b5" providerId="LiveId" clId="{45F420EC-16EB-024B-9529-BDE6C054CB38}" dt="2023-02-12T08:38:09.789" v="1517" actId="478"/>
          <ac:spMkLst>
            <pc:docMk/>
            <pc:sldMk cId="3952211878" sldId="339"/>
            <ac:spMk id="65" creationId="{AF723F6D-1D1E-244E-B763-CE44D91713FB}"/>
          </ac:spMkLst>
        </pc:spChg>
        <pc:spChg chg="mod">
          <ac:chgData name="松山 ファミリー" userId="9fadbf8cd42e59b5" providerId="LiveId" clId="{45F420EC-16EB-024B-9529-BDE6C054CB38}" dt="2023-02-12T08:39:03.571" v="1528" actId="1076"/>
          <ac:spMkLst>
            <pc:docMk/>
            <pc:sldMk cId="3952211878" sldId="339"/>
            <ac:spMk id="66" creationId="{7AF28E39-659E-AFBC-5A22-3F335B59D514}"/>
          </ac:spMkLst>
        </pc:spChg>
        <pc:spChg chg="mod">
          <ac:chgData name="松山 ファミリー" userId="9fadbf8cd42e59b5" providerId="LiveId" clId="{45F420EC-16EB-024B-9529-BDE6C054CB38}" dt="2023-02-12T08:39:03.571" v="1528" actId="1076"/>
          <ac:spMkLst>
            <pc:docMk/>
            <pc:sldMk cId="3952211878" sldId="339"/>
            <ac:spMk id="68" creationId="{265EE5AC-C1F2-CCB8-F018-95F413E6CF07}"/>
          </ac:spMkLst>
        </pc:spChg>
        <pc:spChg chg="mod">
          <ac:chgData name="松山 ファミリー" userId="9fadbf8cd42e59b5" providerId="LiveId" clId="{45F420EC-16EB-024B-9529-BDE6C054CB38}" dt="2023-02-12T08:39:03.571" v="1528" actId="1076"/>
          <ac:spMkLst>
            <pc:docMk/>
            <pc:sldMk cId="3952211878" sldId="339"/>
            <ac:spMk id="71" creationId="{BE5C76C8-38FD-6EE6-FC4D-954946B21A42}"/>
          </ac:spMkLst>
        </pc:spChg>
        <pc:spChg chg="mod">
          <ac:chgData name="松山 ファミリー" userId="9fadbf8cd42e59b5" providerId="LiveId" clId="{45F420EC-16EB-024B-9529-BDE6C054CB38}" dt="2023-02-12T08:39:03.571" v="1528" actId="1076"/>
          <ac:spMkLst>
            <pc:docMk/>
            <pc:sldMk cId="3952211878" sldId="339"/>
            <ac:spMk id="72" creationId="{B9609BDA-1B8E-085A-5894-510328E85BB2}"/>
          </ac:spMkLst>
        </pc:spChg>
        <pc:spChg chg="mod">
          <ac:chgData name="松山 ファミリー" userId="9fadbf8cd42e59b5" providerId="LiveId" clId="{45F420EC-16EB-024B-9529-BDE6C054CB38}" dt="2023-02-12T08:39:03.571" v="1528" actId="1076"/>
          <ac:spMkLst>
            <pc:docMk/>
            <pc:sldMk cId="3952211878" sldId="339"/>
            <ac:spMk id="73" creationId="{8ED1BCAD-EA7D-0581-BA4C-6AFB05B5C202}"/>
          </ac:spMkLst>
        </pc:spChg>
        <pc:spChg chg="add mod">
          <ac:chgData name="松山 ファミリー" userId="9fadbf8cd42e59b5" providerId="LiveId" clId="{45F420EC-16EB-024B-9529-BDE6C054CB38}" dt="2023-02-12T08:39:03.571" v="1528" actId="1076"/>
          <ac:spMkLst>
            <pc:docMk/>
            <pc:sldMk cId="3952211878" sldId="339"/>
            <ac:spMk id="75" creationId="{C2722D2E-48ED-BA5D-61A4-92EF29EAF311}"/>
          </ac:spMkLst>
        </pc:spChg>
        <pc:spChg chg="add mod">
          <ac:chgData name="松山 ファミリー" userId="9fadbf8cd42e59b5" providerId="LiveId" clId="{45F420EC-16EB-024B-9529-BDE6C054CB38}" dt="2023-02-12T08:39:03.571" v="1528" actId="1076"/>
          <ac:spMkLst>
            <pc:docMk/>
            <pc:sldMk cId="3952211878" sldId="339"/>
            <ac:spMk id="76" creationId="{B22A57E6-964F-E605-B109-D93D6C9C2BE7}"/>
          </ac:spMkLst>
        </pc:spChg>
        <pc:spChg chg="del">
          <ac:chgData name="松山 ファミリー" userId="9fadbf8cd42e59b5" providerId="LiveId" clId="{45F420EC-16EB-024B-9529-BDE6C054CB38}" dt="2023-02-12T08:38:12.704" v="1520" actId="478"/>
          <ac:spMkLst>
            <pc:docMk/>
            <pc:sldMk cId="3952211878" sldId="339"/>
            <ac:spMk id="77" creationId="{0B56FD0E-7DDE-B7E2-40D4-D5156D876BB6}"/>
          </ac:spMkLst>
        </pc:spChg>
        <pc:spChg chg="add mod">
          <ac:chgData name="松山 ファミリー" userId="9fadbf8cd42e59b5" providerId="LiveId" clId="{45F420EC-16EB-024B-9529-BDE6C054CB38}" dt="2023-02-12T08:39:03.571" v="1528" actId="1076"/>
          <ac:spMkLst>
            <pc:docMk/>
            <pc:sldMk cId="3952211878" sldId="339"/>
            <ac:spMk id="80" creationId="{93620299-7D97-14BC-AEE1-A9A28E3D7D11}"/>
          </ac:spMkLst>
        </pc:spChg>
        <pc:spChg chg="add mod">
          <ac:chgData name="松山 ファミリー" userId="9fadbf8cd42e59b5" providerId="LiveId" clId="{45F420EC-16EB-024B-9529-BDE6C054CB38}" dt="2023-02-12T08:39:03.571" v="1528" actId="1076"/>
          <ac:spMkLst>
            <pc:docMk/>
            <pc:sldMk cId="3952211878" sldId="339"/>
            <ac:spMk id="82" creationId="{27750451-1E09-9D9F-7509-7F858B8F4697}"/>
          </ac:spMkLst>
        </pc:spChg>
        <pc:spChg chg="add mod">
          <ac:chgData name="松山 ファミリー" userId="9fadbf8cd42e59b5" providerId="LiveId" clId="{45F420EC-16EB-024B-9529-BDE6C054CB38}" dt="2023-02-12T08:39:03.571" v="1528" actId="1076"/>
          <ac:spMkLst>
            <pc:docMk/>
            <pc:sldMk cId="3952211878" sldId="339"/>
            <ac:spMk id="83" creationId="{C5B18FF1-11A2-F3A0-6C37-6C1E9FF04A77}"/>
          </ac:spMkLst>
        </pc:spChg>
        <pc:spChg chg="mod">
          <ac:chgData name="松山 ファミリー" userId="9fadbf8cd42e59b5" providerId="LiveId" clId="{45F420EC-16EB-024B-9529-BDE6C054CB38}" dt="2023-02-12T08:39:48.226" v="1530"/>
          <ac:spMkLst>
            <pc:docMk/>
            <pc:sldMk cId="3952211878" sldId="339"/>
            <ac:spMk id="92" creationId="{C3CCD5B8-626B-AF99-965A-B418555E47E7}"/>
          </ac:spMkLst>
        </pc:spChg>
        <pc:spChg chg="mod">
          <ac:chgData name="松山 ファミリー" userId="9fadbf8cd42e59b5" providerId="LiveId" clId="{45F420EC-16EB-024B-9529-BDE6C054CB38}" dt="2023-02-12T08:39:48.226" v="1530"/>
          <ac:spMkLst>
            <pc:docMk/>
            <pc:sldMk cId="3952211878" sldId="339"/>
            <ac:spMk id="104" creationId="{638C328A-310E-BC08-A177-176C2E228A86}"/>
          </ac:spMkLst>
        </pc:spChg>
        <pc:spChg chg="mod">
          <ac:chgData name="松山 ファミリー" userId="9fadbf8cd42e59b5" providerId="LiveId" clId="{45F420EC-16EB-024B-9529-BDE6C054CB38}" dt="2023-02-12T08:39:48.226" v="1530"/>
          <ac:spMkLst>
            <pc:docMk/>
            <pc:sldMk cId="3952211878" sldId="339"/>
            <ac:spMk id="107" creationId="{8518512B-AB60-75EF-58D0-21AFBBA560DC}"/>
          </ac:spMkLst>
        </pc:spChg>
        <pc:spChg chg="mod">
          <ac:chgData name="松山 ファミリー" userId="9fadbf8cd42e59b5" providerId="LiveId" clId="{45F420EC-16EB-024B-9529-BDE6C054CB38}" dt="2023-02-12T08:39:48.226" v="1530"/>
          <ac:spMkLst>
            <pc:docMk/>
            <pc:sldMk cId="3952211878" sldId="339"/>
            <ac:spMk id="108" creationId="{A253F72E-2A41-2431-B1AE-71A64BD62D9E}"/>
          </ac:spMkLst>
        </pc:spChg>
        <pc:spChg chg="mod">
          <ac:chgData name="松山 ファミリー" userId="9fadbf8cd42e59b5" providerId="LiveId" clId="{45F420EC-16EB-024B-9529-BDE6C054CB38}" dt="2023-02-12T08:39:48.226" v="1530"/>
          <ac:spMkLst>
            <pc:docMk/>
            <pc:sldMk cId="3952211878" sldId="339"/>
            <ac:spMk id="109" creationId="{66C9189C-C710-FA2B-08C8-183D047995C2}"/>
          </ac:spMkLst>
        </pc:spChg>
        <pc:spChg chg="mod">
          <ac:chgData name="松山 ファミリー" userId="9fadbf8cd42e59b5" providerId="LiveId" clId="{45F420EC-16EB-024B-9529-BDE6C054CB38}" dt="2023-02-12T08:39:48.226" v="1530"/>
          <ac:spMkLst>
            <pc:docMk/>
            <pc:sldMk cId="3952211878" sldId="339"/>
            <ac:spMk id="111" creationId="{50ED7C3E-A211-CAA6-A43F-81A781D6E06E}"/>
          </ac:spMkLst>
        </pc:spChg>
        <pc:spChg chg="mod">
          <ac:chgData name="松山 ファミリー" userId="9fadbf8cd42e59b5" providerId="LiveId" clId="{45F420EC-16EB-024B-9529-BDE6C054CB38}" dt="2023-02-12T08:39:48.226" v="1530"/>
          <ac:spMkLst>
            <pc:docMk/>
            <pc:sldMk cId="3952211878" sldId="339"/>
            <ac:spMk id="112" creationId="{447976A5-0F50-7E1F-2149-E5E67809733B}"/>
          </ac:spMkLst>
        </pc:spChg>
        <pc:spChg chg="mod">
          <ac:chgData name="松山 ファミリー" userId="9fadbf8cd42e59b5" providerId="LiveId" clId="{45F420EC-16EB-024B-9529-BDE6C054CB38}" dt="2023-02-12T08:39:48.226" v="1530"/>
          <ac:spMkLst>
            <pc:docMk/>
            <pc:sldMk cId="3952211878" sldId="339"/>
            <ac:spMk id="113" creationId="{D0D0FB9D-9BAF-BDA1-4F11-E83A9C12A8A7}"/>
          </ac:spMkLst>
        </pc:spChg>
        <pc:spChg chg="mod">
          <ac:chgData name="松山 ファミリー" userId="9fadbf8cd42e59b5" providerId="LiveId" clId="{45F420EC-16EB-024B-9529-BDE6C054CB38}" dt="2023-02-12T08:39:48.226" v="1530"/>
          <ac:spMkLst>
            <pc:docMk/>
            <pc:sldMk cId="3952211878" sldId="339"/>
            <ac:spMk id="115" creationId="{249C6024-CD91-3C06-A161-DD2C1C08EABE}"/>
          </ac:spMkLst>
        </pc:spChg>
        <pc:spChg chg="mod">
          <ac:chgData name="松山 ファミリー" userId="9fadbf8cd42e59b5" providerId="LiveId" clId="{45F420EC-16EB-024B-9529-BDE6C054CB38}" dt="2023-02-12T08:39:48.226" v="1530"/>
          <ac:spMkLst>
            <pc:docMk/>
            <pc:sldMk cId="3952211878" sldId="339"/>
            <ac:spMk id="116" creationId="{14B1B20F-BF39-6955-798B-5E5F54E0D9AF}"/>
          </ac:spMkLst>
        </pc:spChg>
        <pc:spChg chg="mod">
          <ac:chgData name="松山 ファミリー" userId="9fadbf8cd42e59b5" providerId="LiveId" clId="{45F420EC-16EB-024B-9529-BDE6C054CB38}" dt="2023-02-12T08:39:48.226" v="1530"/>
          <ac:spMkLst>
            <pc:docMk/>
            <pc:sldMk cId="3952211878" sldId="339"/>
            <ac:spMk id="117" creationId="{CF7FF9CB-9E32-4DF0-D24E-4FDE1EF64E70}"/>
          </ac:spMkLst>
        </pc:spChg>
        <pc:spChg chg="mod">
          <ac:chgData name="松山 ファミリー" userId="9fadbf8cd42e59b5" providerId="LiveId" clId="{45F420EC-16EB-024B-9529-BDE6C054CB38}" dt="2023-02-12T08:39:48.226" v="1530"/>
          <ac:spMkLst>
            <pc:docMk/>
            <pc:sldMk cId="3952211878" sldId="339"/>
            <ac:spMk id="120" creationId="{8122EDD9-BD6D-602E-DC08-D445EE502B5C}"/>
          </ac:spMkLst>
        </pc:spChg>
        <pc:spChg chg="mod">
          <ac:chgData name="松山 ファミリー" userId="9fadbf8cd42e59b5" providerId="LiveId" clId="{45F420EC-16EB-024B-9529-BDE6C054CB38}" dt="2023-02-12T08:39:48.226" v="1530"/>
          <ac:spMkLst>
            <pc:docMk/>
            <pc:sldMk cId="3952211878" sldId="339"/>
            <ac:spMk id="121" creationId="{166E6964-5FE0-95BB-374E-00BD4B4FEB69}"/>
          </ac:spMkLst>
        </pc:spChg>
        <pc:spChg chg="mod">
          <ac:chgData name="松山 ファミリー" userId="9fadbf8cd42e59b5" providerId="LiveId" clId="{45F420EC-16EB-024B-9529-BDE6C054CB38}" dt="2023-02-12T08:39:48.226" v="1530"/>
          <ac:spMkLst>
            <pc:docMk/>
            <pc:sldMk cId="3952211878" sldId="339"/>
            <ac:spMk id="123" creationId="{AA023A64-0071-0EBD-D533-4B1CA2D7A1F2}"/>
          </ac:spMkLst>
        </pc:spChg>
        <pc:spChg chg="mod">
          <ac:chgData name="松山 ファミリー" userId="9fadbf8cd42e59b5" providerId="LiveId" clId="{45F420EC-16EB-024B-9529-BDE6C054CB38}" dt="2023-02-12T08:39:48.226" v="1530"/>
          <ac:spMkLst>
            <pc:docMk/>
            <pc:sldMk cId="3952211878" sldId="339"/>
            <ac:spMk id="124" creationId="{202103A1-1345-22B4-2137-A5A62901387E}"/>
          </ac:spMkLst>
        </pc:spChg>
        <pc:spChg chg="mod">
          <ac:chgData name="松山 ファミリー" userId="9fadbf8cd42e59b5" providerId="LiveId" clId="{45F420EC-16EB-024B-9529-BDE6C054CB38}" dt="2023-02-12T08:39:48.226" v="1530"/>
          <ac:spMkLst>
            <pc:docMk/>
            <pc:sldMk cId="3952211878" sldId="339"/>
            <ac:spMk id="125" creationId="{650E0036-E67A-3E6B-BA70-A2866BE40DA8}"/>
          </ac:spMkLst>
        </pc:spChg>
        <pc:spChg chg="mod">
          <ac:chgData name="松山 ファミリー" userId="9fadbf8cd42e59b5" providerId="LiveId" clId="{45F420EC-16EB-024B-9529-BDE6C054CB38}" dt="2023-02-12T08:39:48.226" v="1530"/>
          <ac:spMkLst>
            <pc:docMk/>
            <pc:sldMk cId="3952211878" sldId="339"/>
            <ac:spMk id="127" creationId="{72F2B090-F126-5743-7D32-64D3A3F48CC1}"/>
          </ac:spMkLst>
        </pc:spChg>
        <pc:spChg chg="mod">
          <ac:chgData name="松山 ファミリー" userId="9fadbf8cd42e59b5" providerId="LiveId" clId="{45F420EC-16EB-024B-9529-BDE6C054CB38}" dt="2023-02-12T08:39:48.226" v="1530"/>
          <ac:spMkLst>
            <pc:docMk/>
            <pc:sldMk cId="3952211878" sldId="339"/>
            <ac:spMk id="128" creationId="{70ABB867-94D6-2332-55B1-DE9EED3EED6E}"/>
          </ac:spMkLst>
        </pc:spChg>
        <pc:spChg chg="mod">
          <ac:chgData name="松山 ファミリー" userId="9fadbf8cd42e59b5" providerId="LiveId" clId="{45F420EC-16EB-024B-9529-BDE6C054CB38}" dt="2023-02-12T08:39:48.226" v="1530"/>
          <ac:spMkLst>
            <pc:docMk/>
            <pc:sldMk cId="3952211878" sldId="339"/>
            <ac:spMk id="131" creationId="{71FF363A-433D-B9B4-EDE1-E87D042FE3C6}"/>
          </ac:spMkLst>
        </pc:spChg>
        <pc:spChg chg="mod">
          <ac:chgData name="松山 ファミリー" userId="9fadbf8cd42e59b5" providerId="LiveId" clId="{45F420EC-16EB-024B-9529-BDE6C054CB38}" dt="2023-02-12T08:39:48.226" v="1530"/>
          <ac:spMkLst>
            <pc:docMk/>
            <pc:sldMk cId="3952211878" sldId="339"/>
            <ac:spMk id="132" creationId="{6E59C107-05BC-30F5-D53B-FC53579BA141}"/>
          </ac:spMkLst>
        </pc:spChg>
        <pc:spChg chg="mod">
          <ac:chgData name="松山 ファミリー" userId="9fadbf8cd42e59b5" providerId="LiveId" clId="{45F420EC-16EB-024B-9529-BDE6C054CB38}" dt="2023-02-12T08:39:48.226" v="1530"/>
          <ac:spMkLst>
            <pc:docMk/>
            <pc:sldMk cId="3952211878" sldId="339"/>
            <ac:spMk id="133" creationId="{32CE7D32-6AEA-6279-9DB8-29C24FD26FFA}"/>
          </ac:spMkLst>
        </pc:spChg>
        <pc:spChg chg="mod">
          <ac:chgData name="松山 ファミリー" userId="9fadbf8cd42e59b5" providerId="LiveId" clId="{45F420EC-16EB-024B-9529-BDE6C054CB38}" dt="2023-02-12T08:39:48.226" v="1530"/>
          <ac:spMkLst>
            <pc:docMk/>
            <pc:sldMk cId="3952211878" sldId="339"/>
            <ac:spMk id="135" creationId="{A3B78AAF-DB7F-B2E0-C131-78BDE33E3620}"/>
          </ac:spMkLst>
        </pc:spChg>
        <pc:spChg chg="mod">
          <ac:chgData name="松山 ファミリー" userId="9fadbf8cd42e59b5" providerId="LiveId" clId="{45F420EC-16EB-024B-9529-BDE6C054CB38}" dt="2023-02-13T03:30:03.215" v="3200" actId="1076"/>
          <ac:spMkLst>
            <pc:docMk/>
            <pc:sldMk cId="3952211878" sldId="339"/>
            <ac:spMk id="137" creationId="{B278869F-08A3-24CE-CC2B-2720E3E1B190}"/>
          </ac:spMkLst>
        </pc:spChg>
        <pc:spChg chg="mod">
          <ac:chgData name="松山 ファミリー" userId="9fadbf8cd42e59b5" providerId="LiveId" clId="{45F420EC-16EB-024B-9529-BDE6C054CB38}" dt="2023-02-13T03:30:03.215" v="3200" actId="1076"/>
          <ac:spMkLst>
            <pc:docMk/>
            <pc:sldMk cId="3952211878" sldId="339"/>
            <ac:spMk id="138" creationId="{99F26564-3549-E60C-C2F6-1B6DFBFBCB33}"/>
          </ac:spMkLst>
        </pc:spChg>
        <pc:spChg chg="mod">
          <ac:chgData name="松山 ファミリー" userId="9fadbf8cd42e59b5" providerId="LiveId" clId="{45F420EC-16EB-024B-9529-BDE6C054CB38}" dt="2023-02-13T03:30:03.215" v="3200" actId="1076"/>
          <ac:spMkLst>
            <pc:docMk/>
            <pc:sldMk cId="3952211878" sldId="339"/>
            <ac:spMk id="141" creationId="{4EC29B0E-7B56-6D6A-5B6D-C4B96C00FAF3}"/>
          </ac:spMkLst>
        </pc:spChg>
        <pc:spChg chg="mod">
          <ac:chgData name="松山 ファミリー" userId="9fadbf8cd42e59b5" providerId="LiveId" clId="{45F420EC-16EB-024B-9529-BDE6C054CB38}" dt="2023-02-13T03:30:03.215" v="3200" actId="1076"/>
          <ac:spMkLst>
            <pc:docMk/>
            <pc:sldMk cId="3952211878" sldId="339"/>
            <ac:spMk id="143" creationId="{4404CB75-412C-86B0-7F80-960EA3F66DFD}"/>
          </ac:spMkLst>
        </pc:spChg>
        <pc:spChg chg="mod">
          <ac:chgData name="松山 ファミリー" userId="9fadbf8cd42e59b5" providerId="LiveId" clId="{45F420EC-16EB-024B-9529-BDE6C054CB38}" dt="2023-02-13T03:30:03.215" v="3200" actId="1076"/>
          <ac:spMkLst>
            <pc:docMk/>
            <pc:sldMk cId="3952211878" sldId="339"/>
            <ac:spMk id="146" creationId="{D369AA65-422F-8AB9-4AB7-08CD40AF1485}"/>
          </ac:spMkLst>
        </pc:spChg>
        <pc:spChg chg="mod">
          <ac:chgData name="松山 ファミリー" userId="9fadbf8cd42e59b5" providerId="LiveId" clId="{45F420EC-16EB-024B-9529-BDE6C054CB38}" dt="2023-02-13T03:30:03.215" v="3200" actId="1076"/>
          <ac:spMkLst>
            <pc:docMk/>
            <pc:sldMk cId="3952211878" sldId="339"/>
            <ac:spMk id="147" creationId="{9C4FB832-85E4-AEBC-C084-ACC4E0535332}"/>
          </ac:spMkLst>
        </pc:spChg>
        <pc:spChg chg="mod">
          <ac:chgData name="松山 ファミリー" userId="9fadbf8cd42e59b5" providerId="LiveId" clId="{45F420EC-16EB-024B-9529-BDE6C054CB38}" dt="2023-02-13T03:30:03.215" v="3200" actId="1076"/>
          <ac:spMkLst>
            <pc:docMk/>
            <pc:sldMk cId="3952211878" sldId="339"/>
            <ac:spMk id="148" creationId="{C28FC84C-1119-78A1-9B3F-5910D92C5CE7}"/>
          </ac:spMkLst>
        </pc:spChg>
        <pc:spChg chg="mod">
          <ac:chgData name="松山 ファミリー" userId="9fadbf8cd42e59b5" providerId="LiveId" clId="{45F420EC-16EB-024B-9529-BDE6C054CB38}" dt="2023-02-13T03:30:03.215" v="3200" actId="1076"/>
          <ac:spMkLst>
            <pc:docMk/>
            <pc:sldMk cId="3952211878" sldId="339"/>
            <ac:spMk id="150" creationId="{0B23D845-74A2-697B-5D87-74ACB85D0BFF}"/>
          </ac:spMkLst>
        </pc:spChg>
        <pc:spChg chg="mod">
          <ac:chgData name="松山 ファミリー" userId="9fadbf8cd42e59b5" providerId="LiveId" clId="{45F420EC-16EB-024B-9529-BDE6C054CB38}" dt="2023-02-13T03:30:03.215" v="3200" actId="1076"/>
          <ac:spMkLst>
            <pc:docMk/>
            <pc:sldMk cId="3952211878" sldId="339"/>
            <ac:spMk id="151" creationId="{89A24BA5-08CC-D735-A190-E7E29C81D5B4}"/>
          </ac:spMkLst>
        </pc:spChg>
        <pc:spChg chg="mod">
          <ac:chgData name="松山 ファミリー" userId="9fadbf8cd42e59b5" providerId="LiveId" clId="{45F420EC-16EB-024B-9529-BDE6C054CB38}" dt="2023-02-13T03:30:03.215" v="3200" actId="1076"/>
          <ac:spMkLst>
            <pc:docMk/>
            <pc:sldMk cId="3952211878" sldId="339"/>
            <ac:spMk id="152" creationId="{36EBBD4B-2A0E-0DB1-52B7-A6C001C4BFB2}"/>
          </ac:spMkLst>
        </pc:spChg>
        <pc:spChg chg="mod">
          <ac:chgData name="松山 ファミリー" userId="9fadbf8cd42e59b5" providerId="LiveId" clId="{45F420EC-16EB-024B-9529-BDE6C054CB38}" dt="2023-02-13T03:30:03.215" v="3200" actId="1076"/>
          <ac:spMkLst>
            <pc:docMk/>
            <pc:sldMk cId="3952211878" sldId="339"/>
            <ac:spMk id="154" creationId="{D5185940-2565-391F-93C4-ADD950C7AD6B}"/>
          </ac:spMkLst>
        </pc:spChg>
        <pc:spChg chg="mod">
          <ac:chgData name="松山 ファミリー" userId="9fadbf8cd42e59b5" providerId="LiveId" clId="{45F420EC-16EB-024B-9529-BDE6C054CB38}" dt="2023-02-13T03:30:03.215" v="3200" actId="1076"/>
          <ac:spMkLst>
            <pc:docMk/>
            <pc:sldMk cId="3952211878" sldId="339"/>
            <ac:spMk id="155" creationId="{53EB2962-DE2A-EF28-CD3B-CF3C16E6F447}"/>
          </ac:spMkLst>
        </pc:spChg>
        <pc:spChg chg="mod">
          <ac:chgData name="松山 ファミリー" userId="9fadbf8cd42e59b5" providerId="LiveId" clId="{45F420EC-16EB-024B-9529-BDE6C054CB38}" dt="2023-02-13T03:30:03.215" v="3200" actId="1076"/>
          <ac:spMkLst>
            <pc:docMk/>
            <pc:sldMk cId="3952211878" sldId="339"/>
            <ac:spMk id="156" creationId="{AA7AF00D-5715-EA91-1621-24F4D0A43DC5}"/>
          </ac:spMkLst>
        </pc:spChg>
        <pc:spChg chg="mod">
          <ac:chgData name="松山 ファミリー" userId="9fadbf8cd42e59b5" providerId="LiveId" clId="{45F420EC-16EB-024B-9529-BDE6C054CB38}" dt="2023-02-13T03:30:03.215" v="3200" actId="1076"/>
          <ac:spMkLst>
            <pc:docMk/>
            <pc:sldMk cId="3952211878" sldId="339"/>
            <ac:spMk id="159" creationId="{D91CFE60-2CF7-AACC-6C29-930D4E5C2497}"/>
          </ac:spMkLst>
        </pc:spChg>
        <pc:spChg chg="mod">
          <ac:chgData name="松山 ファミリー" userId="9fadbf8cd42e59b5" providerId="LiveId" clId="{45F420EC-16EB-024B-9529-BDE6C054CB38}" dt="2023-02-13T03:30:03.215" v="3200" actId="1076"/>
          <ac:spMkLst>
            <pc:docMk/>
            <pc:sldMk cId="3952211878" sldId="339"/>
            <ac:spMk id="160" creationId="{BFDB9968-D4EC-1384-D0A3-C6F20E1BC2B0}"/>
          </ac:spMkLst>
        </pc:spChg>
        <pc:spChg chg="mod">
          <ac:chgData name="松山 ファミリー" userId="9fadbf8cd42e59b5" providerId="LiveId" clId="{45F420EC-16EB-024B-9529-BDE6C054CB38}" dt="2023-02-13T03:30:03.215" v="3200" actId="1076"/>
          <ac:spMkLst>
            <pc:docMk/>
            <pc:sldMk cId="3952211878" sldId="339"/>
            <ac:spMk id="162" creationId="{5FA53A09-67F5-0542-CDC7-E7FF01C6933A}"/>
          </ac:spMkLst>
        </pc:spChg>
        <pc:spChg chg="mod">
          <ac:chgData name="松山 ファミリー" userId="9fadbf8cd42e59b5" providerId="LiveId" clId="{45F420EC-16EB-024B-9529-BDE6C054CB38}" dt="2023-02-13T03:30:03.215" v="3200" actId="1076"/>
          <ac:spMkLst>
            <pc:docMk/>
            <pc:sldMk cId="3952211878" sldId="339"/>
            <ac:spMk id="163" creationId="{6EF2B7A3-9470-6119-87A7-5CC7343E69DA}"/>
          </ac:spMkLst>
        </pc:spChg>
        <pc:spChg chg="mod">
          <ac:chgData name="松山 ファミリー" userId="9fadbf8cd42e59b5" providerId="LiveId" clId="{45F420EC-16EB-024B-9529-BDE6C054CB38}" dt="2023-02-13T03:30:03.215" v="3200" actId="1076"/>
          <ac:spMkLst>
            <pc:docMk/>
            <pc:sldMk cId="3952211878" sldId="339"/>
            <ac:spMk id="164" creationId="{34835B52-4A09-AF1D-B93E-2C2BA2A53808}"/>
          </ac:spMkLst>
        </pc:spChg>
        <pc:spChg chg="mod">
          <ac:chgData name="松山 ファミリー" userId="9fadbf8cd42e59b5" providerId="LiveId" clId="{45F420EC-16EB-024B-9529-BDE6C054CB38}" dt="2023-02-13T03:30:03.215" v="3200" actId="1076"/>
          <ac:spMkLst>
            <pc:docMk/>
            <pc:sldMk cId="3952211878" sldId="339"/>
            <ac:spMk id="166" creationId="{3F084A85-70BA-4C3D-ED23-D9D2D3560E6E}"/>
          </ac:spMkLst>
        </pc:spChg>
        <pc:spChg chg="mod">
          <ac:chgData name="松山 ファミリー" userId="9fadbf8cd42e59b5" providerId="LiveId" clId="{45F420EC-16EB-024B-9529-BDE6C054CB38}" dt="2023-02-13T03:30:03.215" v="3200" actId="1076"/>
          <ac:spMkLst>
            <pc:docMk/>
            <pc:sldMk cId="3952211878" sldId="339"/>
            <ac:spMk id="167" creationId="{000CB613-DFE1-82EF-0C07-8EDF971762CA}"/>
          </ac:spMkLst>
        </pc:spChg>
        <pc:spChg chg="mod">
          <ac:chgData name="松山 ファミリー" userId="9fadbf8cd42e59b5" providerId="LiveId" clId="{45F420EC-16EB-024B-9529-BDE6C054CB38}" dt="2023-02-13T03:30:03.215" v="3200" actId="1076"/>
          <ac:spMkLst>
            <pc:docMk/>
            <pc:sldMk cId="3952211878" sldId="339"/>
            <ac:spMk id="170" creationId="{D5C72273-EE3A-729C-2FB9-6C70A7F61728}"/>
          </ac:spMkLst>
        </pc:spChg>
        <pc:spChg chg="mod">
          <ac:chgData name="松山 ファミリー" userId="9fadbf8cd42e59b5" providerId="LiveId" clId="{45F420EC-16EB-024B-9529-BDE6C054CB38}" dt="2023-02-13T03:30:03.215" v="3200" actId="1076"/>
          <ac:spMkLst>
            <pc:docMk/>
            <pc:sldMk cId="3952211878" sldId="339"/>
            <ac:spMk id="171" creationId="{76CA3DF9-EB35-BAF5-495F-0CE384EA5704}"/>
          </ac:spMkLst>
        </pc:spChg>
        <pc:spChg chg="mod">
          <ac:chgData name="松山 ファミリー" userId="9fadbf8cd42e59b5" providerId="LiveId" clId="{45F420EC-16EB-024B-9529-BDE6C054CB38}" dt="2023-02-13T03:30:03.215" v="3200" actId="1076"/>
          <ac:spMkLst>
            <pc:docMk/>
            <pc:sldMk cId="3952211878" sldId="339"/>
            <ac:spMk id="172" creationId="{E9FEFAD7-051A-A626-A219-C02DA4D82808}"/>
          </ac:spMkLst>
        </pc:spChg>
        <pc:spChg chg="mod">
          <ac:chgData name="松山 ファミリー" userId="9fadbf8cd42e59b5" providerId="LiveId" clId="{45F420EC-16EB-024B-9529-BDE6C054CB38}" dt="2023-02-13T03:30:03.215" v="3200" actId="1076"/>
          <ac:spMkLst>
            <pc:docMk/>
            <pc:sldMk cId="3952211878" sldId="339"/>
            <ac:spMk id="174" creationId="{20D9ED2E-4A87-0281-E1CF-B1D6283CC0A2}"/>
          </ac:spMkLst>
        </pc:spChg>
        <pc:grpChg chg="add mod">
          <ac:chgData name="松山 ファミリー" userId="9fadbf8cd42e59b5" providerId="LiveId" clId="{45F420EC-16EB-024B-9529-BDE6C054CB38}" dt="2023-02-12T08:39:03.571" v="1528" actId="1076"/>
          <ac:grpSpMkLst>
            <pc:docMk/>
            <pc:sldMk cId="3952211878" sldId="339"/>
            <ac:grpSpMk id="4" creationId="{46BB2B76-3FF9-A500-869A-3E48A40A849F}"/>
          </ac:grpSpMkLst>
        </pc:grpChg>
        <pc:grpChg chg="add del mod">
          <ac:chgData name="松山 ファミリー" userId="9fadbf8cd42e59b5" providerId="LiveId" clId="{45F420EC-16EB-024B-9529-BDE6C054CB38}" dt="2023-02-13T03:14:50.741" v="3050" actId="478"/>
          <ac:grpSpMkLst>
            <pc:docMk/>
            <pc:sldMk cId="3952211878" sldId="339"/>
            <ac:grpSpMk id="5" creationId="{4103EC51-E24A-7DB9-29DD-BDE3A642462A}"/>
          </ac:grpSpMkLst>
        </pc:grpChg>
        <pc:grpChg chg="del">
          <ac:chgData name="松山 ファミリー" userId="9fadbf8cd42e59b5" providerId="LiveId" clId="{45F420EC-16EB-024B-9529-BDE6C054CB38}" dt="2023-02-12T08:37:58.527" v="1506" actId="478"/>
          <ac:grpSpMkLst>
            <pc:docMk/>
            <pc:sldMk cId="3952211878" sldId="339"/>
            <ac:grpSpMk id="5" creationId="{8FFF0620-B4C5-6CCB-AFBE-ECFA933BE745}"/>
          </ac:grpSpMkLst>
        </pc:grpChg>
        <pc:grpChg chg="mod">
          <ac:chgData name="松山 ファミリー" userId="9fadbf8cd42e59b5" providerId="LiveId" clId="{45F420EC-16EB-024B-9529-BDE6C054CB38}" dt="2023-02-13T03:13:47.951" v="3035"/>
          <ac:grpSpMkLst>
            <pc:docMk/>
            <pc:sldMk cId="3952211878" sldId="339"/>
            <ac:grpSpMk id="6" creationId="{6B242C88-41C5-3E12-DBD2-DCD580B37FDD}"/>
          </ac:grpSpMkLst>
        </pc:grpChg>
        <pc:grpChg chg="add del mod">
          <ac:chgData name="松山 ファミリー" userId="9fadbf8cd42e59b5" providerId="LiveId" clId="{45F420EC-16EB-024B-9529-BDE6C054CB38}" dt="2023-02-13T03:14:45.518" v="3048"/>
          <ac:grpSpMkLst>
            <pc:docMk/>
            <pc:sldMk cId="3952211878" sldId="339"/>
            <ac:grpSpMk id="11" creationId="{6A343489-2453-9763-24D9-4A670F517D98}"/>
          </ac:grpSpMkLst>
        </pc:grpChg>
        <pc:grpChg chg="mod">
          <ac:chgData name="松山 ファミリー" userId="9fadbf8cd42e59b5" providerId="LiveId" clId="{45F420EC-16EB-024B-9529-BDE6C054CB38}" dt="2023-02-13T03:14:43.574" v="3047"/>
          <ac:grpSpMkLst>
            <pc:docMk/>
            <pc:sldMk cId="3952211878" sldId="339"/>
            <ac:grpSpMk id="12" creationId="{3BF97FD8-9FA4-C279-470F-C55A6FE94ECC}"/>
          </ac:grpSpMkLst>
        </pc:grpChg>
        <pc:grpChg chg="mod">
          <ac:chgData name="松山 ファミリー" userId="9fadbf8cd42e59b5" providerId="LiveId" clId="{45F420EC-16EB-024B-9529-BDE6C054CB38}" dt="2023-02-13T03:14:43.574" v="3047"/>
          <ac:grpSpMkLst>
            <pc:docMk/>
            <pc:sldMk cId="3952211878" sldId="339"/>
            <ac:grpSpMk id="14" creationId="{6B953D9B-AFAE-F5FC-C8CC-A347F03947F1}"/>
          </ac:grpSpMkLst>
        </pc:grpChg>
        <pc:grpChg chg="del">
          <ac:chgData name="松山 ファミリー" userId="9fadbf8cd42e59b5" providerId="LiveId" clId="{45F420EC-16EB-024B-9529-BDE6C054CB38}" dt="2023-02-12T08:38:07.495" v="1514" actId="478"/>
          <ac:grpSpMkLst>
            <pc:docMk/>
            <pc:sldMk cId="3952211878" sldId="339"/>
            <ac:grpSpMk id="14" creationId="{A56B487E-244E-35A3-A82B-39FF0112A992}"/>
          </ac:grpSpMkLst>
        </pc:grpChg>
        <pc:grpChg chg="add mod">
          <ac:chgData name="松山 ファミリー" userId="9fadbf8cd42e59b5" providerId="LiveId" clId="{45F420EC-16EB-024B-9529-BDE6C054CB38}" dt="2023-02-13T03:15:05.647" v="3055" actId="1076"/>
          <ac:grpSpMkLst>
            <pc:docMk/>
            <pc:sldMk cId="3952211878" sldId="339"/>
            <ac:grpSpMk id="20" creationId="{72008EA4-9814-79BD-371D-A137597F9399}"/>
          </ac:grpSpMkLst>
        </pc:grpChg>
        <pc:grpChg chg="mod">
          <ac:chgData name="松山 ファミリー" userId="9fadbf8cd42e59b5" providerId="LiveId" clId="{45F420EC-16EB-024B-9529-BDE6C054CB38}" dt="2023-02-13T03:14:48.853" v="3049"/>
          <ac:grpSpMkLst>
            <pc:docMk/>
            <pc:sldMk cId="3952211878" sldId="339"/>
            <ac:grpSpMk id="21" creationId="{967FFE93-8ECB-4FE7-1D3C-364C327D0FFA}"/>
          </ac:grpSpMkLst>
        </pc:grpChg>
        <pc:grpChg chg="mod">
          <ac:chgData name="松山 ファミリー" userId="9fadbf8cd42e59b5" providerId="LiveId" clId="{45F420EC-16EB-024B-9529-BDE6C054CB38}" dt="2023-02-13T03:14:48.853" v="3049"/>
          <ac:grpSpMkLst>
            <pc:docMk/>
            <pc:sldMk cId="3952211878" sldId="339"/>
            <ac:grpSpMk id="23" creationId="{DF346065-B30B-8166-D4E8-B25C2B0B7AA2}"/>
          </ac:grpSpMkLst>
        </pc:grpChg>
        <pc:grpChg chg="add mod">
          <ac:chgData name="松山 ファミリー" userId="9fadbf8cd42e59b5" providerId="LiveId" clId="{45F420EC-16EB-024B-9529-BDE6C054CB38}" dt="2023-02-13T03:19:06.080" v="3143" actId="1076"/>
          <ac:grpSpMkLst>
            <pc:docMk/>
            <pc:sldMk cId="3952211878" sldId="339"/>
            <ac:grpSpMk id="29" creationId="{6F22ED32-184D-8727-15C8-9B580B1E2B92}"/>
          </ac:grpSpMkLst>
        </pc:grpChg>
        <pc:grpChg chg="mod">
          <ac:chgData name="松山 ファミリー" userId="9fadbf8cd42e59b5" providerId="LiveId" clId="{45F420EC-16EB-024B-9529-BDE6C054CB38}" dt="2023-02-13T03:17:13.203" v="3080"/>
          <ac:grpSpMkLst>
            <pc:docMk/>
            <pc:sldMk cId="3952211878" sldId="339"/>
            <ac:grpSpMk id="30" creationId="{6CE431E6-6631-081C-BC8F-2F4492CEAF14}"/>
          </ac:grpSpMkLst>
        </pc:grpChg>
        <pc:grpChg chg="del">
          <ac:chgData name="松山 ファミリー" userId="9fadbf8cd42e59b5" providerId="LiveId" clId="{45F420EC-16EB-024B-9529-BDE6C054CB38}" dt="2023-02-12T08:38:00.849" v="1507" actId="478"/>
          <ac:grpSpMkLst>
            <pc:docMk/>
            <pc:sldMk cId="3952211878" sldId="339"/>
            <ac:grpSpMk id="32" creationId="{5E284ECE-E1AF-7D95-4686-62CA1934CFCC}"/>
          </ac:grpSpMkLst>
        </pc:grpChg>
        <pc:grpChg chg="mod">
          <ac:chgData name="松山 ファミリー" userId="9fadbf8cd42e59b5" providerId="LiveId" clId="{45F420EC-16EB-024B-9529-BDE6C054CB38}" dt="2023-02-13T03:17:13.203" v="3080"/>
          <ac:grpSpMkLst>
            <pc:docMk/>
            <pc:sldMk cId="3952211878" sldId="339"/>
            <ac:grpSpMk id="32" creationId="{B0E87B56-8B53-690D-A7E1-EF02A6DAE75B}"/>
          </ac:grpSpMkLst>
        </pc:grpChg>
        <pc:grpChg chg="mod">
          <ac:chgData name="松山 ファミリー" userId="9fadbf8cd42e59b5" providerId="LiveId" clId="{45F420EC-16EB-024B-9529-BDE6C054CB38}" dt="2023-02-12T08:39:03.571" v="1528" actId="1076"/>
          <ac:grpSpMkLst>
            <pc:docMk/>
            <pc:sldMk cId="3952211878" sldId="339"/>
            <ac:grpSpMk id="37" creationId="{0ED7ABE8-A63A-1282-3A58-3FABF8F124C1}"/>
          </ac:grpSpMkLst>
        </pc:grpChg>
        <pc:grpChg chg="add del">
          <ac:chgData name="松山 ファミリー" userId="9fadbf8cd42e59b5" providerId="LiveId" clId="{45F420EC-16EB-024B-9529-BDE6C054CB38}" dt="2023-02-13T03:24:55.151" v="3163" actId="165"/>
          <ac:grpSpMkLst>
            <pc:docMk/>
            <pc:sldMk cId="3952211878" sldId="339"/>
            <ac:grpSpMk id="39" creationId="{EBD32336-3A42-C185-BF30-0FDAEA2B5831}"/>
          </ac:grpSpMkLst>
        </pc:grpChg>
        <pc:grpChg chg="mod">
          <ac:chgData name="松山 ファミリー" userId="9fadbf8cd42e59b5" providerId="LiveId" clId="{45F420EC-16EB-024B-9529-BDE6C054CB38}" dt="2023-02-12T08:39:03.571" v="1528" actId="1076"/>
          <ac:grpSpMkLst>
            <pc:docMk/>
            <pc:sldMk cId="3952211878" sldId="339"/>
            <ac:grpSpMk id="41" creationId="{0157BC7F-BD20-1F01-3550-EEB23BEA0727}"/>
          </ac:grpSpMkLst>
        </pc:grpChg>
        <pc:grpChg chg="add mod">
          <ac:chgData name="松山 ファミリー" userId="9fadbf8cd42e59b5" providerId="LiveId" clId="{45F420EC-16EB-024B-9529-BDE6C054CB38}" dt="2023-02-13T03:30:03.215" v="3200" actId="1076"/>
          <ac:grpSpMkLst>
            <pc:docMk/>
            <pc:sldMk cId="3952211878" sldId="339"/>
            <ac:grpSpMk id="41" creationId="{A262919F-806F-F007-C826-A25910F19293}"/>
          </ac:grpSpMkLst>
        </pc:grpChg>
        <pc:grpChg chg="add mod">
          <ac:chgData name="松山 ファミリー" userId="9fadbf8cd42e59b5" providerId="LiveId" clId="{45F420EC-16EB-024B-9529-BDE6C054CB38}" dt="2023-02-13T03:30:03.215" v="3200" actId="1076"/>
          <ac:grpSpMkLst>
            <pc:docMk/>
            <pc:sldMk cId="3952211878" sldId="339"/>
            <ac:grpSpMk id="42" creationId="{41FDB809-D4A8-915F-8AB2-80E8841C4CC2}"/>
          </ac:grpSpMkLst>
        </pc:grpChg>
        <pc:grpChg chg="mod">
          <ac:chgData name="松山 ファミリー" userId="9fadbf8cd42e59b5" providerId="LiveId" clId="{45F420EC-16EB-024B-9529-BDE6C054CB38}" dt="2023-02-12T08:39:03.571" v="1528" actId="1076"/>
          <ac:grpSpMkLst>
            <pc:docMk/>
            <pc:sldMk cId="3952211878" sldId="339"/>
            <ac:grpSpMk id="42" creationId="{574D53A9-767D-605C-B40A-49298A69B7D1}"/>
          </ac:grpSpMkLst>
        </pc:grpChg>
        <pc:grpChg chg="add mod">
          <ac:chgData name="松山 ファミリー" userId="9fadbf8cd42e59b5" providerId="LiveId" clId="{45F420EC-16EB-024B-9529-BDE6C054CB38}" dt="2023-02-13T03:30:11.691" v="3201" actId="1076"/>
          <ac:grpSpMkLst>
            <pc:docMk/>
            <pc:sldMk cId="3952211878" sldId="339"/>
            <ac:grpSpMk id="43" creationId="{A5D8B885-7630-B400-08B6-D3D1C1AF08B7}"/>
          </ac:grpSpMkLst>
        </pc:grpChg>
        <pc:grpChg chg="add mod">
          <ac:chgData name="松山 ファミリー" userId="9fadbf8cd42e59b5" providerId="LiveId" clId="{45F420EC-16EB-024B-9529-BDE6C054CB38}" dt="2023-02-12T08:39:03.571" v="1528" actId="1076"/>
          <ac:grpSpMkLst>
            <pc:docMk/>
            <pc:sldMk cId="3952211878" sldId="339"/>
            <ac:grpSpMk id="56" creationId="{3EB8C38A-9A1D-BB3B-3316-FE9EC11CBC41}"/>
          </ac:grpSpMkLst>
        </pc:grpChg>
        <pc:grpChg chg="mod">
          <ac:chgData name="松山 ファミリー" userId="9fadbf8cd42e59b5" providerId="LiveId" clId="{45F420EC-16EB-024B-9529-BDE6C054CB38}" dt="2023-02-12T08:39:03.571" v="1528" actId="1076"/>
          <ac:grpSpMkLst>
            <pc:docMk/>
            <pc:sldMk cId="3952211878" sldId="339"/>
            <ac:grpSpMk id="57" creationId="{1F8E8E68-F557-25A1-A3C0-A2E5AA998AB4}"/>
          </ac:grpSpMkLst>
        </pc:grpChg>
        <pc:grpChg chg="del">
          <ac:chgData name="松山 ファミリー" userId="9fadbf8cd42e59b5" providerId="LiveId" clId="{45F420EC-16EB-024B-9529-BDE6C054CB38}" dt="2023-02-12T08:38:11.902" v="1519" actId="478"/>
          <ac:grpSpMkLst>
            <pc:docMk/>
            <pc:sldMk cId="3952211878" sldId="339"/>
            <ac:grpSpMk id="64" creationId="{5D371B67-AAAE-8575-7050-BE230B2419C8}"/>
          </ac:grpSpMkLst>
        </pc:grpChg>
        <pc:grpChg chg="mod">
          <ac:chgData name="松山 ファミリー" userId="9fadbf8cd42e59b5" providerId="LiveId" clId="{45F420EC-16EB-024B-9529-BDE6C054CB38}" dt="2023-02-12T08:39:03.571" v="1528" actId="1076"/>
          <ac:grpSpMkLst>
            <pc:docMk/>
            <pc:sldMk cId="3952211878" sldId="339"/>
            <ac:grpSpMk id="69" creationId="{260558BD-CE9D-C1AF-5648-9945799A04E9}"/>
          </ac:grpSpMkLst>
        </pc:grpChg>
        <pc:grpChg chg="add del mod">
          <ac:chgData name="松山 ファミリー" userId="9fadbf8cd42e59b5" providerId="LiveId" clId="{45F420EC-16EB-024B-9529-BDE6C054CB38}" dt="2023-02-12T08:39:55.706" v="1532" actId="478"/>
          <ac:grpSpMkLst>
            <pc:docMk/>
            <pc:sldMk cId="3952211878" sldId="339"/>
            <ac:grpSpMk id="88" creationId="{6AA1C04A-C1C9-FB34-8916-3C5EA07E6EDC}"/>
          </ac:grpSpMkLst>
        </pc:grpChg>
        <pc:grpChg chg="add del mod">
          <ac:chgData name="松山 ファミリー" userId="9fadbf8cd42e59b5" providerId="LiveId" clId="{45F420EC-16EB-024B-9529-BDE6C054CB38}" dt="2023-02-12T08:39:53.255" v="1531"/>
          <ac:grpSpMkLst>
            <pc:docMk/>
            <pc:sldMk cId="3952211878" sldId="339"/>
            <ac:grpSpMk id="89" creationId="{8CD68AD8-AF0A-5A8D-1579-0B2BD93F93EE}"/>
          </ac:grpSpMkLst>
        </pc:grpChg>
        <pc:grpChg chg="mod">
          <ac:chgData name="松山 ファミリー" userId="9fadbf8cd42e59b5" providerId="LiveId" clId="{45F420EC-16EB-024B-9529-BDE6C054CB38}" dt="2023-02-12T08:39:48.226" v="1530"/>
          <ac:grpSpMkLst>
            <pc:docMk/>
            <pc:sldMk cId="3952211878" sldId="339"/>
            <ac:grpSpMk id="90" creationId="{09D6FC2A-3175-2D21-5BC2-A90D20BB44C8}"/>
          </ac:grpSpMkLst>
        </pc:grpChg>
        <pc:grpChg chg="mod">
          <ac:chgData name="松山 ファミリー" userId="9fadbf8cd42e59b5" providerId="LiveId" clId="{45F420EC-16EB-024B-9529-BDE6C054CB38}" dt="2023-02-12T08:39:48.226" v="1530"/>
          <ac:grpSpMkLst>
            <pc:docMk/>
            <pc:sldMk cId="3952211878" sldId="339"/>
            <ac:grpSpMk id="95" creationId="{98FFC858-CF21-5478-1293-1C0656AD46DE}"/>
          </ac:grpSpMkLst>
        </pc:grpChg>
        <pc:grpChg chg="mod">
          <ac:chgData name="松山 ファミリー" userId="9fadbf8cd42e59b5" providerId="LiveId" clId="{45F420EC-16EB-024B-9529-BDE6C054CB38}" dt="2023-02-12T08:39:48.226" v="1530"/>
          <ac:grpSpMkLst>
            <pc:docMk/>
            <pc:sldMk cId="3952211878" sldId="339"/>
            <ac:grpSpMk id="105" creationId="{4BB6B7B9-625F-0EE7-9C8F-24369E8B1D7A}"/>
          </ac:grpSpMkLst>
        </pc:grpChg>
        <pc:grpChg chg="mod">
          <ac:chgData name="松山 ファミリー" userId="9fadbf8cd42e59b5" providerId="LiveId" clId="{45F420EC-16EB-024B-9529-BDE6C054CB38}" dt="2023-02-12T08:39:48.226" v="1530"/>
          <ac:grpSpMkLst>
            <pc:docMk/>
            <pc:sldMk cId="3952211878" sldId="339"/>
            <ac:grpSpMk id="110" creationId="{F16B3066-2499-AF3C-5CD7-1CE0E1E09EC2}"/>
          </ac:grpSpMkLst>
        </pc:grpChg>
        <pc:grpChg chg="mod">
          <ac:chgData name="松山 ファミリー" userId="9fadbf8cd42e59b5" providerId="LiveId" clId="{45F420EC-16EB-024B-9529-BDE6C054CB38}" dt="2023-02-12T08:39:48.226" v="1530"/>
          <ac:grpSpMkLst>
            <pc:docMk/>
            <pc:sldMk cId="3952211878" sldId="339"/>
            <ac:grpSpMk id="114" creationId="{960D9C68-5E43-D4C6-E228-DB017C12EF0B}"/>
          </ac:grpSpMkLst>
        </pc:grpChg>
        <pc:grpChg chg="mod">
          <ac:chgData name="松山 ファミリー" userId="9fadbf8cd42e59b5" providerId="LiveId" clId="{45F420EC-16EB-024B-9529-BDE6C054CB38}" dt="2023-02-12T08:39:48.226" v="1530"/>
          <ac:grpSpMkLst>
            <pc:docMk/>
            <pc:sldMk cId="3952211878" sldId="339"/>
            <ac:grpSpMk id="118" creationId="{D63BB0B2-013D-C39F-AB24-33E71D0983DE}"/>
          </ac:grpSpMkLst>
        </pc:grpChg>
        <pc:grpChg chg="mod">
          <ac:chgData name="松山 ファミリー" userId="9fadbf8cd42e59b5" providerId="LiveId" clId="{45F420EC-16EB-024B-9529-BDE6C054CB38}" dt="2023-02-12T08:39:48.226" v="1530"/>
          <ac:grpSpMkLst>
            <pc:docMk/>
            <pc:sldMk cId="3952211878" sldId="339"/>
            <ac:grpSpMk id="119" creationId="{651D7043-0C5C-2AE9-30ED-96CB3209C211}"/>
          </ac:grpSpMkLst>
        </pc:grpChg>
        <pc:grpChg chg="mod">
          <ac:chgData name="松山 ファミリー" userId="9fadbf8cd42e59b5" providerId="LiveId" clId="{45F420EC-16EB-024B-9529-BDE6C054CB38}" dt="2023-02-12T08:39:48.226" v="1530"/>
          <ac:grpSpMkLst>
            <pc:docMk/>
            <pc:sldMk cId="3952211878" sldId="339"/>
            <ac:grpSpMk id="122" creationId="{9F1B64A4-ADA3-203C-B217-A9733C3C3D04}"/>
          </ac:grpSpMkLst>
        </pc:grpChg>
        <pc:grpChg chg="mod">
          <ac:chgData name="松山 ファミリー" userId="9fadbf8cd42e59b5" providerId="LiveId" clId="{45F420EC-16EB-024B-9529-BDE6C054CB38}" dt="2023-02-12T08:39:48.226" v="1530"/>
          <ac:grpSpMkLst>
            <pc:docMk/>
            <pc:sldMk cId="3952211878" sldId="339"/>
            <ac:grpSpMk id="126" creationId="{6E6E2566-98A5-DF32-43A7-EF116A178B52}"/>
          </ac:grpSpMkLst>
        </pc:grpChg>
        <pc:grpChg chg="mod">
          <ac:chgData name="松山 ファミリー" userId="9fadbf8cd42e59b5" providerId="LiveId" clId="{45F420EC-16EB-024B-9529-BDE6C054CB38}" dt="2023-02-12T08:39:48.226" v="1530"/>
          <ac:grpSpMkLst>
            <pc:docMk/>
            <pc:sldMk cId="3952211878" sldId="339"/>
            <ac:grpSpMk id="129" creationId="{96766A5C-9039-73EB-5FFF-C4E1FCA9085D}"/>
          </ac:grpSpMkLst>
        </pc:grpChg>
        <pc:grpChg chg="mod">
          <ac:chgData name="松山 ファミリー" userId="9fadbf8cd42e59b5" providerId="LiveId" clId="{45F420EC-16EB-024B-9529-BDE6C054CB38}" dt="2023-02-12T08:39:48.226" v="1530"/>
          <ac:grpSpMkLst>
            <pc:docMk/>
            <pc:sldMk cId="3952211878" sldId="339"/>
            <ac:grpSpMk id="130" creationId="{0A4A076A-9F6F-51B1-D5CC-4141572627BC}"/>
          </ac:grpSpMkLst>
        </pc:grpChg>
        <pc:grpChg chg="add mod">
          <ac:chgData name="松山 ファミリー" userId="9fadbf8cd42e59b5" providerId="LiveId" clId="{45F420EC-16EB-024B-9529-BDE6C054CB38}" dt="2023-02-13T03:30:03.215" v="3200" actId="1076"/>
          <ac:grpSpMkLst>
            <pc:docMk/>
            <pc:sldMk cId="3952211878" sldId="339"/>
            <ac:grpSpMk id="136" creationId="{6B6D2B29-418E-DF00-94FD-AB165A7D6A09}"/>
          </ac:grpSpMkLst>
        </pc:grpChg>
        <pc:grpChg chg="mod">
          <ac:chgData name="松山 ファミリー" userId="9fadbf8cd42e59b5" providerId="LiveId" clId="{45F420EC-16EB-024B-9529-BDE6C054CB38}" dt="2023-02-13T03:30:03.215" v="3200" actId="1076"/>
          <ac:grpSpMkLst>
            <pc:docMk/>
            <pc:sldMk cId="3952211878" sldId="339"/>
            <ac:grpSpMk id="139" creationId="{FC346DCE-A966-49AF-E1F2-D1496EA1A58E}"/>
          </ac:grpSpMkLst>
        </pc:grpChg>
        <pc:grpChg chg="mod">
          <ac:chgData name="松山 ファミリー" userId="9fadbf8cd42e59b5" providerId="LiveId" clId="{45F420EC-16EB-024B-9529-BDE6C054CB38}" dt="2023-02-13T03:30:03.215" v="3200" actId="1076"/>
          <ac:grpSpMkLst>
            <pc:docMk/>
            <pc:sldMk cId="3952211878" sldId="339"/>
            <ac:grpSpMk id="140" creationId="{0F76048A-510F-EF1D-8FFD-DFFBCCAE7595}"/>
          </ac:grpSpMkLst>
        </pc:grpChg>
        <pc:grpChg chg="mod">
          <ac:chgData name="松山 ファミリー" userId="9fadbf8cd42e59b5" providerId="LiveId" clId="{45F420EC-16EB-024B-9529-BDE6C054CB38}" dt="2023-02-13T03:30:03.215" v="3200" actId="1076"/>
          <ac:grpSpMkLst>
            <pc:docMk/>
            <pc:sldMk cId="3952211878" sldId="339"/>
            <ac:grpSpMk id="142" creationId="{6F6F5E2F-CDD7-8FFE-3EAE-33501246BD22}"/>
          </ac:grpSpMkLst>
        </pc:grpChg>
        <pc:grpChg chg="mod">
          <ac:chgData name="松山 ファミリー" userId="9fadbf8cd42e59b5" providerId="LiveId" clId="{45F420EC-16EB-024B-9529-BDE6C054CB38}" dt="2023-02-13T03:30:03.215" v="3200" actId="1076"/>
          <ac:grpSpMkLst>
            <pc:docMk/>
            <pc:sldMk cId="3952211878" sldId="339"/>
            <ac:grpSpMk id="144" creationId="{E992AA2D-B4FE-840D-617E-BA6315F219C8}"/>
          </ac:grpSpMkLst>
        </pc:grpChg>
        <pc:grpChg chg="mod">
          <ac:chgData name="松山 ファミリー" userId="9fadbf8cd42e59b5" providerId="LiveId" clId="{45F420EC-16EB-024B-9529-BDE6C054CB38}" dt="2023-02-13T03:30:03.215" v="3200" actId="1076"/>
          <ac:grpSpMkLst>
            <pc:docMk/>
            <pc:sldMk cId="3952211878" sldId="339"/>
            <ac:grpSpMk id="149" creationId="{DA83917D-F537-34AA-4CD0-EEF4C74AF788}"/>
          </ac:grpSpMkLst>
        </pc:grpChg>
        <pc:grpChg chg="mod">
          <ac:chgData name="松山 ファミリー" userId="9fadbf8cd42e59b5" providerId="LiveId" clId="{45F420EC-16EB-024B-9529-BDE6C054CB38}" dt="2023-02-13T03:30:03.215" v="3200" actId="1076"/>
          <ac:grpSpMkLst>
            <pc:docMk/>
            <pc:sldMk cId="3952211878" sldId="339"/>
            <ac:grpSpMk id="153" creationId="{DA255474-5ADE-727C-7C85-F7B8036B6DF5}"/>
          </ac:grpSpMkLst>
        </pc:grpChg>
        <pc:grpChg chg="mod">
          <ac:chgData name="松山 ファミリー" userId="9fadbf8cd42e59b5" providerId="LiveId" clId="{45F420EC-16EB-024B-9529-BDE6C054CB38}" dt="2023-02-13T03:30:03.215" v="3200" actId="1076"/>
          <ac:grpSpMkLst>
            <pc:docMk/>
            <pc:sldMk cId="3952211878" sldId="339"/>
            <ac:grpSpMk id="157" creationId="{F5EB4D4B-474D-8D70-0CEE-A51F8A4BDB68}"/>
          </ac:grpSpMkLst>
        </pc:grpChg>
        <pc:grpChg chg="mod">
          <ac:chgData name="松山 ファミリー" userId="9fadbf8cd42e59b5" providerId="LiveId" clId="{45F420EC-16EB-024B-9529-BDE6C054CB38}" dt="2023-02-13T03:30:03.215" v="3200" actId="1076"/>
          <ac:grpSpMkLst>
            <pc:docMk/>
            <pc:sldMk cId="3952211878" sldId="339"/>
            <ac:grpSpMk id="158" creationId="{E2523BD4-953E-C484-948A-EF97ABEA40F7}"/>
          </ac:grpSpMkLst>
        </pc:grpChg>
        <pc:grpChg chg="mod">
          <ac:chgData name="松山 ファミリー" userId="9fadbf8cd42e59b5" providerId="LiveId" clId="{45F420EC-16EB-024B-9529-BDE6C054CB38}" dt="2023-02-13T03:30:03.215" v="3200" actId="1076"/>
          <ac:grpSpMkLst>
            <pc:docMk/>
            <pc:sldMk cId="3952211878" sldId="339"/>
            <ac:grpSpMk id="161" creationId="{328641C2-0AFD-EA48-4D2E-1846FAB69DDD}"/>
          </ac:grpSpMkLst>
        </pc:grpChg>
        <pc:grpChg chg="mod">
          <ac:chgData name="松山 ファミリー" userId="9fadbf8cd42e59b5" providerId="LiveId" clId="{45F420EC-16EB-024B-9529-BDE6C054CB38}" dt="2023-02-13T03:30:03.215" v="3200" actId="1076"/>
          <ac:grpSpMkLst>
            <pc:docMk/>
            <pc:sldMk cId="3952211878" sldId="339"/>
            <ac:grpSpMk id="165" creationId="{0F45492E-C63D-93F4-87F2-0AC715C50E56}"/>
          </ac:grpSpMkLst>
        </pc:grpChg>
        <pc:grpChg chg="mod">
          <ac:chgData name="松山 ファミリー" userId="9fadbf8cd42e59b5" providerId="LiveId" clId="{45F420EC-16EB-024B-9529-BDE6C054CB38}" dt="2023-02-13T03:30:03.215" v="3200" actId="1076"/>
          <ac:grpSpMkLst>
            <pc:docMk/>
            <pc:sldMk cId="3952211878" sldId="339"/>
            <ac:grpSpMk id="168" creationId="{D4168C78-B7DE-5D77-7DEA-5EE40E13CD8F}"/>
          </ac:grpSpMkLst>
        </pc:grpChg>
        <pc:grpChg chg="mod">
          <ac:chgData name="松山 ファミリー" userId="9fadbf8cd42e59b5" providerId="LiveId" clId="{45F420EC-16EB-024B-9529-BDE6C054CB38}" dt="2023-02-13T03:30:03.215" v="3200" actId="1076"/>
          <ac:grpSpMkLst>
            <pc:docMk/>
            <pc:sldMk cId="3952211878" sldId="339"/>
            <ac:grpSpMk id="169" creationId="{221208C5-62D3-D2CC-9A9F-EA1924C562AE}"/>
          </ac:grpSpMkLst>
        </pc:grpChg>
        <pc:grpChg chg="add mod topLvl">
          <ac:chgData name="松山 ファミリー" userId="9fadbf8cd42e59b5" providerId="LiveId" clId="{45F420EC-16EB-024B-9529-BDE6C054CB38}" dt="2023-02-13T03:30:03.215" v="3200" actId="1076"/>
          <ac:grpSpMkLst>
            <pc:docMk/>
            <pc:sldMk cId="3952211878" sldId="339"/>
            <ac:grpSpMk id="176" creationId="{6923A0BF-2EB8-C114-B98C-1157FDD5EDE3}"/>
          </ac:grpSpMkLst>
        </pc:grpChg>
        <pc:picChg chg="mod">
          <ac:chgData name="松山 ファミリー" userId="9fadbf8cd42e59b5" providerId="LiveId" clId="{45F420EC-16EB-024B-9529-BDE6C054CB38}" dt="2023-02-12T08:39:03.571" v="1528" actId="1076"/>
          <ac:picMkLst>
            <pc:docMk/>
            <pc:sldMk cId="3952211878" sldId="339"/>
            <ac:picMk id="47" creationId="{34496782-BA5E-5572-5416-1CA47BC67A8C}"/>
          </ac:picMkLst>
        </pc:picChg>
        <pc:picChg chg="add mod">
          <ac:chgData name="松山 ファミリー" userId="9fadbf8cd42e59b5" providerId="LiveId" clId="{45F420EC-16EB-024B-9529-BDE6C054CB38}" dt="2023-02-12T08:39:03.571" v="1528" actId="1076"/>
          <ac:picMkLst>
            <pc:docMk/>
            <pc:sldMk cId="3952211878" sldId="339"/>
            <ac:picMk id="74" creationId="{8EF3A237-6BD1-CD7B-445C-0DD8AA8AE8ED}"/>
          </ac:picMkLst>
        </pc:picChg>
        <pc:picChg chg="mod">
          <ac:chgData name="松山 ファミリー" userId="9fadbf8cd42e59b5" providerId="LiveId" clId="{45F420EC-16EB-024B-9529-BDE6C054CB38}" dt="2023-02-12T08:39:48.226" v="1530"/>
          <ac:picMkLst>
            <pc:docMk/>
            <pc:sldMk cId="3952211878" sldId="339"/>
            <ac:picMk id="106" creationId="{764B330A-40AC-8E09-EC95-639857DC7EF8}"/>
          </ac:picMkLst>
        </pc:picChg>
        <pc:picChg chg="mod">
          <ac:chgData name="松山 ファミリー" userId="9fadbf8cd42e59b5" providerId="LiveId" clId="{45F420EC-16EB-024B-9529-BDE6C054CB38}" dt="2023-02-12T08:39:48.226" v="1530"/>
          <ac:picMkLst>
            <pc:docMk/>
            <pc:sldMk cId="3952211878" sldId="339"/>
            <ac:picMk id="134" creationId="{7487AD02-3D29-024A-B8B0-A945208635F5}"/>
          </ac:picMkLst>
        </pc:picChg>
        <pc:picChg chg="mod">
          <ac:chgData name="松山 ファミリー" userId="9fadbf8cd42e59b5" providerId="LiveId" clId="{45F420EC-16EB-024B-9529-BDE6C054CB38}" dt="2023-02-13T03:30:03.215" v="3200" actId="1076"/>
          <ac:picMkLst>
            <pc:docMk/>
            <pc:sldMk cId="3952211878" sldId="339"/>
            <ac:picMk id="145" creationId="{EA8AA4B8-E92B-EF87-BFC9-E95367D72B4B}"/>
          </ac:picMkLst>
        </pc:picChg>
        <pc:picChg chg="mod">
          <ac:chgData name="松山 ファミリー" userId="9fadbf8cd42e59b5" providerId="LiveId" clId="{45F420EC-16EB-024B-9529-BDE6C054CB38}" dt="2023-02-13T03:30:03.215" v="3200" actId="1076"/>
          <ac:picMkLst>
            <pc:docMk/>
            <pc:sldMk cId="3952211878" sldId="339"/>
            <ac:picMk id="173" creationId="{39E8C6D7-F10D-337B-6E1D-97373D3A476F}"/>
          </ac:picMkLst>
        </pc:picChg>
        <pc:cxnChg chg="mod">
          <ac:chgData name="松山 ファミリー" userId="9fadbf8cd42e59b5" providerId="LiveId" clId="{45F420EC-16EB-024B-9529-BDE6C054CB38}" dt="2023-02-13T03:13:47.951" v="3035"/>
          <ac:cxnSpMkLst>
            <pc:docMk/>
            <pc:sldMk cId="3952211878" sldId="339"/>
            <ac:cxnSpMk id="10" creationId="{BE4E4617-B6E9-C914-DF69-7746F6988549}"/>
          </ac:cxnSpMkLst>
        </pc:cxnChg>
        <pc:cxnChg chg="mod">
          <ac:chgData name="松山 ファミリー" userId="9fadbf8cd42e59b5" providerId="LiveId" clId="{45F420EC-16EB-024B-9529-BDE6C054CB38}" dt="2023-02-13T03:14:43.574" v="3047"/>
          <ac:cxnSpMkLst>
            <pc:docMk/>
            <pc:sldMk cId="3952211878" sldId="339"/>
            <ac:cxnSpMk id="19" creationId="{C94F5A21-3EB1-2811-23F5-AC6D4207C5D9}"/>
          </ac:cxnSpMkLst>
        </pc:cxnChg>
        <pc:cxnChg chg="mod">
          <ac:chgData name="松山 ファミリー" userId="9fadbf8cd42e59b5" providerId="LiveId" clId="{45F420EC-16EB-024B-9529-BDE6C054CB38}" dt="2023-02-13T03:14:48.853" v="3049"/>
          <ac:cxnSpMkLst>
            <pc:docMk/>
            <pc:sldMk cId="3952211878" sldId="339"/>
            <ac:cxnSpMk id="27" creationId="{7BD5457F-488A-FD62-9C88-91C89866B882}"/>
          </ac:cxnSpMkLst>
        </pc:cxnChg>
        <pc:cxnChg chg="mod">
          <ac:chgData name="松山 ファミリー" userId="9fadbf8cd42e59b5" providerId="LiveId" clId="{45F420EC-16EB-024B-9529-BDE6C054CB38}" dt="2023-02-13T03:17:13.203" v="3080"/>
          <ac:cxnSpMkLst>
            <pc:docMk/>
            <pc:sldMk cId="3952211878" sldId="339"/>
            <ac:cxnSpMk id="35" creationId="{89E2D2C9-7414-9877-CB6F-97A634BFD489}"/>
          </ac:cxnSpMkLst>
        </pc:cxnChg>
        <pc:cxnChg chg="del mod">
          <ac:chgData name="松山 ファミリー" userId="9fadbf8cd42e59b5" providerId="LiveId" clId="{45F420EC-16EB-024B-9529-BDE6C054CB38}" dt="2023-02-12T08:38:04.793" v="1511" actId="478"/>
          <ac:cxnSpMkLst>
            <pc:docMk/>
            <pc:sldMk cId="3952211878" sldId="339"/>
            <ac:cxnSpMk id="45" creationId="{A9A064DE-0235-C818-4ADA-BC2ED77AF6CB}"/>
          </ac:cxnSpMkLst>
        </pc:cxnChg>
        <pc:cxnChg chg="add mod">
          <ac:chgData name="松山 ファミリー" userId="9fadbf8cd42e59b5" providerId="LiveId" clId="{45F420EC-16EB-024B-9529-BDE6C054CB38}" dt="2023-02-12T08:39:03.571" v="1528" actId="1076"/>
          <ac:cxnSpMkLst>
            <pc:docMk/>
            <pc:sldMk cId="3952211878" sldId="339"/>
            <ac:cxnSpMk id="53" creationId="{1CC01057-EE0D-1866-8CE6-CE6799599499}"/>
          </ac:cxnSpMkLst>
        </pc:cxnChg>
        <pc:cxnChg chg="del">
          <ac:chgData name="松山 ファミリー" userId="9fadbf8cd42e59b5" providerId="LiveId" clId="{45F420EC-16EB-024B-9529-BDE6C054CB38}" dt="2023-02-12T08:38:13.818" v="1521" actId="478"/>
          <ac:cxnSpMkLst>
            <pc:docMk/>
            <pc:sldMk cId="3952211878" sldId="339"/>
            <ac:cxnSpMk id="67" creationId="{121BF89C-8B84-358A-8437-54AFDBB1AC34}"/>
          </ac:cxnSpMkLst>
        </pc:cxnChg>
        <pc:cxnChg chg="del">
          <ac:chgData name="松山 ファミリー" userId="9fadbf8cd42e59b5" providerId="LiveId" clId="{45F420EC-16EB-024B-9529-BDE6C054CB38}" dt="2023-02-12T08:38:10.767" v="1518" actId="478"/>
          <ac:cxnSpMkLst>
            <pc:docMk/>
            <pc:sldMk cId="3952211878" sldId="339"/>
            <ac:cxnSpMk id="70" creationId="{A7C7C312-B487-F523-4DCC-8C8056F7E00F}"/>
          </ac:cxnSpMkLst>
        </pc:cxnChg>
        <pc:cxnChg chg="add mod">
          <ac:chgData name="松山 ファミリー" userId="9fadbf8cd42e59b5" providerId="LiveId" clId="{45F420EC-16EB-024B-9529-BDE6C054CB38}" dt="2023-02-13T03:30:03.215" v="3200" actId="1076"/>
          <ac:cxnSpMkLst>
            <pc:docMk/>
            <pc:sldMk cId="3952211878" sldId="339"/>
            <ac:cxnSpMk id="175" creationId="{33AC1338-81E4-128A-E591-AB7B92438135}"/>
          </ac:cxnSpMkLst>
        </pc:cxnChg>
      </pc:sldChg>
      <pc:sldChg chg="delSp modSp add mod">
        <pc:chgData name="松山 ファミリー" userId="9fadbf8cd42e59b5" providerId="LiveId" clId="{45F420EC-16EB-024B-9529-BDE6C054CB38}" dt="2023-02-03T05:42:42.468" v="1083"/>
        <pc:sldMkLst>
          <pc:docMk/>
          <pc:sldMk cId="3754787171" sldId="340"/>
        </pc:sldMkLst>
        <pc:spChg chg="mod">
          <ac:chgData name="松山 ファミリー" userId="9fadbf8cd42e59b5" providerId="LiveId" clId="{45F420EC-16EB-024B-9529-BDE6C054CB38}" dt="2023-02-03T05:42:42.468" v="1083"/>
          <ac:spMkLst>
            <pc:docMk/>
            <pc:sldMk cId="3754787171" sldId="340"/>
            <ac:spMk id="2" creationId="{3A38DEEB-4F35-C74D-A1EF-98140184822C}"/>
          </ac:spMkLst>
        </pc:spChg>
        <pc:spChg chg="mod">
          <ac:chgData name="松山 ファミリー" userId="9fadbf8cd42e59b5" providerId="LiveId" clId="{45F420EC-16EB-024B-9529-BDE6C054CB38}" dt="2023-02-03T04:28:33.750" v="1004" actId="20577"/>
          <ac:spMkLst>
            <pc:docMk/>
            <pc:sldMk cId="3754787171" sldId="340"/>
            <ac:spMk id="4" creationId="{C8016B18-539A-A648-BE31-1363A2143D1E}"/>
          </ac:spMkLst>
        </pc:spChg>
        <pc:spChg chg="del mod">
          <ac:chgData name="松山 ファミリー" userId="9fadbf8cd42e59b5" providerId="LiveId" clId="{45F420EC-16EB-024B-9529-BDE6C054CB38}" dt="2023-02-03T04:28:05.473" v="916" actId="478"/>
          <ac:spMkLst>
            <pc:docMk/>
            <pc:sldMk cId="3754787171" sldId="340"/>
            <ac:spMk id="7" creationId="{E40293C9-53EF-EE44-B1E7-D65B087E54B4}"/>
          </ac:spMkLst>
        </pc:spChg>
        <pc:spChg chg="del">
          <ac:chgData name="松山 ファミリー" userId="9fadbf8cd42e59b5" providerId="LiveId" clId="{45F420EC-16EB-024B-9529-BDE6C054CB38}" dt="2023-02-03T04:28:07.295" v="917" actId="478"/>
          <ac:spMkLst>
            <pc:docMk/>
            <pc:sldMk cId="3754787171" sldId="340"/>
            <ac:spMk id="8" creationId="{9047F47E-BEB4-5453-171E-AFADF0FB6B95}"/>
          </ac:spMkLst>
        </pc:spChg>
        <pc:spChg chg="del">
          <ac:chgData name="松山 ファミリー" userId="9fadbf8cd42e59b5" providerId="LiveId" clId="{45F420EC-16EB-024B-9529-BDE6C054CB38}" dt="2023-02-03T04:28:12.418" v="921" actId="478"/>
          <ac:spMkLst>
            <pc:docMk/>
            <pc:sldMk cId="3754787171" sldId="340"/>
            <ac:spMk id="16" creationId="{E6421B87-3B4D-7B80-8631-5D23345F31AC}"/>
          </ac:spMkLst>
        </pc:spChg>
        <pc:spChg chg="del">
          <ac:chgData name="松山 ファミリー" userId="9fadbf8cd42e59b5" providerId="LiveId" clId="{45F420EC-16EB-024B-9529-BDE6C054CB38}" dt="2023-02-03T04:28:10.188" v="919" actId="478"/>
          <ac:spMkLst>
            <pc:docMk/>
            <pc:sldMk cId="3754787171" sldId="340"/>
            <ac:spMk id="33" creationId="{9A1F430D-3E74-A33D-5CAF-7318266C0A40}"/>
          </ac:spMkLst>
        </pc:spChg>
        <pc:spChg chg="del">
          <ac:chgData name="松山 ファミリー" userId="9fadbf8cd42e59b5" providerId="LiveId" clId="{45F420EC-16EB-024B-9529-BDE6C054CB38}" dt="2023-02-03T04:28:11.035" v="920" actId="478"/>
          <ac:spMkLst>
            <pc:docMk/>
            <pc:sldMk cId="3754787171" sldId="340"/>
            <ac:spMk id="38" creationId="{7309D887-73E5-C322-97CF-256427843FDA}"/>
          </ac:spMkLst>
        </pc:spChg>
        <pc:grpChg chg="del">
          <ac:chgData name="松山 ファミリー" userId="9fadbf8cd42e59b5" providerId="LiveId" clId="{45F420EC-16EB-024B-9529-BDE6C054CB38}" dt="2023-02-03T04:28:13.660" v="922" actId="478"/>
          <ac:grpSpMkLst>
            <pc:docMk/>
            <pc:sldMk cId="3754787171" sldId="340"/>
            <ac:grpSpMk id="30" creationId="{F1CCE838-80F6-9634-DE47-957DD7D563D9}"/>
          </ac:grpSpMkLst>
        </pc:grpChg>
        <pc:grpChg chg="del">
          <ac:chgData name="松山 ファミリー" userId="9fadbf8cd42e59b5" providerId="LiveId" clId="{45F420EC-16EB-024B-9529-BDE6C054CB38}" dt="2023-02-03T04:28:08.995" v="918" actId="478"/>
          <ac:grpSpMkLst>
            <pc:docMk/>
            <pc:sldMk cId="3754787171" sldId="340"/>
            <ac:grpSpMk id="32" creationId="{B7D9349D-FD65-DE1B-B2F3-4C4F87CFA94B}"/>
          </ac:grpSpMkLst>
        </pc:grpChg>
      </pc:sldChg>
      <pc:sldChg chg="add del ord">
        <pc:chgData name="松山 ファミリー" userId="9fadbf8cd42e59b5" providerId="LiveId" clId="{45F420EC-16EB-024B-9529-BDE6C054CB38}" dt="2023-02-03T05:27:03.124" v="1035" actId="2696"/>
        <pc:sldMkLst>
          <pc:docMk/>
          <pc:sldMk cId="1509623175" sldId="341"/>
        </pc:sldMkLst>
      </pc:sldChg>
      <pc:sldChg chg="addSp delSp modSp add del mod">
        <pc:chgData name="松山 ファミリー" userId="9fadbf8cd42e59b5" providerId="LiveId" clId="{45F420EC-16EB-024B-9529-BDE6C054CB38}" dt="2023-02-03T06:02:03.141" v="1239" actId="2696"/>
        <pc:sldMkLst>
          <pc:docMk/>
          <pc:sldMk cId="2028548476" sldId="342"/>
        </pc:sldMkLst>
        <pc:spChg chg="mod">
          <ac:chgData name="松山 ファミリー" userId="9fadbf8cd42e59b5" providerId="LiveId" clId="{45F420EC-16EB-024B-9529-BDE6C054CB38}" dt="2023-02-03T05:43:00.899" v="1086"/>
          <ac:spMkLst>
            <pc:docMk/>
            <pc:sldMk cId="2028548476" sldId="342"/>
            <ac:spMk id="2" creationId="{3A38DEEB-4F35-C74D-A1EF-98140184822C}"/>
          </ac:spMkLst>
        </pc:spChg>
        <pc:spChg chg="mod">
          <ac:chgData name="松山 ファミリー" userId="9fadbf8cd42e59b5" providerId="LiveId" clId="{45F420EC-16EB-024B-9529-BDE6C054CB38}" dt="2023-02-03T04:39:03.596" v="1031" actId="20577"/>
          <ac:spMkLst>
            <pc:docMk/>
            <pc:sldMk cId="2028548476" sldId="342"/>
            <ac:spMk id="4" creationId="{C8016B18-539A-A648-BE31-1363A2143D1E}"/>
          </ac:spMkLst>
        </pc:spChg>
        <pc:spChg chg="add del">
          <ac:chgData name="松山 ファミリー" userId="9fadbf8cd42e59b5" providerId="LiveId" clId="{45F420EC-16EB-024B-9529-BDE6C054CB38}" dt="2023-02-03T04:38:33.031" v="1022" actId="22"/>
          <ac:spMkLst>
            <pc:docMk/>
            <pc:sldMk cId="2028548476" sldId="342"/>
            <ac:spMk id="6" creationId="{2DBBD1D2-5C36-B757-5D8C-D342496744EA}"/>
          </ac:spMkLst>
        </pc:spChg>
        <pc:spChg chg="add del">
          <ac:chgData name="松山 ファミリー" userId="9fadbf8cd42e59b5" providerId="LiveId" clId="{45F420EC-16EB-024B-9529-BDE6C054CB38}" dt="2023-02-03T04:38:34.875" v="1024" actId="22"/>
          <ac:spMkLst>
            <pc:docMk/>
            <pc:sldMk cId="2028548476" sldId="342"/>
            <ac:spMk id="8" creationId="{E09CDCE7-21DF-D012-B66B-D29CA0EB3574}"/>
          </ac:spMkLst>
        </pc:spChg>
      </pc:sldChg>
      <pc:sldChg chg="add del">
        <pc:chgData name="松山 ファミリー" userId="9fadbf8cd42e59b5" providerId="LiveId" clId="{45F420EC-16EB-024B-9529-BDE6C054CB38}" dt="2023-02-03T05:27:03.522" v="1036" actId="2696"/>
        <pc:sldMkLst>
          <pc:docMk/>
          <pc:sldMk cId="408397276" sldId="343"/>
        </pc:sldMkLst>
      </pc:sldChg>
      <pc:sldChg chg="modSp add del mod">
        <pc:chgData name="松山 ファミリー" userId="9fadbf8cd42e59b5" providerId="LiveId" clId="{45F420EC-16EB-024B-9529-BDE6C054CB38}" dt="2023-02-03T06:02:03.774" v="1240" actId="2696"/>
        <pc:sldMkLst>
          <pc:docMk/>
          <pc:sldMk cId="3209864782" sldId="344"/>
        </pc:sldMkLst>
        <pc:spChg chg="mod">
          <ac:chgData name="松山 ファミリー" userId="9fadbf8cd42e59b5" providerId="LiveId" clId="{45F420EC-16EB-024B-9529-BDE6C054CB38}" dt="2023-02-03T05:43:07.937" v="1087"/>
          <ac:spMkLst>
            <pc:docMk/>
            <pc:sldMk cId="3209864782" sldId="344"/>
            <ac:spMk id="2" creationId="{3A38DEEB-4F35-C74D-A1EF-98140184822C}"/>
          </ac:spMkLst>
        </pc:spChg>
        <pc:spChg chg="mod">
          <ac:chgData name="松山 ファミリー" userId="9fadbf8cd42e59b5" providerId="LiveId" clId="{45F420EC-16EB-024B-9529-BDE6C054CB38}" dt="2023-02-03T04:39:00.044" v="1030" actId="5793"/>
          <ac:spMkLst>
            <pc:docMk/>
            <pc:sldMk cId="3209864782" sldId="344"/>
            <ac:spMk id="4" creationId="{C8016B18-539A-A648-BE31-1363A2143D1E}"/>
          </ac:spMkLst>
        </pc:spChg>
      </pc:sldChg>
      <pc:sldChg chg="add del">
        <pc:chgData name="松山 ファミリー" userId="9fadbf8cd42e59b5" providerId="LiveId" clId="{45F420EC-16EB-024B-9529-BDE6C054CB38}" dt="2023-02-03T05:27:23.614" v="1038"/>
        <pc:sldMkLst>
          <pc:docMk/>
          <pc:sldMk cId="2549276856" sldId="345"/>
        </pc:sldMkLst>
      </pc:sldChg>
      <pc:sldChg chg="addSp delSp modSp add mod ord modNotesTx">
        <pc:chgData name="松山 ファミリー" userId="9fadbf8cd42e59b5" providerId="LiveId" clId="{45F420EC-16EB-024B-9529-BDE6C054CB38}" dt="2023-02-13T06:33:23.154" v="3582"/>
        <pc:sldMkLst>
          <pc:docMk/>
          <pc:sldMk cId="3711080238" sldId="345"/>
        </pc:sldMkLst>
        <pc:spChg chg="mod">
          <ac:chgData name="松山 ファミリー" userId="9fadbf8cd42e59b5" providerId="LiveId" clId="{45F420EC-16EB-024B-9529-BDE6C054CB38}" dt="2023-02-03T05:45:41.500" v="1095" actId="27636"/>
          <ac:spMkLst>
            <pc:docMk/>
            <pc:sldMk cId="3711080238" sldId="345"/>
            <ac:spMk id="2" creationId="{B0B7B5AA-F71E-5840-9739-A2938CFF51B2}"/>
          </ac:spMkLst>
        </pc:spChg>
        <pc:spChg chg="add mod">
          <ac:chgData name="松山 ファミリー" userId="9fadbf8cd42e59b5" providerId="LiveId" clId="{45F420EC-16EB-024B-9529-BDE6C054CB38}" dt="2023-02-13T05:33:40.569" v="3524" actId="1076"/>
          <ac:spMkLst>
            <pc:docMk/>
            <pc:sldMk cId="3711080238" sldId="345"/>
            <ac:spMk id="8" creationId="{C0034836-34AB-65CA-A164-1A7753FB04AE}"/>
          </ac:spMkLst>
        </pc:spChg>
        <pc:spChg chg="add mod">
          <ac:chgData name="松山 ファミリー" userId="9fadbf8cd42e59b5" providerId="LiveId" clId="{45F420EC-16EB-024B-9529-BDE6C054CB38}" dt="2023-02-12T09:11:50.688" v="2001" actId="1076"/>
          <ac:spMkLst>
            <pc:docMk/>
            <pc:sldMk cId="3711080238" sldId="345"/>
            <ac:spMk id="9" creationId="{2FFA5F15-CA80-DD50-FD00-40280649BE41}"/>
          </ac:spMkLst>
        </pc:spChg>
        <pc:spChg chg="add mod">
          <ac:chgData name="松山 ファミリー" userId="9fadbf8cd42e59b5" providerId="LiveId" clId="{45F420EC-16EB-024B-9529-BDE6C054CB38}" dt="2023-02-12T08:50:53.831" v="1997" actId="1076"/>
          <ac:spMkLst>
            <pc:docMk/>
            <pc:sldMk cId="3711080238" sldId="345"/>
            <ac:spMk id="10" creationId="{735CFA63-245E-3F68-5A87-A8F4689CAE24}"/>
          </ac:spMkLst>
        </pc:spChg>
        <pc:spChg chg="add del mod">
          <ac:chgData name="松山 ファミリー" userId="9fadbf8cd42e59b5" providerId="LiveId" clId="{45F420EC-16EB-024B-9529-BDE6C054CB38}" dt="2023-02-12T09:11:56.667" v="2003" actId="478"/>
          <ac:spMkLst>
            <pc:docMk/>
            <pc:sldMk cId="3711080238" sldId="345"/>
            <ac:spMk id="11" creationId="{19CE9146-485D-1536-A7D5-5609A4165A7C}"/>
          </ac:spMkLst>
        </pc:spChg>
        <pc:spChg chg="add del mod">
          <ac:chgData name="松山 ファミリー" userId="9fadbf8cd42e59b5" providerId="LiveId" clId="{45F420EC-16EB-024B-9529-BDE6C054CB38}" dt="2023-02-12T10:30:00.274" v="2005" actId="478"/>
          <ac:spMkLst>
            <pc:docMk/>
            <pc:sldMk cId="3711080238" sldId="345"/>
            <ac:spMk id="12" creationId="{236D6BBE-BD66-2FEA-06C5-0F48D5C31B33}"/>
          </ac:spMkLst>
        </pc:spChg>
        <pc:spChg chg="add mod">
          <ac:chgData name="松山 ファミリー" userId="9fadbf8cd42e59b5" providerId="LiveId" clId="{45F420EC-16EB-024B-9529-BDE6C054CB38}" dt="2023-02-12T10:30:53.570" v="2138" actId="1076"/>
          <ac:spMkLst>
            <pc:docMk/>
            <pc:sldMk cId="3711080238" sldId="345"/>
            <ac:spMk id="13" creationId="{B68EAE08-A338-B8DC-9323-35E29222CB50}"/>
          </ac:spMkLst>
        </pc:spChg>
        <pc:grpChg chg="del">
          <ac:chgData name="松山 ファミリー" userId="9fadbf8cd42e59b5" providerId="LiveId" clId="{45F420EC-16EB-024B-9529-BDE6C054CB38}" dt="2023-02-03T05:28:11.679" v="1042" actId="478"/>
          <ac:grpSpMkLst>
            <pc:docMk/>
            <pc:sldMk cId="3711080238" sldId="345"/>
            <ac:grpSpMk id="4" creationId="{1F76FA54-9720-487D-4B89-DF1C829B3DB9}"/>
          </ac:grpSpMkLst>
        </pc:grpChg>
        <pc:grpChg chg="del">
          <ac:chgData name="松山 ファミリー" userId="9fadbf8cd42e59b5" providerId="LiveId" clId="{45F420EC-16EB-024B-9529-BDE6C054CB38}" dt="2023-02-03T05:28:12.734" v="1044" actId="478"/>
          <ac:grpSpMkLst>
            <pc:docMk/>
            <pc:sldMk cId="3711080238" sldId="345"/>
            <ac:grpSpMk id="8" creationId="{B40B6869-F555-010F-7680-A39A4F190803}"/>
          </ac:grpSpMkLst>
        </pc:grpChg>
        <pc:grpChg chg="del">
          <ac:chgData name="松山 ファミリー" userId="9fadbf8cd42e59b5" providerId="LiveId" clId="{45F420EC-16EB-024B-9529-BDE6C054CB38}" dt="2023-02-03T05:28:11.010" v="1041" actId="478"/>
          <ac:grpSpMkLst>
            <pc:docMk/>
            <pc:sldMk cId="3711080238" sldId="345"/>
            <ac:grpSpMk id="25" creationId="{5C252DA8-C1D7-2978-ECC7-5E966498235B}"/>
          </ac:grpSpMkLst>
        </pc:grpChg>
        <pc:grpChg chg="del mod">
          <ac:chgData name="松山 ファミリー" userId="9fadbf8cd42e59b5" providerId="LiveId" clId="{45F420EC-16EB-024B-9529-BDE6C054CB38}" dt="2023-02-03T05:28:12.246" v="1043" actId="478"/>
          <ac:grpSpMkLst>
            <pc:docMk/>
            <pc:sldMk cId="3711080238" sldId="345"/>
            <ac:grpSpMk id="27" creationId="{5AD15E28-49CD-A837-F073-061D32BB720B}"/>
          </ac:grpSpMkLst>
        </pc:grpChg>
        <pc:graphicFrameChg chg="add mod">
          <ac:chgData name="松山 ファミリー" userId="9fadbf8cd42e59b5" providerId="LiveId" clId="{45F420EC-16EB-024B-9529-BDE6C054CB38}" dt="2023-02-13T04:52:01.625" v="3514"/>
          <ac:graphicFrameMkLst>
            <pc:docMk/>
            <pc:sldMk cId="3711080238" sldId="345"/>
            <ac:graphicFrameMk id="5" creationId="{086CEA42-24B7-754C-B500-104573EB293D}"/>
          </ac:graphicFrameMkLst>
        </pc:graphicFrameChg>
        <pc:picChg chg="add del mod">
          <ac:chgData name="松山 ファミリー" userId="9fadbf8cd42e59b5" providerId="LiveId" clId="{45F420EC-16EB-024B-9529-BDE6C054CB38}" dt="2023-02-13T04:51:59.325" v="3511" actId="478"/>
          <ac:picMkLst>
            <pc:docMk/>
            <pc:sldMk cId="3711080238" sldId="345"/>
            <ac:picMk id="4" creationId="{6FCA4F00-C6B6-0317-D083-1C2A03821CD8}"/>
          </ac:picMkLst>
        </pc:picChg>
        <pc:picChg chg="add mod">
          <ac:chgData name="松山 ファミリー" userId="9fadbf8cd42e59b5" providerId="LiveId" clId="{45F420EC-16EB-024B-9529-BDE6C054CB38}" dt="2023-02-13T04:52:19.328" v="3520" actId="1076"/>
          <ac:picMkLst>
            <pc:docMk/>
            <pc:sldMk cId="3711080238" sldId="345"/>
            <ac:picMk id="7" creationId="{A8E038A0-F524-6AF4-2257-9ADB8A317C51}"/>
          </ac:picMkLst>
        </pc:picChg>
        <pc:picChg chg="add mod">
          <ac:chgData name="松山 ファミリー" userId="9fadbf8cd42e59b5" providerId="LiveId" clId="{45F420EC-16EB-024B-9529-BDE6C054CB38}" dt="2023-02-03T05:29:06.709" v="1051" actId="1076"/>
          <ac:picMkLst>
            <pc:docMk/>
            <pc:sldMk cId="3711080238" sldId="345"/>
            <ac:picMk id="7" creationId="{D018A320-FDC0-05F8-390C-898624AA2169}"/>
          </ac:picMkLst>
        </pc:picChg>
        <pc:picChg chg="add mod">
          <ac:chgData name="松山 ファミリー" userId="9fadbf8cd42e59b5" providerId="LiveId" clId="{45F420EC-16EB-024B-9529-BDE6C054CB38}" dt="2023-02-03T05:29:25.098" v="1054" actId="1076"/>
          <ac:picMkLst>
            <pc:docMk/>
            <pc:sldMk cId="3711080238" sldId="345"/>
            <ac:picMk id="12" creationId="{CB52FA2B-44BE-FC9D-C75C-638EDA09FA00}"/>
          </ac:picMkLst>
        </pc:picChg>
        <pc:cxnChg chg="add mod">
          <ac:chgData name="松山 ファミリー" userId="9fadbf8cd42e59b5" providerId="LiveId" clId="{45F420EC-16EB-024B-9529-BDE6C054CB38}" dt="2023-02-13T05:33:36.586" v="3523" actId="1076"/>
          <ac:cxnSpMkLst>
            <pc:docMk/>
            <pc:sldMk cId="3711080238" sldId="345"/>
            <ac:cxnSpMk id="6" creationId="{7B053975-AD37-0BD2-CA25-4A4E76BCEE3B}"/>
          </ac:cxnSpMkLst>
        </pc:cxnChg>
      </pc:sldChg>
      <pc:sldChg chg="addSp delSp modSp add mod modNotesTx">
        <pc:chgData name="松山 ファミリー" userId="9fadbf8cd42e59b5" providerId="LiveId" clId="{45F420EC-16EB-024B-9529-BDE6C054CB38}" dt="2023-02-13T06:35:55.744" v="3588"/>
        <pc:sldMkLst>
          <pc:docMk/>
          <pc:sldMk cId="3334296422" sldId="346"/>
        </pc:sldMkLst>
        <pc:spChg chg="mod">
          <ac:chgData name="松山 ファミリー" userId="9fadbf8cd42e59b5" providerId="LiveId" clId="{45F420EC-16EB-024B-9529-BDE6C054CB38}" dt="2023-02-03T05:43:33.501" v="1091" actId="20577"/>
          <ac:spMkLst>
            <pc:docMk/>
            <pc:sldMk cId="3334296422" sldId="346"/>
            <ac:spMk id="2" creationId="{B0B7B5AA-F71E-5840-9739-A2938CFF51B2}"/>
          </ac:spMkLst>
        </pc:spChg>
        <pc:spChg chg="add del mod">
          <ac:chgData name="松山 ファミリー" userId="9fadbf8cd42e59b5" providerId="LiveId" clId="{45F420EC-16EB-024B-9529-BDE6C054CB38}" dt="2023-02-13T00:24:19.402" v="2543" actId="478"/>
          <ac:spMkLst>
            <pc:docMk/>
            <pc:sldMk cId="3334296422" sldId="346"/>
            <ac:spMk id="4" creationId="{7C2BF82F-0849-ABF9-712D-EEBB42E109EA}"/>
          </ac:spMkLst>
        </pc:spChg>
        <pc:graphicFrameChg chg="add mod modGraphic">
          <ac:chgData name="松山 ファミリー" userId="9fadbf8cd42e59b5" providerId="LiveId" clId="{45F420EC-16EB-024B-9529-BDE6C054CB38}" dt="2023-02-13T00:26:05.068" v="2572" actId="572"/>
          <ac:graphicFrameMkLst>
            <pc:docMk/>
            <pc:sldMk cId="3334296422" sldId="346"/>
            <ac:graphicFrameMk id="8" creationId="{98656668-54E0-2682-7647-8814B4840914}"/>
          </ac:graphicFrameMkLst>
        </pc:graphicFrameChg>
        <pc:picChg chg="add mod">
          <ac:chgData name="松山 ファミリー" userId="9fadbf8cd42e59b5" providerId="LiveId" clId="{45F420EC-16EB-024B-9529-BDE6C054CB38}" dt="2023-02-13T00:24:59.851" v="2548" actId="1076"/>
          <ac:picMkLst>
            <pc:docMk/>
            <pc:sldMk cId="3334296422" sldId="346"/>
            <ac:picMk id="5" creationId="{0B7DDE96-1B30-DFF3-23CD-87CC708D2B86}"/>
          </ac:picMkLst>
        </pc:picChg>
        <pc:picChg chg="add del">
          <ac:chgData name="松山 ファミリー" userId="9fadbf8cd42e59b5" providerId="LiveId" clId="{45F420EC-16EB-024B-9529-BDE6C054CB38}" dt="2023-02-03T06:16:56.688" v="1272" actId="478"/>
          <ac:picMkLst>
            <pc:docMk/>
            <pc:sldMk cId="3334296422" sldId="346"/>
            <ac:picMk id="5" creationId="{13091804-AC9D-1436-DD2B-249C17302E10}"/>
          </ac:picMkLst>
        </pc:picChg>
        <pc:picChg chg="add del mod">
          <ac:chgData name="松山 ファミリー" userId="9fadbf8cd42e59b5" providerId="LiveId" clId="{45F420EC-16EB-024B-9529-BDE6C054CB38}" dt="2023-02-13T00:24:18.113" v="2542" actId="478"/>
          <ac:picMkLst>
            <pc:docMk/>
            <pc:sldMk cId="3334296422" sldId="346"/>
            <ac:picMk id="6" creationId="{36389E10-39FA-8E30-FC79-DEBA5A44BD0C}"/>
          </ac:picMkLst>
        </pc:picChg>
        <pc:picChg chg="add mod">
          <ac:chgData name="松山 ファミリー" userId="9fadbf8cd42e59b5" providerId="LiveId" clId="{45F420EC-16EB-024B-9529-BDE6C054CB38}" dt="2023-02-13T00:24:58.759" v="2547" actId="1076"/>
          <ac:picMkLst>
            <pc:docMk/>
            <pc:sldMk cId="3334296422" sldId="346"/>
            <ac:picMk id="7" creationId="{6E80DC22-A796-87EE-3C81-7DB34D19C955}"/>
          </ac:picMkLst>
        </pc:picChg>
      </pc:sldChg>
      <pc:sldChg chg="modSp add del mod">
        <pc:chgData name="松山 ファミリー" userId="9fadbf8cd42e59b5" providerId="LiveId" clId="{45F420EC-16EB-024B-9529-BDE6C054CB38}" dt="2023-02-13T00:26:14.683" v="2577" actId="2696"/>
        <pc:sldMkLst>
          <pc:docMk/>
          <pc:sldMk cId="113389697" sldId="347"/>
        </pc:sldMkLst>
        <pc:spChg chg="mod">
          <ac:chgData name="松山 ファミリー" userId="9fadbf8cd42e59b5" providerId="LiveId" clId="{45F420EC-16EB-024B-9529-BDE6C054CB38}" dt="2023-02-03T05:43:39.323" v="1093" actId="27636"/>
          <ac:spMkLst>
            <pc:docMk/>
            <pc:sldMk cId="113389697" sldId="347"/>
            <ac:spMk id="2" creationId="{B0B7B5AA-F71E-5840-9739-A2938CFF51B2}"/>
          </ac:spMkLst>
        </pc:spChg>
      </pc:sldChg>
      <pc:sldChg chg="addSp delSp modSp add del mod">
        <pc:chgData name="松山 ファミリー" userId="9fadbf8cd42e59b5" providerId="LiveId" clId="{45F420EC-16EB-024B-9529-BDE6C054CB38}" dt="2023-02-13T00:26:11.571" v="2574" actId="2696"/>
        <pc:sldMkLst>
          <pc:docMk/>
          <pc:sldMk cId="4096863220" sldId="348"/>
        </pc:sldMkLst>
        <pc:spChg chg="mod">
          <ac:chgData name="松山 ファミリー" userId="9fadbf8cd42e59b5" providerId="LiveId" clId="{45F420EC-16EB-024B-9529-BDE6C054CB38}" dt="2023-02-03T06:00:02.207" v="1150"/>
          <ac:spMkLst>
            <pc:docMk/>
            <pc:sldMk cId="4096863220" sldId="348"/>
            <ac:spMk id="4" creationId="{C8016B18-539A-A648-BE31-1363A2143D1E}"/>
          </ac:spMkLst>
        </pc:spChg>
        <pc:spChg chg="add mod">
          <ac:chgData name="松山 ファミリー" userId="9fadbf8cd42e59b5" providerId="LiveId" clId="{45F420EC-16EB-024B-9529-BDE6C054CB38}" dt="2023-02-03T05:59:47.371" v="1149" actId="1076"/>
          <ac:spMkLst>
            <pc:docMk/>
            <pc:sldMk cId="4096863220" sldId="348"/>
            <ac:spMk id="5" creationId="{4E136E7C-D97D-D5FE-44C3-6D2876C1DF79}"/>
          </ac:spMkLst>
        </pc:spChg>
        <pc:spChg chg="del">
          <ac:chgData name="松山 ファミリー" userId="9fadbf8cd42e59b5" providerId="LiveId" clId="{45F420EC-16EB-024B-9529-BDE6C054CB38}" dt="2023-02-03T05:57:16.990" v="1137" actId="478"/>
          <ac:spMkLst>
            <pc:docMk/>
            <pc:sldMk cId="4096863220" sldId="348"/>
            <ac:spMk id="7" creationId="{C894CFA3-3161-7864-05DA-B3BDAD1CCC96}"/>
          </ac:spMkLst>
        </pc:spChg>
      </pc:sldChg>
      <pc:sldChg chg="delSp modSp add del mod">
        <pc:chgData name="松山 ファミリー" userId="9fadbf8cd42e59b5" providerId="LiveId" clId="{45F420EC-16EB-024B-9529-BDE6C054CB38}" dt="2023-02-13T00:26:12.363" v="2575" actId="2696"/>
        <pc:sldMkLst>
          <pc:docMk/>
          <pc:sldMk cId="1148534023" sldId="349"/>
        </pc:sldMkLst>
        <pc:spChg chg="mod">
          <ac:chgData name="松山 ファミリー" userId="9fadbf8cd42e59b5" providerId="LiveId" clId="{45F420EC-16EB-024B-9529-BDE6C054CB38}" dt="2023-02-03T06:01:06.366" v="1231" actId="20577"/>
          <ac:spMkLst>
            <pc:docMk/>
            <pc:sldMk cId="1148534023" sldId="349"/>
            <ac:spMk id="4" creationId="{C8016B18-539A-A648-BE31-1363A2143D1E}"/>
          </ac:spMkLst>
        </pc:spChg>
        <pc:spChg chg="del">
          <ac:chgData name="松山 ファミリー" userId="9fadbf8cd42e59b5" providerId="LiveId" clId="{45F420EC-16EB-024B-9529-BDE6C054CB38}" dt="2023-02-03T06:00:53.909" v="1189" actId="478"/>
          <ac:spMkLst>
            <pc:docMk/>
            <pc:sldMk cId="1148534023" sldId="349"/>
            <ac:spMk id="5" creationId="{4E136E7C-D97D-D5FE-44C3-6D2876C1DF79}"/>
          </ac:spMkLst>
        </pc:spChg>
      </pc:sldChg>
      <pc:sldChg chg="modSp add del mod">
        <pc:chgData name="松山 ファミリー" userId="9fadbf8cd42e59b5" providerId="LiveId" clId="{45F420EC-16EB-024B-9529-BDE6C054CB38}" dt="2023-02-13T00:26:13.509" v="2576" actId="2696"/>
        <pc:sldMkLst>
          <pc:docMk/>
          <pc:sldMk cId="1469010221" sldId="350"/>
        </pc:sldMkLst>
        <pc:spChg chg="mod">
          <ac:chgData name="松山 ファミリー" userId="9fadbf8cd42e59b5" providerId="LiveId" clId="{45F420EC-16EB-024B-9529-BDE6C054CB38}" dt="2023-02-03T06:01:29.936" v="1238" actId="20577"/>
          <ac:spMkLst>
            <pc:docMk/>
            <pc:sldMk cId="1469010221" sldId="350"/>
            <ac:spMk id="4" creationId="{C8016B18-539A-A648-BE31-1363A2143D1E}"/>
          </ac:spMkLst>
        </pc:spChg>
      </pc:sldChg>
      <pc:sldChg chg="addSp delSp modSp mod modNotesTx">
        <pc:chgData name="松山 ファミリー" userId="9fadbf8cd42e59b5" providerId="LiveId" clId="{45F420EC-16EB-024B-9529-BDE6C054CB38}" dt="2023-02-13T06:35:10.296" v="3583"/>
        <pc:sldMkLst>
          <pc:docMk/>
          <pc:sldMk cId="2875911510" sldId="351"/>
        </pc:sldMkLst>
        <pc:graphicFrameChg chg="add mod modGraphic">
          <ac:chgData name="松山 ファミリー" userId="9fadbf8cd42e59b5" providerId="LiveId" clId="{45F420EC-16EB-024B-9529-BDE6C054CB38}" dt="2023-02-12T10:42:34.613" v="2324" actId="121"/>
          <ac:graphicFrameMkLst>
            <pc:docMk/>
            <pc:sldMk cId="2875911510" sldId="351"/>
            <ac:graphicFrameMk id="5" creationId="{9AFF6A82-F8C6-5598-5BFA-55137A466008}"/>
          </ac:graphicFrameMkLst>
        </pc:graphicFrameChg>
        <pc:picChg chg="add mod">
          <ac:chgData name="松山 ファミリー" userId="9fadbf8cd42e59b5" providerId="LiveId" clId="{45F420EC-16EB-024B-9529-BDE6C054CB38}" dt="2023-02-12T10:38:15.479" v="2217" actId="1076"/>
          <ac:picMkLst>
            <pc:docMk/>
            <pc:sldMk cId="2875911510" sldId="351"/>
            <ac:picMk id="4" creationId="{E1FE1F6D-0CC3-9CE6-FB84-E1529ED1C70E}"/>
          </ac:picMkLst>
        </pc:picChg>
        <pc:picChg chg="del">
          <ac:chgData name="松山 ファミリー" userId="9fadbf8cd42e59b5" providerId="LiveId" clId="{45F420EC-16EB-024B-9529-BDE6C054CB38}" dt="2023-02-12T10:31:19.611" v="2140" actId="478"/>
          <ac:picMkLst>
            <pc:docMk/>
            <pc:sldMk cId="2875911510" sldId="351"/>
            <ac:picMk id="7" creationId="{D018A320-FDC0-05F8-390C-898624AA2169}"/>
          </ac:picMkLst>
        </pc:picChg>
        <pc:picChg chg="del">
          <ac:chgData name="松山 ファミリー" userId="9fadbf8cd42e59b5" providerId="LiveId" clId="{45F420EC-16EB-024B-9529-BDE6C054CB38}" dt="2023-02-12T10:31:20.424" v="2141" actId="478"/>
          <ac:picMkLst>
            <pc:docMk/>
            <pc:sldMk cId="2875911510" sldId="351"/>
            <ac:picMk id="12" creationId="{CB52FA2B-44BE-FC9D-C75C-638EDA09FA00}"/>
          </ac:picMkLst>
        </pc:picChg>
      </pc:sldChg>
      <pc:sldChg chg="addSp delSp modSp mod">
        <pc:chgData name="松山 ファミリー" userId="9fadbf8cd42e59b5" providerId="LiveId" clId="{45F420EC-16EB-024B-9529-BDE6C054CB38}" dt="2023-02-13T03:28:56.931" v="3196" actId="208"/>
        <pc:sldMkLst>
          <pc:docMk/>
          <pc:sldMk cId="3898444061" sldId="352"/>
        </pc:sldMkLst>
        <pc:spChg chg="add mod">
          <ac:chgData name="松山 ファミリー" userId="9fadbf8cd42e59b5" providerId="LiveId" clId="{45F420EC-16EB-024B-9529-BDE6C054CB38}" dt="2023-02-13T00:23:43.958" v="2538" actId="1076"/>
          <ac:spMkLst>
            <pc:docMk/>
            <pc:sldMk cId="3898444061" sldId="352"/>
            <ac:spMk id="4" creationId="{0407405F-55C0-5333-450B-7E5C4272B9C1}"/>
          </ac:spMkLst>
        </pc:spChg>
        <pc:spChg chg="add mod">
          <ac:chgData name="松山 ファミリー" userId="9fadbf8cd42e59b5" providerId="LiveId" clId="{45F420EC-16EB-024B-9529-BDE6C054CB38}" dt="2023-02-12T08:20:46.627" v="1289" actId="14100"/>
          <ac:spMkLst>
            <pc:docMk/>
            <pc:sldMk cId="3898444061" sldId="352"/>
            <ac:spMk id="4" creationId="{8C948023-5F88-55CB-A778-F4646B1FC752}"/>
          </ac:spMkLst>
        </pc:spChg>
        <pc:spChg chg="mod">
          <ac:chgData name="松山 ファミリー" userId="9fadbf8cd42e59b5" providerId="LiveId" clId="{45F420EC-16EB-024B-9529-BDE6C054CB38}" dt="2023-02-12T08:43:55.924" v="1586" actId="1076"/>
          <ac:spMkLst>
            <pc:docMk/>
            <pc:sldMk cId="3898444061" sldId="352"/>
            <ac:spMk id="6" creationId="{DAE6F821-544C-9FD5-F724-0CED997CDDF0}"/>
          </ac:spMkLst>
        </pc:spChg>
        <pc:spChg chg="mod">
          <ac:chgData name="松山 ファミリー" userId="9fadbf8cd42e59b5" providerId="LiveId" clId="{45F420EC-16EB-024B-9529-BDE6C054CB38}" dt="2023-02-12T08:43:55.924" v="1586" actId="1076"/>
          <ac:spMkLst>
            <pc:docMk/>
            <pc:sldMk cId="3898444061" sldId="352"/>
            <ac:spMk id="9" creationId="{1E533192-57BC-A612-BE17-D462C97BC3A0}"/>
          </ac:spMkLst>
        </pc:spChg>
        <pc:spChg chg="mod">
          <ac:chgData name="松山 ファミリー" userId="9fadbf8cd42e59b5" providerId="LiveId" clId="{45F420EC-16EB-024B-9529-BDE6C054CB38}" dt="2023-02-12T08:43:55.924" v="1586" actId="1076"/>
          <ac:spMkLst>
            <pc:docMk/>
            <pc:sldMk cId="3898444061" sldId="352"/>
            <ac:spMk id="10" creationId="{A62C3290-3D87-2057-D4FA-67E0DF7F45B3}"/>
          </ac:spMkLst>
        </pc:spChg>
        <pc:spChg chg="mod">
          <ac:chgData name="松山 ファミリー" userId="9fadbf8cd42e59b5" providerId="LiveId" clId="{45F420EC-16EB-024B-9529-BDE6C054CB38}" dt="2023-02-12T08:43:55.924" v="1586" actId="1076"/>
          <ac:spMkLst>
            <pc:docMk/>
            <pc:sldMk cId="3898444061" sldId="352"/>
            <ac:spMk id="11" creationId="{D71E032B-E490-B562-2BA3-49E7295EE252}"/>
          </ac:spMkLst>
        </pc:spChg>
        <pc:spChg chg="mod">
          <ac:chgData name="松山 ファミリー" userId="9fadbf8cd42e59b5" providerId="LiveId" clId="{45F420EC-16EB-024B-9529-BDE6C054CB38}" dt="2023-02-12T08:43:55.924" v="1586" actId="1076"/>
          <ac:spMkLst>
            <pc:docMk/>
            <pc:sldMk cId="3898444061" sldId="352"/>
            <ac:spMk id="13" creationId="{EB113796-4E81-91A6-8F5D-FB51F85C206E}"/>
          </ac:spMkLst>
        </pc:spChg>
        <pc:spChg chg="mod">
          <ac:chgData name="松山 ファミリー" userId="9fadbf8cd42e59b5" providerId="LiveId" clId="{45F420EC-16EB-024B-9529-BDE6C054CB38}" dt="2023-02-12T08:43:55.924" v="1586" actId="1076"/>
          <ac:spMkLst>
            <pc:docMk/>
            <pc:sldMk cId="3898444061" sldId="352"/>
            <ac:spMk id="15" creationId="{37E3AA3F-EF3E-FE90-7014-60B7C9781203}"/>
          </ac:spMkLst>
        </pc:spChg>
        <pc:spChg chg="add del mod">
          <ac:chgData name="松山 ファミリー" userId="9fadbf8cd42e59b5" providerId="LiveId" clId="{45F420EC-16EB-024B-9529-BDE6C054CB38}" dt="2023-02-12T08:42:05.969" v="1568" actId="478"/>
          <ac:spMkLst>
            <pc:docMk/>
            <pc:sldMk cId="3898444061" sldId="352"/>
            <ac:spMk id="16" creationId="{30CEFAF8-BDD0-A9FD-FCA2-5D8A707F2490}"/>
          </ac:spMkLst>
        </pc:spChg>
        <pc:spChg chg="add mod">
          <ac:chgData name="松山 ファミリー" userId="9fadbf8cd42e59b5" providerId="LiveId" clId="{45F420EC-16EB-024B-9529-BDE6C054CB38}" dt="2023-02-13T00:23:48.613" v="2540" actId="1076"/>
          <ac:spMkLst>
            <pc:docMk/>
            <pc:sldMk cId="3898444061" sldId="352"/>
            <ac:spMk id="16" creationId="{C1F3CF03-B433-B061-545A-E0E123F20B6A}"/>
          </ac:spMkLst>
        </pc:spChg>
        <pc:spChg chg="mod">
          <ac:chgData name="松山 ファミリー" userId="9fadbf8cd42e59b5" providerId="LiveId" clId="{45F420EC-16EB-024B-9529-BDE6C054CB38}" dt="2023-02-12T08:43:55.924" v="1586" actId="1076"/>
          <ac:spMkLst>
            <pc:docMk/>
            <pc:sldMk cId="3898444061" sldId="352"/>
            <ac:spMk id="19" creationId="{0710402B-0BE7-4EB8-2C31-F4361A7A02A4}"/>
          </ac:spMkLst>
        </pc:spChg>
        <pc:spChg chg="mod">
          <ac:chgData name="松山 ファミリー" userId="9fadbf8cd42e59b5" providerId="LiveId" clId="{45F420EC-16EB-024B-9529-BDE6C054CB38}" dt="2023-02-12T08:43:55.924" v="1586" actId="1076"/>
          <ac:spMkLst>
            <pc:docMk/>
            <pc:sldMk cId="3898444061" sldId="352"/>
            <ac:spMk id="20" creationId="{23E00176-A658-337E-DBEF-9B7475F39964}"/>
          </ac:spMkLst>
        </pc:spChg>
        <pc:spChg chg="mod">
          <ac:chgData name="松山 ファミリー" userId="9fadbf8cd42e59b5" providerId="LiveId" clId="{45F420EC-16EB-024B-9529-BDE6C054CB38}" dt="2023-02-12T08:43:55.924" v="1586" actId="1076"/>
          <ac:spMkLst>
            <pc:docMk/>
            <pc:sldMk cId="3898444061" sldId="352"/>
            <ac:spMk id="21" creationId="{A4A4236F-22D1-47CD-980D-7F3202C4BF0D}"/>
          </ac:spMkLst>
        </pc:spChg>
        <pc:spChg chg="mod">
          <ac:chgData name="松山 ファミリー" userId="9fadbf8cd42e59b5" providerId="LiveId" clId="{45F420EC-16EB-024B-9529-BDE6C054CB38}" dt="2023-02-12T08:43:55.924" v="1586" actId="1076"/>
          <ac:spMkLst>
            <pc:docMk/>
            <pc:sldMk cId="3898444061" sldId="352"/>
            <ac:spMk id="22" creationId="{1C552C28-F1B4-3C5A-A802-2A748322A827}"/>
          </ac:spMkLst>
        </pc:spChg>
        <pc:spChg chg="mod">
          <ac:chgData name="松山 ファミリー" userId="9fadbf8cd42e59b5" providerId="LiveId" clId="{45F420EC-16EB-024B-9529-BDE6C054CB38}" dt="2023-02-12T08:43:55.924" v="1586" actId="1076"/>
          <ac:spMkLst>
            <pc:docMk/>
            <pc:sldMk cId="3898444061" sldId="352"/>
            <ac:spMk id="23" creationId="{6E44F599-E349-3757-53CF-791F4FB0D5E6}"/>
          </ac:spMkLst>
        </pc:spChg>
        <pc:spChg chg="mod">
          <ac:chgData name="松山 ファミリー" userId="9fadbf8cd42e59b5" providerId="LiveId" clId="{45F420EC-16EB-024B-9529-BDE6C054CB38}" dt="2023-02-12T08:43:55.924" v="1586" actId="1076"/>
          <ac:spMkLst>
            <pc:docMk/>
            <pc:sldMk cId="3898444061" sldId="352"/>
            <ac:spMk id="24" creationId="{6A35608E-1604-FBEE-D2EE-29558CFBE56A}"/>
          </ac:spMkLst>
        </pc:spChg>
        <pc:spChg chg="mod">
          <ac:chgData name="松山 ファミリー" userId="9fadbf8cd42e59b5" providerId="LiveId" clId="{45F420EC-16EB-024B-9529-BDE6C054CB38}" dt="2023-02-12T08:43:55.924" v="1586" actId="1076"/>
          <ac:spMkLst>
            <pc:docMk/>
            <pc:sldMk cId="3898444061" sldId="352"/>
            <ac:spMk id="26" creationId="{A9FBC4B9-E971-AF37-118B-AA5702665D1A}"/>
          </ac:spMkLst>
        </pc:spChg>
        <pc:spChg chg="mod">
          <ac:chgData name="松山 ファミリー" userId="9fadbf8cd42e59b5" providerId="LiveId" clId="{45F420EC-16EB-024B-9529-BDE6C054CB38}" dt="2023-02-12T08:43:55.924" v="1586" actId="1076"/>
          <ac:spMkLst>
            <pc:docMk/>
            <pc:sldMk cId="3898444061" sldId="352"/>
            <ac:spMk id="27" creationId="{19802170-B1F6-E83E-2040-EB6C1C200611}"/>
          </ac:spMkLst>
        </pc:spChg>
        <pc:spChg chg="mod">
          <ac:chgData name="松山 ファミリー" userId="9fadbf8cd42e59b5" providerId="LiveId" clId="{45F420EC-16EB-024B-9529-BDE6C054CB38}" dt="2023-02-12T08:43:55.924" v="1586" actId="1076"/>
          <ac:spMkLst>
            <pc:docMk/>
            <pc:sldMk cId="3898444061" sldId="352"/>
            <ac:spMk id="28" creationId="{AF2BA90A-4B16-7BB0-0CE0-F69AE97D68FB}"/>
          </ac:spMkLst>
        </pc:spChg>
        <pc:spChg chg="mod">
          <ac:chgData name="松山 ファミリー" userId="9fadbf8cd42e59b5" providerId="LiveId" clId="{45F420EC-16EB-024B-9529-BDE6C054CB38}" dt="2023-02-12T08:43:55.924" v="1586" actId="1076"/>
          <ac:spMkLst>
            <pc:docMk/>
            <pc:sldMk cId="3898444061" sldId="352"/>
            <ac:spMk id="30" creationId="{FC60E3E7-A805-48D8-2FF3-59AEBA4E1D96}"/>
          </ac:spMkLst>
        </pc:spChg>
        <pc:spChg chg="mod">
          <ac:chgData name="松山 ファミリー" userId="9fadbf8cd42e59b5" providerId="LiveId" clId="{45F420EC-16EB-024B-9529-BDE6C054CB38}" dt="2023-02-12T08:43:55.924" v="1586" actId="1076"/>
          <ac:spMkLst>
            <pc:docMk/>
            <pc:sldMk cId="3898444061" sldId="352"/>
            <ac:spMk id="33" creationId="{B80DB5DD-0544-F575-F08C-0E806D32B3AC}"/>
          </ac:spMkLst>
        </pc:spChg>
        <pc:spChg chg="mod">
          <ac:chgData name="松山 ファミリー" userId="9fadbf8cd42e59b5" providerId="LiveId" clId="{45F420EC-16EB-024B-9529-BDE6C054CB38}" dt="2023-02-12T08:43:55.924" v="1586" actId="1076"/>
          <ac:spMkLst>
            <pc:docMk/>
            <pc:sldMk cId="3898444061" sldId="352"/>
            <ac:spMk id="34" creationId="{94031A15-0C2E-7C44-9257-91593C7BACA9}"/>
          </ac:spMkLst>
        </pc:spChg>
        <pc:spChg chg="mod">
          <ac:chgData name="松山 ファミリー" userId="9fadbf8cd42e59b5" providerId="LiveId" clId="{45F420EC-16EB-024B-9529-BDE6C054CB38}" dt="2023-02-12T08:43:55.924" v="1586" actId="1076"/>
          <ac:spMkLst>
            <pc:docMk/>
            <pc:sldMk cId="3898444061" sldId="352"/>
            <ac:spMk id="35" creationId="{B27CBA9F-F56A-22CF-9B62-E7ACB9006294}"/>
          </ac:spMkLst>
        </pc:spChg>
        <pc:spChg chg="add mod">
          <ac:chgData name="松山 ファミリー" userId="9fadbf8cd42e59b5" providerId="LiveId" clId="{45F420EC-16EB-024B-9529-BDE6C054CB38}" dt="2023-02-13T03:21:15.342" v="3153" actId="167"/>
          <ac:spMkLst>
            <pc:docMk/>
            <pc:sldMk cId="3898444061" sldId="352"/>
            <ac:spMk id="37" creationId="{CBF86168-9463-A1B9-767A-AECF0834DA64}"/>
          </ac:spMkLst>
        </pc:spChg>
        <pc:spChg chg="add mod">
          <ac:chgData name="松山 ファミリー" userId="9fadbf8cd42e59b5" providerId="LiveId" clId="{45F420EC-16EB-024B-9529-BDE6C054CB38}" dt="2023-02-12T08:22:02.623" v="1407" actId="1076"/>
          <ac:spMkLst>
            <pc:docMk/>
            <pc:sldMk cId="3898444061" sldId="352"/>
            <ac:spMk id="37" creationId="{E4CA471A-CB61-CCC8-6CBA-E3097648257D}"/>
          </ac:spMkLst>
        </pc:spChg>
        <pc:spChg chg="add del mod">
          <ac:chgData name="松山 ファミリー" userId="9fadbf8cd42e59b5" providerId="LiveId" clId="{45F420EC-16EB-024B-9529-BDE6C054CB38}" dt="2023-02-12T08:33:55.989" v="1504" actId="478"/>
          <ac:spMkLst>
            <pc:docMk/>
            <pc:sldMk cId="3898444061" sldId="352"/>
            <ac:spMk id="38" creationId="{C1DAD1D2-6FBE-D6D1-343F-1DF958788D98}"/>
          </ac:spMkLst>
        </pc:spChg>
        <pc:spChg chg="mod">
          <ac:chgData name="松山 ファミリー" userId="9fadbf8cd42e59b5" providerId="LiveId" clId="{45F420EC-16EB-024B-9529-BDE6C054CB38}" dt="2023-02-12T08:44:28.895" v="1601" actId="1076"/>
          <ac:spMkLst>
            <pc:docMk/>
            <pc:sldMk cId="3898444061" sldId="352"/>
            <ac:spMk id="39" creationId="{135F51FB-BB80-5812-21A9-F030503C4B78}"/>
          </ac:spMkLst>
        </pc:spChg>
        <pc:spChg chg="add mod">
          <ac:chgData name="松山 ファミリー" userId="9fadbf8cd42e59b5" providerId="LiveId" clId="{45F420EC-16EB-024B-9529-BDE6C054CB38}" dt="2023-02-13T03:21:47.519" v="3158" actId="1076"/>
          <ac:spMkLst>
            <pc:docMk/>
            <pc:sldMk cId="3898444061" sldId="352"/>
            <ac:spMk id="40" creationId="{209AE9D4-578D-9C3B-3A54-CC83A5A47E77}"/>
          </ac:spMkLst>
        </pc:spChg>
        <pc:spChg chg="add del mod">
          <ac:chgData name="松山 ファミリー" userId="9fadbf8cd42e59b5" providerId="LiveId" clId="{45F420EC-16EB-024B-9529-BDE6C054CB38}" dt="2023-02-12T08:33:58.500" v="1505" actId="478"/>
          <ac:spMkLst>
            <pc:docMk/>
            <pc:sldMk cId="3898444061" sldId="352"/>
            <ac:spMk id="40" creationId="{30DD4057-10BD-91F7-83F5-1E8EBEA35B0A}"/>
          </ac:spMkLst>
        </pc:spChg>
        <pc:spChg chg="add mod">
          <ac:chgData name="松山 ファミリー" userId="9fadbf8cd42e59b5" providerId="LiveId" clId="{45F420EC-16EB-024B-9529-BDE6C054CB38}" dt="2023-02-13T03:27:32.954" v="3193" actId="14100"/>
          <ac:spMkLst>
            <pc:docMk/>
            <pc:sldMk cId="3898444061" sldId="352"/>
            <ac:spMk id="41" creationId="{30381649-2725-50EB-74DF-81289286117E}"/>
          </ac:spMkLst>
        </pc:spChg>
        <pc:spChg chg="add del mod">
          <ac:chgData name="松山 ファミリー" userId="9fadbf8cd42e59b5" providerId="LiveId" clId="{45F420EC-16EB-024B-9529-BDE6C054CB38}" dt="2023-02-12T08:42:03.125" v="1566" actId="478"/>
          <ac:spMkLst>
            <pc:docMk/>
            <pc:sldMk cId="3898444061" sldId="352"/>
            <ac:spMk id="42" creationId="{ABDD6C46-9D09-25B7-44A8-54DD47F71CBB}"/>
          </ac:spMkLst>
        </pc:spChg>
        <pc:spChg chg="add mod">
          <ac:chgData name="松山 ファミリー" userId="9fadbf8cd42e59b5" providerId="LiveId" clId="{45F420EC-16EB-024B-9529-BDE6C054CB38}" dt="2023-02-13T03:28:56.931" v="3196" actId="208"/>
          <ac:spMkLst>
            <pc:docMk/>
            <pc:sldMk cId="3898444061" sldId="352"/>
            <ac:spMk id="43" creationId="{ED2055F3-B402-C07E-148E-1517A2AFA197}"/>
          </ac:spMkLst>
        </pc:spChg>
        <pc:spChg chg="add mod">
          <ac:chgData name="松山 ファミリー" userId="9fadbf8cd42e59b5" providerId="LiveId" clId="{45F420EC-16EB-024B-9529-BDE6C054CB38}" dt="2023-02-12T08:33:53.598" v="1503" actId="1076"/>
          <ac:spMkLst>
            <pc:docMk/>
            <pc:sldMk cId="3898444061" sldId="352"/>
            <ac:spMk id="44" creationId="{F89ACAF0-2783-A743-229E-6554E78DD542}"/>
          </ac:spMkLst>
        </pc:spChg>
        <pc:spChg chg="mod">
          <ac:chgData name="松山 ファミリー" userId="9fadbf8cd42e59b5" providerId="LiveId" clId="{45F420EC-16EB-024B-9529-BDE6C054CB38}" dt="2023-02-12T08:43:55.924" v="1586" actId="1076"/>
          <ac:spMkLst>
            <pc:docMk/>
            <pc:sldMk cId="3898444061" sldId="352"/>
            <ac:spMk id="49" creationId="{CABA7A35-E2A7-62D6-6DD8-0B484A8AEF87}"/>
          </ac:spMkLst>
        </pc:spChg>
        <pc:spChg chg="mod">
          <ac:chgData name="松山 ファミリー" userId="9fadbf8cd42e59b5" providerId="LiveId" clId="{45F420EC-16EB-024B-9529-BDE6C054CB38}" dt="2023-02-12T08:43:55.924" v="1586" actId="1076"/>
          <ac:spMkLst>
            <pc:docMk/>
            <pc:sldMk cId="3898444061" sldId="352"/>
            <ac:spMk id="50" creationId="{19C3CF6E-EECF-E30D-589F-01B0C7168C26}"/>
          </ac:spMkLst>
        </pc:spChg>
        <pc:spChg chg="add del mod">
          <ac:chgData name="松山 ファミリー" userId="9fadbf8cd42e59b5" providerId="LiveId" clId="{45F420EC-16EB-024B-9529-BDE6C054CB38}" dt="2023-02-12T08:44:25.485" v="1600"/>
          <ac:spMkLst>
            <pc:docMk/>
            <pc:sldMk cId="3898444061" sldId="352"/>
            <ac:spMk id="51" creationId="{02250E62-A52C-2DC2-C21D-C568F06E1299}"/>
          </ac:spMkLst>
        </pc:spChg>
        <pc:spChg chg="add mod">
          <ac:chgData name="松山 ファミリー" userId="9fadbf8cd42e59b5" providerId="LiveId" clId="{45F420EC-16EB-024B-9529-BDE6C054CB38}" dt="2023-02-12T08:45:17.907" v="1659" actId="1076"/>
          <ac:spMkLst>
            <pc:docMk/>
            <pc:sldMk cId="3898444061" sldId="352"/>
            <ac:spMk id="52" creationId="{87414D18-11F2-15DE-CAD1-8637C4AF196E}"/>
          </ac:spMkLst>
        </pc:spChg>
        <pc:spChg chg="add mod">
          <ac:chgData name="松山 ファミリー" userId="9fadbf8cd42e59b5" providerId="LiveId" clId="{45F420EC-16EB-024B-9529-BDE6C054CB38}" dt="2023-02-12T08:45:21.625" v="1660" actId="1076"/>
          <ac:spMkLst>
            <pc:docMk/>
            <pc:sldMk cId="3898444061" sldId="352"/>
            <ac:spMk id="53" creationId="{081B46E5-8E39-1B6E-537D-9548F4957A0E}"/>
          </ac:spMkLst>
        </pc:spChg>
        <pc:spChg chg="mod">
          <ac:chgData name="松山 ファミリー" userId="9fadbf8cd42e59b5" providerId="LiveId" clId="{45F420EC-16EB-024B-9529-BDE6C054CB38}" dt="2023-02-12T08:43:55.924" v="1586" actId="1076"/>
          <ac:spMkLst>
            <pc:docMk/>
            <pc:sldMk cId="3898444061" sldId="352"/>
            <ac:spMk id="54" creationId="{5D161214-0AB1-D75E-6B83-F23F46F92628}"/>
          </ac:spMkLst>
        </pc:spChg>
        <pc:spChg chg="mod">
          <ac:chgData name="松山 ファミリー" userId="9fadbf8cd42e59b5" providerId="LiveId" clId="{45F420EC-16EB-024B-9529-BDE6C054CB38}" dt="2023-02-12T08:43:55.924" v="1586" actId="1076"/>
          <ac:spMkLst>
            <pc:docMk/>
            <pc:sldMk cId="3898444061" sldId="352"/>
            <ac:spMk id="55" creationId="{8E74D3E5-D97C-27EA-2DB5-F0712813777D}"/>
          </ac:spMkLst>
        </pc:spChg>
        <pc:spChg chg="mod">
          <ac:chgData name="松山 ファミリー" userId="9fadbf8cd42e59b5" providerId="LiveId" clId="{45F420EC-16EB-024B-9529-BDE6C054CB38}" dt="2023-02-12T08:43:55.924" v="1586" actId="1076"/>
          <ac:spMkLst>
            <pc:docMk/>
            <pc:sldMk cId="3898444061" sldId="352"/>
            <ac:spMk id="58" creationId="{4AED3478-4B87-F5BB-1DB1-F051A400017F}"/>
          </ac:spMkLst>
        </pc:spChg>
        <pc:spChg chg="mod">
          <ac:chgData name="松山 ファミリー" userId="9fadbf8cd42e59b5" providerId="LiveId" clId="{45F420EC-16EB-024B-9529-BDE6C054CB38}" dt="2023-02-12T08:43:55.924" v="1586" actId="1076"/>
          <ac:spMkLst>
            <pc:docMk/>
            <pc:sldMk cId="3898444061" sldId="352"/>
            <ac:spMk id="60" creationId="{8DD4D05C-C77A-99A6-EC12-42C7CD1A0995}"/>
          </ac:spMkLst>
        </pc:spChg>
        <pc:spChg chg="mod">
          <ac:chgData name="松山 ファミリー" userId="9fadbf8cd42e59b5" providerId="LiveId" clId="{45F420EC-16EB-024B-9529-BDE6C054CB38}" dt="2023-02-12T08:43:55.924" v="1586" actId="1076"/>
          <ac:spMkLst>
            <pc:docMk/>
            <pc:sldMk cId="3898444061" sldId="352"/>
            <ac:spMk id="61" creationId="{6E534A65-2630-81C6-5DC3-B01DD39AB5DA}"/>
          </ac:spMkLst>
        </pc:spChg>
        <pc:spChg chg="mod">
          <ac:chgData name="松山 ファミリー" userId="9fadbf8cd42e59b5" providerId="LiveId" clId="{45F420EC-16EB-024B-9529-BDE6C054CB38}" dt="2023-02-12T08:43:55.924" v="1586" actId="1076"/>
          <ac:spMkLst>
            <pc:docMk/>
            <pc:sldMk cId="3898444061" sldId="352"/>
            <ac:spMk id="62" creationId="{0600A512-76FD-EF34-2DA6-402D64958830}"/>
          </ac:spMkLst>
        </pc:spChg>
        <pc:spChg chg="mod">
          <ac:chgData name="松山 ファミリー" userId="9fadbf8cd42e59b5" providerId="LiveId" clId="{45F420EC-16EB-024B-9529-BDE6C054CB38}" dt="2023-02-12T08:43:55.924" v="1586" actId="1076"/>
          <ac:spMkLst>
            <pc:docMk/>
            <pc:sldMk cId="3898444061" sldId="352"/>
            <ac:spMk id="63" creationId="{AA2A4B17-75AF-7980-6706-6FB77B6B9EF7}"/>
          </ac:spMkLst>
        </pc:spChg>
        <pc:spChg chg="mod">
          <ac:chgData name="松山 ファミリー" userId="9fadbf8cd42e59b5" providerId="LiveId" clId="{45F420EC-16EB-024B-9529-BDE6C054CB38}" dt="2023-02-12T08:43:55.924" v="1586" actId="1076"/>
          <ac:spMkLst>
            <pc:docMk/>
            <pc:sldMk cId="3898444061" sldId="352"/>
            <ac:spMk id="65" creationId="{AF723F6D-1D1E-244E-B763-CE44D91713FB}"/>
          </ac:spMkLst>
        </pc:spChg>
        <pc:spChg chg="mod">
          <ac:chgData name="松山 ファミリー" userId="9fadbf8cd42e59b5" providerId="LiveId" clId="{45F420EC-16EB-024B-9529-BDE6C054CB38}" dt="2023-02-12T08:43:55.924" v="1586" actId="1076"/>
          <ac:spMkLst>
            <pc:docMk/>
            <pc:sldMk cId="3898444061" sldId="352"/>
            <ac:spMk id="77" creationId="{0B56FD0E-7DDE-B7E2-40D4-D5156D876BB6}"/>
          </ac:spMkLst>
        </pc:spChg>
        <pc:spChg chg="mod">
          <ac:chgData name="松山 ファミリー" userId="9fadbf8cd42e59b5" providerId="LiveId" clId="{45F420EC-16EB-024B-9529-BDE6C054CB38}" dt="2023-02-12T08:43:55.924" v="1586" actId="1076"/>
          <ac:spMkLst>
            <pc:docMk/>
            <pc:sldMk cId="3898444061" sldId="352"/>
            <ac:spMk id="78" creationId="{A05F5877-A160-77A8-FB7B-AEAE78AFAE6F}"/>
          </ac:spMkLst>
        </pc:spChg>
        <pc:spChg chg="mod">
          <ac:chgData name="松山 ファミリー" userId="9fadbf8cd42e59b5" providerId="LiveId" clId="{45F420EC-16EB-024B-9529-BDE6C054CB38}" dt="2023-02-12T08:43:55.924" v="1586" actId="1076"/>
          <ac:spMkLst>
            <pc:docMk/>
            <pc:sldMk cId="3898444061" sldId="352"/>
            <ac:spMk id="79" creationId="{DE382530-C5E5-EFC3-D872-EA9C32737DF5}"/>
          </ac:spMkLst>
        </pc:spChg>
        <pc:spChg chg="mod">
          <ac:chgData name="松山 ファミリー" userId="9fadbf8cd42e59b5" providerId="LiveId" clId="{45F420EC-16EB-024B-9529-BDE6C054CB38}" dt="2023-02-12T08:43:55.924" v="1586" actId="1076"/>
          <ac:spMkLst>
            <pc:docMk/>
            <pc:sldMk cId="3898444061" sldId="352"/>
            <ac:spMk id="81" creationId="{33DEC678-65AC-2ECE-13F3-623B54BDF0E3}"/>
          </ac:spMkLst>
        </pc:spChg>
        <pc:spChg chg="mod">
          <ac:chgData name="松山 ファミリー" userId="9fadbf8cd42e59b5" providerId="LiveId" clId="{45F420EC-16EB-024B-9529-BDE6C054CB38}" dt="2023-02-12T08:43:55.924" v="1586" actId="1076"/>
          <ac:spMkLst>
            <pc:docMk/>
            <pc:sldMk cId="3898444061" sldId="352"/>
            <ac:spMk id="86" creationId="{55AC6444-2734-66A1-3FC7-215E02059015}"/>
          </ac:spMkLst>
        </pc:spChg>
        <pc:spChg chg="mod">
          <ac:chgData name="松山 ファミリー" userId="9fadbf8cd42e59b5" providerId="LiveId" clId="{45F420EC-16EB-024B-9529-BDE6C054CB38}" dt="2023-02-12T08:43:55.924" v="1586" actId="1076"/>
          <ac:spMkLst>
            <pc:docMk/>
            <pc:sldMk cId="3898444061" sldId="352"/>
            <ac:spMk id="87" creationId="{1E9D22A9-8670-717C-B9E8-957B4A2387DD}"/>
          </ac:spMkLst>
        </pc:spChg>
        <pc:spChg chg="mod">
          <ac:chgData name="松山 ファミリー" userId="9fadbf8cd42e59b5" providerId="LiveId" clId="{45F420EC-16EB-024B-9529-BDE6C054CB38}" dt="2023-02-12T08:20:07.642" v="1281" actId="1076"/>
          <ac:spMkLst>
            <pc:docMk/>
            <pc:sldMk cId="3898444061" sldId="352"/>
            <ac:spMk id="89" creationId="{7C9C5B37-88D1-5E79-43C8-75ED426DF9D9}"/>
          </ac:spMkLst>
        </pc:spChg>
        <pc:spChg chg="mod">
          <ac:chgData name="松山 ファミリー" userId="9fadbf8cd42e59b5" providerId="LiveId" clId="{45F420EC-16EB-024B-9529-BDE6C054CB38}" dt="2023-02-12T08:20:13.256" v="1283" actId="1076"/>
          <ac:spMkLst>
            <pc:docMk/>
            <pc:sldMk cId="3898444061" sldId="352"/>
            <ac:spMk id="90" creationId="{703E9A44-0EDF-6DD6-EEC8-37EC506EEC24}"/>
          </ac:spMkLst>
        </pc:spChg>
        <pc:spChg chg="mod">
          <ac:chgData name="松山 ファミリー" userId="9fadbf8cd42e59b5" providerId="LiveId" clId="{45F420EC-16EB-024B-9529-BDE6C054CB38}" dt="2023-02-12T08:43:55.924" v="1586" actId="1076"/>
          <ac:spMkLst>
            <pc:docMk/>
            <pc:sldMk cId="3898444061" sldId="352"/>
            <ac:spMk id="91" creationId="{69BDC663-A7CE-7F0F-DAA1-2C5613359BCD}"/>
          </ac:spMkLst>
        </pc:spChg>
        <pc:spChg chg="mod">
          <ac:chgData name="松山 ファミリー" userId="9fadbf8cd42e59b5" providerId="LiveId" clId="{45F420EC-16EB-024B-9529-BDE6C054CB38}" dt="2023-02-12T08:43:55.924" v="1586" actId="1076"/>
          <ac:spMkLst>
            <pc:docMk/>
            <pc:sldMk cId="3898444061" sldId="352"/>
            <ac:spMk id="93" creationId="{5AA59758-AA0F-ADF2-140E-BDDB2949D568}"/>
          </ac:spMkLst>
        </pc:spChg>
        <pc:spChg chg="mod">
          <ac:chgData name="松山 ファミリー" userId="9fadbf8cd42e59b5" providerId="LiveId" clId="{45F420EC-16EB-024B-9529-BDE6C054CB38}" dt="2023-02-12T08:43:55.924" v="1586" actId="1076"/>
          <ac:spMkLst>
            <pc:docMk/>
            <pc:sldMk cId="3898444061" sldId="352"/>
            <ac:spMk id="94" creationId="{3BBE7EA7-40F1-10DA-CCEB-6497930F315B}"/>
          </ac:spMkLst>
        </pc:spChg>
        <pc:spChg chg="mod">
          <ac:chgData name="松山 ファミリー" userId="9fadbf8cd42e59b5" providerId="LiveId" clId="{45F420EC-16EB-024B-9529-BDE6C054CB38}" dt="2023-02-12T08:43:55.924" v="1586" actId="1076"/>
          <ac:spMkLst>
            <pc:docMk/>
            <pc:sldMk cId="3898444061" sldId="352"/>
            <ac:spMk id="97" creationId="{4EEC830F-6B75-5C8E-0A51-0D18CC7D3C48}"/>
          </ac:spMkLst>
        </pc:spChg>
        <pc:spChg chg="mod">
          <ac:chgData name="松山 ファミリー" userId="9fadbf8cd42e59b5" providerId="LiveId" clId="{45F420EC-16EB-024B-9529-BDE6C054CB38}" dt="2023-02-12T08:43:55.924" v="1586" actId="1076"/>
          <ac:spMkLst>
            <pc:docMk/>
            <pc:sldMk cId="3898444061" sldId="352"/>
            <ac:spMk id="98" creationId="{604F46AA-5965-F1A8-9E61-1E1AC1B2BBAC}"/>
          </ac:spMkLst>
        </pc:spChg>
        <pc:spChg chg="mod">
          <ac:chgData name="松山 ファミリー" userId="9fadbf8cd42e59b5" providerId="LiveId" clId="{45F420EC-16EB-024B-9529-BDE6C054CB38}" dt="2023-02-12T08:43:55.924" v="1586" actId="1076"/>
          <ac:spMkLst>
            <pc:docMk/>
            <pc:sldMk cId="3898444061" sldId="352"/>
            <ac:spMk id="99" creationId="{B6563802-38AC-F6D8-3D08-2838675B7371}"/>
          </ac:spMkLst>
        </pc:spChg>
        <pc:spChg chg="mod">
          <ac:chgData name="松山 ファミリー" userId="9fadbf8cd42e59b5" providerId="LiveId" clId="{45F420EC-16EB-024B-9529-BDE6C054CB38}" dt="2023-02-12T08:43:55.924" v="1586" actId="1076"/>
          <ac:spMkLst>
            <pc:docMk/>
            <pc:sldMk cId="3898444061" sldId="352"/>
            <ac:spMk id="100" creationId="{863471BD-34C0-F63C-CA69-BADB02EBC703}"/>
          </ac:spMkLst>
        </pc:spChg>
        <pc:spChg chg="mod">
          <ac:chgData name="松山 ファミリー" userId="9fadbf8cd42e59b5" providerId="LiveId" clId="{45F420EC-16EB-024B-9529-BDE6C054CB38}" dt="2023-02-12T08:43:55.924" v="1586" actId="1076"/>
          <ac:spMkLst>
            <pc:docMk/>
            <pc:sldMk cId="3898444061" sldId="352"/>
            <ac:spMk id="101" creationId="{D2027109-89EA-04F4-7116-FC4B95EF83A4}"/>
          </ac:spMkLst>
        </pc:spChg>
        <pc:spChg chg="mod">
          <ac:chgData name="松山 ファミリー" userId="9fadbf8cd42e59b5" providerId="LiveId" clId="{45F420EC-16EB-024B-9529-BDE6C054CB38}" dt="2023-02-12T08:43:55.924" v="1586" actId="1076"/>
          <ac:spMkLst>
            <pc:docMk/>
            <pc:sldMk cId="3898444061" sldId="352"/>
            <ac:spMk id="102" creationId="{EAE12207-ACCB-79FC-A4C1-32FCA7D6C76D}"/>
          </ac:spMkLst>
        </pc:spChg>
        <pc:grpChg chg="mod">
          <ac:chgData name="松山 ファミリー" userId="9fadbf8cd42e59b5" providerId="LiveId" clId="{45F420EC-16EB-024B-9529-BDE6C054CB38}" dt="2023-02-12T08:43:55.924" v="1586" actId="1076"/>
          <ac:grpSpMkLst>
            <pc:docMk/>
            <pc:sldMk cId="3898444061" sldId="352"/>
            <ac:grpSpMk id="5" creationId="{8FFF0620-B4C5-6CCB-AFBE-ECFA933BE745}"/>
          </ac:grpSpMkLst>
        </pc:grpChg>
        <pc:grpChg chg="mod">
          <ac:chgData name="松山 ファミリー" userId="9fadbf8cd42e59b5" providerId="LiveId" clId="{45F420EC-16EB-024B-9529-BDE6C054CB38}" dt="2023-02-12T08:43:55.924" v="1586" actId="1076"/>
          <ac:grpSpMkLst>
            <pc:docMk/>
            <pc:sldMk cId="3898444061" sldId="352"/>
            <ac:grpSpMk id="7" creationId="{855F9D35-EE8D-BB40-2DE1-6D7811897C42}"/>
          </ac:grpSpMkLst>
        </pc:grpChg>
        <pc:grpChg chg="mod">
          <ac:chgData name="松山 ファミリー" userId="9fadbf8cd42e59b5" providerId="LiveId" clId="{45F420EC-16EB-024B-9529-BDE6C054CB38}" dt="2023-02-12T08:43:55.924" v="1586" actId="1076"/>
          <ac:grpSpMkLst>
            <pc:docMk/>
            <pc:sldMk cId="3898444061" sldId="352"/>
            <ac:grpSpMk id="8" creationId="{F1094662-B701-E002-1B64-80CC0FDC1704}"/>
          </ac:grpSpMkLst>
        </pc:grpChg>
        <pc:grpChg chg="mod">
          <ac:chgData name="松山 ファミリー" userId="9fadbf8cd42e59b5" providerId="LiveId" clId="{45F420EC-16EB-024B-9529-BDE6C054CB38}" dt="2023-02-12T08:43:55.924" v="1586" actId="1076"/>
          <ac:grpSpMkLst>
            <pc:docMk/>
            <pc:sldMk cId="3898444061" sldId="352"/>
            <ac:grpSpMk id="12" creationId="{F40827DA-07F4-7AC2-7D68-DE4485A264BD}"/>
          </ac:grpSpMkLst>
        </pc:grpChg>
        <pc:grpChg chg="mod">
          <ac:chgData name="松山 ファミリー" userId="9fadbf8cd42e59b5" providerId="LiveId" clId="{45F420EC-16EB-024B-9529-BDE6C054CB38}" dt="2023-02-12T08:43:55.924" v="1586" actId="1076"/>
          <ac:grpSpMkLst>
            <pc:docMk/>
            <pc:sldMk cId="3898444061" sldId="352"/>
            <ac:grpSpMk id="14" creationId="{A56B487E-244E-35A3-A82B-39FF0112A992}"/>
          </ac:grpSpMkLst>
        </pc:grpChg>
        <pc:grpChg chg="mod">
          <ac:chgData name="松山 ファミリー" userId="9fadbf8cd42e59b5" providerId="LiveId" clId="{45F420EC-16EB-024B-9529-BDE6C054CB38}" dt="2023-02-12T08:43:55.924" v="1586" actId="1076"/>
          <ac:grpSpMkLst>
            <pc:docMk/>
            <pc:sldMk cId="3898444061" sldId="352"/>
            <ac:grpSpMk id="17" creationId="{28CDC43E-6ECB-8999-2562-C1631D402F16}"/>
          </ac:grpSpMkLst>
        </pc:grpChg>
        <pc:grpChg chg="mod">
          <ac:chgData name="松山 ファミリー" userId="9fadbf8cd42e59b5" providerId="LiveId" clId="{45F420EC-16EB-024B-9529-BDE6C054CB38}" dt="2023-02-12T08:43:55.924" v="1586" actId="1076"/>
          <ac:grpSpMkLst>
            <pc:docMk/>
            <pc:sldMk cId="3898444061" sldId="352"/>
            <ac:grpSpMk id="18" creationId="{9AFB5E55-8B0E-8386-5874-B85E963D1487}"/>
          </ac:grpSpMkLst>
        </pc:grpChg>
        <pc:grpChg chg="mod">
          <ac:chgData name="松山 ファミリー" userId="9fadbf8cd42e59b5" providerId="LiveId" clId="{45F420EC-16EB-024B-9529-BDE6C054CB38}" dt="2023-02-12T08:43:55.924" v="1586" actId="1076"/>
          <ac:grpSpMkLst>
            <pc:docMk/>
            <pc:sldMk cId="3898444061" sldId="352"/>
            <ac:grpSpMk id="31" creationId="{2D303587-309E-A85A-F08B-5DEB37737B08}"/>
          </ac:grpSpMkLst>
        </pc:grpChg>
        <pc:grpChg chg="mod">
          <ac:chgData name="松山 ファミリー" userId="9fadbf8cd42e59b5" providerId="LiveId" clId="{45F420EC-16EB-024B-9529-BDE6C054CB38}" dt="2023-02-12T08:43:55.924" v="1586" actId="1076"/>
          <ac:grpSpMkLst>
            <pc:docMk/>
            <pc:sldMk cId="3898444061" sldId="352"/>
            <ac:grpSpMk id="32" creationId="{5E284ECE-E1AF-7D95-4686-62CA1934CFCC}"/>
          </ac:grpSpMkLst>
        </pc:grpChg>
        <pc:grpChg chg="mod">
          <ac:chgData name="松山 ファミリー" userId="9fadbf8cd42e59b5" providerId="LiveId" clId="{45F420EC-16EB-024B-9529-BDE6C054CB38}" dt="2023-02-12T08:43:55.924" v="1586" actId="1076"/>
          <ac:grpSpMkLst>
            <pc:docMk/>
            <pc:sldMk cId="3898444061" sldId="352"/>
            <ac:grpSpMk id="36" creationId="{189C2CBC-359A-629C-6545-23D16D543BE1}"/>
          </ac:grpSpMkLst>
        </pc:grpChg>
        <pc:grpChg chg="add">
          <ac:chgData name="松山 ファミリー" userId="9fadbf8cd42e59b5" providerId="LiveId" clId="{45F420EC-16EB-024B-9529-BDE6C054CB38}" dt="2023-02-13T03:21:20.087" v="3154" actId="164"/>
          <ac:grpSpMkLst>
            <pc:docMk/>
            <pc:sldMk cId="3898444061" sldId="352"/>
            <ac:grpSpMk id="38" creationId="{0F8A853C-F0A0-F253-492B-C8F024832289}"/>
          </ac:grpSpMkLst>
        </pc:grpChg>
        <pc:grpChg chg="add">
          <ac:chgData name="松山 ファミリー" userId="9fadbf8cd42e59b5" providerId="LiveId" clId="{45F420EC-16EB-024B-9529-BDE6C054CB38}" dt="2023-02-13T03:21:55.533" v="3159" actId="164"/>
          <ac:grpSpMkLst>
            <pc:docMk/>
            <pc:sldMk cId="3898444061" sldId="352"/>
            <ac:grpSpMk id="42" creationId="{EC55FD80-67A6-A60D-EC9D-D9DE246A08D1}"/>
          </ac:grpSpMkLst>
        </pc:grpChg>
        <pc:grpChg chg="add del">
          <ac:chgData name="松山 ファミリー" userId="9fadbf8cd42e59b5" providerId="LiveId" clId="{45F420EC-16EB-024B-9529-BDE6C054CB38}" dt="2023-02-12T08:42:03.950" v="1567" actId="478"/>
          <ac:grpSpMkLst>
            <pc:docMk/>
            <pc:sldMk cId="3898444061" sldId="352"/>
            <ac:grpSpMk id="46" creationId="{C0D44623-BAD1-0822-0218-C20A654A0C30}"/>
          </ac:grpSpMkLst>
        </pc:grpChg>
        <pc:grpChg chg="add mod">
          <ac:chgData name="松山 ファミリー" userId="9fadbf8cd42e59b5" providerId="LiveId" clId="{45F420EC-16EB-024B-9529-BDE6C054CB38}" dt="2023-02-12T08:43:55.924" v="1586" actId="1076"/>
          <ac:grpSpMkLst>
            <pc:docMk/>
            <pc:sldMk cId="3898444061" sldId="352"/>
            <ac:grpSpMk id="47" creationId="{8F6FCB72-28A4-9175-B7FF-C61AA0D000D0}"/>
          </ac:grpSpMkLst>
        </pc:grpChg>
        <pc:grpChg chg="add mod">
          <ac:chgData name="松山 ファミリー" userId="9fadbf8cd42e59b5" providerId="LiveId" clId="{45F420EC-16EB-024B-9529-BDE6C054CB38}" dt="2023-02-12T08:43:55.924" v="1586" actId="1076"/>
          <ac:grpSpMkLst>
            <pc:docMk/>
            <pc:sldMk cId="3898444061" sldId="352"/>
            <ac:grpSpMk id="48" creationId="{1935F8AB-E6DE-C2DA-2F53-46B6DEB13558}"/>
          </ac:grpSpMkLst>
        </pc:grpChg>
        <pc:grpChg chg="mod">
          <ac:chgData name="松山 ファミリー" userId="9fadbf8cd42e59b5" providerId="LiveId" clId="{45F420EC-16EB-024B-9529-BDE6C054CB38}" dt="2023-02-12T08:43:55.924" v="1586" actId="1076"/>
          <ac:grpSpMkLst>
            <pc:docMk/>
            <pc:sldMk cId="3898444061" sldId="352"/>
            <ac:grpSpMk id="64" creationId="{5D371B67-AAAE-8575-7050-BE230B2419C8}"/>
          </ac:grpSpMkLst>
        </pc:grpChg>
        <pc:grpChg chg="mod">
          <ac:chgData name="松山 ファミリー" userId="9fadbf8cd42e59b5" providerId="LiveId" clId="{45F420EC-16EB-024B-9529-BDE6C054CB38}" dt="2023-02-12T08:43:55.924" v="1586" actId="1076"/>
          <ac:grpSpMkLst>
            <pc:docMk/>
            <pc:sldMk cId="3898444061" sldId="352"/>
            <ac:grpSpMk id="84" creationId="{8E966AAE-F727-A00B-0C8E-8770212C583F}"/>
          </ac:grpSpMkLst>
        </pc:grpChg>
        <pc:grpChg chg="mod">
          <ac:chgData name="松山 ファミリー" userId="9fadbf8cd42e59b5" providerId="LiveId" clId="{45F420EC-16EB-024B-9529-BDE6C054CB38}" dt="2023-02-12T08:43:55.924" v="1586" actId="1076"/>
          <ac:grpSpMkLst>
            <pc:docMk/>
            <pc:sldMk cId="3898444061" sldId="352"/>
            <ac:grpSpMk id="85" creationId="{2B7DDE98-7929-3CDD-963E-592294366153}"/>
          </ac:grpSpMkLst>
        </pc:grpChg>
        <pc:grpChg chg="mod">
          <ac:chgData name="松山 ファミリー" userId="9fadbf8cd42e59b5" providerId="LiveId" clId="{45F420EC-16EB-024B-9529-BDE6C054CB38}" dt="2023-02-12T08:43:55.924" v="1586" actId="1076"/>
          <ac:grpSpMkLst>
            <pc:docMk/>
            <pc:sldMk cId="3898444061" sldId="352"/>
            <ac:grpSpMk id="96" creationId="{B2ABF554-BB30-51DA-DB2C-16D598D2841F}"/>
          </ac:grpSpMkLst>
        </pc:grpChg>
        <pc:grpChg chg="mod">
          <ac:chgData name="松山 ファミリー" userId="9fadbf8cd42e59b5" providerId="LiveId" clId="{45F420EC-16EB-024B-9529-BDE6C054CB38}" dt="2023-02-12T08:43:55.924" v="1586" actId="1076"/>
          <ac:grpSpMkLst>
            <pc:docMk/>
            <pc:sldMk cId="3898444061" sldId="352"/>
            <ac:grpSpMk id="103" creationId="{C4F714A3-5EB8-E823-1A1F-03874C4E0D64}"/>
          </ac:grpSpMkLst>
        </pc:grpChg>
        <pc:picChg chg="mod">
          <ac:chgData name="松山 ファミリー" userId="9fadbf8cd42e59b5" providerId="LiveId" clId="{45F420EC-16EB-024B-9529-BDE6C054CB38}" dt="2023-02-12T08:43:55.924" v="1586" actId="1076"/>
          <ac:picMkLst>
            <pc:docMk/>
            <pc:sldMk cId="3898444061" sldId="352"/>
            <ac:picMk id="25" creationId="{7E639619-E42A-89B0-06C4-905D99DDF82E}"/>
          </ac:picMkLst>
        </pc:picChg>
        <pc:picChg chg="mod">
          <ac:chgData name="松山 ファミリー" userId="9fadbf8cd42e59b5" providerId="LiveId" clId="{45F420EC-16EB-024B-9529-BDE6C054CB38}" dt="2023-02-12T08:43:55.924" v="1586" actId="1076"/>
          <ac:picMkLst>
            <pc:docMk/>
            <pc:sldMk cId="3898444061" sldId="352"/>
            <ac:picMk id="29" creationId="{E14AAB76-1F52-E918-504B-AB4FE6F26F75}"/>
          </ac:picMkLst>
        </pc:picChg>
        <pc:cxnChg chg="mod">
          <ac:chgData name="松山 ファミリー" userId="9fadbf8cd42e59b5" providerId="LiveId" clId="{45F420EC-16EB-024B-9529-BDE6C054CB38}" dt="2023-02-12T08:43:55.924" v="1586" actId="1076"/>
          <ac:cxnSpMkLst>
            <pc:docMk/>
            <pc:sldMk cId="3898444061" sldId="352"/>
            <ac:cxnSpMk id="45" creationId="{A9A064DE-0235-C818-4ADA-BC2ED77AF6CB}"/>
          </ac:cxnSpMkLst>
        </pc:cxnChg>
        <pc:cxnChg chg="mod">
          <ac:chgData name="松山 ファミリー" userId="9fadbf8cd42e59b5" providerId="LiveId" clId="{45F420EC-16EB-024B-9529-BDE6C054CB38}" dt="2023-02-12T08:43:55.924" v="1586" actId="1076"/>
          <ac:cxnSpMkLst>
            <pc:docMk/>
            <pc:sldMk cId="3898444061" sldId="352"/>
            <ac:cxnSpMk id="67" creationId="{121BF89C-8B84-358A-8437-54AFDBB1AC34}"/>
          </ac:cxnSpMkLst>
        </pc:cxnChg>
        <pc:cxnChg chg="mod">
          <ac:chgData name="松山 ファミリー" userId="9fadbf8cd42e59b5" providerId="LiveId" clId="{45F420EC-16EB-024B-9529-BDE6C054CB38}" dt="2023-02-12T08:43:55.924" v="1586" actId="1076"/>
          <ac:cxnSpMkLst>
            <pc:docMk/>
            <pc:sldMk cId="3898444061" sldId="352"/>
            <ac:cxnSpMk id="70" creationId="{A7C7C312-B487-F523-4DCC-8C8056F7E00F}"/>
          </ac:cxnSpMkLst>
        </pc:cxnChg>
        <pc:cxnChg chg="add del">
          <ac:chgData name="松山 ファミリー" userId="9fadbf8cd42e59b5" providerId="LiveId" clId="{45F420EC-16EB-024B-9529-BDE6C054CB38}" dt="2023-02-12T08:43:11.552" v="1578" actId="478"/>
          <ac:cxnSpMkLst>
            <pc:docMk/>
            <pc:sldMk cId="3898444061" sldId="352"/>
            <ac:cxnSpMk id="120" creationId="{F4075F4A-BF54-0E91-719A-F312C8DFF240}"/>
          </ac:cxnSpMkLst>
        </pc:cxnChg>
      </pc:sldChg>
      <pc:sldChg chg="addSp delSp modSp add mod modNotesTx">
        <pc:chgData name="松山 ファミリー" userId="9fadbf8cd42e59b5" providerId="LiveId" clId="{45F420EC-16EB-024B-9529-BDE6C054CB38}" dt="2023-02-13T06:35:20.115" v="3584"/>
        <pc:sldMkLst>
          <pc:docMk/>
          <pc:sldMk cId="1161206238" sldId="353"/>
        </pc:sldMkLst>
        <pc:graphicFrameChg chg="add mod modGraphic">
          <ac:chgData name="松山 ファミリー" userId="9fadbf8cd42e59b5" providerId="LiveId" clId="{45F420EC-16EB-024B-9529-BDE6C054CB38}" dt="2023-02-12T10:42:27.656" v="2323" actId="121"/>
          <ac:graphicFrameMkLst>
            <pc:docMk/>
            <pc:sldMk cId="1161206238" sldId="353"/>
            <ac:graphicFrameMk id="6" creationId="{61353C2E-9FB6-5868-F7BA-7111E4DA80EC}"/>
          </ac:graphicFrameMkLst>
        </pc:graphicFrameChg>
        <pc:picChg chg="add mod">
          <ac:chgData name="松山 ファミリー" userId="9fadbf8cd42e59b5" providerId="LiveId" clId="{45F420EC-16EB-024B-9529-BDE6C054CB38}" dt="2023-02-12T10:39:54.400" v="2238" actId="1076"/>
          <ac:picMkLst>
            <pc:docMk/>
            <pc:sldMk cId="1161206238" sldId="353"/>
            <ac:picMk id="4" creationId="{7A5A9522-4E6D-CF1A-3126-2EFB09424895}"/>
          </ac:picMkLst>
        </pc:picChg>
        <pc:picChg chg="add mod">
          <ac:chgData name="松山 ファミリー" userId="9fadbf8cd42e59b5" providerId="LiveId" clId="{45F420EC-16EB-024B-9529-BDE6C054CB38}" dt="2023-02-12T10:39:57.566" v="2239" actId="1076"/>
          <ac:picMkLst>
            <pc:docMk/>
            <pc:sldMk cId="1161206238" sldId="353"/>
            <ac:picMk id="5" creationId="{34D09F50-DA88-660F-ADAE-6B1101D3B8BB}"/>
          </ac:picMkLst>
        </pc:picChg>
        <pc:picChg chg="add del">
          <ac:chgData name="松山 ファミリー" userId="9fadbf8cd42e59b5" providerId="LiveId" clId="{45F420EC-16EB-024B-9529-BDE6C054CB38}" dt="2023-02-12T10:38:50.418" v="2227" actId="478"/>
          <ac:picMkLst>
            <pc:docMk/>
            <pc:sldMk cId="1161206238" sldId="353"/>
            <ac:picMk id="7" creationId="{D018A320-FDC0-05F8-390C-898624AA2169}"/>
          </ac:picMkLst>
        </pc:picChg>
        <pc:picChg chg="add del">
          <ac:chgData name="松山 ファミリー" userId="9fadbf8cd42e59b5" providerId="LiveId" clId="{45F420EC-16EB-024B-9529-BDE6C054CB38}" dt="2023-02-12T10:38:50.864" v="2228" actId="478"/>
          <ac:picMkLst>
            <pc:docMk/>
            <pc:sldMk cId="1161206238" sldId="353"/>
            <ac:picMk id="12" creationId="{CB52FA2B-44BE-FC9D-C75C-638EDA09FA00}"/>
          </ac:picMkLst>
        </pc:picChg>
      </pc:sldChg>
      <pc:sldChg chg="addSp delSp modSp add del mod">
        <pc:chgData name="松山 ファミリー" userId="9fadbf8cd42e59b5" providerId="LiveId" clId="{45F420EC-16EB-024B-9529-BDE6C054CB38}" dt="2023-02-12T08:41:55.607" v="1565" actId="2696"/>
        <pc:sldMkLst>
          <pc:docMk/>
          <pc:sldMk cId="2935017559" sldId="353"/>
        </pc:sldMkLst>
        <pc:spChg chg="del">
          <ac:chgData name="松山 ファミリー" userId="9fadbf8cd42e59b5" providerId="LiveId" clId="{45F420EC-16EB-024B-9529-BDE6C054CB38}" dt="2023-02-12T08:40:17.283" v="1543" actId="478"/>
          <ac:spMkLst>
            <pc:docMk/>
            <pc:sldMk cId="2935017559" sldId="353"/>
            <ac:spMk id="15" creationId="{37E3AA3F-EF3E-FE90-7014-60B7C9781203}"/>
          </ac:spMkLst>
        </pc:spChg>
        <pc:spChg chg="topLvl">
          <ac:chgData name="松山 ファミリー" userId="9fadbf8cd42e59b5" providerId="LiveId" clId="{45F420EC-16EB-024B-9529-BDE6C054CB38}" dt="2023-02-12T08:40:38.505" v="1553" actId="164"/>
          <ac:spMkLst>
            <pc:docMk/>
            <pc:sldMk cId="2935017559" sldId="353"/>
            <ac:spMk id="16" creationId="{30CEFAF8-BDD0-A9FD-FCA2-5D8A707F2490}"/>
          </ac:spMkLst>
        </pc:spChg>
        <pc:spChg chg="del">
          <ac:chgData name="松山 ファミリー" userId="9fadbf8cd42e59b5" providerId="LiveId" clId="{45F420EC-16EB-024B-9529-BDE6C054CB38}" dt="2023-02-12T08:40:11.087" v="1537" actId="478"/>
          <ac:spMkLst>
            <pc:docMk/>
            <pc:sldMk cId="2935017559" sldId="353"/>
            <ac:spMk id="33" creationId="{B80DB5DD-0544-F575-F08C-0E806D32B3AC}"/>
          </ac:spMkLst>
        </pc:spChg>
        <pc:spChg chg="del">
          <ac:chgData name="松山 ファミリー" userId="9fadbf8cd42e59b5" providerId="LiveId" clId="{45F420EC-16EB-024B-9529-BDE6C054CB38}" dt="2023-02-12T08:40:10.180" v="1536" actId="478"/>
          <ac:spMkLst>
            <pc:docMk/>
            <pc:sldMk cId="2935017559" sldId="353"/>
            <ac:spMk id="39" creationId="{135F51FB-BB80-5812-21A9-F030503C4B78}"/>
          </ac:spMkLst>
        </pc:spChg>
        <pc:spChg chg="del">
          <ac:chgData name="松山 ファミリー" userId="9fadbf8cd42e59b5" providerId="LiveId" clId="{45F420EC-16EB-024B-9529-BDE6C054CB38}" dt="2023-02-12T08:40:16.558" v="1542" actId="478"/>
          <ac:spMkLst>
            <pc:docMk/>
            <pc:sldMk cId="2935017559" sldId="353"/>
            <ac:spMk id="41" creationId="{30381649-2725-50EB-74DF-81289286117E}"/>
          </ac:spMkLst>
        </pc:spChg>
        <pc:spChg chg="del">
          <ac:chgData name="松山 ファミリー" userId="9fadbf8cd42e59b5" providerId="LiveId" clId="{45F420EC-16EB-024B-9529-BDE6C054CB38}" dt="2023-02-12T08:40:08.052" v="1534" actId="478"/>
          <ac:spMkLst>
            <pc:docMk/>
            <pc:sldMk cId="2935017559" sldId="353"/>
            <ac:spMk id="43" creationId="{ED2055F3-B402-C07E-148E-1517A2AFA197}"/>
          </ac:spMkLst>
        </pc:spChg>
        <pc:spChg chg="mod">
          <ac:chgData name="松山 ファミリー" userId="9fadbf8cd42e59b5" providerId="LiveId" clId="{45F420EC-16EB-024B-9529-BDE6C054CB38}" dt="2023-02-12T08:40:26.925" v="1551" actId="1076"/>
          <ac:spMkLst>
            <pc:docMk/>
            <pc:sldMk cId="2935017559" sldId="353"/>
            <ac:spMk id="47" creationId="{993239E6-0096-59E3-60F5-4C5D065C5890}"/>
          </ac:spMkLst>
        </pc:spChg>
        <pc:spChg chg="del">
          <ac:chgData name="松山 ファミリー" userId="9fadbf8cd42e59b5" providerId="LiveId" clId="{45F420EC-16EB-024B-9529-BDE6C054CB38}" dt="2023-02-12T08:40:11.705" v="1538" actId="478"/>
          <ac:spMkLst>
            <pc:docMk/>
            <pc:sldMk cId="2935017559" sldId="353"/>
            <ac:spMk id="49" creationId="{CABA7A35-E2A7-62D6-6DD8-0B484A8AEF87}"/>
          </ac:spMkLst>
        </pc:spChg>
        <pc:spChg chg="del">
          <ac:chgData name="松山 ファミリー" userId="9fadbf8cd42e59b5" providerId="LiveId" clId="{45F420EC-16EB-024B-9529-BDE6C054CB38}" dt="2023-02-12T08:40:13.161" v="1540" actId="478"/>
          <ac:spMkLst>
            <pc:docMk/>
            <pc:sldMk cId="2935017559" sldId="353"/>
            <ac:spMk id="50" creationId="{19C3CF6E-EECF-E30D-589F-01B0C7168C26}"/>
          </ac:spMkLst>
        </pc:spChg>
        <pc:spChg chg="mod">
          <ac:chgData name="松山 ファミリー" userId="9fadbf8cd42e59b5" providerId="LiveId" clId="{45F420EC-16EB-024B-9529-BDE6C054CB38}" dt="2023-02-12T08:40:26.925" v="1551" actId="1076"/>
          <ac:spMkLst>
            <pc:docMk/>
            <pc:sldMk cId="2935017559" sldId="353"/>
            <ac:spMk id="51" creationId="{0C89A5C4-2EF5-C2B0-29AB-E13CD055FB56}"/>
          </ac:spMkLst>
        </pc:spChg>
        <pc:spChg chg="mod">
          <ac:chgData name="松山 ファミリー" userId="9fadbf8cd42e59b5" providerId="LiveId" clId="{45F420EC-16EB-024B-9529-BDE6C054CB38}" dt="2023-02-12T08:40:26.925" v="1551" actId="1076"/>
          <ac:spMkLst>
            <pc:docMk/>
            <pc:sldMk cId="2935017559" sldId="353"/>
            <ac:spMk id="56" creationId="{B096083A-023F-DF7D-BFCA-CC50DDDB903B}"/>
          </ac:spMkLst>
        </pc:spChg>
        <pc:spChg chg="mod">
          <ac:chgData name="松山 ファミリー" userId="9fadbf8cd42e59b5" providerId="LiveId" clId="{45F420EC-16EB-024B-9529-BDE6C054CB38}" dt="2023-02-12T08:40:26.925" v="1551" actId="1076"/>
          <ac:spMkLst>
            <pc:docMk/>
            <pc:sldMk cId="2935017559" sldId="353"/>
            <ac:spMk id="57" creationId="{B649A24F-7533-A75A-18B2-44A1071DE67C}"/>
          </ac:spMkLst>
        </pc:spChg>
        <pc:spChg chg="mod">
          <ac:chgData name="松山 ファミリー" userId="9fadbf8cd42e59b5" providerId="LiveId" clId="{45F420EC-16EB-024B-9529-BDE6C054CB38}" dt="2023-02-12T08:40:26.925" v="1551" actId="1076"/>
          <ac:spMkLst>
            <pc:docMk/>
            <pc:sldMk cId="2935017559" sldId="353"/>
            <ac:spMk id="59" creationId="{F24F893A-5924-7336-5048-F2C7BACD2826}"/>
          </ac:spMkLst>
        </pc:spChg>
        <pc:spChg chg="del">
          <ac:chgData name="松山 ファミリー" userId="9fadbf8cd42e59b5" providerId="LiveId" clId="{45F420EC-16EB-024B-9529-BDE6C054CB38}" dt="2023-02-12T08:40:22.064" v="1549" actId="478"/>
          <ac:spMkLst>
            <pc:docMk/>
            <pc:sldMk cId="2935017559" sldId="353"/>
            <ac:spMk id="65" creationId="{AF723F6D-1D1E-244E-B763-CE44D91713FB}"/>
          </ac:spMkLst>
        </pc:spChg>
        <pc:spChg chg="mod">
          <ac:chgData name="松山 ファミリー" userId="9fadbf8cd42e59b5" providerId="LiveId" clId="{45F420EC-16EB-024B-9529-BDE6C054CB38}" dt="2023-02-12T08:40:26.925" v="1551" actId="1076"/>
          <ac:spMkLst>
            <pc:docMk/>
            <pc:sldMk cId="2935017559" sldId="353"/>
            <ac:spMk id="68" creationId="{3C5760F1-B4A0-3B4E-5B2A-843DDF024233}"/>
          </ac:spMkLst>
        </pc:spChg>
        <pc:spChg chg="mod">
          <ac:chgData name="松山 ファミリー" userId="9fadbf8cd42e59b5" providerId="LiveId" clId="{45F420EC-16EB-024B-9529-BDE6C054CB38}" dt="2023-02-12T08:40:26.925" v="1551" actId="1076"/>
          <ac:spMkLst>
            <pc:docMk/>
            <pc:sldMk cId="2935017559" sldId="353"/>
            <ac:spMk id="69" creationId="{6F228F36-32E3-A074-FC0E-8860F9369F38}"/>
          </ac:spMkLst>
        </pc:spChg>
        <pc:spChg chg="mod">
          <ac:chgData name="松山 ファミリー" userId="9fadbf8cd42e59b5" providerId="LiveId" clId="{45F420EC-16EB-024B-9529-BDE6C054CB38}" dt="2023-02-12T08:40:26.925" v="1551" actId="1076"/>
          <ac:spMkLst>
            <pc:docMk/>
            <pc:sldMk cId="2935017559" sldId="353"/>
            <ac:spMk id="71" creationId="{E2188C15-8E9B-8476-1832-5035A1B0CD1C}"/>
          </ac:spMkLst>
        </pc:spChg>
        <pc:spChg chg="del">
          <ac:chgData name="松山 ファミリー" userId="9fadbf8cd42e59b5" providerId="LiveId" clId="{45F420EC-16EB-024B-9529-BDE6C054CB38}" dt="2023-02-12T08:40:19.235" v="1546" actId="478"/>
          <ac:spMkLst>
            <pc:docMk/>
            <pc:sldMk cId="2935017559" sldId="353"/>
            <ac:spMk id="77" creationId="{0B56FD0E-7DDE-B7E2-40D4-D5156D876BB6}"/>
          </ac:spMkLst>
        </pc:spChg>
        <pc:spChg chg="mod">
          <ac:chgData name="松山 ファミリー" userId="9fadbf8cd42e59b5" providerId="LiveId" clId="{45F420EC-16EB-024B-9529-BDE6C054CB38}" dt="2023-02-12T08:40:26.925" v="1551" actId="1076"/>
          <ac:spMkLst>
            <pc:docMk/>
            <pc:sldMk cId="2935017559" sldId="353"/>
            <ac:spMk id="88" creationId="{2E156407-6C4C-DBF0-6BB1-EC26A0C27A15}"/>
          </ac:spMkLst>
        </pc:spChg>
        <pc:spChg chg="mod">
          <ac:chgData name="松山 ファミリー" userId="9fadbf8cd42e59b5" providerId="LiveId" clId="{45F420EC-16EB-024B-9529-BDE6C054CB38}" dt="2023-02-12T08:40:26.925" v="1551" actId="1076"/>
          <ac:spMkLst>
            <pc:docMk/>
            <pc:sldMk cId="2935017559" sldId="353"/>
            <ac:spMk id="92" creationId="{3DFEE3EA-F9A3-472C-C749-EFF897EA707A}"/>
          </ac:spMkLst>
        </pc:spChg>
        <pc:spChg chg="mod">
          <ac:chgData name="松山 ファミリー" userId="9fadbf8cd42e59b5" providerId="LiveId" clId="{45F420EC-16EB-024B-9529-BDE6C054CB38}" dt="2023-02-12T08:40:26.925" v="1551" actId="1076"/>
          <ac:spMkLst>
            <pc:docMk/>
            <pc:sldMk cId="2935017559" sldId="353"/>
            <ac:spMk id="95" creationId="{C2BE40A2-3064-9C41-D2F1-ECEDA13ABD75}"/>
          </ac:spMkLst>
        </pc:spChg>
        <pc:spChg chg="mod">
          <ac:chgData name="松山 ファミリー" userId="9fadbf8cd42e59b5" providerId="LiveId" clId="{45F420EC-16EB-024B-9529-BDE6C054CB38}" dt="2023-02-12T08:40:26.925" v="1551" actId="1076"/>
          <ac:spMkLst>
            <pc:docMk/>
            <pc:sldMk cId="2935017559" sldId="353"/>
            <ac:spMk id="106" creationId="{3800EC1F-8091-6E49-FCE1-A208F78A6192}"/>
          </ac:spMkLst>
        </pc:spChg>
        <pc:spChg chg="mod">
          <ac:chgData name="松山 ファミリー" userId="9fadbf8cd42e59b5" providerId="LiveId" clId="{45F420EC-16EB-024B-9529-BDE6C054CB38}" dt="2023-02-12T08:40:26.925" v="1551" actId="1076"/>
          <ac:spMkLst>
            <pc:docMk/>
            <pc:sldMk cId="2935017559" sldId="353"/>
            <ac:spMk id="121" creationId="{9B820910-9ECE-6AC8-C39B-1EB59EDEC7DC}"/>
          </ac:spMkLst>
        </pc:spChg>
        <pc:spChg chg="mod">
          <ac:chgData name="松山 ファミリー" userId="9fadbf8cd42e59b5" providerId="LiveId" clId="{45F420EC-16EB-024B-9529-BDE6C054CB38}" dt="2023-02-12T08:40:26.925" v="1551" actId="1076"/>
          <ac:spMkLst>
            <pc:docMk/>
            <pc:sldMk cId="2935017559" sldId="353"/>
            <ac:spMk id="124" creationId="{0C61AC1C-B61F-85D2-5971-3BEA12A2945D}"/>
          </ac:spMkLst>
        </pc:spChg>
        <pc:spChg chg="mod">
          <ac:chgData name="松山 ファミリー" userId="9fadbf8cd42e59b5" providerId="LiveId" clId="{45F420EC-16EB-024B-9529-BDE6C054CB38}" dt="2023-02-12T08:40:26.925" v="1551" actId="1076"/>
          <ac:spMkLst>
            <pc:docMk/>
            <pc:sldMk cId="2935017559" sldId="353"/>
            <ac:spMk id="126" creationId="{AE9B46E5-5F53-273A-6ECC-6606AEAD199D}"/>
          </ac:spMkLst>
        </pc:spChg>
        <pc:spChg chg="mod">
          <ac:chgData name="松山 ファミリー" userId="9fadbf8cd42e59b5" providerId="LiveId" clId="{45F420EC-16EB-024B-9529-BDE6C054CB38}" dt="2023-02-12T08:40:26.925" v="1551" actId="1076"/>
          <ac:spMkLst>
            <pc:docMk/>
            <pc:sldMk cId="2935017559" sldId="353"/>
            <ac:spMk id="132" creationId="{8DED02A4-8786-E6C4-3A88-162ED211B117}"/>
          </ac:spMkLst>
        </pc:spChg>
        <pc:spChg chg="mod">
          <ac:chgData name="松山 ファミリー" userId="9fadbf8cd42e59b5" providerId="LiveId" clId="{45F420EC-16EB-024B-9529-BDE6C054CB38}" dt="2023-02-12T08:40:26.925" v="1551" actId="1076"/>
          <ac:spMkLst>
            <pc:docMk/>
            <pc:sldMk cId="2935017559" sldId="353"/>
            <ac:spMk id="137" creationId="{B31C3D83-19B7-21A1-2560-8F5418B91438}"/>
          </ac:spMkLst>
        </pc:spChg>
        <pc:spChg chg="mod">
          <ac:chgData name="松山 ファミリー" userId="9fadbf8cd42e59b5" providerId="LiveId" clId="{45F420EC-16EB-024B-9529-BDE6C054CB38}" dt="2023-02-12T08:40:26.925" v="1551" actId="1076"/>
          <ac:spMkLst>
            <pc:docMk/>
            <pc:sldMk cId="2935017559" sldId="353"/>
            <ac:spMk id="138" creationId="{0A0ADCE2-8FE2-66F2-4F3D-6A8EC5775BF1}"/>
          </ac:spMkLst>
        </pc:spChg>
        <pc:spChg chg="mod">
          <ac:chgData name="松山 ファミリー" userId="9fadbf8cd42e59b5" providerId="LiveId" clId="{45F420EC-16EB-024B-9529-BDE6C054CB38}" dt="2023-02-12T08:40:26.925" v="1551" actId="1076"/>
          <ac:spMkLst>
            <pc:docMk/>
            <pc:sldMk cId="2935017559" sldId="353"/>
            <ac:spMk id="141" creationId="{DF25A780-DD7B-CD45-5EBF-56B0B467ED6F}"/>
          </ac:spMkLst>
        </pc:spChg>
        <pc:spChg chg="mod">
          <ac:chgData name="松山 ファミリー" userId="9fadbf8cd42e59b5" providerId="LiveId" clId="{45F420EC-16EB-024B-9529-BDE6C054CB38}" dt="2023-02-12T08:40:26.925" v="1551" actId="1076"/>
          <ac:spMkLst>
            <pc:docMk/>
            <pc:sldMk cId="2935017559" sldId="353"/>
            <ac:spMk id="142" creationId="{96564B47-DA8E-0318-24CE-69865E72C07B}"/>
          </ac:spMkLst>
        </pc:spChg>
        <pc:spChg chg="mod">
          <ac:chgData name="松山 ファミリー" userId="9fadbf8cd42e59b5" providerId="LiveId" clId="{45F420EC-16EB-024B-9529-BDE6C054CB38}" dt="2023-02-12T08:40:26.925" v="1551" actId="1076"/>
          <ac:spMkLst>
            <pc:docMk/>
            <pc:sldMk cId="2935017559" sldId="353"/>
            <ac:spMk id="143" creationId="{55711D39-2C43-BF50-C6F0-5402428AE86B}"/>
          </ac:spMkLst>
        </pc:spChg>
        <pc:spChg chg="mod">
          <ac:chgData name="松山 ファミリー" userId="9fadbf8cd42e59b5" providerId="LiveId" clId="{45F420EC-16EB-024B-9529-BDE6C054CB38}" dt="2023-02-12T08:40:26.925" v="1551" actId="1076"/>
          <ac:spMkLst>
            <pc:docMk/>
            <pc:sldMk cId="2935017559" sldId="353"/>
            <ac:spMk id="145" creationId="{E5F4EB7C-46BF-28A1-A349-998A0E964225}"/>
          </ac:spMkLst>
        </pc:spChg>
        <pc:grpChg chg="del">
          <ac:chgData name="松山 ファミリー" userId="9fadbf8cd42e59b5" providerId="LiveId" clId="{45F420EC-16EB-024B-9529-BDE6C054CB38}" dt="2023-02-12T08:40:09.019" v="1535" actId="478"/>
          <ac:grpSpMkLst>
            <pc:docMk/>
            <pc:sldMk cId="2935017559" sldId="353"/>
            <ac:grpSpMk id="5" creationId="{8FFF0620-B4C5-6CCB-AFBE-ECFA933BE745}"/>
          </ac:grpSpMkLst>
        </pc:grpChg>
        <pc:grpChg chg="del">
          <ac:chgData name="松山 ファミリー" userId="9fadbf8cd42e59b5" providerId="LiveId" clId="{45F420EC-16EB-024B-9529-BDE6C054CB38}" dt="2023-02-12T08:40:17.937" v="1544" actId="478"/>
          <ac:grpSpMkLst>
            <pc:docMk/>
            <pc:sldMk cId="2935017559" sldId="353"/>
            <ac:grpSpMk id="14" creationId="{A56B487E-244E-35A3-A82B-39FF0112A992}"/>
          </ac:grpSpMkLst>
        </pc:grpChg>
        <pc:grpChg chg="del">
          <ac:chgData name="松山 ファミリー" userId="9fadbf8cd42e59b5" providerId="LiveId" clId="{45F420EC-16EB-024B-9529-BDE6C054CB38}" dt="2023-02-12T08:40:12.289" v="1539" actId="478"/>
          <ac:grpSpMkLst>
            <pc:docMk/>
            <pc:sldMk cId="2935017559" sldId="353"/>
            <ac:grpSpMk id="32" creationId="{5E284ECE-E1AF-7D95-4686-62CA1934CFCC}"/>
          </ac:grpSpMkLst>
        </pc:grpChg>
        <pc:grpChg chg="add mod topLvl">
          <ac:chgData name="松山 ファミリー" userId="9fadbf8cd42e59b5" providerId="LiveId" clId="{45F420EC-16EB-024B-9529-BDE6C054CB38}" dt="2023-02-12T08:40:38.505" v="1553" actId="164"/>
          <ac:grpSpMkLst>
            <pc:docMk/>
            <pc:sldMk cId="2935017559" sldId="353"/>
            <ac:grpSpMk id="38" creationId="{88EB2603-2C4E-C891-5E54-FEB04741F69B}"/>
          </ac:grpSpMkLst>
        </pc:grpChg>
        <pc:grpChg chg="mod">
          <ac:chgData name="松山 ファミリー" userId="9fadbf8cd42e59b5" providerId="LiveId" clId="{45F420EC-16EB-024B-9529-BDE6C054CB38}" dt="2023-02-12T08:40:26.925" v="1551" actId="1076"/>
          <ac:grpSpMkLst>
            <pc:docMk/>
            <pc:sldMk cId="2935017559" sldId="353"/>
            <ac:grpSpMk id="40" creationId="{D72C2F3F-888D-A019-8F2A-475C04BEADC6}"/>
          </ac:grpSpMkLst>
        </pc:grpChg>
        <pc:grpChg chg="topLvl">
          <ac:chgData name="松山 ファミリー" userId="9fadbf8cd42e59b5" providerId="LiveId" clId="{45F420EC-16EB-024B-9529-BDE6C054CB38}" dt="2023-02-12T08:40:38.505" v="1553" actId="164"/>
          <ac:grpSpMkLst>
            <pc:docMk/>
            <pc:sldMk cId="2935017559" sldId="353"/>
            <ac:grpSpMk id="46" creationId="{C0D44623-BAD1-0822-0218-C20A654A0C30}"/>
          </ac:grpSpMkLst>
        </pc:grpChg>
        <pc:grpChg chg="mod">
          <ac:chgData name="松山 ファミリー" userId="9fadbf8cd42e59b5" providerId="LiveId" clId="{45F420EC-16EB-024B-9529-BDE6C054CB38}" dt="2023-02-12T08:40:26.925" v="1551" actId="1076"/>
          <ac:grpSpMkLst>
            <pc:docMk/>
            <pc:sldMk cId="2935017559" sldId="353"/>
            <ac:grpSpMk id="48" creationId="{132171A4-08E2-AC97-F64B-C603E6BFF65D}"/>
          </ac:grpSpMkLst>
        </pc:grpChg>
        <pc:grpChg chg="mod">
          <ac:chgData name="松山 ファミリー" userId="9fadbf8cd42e59b5" providerId="LiveId" clId="{45F420EC-16EB-024B-9529-BDE6C054CB38}" dt="2023-02-12T08:40:26.925" v="1551" actId="1076"/>
          <ac:grpSpMkLst>
            <pc:docMk/>
            <pc:sldMk cId="2935017559" sldId="353"/>
            <ac:grpSpMk id="52" creationId="{5AAEE596-29C4-6EFB-0E19-46053EB6B415}"/>
          </ac:grpSpMkLst>
        </pc:grpChg>
        <pc:grpChg chg="del">
          <ac:chgData name="松山 ファミリー" userId="9fadbf8cd42e59b5" providerId="LiveId" clId="{45F420EC-16EB-024B-9529-BDE6C054CB38}" dt="2023-02-12T08:40:18.699" v="1545" actId="478"/>
          <ac:grpSpMkLst>
            <pc:docMk/>
            <pc:sldMk cId="2935017559" sldId="353"/>
            <ac:grpSpMk id="64" creationId="{5D371B67-AAAE-8575-7050-BE230B2419C8}"/>
          </ac:grpSpMkLst>
        </pc:grpChg>
        <pc:grpChg chg="mod">
          <ac:chgData name="松山 ファミリー" userId="9fadbf8cd42e59b5" providerId="LiveId" clId="{45F420EC-16EB-024B-9529-BDE6C054CB38}" dt="2023-02-12T08:40:26.925" v="1551" actId="1076"/>
          <ac:grpSpMkLst>
            <pc:docMk/>
            <pc:sldMk cId="2935017559" sldId="353"/>
            <ac:grpSpMk id="66" creationId="{D983D470-EBDB-C3A4-5546-DB8316E9D0A4}"/>
          </ac:grpSpMkLst>
        </pc:grpChg>
        <pc:grpChg chg="mod">
          <ac:chgData name="松山 ファミリー" userId="9fadbf8cd42e59b5" providerId="LiveId" clId="{45F420EC-16EB-024B-9529-BDE6C054CB38}" dt="2023-02-12T08:40:26.925" v="1551" actId="1076"/>
          <ac:grpSpMkLst>
            <pc:docMk/>
            <pc:sldMk cId="2935017559" sldId="353"/>
            <ac:grpSpMk id="82" creationId="{C8CD6CDF-17C8-670D-F084-3425BA2D08BB}"/>
          </ac:grpSpMkLst>
        </pc:grpChg>
        <pc:grpChg chg="mod">
          <ac:chgData name="松山 ファミリー" userId="9fadbf8cd42e59b5" providerId="LiveId" clId="{45F420EC-16EB-024B-9529-BDE6C054CB38}" dt="2023-02-12T08:40:26.925" v="1551" actId="1076"/>
          <ac:grpSpMkLst>
            <pc:docMk/>
            <pc:sldMk cId="2935017559" sldId="353"/>
            <ac:grpSpMk id="104" creationId="{D690B8B9-F9E9-BF93-CD58-098F6795FC61}"/>
          </ac:grpSpMkLst>
        </pc:grpChg>
        <pc:grpChg chg="mod">
          <ac:chgData name="松山 ファミリー" userId="9fadbf8cd42e59b5" providerId="LiveId" clId="{45F420EC-16EB-024B-9529-BDE6C054CB38}" dt="2023-02-12T08:40:26.925" v="1551" actId="1076"/>
          <ac:grpSpMkLst>
            <pc:docMk/>
            <pc:sldMk cId="2935017559" sldId="353"/>
            <ac:grpSpMk id="105" creationId="{2E63E5D7-5CE2-E995-9DC3-0205519C64D4}"/>
          </ac:grpSpMkLst>
        </pc:grpChg>
        <pc:grpChg chg="mod">
          <ac:chgData name="松山 ファミリー" userId="9fadbf8cd42e59b5" providerId="LiveId" clId="{45F420EC-16EB-024B-9529-BDE6C054CB38}" dt="2023-02-12T08:40:26.925" v="1551" actId="1076"/>
          <ac:grpSpMkLst>
            <pc:docMk/>
            <pc:sldMk cId="2935017559" sldId="353"/>
            <ac:grpSpMk id="122" creationId="{5E443331-0F9B-D260-F922-0AA02DC5CC5D}"/>
          </ac:grpSpMkLst>
        </pc:grpChg>
        <pc:grpChg chg="mod">
          <ac:chgData name="松山 ファミリー" userId="9fadbf8cd42e59b5" providerId="LiveId" clId="{45F420EC-16EB-024B-9529-BDE6C054CB38}" dt="2023-02-12T08:40:26.925" v="1551" actId="1076"/>
          <ac:grpSpMkLst>
            <pc:docMk/>
            <pc:sldMk cId="2935017559" sldId="353"/>
            <ac:grpSpMk id="134" creationId="{DAFA53DB-A20C-1FF0-8054-5DEC6364130C}"/>
          </ac:grpSpMkLst>
        </pc:grpChg>
        <pc:grpChg chg="mod">
          <ac:chgData name="松山 ファミリー" userId="9fadbf8cd42e59b5" providerId="LiveId" clId="{45F420EC-16EB-024B-9529-BDE6C054CB38}" dt="2023-02-12T08:40:26.925" v="1551" actId="1076"/>
          <ac:grpSpMkLst>
            <pc:docMk/>
            <pc:sldMk cId="2935017559" sldId="353"/>
            <ac:grpSpMk id="139" creationId="{A4150BDE-7972-426B-C036-A939293BAA75}"/>
          </ac:grpSpMkLst>
        </pc:grpChg>
        <pc:grpChg chg="mod">
          <ac:chgData name="松山 ファミリー" userId="9fadbf8cd42e59b5" providerId="LiveId" clId="{45F420EC-16EB-024B-9529-BDE6C054CB38}" dt="2023-02-12T08:40:26.925" v="1551" actId="1076"/>
          <ac:grpSpMkLst>
            <pc:docMk/>
            <pc:sldMk cId="2935017559" sldId="353"/>
            <ac:grpSpMk id="140" creationId="{8E18D4DF-E8BD-94BA-01FA-28766D1E2CCB}"/>
          </ac:grpSpMkLst>
        </pc:grpChg>
        <pc:grpChg chg="add del">
          <ac:chgData name="松山 ファミリー" userId="9fadbf8cd42e59b5" providerId="LiveId" clId="{45F420EC-16EB-024B-9529-BDE6C054CB38}" dt="2023-02-12T08:40:38.505" v="1553" actId="164"/>
          <ac:grpSpMkLst>
            <pc:docMk/>
            <pc:sldMk cId="2935017559" sldId="353"/>
            <ac:grpSpMk id="146" creationId="{D59D610F-6757-7B5E-0D5D-ABA1F3735180}"/>
          </ac:grpSpMkLst>
        </pc:grpChg>
        <pc:grpChg chg="add">
          <ac:chgData name="松山 ファミリー" userId="9fadbf8cd42e59b5" providerId="LiveId" clId="{45F420EC-16EB-024B-9529-BDE6C054CB38}" dt="2023-02-12T08:40:46.765" v="1554" actId="164"/>
          <ac:grpSpMkLst>
            <pc:docMk/>
            <pc:sldMk cId="2935017559" sldId="353"/>
            <ac:grpSpMk id="147" creationId="{336F824D-C23C-7289-76D5-BC307BB6E0F5}"/>
          </ac:grpSpMkLst>
        </pc:grpChg>
        <pc:picChg chg="mod">
          <ac:chgData name="松山 ファミリー" userId="9fadbf8cd42e59b5" providerId="LiveId" clId="{45F420EC-16EB-024B-9529-BDE6C054CB38}" dt="2023-02-12T08:40:26.925" v="1551" actId="1076"/>
          <ac:picMkLst>
            <pc:docMk/>
            <pc:sldMk cId="2935017559" sldId="353"/>
            <ac:picMk id="53" creationId="{D48DA90C-06B1-CDE2-5F42-8D6D25633D34}"/>
          </ac:picMkLst>
        </pc:picChg>
        <pc:picChg chg="mod">
          <ac:chgData name="松山 ファミリー" userId="9fadbf8cd42e59b5" providerId="LiveId" clId="{45F420EC-16EB-024B-9529-BDE6C054CB38}" dt="2023-02-12T08:40:26.925" v="1551" actId="1076"/>
          <ac:picMkLst>
            <pc:docMk/>
            <pc:sldMk cId="2935017559" sldId="353"/>
            <ac:picMk id="144" creationId="{801F2127-38CA-7431-4BDC-994A2F3C2CC9}"/>
          </ac:picMkLst>
        </pc:picChg>
        <pc:cxnChg chg="del mod">
          <ac:chgData name="松山 ファミリー" userId="9fadbf8cd42e59b5" providerId="LiveId" clId="{45F420EC-16EB-024B-9529-BDE6C054CB38}" dt="2023-02-12T08:40:13.989" v="1541" actId="478"/>
          <ac:cxnSpMkLst>
            <pc:docMk/>
            <pc:sldMk cId="2935017559" sldId="353"/>
            <ac:cxnSpMk id="45" creationId="{A9A064DE-0235-C818-4ADA-BC2ED77AF6CB}"/>
          </ac:cxnSpMkLst>
        </pc:cxnChg>
        <pc:cxnChg chg="del">
          <ac:chgData name="松山 ファミリー" userId="9fadbf8cd42e59b5" providerId="LiveId" clId="{45F420EC-16EB-024B-9529-BDE6C054CB38}" dt="2023-02-12T08:40:19.953" v="1547" actId="478"/>
          <ac:cxnSpMkLst>
            <pc:docMk/>
            <pc:sldMk cId="2935017559" sldId="353"/>
            <ac:cxnSpMk id="67" creationId="{121BF89C-8B84-358A-8437-54AFDBB1AC34}"/>
          </ac:cxnSpMkLst>
        </pc:cxnChg>
        <pc:cxnChg chg="del">
          <ac:chgData name="松山 ファミリー" userId="9fadbf8cd42e59b5" providerId="LiveId" clId="{45F420EC-16EB-024B-9529-BDE6C054CB38}" dt="2023-02-12T08:40:20.851" v="1548" actId="478"/>
          <ac:cxnSpMkLst>
            <pc:docMk/>
            <pc:sldMk cId="2935017559" sldId="353"/>
            <ac:cxnSpMk id="70" creationId="{A7C7C312-B487-F523-4DCC-8C8056F7E00F}"/>
          </ac:cxnSpMkLst>
        </pc:cxnChg>
      </pc:sldChg>
      <pc:sldChg chg="addSp delSp modSp add mod modNotesTx">
        <pc:chgData name="松山 ファミリー" userId="9fadbf8cd42e59b5" providerId="LiveId" clId="{45F420EC-16EB-024B-9529-BDE6C054CB38}" dt="2023-02-13T06:35:28.126" v="3585"/>
        <pc:sldMkLst>
          <pc:docMk/>
          <pc:sldMk cId="2703955384" sldId="354"/>
        </pc:sldMkLst>
        <pc:graphicFrameChg chg="add mod modGraphic">
          <ac:chgData name="松山 ファミリー" userId="9fadbf8cd42e59b5" providerId="LiveId" clId="{45F420EC-16EB-024B-9529-BDE6C054CB38}" dt="2023-02-12T12:03:16.710" v="2380" actId="14734"/>
          <ac:graphicFrameMkLst>
            <pc:docMk/>
            <pc:sldMk cId="2703955384" sldId="354"/>
            <ac:graphicFrameMk id="5" creationId="{FADE463A-C6CE-FBAB-8234-3DA9EFA20DB5}"/>
          </ac:graphicFrameMkLst>
        </pc:graphicFrameChg>
        <pc:picChg chg="add mod">
          <ac:chgData name="松山 ファミリー" userId="9fadbf8cd42e59b5" providerId="LiveId" clId="{45F420EC-16EB-024B-9529-BDE6C054CB38}" dt="2023-02-12T11:11:38.006" v="2369" actId="1076"/>
          <ac:picMkLst>
            <pc:docMk/>
            <pc:sldMk cId="2703955384" sldId="354"/>
            <ac:picMk id="4" creationId="{3D639758-AFFB-6660-F530-7191D4E79A4F}"/>
          </ac:picMkLst>
        </pc:picChg>
        <pc:picChg chg="del">
          <ac:chgData name="松山 ファミリー" userId="9fadbf8cd42e59b5" providerId="LiveId" clId="{45F420EC-16EB-024B-9529-BDE6C054CB38}" dt="2023-02-12T10:38:48.193" v="2224" actId="478"/>
          <ac:picMkLst>
            <pc:docMk/>
            <pc:sldMk cId="2703955384" sldId="354"/>
            <ac:picMk id="7" creationId="{D018A320-FDC0-05F8-390C-898624AA2169}"/>
          </ac:picMkLst>
        </pc:picChg>
        <pc:picChg chg="del mod">
          <ac:chgData name="松山 ファミリー" userId="9fadbf8cd42e59b5" providerId="LiveId" clId="{45F420EC-16EB-024B-9529-BDE6C054CB38}" dt="2023-02-12T10:38:48.865" v="2226" actId="478"/>
          <ac:picMkLst>
            <pc:docMk/>
            <pc:sldMk cId="2703955384" sldId="354"/>
            <ac:picMk id="12" creationId="{CB52FA2B-44BE-FC9D-C75C-638EDA09FA00}"/>
          </ac:picMkLst>
        </pc:picChg>
      </pc:sldChg>
      <pc:sldChg chg="add del">
        <pc:chgData name="松山 ファミリー" userId="9fadbf8cd42e59b5" providerId="LiveId" clId="{45F420EC-16EB-024B-9529-BDE6C054CB38}" dt="2023-02-13T00:24:15.380" v="2541" actId="2696"/>
        <pc:sldMkLst>
          <pc:docMk/>
          <pc:sldMk cId="3299718900" sldId="355"/>
        </pc:sldMkLst>
      </pc:sldChg>
      <pc:sldChg chg="addSp delSp modSp add mod modNotesTx">
        <pc:chgData name="松山 ファミリー" userId="9fadbf8cd42e59b5" providerId="LiveId" clId="{45F420EC-16EB-024B-9529-BDE6C054CB38}" dt="2023-02-13T06:35:36.139" v="3586"/>
        <pc:sldMkLst>
          <pc:docMk/>
          <pc:sldMk cId="3302553056" sldId="356"/>
        </pc:sldMkLst>
        <pc:graphicFrameChg chg="del">
          <ac:chgData name="松山 ファミリー" userId="9fadbf8cd42e59b5" providerId="LiveId" clId="{45F420EC-16EB-024B-9529-BDE6C054CB38}" dt="2023-02-12T12:04:24.293" v="2383" actId="478"/>
          <ac:graphicFrameMkLst>
            <pc:docMk/>
            <pc:sldMk cId="3302553056" sldId="356"/>
            <ac:graphicFrameMk id="5" creationId="{FADE463A-C6CE-FBAB-8234-3DA9EFA20DB5}"/>
          </ac:graphicFrameMkLst>
        </pc:graphicFrameChg>
        <pc:graphicFrameChg chg="add mod modGraphic">
          <ac:chgData name="松山 ファミリー" userId="9fadbf8cd42e59b5" providerId="LiveId" clId="{45F420EC-16EB-024B-9529-BDE6C054CB38}" dt="2023-02-12T12:06:25.260" v="2464" actId="1076"/>
          <ac:graphicFrameMkLst>
            <pc:docMk/>
            <pc:sldMk cId="3302553056" sldId="356"/>
            <ac:graphicFrameMk id="8" creationId="{298D3E40-09CD-B9C2-108F-DFD6EE6FDD4F}"/>
          </ac:graphicFrameMkLst>
        </pc:graphicFrameChg>
        <pc:picChg chg="del">
          <ac:chgData name="松山 ファミリー" userId="9fadbf8cd42e59b5" providerId="LiveId" clId="{45F420EC-16EB-024B-9529-BDE6C054CB38}" dt="2023-02-12T12:04:21.824" v="2382" actId="478"/>
          <ac:picMkLst>
            <pc:docMk/>
            <pc:sldMk cId="3302553056" sldId="356"/>
            <ac:picMk id="4" creationId="{3D639758-AFFB-6660-F530-7191D4E79A4F}"/>
          </ac:picMkLst>
        </pc:picChg>
        <pc:picChg chg="add mod">
          <ac:chgData name="松山 ファミリー" userId="9fadbf8cd42e59b5" providerId="LiveId" clId="{45F420EC-16EB-024B-9529-BDE6C054CB38}" dt="2023-02-12T12:04:52.481" v="2392" actId="1076"/>
          <ac:picMkLst>
            <pc:docMk/>
            <pc:sldMk cId="3302553056" sldId="356"/>
            <ac:picMk id="6" creationId="{152E1E8E-4960-9B4B-D30A-4B8F12B066BF}"/>
          </ac:picMkLst>
        </pc:picChg>
        <pc:picChg chg="add mod">
          <ac:chgData name="松山 ファミリー" userId="9fadbf8cd42e59b5" providerId="LiveId" clId="{45F420EC-16EB-024B-9529-BDE6C054CB38}" dt="2023-02-12T12:04:53.625" v="2393" actId="1076"/>
          <ac:picMkLst>
            <pc:docMk/>
            <pc:sldMk cId="3302553056" sldId="356"/>
            <ac:picMk id="7" creationId="{816F3409-0277-0FA6-EDFF-BBE53A4F3B18}"/>
          </ac:picMkLst>
        </pc:picChg>
      </pc:sldChg>
      <pc:sldChg chg="addSp delSp modSp add mod">
        <pc:chgData name="松山 ファミリー" userId="9fadbf8cd42e59b5" providerId="LiveId" clId="{45F420EC-16EB-024B-9529-BDE6C054CB38}" dt="2023-02-13T00:28:01.990" v="2605" actId="1076"/>
        <pc:sldMkLst>
          <pc:docMk/>
          <pc:sldMk cId="3223597582" sldId="357"/>
        </pc:sldMkLst>
        <pc:spChg chg="mod">
          <ac:chgData name="松山 ファミリー" userId="9fadbf8cd42e59b5" providerId="LiveId" clId="{45F420EC-16EB-024B-9529-BDE6C054CB38}" dt="2023-02-13T00:27:10.187" v="2594" actId="20577"/>
          <ac:spMkLst>
            <pc:docMk/>
            <pc:sldMk cId="3223597582" sldId="357"/>
            <ac:spMk id="2" creationId="{B0B7B5AA-F71E-5840-9739-A2938CFF51B2}"/>
          </ac:spMkLst>
        </pc:spChg>
        <pc:spChg chg="add mod">
          <ac:chgData name="松山 ファミリー" userId="9fadbf8cd42e59b5" providerId="LiveId" clId="{45F420EC-16EB-024B-9529-BDE6C054CB38}" dt="2023-02-13T00:28:01.990" v="2605" actId="1076"/>
          <ac:spMkLst>
            <pc:docMk/>
            <pc:sldMk cId="3223597582" sldId="357"/>
            <ac:spMk id="4" creationId="{672FFEEF-231B-A6A7-9226-A25897F1AD37}"/>
          </ac:spMkLst>
        </pc:spChg>
        <pc:graphicFrameChg chg="del">
          <ac:chgData name="松山 ファミリー" userId="9fadbf8cd42e59b5" providerId="LiveId" clId="{45F420EC-16EB-024B-9529-BDE6C054CB38}" dt="2023-02-13T00:26:40.325" v="2581" actId="478"/>
          <ac:graphicFrameMkLst>
            <pc:docMk/>
            <pc:sldMk cId="3223597582" sldId="357"/>
            <ac:graphicFrameMk id="8" creationId="{98656668-54E0-2682-7647-8814B4840914}"/>
          </ac:graphicFrameMkLst>
        </pc:graphicFrameChg>
        <pc:picChg chg="del">
          <ac:chgData name="松山 ファミリー" userId="9fadbf8cd42e59b5" providerId="LiveId" clId="{45F420EC-16EB-024B-9529-BDE6C054CB38}" dt="2023-02-13T00:26:37.052" v="2579" actId="478"/>
          <ac:picMkLst>
            <pc:docMk/>
            <pc:sldMk cId="3223597582" sldId="357"/>
            <ac:picMk id="5" creationId="{0B7DDE96-1B30-DFF3-23CD-87CC708D2B86}"/>
          </ac:picMkLst>
        </pc:picChg>
        <pc:picChg chg="del">
          <ac:chgData name="松山 ファミリー" userId="9fadbf8cd42e59b5" providerId="LiveId" clId="{45F420EC-16EB-024B-9529-BDE6C054CB38}" dt="2023-02-13T00:26:37.633" v="2580" actId="478"/>
          <ac:picMkLst>
            <pc:docMk/>
            <pc:sldMk cId="3223597582" sldId="357"/>
            <ac:picMk id="7" creationId="{6E80DC22-A796-87EE-3C81-7DB34D19C955}"/>
          </ac:picMkLst>
        </pc:picChg>
      </pc:sldChg>
    </pc:docChg>
  </pc:docChgLst>
  <pc:docChgLst>
    <pc:chgData name="松山 ファミリー" userId="9fadbf8cd42e59b5" providerId="LiveId" clId="{3C65417A-0A06-8542-9274-EBC4531EBFA6}"/>
    <pc:docChg chg="undo custSel addSld delSld modSld sldOrd">
      <pc:chgData name="松山 ファミリー" userId="9fadbf8cd42e59b5" providerId="LiveId" clId="{3C65417A-0A06-8542-9274-EBC4531EBFA6}" dt="2023-02-15T05:24:13.307" v="3128" actId="20577"/>
      <pc:docMkLst>
        <pc:docMk/>
      </pc:docMkLst>
      <pc:sldChg chg="addSp delSp modSp mod modNotesTx">
        <pc:chgData name="松山 ファミリー" userId="9fadbf8cd42e59b5" providerId="LiveId" clId="{3C65417A-0A06-8542-9274-EBC4531EBFA6}" dt="2023-02-15T05:24:13.307" v="3128" actId="20577"/>
        <pc:sldMkLst>
          <pc:docMk/>
          <pc:sldMk cId="0" sldId="286"/>
        </pc:sldMkLst>
        <pc:spChg chg="add del mod">
          <ac:chgData name="松山 ファミリー" userId="9fadbf8cd42e59b5" providerId="LiveId" clId="{3C65417A-0A06-8542-9274-EBC4531EBFA6}" dt="2023-02-15T05:02:23.864" v="1943" actId="767"/>
          <ac:spMkLst>
            <pc:docMk/>
            <pc:sldMk cId="0" sldId="286"/>
            <ac:spMk id="3" creationId="{DB8EEFD0-BAC5-DFBB-5FCA-F255B8500A3D}"/>
          </ac:spMkLst>
        </pc:spChg>
        <pc:spChg chg="add mod">
          <ac:chgData name="松山 ファミリー" userId="9fadbf8cd42e59b5" providerId="LiveId" clId="{3C65417A-0A06-8542-9274-EBC4531EBFA6}" dt="2023-02-15T05:03:06.048" v="1952" actId="1076"/>
          <ac:spMkLst>
            <pc:docMk/>
            <pc:sldMk cId="0" sldId="286"/>
            <ac:spMk id="14" creationId="{F38EEEC1-C7C4-731A-22C9-1BD188B9C077}"/>
          </ac:spMkLst>
        </pc:spChg>
        <pc:spChg chg="add del mod">
          <ac:chgData name="松山 ファミリー" userId="9fadbf8cd42e59b5" providerId="LiveId" clId="{3C65417A-0A06-8542-9274-EBC4531EBFA6}" dt="2023-02-15T05:09:50.518" v="2085"/>
          <ac:spMkLst>
            <pc:docMk/>
            <pc:sldMk cId="0" sldId="286"/>
            <ac:spMk id="15" creationId="{19924240-987F-2128-DB96-C7051FEA840E}"/>
          </ac:spMkLst>
        </pc:spChg>
        <pc:spChg chg="mod">
          <ac:chgData name="松山 ファミリー" userId="9fadbf8cd42e59b5" providerId="LiveId" clId="{3C65417A-0A06-8542-9274-EBC4531EBFA6}" dt="2023-02-15T05:09:48.947" v="2083" actId="571"/>
          <ac:spMkLst>
            <pc:docMk/>
            <pc:sldMk cId="0" sldId="286"/>
            <ac:spMk id="18" creationId="{5987CEBB-B0FA-7544-E965-3539D9A96E93}"/>
          </ac:spMkLst>
        </pc:spChg>
        <pc:spChg chg="mod">
          <ac:chgData name="松山 ファミリー" userId="9fadbf8cd42e59b5" providerId="LiveId" clId="{3C65417A-0A06-8542-9274-EBC4531EBFA6}" dt="2023-02-15T05:09:48.947" v="2083" actId="571"/>
          <ac:spMkLst>
            <pc:docMk/>
            <pc:sldMk cId="0" sldId="286"/>
            <ac:spMk id="19" creationId="{F2BE70DD-4956-C01B-99A0-AB3D168B2F28}"/>
          </ac:spMkLst>
        </pc:spChg>
        <pc:spChg chg="mod">
          <ac:chgData name="松山 ファミリー" userId="9fadbf8cd42e59b5" providerId="LiveId" clId="{3C65417A-0A06-8542-9274-EBC4531EBFA6}" dt="2023-02-15T05:02:47.256" v="1948" actId="1076"/>
          <ac:spMkLst>
            <pc:docMk/>
            <pc:sldMk cId="0" sldId="286"/>
            <ac:spMk id="25" creationId="{00000000-0000-0000-0000-000000000000}"/>
          </ac:spMkLst>
        </pc:spChg>
        <pc:spChg chg="del">
          <ac:chgData name="松山 ファミリー" userId="9fadbf8cd42e59b5" providerId="LiveId" clId="{3C65417A-0A06-8542-9274-EBC4531EBFA6}" dt="2023-02-15T05:19:40.265" v="2857" actId="478"/>
          <ac:spMkLst>
            <pc:docMk/>
            <pc:sldMk cId="0" sldId="286"/>
            <ac:spMk id="32" creationId="{3139CFE5-EE29-AC1F-885E-8ADA8DE80E19}"/>
          </ac:spMkLst>
        </pc:spChg>
        <pc:spChg chg="mod topLvl">
          <ac:chgData name="松山 ファミリー" userId="9fadbf8cd42e59b5" providerId="LiveId" clId="{3C65417A-0A06-8542-9274-EBC4531EBFA6}" dt="2023-02-15T05:19:25.671" v="2855" actId="1076"/>
          <ac:spMkLst>
            <pc:docMk/>
            <pc:sldMk cId="0" sldId="286"/>
            <ac:spMk id="40" creationId="{54C3A7CC-B6F2-80C0-141F-67D2D4934EF3}"/>
          </ac:spMkLst>
        </pc:spChg>
        <pc:spChg chg="mod">
          <ac:chgData name="松山 ファミリー" userId="9fadbf8cd42e59b5" providerId="LiveId" clId="{3C65417A-0A06-8542-9274-EBC4531EBFA6}" dt="2023-02-15T05:10:35.693" v="2087" actId="1076"/>
          <ac:spMkLst>
            <pc:docMk/>
            <pc:sldMk cId="0" sldId="286"/>
            <ac:spMk id="87" creationId="{093A5906-D179-98AF-ABD1-993FFE7FE6AC}"/>
          </ac:spMkLst>
        </pc:spChg>
        <pc:spChg chg="mod">
          <ac:chgData name="松山 ファミリー" userId="9fadbf8cd42e59b5" providerId="LiveId" clId="{3C65417A-0A06-8542-9274-EBC4531EBFA6}" dt="2023-02-15T05:19:01.918" v="2849" actId="14100"/>
          <ac:spMkLst>
            <pc:docMk/>
            <pc:sldMk cId="0" sldId="286"/>
            <ac:spMk id="93" creationId="{8846F605-4952-1990-D8B7-013E0AE0CFE0}"/>
          </ac:spMkLst>
        </pc:spChg>
        <pc:spChg chg="mod">
          <ac:chgData name="松山 ファミリー" userId="9fadbf8cd42e59b5" providerId="LiveId" clId="{3C65417A-0A06-8542-9274-EBC4531EBFA6}" dt="2023-02-15T05:19:29.626" v="2856" actId="1076"/>
          <ac:spMkLst>
            <pc:docMk/>
            <pc:sldMk cId="0" sldId="286"/>
            <ac:spMk id="94" creationId="{3DA9439C-B32E-2A3F-7F24-07283F1298C8}"/>
          </ac:spMkLst>
        </pc:spChg>
        <pc:grpChg chg="mod topLvl">
          <ac:chgData name="松山 ファミリー" userId="9fadbf8cd42e59b5" providerId="LiveId" clId="{3C65417A-0A06-8542-9274-EBC4531EBFA6}" dt="2023-02-15T05:20:41.056" v="2872" actId="14100"/>
          <ac:grpSpMkLst>
            <pc:docMk/>
            <pc:sldMk cId="0" sldId="286"/>
            <ac:grpSpMk id="2" creationId="{00000000-0000-0000-0000-000000000000}"/>
          </ac:grpSpMkLst>
        </pc:grpChg>
        <pc:grpChg chg="mod topLvl">
          <ac:chgData name="松山 ファミリー" userId="9fadbf8cd42e59b5" providerId="LiveId" clId="{3C65417A-0A06-8542-9274-EBC4531EBFA6}" dt="2023-02-15T05:18:39.171" v="2844" actId="1076"/>
          <ac:grpSpMkLst>
            <pc:docMk/>
            <pc:sldMk cId="0" sldId="286"/>
            <ac:grpSpMk id="8" creationId="{00000000-0000-0000-0000-000000000000}"/>
          </ac:grpSpMkLst>
        </pc:grpChg>
        <pc:grpChg chg="add mod">
          <ac:chgData name="松山 ファミリー" userId="9fadbf8cd42e59b5" providerId="LiveId" clId="{3C65417A-0A06-8542-9274-EBC4531EBFA6}" dt="2023-02-15T05:09:48.947" v="2083" actId="571"/>
          <ac:grpSpMkLst>
            <pc:docMk/>
            <pc:sldMk cId="0" sldId="286"/>
            <ac:grpSpMk id="16" creationId="{AE0A7586-F6F2-9D20-C4B9-BF83166EC094}"/>
          </ac:grpSpMkLst>
        </pc:grpChg>
        <pc:grpChg chg="mod">
          <ac:chgData name="松山 ファミリー" userId="9fadbf8cd42e59b5" providerId="LiveId" clId="{3C65417A-0A06-8542-9274-EBC4531EBFA6}" dt="2023-02-15T05:02:47.256" v="1948" actId="1076"/>
          <ac:grpSpMkLst>
            <pc:docMk/>
            <pc:sldMk cId="0" sldId="286"/>
            <ac:grpSpMk id="20" creationId="{2D34E062-12D9-883E-43A6-E7EA9C4E9452}"/>
          </ac:grpSpMkLst>
        </pc:grpChg>
        <pc:grpChg chg="del mod">
          <ac:chgData name="松山 ファミリー" userId="9fadbf8cd42e59b5" providerId="LiveId" clId="{3C65417A-0A06-8542-9274-EBC4531EBFA6}" dt="2023-02-15T05:19:45.953" v="2858" actId="478"/>
          <ac:grpSpMkLst>
            <pc:docMk/>
            <pc:sldMk cId="0" sldId="286"/>
            <ac:grpSpMk id="83" creationId="{3CB27B3D-77F6-330A-CA29-5FC26032D0F2}"/>
          </ac:grpSpMkLst>
        </pc:grpChg>
        <pc:grpChg chg="del mod">
          <ac:chgData name="松山 ファミリー" userId="9fadbf8cd42e59b5" providerId="LiveId" clId="{3C65417A-0A06-8542-9274-EBC4531EBFA6}" dt="2023-02-15T05:18:35.454" v="2842" actId="165"/>
          <ac:grpSpMkLst>
            <pc:docMk/>
            <pc:sldMk cId="0" sldId="286"/>
            <ac:grpSpMk id="86" creationId="{43B54642-FA58-27C5-BF92-FE68A58E293B}"/>
          </ac:grpSpMkLst>
        </pc:grpChg>
        <pc:grpChg chg="mod">
          <ac:chgData name="松山 ファミリー" userId="9fadbf8cd42e59b5" providerId="LiveId" clId="{3C65417A-0A06-8542-9274-EBC4531EBFA6}" dt="2023-02-15T05:10:32.027" v="2086" actId="1076"/>
          <ac:grpSpMkLst>
            <pc:docMk/>
            <pc:sldMk cId="0" sldId="286"/>
            <ac:grpSpMk id="90" creationId="{595810FD-8ED8-ED6C-E957-714B85BCA322}"/>
          </ac:grpSpMkLst>
        </pc:grpChg>
        <pc:grpChg chg="mod">
          <ac:chgData name="松山 ファミリー" userId="9fadbf8cd42e59b5" providerId="LiveId" clId="{3C65417A-0A06-8542-9274-EBC4531EBFA6}" dt="2023-02-15T05:18:55.075" v="2848" actId="14100"/>
          <ac:grpSpMkLst>
            <pc:docMk/>
            <pc:sldMk cId="0" sldId="286"/>
            <ac:grpSpMk id="95" creationId="{D173C8BD-5AC9-D290-57FA-058A006DBF3B}"/>
          </ac:grpSpMkLst>
        </pc:grpChg>
        <pc:graphicFrameChg chg="mod">
          <ac:chgData name="松山 ファミリー" userId="9fadbf8cd42e59b5" providerId="LiveId" clId="{3C65417A-0A06-8542-9274-EBC4531EBFA6}" dt="2023-02-15T05:20:41.056" v="2872" actId="14100"/>
          <ac:graphicFrameMkLst>
            <pc:docMk/>
            <pc:sldMk cId="0" sldId="286"/>
            <ac:graphicFrameMk id="7" creationId="{00000000-0000-0000-0000-000000000000}"/>
          </ac:graphicFrameMkLst>
        </pc:graphicFrameChg>
        <pc:picChg chg="mod">
          <ac:chgData name="松山 ファミリー" userId="9fadbf8cd42e59b5" providerId="LiveId" clId="{3C65417A-0A06-8542-9274-EBC4531EBFA6}" dt="2023-02-15T05:20:41.056" v="2872" actId="14100"/>
          <ac:picMkLst>
            <pc:docMk/>
            <pc:sldMk cId="0" sldId="286"/>
            <ac:picMk id="5" creationId="{00000000-0000-0000-0000-000000000000}"/>
          </ac:picMkLst>
        </pc:picChg>
        <pc:picChg chg="mod">
          <ac:chgData name="松山 ファミリー" userId="9fadbf8cd42e59b5" providerId="LiveId" clId="{3C65417A-0A06-8542-9274-EBC4531EBFA6}" dt="2023-02-15T05:20:41.056" v="2872" actId="14100"/>
          <ac:picMkLst>
            <pc:docMk/>
            <pc:sldMk cId="0" sldId="286"/>
            <ac:picMk id="6" creationId="{00000000-0000-0000-0000-000000000000}"/>
          </ac:picMkLst>
        </pc:picChg>
        <pc:picChg chg="mod">
          <ac:chgData name="松山 ファミリー" userId="9fadbf8cd42e59b5" providerId="LiveId" clId="{3C65417A-0A06-8542-9274-EBC4531EBFA6}" dt="2023-02-15T05:20:30.198" v="2870" actId="14100"/>
          <ac:picMkLst>
            <pc:docMk/>
            <pc:sldMk cId="0" sldId="286"/>
            <ac:picMk id="10" creationId="{00000000-0000-0000-0000-000000000000}"/>
          </ac:picMkLst>
        </pc:picChg>
        <pc:picChg chg="mod">
          <ac:chgData name="松山 ファミリー" userId="9fadbf8cd42e59b5" providerId="LiveId" clId="{3C65417A-0A06-8542-9274-EBC4531EBFA6}" dt="2023-02-15T05:20:33.058" v="2871" actId="14100"/>
          <ac:picMkLst>
            <pc:docMk/>
            <pc:sldMk cId="0" sldId="286"/>
            <ac:picMk id="11" creationId="{00000000-0000-0000-0000-000000000000}"/>
          </ac:picMkLst>
        </pc:picChg>
        <pc:picChg chg="mod">
          <ac:chgData name="松山 ファミリー" userId="9fadbf8cd42e59b5" providerId="LiveId" clId="{3C65417A-0A06-8542-9274-EBC4531EBFA6}" dt="2023-02-15T05:09:48.947" v="2083" actId="571"/>
          <ac:picMkLst>
            <pc:docMk/>
            <pc:sldMk cId="0" sldId="286"/>
            <ac:picMk id="17" creationId="{F05DC754-CF06-B66F-E44E-6B1D09BEAB8D}"/>
          </ac:picMkLst>
        </pc:picChg>
        <pc:picChg chg="mod">
          <ac:chgData name="松山 ファミリー" userId="9fadbf8cd42e59b5" providerId="LiveId" clId="{3C65417A-0A06-8542-9274-EBC4531EBFA6}" dt="2023-02-15T05:09:44.297" v="2081" actId="1076"/>
          <ac:picMkLst>
            <pc:docMk/>
            <pc:sldMk cId="0" sldId="286"/>
            <ac:picMk id="41" creationId="{37F198F4-CC87-E970-777A-2F51D5938C16}"/>
          </ac:picMkLst>
        </pc:picChg>
        <pc:cxnChg chg="del topLvl">
          <ac:chgData name="松山 ファミリー" userId="9fadbf8cd42e59b5" providerId="LiveId" clId="{3C65417A-0A06-8542-9274-EBC4531EBFA6}" dt="2023-02-15T05:19:45.953" v="2858" actId="478"/>
          <ac:cxnSpMkLst>
            <pc:docMk/>
            <pc:sldMk cId="0" sldId="286"/>
            <ac:cxnSpMk id="31" creationId="{755F25B7-E8E0-8269-EBD5-CF48CA425882}"/>
          </ac:cxnSpMkLst>
        </pc:cxnChg>
        <pc:cxnChg chg="mod topLvl">
          <ac:chgData name="松山 ファミリー" userId="9fadbf8cd42e59b5" providerId="LiveId" clId="{3C65417A-0A06-8542-9274-EBC4531EBFA6}" dt="2023-02-15T05:19:20.477" v="2854" actId="14100"/>
          <ac:cxnSpMkLst>
            <pc:docMk/>
            <pc:sldMk cId="0" sldId="286"/>
            <ac:cxnSpMk id="36" creationId="{9F893E64-FD7B-6F08-72DD-401B7C0353A8}"/>
          </ac:cxnSpMkLst>
        </pc:cxnChg>
      </pc:sldChg>
      <pc:sldChg chg="modSp mod">
        <pc:chgData name="松山 ファミリー" userId="9fadbf8cd42e59b5" providerId="LiveId" clId="{3C65417A-0A06-8542-9274-EBC4531EBFA6}" dt="2023-02-09T12:02:25.837" v="875" actId="20577"/>
        <pc:sldMkLst>
          <pc:docMk/>
          <pc:sldMk cId="1701275540" sldId="305"/>
        </pc:sldMkLst>
        <pc:spChg chg="mod">
          <ac:chgData name="松山 ファミリー" userId="9fadbf8cd42e59b5" providerId="LiveId" clId="{3C65417A-0A06-8542-9274-EBC4531EBFA6}" dt="2023-02-09T11:30:25.870" v="514" actId="1076"/>
          <ac:spMkLst>
            <pc:docMk/>
            <pc:sldMk cId="1701275540" sldId="305"/>
            <ac:spMk id="9" creationId="{E6A5C5EC-7F97-41F3-DFFA-F1DD95F6ED4C}"/>
          </ac:spMkLst>
        </pc:spChg>
        <pc:spChg chg="mod">
          <ac:chgData name="松山 ファミリー" userId="9fadbf8cd42e59b5" providerId="LiveId" clId="{3C65417A-0A06-8542-9274-EBC4531EBFA6}" dt="2023-02-09T11:26:29.514" v="262" actId="1076"/>
          <ac:spMkLst>
            <pc:docMk/>
            <pc:sldMk cId="1701275540" sldId="305"/>
            <ac:spMk id="10" creationId="{09362C8C-9548-AFAF-9E3E-9E7503E2DEF3}"/>
          </ac:spMkLst>
        </pc:spChg>
        <pc:spChg chg="mod">
          <ac:chgData name="松山 ファミリー" userId="9fadbf8cd42e59b5" providerId="LiveId" clId="{3C65417A-0A06-8542-9274-EBC4531EBFA6}" dt="2023-02-09T11:30:30.819" v="515" actId="14100"/>
          <ac:spMkLst>
            <pc:docMk/>
            <pc:sldMk cId="1701275540" sldId="305"/>
            <ac:spMk id="12" creationId="{41D8B679-4D55-996D-F458-FF60FF9BB400}"/>
          </ac:spMkLst>
        </pc:spChg>
        <pc:spChg chg="mod">
          <ac:chgData name="松山 ファミリー" userId="9fadbf8cd42e59b5" providerId="LiveId" clId="{3C65417A-0A06-8542-9274-EBC4531EBFA6}" dt="2023-02-09T12:02:25.837" v="875" actId="20577"/>
          <ac:spMkLst>
            <pc:docMk/>
            <pc:sldMk cId="1701275540" sldId="305"/>
            <ac:spMk id="15" creationId="{23583552-637D-A527-8698-3D0BF40A92A6}"/>
          </ac:spMkLst>
        </pc:spChg>
        <pc:spChg chg="mod">
          <ac:chgData name="松山 ファミリー" userId="9fadbf8cd42e59b5" providerId="LiveId" clId="{3C65417A-0A06-8542-9274-EBC4531EBFA6}" dt="2023-02-09T11:27:48.357" v="289" actId="20577"/>
          <ac:spMkLst>
            <pc:docMk/>
            <pc:sldMk cId="1701275540" sldId="305"/>
            <ac:spMk id="16" creationId="{CC29D2B6-8DA8-5225-30F5-1E399DC89EE8}"/>
          </ac:spMkLst>
        </pc:spChg>
        <pc:spChg chg="mod">
          <ac:chgData name="松山 ファミリー" userId="9fadbf8cd42e59b5" providerId="LiveId" clId="{3C65417A-0A06-8542-9274-EBC4531EBFA6}" dt="2023-02-09T11:26:36.014" v="270" actId="20577"/>
          <ac:spMkLst>
            <pc:docMk/>
            <pc:sldMk cId="1701275540" sldId="305"/>
            <ac:spMk id="38" creationId="{E70F06AB-293D-F5CA-65BA-17055FD9F4A6}"/>
          </ac:spMkLst>
        </pc:spChg>
      </pc:sldChg>
      <pc:sldChg chg="modSp mod ord modNotesTx">
        <pc:chgData name="松山 ファミリー" userId="9fadbf8cd42e59b5" providerId="LiveId" clId="{3C65417A-0A06-8542-9274-EBC4531EBFA6}" dt="2023-02-15T05:04:29.675" v="1955" actId="20578"/>
        <pc:sldMkLst>
          <pc:docMk/>
          <pc:sldMk cId="3022161083" sldId="318"/>
        </pc:sldMkLst>
        <pc:spChg chg="mod">
          <ac:chgData name="松山 ファミリー" userId="9fadbf8cd42e59b5" providerId="LiveId" clId="{3C65417A-0A06-8542-9274-EBC4531EBFA6}" dt="2023-02-09T12:01:37.978" v="869" actId="20577"/>
          <ac:spMkLst>
            <pc:docMk/>
            <pc:sldMk cId="3022161083" sldId="318"/>
            <ac:spMk id="4" creationId="{C8016B18-539A-A648-BE31-1363A2143D1E}"/>
          </ac:spMkLst>
        </pc:spChg>
      </pc:sldChg>
      <pc:sldChg chg="addSp delSp modSp mod">
        <pc:chgData name="松山 ファミリー" userId="9fadbf8cd42e59b5" providerId="LiveId" clId="{3C65417A-0A06-8542-9274-EBC4531EBFA6}" dt="2023-02-09T12:03:42.023" v="877" actId="14100"/>
        <pc:sldMkLst>
          <pc:docMk/>
          <pc:sldMk cId="4185337178" sldId="331"/>
        </pc:sldMkLst>
        <pc:spChg chg="mod">
          <ac:chgData name="松山 ファミリー" userId="9fadbf8cd42e59b5" providerId="LiveId" clId="{3C65417A-0A06-8542-9274-EBC4531EBFA6}" dt="2023-02-09T11:38:43.497" v="687" actId="20577"/>
          <ac:spMkLst>
            <pc:docMk/>
            <pc:sldMk cId="4185337178" sldId="331"/>
            <ac:spMk id="4" creationId="{C8016B18-539A-A648-BE31-1363A2143D1E}"/>
          </ac:spMkLst>
        </pc:spChg>
        <pc:spChg chg="add del mod">
          <ac:chgData name="松山 ファミリー" userId="9fadbf8cd42e59b5" providerId="LiveId" clId="{3C65417A-0A06-8542-9274-EBC4531EBFA6}" dt="2023-02-09T11:47:02.896" v="691" actId="478"/>
          <ac:spMkLst>
            <pc:docMk/>
            <pc:sldMk cId="4185337178" sldId="331"/>
            <ac:spMk id="5" creationId="{A0E2E3F5-3D46-747E-FB3D-C2F68D7BD4CE}"/>
          </ac:spMkLst>
        </pc:spChg>
        <pc:spChg chg="mod">
          <ac:chgData name="松山 ファミリー" userId="9fadbf8cd42e59b5" providerId="LiveId" clId="{3C65417A-0A06-8542-9274-EBC4531EBFA6}" dt="2023-02-09T11:38:36.241" v="686" actId="1076"/>
          <ac:spMkLst>
            <pc:docMk/>
            <pc:sldMk cId="4185337178" sldId="331"/>
            <ac:spMk id="8" creationId="{E7A4B0FC-8025-6AB2-42F7-762644ABD861}"/>
          </ac:spMkLst>
        </pc:spChg>
        <pc:spChg chg="del">
          <ac:chgData name="松山 ファミリー" userId="9fadbf8cd42e59b5" providerId="LiveId" clId="{3C65417A-0A06-8542-9274-EBC4531EBFA6}" dt="2023-02-09T11:50:34.760" v="849" actId="478"/>
          <ac:spMkLst>
            <pc:docMk/>
            <pc:sldMk cId="4185337178" sldId="331"/>
            <ac:spMk id="11" creationId="{591EBC6B-EFA1-3497-035A-C8022B69EB22}"/>
          </ac:spMkLst>
        </pc:spChg>
        <pc:spChg chg="del mod">
          <ac:chgData name="松山 ファミリー" userId="9fadbf8cd42e59b5" providerId="LiveId" clId="{3C65417A-0A06-8542-9274-EBC4531EBFA6}" dt="2023-02-09T11:51:57.876" v="850" actId="478"/>
          <ac:spMkLst>
            <pc:docMk/>
            <pc:sldMk cId="4185337178" sldId="331"/>
            <ac:spMk id="12" creationId="{8DA754FA-6462-C41E-08BE-4E2F2081DCA8}"/>
          </ac:spMkLst>
        </pc:spChg>
        <pc:grpChg chg="mod">
          <ac:chgData name="松山 ファミリー" userId="9fadbf8cd42e59b5" providerId="LiveId" clId="{3C65417A-0A06-8542-9274-EBC4531EBFA6}" dt="2023-02-09T12:03:42.023" v="877" actId="14100"/>
          <ac:grpSpMkLst>
            <pc:docMk/>
            <pc:sldMk cId="4185337178" sldId="331"/>
            <ac:grpSpMk id="10" creationId="{BAE33701-2370-ED15-363C-A7E028213814}"/>
          </ac:grpSpMkLst>
        </pc:grpChg>
        <pc:picChg chg="add del mod">
          <ac:chgData name="松山 ファミリー" userId="9fadbf8cd42e59b5" providerId="LiveId" clId="{3C65417A-0A06-8542-9274-EBC4531EBFA6}" dt="2023-02-09T11:51:57.876" v="850" actId="478"/>
          <ac:picMkLst>
            <pc:docMk/>
            <pc:sldMk cId="4185337178" sldId="331"/>
            <ac:picMk id="9" creationId="{9CD87232-6E03-10C7-4369-DA3CDCCAAC95}"/>
          </ac:picMkLst>
        </pc:picChg>
      </pc:sldChg>
      <pc:sldChg chg="modSp del mod">
        <pc:chgData name="松山 ファミリー" userId="9fadbf8cd42e59b5" providerId="LiveId" clId="{3C65417A-0A06-8542-9274-EBC4531EBFA6}" dt="2023-02-09T12:03:53.217" v="878" actId="2696"/>
        <pc:sldMkLst>
          <pc:docMk/>
          <pc:sldMk cId="1246384807" sldId="338"/>
        </pc:sldMkLst>
        <pc:spChg chg="mod">
          <ac:chgData name="松山 ファミリー" userId="9fadbf8cd42e59b5" providerId="LiveId" clId="{3C65417A-0A06-8542-9274-EBC4531EBFA6}" dt="2023-02-09T11:37:01.950" v="516" actId="1076"/>
          <ac:spMkLst>
            <pc:docMk/>
            <pc:sldMk cId="1246384807" sldId="338"/>
            <ac:spMk id="4" creationId="{83C1C149-5EBF-896F-E9A4-EE3EB814D7CB}"/>
          </ac:spMkLst>
        </pc:spChg>
      </pc:sldChg>
      <pc:sldChg chg="addSp delSp modSp add mod">
        <pc:chgData name="松山 ファミリー" userId="9fadbf8cd42e59b5" providerId="LiveId" clId="{3C65417A-0A06-8542-9274-EBC4531EBFA6}" dt="2023-02-09T12:05:58.511" v="911" actId="14100"/>
        <pc:sldMkLst>
          <pc:docMk/>
          <pc:sldMk cId="3952211878" sldId="339"/>
        </pc:sldMkLst>
        <pc:spChg chg="mod">
          <ac:chgData name="松山 ファミリー" userId="9fadbf8cd42e59b5" providerId="LiveId" clId="{3C65417A-0A06-8542-9274-EBC4531EBFA6}" dt="2023-02-09T12:00:13.300" v="865"/>
          <ac:spMkLst>
            <pc:docMk/>
            <pc:sldMk cId="3952211878" sldId="339"/>
            <ac:spMk id="2" creationId="{3A38DEEB-4F35-C74D-A1EF-98140184822C}"/>
          </ac:spMkLst>
        </pc:spChg>
        <pc:spChg chg="del mod">
          <ac:chgData name="松山 ファミリー" userId="9fadbf8cd42e59b5" providerId="LiveId" clId="{3C65417A-0A06-8542-9274-EBC4531EBFA6}" dt="2023-02-09T11:59:55.431" v="861" actId="478"/>
          <ac:spMkLst>
            <pc:docMk/>
            <pc:sldMk cId="3952211878" sldId="339"/>
            <ac:spMk id="4" creationId="{C8016B18-539A-A648-BE31-1363A2143D1E}"/>
          </ac:spMkLst>
        </pc:spChg>
        <pc:spChg chg="add mod">
          <ac:chgData name="松山 ファミリー" userId="9fadbf8cd42e59b5" providerId="LiveId" clId="{3C65417A-0A06-8542-9274-EBC4531EBFA6}" dt="2023-02-09T12:01:27.751" v="867" actId="20577"/>
          <ac:spMkLst>
            <pc:docMk/>
            <pc:sldMk cId="3952211878" sldId="339"/>
            <ac:spMk id="16" creationId="{8AF17B88-B94F-DBA3-7016-482CF113B53A}"/>
          </ac:spMkLst>
        </pc:spChg>
        <pc:spChg chg="mod">
          <ac:chgData name="松山 ファミリー" userId="9fadbf8cd42e59b5" providerId="LiveId" clId="{3C65417A-0A06-8542-9274-EBC4531EBFA6}" dt="2023-02-09T12:05:53.037" v="910" actId="1076"/>
          <ac:spMkLst>
            <pc:docMk/>
            <pc:sldMk cId="3952211878" sldId="339"/>
            <ac:spMk id="39" creationId="{135F51FB-BB80-5812-21A9-F030503C4B78}"/>
          </ac:spMkLst>
        </pc:spChg>
        <pc:cxnChg chg="mod">
          <ac:chgData name="松山 ファミリー" userId="9fadbf8cd42e59b5" providerId="LiveId" clId="{3C65417A-0A06-8542-9274-EBC4531EBFA6}" dt="2023-02-09T12:05:58.511" v="911" actId="14100"/>
          <ac:cxnSpMkLst>
            <pc:docMk/>
            <pc:sldMk cId="3952211878" sldId="339"/>
            <ac:cxnSpMk id="45" creationId="{A9A064DE-0235-C818-4ADA-BC2ED77AF6CB}"/>
          </ac:cxnSpMkLst>
        </pc:cxnChg>
      </pc:sldChg>
      <pc:sldChg chg="addSp delSp modSp del mod">
        <pc:chgData name="松山 ファミリー" userId="9fadbf8cd42e59b5" providerId="LiveId" clId="{3C65417A-0A06-8542-9274-EBC4531EBFA6}" dt="2023-02-09T12:00:21.411" v="866" actId="2696"/>
        <pc:sldMkLst>
          <pc:docMk/>
          <pc:sldMk cId="3754787171" sldId="340"/>
        </pc:sldMkLst>
        <pc:spChg chg="add mod">
          <ac:chgData name="松山 ファミリー" userId="9fadbf8cd42e59b5" providerId="LiveId" clId="{3C65417A-0A06-8542-9274-EBC4531EBFA6}" dt="2023-02-09T11:52:02.973" v="852" actId="1076"/>
          <ac:spMkLst>
            <pc:docMk/>
            <pc:sldMk cId="3754787171" sldId="340"/>
            <ac:spMk id="6" creationId="{3B92CDE4-D6DC-EC6F-2B38-D977D42192AC}"/>
          </ac:spMkLst>
        </pc:spChg>
        <pc:spChg chg="mod">
          <ac:chgData name="松山 ファミリー" userId="9fadbf8cd42e59b5" providerId="LiveId" clId="{3C65417A-0A06-8542-9274-EBC4531EBFA6}" dt="2023-02-09T11:58:10.415" v="856"/>
          <ac:spMkLst>
            <pc:docMk/>
            <pc:sldMk cId="3754787171" sldId="340"/>
            <ac:spMk id="10" creationId="{412F5A9C-3069-6EFD-BBEA-435B6E1F0462}"/>
          </ac:spMkLst>
        </pc:spChg>
        <pc:spChg chg="mod">
          <ac:chgData name="松山 ファミリー" userId="9fadbf8cd42e59b5" providerId="LiveId" clId="{3C65417A-0A06-8542-9274-EBC4531EBFA6}" dt="2023-02-09T11:58:10.415" v="856"/>
          <ac:spMkLst>
            <pc:docMk/>
            <pc:sldMk cId="3754787171" sldId="340"/>
            <ac:spMk id="11" creationId="{71241237-7C98-76D5-6B50-EF5823B0D845}"/>
          </ac:spMkLst>
        </pc:spChg>
        <pc:spChg chg="mod">
          <ac:chgData name="松山 ファミリー" userId="9fadbf8cd42e59b5" providerId="LiveId" clId="{3C65417A-0A06-8542-9274-EBC4531EBFA6}" dt="2023-02-09T11:58:10.415" v="856"/>
          <ac:spMkLst>
            <pc:docMk/>
            <pc:sldMk cId="3754787171" sldId="340"/>
            <ac:spMk id="14" creationId="{8F53F4FE-9983-517E-215E-7BE68B4C12CD}"/>
          </ac:spMkLst>
        </pc:spChg>
        <pc:spChg chg="mod">
          <ac:chgData name="松山 ファミリー" userId="9fadbf8cd42e59b5" providerId="LiveId" clId="{3C65417A-0A06-8542-9274-EBC4531EBFA6}" dt="2023-02-09T11:58:10.415" v="856"/>
          <ac:spMkLst>
            <pc:docMk/>
            <pc:sldMk cId="3754787171" sldId="340"/>
            <ac:spMk id="15" creationId="{5F122093-496A-88A0-D05D-B7C659F3264B}"/>
          </ac:spMkLst>
        </pc:spChg>
        <pc:spChg chg="mod">
          <ac:chgData name="松山 ファミリー" userId="9fadbf8cd42e59b5" providerId="LiveId" clId="{3C65417A-0A06-8542-9274-EBC4531EBFA6}" dt="2023-02-09T11:58:10.415" v="856"/>
          <ac:spMkLst>
            <pc:docMk/>
            <pc:sldMk cId="3754787171" sldId="340"/>
            <ac:spMk id="16" creationId="{615514D4-885B-3721-35F2-6AF82AA45D5A}"/>
          </ac:spMkLst>
        </pc:spChg>
        <pc:spChg chg="mod">
          <ac:chgData name="松山 ファミリー" userId="9fadbf8cd42e59b5" providerId="LiveId" clId="{3C65417A-0A06-8542-9274-EBC4531EBFA6}" dt="2023-02-09T11:58:10.415" v="856"/>
          <ac:spMkLst>
            <pc:docMk/>
            <pc:sldMk cId="3754787171" sldId="340"/>
            <ac:spMk id="17" creationId="{34E1D79F-B89C-29E1-85FD-1746946F7F6B}"/>
          </ac:spMkLst>
        </pc:spChg>
        <pc:spChg chg="mod">
          <ac:chgData name="松山 ファミリー" userId="9fadbf8cd42e59b5" providerId="LiveId" clId="{3C65417A-0A06-8542-9274-EBC4531EBFA6}" dt="2023-02-09T11:58:10.415" v="856"/>
          <ac:spMkLst>
            <pc:docMk/>
            <pc:sldMk cId="3754787171" sldId="340"/>
            <ac:spMk id="18" creationId="{CA1F3DCE-6E6B-766D-20E5-66862C7CD9A4}"/>
          </ac:spMkLst>
        </pc:spChg>
        <pc:spChg chg="mod">
          <ac:chgData name="松山 ファミリー" userId="9fadbf8cd42e59b5" providerId="LiveId" clId="{3C65417A-0A06-8542-9274-EBC4531EBFA6}" dt="2023-02-09T11:58:10.415" v="856"/>
          <ac:spMkLst>
            <pc:docMk/>
            <pc:sldMk cId="3754787171" sldId="340"/>
            <ac:spMk id="19" creationId="{E021F194-A1C2-97BC-99E4-2AF518A60FCB}"/>
          </ac:spMkLst>
        </pc:spChg>
        <pc:spChg chg="mod">
          <ac:chgData name="松山 ファミリー" userId="9fadbf8cd42e59b5" providerId="LiveId" clId="{3C65417A-0A06-8542-9274-EBC4531EBFA6}" dt="2023-02-09T11:58:10.415" v="856"/>
          <ac:spMkLst>
            <pc:docMk/>
            <pc:sldMk cId="3754787171" sldId="340"/>
            <ac:spMk id="21" creationId="{D7682D49-1EDE-43A2-CF3F-62A062A31AE2}"/>
          </ac:spMkLst>
        </pc:spChg>
        <pc:spChg chg="mod">
          <ac:chgData name="松山 ファミリー" userId="9fadbf8cd42e59b5" providerId="LiveId" clId="{3C65417A-0A06-8542-9274-EBC4531EBFA6}" dt="2023-02-09T11:58:10.415" v="856"/>
          <ac:spMkLst>
            <pc:docMk/>
            <pc:sldMk cId="3754787171" sldId="340"/>
            <ac:spMk id="22" creationId="{D4FB06B6-459D-23EF-E8C1-30963536AC38}"/>
          </ac:spMkLst>
        </pc:spChg>
        <pc:spChg chg="mod">
          <ac:chgData name="松山 ファミリー" userId="9fadbf8cd42e59b5" providerId="LiveId" clId="{3C65417A-0A06-8542-9274-EBC4531EBFA6}" dt="2023-02-09T11:58:10.415" v="856"/>
          <ac:spMkLst>
            <pc:docMk/>
            <pc:sldMk cId="3754787171" sldId="340"/>
            <ac:spMk id="23" creationId="{767DA820-7656-3C93-AFF1-F13194B0E84F}"/>
          </ac:spMkLst>
        </pc:spChg>
        <pc:spChg chg="mod">
          <ac:chgData name="松山 ファミリー" userId="9fadbf8cd42e59b5" providerId="LiveId" clId="{3C65417A-0A06-8542-9274-EBC4531EBFA6}" dt="2023-02-09T11:58:10.415" v="856"/>
          <ac:spMkLst>
            <pc:docMk/>
            <pc:sldMk cId="3754787171" sldId="340"/>
            <ac:spMk id="25" creationId="{2EBF741D-11B7-8889-5D22-C40A6081FE41}"/>
          </ac:spMkLst>
        </pc:spChg>
        <pc:spChg chg="mod">
          <ac:chgData name="松山 ファミリー" userId="9fadbf8cd42e59b5" providerId="LiveId" clId="{3C65417A-0A06-8542-9274-EBC4531EBFA6}" dt="2023-02-09T11:58:29.636" v="858"/>
          <ac:spMkLst>
            <pc:docMk/>
            <pc:sldMk cId="3754787171" sldId="340"/>
            <ac:spMk id="28" creationId="{56094A5B-9FDF-DAFF-9A78-886B2433E15B}"/>
          </ac:spMkLst>
        </pc:spChg>
        <pc:spChg chg="mod">
          <ac:chgData name="松山 ファミリー" userId="9fadbf8cd42e59b5" providerId="LiveId" clId="{3C65417A-0A06-8542-9274-EBC4531EBFA6}" dt="2023-02-09T11:58:29.636" v="858"/>
          <ac:spMkLst>
            <pc:docMk/>
            <pc:sldMk cId="3754787171" sldId="340"/>
            <ac:spMk id="29" creationId="{AD05F42E-B817-CDC0-84CE-01510C9A8E9F}"/>
          </ac:spMkLst>
        </pc:spChg>
        <pc:spChg chg="mod">
          <ac:chgData name="松山 ファミリー" userId="9fadbf8cd42e59b5" providerId="LiveId" clId="{3C65417A-0A06-8542-9274-EBC4531EBFA6}" dt="2023-02-09T11:58:29.636" v="858"/>
          <ac:spMkLst>
            <pc:docMk/>
            <pc:sldMk cId="3754787171" sldId="340"/>
            <ac:spMk id="32" creationId="{C9BD360D-9454-F1C2-B1D4-104EC5AFA6AD}"/>
          </ac:spMkLst>
        </pc:spChg>
        <pc:spChg chg="mod">
          <ac:chgData name="松山 ファミリー" userId="9fadbf8cd42e59b5" providerId="LiveId" clId="{3C65417A-0A06-8542-9274-EBC4531EBFA6}" dt="2023-02-09T11:58:29.636" v="858"/>
          <ac:spMkLst>
            <pc:docMk/>
            <pc:sldMk cId="3754787171" sldId="340"/>
            <ac:spMk id="33" creationId="{64AA5EF5-7038-C665-FD3C-18457EDB84EE}"/>
          </ac:spMkLst>
        </pc:spChg>
        <pc:spChg chg="mod">
          <ac:chgData name="松山 ファミリー" userId="9fadbf8cd42e59b5" providerId="LiveId" clId="{3C65417A-0A06-8542-9274-EBC4531EBFA6}" dt="2023-02-09T11:58:29.636" v="858"/>
          <ac:spMkLst>
            <pc:docMk/>
            <pc:sldMk cId="3754787171" sldId="340"/>
            <ac:spMk id="34" creationId="{4B816861-BC6E-3444-3AEE-A78D84DE3849}"/>
          </ac:spMkLst>
        </pc:spChg>
        <pc:spChg chg="mod">
          <ac:chgData name="松山 ファミリー" userId="9fadbf8cd42e59b5" providerId="LiveId" clId="{3C65417A-0A06-8542-9274-EBC4531EBFA6}" dt="2023-02-09T11:58:29.636" v="858"/>
          <ac:spMkLst>
            <pc:docMk/>
            <pc:sldMk cId="3754787171" sldId="340"/>
            <ac:spMk id="35" creationId="{9F7A80C2-E7F9-A26D-6408-556AD1319699}"/>
          </ac:spMkLst>
        </pc:spChg>
        <pc:spChg chg="mod">
          <ac:chgData name="松山 ファミリー" userId="9fadbf8cd42e59b5" providerId="LiveId" clId="{3C65417A-0A06-8542-9274-EBC4531EBFA6}" dt="2023-02-09T11:58:29.636" v="858"/>
          <ac:spMkLst>
            <pc:docMk/>
            <pc:sldMk cId="3754787171" sldId="340"/>
            <ac:spMk id="36" creationId="{69BE8975-A195-F07E-41CF-B6B10B27782B}"/>
          </ac:spMkLst>
        </pc:spChg>
        <pc:spChg chg="mod">
          <ac:chgData name="松山 ファミリー" userId="9fadbf8cd42e59b5" providerId="LiveId" clId="{3C65417A-0A06-8542-9274-EBC4531EBFA6}" dt="2023-02-09T11:58:29.636" v="858"/>
          <ac:spMkLst>
            <pc:docMk/>
            <pc:sldMk cId="3754787171" sldId="340"/>
            <ac:spMk id="37" creationId="{88958409-F868-5536-2270-7C5993732BDB}"/>
          </ac:spMkLst>
        </pc:spChg>
        <pc:spChg chg="mod">
          <ac:chgData name="松山 ファミリー" userId="9fadbf8cd42e59b5" providerId="LiveId" clId="{3C65417A-0A06-8542-9274-EBC4531EBFA6}" dt="2023-02-09T11:58:29.636" v="858"/>
          <ac:spMkLst>
            <pc:docMk/>
            <pc:sldMk cId="3754787171" sldId="340"/>
            <ac:spMk id="39" creationId="{0FB575A5-E9FD-E6EB-36F1-5B014A715F4E}"/>
          </ac:spMkLst>
        </pc:spChg>
        <pc:spChg chg="mod">
          <ac:chgData name="松山 ファミリー" userId="9fadbf8cd42e59b5" providerId="LiveId" clId="{3C65417A-0A06-8542-9274-EBC4531EBFA6}" dt="2023-02-09T11:58:29.636" v="858"/>
          <ac:spMkLst>
            <pc:docMk/>
            <pc:sldMk cId="3754787171" sldId="340"/>
            <ac:spMk id="40" creationId="{52605B9D-63F5-EC70-B5FB-8391354A9673}"/>
          </ac:spMkLst>
        </pc:spChg>
        <pc:spChg chg="mod">
          <ac:chgData name="松山 ファミリー" userId="9fadbf8cd42e59b5" providerId="LiveId" clId="{3C65417A-0A06-8542-9274-EBC4531EBFA6}" dt="2023-02-09T11:58:29.636" v="858"/>
          <ac:spMkLst>
            <pc:docMk/>
            <pc:sldMk cId="3754787171" sldId="340"/>
            <ac:spMk id="41" creationId="{68BCA2BC-F9F3-E8D1-91CC-AC6CCB952512}"/>
          </ac:spMkLst>
        </pc:spChg>
        <pc:spChg chg="mod">
          <ac:chgData name="松山 ファミリー" userId="9fadbf8cd42e59b5" providerId="LiveId" clId="{3C65417A-0A06-8542-9274-EBC4531EBFA6}" dt="2023-02-09T11:58:29.636" v="858"/>
          <ac:spMkLst>
            <pc:docMk/>
            <pc:sldMk cId="3754787171" sldId="340"/>
            <ac:spMk id="43" creationId="{30F12C1C-629A-FCA6-8F84-16CE388F19BA}"/>
          </ac:spMkLst>
        </pc:spChg>
        <pc:spChg chg="mod">
          <ac:chgData name="松山 ファミリー" userId="9fadbf8cd42e59b5" providerId="LiveId" clId="{3C65417A-0A06-8542-9274-EBC4531EBFA6}" dt="2023-02-09T11:58:29.636" v="858"/>
          <ac:spMkLst>
            <pc:docMk/>
            <pc:sldMk cId="3754787171" sldId="340"/>
            <ac:spMk id="48" creationId="{C3961332-B328-A3A5-CAC2-7441C3EF748F}"/>
          </ac:spMkLst>
        </pc:spChg>
        <pc:spChg chg="mod">
          <ac:chgData name="松山 ファミリー" userId="9fadbf8cd42e59b5" providerId="LiveId" clId="{3C65417A-0A06-8542-9274-EBC4531EBFA6}" dt="2023-02-09T11:58:29.636" v="858"/>
          <ac:spMkLst>
            <pc:docMk/>
            <pc:sldMk cId="3754787171" sldId="340"/>
            <ac:spMk id="49" creationId="{D662CF34-1E77-B5BA-3E7A-47A998B47254}"/>
          </ac:spMkLst>
        </pc:spChg>
        <pc:spChg chg="mod">
          <ac:chgData name="松山 ファミリー" userId="9fadbf8cd42e59b5" providerId="LiveId" clId="{3C65417A-0A06-8542-9274-EBC4531EBFA6}" dt="2023-02-09T11:58:29.636" v="858"/>
          <ac:spMkLst>
            <pc:docMk/>
            <pc:sldMk cId="3754787171" sldId="340"/>
            <ac:spMk id="52" creationId="{D258FC0D-FDEF-5B77-956A-A1084C63FC8E}"/>
          </ac:spMkLst>
        </pc:spChg>
        <pc:spChg chg="mod">
          <ac:chgData name="松山 ファミリー" userId="9fadbf8cd42e59b5" providerId="LiveId" clId="{3C65417A-0A06-8542-9274-EBC4531EBFA6}" dt="2023-02-09T11:58:29.636" v="858"/>
          <ac:spMkLst>
            <pc:docMk/>
            <pc:sldMk cId="3754787171" sldId="340"/>
            <ac:spMk id="53" creationId="{22889356-6AB6-8A2F-FEE3-034EEC2D7916}"/>
          </ac:spMkLst>
        </pc:spChg>
        <pc:spChg chg="mod">
          <ac:chgData name="松山 ファミリー" userId="9fadbf8cd42e59b5" providerId="LiveId" clId="{3C65417A-0A06-8542-9274-EBC4531EBFA6}" dt="2023-02-09T11:58:29.636" v="858"/>
          <ac:spMkLst>
            <pc:docMk/>
            <pc:sldMk cId="3754787171" sldId="340"/>
            <ac:spMk id="54" creationId="{3D2241B3-6C7B-74EA-DAE2-B35FB10BE49A}"/>
          </ac:spMkLst>
        </pc:spChg>
        <pc:spChg chg="mod">
          <ac:chgData name="松山 ファミリー" userId="9fadbf8cd42e59b5" providerId="LiveId" clId="{3C65417A-0A06-8542-9274-EBC4531EBFA6}" dt="2023-02-09T11:58:29.636" v="858"/>
          <ac:spMkLst>
            <pc:docMk/>
            <pc:sldMk cId="3754787171" sldId="340"/>
            <ac:spMk id="55" creationId="{F9A244F4-85D2-5E31-7BB1-87F7A96FD545}"/>
          </ac:spMkLst>
        </pc:spChg>
        <pc:spChg chg="mod">
          <ac:chgData name="松山 ファミリー" userId="9fadbf8cd42e59b5" providerId="LiveId" clId="{3C65417A-0A06-8542-9274-EBC4531EBFA6}" dt="2023-02-09T11:58:29.636" v="858"/>
          <ac:spMkLst>
            <pc:docMk/>
            <pc:sldMk cId="3754787171" sldId="340"/>
            <ac:spMk id="56" creationId="{6174ABF6-E7C3-718F-2A56-A13B625B1048}"/>
          </ac:spMkLst>
        </pc:spChg>
        <pc:spChg chg="mod">
          <ac:chgData name="松山 ファミリー" userId="9fadbf8cd42e59b5" providerId="LiveId" clId="{3C65417A-0A06-8542-9274-EBC4531EBFA6}" dt="2023-02-09T11:58:29.636" v="858"/>
          <ac:spMkLst>
            <pc:docMk/>
            <pc:sldMk cId="3754787171" sldId="340"/>
            <ac:spMk id="57" creationId="{D6C54879-ED63-B33B-7463-AF02017EF0AD}"/>
          </ac:spMkLst>
        </pc:spChg>
        <pc:spChg chg="mod">
          <ac:chgData name="松山 ファミリー" userId="9fadbf8cd42e59b5" providerId="LiveId" clId="{3C65417A-0A06-8542-9274-EBC4531EBFA6}" dt="2023-02-09T11:58:29.636" v="858"/>
          <ac:spMkLst>
            <pc:docMk/>
            <pc:sldMk cId="3754787171" sldId="340"/>
            <ac:spMk id="58" creationId="{5F0374DE-965F-8A1E-B86A-5F8ACFDB48B8}"/>
          </ac:spMkLst>
        </pc:spChg>
        <pc:spChg chg="mod">
          <ac:chgData name="松山 ファミリー" userId="9fadbf8cd42e59b5" providerId="LiveId" clId="{3C65417A-0A06-8542-9274-EBC4531EBFA6}" dt="2023-02-09T11:58:29.636" v="858"/>
          <ac:spMkLst>
            <pc:docMk/>
            <pc:sldMk cId="3754787171" sldId="340"/>
            <ac:spMk id="59" creationId="{408E3E98-B0A0-0D2B-2BF8-89840C07EF19}"/>
          </ac:spMkLst>
        </pc:spChg>
        <pc:spChg chg="mod">
          <ac:chgData name="松山 ファミリー" userId="9fadbf8cd42e59b5" providerId="LiveId" clId="{3C65417A-0A06-8542-9274-EBC4531EBFA6}" dt="2023-02-09T11:58:29.636" v="858"/>
          <ac:spMkLst>
            <pc:docMk/>
            <pc:sldMk cId="3754787171" sldId="340"/>
            <ac:spMk id="60" creationId="{3BAF7BA7-F873-A71D-9EDE-11E3A7A8E1B6}"/>
          </ac:spMkLst>
        </pc:spChg>
        <pc:spChg chg="mod">
          <ac:chgData name="松山 ファミリー" userId="9fadbf8cd42e59b5" providerId="LiveId" clId="{3C65417A-0A06-8542-9274-EBC4531EBFA6}" dt="2023-02-09T11:58:29.636" v="858"/>
          <ac:spMkLst>
            <pc:docMk/>
            <pc:sldMk cId="3754787171" sldId="340"/>
            <ac:spMk id="61" creationId="{A41EF745-F25A-D099-EDEE-E39C4CD9F4EE}"/>
          </ac:spMkLst>
        </pc:spChg>
        <pc:spChg chg="mod">
          <ac:chgData name="松山 ファミリー" userId="9fadbf8cd42e59b5" providerId="LiveId" clId="{3C65417A-0A06-8542-9274-EBC4531EBFA6}" dt="2023-02-09T11:58:29.636" v="858"/>
          <ac:spMkLst>
            <pc:docMk/>
            <pc:sldMk cId="3754787171" sldId="340"/>
            <ac:spMk id="62" creationId="{001F1C87-9816-7191-1328-1E1D19898B04}"/>
          </ac:spMkLst>
        </pc:spChg>
        <pc:spChg chg="mod">
          <ac:chgData name="松山 ファミリー" userId="9fadbf8cd42e59b5" providerId="LiveId" clId="{3C65417A-0A06-8542-9274-EBC4531EBFA6}" dt="2023-02-09T11:58:29.636" v="858"/>
          <ac:spMkLst>
            <pc:docMk/>
            <pc:sldMk cId="3754787171" sldId="340"/>
            <ac:spMk id="63" creationId="{C0312078-BC34-3E62-93CA-639E3FD804EB}"/>
          </ac:spMkLst>
        </pc:spChg>
        <pc:spChg chg="mod">
          <ac:chgData name="松山 ファミリー" userId="9fadbf8cd42e59b5" providerId="LiveId" clId="{3C65417A-0A06-8542-9274-EBC4531EBFA6}" dt="2023-02-09T11:58:29.636" v="858"/>
          <ac:spMkLst>
            <pc:docMk/>
            <pc:sldMk cId="3754787171" sldId="340"/>
            <ac:spMk id="67" creationId="{E7933225-CCEA-3A59-D76A-6E2D752C5CD8}"/>
          </ac:spMkLst>
        </pc:spChg>
        <pc:spChg chg="mod">
          <ac:chgData name="松山 ファミリー" userId="9fadbf8cd42e59b5" providerId="LiveId" clId="{3C65417A-0A06-8542-9274-EBC4531EBFA6}" dt="2023-02-09T11:58:29.636" v="858"/>
          <ac:spMkLst>
            <pc:docMk/>
            <pc:sldMk cId="3754787171" sldId="340"/>
            <ac:spMk id="68" creationId="{96B5BA08-6D4F-DEF2-A143-9849761BB3F5}"/>
          </ac:spMkLst>
        </pc:spChg>
        <pc:spChg chg="mod">
          <ac:chgData name="松山 ファミリー" userId="9fadbf8cd42e59b5" providerId="LiveId" clId="{3C65417A-0A06-8542-9274-EBC4531EBFA6}" dt="2023-02-09T11:58:29.636" v="858"/>
          <ac:spMkLst>
            <pc:docMk/>
            <pc:sldMk cId="3754787171" sldId="340"/>
            <ac:spMk id="70" creationId="{F24995F4-CDC1-AF49-EB7E-98B8297C74BE}"/>
          </ac:spMkLst>
        </pc:spChg>
        <pc:spChg chg="mod">
          <ac:chgData name="松山 ファミリー" userId="9fadbf8cd42e59b5" providerId="LiveId" clId="{3C65417A-0A06-8542-9274-EBC4531EBFA6}" dt="2023-02-09T11:58:29.636" v="858"/>
          <ac:spMkLst>
            <pc:docMk/>
            <pc:sldMk cId="3754787171" sldId="340"/>
            <ac:spMk id="71" creationId="{DA38E6A8-48E6-B350-E945-1425237DBF52}"/>
          </ac:spMkLst>
        </pc:spChg>
        <pc:spChg chg="mod">
          <ac:chgData name="松山 ファミリー" userId="9fadbf8cd42e59b5" providerId="LiveId" clId="{3C65417A-0A06-8542-9274-EBC4531EBFA6}" dt="2023-02-09T11:58:29.636" v="858"/>
          <ac:spMkLst>
            <pc:docMk/>
            <pc:sldMk cId="3754787171" sldId="340"/>
            <ac:spMk id="72" creationId="{024D85D3-AB23-C0C6-7330-33CDBCDE0595}"/>
          </ac:spMkLst>
        </pc:spChg>
        <pc:spChg chg="add mod">
          <ac:chgData name="松山 ファミリー" userId="9fadbf8cd42e59b5" providerId="LiveId" clId="{3C65417A-0A06-8542-9274-EBC4531EBFA6}" dt="2023-02-09T11:58:29.636" v="858"/>
          <ac:spMkLst>
            <pc:docMk/>
            <pc:sldMk cId="3754787171" sldId="340"/>
            <ac:spMk id="73" creationId="{2934DC7F-3DF7-4942-C0FB-08F586A1ECBB}"/>
          </ac:spMkLst>
        </pc:spChg>
        <pc:grpChg chg="add del mod">
          <ac:chgData name="松山 ファミリー" userId="9fadbf8cd42e59b5" providerId="LiveId" clId="{3C65417A-0A06-8542-9274-EBC4531EBFA6}" dt="2023-02-09T11:58:09.451" v="855" actId="478"/>
          <ac:grpSpMkLst>
            <pc:docMk/>
            <pc:sldMk cId="3754787171" sldId="340"/>
            <ac:grpSpMk id="7" creationId="{A91FA50B-6BF6-F4F4-45BA-25A41CDB608E}"/>
          </ac:grpSpMkLst>
        </pc:grpChg>
        <pc:grpChg chg="add del mod">
          <ac:chgData name="松山 ファミリー" userId="9fadbf8cd42e59b5" providerId="LiveId" clId="{3C65417A-0A06-8542-9274-EBC4531EBFA6}" dt="2023-02-09T11:58:12.022" v="857"/>
          <ac:grpSpMkLst>
            <pc:docMk/>
            <pc:sldMk cId="3754787171" sldId="340"/>
            <ac:grpSpMk id="8" creationId="{5CC1482C-4213-CC77-A0A6-E44B5100FC8B}"/>
          </ac:grpSpMkLst>
        </pc:grpChg>
        <pc:grpChg chg="mod">
          <ac:chgData name="松山 ファミリー" userId="9fadbf8cd42e59b5" providerId="LiveId" clId="{3C65417A-0A06-8542-9274-EBC4531EBFA6}" dt="2023-02-09T11:58:10.415" v="856"/>
          <ac:grpSpMkLst>
            <pc:docMk/>
            <pc:sldMk cId="3754787171" sldId="340"/>
            <ac:grpSpMk id="9" creationId="{C3D1BD8A-2041-D3D8-6420-EE8835ABA602}"/>
          </ac:grpSpMkLst>
        </pc:grpChg>
        <pc:grpChg chg="mod">
          <ac:chgData name="松山 ファミリー" userId="9fadbf8cd42e59b5" providerId="LiveId" clId="{3C65417A-0A06-8542-9274-EBC4531EBFA6}" dt="2023-02-09T11:58:10.415" v="856"/>
          <ac:grpSpMkLst>
            <pc:docMk/>
            <pc:sldMk cId="3754787171" sldId="340"/>
            <ac:grpSpMk id="12" creationId="{D8EAE207-ED9E-D0EE-6A16-219EDFD47321}"/>
          </ac:grpSpMkLst>
        </pc:grpChg>
        <pc:grpChg chg="mod">
          <ac:chgData name="松山 ファミリー" userId="9fadbf8cd42e59b5" providerId="LiveId" clId="{3C65417A-0A06-8542-9274-EBC4531EBFA6}" dt="2023-02-09T11:58:10.415" v="856"/>
          <ac:grpSpMkLst>
            <pc:docMk/>
            <pc:sldMk cId="3754787171" sldId="340"/>
            <ac:grpSpMk id="13" creationId="{0B5DAFF6-CFD5-DA8D-95D4-8328545FE276}"/>
          </ac:grpSpMkLst>
        </pc:grpChg>
        <pc:grpChg chg="add mod">
          <ac:chgData name="松山 ファミリー" userId="9fadbf8cd42e59b5" providerId="LiveId" clId="{3C65417A-0A06-8542-9274-EBC4531EBFA6}" dt="2023-02-09T11:58:29.636" v="858"/>
          <ac:grpSpMkLst>
            <pc:docMk/>
            <pc:sldMk cId="3754787171" sldId="340"/>
            <ac:grpSpMk id="26" creationId="{F246113B-7BD5-C6AB-B643-4512645D57AD}"/>
          </ac:grpSpMkLst>
        </pc:grpChg>
        <pc:grpChg chg="mod">
          <ac:chgData name="松山 ファミリー" userId="9fadbf8cd42e59b5" providerId="LiveId" clId="{3C65417A-0A06-8542-9274-EBC4531EBFA6}" dt="2023-02-09T11:58:29.636" v="858"/>
          <ac:grpSpMkLst>
            <pc:docMk/>
            <pc:sldMk cId="3754787171" sldId="340"/>
            <ac:grpSpMk id="27" creationId="{043C01B7-099C-A6B2-68A2-1E0E07CCE15E}"/>
          </ac:grpSpMkLst>
        </pc:grpChg>
        <pc:grpChg chg="mod">
          <ac:chgData name="松山 ファミリー" userId="9fadbf8cd42e59b5" providerId="LiveId" clId="{3C65417A-0A06-8542-9274-EBC4531EBFA6}" dt="2023-02-09T11:58:29.636" v="858"/>
          <ac:grpSpMkLst>
            <pc:docMk/>
            <pc:sldMk cId="3754787171" sldId="340"/>
            <ac:grpSpMk id="30" creationId="{2719A4C7-2863-CC17-7F65-0FA860327ECB}"/>
          </ac:grpSpMkLst>
        </pc:grpChg>
        <pc:grpChg chg="mod">
          <ac:chgData name="松山 ファミリー" userId="9fadbf8cd42e59b5" providerId="LiveId" clId="{3C65417A-0A06-8542-9274-EBC4531EBFA6}" dt="2023-02-09T11:58:29.636" v="858"/>
          <ac:grpSpMkLst>
            <pc:docMk/>
            <pc:sldMk cId="3754787171" sldId="340"/>
            <ac:grpSpMk id="31" creationId="{40E2A768-E179-D57C-0CC2-AB61C48D585A}"/>
          </ac:grpSpMkLst>
        </pc:grpChg>
        <pc:grpChg chg="add mod">
          <ac:chgData name="松山 ファミリー" userId="9fadbf8cd42e59b5" providerId="LiveId" clId="{3C65417A-0A06-8542-9274-EBC4531EBFA6}" dt="2023-02-09T11:58:29.636" v="858"/>
          <ac:grpSpMkLst>
            <pc:docMk/>
            <pc:sldMk cId="3754787171" sldId="340"/>
            <ac:grpSpMk id="44" creationId="{051421AC-3735-5552-BBC7-E93871F0FF3A}"/>
          </ac:grpSpMkLst>
        </pc:grpChg>
        <pc:grpChg chg="mod">
          <ac:chgData name="松山 ファミリー" userId="9fadbf8cd42e59b5" providerId="LiveId" clId="{3C65417A-0A06-8542-9274-EBC4531EBFA6}" dt="2023-02-09T11:58:29.636" v="858"/>
          <ac:grpSpMkLst>
            <pc:docMk/>
            <pc:sldMk cId="3754787171" sldId="340"/>
            <ac:grpSpMk id="45" creationId="{A7883E54-6157-13A2-5A5E-3C5A155CACCC}"/>
          </ac:grpSpMkLst>
        </pc:grpChg>
        <pc:grpChg chg="mod">
          <ac:chgData name="松山 ファミリー" userId="9fadbf8cd42e59b5" providerId="LiveId" clId="{3C65417A-0A06-8542-9274-EBC4531EBFA6}" dt="2023-02-09T11:58:29.636" v="858"/>
          <ac:grpSpMkLst>
            <pc:docMk/>
            <pc:sldMk cId="3754787171" sldId="340"/>
            <ac:grpSpMk id="46" creationId="{A0434A0D-7229-7B7D-D66B-16A925BC2416}"/>
          </ac:grpSpMkLst>
        </pc:grpChg>
        <pc:grpChg chg="mod">
          <ac:chgData name="松山 ファミリー" userId="9fadbf8cd42e59b5" providerId="LiveId" clId="{3C65417A-0A06-8542-9274-EBC4531EBFA6}" dt="2023-02-09T11:58:29.636" v="858"/>
          <ac:grpSpMkLst>
            <pc:docMk/>
            <pc:sldMk cId="3754787171" sldId="340"/>
            <ac:grpSpMk id="47" creationId="{DBD58EE2-AC7C-9375-4323-EDCA71C1BDA8}"/>
          </ac:grpSpMkLst>
        </pc:grpChg>
        <pc:grpChg chg="mod">
          <ac:chgData name="松山 ファミリー" userId="9fadbf8cd42e59b5" providerId="LiveId" clId="{3C65417A-0A06-8542-9274-EBC4531EBFA6}" dt="2023-02-09T11:58:29.636" v="858"/>
          <ac:grpSpMkLst>
            <pc:docMk/>
            <pc:sldMk cId="3754787171" sldId="340"/>
            <ac:grpSpMk id="50" creationId="{92BEF00E-63C6-D502-E9AF-5D8A794A2B06}"/>
          </ac:grpSpMkLst>
        </pc:grpChg>
        <pc:grpChg chg="mod">
          <ac:chgData name="松山 ファミリー" userId="9fadbf8cd42e59b5" providerId="LiveId" clId="{3C65417A-0A06-8542-9274-EBC4531EBFA6}" dt="2023-02-09T11:58:29.636" v="858"/>
          <ac:grpSpMkLst>
            <pc:docMk/>
            <pc:sldMk cId="3754787171" sldId="340"/>
            <ac:grpSpMk id="51" creationId="{1F394861-951E-B579-060C-73E2981130DF}"/>
          </ac:grpSpMkLst>
        </pc:grpChg>
        <pc:grpChg chg="add mod">
          <ac:chgData name="松山 ファミリー" userId="9fadbf8cd42e59b5" providerId="LiveId" clId="{3C65417A-0A06-8542-9274-EBC4531EBFA6}" dt="2023-02-09T11:58:29.636" v="858"/>
          <ac:grpSpMkLst>
            <pc:docMk/>
            <pc:sldMk cId="3754787171" sldId="340"/>
            <ac:grpSpMk id="64" creationId="{4850AD49-01F3-70B0-A593-E9A5D785978B}"/>
          </ac:grpSpMkLst>
        </pc:grpChg>
        <pc:grpChg chg="mod">
          <ac:chgData name="松山 ファミリー" userId="9fadbf8cd42e59b5" providerId="LiveId" clId="{3C65417A-0A06-8542-9274-EBC4531EBFA6}" dt="2023-02-09T11:58:29.636" v="858"/>
          <ac:grpSpMkLst>
            <pc:docMk/>
            <pc:sldMk cId="3754787171" sldId="340"/>
            <ac:grpSpMk id="65" creationId="{9E693968-B708-0637-8996-5D2FAAB29DB6}"/>
          </ac:grpSpMkLst>
        </pc:grpChg>
        <pc:grpChg chg="mod">
          <ac:chgData name="松山 ファミリー" userId="9fadbf8cd42e59b5" providerId="LiveId" clId="{3C65417A-0A06-8542-9274-EBC4531EBFA6}" dt="2023-02-09T11:58:29.636" v="858"/>
          <ac:grpSpMkLst>
            <pc:docMk/>
            <pc:sldMk cId="3754787171" sldId="340"/>
            <ac:grpSpMk id="66" creationId="{7067E143-CB9C-3449-010E-480A81E36552}"/>
          </ac:grpSpMkLst>
        </pc:grpChg>
        <pc:grpChg chg="mod">
          <ac:chgData name="松山 ファミリー" userId="9fadbf8cd42e59b5" providerId="LiveId" clId="{3C65417A-0A06-8542-9274-EBC4531EBFA6}" dt="2023-02-09T11:58:29.636" v="858"/>
          <ac:grpSpMkLst>
            <pc:docMk/>
            <pc:sldMk cId="3754787171" sldId="340"/>
            <ac:grpSpMk id="69" creationId="{D28E355E-E4ED-ECD2-A9DA-EFF6A4EADCD6}"/>
          </ac:grpSpMkLst>
        </pc:grpChg>
        <pc:picChg chg="add mod">
          <ac:chgData name="松山 ファミリー" userId="9fadbf8cd42e59b5" providerId="LiveId" clId="{3C65417A-0A06-8542-9274-EBC4531EBFA6}" dt="2023-02-09T11:52:02.973" v="852" actId="1076"/>
          <ac:picMkLst>
            <pc:docMk/>
            <pc:sldMk cId="3754787171" sldId="340"/>
            <ac:picMk id="5" creationId="{6AB1682D-7E38-2056-E88A-1F764305FCF8}"/>
          </ac:picMkLst>
        </pc:picChg>
        <pc:picChg chg="mod">
          <ac:chgData name="松山 ファミリー" userId="9fadbf8cd42e59b5" providerId="LiveId" clId="{3C65417A-0A06-8542-9274-EBC4531EBFA6}" dt="2023-02-09T11:58:10.415" v="856"/>
          <ac:picMkLst>
            <pc:docMk/>
            <pc:sldMk cId="3754787171" sldId="340"/>
            <ac:picMk id="20" creationId="{1A09BC42-E78B-FA9C-3BDF-6F5944F93BCE}"/>
          </ac:picMkLst>
        </pc:picChg>
        <pc:picChg chg="mod">
          <ac:chgData name="松山 ファミリー" userId="9fadbf8cd42e59b5" providerId="LiveId" clId="{3C65417A-0A06-8542-9274-EBC4531EBFA6}" dt="2023-02-09T11:58:10.415" v="856"/>
          <ac:picMkLst>
            <pc:docMk/>
            <pc:sldMk cId="3754787171" sldId="340"/>
            <ac:picMk id="24" creationId="{CB3E83C8-29AE-B252-2D05-6EE97FF0851A}"/>
          </ac:picMkLst>
        </pc:picChg>
        <pc:picChg chg="mod">
          <ac:chgData name="松山 ファミリー" userId="9fadbf8cd42e59b5" providerId="LiveId" clId="{3C65417A-0A06-8542-9274-EBC4531EBFA6}" dt="2023-02-09T11:58:29.636" v="858"/>
          <ac:picMkLst>
            <pc:docMk/>
            <pc:sldMk cId="3754787171" sldId="340"/>
            <ac:picMk id="38" creationId="{6CC74E56-8240-0B33-81DD-F353B528195A}"/>
          </ac:picMkLst>
        </pc:picChg>
        <pc:picChg chg="mod">
          <ac:chgData name="松山 ファミリー" userId="9fadbf8cd42e59b5" providerId="LiveId" clId="{3C65417A-0A06-8542-9274-EBC4531EBFA6}" dt="2023-02-09T11:58:29.636" v="858"/>
          <ac:picMkLst>
            <pc:docMk/>
            <pc:sldMk cId="3754787171" sldId="340"/>
            <ac:picMk id="42" creationId="{C93C76A8-3DE9-ED5F-2373-B9801EAA9E94}"/>
          </ac:picMkLst>
        </pc:picChg>
      </pc:sldChg>
      <pc:sldChg chg="delSp mod ord">
        <pc:chgData name="松山 ファミリー" userId="9fadbf8cd42e59b5" providerId="LiveId" clId="{3C65417A-0A06-8542-9274-EBC4531EBFA6}" dt="2023-02-09T12:04:31.715" v="881" actId="478"/>
        <pc:sldMkLst>
          <pc:docMk/>
          <pc:sldMk cId="3711080238" sldId="345"/>
        </pc:sldMkLst>
        <pc:picChg chg="del">
          <ac:chgData name="松山 ファミリー" userId="9fadbf8cd42e59b5" providerId="LiveId" clId="{3C65417A-0A06-8542-9274-EBC4531EBFA6}" dt="2023-02-09T12:04:30.309" v="880" actId="478"/>
          <ac:picMkLst>
            <pc:docMk/>
            <pc:sldMk cId="3711080238" sldId="345"/>
            <ac:picMk id="7" creationId="{D018A320-FDC0-05F8-390C-898624AA2169}"/>
          </ac:picMkLst>
        </pc:picChg>
        <pc:picChg chg="del">
          <ac:chgData name="松山 ファミリー" userId="9fadbf8cd42e59b5" providerId="LiveId" clId="{3C65417A-0A06-8542-9274-EBC4531EBFA6}" dt="2023-02-09T12:04:31.715" v="881" actId="478"/>
          <ac:picMkLst>
            <pc:docMk/>
            <pc:sldMk cId="3711080238" sldId="345"/>
            <ac:picMk id="12" creationId="{CB52FA2B-44BE-FC9D-C75C-638EDA09FA00}"/>
          </ac:picMkLst>
        </pc:picChg>
      </pc:sldChg>
      <pc:sldChg chg="ord">
        <pc:chgData name="松山 ファミリー" userId="9fadbf8cd42e59b5" providerId="LiveId" clId="{3C65417A-0A06-8542-9274-EBC4531EBFA6}" dt="2023-02-09T12:02:02.473" v="870" actId="20578"/>
        <pc:sldMkLst>
          <pc:docMk/>
          <pc:sldMk cId="3334296422" sldId="346"/>
        </pc:sldMkLst>
      </pc:sldChg>
      <pc:sldChg chg="add">
        <pc:chgData name="松山 ファミリー" userId="9fadbf8cd42e59b5" providerId="LiveId" clId="{3C65417A-0A06-8542-9274-EBC4531EBFA6}" dt="2023-02-09T12:04:22.075" v="879"/>
        <pc:sldMkLst>
          <pc:docMk/>
          <pc:sldMk cId="2875911510" sldId="351"/>
        </pc:sldMkLst>
      </pc:sldChg>
      <pc:sldChg chg="add del">
        <pc:chgData name="松山 ファミリー" userId="9fadbf8cd42e59b5" providerId="LiveId" clId="{3C65417A-0A06-8542-9274-EBC4531EBFA6}" dt="2023-02-09T12:00:02.109" v="863"/>
        <pc:sldMkLst>
          <pc:docMk/>
          <pc:sldMk cId="3978530496" sldId="351"/>
        </pc:sldMkLst>
      </pc:sldChg>
      <pc:sldChg chg="add del">
        <pc:chgData name="松山 ファミリー" userId="9fadbf8cd42e59b5" providerId="LiveId" clId="{3C65417A-0A06-8542-9274-EBC4531EBFA6}" dt="2023-02-09T12:06:07.083" v="913"/>
        <pc:sldMkLst>
          <pc:docMk/>
          <pc:sldMk cId="1351104994" sldId="352"/>
        </pc:sldMkLst>
      </pc:sldChg>
      <pc:sldChg chg="addSp delSp modSp add mod">
        <pc:chgData name="松山 ファミリー" userId="9fadbf8cd42e59b5" providerId="LiveId" clId="{3C65417A-0A06-8542-9274-EBC4531EBFA6}" dt="2023-02-09T12:28:05.190" v="1024" actId="478"/>
        <pc:sldMkLst>
          <pc:docMk/>
          <pc:sldMk cId="3898444061" sldId="352"/>
        </pc:sldMkLst>
        <pc:spChg chg="del">
          <ac:chgData name="松山 ファミリー" userId="9fadbf8cd42e59b5" providerId="LiveId" clId="{3C65417A-0A06-8542-9274-EBC4531EBFA6}" dt="2023-02-09T12:06:17.989" v="915" actId="478"/>
          <ac:spMkLst>
            <pc:docMk/>
            <pc:sldMk cId="3898444061" sldId="352"/>
            <ac:spMk id="16" creationId="{8AF17B88-B94F-DBA3-7016-482CF113B53A}"/>
          </ac:spMkLst>
        </pc:spChg>
        <pc:spChg chg="mod">
          <ac:chgData name="松山 ファミリー" userId="9fadbf8cd42e59b5" providerId="LiveId" clId="{3C65417A-0A06-8542-9274-EBC4531EBFA6}" dt="2023-02-09T12:06:36.674" v="918" actId="1076"/>
          <ac:spMkLst>
            <pc:docMk/>
            <pc:sldMk cId="3898444061" sldId="352"/>
            <ac:spMk id="38" creationId="{1638E8DA-1671-AD34-01BD-68D428DCDA03}"/>
          </ac:spMkLst>
        </pc:spChg>
        <pc:spChg chg="mod">
          <ac:chgData name="松山 ファミリー" userId="9fadbf8cd42e59b5" providerId="LiveId" clId="{3C65417A-0A06-8542-9274-EBC4531EBFA6}" dt="2023-02-09T12:06:36.674" v="918" actId="1076"/>
          <ac:spMkLst>
            <pc:docMk/>
            <pc:sldMk cId="3898444061" sldId="352"/>
            <ac:spMk id="40" creationId="{60219504-F6B2-A4DF-0471-F646E0EDE3BF}"/>
          </ac:spMkLst>
        </pc:spChg>
        <pc:spChg chg="mod">
          <ac:chgData name="松山 ファミリー" userId="9fadbf8cd42e59b5" providerId="LiveId" clId="{3C65417A-0A06-8542-9274-EBC4531EBFA6}" dt="2023-02-09T12:06:36.674" v="918" actId="1076"/>
          <ac:spMkLst>
            <pc:docMk/>
            <pc:sldMk cId="3898444061" sldId="352"/>
            <ac:spMk id="43" creationId="{E92BE52E-08D4-7995-3C80-F7B42DBC791D}"/>
          </ac:spMkLst>
        </pc:spChg>
        <pc:spChg chg="mod">
          <ac:chgData name="松山 ファミリー" userId="9fadbf8cd42e59b5" providerId="LiveId" clId="{3C65417A-0A06-8542-9274-EBC4531EBFA6}" dt="2023-02-09T12:06:36.674" v="918" actId="1076"/>
          <ac:spMkLst>
            <pc:docMk/>
            <pc:sldMk cId="3898444061" sldId="352"/>
            <ac:spMk id="44" creationId="{F5661808-035B-AE81-6252-1ED4A1B3BB2E}"/>
          </ac:spMkLst>
        </pc:spChg>
        <pc:spChg chg="mod">
          <ac:chgData name="松山 ファミリー" userId="9fadbf8cd42e59b5" providerId="LiveId" clId="{3C65417A-0A06-8542-9274-EBC4531EBFA6}" dt="2023-02-09T12:06:36.674" v="918" actId="1076"/>
          <ac:spMkLst>
            <pc:docMk/>
            <pc:sldMk cId="3898444061" sldId="352"/>
            <ac:spMk id="46" creationId="{EBF1A520-5B4B-DD4F-6A23-415352A8C160}"/>
          </ac:spMkLst>
        </pc:spChg>
        <pc:spChg chg="mod">
          <ac:chgData name="松山 ファミリー" userId="9fadbf8cd42e59b5" providerId="LiveId" clId="{3C65417A-0A06-8542-9274-EBC4531EBFA6}" dt="2023-02-09T12:06:36.674" v="918" actId="1076"/>
          <ac:spMkLst>
            <pc:docMk/>
            <pc:sldMk cId="3898444061" sldId="352"/>
            <ac:spMk id="47" creationId="{6936F135-5598-8ED1-0F77-8C161D3DDB5C}"/>
          </ac:spMkLst>
        </pc:spChg>
        <pc:spChg chg="mod">
          <ac:chgData name="松山 ファミリー" userId="9fadbf8cd42e59b5" providerId="LiveId" clId="{3C65417A-0A06-8542-9274-EBC4531EBFA6}" dt="2023-02-09T12:06:36.674" v="918" actId="1076"/>
          <ac:spMkLst>
            <pc:docMk/>
            <pc:sldMk cId="3898444061" sldId="352"/>
            <ac:spMk id="48" creationId="{C414558B-6E73-D858-B30A-E3398061F04A}"/>
          </ac:spMkLst>
        </pc:spChg>
        <pc:spChg chg="mod">
          <ac:chgData name="松山 ファミリー" userId="9fadbf8cd42e59b5" providerId="LiveId" clId="{3C65417A-0A06-8542-9274-EBC4531EBFA6}" dt="2023-02-09T12:06:36.674" v="918" actId="1076"/>
          <ac:spMkLst>
            <pc:docMk/>
            <pc:sldMk cId="3898444061" sldId="352"/>
            <ac:spMk id="51" creationId="{F0896836-65CB-CB3E-AB80-AE8A38B6C7F5}"/>
          </ac:spMkLst>
        </pc:spChg>
        <pc:spChg chg="mod">
          <ac:chgData name="松山 ファミリー" userId="9fadbf8cd42e59b5" providerId="LiveId" clId="{3C65417A-0A06-8542-9274-EBC4531EBFA6}" dt="2023-02-09T12:06:36.674" v="918" actId="1076"/>
          <ac:spMkLst>
            <pc:docMk/>
            <pc:sldMk cId="3898444061" sldId="352"/>
            <ac:spMk id="53" creationId="{A6783A3F-F943-2CB9-F73B-0D8515CAC386}"/>
          </ac:spMkLst>
        </pc:spChg>
        <pc:spChg chg="mod">
          <ac:chgData name="松山 ファミリー" userId="9fadbf8cd42e59b5" providerId="LiveId" clId="{3C65417A-0A06-8542-9274-EBC4531EBFA6}" dt="2023-02-09T12:06:36.674" v="918" actId="1076"/>
          <ac:spMkLst>
            <pc:docMk/>
            <pc:sldMk cId="3898444061" sldId="352"/>
            <ac:spMk id="56" creationId="{5E0A4032-719A-E3FF-796C-4D016477DB72}"/>
          </ac:spMkLst>
        </pc:spChg>
        <pc:spChg chg="mod">
          <ac:chgData name="松山 ファミリー" userId="9fadbf8cd42e59b5" providerId="LiveId" clId="{3C65417A-0A06-8542-9274-EBC4531EBFA6}" dt="2023-02-09T12:06:36.674" v="918" actId="1076"/>
          <ac:spMkLst>
            <pc:docMk/>
            <pc:sldMk cId="3898444061" sldId="352"/>
            <ac:spMk id="57" creationId="{A58EB89B-0AB4-4242-BEE6-DAFA711BDB4A}"/>
          </ac:spMkLst>
        </pc:spChg>
        <pc:spChg chg="mod">
          <ac:chgData name="松山 ファミリー" userId="9fadbf8cd42e59b5" providerId="LiveId" clId="{3C65417A-0A06-8542-9274-EBC4531EBFA6}" dt="2023-02-09T12:06:36.674" v="918" actId="1076"/>
          <ac:spMkLst>
            <pc:docMk/>
            <pc:sldMk cId="3898444061" sldId="352"/>
            <ac:spMk id="66" creationId="{9114C425-65AC-7E28-A757-315AC51E7844}"/>
          </ac:spMkLst>
        </pc:spChg>
        <pc:spChg chg="add del mod">
          <ac:chgData name="松山 ファミリー" userId="9fadbf8cd42e59b5" providerId="LiveId" clId="{3C65417A-0A06-8542-9274-EBC4531EBFA6}" dt="2023-02-09T12:06:38.035" v="919"/>
          <ac:spMkLst>
            <pc:docMk/>
            <pc:sldMk cId="3898444061" sldId="352"/>
            <ac:spMk id="68" creationId="{55BF8B59-E734-BF81-40EE-D772FF1F44B3}"/>
          </ac:spMkLst>
        </pc:spChg>
        <pc:spChg chg="add del mod">
          <ac:chgData name="松山 ファミリー" userId="9fadbf8cd42e59b5" providerId="LiveId" clId="{3C65417A-0A06-8542-9274-EBC4531EBFA6}" dt="2023-02-09T12:06:38.035" v="919"/>
          <ac:spMkLst>
            <pc:docMk/>
            <pc:sldMk cId="3898444061" sldId="352"/>
            <ac:spMk id="69" creationId="{E8F335B9-89B5-0D86-81CB-EB2FBED474EA}"/>
          </ac:spMkLst>
        </pc:spChg>
        <pc:spChg chg="mod">
          <ac:chgData name="松山 ファミリー" userId="9fadbf8cd42e59b5" providerId="LiveId" clId="{3C65417A-0A06-8542-9274-EBC4531EBFA6}" dt="2023-02-09T12:27:36.711" v="1017" actId="478"/>
          <ac:spMkLst>
            <pc:docMk/>
            <pc:sldMk cId="3898444061" sldId="352"/>
            <ac:spMk id="74" creationId="{319817EA-94B1-D573-67F3-812126B838F3}"/>
          </ac:spMkLst>
        </pc:spChg>
        <pc:spChg chg="mod">
          <ac:chgData name="松山 ファミリー" userId="9fadbf8cd42e59b5" providerId="LiveId" clId="{3C65417A-0A06-8542-9274-EBC4531EBFA6}" dt="2023-02-09T12:27:36.711" v="1017" actId="478"/>
          <ac:spMkLst>
            <pc:docMk/>
            <pc:sldMk cId="3898444061" sldId="352"/>
            <ac:spMk id="75" creationId="{0F51F54A-3BC1-5D89-31F3-23216BB9217C}"/>
          </ac:spMkLst>
        </pc:spChg>
        <pc:spChg chg="del mod">
          <ac:chgData name="松山 ファミリー" userId="9fadbf8cd42e59b5" providerId="LiveId" clId="{3C65417A-0A06-8542-9274-EBC4531EBFA6}" dt="2023-02-09T12:07:09.722" v="943" actId="478"/>
          <ac:spMkLst>
            <pc:docMk/>
            <pc:sldMk cId="3898444061" sldId="352"/>
            <ac:spMk id="82" creationId="{6A256DE2-FDFB-6962-D362-9E4E4321E239}"/>
          </ac:spMkLst>
        </pc:spChg>
        <pc:spChg chg="mod">
          <ac:chgData name="松山 ファミリー" userId="9fadbf8cd42e59b5" providerId="LiveId" clId="{3C65417A-0A06-8542-9274-EBC4531EBFA6}" dt="2023-02-09T12:27:36.711" v="1017" actId="478"/>
          <ac:spMkLst>
            <pc:docMk/>
            <pc:sldMk cId="3898444061" sldId="352"/>
            <ac:spMk id="83" creationId="{FA460D5B-4BD5-183A-D88C-36A41ED778F6}"/>
          </ac:spMkLst>
        </pc:spChg>
        <pc:spChg chg="del mod">
          <ac:chgData name="松山 ファミリー" userId="9fadbf8cd42e59b5" providerId="LiveId" clId="{3C65417A-0A06-8542-9274-EBC4531EBFA6}" dt="2023-02-09T12:28:05.190" v="1024" actId="478"/>
          <ac:spMkLst>
            <pc:docMk/>
            <pc:sldMk cId="3898444061" sldId="352"/>
            <ac:spMk id="88" creationId="{1FA8CEC5-DC8F-BF31-0BDE-AB0E3C3236AD}"/>
          </ac:spMkLst>
        </pc:spChg>
        <pc:spChg chg="mod">
          <ac:chgData name="松山 ファミリー" userId="9fadbf8cd42e59b5" providerId="LiveId" clId="{3C65417A-0A06-8542-9274-EBC4531EBFA6}" dt="2023-02-09T12:27:36.711" v="1017" actId="478"/>
          <ac:spMkLst>
            <pc:docMk/>
            <pc:sldMk cId="3898444061" sldId="352"/>
            <ac:spMk id="89" creationId="{7C9C5B37-88D1-5E79-43C8-75ED426DF9D9}"/>
          </ac:spMkLst>
        </pc:spChg>
        <pc:spChg chg="mod">
          <ac:chgData name="松山 ファミリー" userId="9fadbf8cd42e59b5" providerId="LiveId" clId="{3C65417A-0A06-8542-9274-EBC4531EBFA6}" dt="2023-02-09T12:27:36.711" v="1017" actId="478"/>
          <ac:spMkLst>
            <pc:docMk/>
            <pc:sldMk cId="3898444061" sldId="352"/>
            <ac:spMk id="90" creationId="{703E9A44-0EDF-6DD6-EEC8-37EC506EEC24}"/>
          </ac:spMkLst>
        </pc:spChg>
        <pc:spChg chg="del mod">
          <ac:chgData name="松山 ファミリー" userId="9fadbf8cd42e59b5" providerId="LiveId" clId="{3C65417A-0A06-8542-9274-EBC4531EBFA6}" dt="2023-02-09T12:27:38.218" v="1018" actId="478"/>
          <ac:spMkLst>
            <pc:docMk/>
            <pc:sldMk cId="3898444061" sldId="352"/>
            <ac:spMk id="92" creationId="{74881798-EF79-FEC0-CCE7-AB77D07B261B}"/>
          </ac:spMkLst>
        </pc:spChg>
        <pc:spChg chg="del mod">
          <ac:chgData name="松山 ファミリー" userId="9fadbf8cd42e59b5" providerId="LiveId" clId="{3C65417A-0A06-8542-9274-EBC4531EBFA6}" dt="2023-02-09T12:27:41.001" v="1019" actId="478"/>
          <ac:spMkLst>
            <pc:docMk/>
            <pc:sldMk cId="3898444061" sldId="352"/>
            <ac:spMk id="104" creationId="{E27C886B-0307-662B-3B1D-27337BEF23BC}"/>
          </ac:spMkLst>
        </pc:spChg>
        <pc:spChg chg="del mod">
          <ac:chgData name="松山 ファミリー" userId="9fadbf8cd42e59b5" providerId="LiveId" clId="{3C65417A-0A06-8542-9274-EBC4531EBFA6}" dt="2023-02-09T12:27:48.146" v="1021" actId="478"/>
          <ac:spMkLst>
            <pc:docMk/>
            <pc:sldMk cId="3898444061" sldId="352"/>
            <ac:spMk id="105" creationId="{DA080EA8-D6CD-9DFB-2E62-2EB4A5319667}"/>
          </ac:spMkLst>
        </pc:spChg>
        <pc:spChg chg="del mod">
          <ac:chgData name="松山 ファミリー" userId="9fadbf8cd42e59b5" providerId="LiveId" clId="{3C65417A-0A06-8542-9274-EBC4531EBFA6}" dt="2023-02-09T12:27:45.173" v="1020" actId="478"/>
          <ac:spMkLst>
            <pc:docMk/>
            <pc:sldMk cId="3898444061" sldId="352"/>
            <ac:spMk id="106" creationId="{1D647DC3-9A40-9DA8-63D9-6CE73F22B635}"/>
          </ac:spMkLst>
        </pc:spChg>
        <pc:spChg chg="mod">
          <ac:chgData name="松山 ファミリー" userId="9fadbf8cd42e59b5" providerId="LiveId" clId="{3C65417A-0A06-8542-9274-EBC4531EBFA6}" dt="2023-02-09T12:27:36.711" v="1017" actId="478"/>
          <ac:spMkLst>
            <pc:docMk/>
            <pc:sldMk cId="3898444061" sldId="352"/>
            <ac:spMk id="108" creationId="{A42F65B5-2EE3-9D82-F020-0EC756916CC1}"/>
          </ac:spMkLst>
        </pc:spChg>
        <pc:spChg chg="add mod">
          <ac:chgData name="松山 ファミリー" userId="9fadbf8cd42e59b5" providerId="LiveId" clId="{3C65417A-0A06-8542-9274-EBC4531EBFA6}" dt="2023-02-09T12:06:55.603" v="921" actId="1076"/>
          <ac:spMkLst>
            <pc:docMk/>
            <pc:sldMk cId="3898444061" sldId="352"/>
            <ac:spMk id="109" creationId="{FB924F43-E064-E25F-43A1-C5637B69A5C3}"/>
          </ac:spMkLst>
        </pc:spChg>
        <pc:spChg chg="mod">
          <ac:chgData name="松山 ファミリー" userId="9fadbf8cd42e59b5" providerId="LiveId" clId="{3C65417A-0A06-8542-9274-EBC4531EBFA6}" dt="2023-02-09T12:06:55.603" v="921" actId="1076"/>
          <ac:spMkLst>
            <pc:docMk/>
            <pc:sldMk cId="3898444061" sldId="352"/>
            <ac:spMk id="113" creationId="{34DCA54C-3317-E503-6DF5-24F19AA3B604}"/>
          </ac:spMkLst>
        </pc:spChg>
        <pc:spChg chg="mod">
          <ac:chgData name="松山 ファミリー" userId="9fadbf8cd42e59b5" providerId="LiveId" clId="{3C65417A-0A06-8542-9274-EBC4531EBFA6}" dt="2023-02-09T12:06:55.603" v="921" actId="1076"/>
          <ac:spMkLst>
            <pc:docMk/>
            <pc:sldMk cId="3898444061" sldId="352"/>
            <ac:spMk id="114" creationId="{CB3887DA-4CEA-0A34-6A79-49ACE27424BC}"/>
          </ac:spMkLst>
        </pc:spChg>
        <pc:spChg chg="mod">
          <ac:chgData name="松山 ファミリー" userId="9fadbf8cd42e59b5" providerId="LiveId" clId="{3C65417A-0A06-8542-9274-EBC4531EBFA6}" dt="2023-02-09T12:06:55.603" v="921" actId="1076"/>
          <ac:spMkLst>
            <pc:docMk/>
            <pc:sldMk cId="3898444061" sldId="352"/>
            <ac:spMk id="116" creationId="{82BBD07C-B9B9-2F79-9A7B-45D8DA4D7D19}"/>
          </ac:spMkLst>
        </pc:spChg>
        <pc:spChg chg="mod">
          <ac:chgData name="松山 ファミリー" userId="9fadbf8cd42e59b5" providerId="LiveId" clId="{3C65417A-0A06-8542-9274-EBC4531EBFA6}" dt="2023-02-09T12:06:55.603" v="921" actId="1076"/>
          <ac:spMkLst>
            <pc:docMk/>
            <pc:sldMk cId="3898444061" sldId="352"/>
            <ac:spMk id="117" creationId="{589EE569-8E82-F6B6-226A-1836C2DA1E86}"/>
          </ac:spMkLst>
        </pc:spChg>
        <pc:spChg chg="mod">
          <ac:chgData name="松山 ファミリー" userId="9fadbf8cd42e59b5" providerId="LiveId" clId="{3C65417A-0A06-8542-9274-EBC4531EBFA6}" dt="2023-02-09T12:06:55.603" v="921" actId="1076"/>
          <ac:spMkLst>
            <pc:docMk/>
            <pc:sldMk cId="3898444061" sldId="352"/>
            <ac:spMk id="118" creationId="{70D19677-5707-35F9-0C16-EF60C85E11B8}"/>
          </ac:spMkLst>
        </pc:spChg>
        <pc:spChg chg="add mod">
          <ac:chgData name="松山 ファミリー" userId="9fadbf8cd42e59b5" providerId="LiveId" clId="{3C65417A-0A06-8542-9274-EBC4531EBFA6}" dt="2023-02-09T12:06:55.603" v="921" actId="1076"/>
          <ac:spMkLst>
            <pc:docMk/>
            <pc:sldMk cId="3898444061" sldId="352"/>
            <ac:spMk id="119" creationId="{19245B7D-CA39-C92C-D968-05438E527BDC}"/>
          </ac:spMkLst>
        </pc:spChg>
        <pc:spChg chg="add del mod">
          <ac:chgData name="松山 ファミリー" userId="9fadbf8cd42e59b5" providerId="LiveId" clId="{3C65417A-0A06-8542-9274-EBC4531EBFA6}" dt="2023-02-09T12:13:33.698" v="1013" actId="478"/>
          <ac:spMkLst>
            <pc:docMk/>
            <pc:sldMk cId="3898444061" sldId="352"/>
            <ac:spMk id="121" creationId="{33FB4279-2C64-C34C-D73C-CF5F0D5CD61A}"/>
          </ac:spMkLst>
        </pc:spChg>
        <pc:spChg chg="mod topLvl">
          <ac:chgData name="松山 ファミリー" userId="9fadbf8cd42e59b5" providerId="LiveId" clId="{3C65417A-0A06-8542-9274-EBC4531EBFA6}" dt="2023-02-09T12:12:57.014" v="1008" actId="170"/>
          <ac:spMkLst>
            <pc:docMk/>
            <pc:sldMk cId="3898444061" sldId="352"/>
            <ac:spMk id="125" creationId="{A4C0061B-7AFA-7C48-EDDF-8648BE2BDA3C}"/>
          </ac:spMkLst>
        </pc:spChg>
        <pc:spChg chg="del mod topLvl">
          <ac:chgData name="松山 ファミリー" userId="9fadbf8cd42e59b5" providerId="LiveId" clId="{3C65417A-0A06-8542-9274-EBC4531EBFA6}" dt="2023-02-09T12:13:09.260" v="1011" actId="478"/>
          <ac:spMkLst>
            <pc:docMk/>
            <pc:sldMk cId="3898444061" sldId="352"/>
            <ac:spMk id="126" creationId="{C895827A-5EDE-2491-3AC6-DEE9EF804F45}"/>
          </ac:spMkLst>
        </pc:spChg>
        <pc:spChg chg="mod">
          <ac:chgData name="松山 ファミリー" userId="9fadbf8cd42e59b5" providerId="LiveId" clId="{3C65417A-0A06-8542-9274-EBC4531EBFA6}" dt="2023-02-09T12:07:17.372" v="944"/>
          <ac:spMkLst>
            <pc:docMk/>
            <pc:sldMk cId="3898444061" sldId="352"/>
            <ac:spMk id="128" creationId="{2C818EB8-E4F6-59F8-F752-A9F33E00C2B6}"/>
          </ac:spMkLst>
        </pc:spChg>
        <pc:spChg chg="mod">
          <ac:chgData name="松山 ファミリー" userId="9fadbf8cd42e59b5" providerId="LiveId" clId="{3C65417A-0A06-8542-9274-EBC4531EBFA6}" dt="2023-02-09T12:07:17.372" v="944"/>
          <ac:spMkLst>
            <pc:docMk/>
            <pc:sldMk cId="3898444061" sldId="352"/>
            <ac:spMk id="129" creationId="{0209AC4C-17FC-B593-9B8F-1B312E3E49DC}"/>
          </ac:spMkLst>
        </pc:spChg>
        <pc:spChg chg="mod">
          <ac:chgData name="松山 ファミリー" userId="9fadbf8cd42e59b5" providerId="LiveId" clId="{3C65417A-0A06-8542-9274-EBC4531EBFA6}" dt="2023-02-09T12:07:17.372" v="944"/>
          <ac:spMkLst>
            <pc:docMk/>
            <pc:sldMk cId="3898444061" sldId="352"/>
            <ac:spMk id="130" creationId="{A7EFB272-7151-8932-7275-A0D462994500}"/>
          </ac:spMkLst>
        </pc:spChg>
        <pc:spChg chg="add mod">
          <ac:chgData name="松山 ファミリー" userId="9fadbf8cd42e59b5" providerId="LiveId" clId="{3C65417A-0A06-8542-9274-EBC4531EBFA6}" dt="2023-02-09T12:10:50.746" v="981" actId="14100"/>
          <ac:spMkLst>
            <pc:docMk/>
            <pc:sldMk cId="3898444061" sldId="352"/>
            <ac:spMk id="131" creationId="{F8B2B77A-8478-455A-7977-A6F0DC7D7C2F}"/>
          </ac:spMkLst>
        </pc:spChg>
        <pc:spChg chg="add mod">
          <ac:chgData name="松山 ファミリー" userId="9fadbf8cd42e59b5" providerId="LiveId" clId="{3C65417A-0A06-8542-9274-EBC4531EBFA6}" dt="2023-02-09T12:13:05.739" v="1010" actId="14100"/>
          <ac:spMkLst>
            <pc:docMk/>
            <pc:sldMk cId="3898444061" sldId="352"/>
            <ac:spMk id="133" creationId="{46C7B176-A58B-A6DE-F62C-F6F4534D6FFA}"/>
          </ac:spMkLst>
        </pc:spChg>
        <pc:grpChg chg="add del mod">
          <ac:chgData name="松山 ファミリー" userId="9fadbf8cd42e59b5" providerId="LiveId" clId="{3C65417A-0A06-8542-9274-EBC4531EBFA6}" dt="2023-02-09T12:06:38.035" v="919"/>
          <ac:grpSpMkLst>
            <pc:docMk/>
            <pc:sldMk cId="3898444061" sldId="352"/>
            <ac:grpSpMk id="4" creationId="{2D0C35BE-9483-E7F6-0ABA-9C9B3B76A65F}"/>
          </ac:grpSpMkLst>
        </pc:grpChg>
        <pc:grpChg chg="mod">
          <ac:chgData name="松山 ファミリー" userId="9fadbf8cd42e59b5" providerId="LiveId" clId="{3C65417A-0A06-8542-9274-EBC4531EBFA6}" dt="2023-02-09T12:06:36.674" v="918" actId="1076"/>
          <ac:grpSpMkLst>
            <pc:docMk/>
            <pc:sldMk cId="3898444061" sldId="352"/>
            <ac:grpSpMk id="37" creationId="{FE822D19-38AF-C359-FD75-5A38BC7677B7}"/>
          </ac:grpSpMkLst>
        </pc:grpChg>
        <pc:grpChg chg="mod">
          <ac:chgData name="松山 ファミリー" userId="9fadbf8cd42e59b5" providerId="LiveId" clId="{3C65417A-0A06-8542-9274-EBC4531EBFA6}" dt="2023-02-09T12:06:36.674" v="918" actId="1076"/>
          <ac:grpSpMkLst>
            <pc:docMk/>
            <pc:sldMk cId="3898444061" sldId="352"/>
            <ac:grpSpMk id="41" creationId="{A6F5C4BF-C37D-C6BB-DDC2-B33A5ABC8D16}"/>
          </ac:grpSpMkLst>
        </pc:grpChg>
        <pc:grpChg chg="mod">
          <ac:chgData name="松山 ファミリー" userId="9fadbf8cd42e59b5" providerId="LiveId" clId="{3C65417A-0A06-8542-9274-EBC4531EBFA6}" dt="2023-02-09T12:06:36.674" v="918" actId="1076"/>
          <ac:grpSpMkLst>
            <pc:docMk/>
            <pc:sldMk cId="3898444061" sldId="352"/>
            <ac:grpSpMk id="42" creationId="{87774AEB-8B2A-6AAC-F27C-C2B9D2FA9CC6}"/>
          </ac:grpSpMkLst>
        </pc:grpChg>
        <pc:grpChg chg="add mod">
          <ac:chgData name="松山 ファミリー" userId="9fadbf8cd42e59b5" providerId="LiveId" clId="{3C65417A-0A06-8542-9274-EBC4531EBFA6}" dt="2023-02-09T12:27:36.711" v="1017" actId="478"/>
          <ac:grpSpMkLst>
            <pc:docMk/>
            <pc:sldMk cId="3898444061" sldId="352"/>
            <ac:grpSpMk id="72" creationId="{F61F61C6-11E5-5862-6634-6AA1AB1B0B09}"/>
          </ac:grpSpMkLst>
        </pc:grpChg>
        <pc:grpChg chg="mod">
          <ac:chgData name="松山 ファミリー" userId="9fadbf8cd42e59b5" providerId="LiveId" clId="{3C65417A-0A06-8542-9274-EBC4531EBFA6}" dt="2023-02-09T12:27:36.711" v="1017" actId="478"/>
          <ac:grpSpMkLst>
            <pc:docMk/>
            <pc:sldMk cId="3898444061" sldId="352"/>
            <ac:grpSpMk id="73" creationId="{40965AD6-DCEE-F0C2-30AF-5019ECBC242C}"/>
          </ac:grpSpMkLst>
        </pc:grpChg>
        <pc:grpChg chg="mod">
          <ac:chgData name="松山 ファミリー" userId="9fadbf8cd42e59b5" providerId="LiveId" clId="{3C65417A-0A06-8542-9274-EBC4531EBFA6}" dt="2023-02-09T12:27:36.711" v="1017" actId="478"/>
          <ac:grpSpMkLst>
            <pc:docMk/>
            <pc:sldMk cId="3898444061" sldId="352"/>
            <ac:grpSpMk id="76" creationId="{C6BDD8E0-B3B2-0485-89D9-C550E9BFFA5A}"/>
          </ac:grpSpMkLst>
        </pc:grpChg>
        <pc:grpChg chg="mod">
          <ac:chgData name="松山 ファミリー" userId="9fadbf8cd42e59b5" providerId="LiveId" clId="{3C65417A-0A06-8542-9274-EBC4531EBFA6}" dt="2023-02-09T12:27:36.711" v="1017" actId="478"/>
          <ac:grpSpMkLst>
            <pc:docMk/>
            <pc:sldMk cId="3898444061" sldId="352"/>
            <ac:grpSpMk id="80" creationId="{7B2D6EFB-25F3-D4D6-C7AA-86E0181D48A0}"/>
          </ac:grpSpMkLst>
        </pc:grpChg>
        <pc:grpChg chg="add mod">
          <ac:chgData name="松山 ファミリー" userId="9fadbf8cd42e59b5" providerId="LiveId" clId="{3C65417A-0A06-8542-9274-EBC4531EBFA6}" dt="2023-02-09T12:06:55.603" v="921" actId="1076"/>
          <ac:grpSpMkLst>
            <pc:docMk/>
            <pc:sldMk cId="3898444061" sldId="352"/>
            <ac:grpSpMk id="110" creationId="{53723B74-1189-6083-3150-70734D1DBC88}"/>
          </ac:grpSpMkLst>
        </pc:grpChg>
        <pc:grpChg chg="mod">
          <ac:chgData name="松山 ファミリー" userId="9fadbf8cd42e59b5" providerId="LiveId" clId="{3C65417A-0A06-8542-9274-EBC4531EBFA6}" dt="2023-02-09T12:06:55.603" v="921" actId="1076"/>
          <ac:grpSpMkLst>
            <pc:docMk/>
            <pc:sldMk cId="3898444061" sldId="352"/>
            <ac:grpSpMk id="111" creationId="{11400989-9AD1-6E42-7845-39C3159C8248}"/>
          </ac:grpSpMkLst>
        </pc:grpChg>
        <pc:grpChg chg="mod">
          <ac:chgData name="松山 ファミリー" userId="9fadbf8cd42e59b5" providerId="LiveId" clId="{3C65417A-0A06-8542-9274-EBC4531EBFA6}" dt="2023-02-09T12:06:55.603" v="921" actId="1076"/>
          <ac:grpSpMkLst>
            <pc:docMk/>
            <pc:sldMk cId="3898444061" sldId="352"/>
            <ac:grpSpMk id="112" creationId="{2E742969-845D-B055-B89F-4C362E2F0967}"/>
          </ac:grpSpMkLst>
        </pc:grpChg>
        <pc:grpChg chg="mod">
          <ac:chgData name="松山 ファミリー" userId="9fadbf8cd42e59b5" providerId="LiveId" clId="{3C65417A-0A06-8542-9274-EBC4531EBFA6}" dt="2023-02-09T12:06:55.603" v="921" actId="1076"/>
          <ac:grpSpMkLst>
            <pc:docMk/>
            <pc:sldMk cId="3898444061" sldId="352"/>
            <ac:grpSpMk id="115" creationId="{3D67B196-E155-DF27-B3EA-68A6803DBF8C}"/>
          </ac:grpSpMkLst>
        </pc:grpChg>
        <pc:grpChg chg="add del mod">
          <ac:chgData name="松山 ファミリー" userId="9fadbf8cd42e59b5" providerId="LiveId" clId="{3C65417A-0A06-8542-9274-EBC4531EBFA6}" dt="2023-02-09T12:12:43.648" v="1006" actId="165"/>
          <ac:grpSpMkLst>
            <pc:docMk/>
            <pc:sldMk cId="3898444061" sldId="352"/>
            <ac:grpSpMk id="122" creationId="{46931CD7-530E-7C0A-4A7E-776EA87E19E2}"/>
          </ac:grpSpMkLst>
        </pc:grpChg>
        <pc:grpChg chg="mod topLvl">
          <ac:chgData name="松山 ファミリー" userId="9fadbf8cd42e59b5" providerId="LiveId" clId="{3C65417A-0A06-8542-9274-EBC4531EBFA6}" dt="2023-02-09T12:12:43.648" v="1006" actId="165"/>
          <ac:grpSpMkLst>
            <pc:docMk/>
            <pc:sldMk cId="3898444061" sldId="352"/>
            <ac:grpSpMk id="123" creationId="{45C6B933-216A-0CE0-9B0C-4098687E4430}"/>
          </ac:grpSpMkLst>
        </pc:grpChg>
        <pc:grpChg chg="del mod topLvl">
          <ac:chgData name="松山 ファミリー" userId="9fadbf8cd42e59b5" providerId="LiveId" clId="{3C65417A-0A06-8542-9274-EBC4531EBFA6}" dt="2023-02-09T12:12:52.037" v="1007" actId="165"/>
          <ac:grpSpMkLst>
            <pc:docMk/>
            <pc:sldMk cId="3898444061" sldId="352"/>
            <ac:grpSpMk id="124" creationId="{0E791907-DAB3-AFF3-9FE7-EDFF00AE3867}"/>
          </ac:grpSpMkLst>
        </pc:grpChg>
        <pc:grpChg chg="mod">
          <ac:chgData name="松山 ファミリー" userId="9fadbf8cd42e59b5" providerId="LiveId" clId="{3C65417A-0A06-8542-9274-EBC4531EBFA6}" dt="2023-02-09T12:07:17.372" v="944"/>
          <ac:grpSpMkLst>
            <pc:docMk/>
            <pc:sldMk cId="3898444061" sldId="352"/>
            <ac:grpSpMk id="127" creationId="{18F947B7-BF65-EB6B-1507-ECD22F3B7FCB}"/>
          </ac:grpSpMkLst>
        </pc:grpChg>
        <pc:grpChg chg="add mod">
          <ac:chgData name="松山 ファミリー" userId="9fadbf8cd42e59b5" providerId="LiveId" clId="{3C65417A-0A06-8542-9274-EBC4531EBFA6}" dt="2023-02-09T12:14:15.290" v="1016" actId="1076"/>
          <ac:grpSpMkLst>
            <pc:docMk/>
            <pc:sldMk cId="3898444061" sldId="352"/>
            <ac:grpSpMk id="135" creationId="{889548FC-2540-19FA-04A4-EB62A301FE71}"/>
          </ac:grpSpMkLst>
        </pc:grpChg>
        <pc:picChg chg="mod">
          <ac:chgData name="松山 ファミリー" userId="9fadbf8cd42e59b5" providerId="LiveId" clId="{3C65417A-0A06-8542-9274-EBC4531EBFA6}" dt="2023-02-09T12:06:36.674" v="918" actId="1076"/>
          <ac:picMkLst>
            <pc:docMk/>
            <pc:sldMk cId="3898444061" sldId="352"/>
            <ac:picMk id="52" creationId="{33BDC52A-B353-F6FA-4A34-99499FD25891}"/>
          </ac:picMkLst>
        </pc:picChg>
        <pc:picChg chg="mod">
          <ac:chgData name="松山 ファミリー" userId="9fadbf8cd42e59b5" providerId="LiveId" clId="{3C65417A-0A06-8542-9274-EBC4531EBFA6}" dt="2023-02-09T12:06:36.674" v="918" actId="1076"/>
          <ac:picMkLst>
            <pc:docMk/>
            <pc:sldMk cId="3898444061" sldId="352"/>
            <ac:picMk id="59" creationId="{46A5282B-D1B4-DE15-7D9A-6E95E6358A19}"/>
          </ac:picMkLst>
        </pc:picChg>
        <pc:picChg chg="del mod">
          <ac:chgData name="松山 ファミリー" userId="9fadbf8cd42e59b5" providerId="LiveId" clId="{3C65417A-0A06-8542-9274-EBC4531EBFA6}" dt="2023-02-09T12:27:36.711" v="1017" actId="478"/>
          <ac:picMkLst>
            <pc:docMk/>
            <pc:sldMk cId="3898444061" sldId="352"/>
            <ac:picMk id="95" creationId="{0171DE6D-3DF2-047A-7C43-962202BCBD59}"/>
          </ac:picMkLst>
        </pc:picChg>
        <pc:picChg chg="mod">
          <ac:chgData name="松山 ファミリー" userId="9fadbf8cd42e59b5" providerId="LiveId" clId="{3C65417A-0A06-8542-9274-EBC4531EBFA6}" dt="2023-02-09T12:27:36.711" v="1017" actId="478"/>
          <ac:picMkLst>
            <pc:docMk/>
            <pc:sldMk cId="3898444061" sldId="352"/>
            <ac:picMk id="107" creationId="{3A4E5E34-5D4E-12FA-ECAE-DD8D06A81C4F}"/>
          </ac:picMkLst>
        </pc:picChg>
        <pc:picChg chg="add mod">
          <ac:chgData name="松山 ファミリー" userId="9fadbf8cd42e59b5" providerId="LiveId" clId="{3C65417A-0A06-8542-9274-EBC4531EBFA6}" dt="2023-02-09T12:27:57.497" v="1023" actId="1076"/>
          <ac:picMkLst>
            <pc:docMk/>
            <pc:sldMk cId="3898444061" sldId="352"/>
            <ac:picMk id="136" creationId="{A38A2450-03E3-D3D4-B4F8-E8921FEC9905}"/>
          </ac:picMkLst>
        </pc:picChg>
        <pc:cxnChg chg="add del mod">
          <ac:chgData name="松山 ファミリー" userId="9fadbf8cd42e59b5" providerId="LiveId" clId="{3C65417A-0A06-8542-9274-EBC4531EBFA6}" dt="2023-02-09T12:06:38.035" v="919"/>
          <ac:cxnSpMkLst>
            <pc:docMk/>
            <pc:sldMk cId="3898444061" sldId="352"/>
            <ac:cxnSpMk id="71" creationId="{ABC71759-8563-C5E3-B3BF-3C8B6344F8A2}"/>
          </ac:cxnSpMkLst>
        </pc:cxnChg>
        <pc:cxnChg chg="add mod">
          <ac:chgData name="松山 ファミリー" userId="9fadbf8cd42e59b5" providerId="LiveId" clId="{3C65417A-0A06-8542-9274-EBC4531EBFA6}" dt="2023-02-09T12:06:55.603" v="921" actId="1076"/>
          <ac:cxnSpMkLst>
            <pc:docMk/>
            <pc:sldMk cId="3898444061" sldId="352"/>
            <ac:cxnSpMk id="120" creationId="{F4075F4A-BF54-0E91-719A-F312C8DFF240}"/>
          </ac:cxnSpMkLst>
        </pc:cxnChg>
        <pc:cxnChg chg="add del mod">
          <ac:chgData name="松山 ファミリー" userId="9fadbf8cd42e59b5" providerId="LiveId" clId="{3C65417A-0A06-8542-9274-EBC4531EBFA6}" dt="2023-02-09T12:13:35.826" v="1014" actId="478"/>
          <ac:cxnSpMkLst>
            <pc:docMk/>
            <pc:sldMk cId="3898444061" sldId="352"/>
            <ac:cxnSpMk id="132" creationId="{D50CBFB6-4431-2B14-D959-F563519B0B83}"/>
          </ac:cxnSpMkLst>
        </pc:cxnChg>
      </pc:sldChg>
      <pc:sldChg chg="addSp delSp modSp add mod modNotesTx">
        <pc:chgData name="松山 ファミリー" userId="9fadbf8cd42e59b5" providerId="LiveId" clId="{3C65417A-0A06-8542-9274-EBC4531EBFA6}" dt="2023-02-15T05:06:05.876" v="1963"/>
        <pc:sldMkLst>
          <pc:docMk/>
          <pc:sldMk cId="1940923095" sldId="358"/>
        </pc:sldMkLst>
        <pc:spChg chg="mod">
          <ac:chgData name="松山 ファミリー" userId="9fadbf8cd42e59b5" providerId="LiveId" clId="{3C65417A-0A06-8542-9274-EBC4531EBFA6}" dt="2023-02-15T05:02:17.565" v="1939" actId="20577"/>
          <ac:spMkLst>
            <pc:docMk/>
            <pc:sldMk cId="1940923095" sldId="358"/>
            <ac:spMk id="4" creationId="{C8016B18-539A-A648-BE31-1363A2143D1E}"/>
          </ac:spMkLst>
        </pc:spChg>
        <pc:spChg chg="add del mod">
          <ac:chgData name="松山 ファミリー" userId="9fadbf8cd42e59b5" providerId="LiveId" clId="{3C65417A-0A06-8542-9274-EBC4531EBFA6}" dt="2023-02-15T05:01:56.615" v="1929" actId="478"/>
          <ac:spMkLst>
            <pc:docMk/>
            <pc:sldMk cId="1940923095" sldId="358"/>
            <ac:spMk id="6" creationId="{42B93012-3EB7-A306-2CD6-166770A6689C}"/>
          </ac:spMkLst>
        </pc:spChg>
        <pc:spChg chg="mod">
          <ac:chgData name="松山 ファミリー" userId="9fadbf8cd42e59b5" providerId="LiveId" clId="{3C65417A-0A06-8542-9274-EBC4531EBFA6}" dt="2023-02-15T05:01:20.717" v="1925"/>
          <ac:spMkLst>
            <pc:docMk/>
            <pc:sldMk cId="1940923095" sldId="358"/>
            <ac:spMk id="17" creationId="{A78C9AB6-EFB9-FA73-5879-3BDB03355EB8}"/>
          </ac:spMkLst>
        </pc:spChg>
        <pc:spChg chg="mod">
          <ac:chgData name="松山 ファミリー" userId="9fadbf8cd42e59b5" providerId="LiveId" clId="{3C65417A-0A06-8542-9274-EBC4531EBFA6}" dt="2023-02-15T05:01:20.717" v="1925"/>
          <ac:spMkLst>
            <pc:docMk/>
            <pc:sldMk cId="1940923095" sldId="358"/>
            <ac:spMk id="28" creationId="{DCC601A3-BF42-6489-66B7-F4D743801E0B}"/>
          </ac:spMkLst>
        </pc:spChg>
        <pc:spChg chg="mod">
          <ac:chgData name="松山 ファミリー" userId="9fadbf8cd42e59b5" providerId="LiveId" clId="{3C65417A-0A06-8542-9274-EBC4531EBFA6}" dt="2023-02-15T05:01:20.717" v="1925"/>
          <ac:spMkLst>
            <pc:docMk/>
            <pc:sldMk cId="1940923095" sldId="358"/>
            <ac:spMk id="40" creationId="{DB94EDE9-5433-2053-7C19-93F2984F7938}"/>
          </ac:spMkLst>
        </pc:spChg>
        <pc:spChg chg="mod">
          <ac:chgData name="松山 ファミリー" userId="9fadbf8cd42e59b5" providerId="LiveId" clId="{3C65417A-0A06-8542-9274-EBC4531EBFA6}" dt="2023-02-15T05:01:20.717" v="1925"/>
          <ac:spMkLst>
            <pc:docMk/>
            <pc:sldMk cId="1940923095" sldId="358"/>
            <ac:spMk id="41" creationId="{2C74BE91-FE3C-3B84-3DB9-ABB56C509F7E}"/>
          </ac:spMkLst>
        </pc:spChg>
        <pc:spChg chg="mod">
          <ac:chgData name="松山 ファミリー" userId="9fadbf8cd42e59b5" providerId="LiveId" clId="{3C65417A-0A06-8542-9274-EBC4531EBFA6}" dt="2023-02-15T05:01:20.717" v="1925"/>
          <ac:spMkLst>
            <pc:docMk/>
            <pc:sldMk cId="1940923095" sldId="358"/>
            <ac:spMk id="44" creationId="{3A1357D9-FBE5-92C5-7E11-D174D9127815}"/>
          </ac:spMkLst>
        </pc:spChg>
        <pc:spChg chg="mod">
          <ac:chgData name="松山 ファミリー" userId="9fadbf8cd42e59b5" providerId="LiveId" clId="{3C65417A-0A06-8542-9274-EBC4531EBFA6}" dt="2023-02-15T05:01:20.717" v="1925"/>
          <ac:spMkLst>
            <pc:docMk/>
            <pc:sldMk cId="1940923095" sldId="358"/>
            <ac:spMk id="45" creationId="{479AC3C1-0602-E6C8-FC72-775AE90B0D23}"/>
          </ac:spMkLst>
        </pc:spChg>
        <pc:spChg chg="mod">
          <ac:chgData name="松山 ファミリー" userId="9fadbf8cd42e59b5" providerId="LiveId" clId="{3C65417A-0A06-8542-9274-EBC4531EBFA6}" dt="2023-02-15T05:01:20.717" v="1925"/>
          <ac:spMkLst>
            <pc:docMk/>
            <pc:sldMk cId="1940923095" sldId="358"/>
            <ac:spMk id="46" creationId="{394E41F6-01D9-F2A8-CE0F-CCEEAE93BEC1}"/>
          </ac:spMkLst>
        </pc:spChg>
        <pc:grpChg chg="del">
          <ac:chgData name="松山 ファミリー" userId="9fadbf8cd42e59b5" providerId="LiveId" clId="{3C65417A-0A06-8542-9274-EBC4531EBFA6}" dt="2023-02-15T05:01:13.233" v="1924" actId="478"/>
          <ac:grpSpMkLst>
            <pc:docMk/>
            <pc:sldMk cId="1940923095" sldId="358"/>
            <ac:grpSpMk id="5" creationId="{A2CAC44B-F92E-FC1C-7C69-C3831BF7F6BF}"/>
          </ac:grpSpMkLst>
        </pc:grpChg>
        <pc:grpChg chg="add del mod">
          <ac:chgData name="松山 ファミリー" userId="9fadbf8cd42e59b5" providerId="LiveId" clId="{3C65417A-0A06-8542-9274-EBC4531EBFA6}" dt="2023-02-15T05:01:53.437" v="1927" actId="478"/>
          <ac:grpSpMkLst>
            <pc:docMk/>
            <pc:sldMk cId="1940923095" sldId="358"/>
            <ac:grpSpMk id="13" creationId="{05FEE7EE-A290-C7C0-4B26-019A0C84A8F2}"/>
          </ac:grpSpMkLst>
        </pc:grpChg>
        <pc:grpChg chg="mod">
          <ac:chgData name="松山 ファミリー" userId="9fadbf8cd42e59b5" providerId="LiveId" clId="{3C65417A-0A06-8542-9274-EBC4531EBFA6}" dt="2023-02-15T05:01:20.717" v="1925"/>
          <ac:grpSpMkLst>
            <pc:docMk/>
            <pc:sldMk cId="1940923095" sldId="358"/>
            <ac:grpSpMk id="14" creationId="{2CF55968-29ED-5F1C-74BE-8ECAE33FA17E}"/>
          </ac:grpSpMkLst>
        </pc:grpChg>
        <pc:grpChg chg="add del mod">
          <ac:chgData name="松山 ファミリー" userId="9fadbf8cd42e59b5" providerId="LiveId" clId="{3C65417A-0A06-8542-9274-EBC4531EBFA6}" dt="2023-02-15T05:01:58.688" v="1930" actId="478"/>
          <ac:grpSpMkLst>
            <pc:docMk/>
            <pc:sldMk cId="1940923095" sldId="358"/>
            <ac:grpSpMk id="23" creationId="{648F39CC-555F-B0BD-BBD1-FFC095C5955F}"/>
          </ac:grpSpMkLst>
        </pc:grpChg>
        <pc:grpChg chg="mod">
          <ac:chgData name="松山 ファミリー" userId="9fadbf8cd42e59b5" providerId="LiveId" clId="{3C65417A-0A06-8542-9274-EBC4531EBFA6}" dt="2023-02-15T05:01:20.717" v="1925"/>
          <ac:grpSpMkLst>
            <pc:docMk/>
            <pc:sldMk cId="1940923095" sldId="358"/>
            <ac:grpSpMk id="24" creationId="{026828A3-DE92-4D7E-0F9D-3C288E3CB8C0}"/>
          </ac:grpSpMkLst>
        </pc:grpChg>
        <pc:grpChg chg="mod">
          <ac:chgData name="松山 ファミリー" userId="9fadbf8cd42e59b5" providerId="LiveId" clId="{3C65417A-0A06-8542-9274-EBC4531EBFA6}" dt="2023-02-15T05:01:20.717" v="1925"/>
          <ac:grpSpMkLst>
            <pc:docMk/>
            <pc:sldMk cId="1940923095" sldId="358"/>
            <ac:grpSpMk id="29" creationId="{873AC508-95AC-9A46-6742-D3A775AEB35E}"/>
          </ac:grpSpMkLst>
        </pc:grpChg>
        <pc:grpChg chg="add del mod">
          <ac:chgData name="松山 ファミリー" userId="9fadbf8cd42e59b5" providerId="LiveId" clId="{3C65417A-0A06-8542-9274-EBC4531EBFA6}" dt="2023-02-15T05:02:00.537" v="1931" actId="478"/>
          <ac:grpSpMkLst>
            <pc:docMk/>
            <pc:sldMk cId="1940923095" sldId="358"/>
            <ac:grpSpMk id="37" creationId="{00987EDA-9202-90E4-718D-DB63D6EFFE9D}"/>
          </ac:grpSpMkLst>
        </pc:grpChg>
        <pc:grpChg chg="add del mod">
          <ac:chgData name="松山 ファミリー" userId="9fadbf8cd42e59b5" providerId="LiveId" clId="{3C65417A-0A06-8542-9274-EBC4531EBFA6}" dt="2023-02-15T05:01:54.718" v="1928" actId="478"/>
          <ac:grpSpMkLst>
            <pc:docMk/>
            <pc:sldMk cId="1940923095" sldId="358"/>
            <ac:grpSpMk id="42" creationId="{C80C5697-9752-9666-4EC4-9C8EED9E7A52}"/>
          </ac:grpSpMkLst>
        </pc:grpChg>
        <pc:grpChg chg="mod">
          <ac:chgData name="松山 ファミリー" userId="9fadbf8cd42e59b5" providerId="LiveId" clId="{3C65417A-0A06-8542-9274-EBC4531EBFA6}" dt="2023-02-15T05:01:20.717" v="1925"/>
          <ac:grpSpMkLst>
            <pc:docMk/>
            <pc:sldMk cId="1940923095" sldId="358"/>
            <ac:grpSpMk id="43" creationId="{A8C7D0F7-7136-1DBE-643C-FA76254CE378}"/>
          </ac:grpSpMkLst>
        </pc:grpChg>
        <pc:graphicFrameChg chg="mod">
          <ac:chgData name="松山 ファミリー" userId="9fadbf8cd42e59b5" providerId="LiveId" clId="{3C65417A-0A06-8542-9274-EBC4531EBFA6}" dt="2023-02-15T05:01:20.717" v="1925"/>
          <ac:graphicFrameMkLst>
            <pc:docMk/>
            <pc:sldMk cId="1940923095" sldId="358"/>
            <ac:graphicFrameMk id="22" creationId="{5500449C-31B1-28EB-21EB-243152070927}"/>
          </ac:graphicFrameMkLst>
        </pc:graphicFrameChg>
        <pc:picChg chg="mod">
          <ac:chgData name="松山 ファミリー" userId="9fadbf8cd42e59b5" providerId="LiveId" clId="{3C65417A-0A06-8542-9274-EBC4531EBFA6}" dt="2023-02-15T05:01:20.717" v="1925"/>
          <ac:picMkLst>
            <pc:docMk/>
            <pc:sldMk cId="1940923095" sldId="358"/>
            <ac:picMk id="20" creationId="{9B481874-4BD3-0656-9C5E-BD4303F8B2D3}"/>
          </ac:picMkLst>
        </pc:picChg>
        <pc:picChg chg="mod">
          <ac:chgData name="松山 ファミリー" userId="9fadbf8cd42e59b5" providerId="LiveId" clId="{3C65417A-0A06-8542-9274-EBC4531EBFA6}" dt="2023-02-15T05:01:20.717" v="1925"/>
          <ac:picMkLst>
            <pc:docMk/>
            <pc:sldMk cId="1940923095" sldId="358"/>
            <ac:picMk id="21" creationId="{688B9644-A76F-90CD-13B8-2F83E725B3F5}"/>
          </ac:picMkLst>
        </pc:picChg>
        <pc:picChg chg="mod">
          <ac:chgData name="松山 ファミリー" userId="9fadbf8cd42e59b5" providerId="LiveId" clId="{3C65417A-0A06-8542-9274-EBC4531EBFA6}" dt="2023-02-15T05:01:20.717" v="1925"/>
          <ac:picMkLst>
            <pc:docMk/>
            <pc:sldMk cId="1940923095" sldId="358"/>
            <ac:picMk id="31" creationId="{6716C5BE-09FF-6846-3421-AB9E57298FA7}"/>
          </ac:picMkLst>
        </pc:picChg>
        <pc:picChg chg="mod">
          <ac:chgData name="松山 ファミリー" userId="9fadbf8cd42e59b5" providerId="LiveId" clId="{3C65417A-0A06-8542-9274-EBC4531EBFA6}" dt="2023-02-15T05:01:20.717" v="1925"/>
          <ac:picMkLst>
            <pc:docMk/>
            <pc:sldMk cId="1940923095" sldId="358"/>
            <ac:picMk id="34" creationId="{36B7B766-488E-3A3B-7456-371A85D22D25}"/>
          </ac:picMkLst>
        </pc:picChg>
        <pc:picChg chg="mod">
          <ac:chgData name="松山 ファミリー" userId="9fadbf8cd42e59b5" providerId="LiveId" clId="{3C65417A-0A06-8542-9274-EBC4531EBFA6}" dt="2023-02-15T05:01:20.717" v="1925"/>
          <ac:picMkLst>
            <pc:docMk/>
            <pc:sldMk cId="1940923095" sldId="358"/>
            <ac:picMk id="35" creationId="{731A262A-89F4-C9BD-0DF0-55AFDB329CB6}"/>
          </ac:picMkLst>
        </pc:picChg>
        <pc:picChg chg="mod">
          <ac:chgData name="松山 ファミリー" userId="9fadbf8cd42e59b5" providerId="LiveId" clId="{3C65417A-0A06-8542-9274-EBC4531EBFA6}" dt="2023-02-15T05:01:20.717" v="1925"/>
          <ac:picMkLst>
            <pc:docMk/>
            <pc:sldMk cId="1940923095" sldId="358"/>
            <ac:picMk id="36" creationId="{34729463-7ACB-2EFE-23A2-69C0F971D1AF}"/>
          </ac:picMkLst>
        </pc:picChg>
        <pc:picChg chg="mod">
          <ac:chgData name="松山 ファミリー" userId="9fadbf8cd42e59b5" providerId="LiveId" clId="{3C65417A-0A06-8542-9274-EBC4531EBFA6}" dt="2023-02-15T05:01:20.717" v="1925"/>
          <ac:picMkLst>
            <pc:docMk/>
            <pc:sldMk cId="1940923095" sldId="358"/>
            <ac:picMk id="39" creationId="{C511C7C4-C49A-841A-971B-9E3F20B99FF2}"/>
          </ac:picMkLst>
        </pc:picChg>
        <pc:cxnChg chg="mod">
          <ac:chgData name="松山 ファミリー" userId="9fadbf8cd42e59b5" providerId="LiveId" clId="{3C65417A-0A06-8542-9274-EBC4531EBFA6}" dt="2023-02-15T05:01:20.717" v="1925"/>
          <ac:cxnSpMkLst>
            <pc:docMk/>
            <pc:sldMk cId="1940923095" sldId="358"/>
            <ac:cxnSpMk id="15" creationId="{E6099BC6-C9EB-8CD3-0715-62FA48F452CD}"/>
          </ac:cxnSpMkLst>
        </pc:cxnChg>
        <pc:cxnChg chg="mod">
          <ac:chgData name="松山 ファミリー" userId="9fadbf8cd42e59b5" providerId="LiveId" clId="{3C65417A-0A06-8542-9274-EBC4531EBFA6}" dt="2023-02-15T05:01:20.717" v="1925"/>
          <ac:cxnSpMkLst>
            <pc:docMk/>
            <pc:sldMk cId="1940923095" sldId="358"/>
            <ac:cxnSpMk id="25" creationId="{227720C4-28E3-D6C3-20B3-45CD7A454612}"/>
          </ac:cxnSpMkLst>
        </pc:cxnChg>
        <pc:cxnChg chg="mod">
          <ac:chgData name="松山 ファミリー" userId="9fadbf8cd42e59b5" providerId="LiveId" clId="{3C65417A-0A06-8542-9274-EBC4531EBFA6}" dt="2023-02-15T05:01:20.717" v="1925"/>
          <ac:cxnSpMkLst>
            <pc:docMk/>
            <pc:sldMk cId="1940923095" sldId="358"/>
            <ac:cxnSpMk id="47" creationId="{3809895E-BF7B-15CD-3B5F-717167245437}"/>
          </ac:cxnSpMkLst>
        </pc:cxnChg>
        <pc:cxnChg chg="mod">
          <ac:chgData name="松山 ファミリー" userId="9fadbf8cd42e59b5" providerId="LiveId" clId="{3C65417A-0A06-8542-9274-EBC4531EBFA6}" dt="2023-02-15T05:01:20.717" v="1925"/>
          <ac:cxnSpMkLst>
            <pc:docMk/>
            <pc:sldMk cId="1940923095" sldId="358"/>
            <ac:cxnSpMk id="48" creationId="{CBF729FF-5E0F-DB22-CDD1-441D78B32B4B}"/>
          </ac:cxnSpMkLst>
        </pc:cxnChg>
        <pc:cxnChg chg="mod">
          <ac:chgData name="松山 ファミリー" userId="9fadbf8cd42e59b5" providerId="LiveId" clId="{3C65417A-0A06-8542-9274-EBC4531EBFA6}" dt="2023-02-15T05:01:20.717" v="1925"/>
          <ac:cxnSpMkLst>
            <pc:docMk/>
            <pc:sldMk cId="1940923095" sldId="358"/>
            <ac:cxnSpMk id="49" creationId="{0BE800F9-12FE-CEA7-6559-BF81781BC9FD}"/>
          </ac:cxnSpMkLst>
        </pc:cxnChg>
      </pc:sldChg>
    </pc:docChg>
  </pc:docChgLst>
  <pc:docChgLst>
    <pc:chgData name="松山 ファミリー" userId="9fadbf8cd42e59b5" providerId="LiveId" clId="{C82B953E-CAC8-6B44-98A1-DA85681680DB}"/>
    <pc:docChg chg="modSld">
      <pc:chgData name="松山 ファミリー" userId="9fadbf8cd42e59b5" providerId="LiveId" clId="{C82B953E-CAC8-6B44-98A1-DA85681680DB}" dt="2022-12-14T01:59:04.966" v="8" actId="20577"/>
      <pc:docMkLst>
        <pc:docMk/>
      </pc:docMkLst>
      <pc:sldChg chg="modSp mod">
        <pc:chgData name="松山 ファミリー" userId="9fadbf8cd42e59b5" providerId="LiveId" clId="{C82B953E-CAC8-6B44-98A1-DA85681680DB}" dt="2022-12-14T01:59:04.966" v="8" actId="20577"/>
        <pc:sldMkLst>
          <pc:docMk/>
          <pc:sldMk cId="3711080238" sldId="340"/>
        </pc:sldMkLst>
        <pc:spChg chg="mod">
          <ac:chgData name="松山 ファミリー" userId="9fadbf8cd42e59b5" providerId="LiveId" clId="{C82B953E-CAC8-6B44-98A1-DA85681680DB}" dt="2022-12-14T01:59:04.966" v="8" actId="20577"/>
          <ac:spMkLst>
            <pc:docMk/>
            <pc:sldMk cId="3711080238" sldId="340"/>
            <ac:spMk id="10" creationId="{CCA14C2C-37BD-F8F8-3E35-393797971980}"/>
          </ac:spMkLst>
        </pc:spChg>
      </pc:sldChg>
    </pc:docChg>
  </pc:docChgLst>
  <pc:docChgLst>
    <pc:chgData name="松山 ファミリー" userId="9fadbf8cd42e59b5" providerId="LiveId" clId="{F33CE284-971E-144D-945C-4C3D95BE6106}"/>
    <pc:docChg chg="undo custSel addSld delSld modSld sldOrd">
      <pc:chgData name="松山 ファミリー" userId="9fadbf8cd42e59b5" providerId="LiveId" clId="{F33CE284-971E-144D-945C-4C3D95BE6106}" dt="2022-04-28T06:55:44.534" v="1798" actId="14100"/>
      <pc:docMkLst>
        <pc:docMk/>
      </pc:docMkLst>
      <pc:sldChg chg="addSp delSp modSp mod">
        <pc:chgData name="松山 ファミリー" userId="9fadbf8cd42e59b5" providerId="LiveId" clId="{F33CE284-971E-144D-945C-4C3D95BE6106}" dt="2022-04-27T07:53:28.813" v="776" actId="14100"/>
        <pc:sldMkLst>
          <pc:docMk/>
          <pc:sldMk cId="834169117" sldId="257"/>
        </pc:sldMkLst>
        <pc:spChg chg="mod">
          <ac:chgData name="松山 ファミリー" userId="9fadbf8cd42e59b5" providerId="LiveId" clId="{F33CE284-971E-144D-945C-4C3D95BE6106}" dt="2022-04-27T07:53:28.813" v="776" actId="14100"/>
          <ac:spMkLst>
            <pc:docMk/>
            <pc:sldMk cId="834169117" sldId="257"/>
            <ac:spMk id="2" creationId="{3A38DEEB-4F35-C74D-A1EF-98140184822C}"/>
          </ac:spMkLst>
        </pc:spChg>
        <pc:spChg chg="mod">
          <ac:chgData name="松山 ファミリー" userId="9fadbf8cd42e59b5" providerId="LiveId" clId="{F33CE284-971E-144D-945C-4C3D95BE6106}" dt="2022-04-27T06:52:13.695" v="131" actId="113"/>
          <ac:spMkLst>
            <pc:docMk/>
            <pc:sldMk cId="834169117" sldId="257"/>
            <ac:spMk id="5" creationId="{EA25771F-0CAB-A14D-95DE-6E378B42F863}"/>
          </ac:spMkLst>
        </pc:spChg>
        <pc:spChg chg="mod">
          <ac:chgData name="松山 ファミリー" userId="9fadbf8cd42e59b5" providerId="LiveId" clId="{F33CE284-971E-144D-945C-4C3D95BE6106}" dt="2022-04-27T07:05:30.969" v="253" actId="113"/>
          <ac:spMkLst>
            <pc:docMk/>
            <pc:sldMk cId="834169117" sldId="257"/>
            <ac:spMk id="6" creationId="{F8E17BC0-5E19-3541-B87F-C625A6F8753F}"/>
          </ac:spMkLst>
        </pc:spChg>
        <pc:spChg chg="add mod">
          <ac:chgData name="松山 ファミリー" userId="9fadbf8cd42e59b5" providerId="LiveId" clId="{F33CE284-971E-144D-945C-4C3D95BE6106}" dt="2022-04-27T06:53:08.502" v="154" actId="1076"/>
          <ac:spMkLst>
            <pc:docMk/>
            <pc:sldMk cId="834169117" sldId="257"/>
            <ac:spMk id="8" creationId="{50CF41CD-3A3F-9548-BDC3-A056CA9C3D5F}"/>
          </ac:spMkLst>
        </pc:spChg>
        <pc:spChg chg="mod topLvl">
          <ac:chgData name="松山 ファミリー" userId="9fadbf8cd42e59b5" providerId="LiveId" clId="{F33CE284-971E-144D-945C-4C3D95BE6106}" dt="2022-04-27T06:51:04.428" v="92" actId="14100"/>
          <ac:spMkLst>
            <pc:docMk/>
            <pc:sldMk cId="834169117" sldId="257"/>
            <ac:spMk id="9" creationId="{D3501C66-AAD7-B940-AA59-3CFFAE76C474}"/>
          </ac:spMkLst>
        </pc:spChg>
        <pc:spChg chg="topLvl">
          <ac:chgData name="松山 ファミリー" userId="9fadbf8cd42e59b5" providerId="LiveId" clId="{F33CE284-971E-144D-945C-4C3D95BE6106}" dt="2022-04-27T06:50:26.448" v="91" actId="165"/>
          <ac:spMkLst>
            <pc:docMk/>
            <pc:sldMk cId="834169117" sldId="257"/>
            <ac:spMk id="10" creationId="{C7FBD584-78B9-6042-B732-B5B64900E36F}"/>
          </ac:spMkLst>
        </pc:spChg>
        <pc:spChg chg="add mod">
          <ac:chgData name="松山 ファミリー" userId="9fadbf8cd42e59b5" providerId="LiveId" clId="{F33CE284-971E-144D-945C-4C3D95BE6106}" dt="2022-04-27T06:53:10.615" v="155" actId="1076"/>
          <ac:spMkLst>
            <pc:docMk/>
            <pc:sldMk cId="834169117" sldId="257"/>
            <ac:spMk id="11" creationId="{466D94AD-0292-E04D-9636-10CA6FD3A46F}"/>
          </ac:spMkLst>
        </pc:spChg>
        <pc:grpChg chg="add del mod">
          <ac:chgData name="松山 ファミリー" userId="9fadbf8cd42e59b5" providerId="LiveId" clId="{F33CE284-971E-144D-945C-4C3D95BE6106}" dt="2022-04-27T06:50:26.448" v="91" actId="165"/>
          <ac:grpSpMkLst>
            <pc:docMk/>
            <pc:sldMk cId="834169117" sldId="257"/>
            <ac:grpSpMk id="3" creationId="{5DE5A6FC-3E29-DC42-8205-9CEEC5088450}"/>
          </ac:grpSpMkLst>
        </pc:grpChg>
        <pc:grpChg chg="add">
          <ac:chgData name="松山 ファミリー" userId="9fadbf8cd42e59b5" providerId="LiveId" clId="{F33CE284-971E-144D-945C-4C3D95BE6106}" dt="2022-04-27T06:51:13.126" v="93" actId="164"/>
          <ac:grpSpMkLst>
            <pc:docMk/>
            <pc:sldMk cId="834169117" sldId="257"/>
            <ac:grpSpMk id="7" creationId="{32BB5088-575F-5C4D-ABDF-E9166A00688D}"/>
          </ac:grpSpMkLst>
        </pc:grpChg>
      </pc:sldChg>
      <pc:sldChg chg="modSp mod">
        <pc:chgData name="松山 ファミリー" userId="9fadbf8cd42e59b5" providerId="LiveId" clId="{F33CE284-971E-144D-945C-4C3D95BE6106}" dt="2022-04-27T07:53:41.543" v="779" actId="14100"/>
        <pc:sldMkLst>
          <pc:docMk/>
          <pc:sldMk cId="3802312725" sldId="259"/>
        </pc:sldMkLst>
        <pc:spChg chg="mod">
          <ac:chgData name="松山 ファミリー" userId="9fadbf8cd42e59b5" providerId="LiveId" clId="{F33CE284-971E-144D-945C-4C3D95BE6106}" dt="2022-04-27T07:53:41.543" v="779" actId="14100"/>
          <ac:spMkLst>
            <pc:docMk/>
            <pc:sldMk cId="3802312725" sldId="259"/>
            <ac:spMk id="2" creationId="{A70EEDFD-5E99-B94B-828C-85614590A8DB}"/>
          </ac:spMkLst>
        </pc:spChg>
      </pc:sldChg>
      <pc:sldChg chg="modSp mod ord">
        <pc:chgData name="松山 ファミリー" userId="9fadbf8cd42e59b5" providerId="LiveId" clId="{F33CE284-971E-144D-945C-4C3D95BE6106}" dt="2022-04-27T07:54:01.516" v="787" actId="14100"/>
        <pc:sldMkLst>
          <pc:docMk/>
          <pc:sldMk cId="459912377" sldId="260"/>
        </pc:sldMkLst>
        <pc:spChg chg="mod">
          <ac:chgData name="松山 ファミリー" userId="9fadbf8cd42e59b5" providerId="LiveId" clId="{F33CE284-971E-144D-945C-4C3D95BE6106}" dt="2022-04-27T07:54:01.516" v="787" actId="14100"/>
          <ac:spMkLst>
            <pc:docMk/>
            <pc:sldMk cId="459912377" sldId="260"/>
            <ac:spMk id="2" creationId="{5515DA5C-7461-C545-B46A-0EC8349594BE}"/>
          </ac:spMkLst>
        </pc:spChg>
      </pc:sldChg>
      <pc:sldChg chg="del">
        <pc:chgData name="松山 ファミリー" userId="9fadbf8cd42e59b5" providerId="LiveId" clId="{F33CE284-971E-144D-945C-4C3D95BE6106}" dt="2022-04-27T07:04:01.499" v="243" actId="2696"/>
        <pc:sldMkLst>
          <pc:docMk/>
          <pc:sldMk cId="2587171665" sldId="261"/>
        </pc:sldMkLst>
      </pc:sldChg>
      <pc:sldChg chg="del">
        <pc:chgData name="松山 ファミリー" userId="9fadbf8cd42e59b5" providerId="LiveId" clId="{F33CE284-971E-144D-945C-4C3D95BE6106}" dt="2022-04-27T07:04:06.749" v="244" actId="2696"/>
        <pc:sldMkLst>
          <pc:docMk/>
          <pc:sldMk cId="3754643056" sldId="263"/>
        </pc:sldMkLst>
      </pc:sldChg>
      <pc:sldChg chg="del">
        <pc:chgData name="松山 ファミリー" userId="9fadbf8cd42e59b5" providerId="LiveId" clId="{F33CE284-971E-144D-945C-4C3D95BE6106}" dt="2022-04-27T07:04:07.663" v="245" actId="2696"/>
        <pc:sldMkLst>
          <pc:docMk/>
          <pc:sldMk cId="2736952143" sldId="264"/>
        </pc:sldMkLst>
      </pc:sldChg>
      <pc:sldChg chg="addSp modSp mod ord">
        <pc:chgData name="松山 ファミリー" userId="9fadbf8cd42e59b5" providerId="LiveId" clId="{F33CE284-971E-144D-945C-4C3D95BE6106}" dt="2022-04-28T06:10:48.861" v="1510" actId="1076"/>
        <pc:sldMkLst>
          <pc:docMk/>
          <pc:sldMk cId="1641527234" sldId="265"/>
        </pc:sldMkLst>
        <pc:spChg chg="mod">
          <ac:chgData name="松山 ファミリー" userId="9fadbf8cd42e59b5" providerId="LiveId" clId="{F33CE284-971E-144D-945C-4C3D95BE6106}" dt="2022-04-28T06:10:41.123" v="1509" actId="20577"/>
          <ac:spMkLst>
            <pc:docMk/>
            <pc:sldMk cId="1641527234" sldId="265"/>
            <ac:spMk id="2" creationId="{B0B7B5AA-F71E-5840-9739-A2938CFF51B2}"/>
          </ac:spMkLst>
        </pc:spChg>
        <pc:spChg chg="mod">
          <ac:chgData name="松山 ファミリー" userId="9fadbf8cd42e59b5" providerId="LiveId" clId="{F33CE284-971E-144D-945C-4C3D95BE6106}" dt="2022-04-28T06:09:05.790" v="1505" actId="20577"/>
          <ac:spMkLst>
            <pc:docMk/>
            <pc:sldMk cId="1641527234" sldId="265"/>
            <ac:spMk id="3" creationId="{099B3D69-D02D-2E45-9EA7-A286C7D4B9DC}"/>
          </ac:spMkLst>
        </pc:spChg>
        <pc:picChg chg="add mod">
          <ac:chgData name="松山 ファミリー" userId="9fadbf8cd42e59b5" providerId="LiveId" clId="{F33CE284-971E-144D-945C-4C3D95BE6106}" dt="2022-04-28T06:10:48.861" v="1510" actId="1076"/>
          <ac:picMkLst>
            <pc:docMk/>
            <pc:sldMk cId="1641527234" sldId="265"/>
            <ac:picMk id="4" creationId="{02092A11-2DC8-6F45-8F86-21D6B2545B28}"/>
          </ac:picMkLst>
        </pc:picChg>
      </pc:sldChg>
      <pc:sldChg chg="addSp delSp modSp mod">
        <pc:chgData name="松山 ファミリー" userId="9fadbf8cd42e59b5" providerId="LiveId" clId="{F33CE284-971E-144D-945C-4C3D95BE6106}" dt="2022-04-28T05:29:45.908" v="990" actId="20577"/>
        <pc:sldMkLst>
          <pc:docMk/>
          <pc:sldMk cId="899234248" sldId="266"/>
        </pc:sldMkLst>
        <pc:spChg chg="mod">
          <ac:chgData name="松山 ファミリー" userId="9fadbf8cd42e59b5" providerId="LiveId" clId="{F33CE284-971E-144D-945C-4C3D95BE6106}" dt="2022-04-27T07:55:25.772" v="805" actId="120"/>
          <ac:spMkLst>
            <pc:docMk/>
            <pc:sldMk cId="899234248" sldId="266"/>
            <ac:spMk id="2" creationId="{B0B7B5AA-F71E-5840-9739-A2938CFF51B2}"/>
          </ac:spMkLst>
        </pc:spChg>
        <pc:spChg chg="del mod">
          <ac:chgData name="松山 ファミリー" userId="9fadbf8cd42e59b5" providerId="LiveId" clId="{F33CE284-971E-144D-945C-4C3D95BE6106}" dt="2022-04-27T07:55:13.485" v="802" actId="478"/>
          <ac:spMkLst>
            <pc:docMk/>
            <pc:sldMk cId="899234248" sldId="266"/>
            <ac:spMk id="3" creationId="{099B3D69-D02D-2E45-9EA7-A286C7D4B9DC}"/>
          </ac:spMkLst>
        </pc:spChg>
        <pc:spChg chg="add del mod">
          <ac:chgData name="松山 ファミリー" userId="9fadbf8cd42e59b5" providerId="LiveId" clId="{F33CE284-971E-144D-945C-4C3D95BE6106}" dt="2022-04-27T07:55:18.257" v="803" actId="478"/>
          <ac:spMkLst>
            <pc:docMk/>
            <pc:sldMk cId="899234248" sldId="266"/>
            <ac:spMk id="7" creationId="{3444FB27-5C85-9844-8101-9EFF33CCB07C}"/>
          </ac:spMkLst>
        </pc:spChg>
        <pc:graphicFrameChg chg="add mod modGraphic">
          <ac:chgData name="松山 ファミリー" userId="9fadbf8cd42e59b5" providerId="LiveId" clId="{F33CE284-971E-144D-945C-4C3D95BE6106}" dt="2022-04-28T05:29:45.908" v="990" actId="20577"/>
          <ac:graphicFrameMkLst>
            <pc:docMk/>
            <pc:sldMk cId="899234248" sldId="266"/>
            <ac:graphicFrameMk id="4" creationId="{471C6F12-C1FE-5949-A67B-352BEBB7EC5B}"/>
          </ac:graphicFrameMkLst>
        </pc:graphicFrameChg>
        <pc:graphicFrameChg chg="add del">
          <ac:chgData name="松山 ファミリー" userId="9fadbf8cd42e59b5" providerId="LiveId" clId="{F33CE284-971E-144D-945C-4C3D95BE6106}" dt="2022-04-27T07:16:17.199" v="561"/>
          <ac:graphicFrameMkLst>
            <pc:docMk/>
            <pc:sldMk cId="899234248" sldId="266"/>
            <ac:graphicFrameMk id="5" creationId="{E8EA3B5C-EB67-C542-B20E-1885271FA097}"/>
          </ac:graphicFrameMkLst>
        </pc:graphicFrameChg>
      </pc:sldChg>
      <pc:sldChg chg="modSp del mod">
        <pc:chgData name="松山 ファミリー" userId="9fadbf8cd42e59b5" providerId="LiveId" clId="{F33CE284-971E-144D-945C-4C3D95BE6106}" dt="2022-04-28T06:10:22.681" v="1507" actId="2696"/>
        <pc:sldMkLst>
          <pc:docMk/>
          <pc:sldMk cId="260563664" sldId="268"/>
        </pc:sldMkLst>
        <pc:spChg chg="mod">
          <ac:chgData name="松山 ファミリー" userId="9fadbf8cd42e59b5" providerId="LiveId" clId="{F33CE284-971E-144D-945C-4C3D95BE6106}" dt="2022-04-28T05:35:16.067" v="1030" actId="20577"/>
          <ac:spMkLst>
            <pc:docMk/>
            <pc:sldMk cId="260563664" sldId="268"/>
            <ac:spMk id="2" creationId="{B0B7B5AA-F71E-5840-9739-A2938CFF51B2}"/>
          </ac:spMkLst>
        </pc:spChg>
      </pc:sldChg>
      <pc:sldChg chg="modSp del mod">
        <pc:chgData name="松山 ファミリー" userId="9fadbf8cd42e59b5" providerId="LiveId" clId="{F33CE284-971E-144D-945C-4C3D95BE6106}" dt="2022-04-28T06:10:28.378" v="1508" actId="2696"/>
        <pc:sldMkLst>
          <pc:docMk/>
          <pc:sldMk cId="4041787901" sldId="269"/>
        </pc:sldMkLst>
        <pc:spChg chg="mod">
          <ac:chgData name="松山 ファミリー" userId="9fadbf8cd42e59b5" providerId="LiveId" clId="{F33CE284-971E-144D-945C-4C3D95BE6106}" dt="2022-04-28T05:35:27.451" v="1034" actId="120"/>
          <ac:spMkLst>
            <pc:docMk/>
            <pc:sldMk cId="4041787901" sldId="269"/>
            <ac:spMk id="5" creationId="{1D9B369D-30E1-E744-95F4-8D21CB65EDF0}"/>
          </ac:spMkLst>
        </pc:spChg>
      </pc:sldChg>
      <pc:sldChg chg="modSp mod ord">
        <pc:chgData name="松山 ファミリー" userId="9fadbf8cd42e59b5" providerId="LiveId" clId="{F33CE284-971E-144D-945C-4C3D95BE6106}" dt="2022-04-28T06:13:53.225" v="1514" actId="20578"/>
        <pc:sldMkLst>
          <pc:docMk/>
          <pc:sldMk cId="220436236" sldId="270"/>
        </pc:sldMkLst>
        <pc:spChg chg="mod">
          <ac:chgData name="松山 ファミリー" userId="9fadbf8cd42e59b5" providerId="LiveId" clId="{F33CE284-971E-144D-945C-4C3D95BE6106}" dt="2022-04-27T08:05:46.880" v="817"/>
          <ac:spMkLst>
            <pc:docMk/>
            <pc:sldMk cId="220436236" sldId="270"/>
            <ac:spMk id="2" creationId="{B0B7B5AA-F71E-5840-9739-A2938CFF51B2}"/>
          </ac:spMkLst>
        </pc:spChg>
      </pc:sldChg>
      <pc:sldChg chg="del">
        <pc:chgData name="松山 ファミリー" userId="9fadbf8cd42e59b5" providerId="LiveId" clId="{F33CE284-971E-144D-945C-4C3D95BE6106}" dt="2022-04-28T06:50:15.995" v="1787" actId="2696"/>
        <pc:sldMkLst>
          <pc:docMk/>
          <pc:sldMk cId="3225459288" sldId="275"/>
        </pc:sldMkLst>
      </pc:sldChg>
      <pc:sldChg chg="addSp delSp modSp del mod">
        <pc:chgData name="松山 ファミリー" userId="9fadbf8cd42e59b5" providerId="LiveId" clId="{F33CE284-971E-144D-945C-4C3D95BE6106}" dt="2022-04-28T06:10:58.653" v="1511" actId="2696"/>
        <pc:sldMkLst>
          <pc:docMk/>
          <pc:sldMk cId="2697255021" sldId="276"/>
        </pc:sldMkLst>
        <pc:spChg chg="mod">
          <ac:chgData name="松山 ファミリー" userId="9fadbf8cd42e59b5" providerId="LiveId" clId="{F33CE284-971E-144D-945C-4C3D95BE6106}" dt="2022-04-27T08:05:51.622" v="818"/>
          <ac:spMkLst>
            <pc:docMk/>
            <pc:sldMk cId="2697255021" sldId="276"/>
            <ac:spMk id="2" creationId="{B0B7B5AA-F71E-5840-9739-A2938CFF51B2}"/>
          </ac:spMkLst>
        </pc:spChg>
        <pc:spChg chg="del">
          <ac:chgData name="松山 ファミリー" userId="9fadbf8cd42e59b5" providerId="LiveId" clId="{F33CE284-971E-144D-945C-4C3D95BE6106}" dt="2022-04-27T08:07:28.460" v="819"/>
          <ac:spMkLst>
            <pc:docMk/>
            <pc:sldMk cId="2697255021" sldId="276"/>
            <ac:spMk id="3" creationId="{099B3D69-D02D-2E45-9EA7-A286C7D4B9DC}"/>
          </ac:spMkLst>
        </pc:spChg>
        <pc:picChg chg="add mod">
          <ac:chgData name="松山 ファミリー" userId="9fadbf8cd42e59b5" providerId="LiveId" clId="{F33CE284-971E-144D-945C-4C3D95BE6106}" dt="2022-04-27T08:07:39.960" v="822" actId="1076"/>
          <ac:picMkLst>
            <pc:docMk/>
            <pc:sldMk cId="2697255021" sldId="276"/>
            <ac:picMk id="5" creationId="{00BC16FB-2624-774A-9C1A-E2088608F552}"/>
          </ac:picMkLst>
        </pc:picChg>
      </pc:sldChg>
      <pc:sldChg chg="addSp delSp modSp mod ord">
        <pc:chgData name="松山 ファミリー" userId="9fadbf8cd42e59b5" providerId="LiveId" clId="{F33CE284-971E-144D-945C-4C3D95BE6106}" dt="2022-04-28T06:30:29.269" v="1786" actId="1076"/>
        <pc:sldMkLst>
          <pc:docMk/>
          <pc:sldMk cId="943854852" sldId="277"/>
        </pc:sldMkLst>
        <pc:spChg chg="mod">
          <ac:chgData name="松山 ファミリー" userId="9fadbf8cd42e59b5" providerId="LiveId" clId="{F33CE284-971E-144D-945C-4C3D95BE6106}" dt="2022-04-28T06:13:48.063" v="1513"/>
          <ac:spMkLst>
            <pc:docMk/>
            <pc:sldMk cId="943854852" sldId="277"/>
            <ac:spMk id="2" creationId="{B0B7B5AA-F71E-5840-9739-A2938CFF51B2}"/>
          </ac:spMkLst>
        </pc:spChg>
        <pc:spChg chg="del">
          <ac:chgData name="松山 ファミリー" userId="9fadbf8cd42e59b5" providerId="LiveId" clId="{F33CE284-971E-144D-945C-4C3D95BE6106}" dt="2022-04-28T06:14:25.267" v="1515"/>
          <ac:spMkLst>
            <pc:docMk/>
            <pc:sldMk cId="943854852" sldId="277"/>
            <ac:spMk id="3" creationId="{099B3D69-D02D-2E45-9EA7-A286C7D4B9DC}"/>
          </ac:spMkLst>
        </pc:spChg>
        <pc:spChg chg="add mod">
          <ac:chgData name="松山 ファミリー" userId="9fadbf8cd42e59b5" providerId="LiveId" clId="{F33CE284-971E-144D-945C-4C3D95BE6106}" dt="2022-04-28T06:25:04.839" v="1698" actId="1076"/>
          <ac:spMkLst>
            <pc:docMk/>
            <pc:sldMk cId="943854852" sldId="277"/>
            <ac:spMk id="6" creationId="{B97278B3-481F-5E4B-8C25-E7716C2DE7E1}"/>
          </ac:spMkLst>
        </pc:spChg>
        <pc:spChg chg="add mod">
          <ac:chgData name="松山 ファミリー" userId="9fadbf8cd42e59b5" providerId="LiveId" clId="{F33CE284-971E-144D-945C-4C3D95BE6106}" dt="2022-04-28T06:30:29.269" v="1786" actId="1076"/>
          <ac:spMkLst>
            <pc:docMk/>
            <pc:sldMk cId="943854852" sldId="277"/>
            <ac:spMk id="7" creationId="{26C07216-AAC6-7F45-AFFC-0084473F621C}"/>
          </ac:spMkLst>
        </pc:spChg>
        <pc:picChg chg="add mod">
          <ac:chgData name="松山 ファミリー" userId="9fadbf8cd42e59b5" providerId="LiveId" clId="{F33CE284-971E-144D-945C-4C3D95BE6106}" dt="2022-04-28T06:14:34.180" v="1520" actId="14100"/>
          <ac:picMkLst>
            <pc:docMk/>
            <pc:sldMk cId="943854852" sldId="277"/>
            <ac:picMk id="5" creationId="{2BFDE12C-F3F7-D44C-81DE-AB6B5DFE6B71}"/>
          </ac:picMkLst>
        </pc:picChg>
      </pc:sldChg>
      <pc:sldChg chg="addSp delSp modSp mod">
        <pc:chgData name="松山 ファミリー" userId="9fadbf8cd42e59b5" providerId="LiveId" clId="{F33CE284-971E-144D-945C-4C3D95BE6106}" dt="2022-04-28T06:55:44.534" v="1798" actId="14100"/>
        <pc:sldMkLst>
          <pc:docMk/>
          <pc:sldMk cId="107345751" sldId="278"/>
        </pc:sldMkLst>
        <pc:spChg chg="del">
          <ac:chgData name="松山 ファミリー" userId="9fadbf8cd42e59b5" providerId="LiveId" clId="{F33CE284-971E-144D-945C-4C3D95BE6106}" dt="2022-04-28T06:51:27.466" v="1788"/>
          <ac:spMkLst>
            <pc:docMk/>
            <pc:sldMk cId="107345751" sldId="278"/>
            <ac:spMk id="3" creationId="{099B3D69-D02D-2E45-9EA7-A286C7D4B9DC}"/>
          </ac:spMkLst>
        </pc:spChg>
        <pc:picChg chg="add mod">
          <ac:chgData name="松山 ファミリー" userId="9fadbf8cd42e59b5" providerId="LiveId" clId="{F33CE284-971E-144D-945C-4C3D95BE6106}" dt="2022-04-28T06:55:44.534" v="1798" actId="14100"/>
          <ac:picMkLst>
            <pc:docMk/>
            <pc:sldMk cId="107345751" sldId="278"/>
            <ac:picMk id="5" creationId="{5AF48EDD-6359-5644-B893-F287F2C86AAD}"/>
          </ac:picMkLst>
        </pc:picChg>
      </pc:sldChg>
      <pc:sldChg chg="modSp mod ord">
        <pc:chgData name="松山 ファミリー" userId="9fadbf8cd42e59b5" providerId="LiveId" clId="{F33CE284-971E-144D-945C-4C3D95BE6106}" dt="2022-04-27T07:53:50.747" v="782" actId="14100"/>
        <pc:sldMkLst>
          <pc:docMk/>
          <pc:sldMk cId="1848014363" sldId="284"/>
        </pc:sldMkLst>
        <pc:spChg chg="mod">
          <ac:chgData name="松山 ファミリー" userId="9fadbf8cd42e59b5" providerId="LiveId" clId="{F33CE284-971E-144D-945C-4C3D95BE6106}" dt="2022-04-27T07:53:50.747" v="782" actId="14100"/>
          <ac:spMkLst>
            <pc:docMk/>
            <pc:sldMk cId="1848014363" sldId="284"/>
            <ac:spMk id="2" creationId="{A70EEDFD-5E99-B94B-828C-85614590A8DB}"/>
          </ac:spMkLst>
        </pc:spChg>
      </pc:sldChg>
      <pc:sldChg chg="del">
        <pc:chgData name="松山 ファミリー" userId="9fadbf8cd42e59b5" providerId="LiveId" clId="{F33CE284-971E-144D-945C-4C3D95BE6106}" dt="2022-04-27T07:08:38.478" v="274" actId="2696"/>
        <pc:sldMkLst>
          <pc:docMk/>
          <pc:sldMk cId="3914154395" sldId="285"/>
        </pc:sldMkLst>
      </pc:sldChg>
      <pc:sldChg chg="delSp modSp add mod">
        <pc:chgData name="松山 ファミリー" userId="9fadbf8cd42e59b5" providerId="LiveId" clId="{F33CE284-971E-144D-945C-4C3D95BE6106}" dt="2022-04-27T07:54:53.275" v="801" actId="120"/>
        <pc:sldMkLst>
          <pc:docMk/>
          <pc:sldMk cId="3218537423" sldId="286"/>
        </pc:sldMkLst>
        <pc:spChg chg="mod">
          <ac:chgData name="松山 ファミリー" userId="9fadbf8cd42e59b5" providerId="LiveId" clId="{F33CE284-971E-144D-945C-4C3D95BE6106}" dt="2022-04-27T07:54:53.275" v="801" actId="120"/>
          <ac:spMkLst>
            <pc:docMk/>
            <pc:sldMk cId="3218537423" sldId="286"/>
            <ac:spMk id="2" creationId="{A70EEDFD-5E99-B94B-828C-85614590A8DB}"/>
          </ac:spMkLst>
        </pc:spChg>
        <pc:spChg chg="mod">
          <ac:chgData name="松山 ファミリー" userId="9fadbf8cd42e59b5" providerId="LiveId" clId="{F33CE284-971E-144D-945C-4C3D95BE6106}" dt="2022-04-27T07:54:36.695" v="799" actId="14100"/>
          <ac:spMkLst>
            <pc:docMk/>
            <pc:sldMk cId="3218537423" sldId="286"/>
            <ac:spMk id="3" creationId="{D0A05B65-B224-9445-AEAD-152B26A126CD}"/>
          </ac:spMkLst>
        </pc:spChg>
        <pc:spChg chg="del">
          <ac:chgData name="松山 ファミリー" userId="9fadbf8cd42e59b5" providerId="LiveId" clId="{F33CE284-971E-144D-945C-4C3D95BE6106}" dt="2022-04-27T06:55:30.564" v="193" actId="478"/>
          <ac:spMkLst>
            <pc:docMk/>
            <pc:sldMk cId="3218537423" sldId="286"/>
            <ac:spMk id="4" creationId="{A163FE81-BDC7-4F41-8E4E-3075C335352C}"/>
          </ac:spMkLst>
        </pc:spChg>
        <pc:picChg chg="del">
          <ac:chgData name="松山 ファミリー" userId="9fadbf8cd42e59b5" providerId="LiveId" clId="{F33CE284-971E-144D-945C-4C3D95BE6106}" dt="2022-04-27T06:55:28.703" v="192" actId="478"/>
          <ac:picMkLst>
            <pc:docMk/>
            <pc:sldMk cId="3218537423" sldId="286"/>
            <ac:picMk id="1026" creationId="{0BB7BB11-4C55-3F4C-AC88-4E8B7D967940}"/>
          </ac:picMkLst>
        </pc:picChg>
      </pc:sldChg>
      <pc:sldChg chg="add del">
        <pc:chgData name="松山 ファミリー" userId="9fadbf8cd42e59b5" providerId="LiveId" clId="{F33CE284-971E-144D-945C-4C3D95BE6106}" dt="2022-04-28T05:33:47.729" v="991" actId="2696"/>
        <pc:sldMkLst>
          <pc:docMk/>
          <pc:sldMk cId="2581793338" sldId="287"/>
        </pc:sldMkLst>
      </pc:sldChg>
    </pc:docChg>
  </pc:docChgLst>
  <pc:docChgLst>
    <pc:chgData name="松山 ファミリー" userId="9fadbf8cd42e59b5" providerId="LiveId" clId="{4B4F6C94-B2F5-4048-9B24-1580E43656BF}"/>
    <pc:docChg chg="modSld">
      <pc:chgData name="松山 ファミリー" userId="9fadbf8cd42e59b5" providerId="LiveId" clId="{4B4F6C94-B2F5-4048-9B24-1580E43656BF}" dt="2022-06-19T08:04:07.387" v="2" actId="1076"/>
      <pc:docMkLst>
        <pc:docMk/>
      </pc:docMkLst>
      <pc:sldChg chg="modSp mod">
        <pc:chgData name="松山 ファミリー" userId="9fadbf8cd42e59b5" providerId="LiveId" clId="{4B4F6C94-B2F5-4048-9B24-1580E43656BF}" dt="2022-06-19T08:04:07.387" v="2" actId="1076"/>
        <pc:sldMkLst>
          <pc:docMk/>
          <pc:sldMk cId="3350306855" sldId="256"/>
        </pc:sldMkLst>
        <pc:spChg chg="mod">
          <ac:chgData name="松山 ファミリー" userId="9fadbf8cd42e59b5" providerId="LiveId" clId="{4B4F6C94-B2F5-4048-9B24-1580E43656BF}" dt="2022-06-19T08:04:07.387" v="2" actId="1076"/>
          <ac:spMkLst>
            <pc:docMk/>
            <pc:sldMk cId="3350306855" sldId="256"/>
            <ac:spMk id="5" creationId="{4B58ED3B-D3CA-5A40-AACC-B97FB9E2784B}"/>
          </ac:spMkLst>
        </pc:spChg>
      </pc:sldChg>
    </pc:docChg>
  </pc:docChgLst>
  <pc:docChgLst>
    <pc:chgData name="松山 ファミリー" userId="9fadbf8cd42e59b5" providerId="LiveId" clId="{8D83364F-1F14-BD4F-9243-090CB49EDD13}"/>
    <pc:docChg chg="undo redo custSel addSld delSld modSld sldOrd">
      <pc:chgData name="松山 ファミリー" userId="9fadbf8cd42e59b5" providerId="LiveId" clId="{8D83364F-1F14-BD4F-9243-090CB49EDD13}" dt="2022-07-03T06:37:35.364" v="47009" actId="20578"/>
      <pc:docMkLst>
        <pc:docMk/>
      </pc:docMkLst>
      <pc:sldChg chg="addSp modSp modNotesTx">
        <pc:chgData name="松山 ファミリー" userId="9fadbf8cd42e59b5" providerId="LiveId" clId="{8D83364F-1F14-BD4F-9243-090CB49EDD13}" dt="2022-06-27T13:10:53.687" v="39101" actId="20577"/>
        <pc:sldMkLst>
          <pc:docMk/>
          <pc:sldMk cId="3350306855" sldId="256"/>
        </pc:sldMkLst>
        <pc:spChg chg="mod">
          <ac:chgData name="松山 ファミリー" userId="9fadbf8cd42e59b5" providerId="LiveId" clId="{8D83364F-1F14-BD4F-9243-090CB49EDD13}" dt="2022-06-21T12:01:44.069" v="12348" actId="20578"/>
          <ac:spMkLst>
            <pc:docMk/>
            <pc:sldMk cId="3350306855" sldId="256"/>
            <ac:spMk id="3" creationId="{FCFC2B13-6266-0642-B9F6-94CD3DB0E452}"/>
          </ac:spMkLst>
        </pc:spChg>
        <pc:spChg chg="add mod">
          <ac:chgData name="松山 ファミリー" userId="9fadbf8cd42e59b5" providerId="LiveId" clId="{8D83364F-1F14-BD4F-9243-090CB49EDD13}" dt="2022-06-27T09:24:31.373" v="38301"/>
          <ac:spMkLst>
            <pc:docMk/>
            <pc:sldMk cId="3350306855" sldId="256"/>
            <ac:spMk id="6" creationId="{0F03F455-0604-D04F-96AB-FE9EA42B18AD}"/>
          </ac:spMkLst>
        </pc:spChg>
      </pc:sldChg>
      <pc:sldChg chg="addSp delSp modSp mod ord modNotesTx">
        <pc:chgData name="松山 ファミリー" userId="9fadbf8cd42e59b5" providerId="LiveId" clId="{8D83364F-1F14-BD4F-9243-090CB49EDD13}" dt="2022-06-30T01:09:09.191" v="42094" actId="20577"/>
        <pc:sldMkLst>
          <pc:docMk/>
          <pc:sldMk cId="834169117" sldId="257"/>
        </pc:sldMkLst>
        <pc:spChg chg="mod">
          <ac:chgData name="松山 ファミリー" userId="9fadbf8cd42e59b5" providerId="LiveId" clId="{8D83364F-1F14-BD4F-9243-090CB49EDD13}" dt="2022-06-25T04:23:50.506" v="34775" actId="20577"/>
          <ac:spMkLst>
            <pc:docMk/>
            <pc:sldMk cId="834169117" sldId="257"/>
            <ac:spMk id="2" creationId="{3A38DEEB-4F35-C74D-A1EF-98140184822C}"/>
          </ac:spMkLst>
        </pc:spChg>
        <pc:spChg chg="add mod">
          <ac:chgData name="松山 ファミリー" userId="9fadbf8cd42e59b5" providerId="LiveId" clId="{8D83364F-1F14-BD4F-9243-090CB49EDD13}" dt="2022-06-27T09:24:31.373" v="38301"/>
          <ac:spMkLst>
            <pc:docMk/>
            <pc:sldMk cId="834169117" sldId="257"/>
            <ac:spMk id="3" creationId="{6868CD18-EF89-8E49-BA6F-FBEFB34F25BA}"/>
          </ac:spMkLst>
        </pc:spChg>
        <pc:spChg chg="mod">
          <ac:chgData name="松山 ファミリー" userId="9fadbf8cd42e59b5" providerId="LiveId" clId="{8D83364F-1F14-BD4F-9243-090CB49EDD13}" dt="2022-06-27T08:51:08.651" v="37803" actId="20577"/>
          <ac:spMkLst>
            <pc:docMk/>
            <pc:sldMk cId="834169117" sldId="257"/>
            <ac:spMk id="4" creationId="{C8016B18-539A-A648-BE31-1363A2143D1E}"/>
          </ac:spMkLst>
        </pc:spChg>
        <pc:spChg chg="mod">
          <ac:chgData name="松山 ファミリー" userId="9fadbf8cd42e59b5" providerId="LiveId" clId="{8D83364F-1F14-BD4F-9243-090CB49EDD13}" dt="2022-06-30T01:06:13.867" v="42034" actId="20577"/>
          <ac:spMkLst>
            <pc:docMk/>
            <pc:sldMk cId="834169117" sldId="257"/>
            <ac:spMk id="5" creationId="{EA25771F-0CAB-A14D-95DE-6E378B42F863}"/>
          </ac:spMkLst>
        </pc:spChg>
        <pc:spChg chg="mod">
          <ac:chgData name="松山 ファミリー" userId="9fadbf8cd42e59b5" providerId="LiveId" clId="{8D83364F-1F14-BD4F-9243-090CB49EDD13}" dt="2022-06-27T08:50:15.509" v="37771" actId="1076"/>
          <ac:spMkLst>
            <pc:docMk/>
            <pc:sldMk cId="834169117" sldId="257"/>
            <ac:spMk id="6" creationId="{F8E17BC0-5E19-3541-B87F-C625A6F8753F}"/>
          </ac:spMkLst>
        </pc:spChg>
        <pc:spChg chg="mod">
          <ac:chgData name="松山 ファミリー" userId="9fadbf8cd42e59b5" providerId="LiveId" clId="{8D83364F-1F14-BD4F-9243-090CB49EDD13}" dt="2022-06-24T08:17:43.915" v="29711" actId="58"/>
          <ac:spMkLst>
            <pc:docMk/>
            <pc:sldMk cId="834169117" sldId="257"/>
            <ac:spMk id="10" creationId="{C7FBD584-78B9-6042-B732-B5B64900E36F}"/>
          </ac:spMkLst>
        </pc:spChg>
        <pc:grpChg chg="add del mod">
          <ac:chgData name="松山 ファミリー" userId="9fadbf8cd42e59b5" providerId="LiveId" clId="{8D83364F-1F14-BD4F-9243-090CB49EDD13}" dt="2022-06-24T08:23:52.749" v="29808" actId="478"/>
          <ac:grpSpMkLst>
            <pc:docMk/>
            <pc:sldMk cId="834169117" sldId="257"/>
            <ac:grpSpMk id="3" creationId="{7A7F02C3-FF92-FC4F-B559-448C11BC8DB3}"/>
          </ac:grpSpMkLst>
        </pc:grpChg>
        <pc:grpChg chg="del">
          <ac:chgData name="松山 ファミリー" userId="9fadbf8cd42e59b5" providerId="LiveId" clId="{8D83364F-1F14-BD4F-9243-090CB49EDD13}" dt="2022-06-24T08:20:44.200" v="29712" actId="478"/>
          <ac:grpSpMkLst>
            <pc:docMk/>
            <pc:sldMk cId="834169117" sldId="257"/>
            <ac:grpSpMk id="7" creationId="{32BB5088-575F-5C4D-ABDF-E9166A00688D}"/>
          </ac:grpSpMkLst>
        </pc:grpChg>
      </pc:sldChg>
      <pc:sldChg chg="addSp modSp mod ord modNotesTx">
        <pc:chgData name="松山 ファミリー" userId="9fadbf8cd42e59b5" providerId="LiveId" clId="{8D83364F-1F14-BD4F-9243-090CB49EDD13}" dt="2022-06-27T13:13:01.867" v="39125" actId="20577"/>
        <pc:sldMkLst>
          <pc:docMk/>
          <pc:sldMk cId="3802312725" sldId="259"/>
        </pc:sldMkLst>
        <pc:spChg chg="mod">
          <ac:chgData name="松山 ファミリー" userId="9fadbf8cd42e59b5" providerId="LiveId" clId="{8D83364F-1F14-BD4F-9243-090CB49EDD13}" dt="2022-06-25T04:24:01.179" v="34777" actId="20577"/>
          <ac:spMkLst>
            <pc:docMk/>
            <pc:sldMk cId="3802312725" sldId="259"/>
            <ac:spMk id="2" creationId="{A70EEDFD-5E99-B94B-828C-85614590A8DB}"/>
          </ac:spMkLst>
        </pc:spChg>
        <pc:spChg chg="add mod">
          <ac:chgData name="松山 ファミリー" userId="9fadbf8cd42e59b5" providerId="LiveId" clId="{8D83364F-1F14-BD4F-9243-090CB49EDD13}" dt="2022-06-27T09:24:31.373" v="38301"/>
          <ac:spMkLst>
            <pc:docMk/>
            <pc:sldMk cId="3802312725" sldId="259"/>
            <ac:spMk id="5" creationId="{9FE1F6CB-EB39-B244-8B48-120332AC051C}"/>
          </ac:spMkLst>
        </pc:spChg>
      </pc:sldChg>
      <pc:sldChg chg="addSp modSp">
        <pc:chgData name="松山 ファミリー" userId="9fadbf8cd42e59b5" providerId="LiveId" clId="{8D83364F-1F14-BD4F-9243-090CB49EDD13}" dt="2022-06-27T09:24:31.373" v="38301"/>
        <pc:sldMkLst>
          <pc:docMk/>
          <pc:sldMk cId="459912377" sldId="260"/>
        </pc:sldMkLst>
        <pc:spChg chg="add mod">
          <ac:chgData name="松山 ファミリー" userId="9fadbf8cd42e59b5" providerId="LiveId" clId="{8D83364F-1F14-BD4F-9243-090CB49EDD13}" dt="2022-06-27T09:24:31.373" v="38301"/>
          <ac:spMkLst>
            <pc:docMk/>
            <pc:sldMk cId="459912377" sldId="260"/>
            <ac:spMk id="4" creationId="{11981E93-D593-8147-825C-24AA976D33BF}"/>
          </ac:spMkLst>
        </pc:spChg>
      </pc:sldChg>
      <pc:sldChg chg="addSp modSp">
        <pc:chgData name="松山 ファミリー" userId="9fadbf8cd42e59b5" providerId="LiveId" clId="{8D83364F-1F14-BD4F-9243-090CB49EDD13}" dt="2022-06-27T09:24:31.373" v="38301"/>
        <pc:sldMkLst>
          <pc:docMk/>
          <pc:sldMk cId="2116824476" sldId="262"/>
        </pc:sldMkLst>
        <pc:spChg chg="add mod">
          <ac:chgData name="松山 ファミリー" userId="9fadbf8cd42e59b5" providerId="LiveId" clId="{8D83364F-1F14-BD4F-9243-090CB49EDD13}" dt="2022-06-27T09:24:31.373" v="38301"/>
          <ac:spMkLst>
            <pc:docMk/>
            <pc:sldMk cId="2116824476" sldId="262"/>
            <ac:spMk id="4" creationId="{6D8FFDD4-22FA-624A-A02A-7CD0B27A235D}"/>
          </ac:spMkLst>
        </pc:spChg>
      </pc:sldChg>
      <pc:sldChg chg="addSp delSp modSp del mod ord modNotesTx">
        <pc:chgData name="松山 ファミリー" userId="9fadbf8cd42e59b5" providerId="LiveId" clId="{8D83364F-1F14-BD4F-9243-090CB49EDD13}" dt="2022-06-25T01:47:28.538" v="33598" actId="2696"/>
        <pc:sldMkLst>
          <pc:docMk/>
          <pc:sldMk cId="1641527234" sldId="265"/>
        </pc:sldMkLst>
        <pc:spChg chg="mod">
          <ac:chgData name="松山 ファミリー" userId="9fadbf8cd42e59b5" providerId="LiveId" clId="{8D83364F-1F14-BD4F-9243-090CB49EDD13}" dt="2022-06-24T09:00:40.217" v="29834" actId="20577"/>
          <ac:spMkLst>
            <pc:docMk/>
            <pc:sldMk cId="1641527234" sldId="265"/>
            <ac:spMk id="2" creationId="{B0B7B5AA-F71E-5840-9739-A2938CFF51B2}"/>
          </ac:spMkLst>
        </pc:spChg>
        <pc:spChg chg="del mod">
          <ac:chgData name="松山 ファミリー" userId="9fadbf8cd42e59b5" providerId="LiveId" clId="{8D83364F-1F14-BD4F-9243-090CB49EDD13}" dt="2022-06-20T13:10:49.075" v="9380" actId="478"/>
          <ac:spMkLst>
            <pc:docMk/>
            <pc:sldMk cId="1641527234" sldId="265"/>
            <ac:spMk id="3" creationId="{099B3D69-D02D-2E45-9EA7-A286C7D4B9DC}"/>
          </ac:spMkLst>
        </pc:spChg>
        <pc:spChg chg="add mod">
          <ac:chgData name="松山 ファミリー" userId="9fadbf8cd42e59b5" providerId="LiveId" clId="{8D83364F-1F14-BD4F-9243-090CB49EDD13}" dt="2022-06-24T08:01:23.774" v="29365" actId="1076"/>
          <ac:spMkLst>
            <pc:docMk/>
            <pc:sldMk cId="1641527234" sldId="265"/>
            <ac:spMk id="3" creationId="{C196B5A7-9C48-2940-806D-84E45EA9D850}"/>
          </ac:spMkLst>
        </pc:spChg>
        <pc:spChg chg="add del mod">
          <ac:chgData name="松山 ファミリー" userId="9fadbf8cd42e59b5" providerId="LiveId" clId="{8D83364F-1F14-BD4F-9243-090CB49EDD13}" dt="2022-06-22T07:25:45.039" v="17803" actId="478"/>
          <ac:spMkLst>
            <pc:docMk/>
            <pc:sldMk cId="1641527234" sldId="265"/>
            <ac:spMk id="3" creationId="{EC8934B4-6DA2-9849-B4AB-C983A392F0AD}"/>
          </ac:spMkLst>
        </pc:spChg>
        <pc:spChg chg="add del mod">
          <ac:chgData name="松山 ファミリー" userId="9fadbf8cd42e59b5" providerId="LiveId" clId="{8D83364F-1F14-BD4F-9243-090CB49EDD13}" dt="2022-06-22T07:28:40.962" v="17806" actId="478"/>
          <ac:spMkLst>
            <pc:docMk/>
            <pc:sldMk cId="1641527234" sldId="265"/>
            <ac:spMk id="4" creationId="{7D01F7DD-C235-CA4D-BE6C-8C19B78C53BA}"/>
          </ac:spMkLst>
        </pc:spChg>
        <pc:spChg chg="add mod">
          <ac:chgData name="松山 ファミリー" userId="9fadbf8cd42e59b5" providerId="LiveId" clId="{8D83364F-1F14-BD4F-9243-090CB49EDD13}" dt="2022-06-20T00:32:51.482" v="6288" actId="20577"/>
          <ac:spMkLst>
            <pc:docMk/>
            <pc:sldMk cId="1641527234" sldId="265"/>
            <ac:spMk id="5" creationId="{669F4874-607C-3449-9B8C-CA8423286E69}"/>
          </ac:spMkLst>
        </pc:spChg>
        <pc:spChg chg="add del mod">
          <ac:chgData name="松山 ファミリー" userId="9fadbf8cd42e59b5" providerId="LiveId" clId="{8D83364F-1F14-BD4F-9243-090CB49EDD13}" dt="2022-06-24T08:01:26.405" v="29368" actId="478"/>
          <ac:spMkLst>
            <pc:docMk/>
            <pc:sldMk cId="1641527234" sldId="265"/>
            <ac:spMk id="7" creationId="{63B4B1CA-47B4-4441-9839-0688EE222351}"/>
          </ac:spMkLst>
        </pc:spChg>
        <pc:spChg chg="add del mod">
          <ac:chgData name="松山 ファミリー" userId="9fadbf8cd42e59b5" providerId="LiveId" clId="{8D83364F-1F14-BD4F-9243-090CB49EDD13}" dt="2022-06-20T13:10:57.818" v="9382"/>
          <ac:spMkLst>
            <pc:docMk/>
            <pc:sldMk cId="1641527234" sldId="265"/>
            <ac:spMk id="8" creationId="{7CA9557E-1398-9747-87A8-9B77E339327D}"/>
          </ac:spMkLst>
        </pc:spChg>
        <pc:spChg chg="add del mod topLvl">
          <ac:chgData name="松山 ファミリー" userId="9fadbf8cd42e59b5" providerId="LiveId" clId="{8D83364F-1F14-BD4F-9243-090CB49EDD13}" dt="2022-06-24T08:01:23.151" v="29364" actId="478"/>
          <ac:spMkLst>
            <pc:docMk/>
            <pc:sldMk cId="1641527234" sldId="265"/>
            <ac:spMk id="9" creationId="{35290FA2-A4D9-104E-AE43-4A2C31209B29}"/>
          </ac:spMkLst>
        </pc:spChg>
        <pc:spChg chg="add del mod">
          <ac:chgData name="松山 ファミリー" userId="9fadbf8cd42e59b5" providerId="LiveId" clId="{8D83364F-1F14-BD4F-9243-090CB49EDD13}" dt="2022-06-20T13:17:07.705" v="9577"/>
          <ac:spMkLst>
            <pc:docMk/>
            <pc:sldMk cId="1641527234" sldId="265"/>
            <ac:spMk id="10" creationId="{2D9BE822-7B97-DC47-B16D-68BCDF648CD3}"/>
          </ac:spMkLst>
        </pc:spChg>
        <pc:spChg chg="add mod">
          <ac:chgData name="松山 ファミリー" userId="9fadbf8cd42e59b5" providerId="LiveId" clId="{8D83364F-1F14-BD4F-9243-090CB49EDD13}" dt="2022-06-24T08:01:23.774" v="29365" actId="1076"/>
          <ac:spMkLst>
            <pc:docMk/>
            <pc:sldMk cId="1641527234" sldId="265"/>
            <ac:spMk id="10" creationId="{5BD4B255-CA61-2B43-96E9-30B1E47C4B0D}"/>
          </ac:spMkLst>
        </pc:spChg>
        <pc:spChg chg="add mod">
          <ac:chgData name="松山 ファミリー" userId="9fadbf8cd42e59b5" providerId="LiveId" clId="{8D83364F-1F14-BD4F-9243-090CB49EDD13}" dt="2022-06-24T08:01:23.774" v="29365" actId="1076"/>
          <ac:spMkLst>
            <pc:docMk/>
            <pc:sldMk cId="1641527234" sldId="265"/>
            <ac:spMk id="11" creationId="{F32210B2-8F39-1048-AE9E-ACAFE5AEADEC}"/>
          </ac:spMkLst>
        </pc:spChg>
        <pc:spChg chg="add del mod">
          <ac:chgData name="松山 ファミリー" userId="9fadbf8cd42e59b5" providerId="LiveId" clId="{8D83364F-1F14-BD4F-9243-090CB49EDD13}" dt="2022-06-24T08:58:51.776" v="29819" actId="478"/>
          <ac:spMkLst>
            <pc:docMk/>
            <pc:sldMk cId="1641527234" sldId="265"/>
            <ac:spMk id="12" creationId="{31352A24-2F3C-A14D-AF86-D43D479176F5}"/>
          </ac:spMkLst>
        </pc:spChg>
        <pc:spChg chg="add mod">
          <ac:chgData name="松山 ファミリー" userId="9fadbf8cd42e59b5" providerId="LiveId" clId="{8D83364F-1F14-BD4F-9243-090CB49EDD13}" dt="2022-06-24T08:01:23.774" v="29365" actId="1076"/>
          <ac:spMkLst>
            <pc:docMk/>
            <pc:sldMk cId="1641527234" sldId="265"/>
            <ac:spMk id="13" creationId="{2C493D70-CDF4-7446-8D92-99B2C45715B0}"/>
          </ac:spMkLst>
        </pc:spChg>
        <pc:spChg chg="add mod">
          <ac:chgData name="松山 ファミリー" userId="9fadbf8cd42e59b5" providerId="LiveId" clId="{8D83364F-1F14-BD4F-9243-090CB49EDD13}" dt="2022-06-24T09:01:07.416" v="29857" actId="20577"/>
          <ac:spMkLst>
            <pc:docMk/>
            <pc:sldMk cId="1641527234" sldId="265"/>
            <ac:spMk id="15" creationId="{F903C539-06ED-EC46-A501-E3FBD88463A6}"/>
          </ac:spMkLst>
        </pc:spChg>
        <pc:spChg chg="add del mod">
          <ac:chgData name="松山 ファミリー" userId="9fadbf8cd42e59b5" providerId="LiveId" clId="{8D83364F-1F14-BD4F-9243-090CB49EDD13}" dt="2022-06-24T08:01:27.994" v="29369" actId="478"/>
          <ac:spMkLst>
            <pc:docMk/>
            <pc:sldMk cId="1641527234" sldId="265"/>
            <ac:spMk id="16" creationId="{02DF4058-873C-BA49-8767-091514434498}"/>
          </ac:spMkLst>
        </pc:spChg>
        <pc:spChg chg="add del mod">
          <ac:chgData name="松山 ファミリー" userId="9fadbf8cd42e59b5" providerId="LiveId" clId="{8D83364F-1F14-BD4F-9243-090CB49EDD13}" dt="2022-06-24T08:01:25.010" v="29367" actId="478"/>
          <ac:spMkLst>
            <pc:docMk/>
            <pc:sldMk cId="1641527234" sldId="265"/>
            <ac:spMk id="18" creationId="{59783913-1C55-B944-BDDC-CA7E0C949D77}"/>
          </ac:spMkLst>
        </pc:spChg>
        <pc:grpChg chg="add mod">
          <ac:chgData name="松山 ファミリー" userId="9fadbf8cd42e59b5" providerId="LiveId" clId="{8D83364F-1F14-BD4F-9243-090CB49EDD13}" dt="2022-06-24T08:01:23.774" v="29365" actId="1076"/>
          <ac:grpSpMkLst>
            <pc:docMk/>
            <pc:sldMk cId="1641527234" sldId="265"/>
            <ac:grpSpMk id="4" creationId="{B1AF34B5-EB6F-F14A-B70B-9CF4DFC673EF}"/>
          </ac:grpSpMkLst>
        </pc:grpChg>
        <pc:grpChg chg="add del mod">
          <ac:chgData name="松山 ファミリー" userId="9fadbf8cd42e59b5" providerId="LiveId" clId="{8D83364F-1F14-BD4F-9243-090CB49EDD13}" dt="2022-06-24T08:01:24.181" v="29366" actId="478"/>
          <ac:grpSpMkLst>
            <pc:docMk/>
            <pc:sldMk cId="1641527234" sldId="265"/>
            <ac:grpSpMk id="5" creationId="{41035D54-3A75-FF43-A1E7-7D2299347C1E}"/>
          </ac:grpSpMkLst>
        </pc:grpChg>
        <pc:grpChg chg="add del mod">
          <ac:chgData name="松山 ファミリー" userId="9fadbf8cd42e59b5" providerId="LiveId" clId="{8D83364F-1F14-BD4F-9243-090CB49EDD13}" dt="2022-06-20T13:10:46.996" v="9378" actId="478"/>
          <ac:grpSpMkLst>
            <pc:docMk/>
            <pc:sldMk cId="1641527234" sldId="265"/>
            <ac:grpSpMk id="6" creationId="{45401E1C-BE6A-9048-87C9-EA39D68650CD}"/>
          </ac:grpSpMkLst>
        </pc:grpChg>
        <pc:grpChg chg="add del mod">
          <ac:chgData name="松山 ファミリー" userId="9fadbf8cd42e59b5" providerId="LiveId" clId="{8D83364F-1F14-BD4F-9243-090CB49EDD13}" dt="2022-06-24T08:01:21.632" v="29362" actId="478"/>
          <ac:grpSpMkLst>
            <pc:docMk/>
            <pc:sldMk cId="1641527234" sldId="265"/>
            <ac:grpSpMk id="14" creationId="{9510C741-90EC-BF46-A8D3-DCD04B6B64E8}"/>
          </ac:grpSpMkLst>
        </pc:grpChg>
        <pc:picChg chg="mod">
          <ac:chgData name="松山 ファミリー" userId="9fadbf8cd42e59b5" providerId="LiveId" clId="{8D83364F-1F14-BD4F-9243-090CB49EDD13}" dt="2022-06-14T04:15:34.178" v="3662" actId="1076"/>
          <ac:picMkLst>
            <pc:docMk/>
            <pc:sldMk cId="1641527234" sldId="265"/>
            <ac:picMk id="4" creationId="{02092A11-2DC8-6F45-8F86-21D6B2545B28}"/>
          </ac:picMkLst>
        </pc:picChg>
        <pc:picChg chg="add del mod topLvl">
          <ac:chgData name="松山 ファミリー" userId="9fadbf8cd42e59b5" providerId="LiveId" clId="{8D83364F-1F14-BD4F-9243-090CB49EDD13}" dt="2022-06-24T08:01:21.632" v="29362" actId="478"/>
          <ac:picMkLst>
            <pc:docMk/>
            <pc:sldMk cId="1641527234" sldId="265"/>
            <ac:picMk id="6" creationId="{EA0DF9E9-35D1-DF47-8D7B-34E59222CF08}"/>
          </ac:picMkLst>
        </pc:picChg>
        <pc:picChg chg="add del mod">
          <ac:chgData name="松山 ファミリー" userId="9fadbf8cd42e59b5" providerId="LiveId" clId="{8D83364F-1F14-BD4F-9243-090CB49EDD13}" dt="2022-06-24T08:01:29.624" v="29371" actId="478"/>
          <ac:picMkLst>
            <pc:docMk/>
            <pc:sldMk cId="1641527234" sldId="265"/>
            <ac:picMk id="8" creationId="{6E39D204-6E91-0142-BBDE-937D142A6C9F}"/>
          </ac:picMkLst>
        </pc:picChg>
        <pc:picChg chg="add mod">
          <ac:chgData name="松山 ファミリー" userId="9fadbf8cd42e59b5" providerId="LiveId" clId="{8D83364F-1F14-BD4F-9243-090CB49EDD13}" dt="2022-06-24T08:01:23.774" v="29365" actId="1076"/>
          <ac:picMkLst>
            <pc:docMk/>
            <pc:sldMk cId="1641527234" sldId="265"/>
            <ac:picMk id="1026" creationId="{3966A148-5657-F64F-B75C-EAEB84E71488}"/>
          </ac:picMkLst>
        </pc:picChg>
        <pc:picChg chg="add del mod">
          <ac:chgData name="松山 ファミリー" userId="9fadbf8cd42e59b5" providerId="LiveId" clId="{8D83364F-1F14-BD4F-9243-090CB49EDD13}" dt="2022-06-22T07:20:48.032" v="17802" actId="478"/>
          <ac:picMkLst>
            <pc:docMk/>
            <pc:sldMk cId="1641527234" sldId="265"/>
            <ac:picMk id="1026" creationId="{C9E2CC49-EE0D-F740-BEAC-157D73327653}"/>
          </ac:picMkLst>
        </pc:picChg>
        <pc:picChg chg="add del mod">
          <ac:chgData name="松山 ファミリー" userId="9fadbf8cd42e59b5" providerId="LiveId" clId="{8D83364F-1F14-BD4F-9243-090CB49EDD13}" dt="2022-06-22T08:05:26.423" v="17903" actId="478"/>
          <ac:picMkLst>
            <pc:docMk/>
            <pc:sldMk cId="1641527234" sldId="265"/>
            <ac:picMk id="1028" creationId="{10DC527F-C2AD-1F42-93B7-DFFBA180E63C}"/>
          </ac:picMkLst>
        </pc:picChg>
        <pc:picChg chg="add del mod">
          <ac:chgData name="松山 ファミリー" userId="9fadbf8cd42e59b5" providerId="LiveId" clId="{8D83364F-1F14-BD4F-9243-090CB49EDD13}" dt="2022-06-24T08:01:28.604" v="29370" actId="478"/>
          <ac:picMkLst>
            <pc:docMk/>
            <pc:sldMk cId="1641527234" sldId="265"/>
            <ac:picMk id="1028" creationId="{746DEDF6-2EC1-CC47-BC25-4DA136EE0861}"/>
          </ac:picMkLst>
        </pc:picChg>
      </pc:sldChg>
      <pc:sldChg chg="addSp delSp modSp mod ord modNotesTx">
        <pc:chgData name="松山 ファミリー" userId="9fadbf8cd42e59b5" providerId="LiveId" clId="{8D83364F-1F14-BD4F-9243-090CB49EDD13}" dt="2022-06-27T09:24:31.373" v="38301"/>
        <pc:sldMkLst>
          <pc:docMk/>
          <pc:sldMk cId="899234248" sldId="266"/>
        </pc:sldMkLst>
        <pc:spChg chg="add mod">
          <ac:chgData name="松山 ファミリー" userId="9fadbf8cd42e59b5" providerId="LiveId" clId="{8D83364F-1F14-BD4F-9243-090CB49EDD13}" dt="2022-06-27T09:24:31.373" v="38301"/>
          <ac:spMkLst>
            <pc:docMk/>
            <pc:sldMk cId="899234248" sldId="266"/>
            <ac:spMk id="3" creationId="{FAFB5145-68CF-074C-899D-D300617C91E4}"/>
          </ac:spMkLst>
        </pc:spChg>
        <pc:graphicFrameChg chg="add del modGraphic">
          <ac:chgData name="松山 ファミリー" userId="9fadbf8cd42e59b5" providerId="LiveId" clId="{8D83364F-1F14-BD4F-9243-090CB49EDD13}" dt="2022-06-02T04:34:23.880" v="853" actId="478"/>
          <ac:graphicFrameMkLst>
            <pc:docMk/>
            <pc:sldMk cId="899234248" sldId="266"/>
            <ac:graphicFrameMk id="3" creationId="{3487E782-8207-EE47-9EDF-75EC4AAFB381}"/>
          </ac:graphicFrameMkLst>
        </pc:graphicFrameChg>
        <pc:graphicFrameChg chg="mod modGraphic">
          <ac:chgData name="松山 ファミリー" userId="9fadbf8cd42e59b5" providerId="LiveId" clId="{8D83364F-1F14-BD4F-9243-090CB49EDD13}" dt="2022-06-23T10:39:43.634" v="23177" actId="20577"/>
          <ac:graphicFrameMkLst>
            <pc:docMk/>
            <pc:sldMk cId="899234248" sldId="266"/>
            <ac:graphicFrameMk id="4" creationId="{471C6F12-C1FE-5949-A67B-352BEBB7EC5B}"/>
          </ac:graphicFrameMkLst>
        </pc:graphicFrameChg>
      </pc:sldChg>
      <pc:sldChg chg="modSp add del mod ord">
        <pc:chgData name="松山 ファミリー" userId="9fadbf8cd42e59b5" providerId="LiveId" clId="{8D83364F-1F14-BD4F-9243-090CB49EDD13}" dt="2022-06-13T05:17:26.032" v="3598" actId="2696"/>
        <pc:sldMkLst>
          <pc:docMk/>
          <pc:sldMk cId="220436236" sldId="270"/>
        </pc:sldMkLst>
        <pc:spChg chg="mod">
          <ac:chgData name="松山 ファミリー" userId="9fadbf8cd42e59b5" providerId="LiveId" clId="{8D83364F-1F14-BD4F-9243-090CB49EDD13}" dt="2022-06-02T05:47:02.367" v="1041" actId="20577"/>
          <ac:spMkLst>
            <pc:docMk/>
            <pc:sldMk cId="220436236" sldId="270"/>
            <ac:spMk id="2" creationId="{B0B7B5AA-F71E-5840-9739-A2938CFF51B2}"/>
          </ac:spMkLst>
        </pc:spChg>
      </pc:sldChg>
      <pc:sldChg chg="addSp delSp modSp mod ord modNotesTx">
        <pc:chgData name="松山 ファミリー" userId="9fadbf8cd42e59b5" providerId="LiveId" clId="{8D83364F-1F14-BD4F-9243-090CB49EDD13}" dt="2022-06-29T04:57:38.182" v="41908" actId="14100"/>
        <pc:sldMkLst>
          <pc:docMk/>
          <pc:sldMk cId="943854852" sldId="277"/>
        </pc:sldMkLst>
        <pc:spChg chg="mod">
          <ac:chgData name="松山 ファミリー" userId="9fadbf8cd42e59b5" providerId="LiveId" clId="{8D83364F-1F14-BD4F-9243-090CB49EDD13}" dt="2022-06-20T02:01:22.313" v="7508" actId="20577"/>
          <ac:spMkLst>
            <pc:docMk/>
            <pc:sldMk cId="943854852" sldId="277"/>
            <ac:spMk id="2" creationId="{B0B7B5AA-F71E-5840-9739-A2938CFF51B2}"/>
          </ac:spMkLst>
        </pc:spChg>
        <pc:spChg chg="add mod">
          <ac:chgData name="松山 ファミリー" userId="9fadbf8cd42e59b5" providerId="LiveId" clId="{8D83364F-1F14-BD4F-9243-090CB49EDD13}" dt="2022-06-27T09:43:51.177" v="38444" actId="1076"/>
          <ac:spMkLst>
            <pc:docMk/>
            <pc:sldMk cId="943854852" sldId="277"/>
            <ac:spMk id="3" creationId="{52F327FE-5B34-4747-80E9-DBCA610DFF6A}"/>
          </ac:spMkLst>
        </pc:spChg>
        <pc:spChg chg="add mod">
          <ac:chgData name="松山 ファミリー" userId="9fadbf8cd42e59b5" providerId="LiveId" clId="{8D83364F-1F14-BD4F-9243-090CB49EDD13}" dt="2022-06-27T09:43:01.600" v="38431" actId="1076"/>
          <ac:spMkLst>
            <pc:docMk/>
            <pc:sldMk cId="943854852" sldId="277"/>
            <ac:spMk id="4" creationId="{9FD543AA-3B0E-C24B-9792-8850A51CCC9A}"/>
          </ac:spMkLst>
        </pc:spChg>
        <pc:spChg chg="add mod">
          <ac:chgData name="松山 ファミリー" userId="9fadbf8cd42e59b5" providerId="LiveId" clId="{8D83364F-1F14-BD4F-9243-090CB49EDD13}" dt="2022-06-25T02:10:10.132" v="34330" actId="20577"/>
          <ac:spMkLst>
            <pc:docMk/>
            <pc:sldMk cId="943854852" sldId="277"/>
            <ac:spMk id="5" creationId="{86A43C74-B215-E84C-B3A4-988EF5AB6C77}"/>
          </ac:spMkLst>
        </pc:spChg>
        <pc:spChg chg="mod">
          <ac:chgData name="松山 ファミリー" userId="9fadbf8cd42e59b5" providerId="LiveId" clId="{8D83364F-1F14-BD4F-9243-090CB49EDD13}" dt="2022-06-27T14:07:31.728" v="39769" actId="20577"/>
          <ac:spMkLst>
            <pc:docMk/>
            <pc:sldMk cId="943854852" sldId="277"/>
            <ac:spMk id="6" creationId="{B97278B3-481F-5E4B-8C25-E7716C2DE7E1}"/>
          </ac:spMkLst>
        </pc:spChg>
        <pc:spChg chg="add del mod">
          <ac:chgData name="松山 ファミリー" userId="9fadbf8cd42e59b5" providerId="LiveId" clId="{8D83364F-1F14-BD4F-9243-090CB49EDD13}" dt="2022-06-23T05:50:03.326" v="21116" actId="478"/>
          <ac:spMkLst>
            <pc:docMk/>
            <pc:sldMk cId="943854852" sldId="277"/>
            <ac:spMk id="7" creationId="{0C30E242-1CB5-A143-9297-1E9538B03F97}"/>
          </ac:spMkLst>
        </pc:spChg>
        <pc:spChg chg="del mod">
          <ac:chgData name="松山 ファミリー" userId="9fadbf8cd42e59b5" providerId="LiveId" clId="{8D83364F-1F14-BD4F-9243-090CB49EDD13}" dt="2022-06-20T01:55:47.182" v="7364" actId="478"/>
          <ac:spMkLst>
            <pc:docMk/>
            <pc:sldMk cId="943854852" sldId="277"/>
            <ac:spMk id="7" creationId="{26C07216-AAC6-7F45-AFFC-0084473F621C}"/>
          </ac:spMkLst>
        </pc:spChg>
        <pc:spChg chg="add mod">
          <ac:chgData name="松山 ファミリー" userId="9fadbf8cd42e59b5" providerId="LiveId" clId="{8D83364F-1F14-BD4F-9243-090CB49EDD13}" dt="2022-06-27T14:07:43.526" v="39770" actId="1076"/>
          <ac:spMkLst>
            <pc:docMk/>
            <pc:sldMk cId="943854852" sldId="277"/>
            <ac:spMk id="8" creationId="{0376451F-D903-E248-B094-8EEA26637506}"/>
          </ac:spMkLst>
        </pc:spChg>
        <pc:spChg chg="add mod">
          <ac:chgData name="松山 ファミリー" userId="9fadbf8cd42e59b5" providerId="LiveId" clId="{8D83364F-1F14-BD4F-9243-090CB49EDD13}" dt="2022-06-27T09:43:18.889" v="38432" actId="1076"/>
          <ac:spMkLst>
            <pc:docMk/>
            <pc:sldMk cId="943854852" sldId="277"/>
            <ac:spMk id="9" creationId="{8B5382EC-53E1-9C47-9A4B-8CFC269A1685}"/>
          </ac:spMkLst>
        </pc:spChg>
        <pc:spChg chg="add mod">
          <ac:chgData name="松山 ファミリー" userId="9fadbf8cd42e59b5" providerId="LiveId" clId="{8D83364F-1F14-BD4F-9243-090CB49EDD13}" dt="2022-06-20T01:59:57.324" v="7451" actId="122"/>
          <ac:spMkLst>
            <pc:docMk/>
            <pc:sldMk cId="943854852" sldId="277"/>
            <ac:spMk id="10" creationId="{E1CFE0C6-347D-E444-89FD-1163D87EA1F7}"/>
          </ac:spMkLst>
        </pc:spChg>
        <pc:spChg chg="add mod">
          <ac:chgData name="松山 ファミリー" userId="9fadbf8cd42e59b5" providerId="LiveId" clId="{8D83364F-1F14-BD4F-9243-090CB49EDD13}" dt="2022-06-20T01:59:17.769" v="7446" actId="1076"/>
          <ac:spMkLst>
            <pc:docMk/>
            <pc:sldMk cId="943854852" sldId="277"/>
            <ac:spMk id="11" creationId="{43A68EBE-B5DB-ED4B-9A29-EAA181D67260}"/>
          </ac:spMkLst>
        </pc:spChg>
        <pc:spChg chg="add mod">
          <ac:chgData name="松山 ファミリー" userId="9fadbf8cd42e59b5" providerId="LiveId" clId="{8D83364F-1F14-BD4F-9243-090CB49EDD13}" dt="2022-06-27T09:24:31.373" v="38301"/>
          <ac:spMkLst>
            <pc:docMk/>
            <pc:sldMk cId="943854852" sldId="277"/>
            <ac:spMk id="12" creationId="{60727FFC-6E1C-6E49-B52A-39D093F817B3}"/>
          </ac:spMkLst>
        </pc:spChg>
        <pc:spChg chg="add del mod">
          <ac:chgData name="松山 ファミリー" userId="9fadbf8cd42e59b5" providerId="LiveId" clId="{8D83364F-1F14-BD4F-9243-090CB49EDD13}" dt="2022-06-23T05:50:03.326" v="21116" actId="478"/>
          <ac:spMkLst>
            <pc:docMk/>
            <pc:sldMk cId="943854852" sldId="277"/>
            <ac:spMk id="13" creationId="{7E996168-4A75-A34A-A904-C73F21C1AB9C}"/>
          </ac:spMkLst>
        </pc:spChg>
        <pc:spChg chg="add mod">
          <ac:chgData name="松山 ファミリー" userId="9fadbf8cd42e59b5" providerId="LiveId" clId="{8D83364F-1F14-BD4F-9243-090CB49EDD13}" dt="2022-06-29T04:57:38.182" v="41908" actId="14100"/>
          <ac:spMkLst>
            <pc:docMk/>
            <pc:sldMk cId="943854852" sldId="277"/>
            <ac:spMk id="13" creationId="{AAD2E29D-830C-A64E-AC57-65846B61FE18}"/>
          </ac:spMkLst>
        </pc:spChg>
        <pc:spChg chg="add del mod">
          <ac:chgData name="松山 ファミリー" userId="9fadbf8cd42e59b5" providerId="LiveId" clId="{8D83364F-1F14-BD4F-9243-090CB49EDD13}" dt="2022-06-23T05:50:01.595" v="21115"/>
          <ac:spMkLst>
            <pc:docMk/>
            <pc:sldMk cId="943854852" sldId="277"/>
            <ac:spMk id="15" creationId="{F09EE10C-07EF-D843-8CCD-82CF9B069F00}"/>
          </ac:spMkLst>
        </pc:spChg>
        <pc:spChg chg="add del mod">
          <ac:chgData name="松山 ファミリー" userId="9fadbf8cd42e59b5" providerId="LiveId" clId="{8D83364F-1F14-BD4F-9243-090CB49EDD13}" dt="2022-06-23T05:50:01.595" v="21115"/>
          <ac:spMkLst>
            <pc:docMk/>
            <pc:sldMk cId="943854852" sldId="277"/>
            <ac:spMk id="16" creationId="{A0DBFEB0-0A82-1540-95E9-5775869DB121}"/>
          </ac:spMkLst>
        </pc:spChg>
        <pc:spChg chg="add del mod">
          <ac:chgData name="松山 ファミリー" userId="9fadbf8cd42e59b5" providerId="LiveId" clId="{8D83364F-1F14-BD4F-9243-090CB49EDD13}" dt="2022-06-23T05:50:20.453" v="21121" actId="478"/>
          <ac:spMkLst>
            <pc:docMk/>
            <pc:sldMk cId="943854852" sldId="277"/>
            <ac:spMk id="18" creationId="{6F7C226B-3019-C345-818F-224CDDDD3D68}"/>
          </ac:spMkLst>
        </pc:spChg>
        <pc:spChg chg="add mod">
          <ac:chgData name="松山 ファミリー" userId="9fadbf8cd42e59b5" providerId="LiveId" clId="{8D83364F-1F14-BD4F-9243-090CB49EDD13}" dt="2022-06-25T02:11:09.810" v="34332" actId="114"/>
          <ac:spMkLst>
            <pc:docMk/>
            <pc:sldMk cId="943854852" sldId="277"/>
            <ac:spMk id="20" creationId="{AF191CB1-7FE1-B148-AFAA-7979E615C738}"/>
          </ac:spMkLst>
        </pc:spChg>
        <pc:spChg chg="add mod">
          <ac:chgData name="松山 ファミリー" userId="9fadbf8cd42e59b5" providerId="LiveId" clId="{8D83364F-1F14-BD4F-9243-090CB49EDD13}" dt="2022-06-23T05:50:03.833" v="21117"/>
          <ac:spMkLst>
            <pc:docMk/>
            <pc:sldMk cId="943854852" sldId="277"/>
            <ac:spMk id="21" creationId="{200D7CFE-4EC5-DE43-95A3-3893026E52C6}"/>
          </ac:spMkLst>
        </pc:spChg>
        <pc:spChg chg="add mod">
          <ac:chgData name="松山 ファミリー" userId="9fadbf8cd42e59b5" providerId="LiveId" clId="{8D83364F-1F14-BD4F-9243-090CB49EDD13}" dt="2022-06-27T09:46:19.057" v="38617" actId="20577"/>
          <ac:spMkLst>
            <pc:docMk/>
            <pc:sldMk cId="943854852" sldId="277"/>
            <ac:spMk id="23" creationId="{6EE59C4F-0A17-9E4D-929E-62816237D697}"/>
          </ac:spMkLst>
        </pc:spChg>
        <pc:grpChg chg="add mod">
          <ac:chgData name="松山 ファミリー" userId="9fadbf8cd42e59b5" providerId="LiveId" clId="{8D83364F-1F14-BD4F-9243-090CB49EDD13}" dt="2022-06-25T02:10:48.214" v="34331" actId="1076"/>
          <ac:grpSpMkLst>
            <pc:docMk/>
            <pc:sldMk cId="943854852" sldId="277"/>
            <ac:grpSpMk id="7" creationId="{C5AE436B-0850-C04A-9878-D0A6BF39B6CC}"/>
          </ac:grpSpMkLst>
        </pc:grpChg>
        <pc:grpChg chg="add del mod">
          <ac:chgData name="松山 ファミリー" userId="9fadbf8cd42e59b5" providerId="LiveId" clId="{8D83364F-1F14-BD4F-9243-090CB49EDD13}" dt="2022-06-23T13:51:35.633" v="24027" actId="478"/>
          <ac:grpSpMkLst>
            <pc:docMk/>
            <pc:sldMk cId="943854852" sldId="277"/>
            <ac:grpSpMk id="12" creationId="{2FA7CEBE-C102-2A4E-A652-7E45856AB03F}"/>
          </ac:grpSpMkLst>
        </pc:grpChg>
        <pc:grpChg chg="add mod">
          <ac:chgData name="松山 ファミリー" userId="9fadbf8cd42e59b5" providerId="LiveId" clId="{8D83364F-1F14-BD4F-9243-090CB49EDD13}" dt="2022-06-23T05:50:15.036" v="21119" actId="167"/>
          <ac:grpSpMkLst>
            <pc:docMk/>
            <pc:sldMk cId="943854852" sldId="277"/>
            <ac:grpSpMk id="22" creationId="{C26124AD-05AC-1F41-AF2E-B89382D1B919}"/>
          </ac:grpSpMkLst>
        </pc:grpChg>
        <pc:picChg chg="del mod">
          <ac:chgData name="松山 ファミリー" userId="9fadbf8cd42e59b5" providerId="LiveId" clId="{8D83364F-1F14-BD4F-9243-090CB49EDD13}" dt="2022-06-23T05:50:03.326" v="21116" actId="478"/>
          <ac:picMkLst>
            <pc:docMk/>
            <pc:sldMk cId="943854852" sldId="277"/>
            <ac:picMk id="5" creationId="{2BFDE12C-F3F7-D44C-81DE-AB6B5DFE6B71}"/>
          </ac:picMkLst>
        </pc:picChg>
        <pc:picChg chg="add mod">
          <ac:chgData name="松山 ファミリー" userId="9fadbf8cd42e59b5" providerId="LiveId" clId="{8D83364F-1F14-BD4F-9243-090CB49EDD13}" dt="2022-06-02T05:47:23.995" v="1045" actId="571"/>
          <ac:picMkLst>
            <pc:docMk/>
            <pc:sldMk cId="943854852" sldId="277"/>
            <ac:picMk id="8" creationId="{1D9A7127-54E0-CE42-82C8-4D6234027356}"/>
          </ac:picMkLst>
        </pc:picChg>
        <pc:picChg chg="add del mod">
          <ac:chgData name="松山 ファミリー" userId="9fadbf8cd42e59b5" providerId="LiveId" clId="{8D83364F-1F14-BD4F-9243-090CB49EDD13}" dt="2022-06-23T05:50:01.595" v="21115"/>
          <ac:picMkLst>
            <pc:docMk/>
            <pc:sldMk cId="943854852" sldId="277"/>
            <ac:picMk id="14" creationId="{E7F20F82-A2DF-014F-BD64-8C9CF9514950}"/>
          </ac:picMkLst>
        </pc:picChg>
        <pc:picChg chg="add mod">
          <ac:chgData name="松山 ファミリー" userId="9fadbf8cd42e59b5" providerId="LiveId" clId="{8D83364F-1F14-BD4F-9243-090CB49EDD13}" dt="2022-06-23T05:50:03.833" v="21117"/>
          <ac:picMkLst>
            <pc:docMk/>
            <pc:sldMk cId="943854852" sldId="277"/>
            <ac:picMk id="19" creationId="{F883100D-A361-A942-8E81-B8275B502A83}"/>
          </ac:picMkLst>
        </pc:picChg>
        <pc:cxnChg chg="add mod">
          <ac:chgData name="松山 ファミリー" userId="9fadbf8cd42e59b5" providerId="LiveId" clId="{8D83364F-1F14-BD4F-9243-090CB49EDD13}" dt="2022-06-29T04:57:38.182" v="41908" actId="14100"/>
          <ac:cxnSpMkLst>
            <pc:docMk/>
            <pc:sldMk cId="943854852" sldId="277"/>
            <ac:cxnSpMk id="15" creationId="{203E3B46-8638-1745-9552-4CF5B42EF169}"/>
          </ac:cxnSpMkLst>
        </pc:cxnChg>
      </pc:sldChg>
      <pc:sldChg chg="del">
        <pc:chgData name="松山 ファミリー" userId="9fadbf8cd42e59b5" providerId="LiveId" clId="{8D83364F-1F14-BD4F-9243-090CB49EDD13}" dt="2022-06-13T05:17:18.923" v="3597" actId="2696"/>
        <pc:sldMkLst>
          <pc:docMk/>
          <pc:sldMk cId="107345751" sldId="278"/>
        </pc:sldMkLst>
      </pc:sldChg>
      <pc:sldChg chg="del">
        <pc:chgData name="松山 ファミリー" userId="9fadbf8cd42e59b5" providerId="LiveId" clId="{8D83364F-1F14-BD4F-9243-090CB49EDD13}" dt="2022-06-13T05:17:13.052" v="3592" actId="2696"/>
        <pc:sldMkLst>
          <pc:docMk/>
          <pc:sldMk cId="1466657" sldId="279"/>
        </pc:sldMkLst>
      </pc:sldChg>
      <pc:sldChg chg="del">
        <pc:chgData name="松山 ファミリー" userId="9fadbf8cd42e59b5" providerId="LiveId" clId="{8D83364F-1F14-BD4F-9243-090CB49EDD13}" dt="2022-06-13T05:17:15.207" v="3596" actId="2696"/>
        <pc:sldMkLst>
          <pc:docMk/>
          <pc:sldMk cId="547106045" sldId="280"/>
        </pc:sldMkLst>
      </pc:sldChg>
      <pc:sldChg chg="del">
        <pc:chgData name="松山 ファミリー" userId="9fadbf8cd42e59b5" providerId="LiveId" clId="{8D83364F-1F14-BD4F-9243-090CB49EDD13}" dt="2022-06-13T05:17:13.770" v="3593" actId="2696"/>
        <pc:sldMkLst>
          <pc:docMk/>
          <pc:sldMk cId="2954730039" sldId="281"/>
        </pc:sldMkLst>
      </pc:sldChg>
      <pc:sldChg chg="del">
        <pc:chgData name="松山 ファミリー" userId="9fadbf8cd42e59b5" providerId="LiveId" clId="{8D83364F-1F14-BD4F-9243-090CB49EDD13}" dt="2022-06-13T05:17:14.233" v="3594" actId="2696"/>
        <pc:sldMkLst>
          <pc:docMk/>
          <pc:sldMk cId="1841172934" sldId="282"/>
        </pc:sldMkLst>
      </pc:sldChg>
      <pc:sldChg chg="del">
        <pc:chgData name="松山 ファミリー" userId="9fadbf8cd42e59b5" providerId="LiveId" clId="{8D83364F-1F14-BD4F-9243-090CB49EDD13}" dt="2022-06-13T05:17:14.603" v="3595" actId="2696"/>
        <pc:sldMkLst>
          <pc:docMk/>
          <pc:sldMk cId="1936861200" sldId="283"/>
        </pc:sldMkLst>
      </pc:sldChg>
      <pc:sldChg chg="addSp modSp">
        <pc:chgData name="松山 ファミリー" userId="9fadbf8cd42e59b5" providerId="LiveId" clId="{8D83364F-1F14-BD4F-9243-090CB49EDD13}" dt="2022-06-27T09:24:31.373" v="38301"/>
        <pc:sldMkLst>
          <pc:docMk/>
          <pc:sldMk cId="1848014363" sldId="284"/>
        </pc:sldMkLst>
        <pc:spChg chg="add mod">
          <ac:chgData name="松山 ファミリー" userId="9fadbf8cd42e59b5" providerId="LiveId" clId="{8D83364F-1F14-BD4F-9243-090CB49EDD13}" dt="2022-06-27T09:24:31.373" v="38301"/>
          <ac:spMkLst>
            <pc:docMk/>
            <pc:sldMk cId="1848014363" sldId="284"/>
            <ac:spMk id="4" creationId="{46381352-271C-E748-97AE-38761A48004F}"/>
          </ac:spMkLst>
        </pc:spChg>
      </pc:sldChg>
      <pc:sldChg chg="addSp delSp modSp mod ord modNotesTx">
        <pc:chgData name="松山 ファミリー" userId="9fadbf8cd42e59b5" providerId="LiveId" clId="{8D83364F-1F14-BD4F-9243-090CB49EDD13}" dt="2022-06-27T13:58:17.744" v="39635" actId="20577"/>
        <pc:sldMkLst>
          <pc:docMk/>
          <pc:sldMk cId="3218537423" sldId="286"/>
        </pc:sldMkLst>
        <pc:spChg chg="mod">
          <ac:chgData name="松山 ファミリー" userId="9fadbf8cd42e59b5" providerId="LiveId" clId="{8D83364F-1F14-BD4F-9243-090CB49EDD13}" dt="2022-06-27T09:27:16.171" v="38316" actId="20577"/>
          <ac:spMkLst>
            <pc:docMk/>
            <pc:sldMk cId="3218537423" sldId="286"/>
            <ac:spMk id="2" creationId="{A70EEDFD-5E99-B94B-828C-85614590A8DB}"/>
          </ac:spMkLst>
        </pc:spChg>
        <pc:spChg chg="del mod">
          <ac:chgData name="松山 ファミリー" userId="9fadbf8cd42e59b5" providerId="LiveId" clId="{8D83364F-1F14-BD4F-9243-090CB49EDD13}" dt="2022-06-02T04:24:04.672" v="765" actId="478"/>
          <ac:spMkLst>
            <pc:docMk/>
            <pc:sldMk cId="3218537423" sldId="286"/>
            <ac:spMk id="3" creationId="{D0A05B65-B224-9445-AEAD-152B26A126CD}"/>
          </ac:spMkLst>
        </pc:spChg>
        <pc:spChg chg="add mod">
          <ac:chgData name="松山 ファミリー" userId="9fadbf8cd42e59b5" providerId="LiveId" clId="{8D83364F-1F14-BD4F-9243-090CB49EDD13}" dt="2022-06-22T04:35:33.242" v="15081" actId="255"/>
          <ac:spMkLst>
            <pc:docMk/>
            <pc:sldMk cId="3218537423" sldId="286"/>
            <ac:spMk id="4" creationId="{55B5D2BD-087B-5D4D-899B-761F629140A9}"/>
          </ac:spMkLst>
        </pc:spChg>
        <pc:spChg chg="add mod">
          <ac:chgData name="松山 ファミリー" userId="9fadbf8cd42e59b5" providerId="LiveId" clId="{8D83364F-1F14-BD4F-9243-090CB49EDD13}" dt="2022-06-22T04:25:47.251" v="14958" actId="207"/>
          <ac:spMkLst>
            <pc:docMk/>
            <pc:sldMk cId="3218537423" sldId="286"/>
            <ac:spMk id="5" creationId="{DB2D6C9A-860C-BA4C-92B2-F2D81895F1D4}"/>
          </ac:spMkLst>
        </pc:spChg>
        <pc:spChg chg="add mod">
          <ac:chgData name="松山 ファミリー" userId="9fadbf8cd42e59b5" providerId="LiveId" clId="{8D83364F-1F14-BD4F-9243-090CB49EDD13}" dt="2022-06-22T04:33:50.352" v="15062" actId="1076"/>
          <ac:spMkLst>
            <pc:docMk/>
            <pc:sldMk cId="3218537423" sldId="286"/>
            <ac:spMk id="7" creationId="{28121585-969F-654B-A44F-EECA368E621B}"/>
          </ac:spMkLst>
        </pc:spChg>
        <pc:spChg chg="add mod">
          <ac:chgData name="松山 ファミリー" userId="9fadbf8cd42e59b5" providerId="LiveId" clId="{8D83364F-1F14-BD4F-9243-090CB49EDD13}" dt="2022-06-27T13:58:17.744" v="39635" actId="20577"/>
          <ac:spMkLst>
            <pc:docMk/>
            <pc:sldMk cId="3218537423" sldId="286"/>
            <ac:spMk id="8" creationId="{CF624430-9A6E-D849-9CA3-4D6CADA145B6}"/>
          </ac:spMkLst>
        </pc:spChg>
        <pc:spChg chg="add del mod">
          <ac:chgData name="松山 ファミリー" userId="9fadbf8cd42e59b5" providerId="LiveId" clId="{8D83364F-1F14-BD4F-9243-090CB49EDD13}" dt="2022-06-22T04:26:32.141" v="14965" actId="478"/>
          <ac:spMkLst>
            <pc:docMk/>
            <pc:sldMk cId="3218537423" sldId="286"/>
            <ac:spMk id="9" creationId="{4BBF9A71-1601-2F48-91FD-C15B20FE354C}"/>
          </ac:spMkLst>
        </pc:spChg>
        <pc:spChg chg="add mod">
          <ac:chgData name="松山 ファミリー" userId="9fadbf8cd42e59b5" providerId="LiveId" clId="{8D83364F-1F14-BD4F-9243-090CB49EDD13}" dt="2022-06-27T09:24:31.373" v="38301"/>
          <ac:spMkLst>
            <pc:docMk/>
            <pc:sldMk cId="3218537423" sldId="286"/>
            <ac:spMk id="9" creationId="{4C0AA94D-1B35-4D47-BDC1-6BBE32068F6B}"/>
          </ac:spMkLst>
        </pc:spChg>
        <pc:spChg chg="add mod">
          <ac:chgData name="松山 ファミリー" userId="9fadbf8cd42e59b5" providerId="LiveId" clId="{8D83364F-1F14-BD4F-9243-090CB49EDD13}" dt="2022-06-22T04:33:37.874" v="15060" actId="1076"/>
          <ac:spMkLst>
            <pc:docMk/>
            <pc:sldMk cId="3218537423" sldId="286"/>
            <ac:spMk id="10" creationId="{E397230D-EE60-764C-9F40-8AE1F9E19613}"/>
          </ac:spMkLst>
        </pc:spChg>
        <pc:spChg chg="add del mod">
          <ac:chgData name="松山 ファミリー" userId="9fadbf8cd42e59b5" providerId="LiveId" clId="{8D83364F-1F14-BD4F-9243-090CB49EDD13}" dt="2022-06-02T04:24:23.445" v="803" actId="478"/>
          <ac:spMkLst>
            <pc:docMk/>
            <pc:sldMk cId="3218537423" sldId="286"/>
            <ac:spMk id="11" creationId="{595004C0-3CB4-2049-B6C6-BCCA11261E5E}"/>
          </ac:spMkLst>
        </pc:spChg>
        <pc:spChg chg="add del mod">
          <ac:chgData name="松山 ファミリー" userId="9fadbf8cd42e59b5" providerId="LiveId" clId="{8D83364F-1F14-BD4F-9243-090CB49EDD13}" dt="2022-06-22T04:32:31.654" v="15042" actId="478"/>
          <ac:spMkLst>
            <pc:docMk/>
            <pc:sldMk cId="3218537423" sldId="286"/>
            <ac:spMk id="12" creationId="{51C2DDF8-0E3E-D849-B5AE-CAF405310904}"/>
          </ac:spMkLst>
        </pc:spChg>
        <pc:spChg chg="add del mod">
          <ac:chgData name="松山 ファミリー" userId="9fadbf8cd42e59b5" providerId="LiveId" clId="{8D83364F-1F14-BD4F-9243-090CB49EDD13}" dt="2022-06-22T04:32:50.423" v="15047" actId="478"/>
          <ac:spMkLst>
            <pc:docMk/>
            <pc:sldMk cId="3218537423" sldId="286"/>
            <ac:spMk id="13" creationId="{2280DA42-DECA-A948-858F-A897A4B7ED3B}"/>
          </ac:spMkLst>
        </pc:spChg>
        <pc:spChg chg="add mod">
          <ac:chgData name="松山 ファミリー" userId="9fadbf8cd42e59b5" providerId="LiveId" clId="{8D83364F-1F14-BD4F-9243-090CB49EDD13}" dt="2022-06-22T06:15:30.379" v="17454" actId="20577"/>
          <ac:spMkLst>
            <pc:docMk/>
            <pc:sldMk cId="3218537423" sldId="286"/>
            <ac:spMk id="15" creationId="{1A6D99BB-7025-AF4D-87C9-73FFB80313B6}"/>
          </ac:spMkLst>
        </pc:spChg>
        <pc:spChg chg="add mod">
          <ac:chgData name="松山 ファミリー" userId="9fadbf8cd42e59b5" providerId="LiveId" clId="{8D83364F-1F14-BD4F-9243-090CB49EDD13}" dt="2022-06-22T04:35:13.536" v="15078" actId="113"/>
          <ac:spMkLst>
            <pc:docMk/>
            <pc:sldMk cId="3218537423" sldId="286"/>
            <ac:spMk id="19" creationId="{430FB9EA-6288-4448-AB14-C4ABFD1F4935}"/>
          </ac:spMkLst>
        </pc:spChg>
        <pc:spChg chg="add mod">
          <ac:chgData name="松山 ファミリー" userId="9fadbf8cd42e59b5" providerId="LiveId" clId="{8D83364F-1F14-BD4F-9243-090CB49EDD13}" dt="2022-06-27T09:24:38.079" v="38302" actId="1076"/>
          <ac:spMkLst>
            <pc:docMk/>
            <pc:sldMk cId="3218537423" sldId="286"/>
            <ac:spMk id="21" creationId="{F3965C3D-C0A9-C846-B0AE-3C5D5085DC2F}"/>
          </ac:spMkLst>
        </pc:spChg>
        <pc:grpChg chg="add mod">
          <ac:chgData name="松山 ファミリー" userId="9fadbf8cd42e59b5" providerId="LiveId" clId="{8D83364F-1F14-BD4F-9243-090CB49EDD13}" dt="2022-06-22T04:25:04.566" v="14950" actId="1076"/>
          <ac:grpSpMkLst>
            <pc:docMk/>
            <pc:sldMk cId="3218537423" sldId="286"/>
            <ac:grpSpMk id="3" creationId="{582239B2-7DBA-ED49-A6DB-1B3322984E44}"/>
          </ac:grpSpMkLst>
        </pc:grpChg>
        <pc:grpChg chg="add mod">
          <ac:chgData name="松山 ファミリー" userId="9fadbf8cd42e59b5" providerId="LiveId" clId="{8D83364F-1F14-BD4F-9243-090CB49EDD13}" dt="2022-06-22T04:26:02.574" v="14960" actId="1076"/>
          <ac:grpSpMkLst>
            <pc:docMk/>
            <pc:sldMk cId="3218537423" sldId="286"/>
            <ac:grpSpMk id="6" creationId="{AA0E7D31-CF6F-5247-8E3D-4DE5580FA531}"/>
          </ac:grpSpMkLst>
        </pc:grpChg>
        <pc:grpChg chg="add del mod">
          <ac:chgData name="松山 ファミリー" userId="9fadbf8cd42e59b5" providerId="LiveId" clId="{8D83364F-1F14-BD4F-9243-090CB49EDD13}" dt="2022-06-24T08:56:06.048" v="29815" actId="478"/>
          <ac:grpSpMkLst>
            <pc:docMk/>
            <pc:sldMk cId="3218537423" sldId="286"/>
            <ac:grpSpMk id="17" creationId="{ED11C666-5FD3-054B-855B-3424AD890C48}"/>
          </ac:grpSpMkLst>
        </pc:grpChg>
        <pc:grpChg chg="add mod">
          <ac:chgData name="松山 ファミリー" userId="9fadbf8cd42e59b5" providerId="LiveId" clId="{8D83364F-1F14-BD4F-9243-090CB49EDD13}" dt="2022-06-22T04:34:21.197" v="15065" actId="1076"/>
          <ac:grpSpMkLst>
            <pc:docMk/>
            <pc:sldMk cId="3218537423" sldId="286"/>
            <ac:grpSpMk id="18" creationId="{6DD97521-2BC6-3643-894C-1FB5C2AFACC5}"/>
          </ac:grpSpMkLst>
        </pc:grpChg>
        <pc:grpChg chg="add mod">
          <ac:chgData name="松山 ファミリー" userId="9fadbf8cd42e59b5" providerId="LiveId" clId="{8D83364F-1F14-BD4F-9243-090CB49EDD13}" dt="2022-06-24T10:00:01.875" v="30082" actId="1076"/>
          <ac:grpSpMkLst>
            <pc:docMk/>
            <pc:sldMk cId="3218537423" sldId="286"/>
            <ac:grpSpMk id="20" creationId="{E045BB59-C54F-9049-9628-AA0A0D462B36}"/>
          </ac:grpSpMkLst>
        </pc:grpChg>
        <pc:picChg chg="add del mod">
          <ac:chgData name="松山 ファミリー" userId="9fadbf8cd42e59b5" providerId="LiveId" clId="{8D83364F-1F14-BD4F-9243-090CB49EDD13}" dt="2022-06-02T04:26:29.047" v="817"/>
          <ac:picMkLst>
            <pc:docMk/>
            <pc:sldMk cId="3218537423" sldId="286"/>
            <ac:picMk id="12" creationId="{F9B1A742-F4EB-694B-9FF0-102B9C106288}"/>
          </ac:picMkLst>
        </pc:picChg>
        <pc:picChg chg="add mod">
          <ac:chgData name="松山 ファミリー" userId="9fadbf8cd42e59b5" providerId="LiveId" clId="{8D83364F-1F14-BD4F-9243-090CB49EDD13}" dt="2022-06-22T04:24:44.906" v="14943" actId="1076"/>
          <ac:picMkLst>
            <pc:docMk/>
            <pc:sldMk cId="3218537423" sldId="286"/>
            <ac:picMk id="14" creationId="{BE0C3B1B-73D6-C54D-A56C-A29B893F44CB}"/>
          </ac:picMkLst>
        </pc:picChg>
        <pc:picChg chg="add mod">
          <ac:chgData name="松山 ファミリー" userId="9fadbf8cd42e59b5" providerId="LiveId" clId="{8D83364F-1F14-BD4F-9243-090CB49EDD13}" dt="2022-06-22T04:26:56.348" v="14972" actId="1076"/>
          <ac:picMkLst>
            <pc:docMk/>
            <pc:sldMk cId="3218537423" sldId="286"/>
            <ac:picMk id="16" creationId="{1B35E9FF-201A-9C41-ACE2-AE90B05C80BC}"/>
          </ac:picMkLst>
        </pc:picChg>
        <pc:cxnChg chg="add del">
          <ac:chgData name="松山 ファミリー" userId="9fadbf8cd42e59b5" providerId="LiveId" clId="{8D83364F-1F14-BD4F-9243-090CB49EDD13}" dt="2022-06-02T04:20:57.367" v="690" actId="478"/>
          <ac:cxnSpMkLst>
            <pc:docMk/>
            <pc:sldMk cId="3218537423" sldId="286"/>
            <ac:cxnSpMk id="6" creationId="{441D022C-B4BF-2943-9B22-159F2EDE8C61}"/>
          </ac:cxnSpMkLst>
        </pc:cxnChg>
      </pc:sldChg>
      <pc:sldChg chg="addSp delSp modSp new add del mod modNotesTx">
        <pc:chgData name="松山 ファミリー" userId="9fadbf8cd42e59b5" providerId="LiveId" clId="{8D83364F-1F14-BD4F-9243-090CB49EDD13}" dt="2022-06-02T03:18:02.575" v="576" actId="2696"/>
        <pc:sldMkLst>
          <pc:docMk/>
          <pc:sldMk cId="397842640" sldId="287"/>
        </pc:sldMkLst>
        <pc:spChg chg="mod">
          <ac:chgData name="松山 ファミリー" userId="9fadbf8cd42e59b5" providerId="LiveId" clId="{8D83364F-1F14-BD4F-9243-090CB49EDD13}" dt="2022-06-02T02:10:48.703" v="37" actId="20577"/>
          <ac:spMkLst>
            <pc:docMk/>
            <pc:sldMk cId="397842640" sldId="287"/>
            <ac:spMk id="2" creationId="{6038BAF6-1C68-264C-BDB3-504D8B148CE8}"/>
          </ac:spMkLst>
        </pc:spChg>
        <pc:spChg chg="mod">
          <ac:chgData name="松山 ファミリー" userId="9fadbf8cd42e59b5" providerId="LiveId" clId="{8D83364F-1F14-BD4F-9243-090CB49EDD13}" dt="2022-06-02T03:16:17.484" v="566" actId="20577"/>
          <ac:spMkLst>
            <pc:docMk/>
            <pc:sldMk cId="397842640" sldId="287"/>
            <ac:spMk id="3" creationId="{D733FA1F-D596-E54B-963D-4EC86DDB40F3}"/>
          </ac:spMkLst>
        </pc:spChg>
        <pc:spChg chg="add del mod">
          <ac:chgData name="松山 ファミリー" userId="9fadbf8cd42e59b5" providerId="LiveId" clId="{8D83364F-1F14-BD4F-9243-090CB49EDD13}" dt="2022-06-01T08:07:02.479" v="31" actId="478"/>
          <ac:spMkLst>
            <pc:docMk/>
            <pc:sldMk cId="397842640" sldId="287"/>
            <ac:spMk id="4" creationId="{F345E486-F370-ED4D-9932-7214B3286CCB}"/>
          </ac:spMkLst>
        </pc:spChg>
      </pc:sldChg>
      <pc:sldChg chg="addSp delSp modSp add mod modNotesTx">
        <pc:chgData name="松山 ファミリー" userId="9fadbf8cd42e59b5" providerId="LiveId" clId="{8D83364F-1F14-BD4F-9243-090CB49EDD13}" dt="2022-06-27T14:25:28.147" v="39958" actId="20577"/>
        <pc:sldMkLst>
          <pc:docMk/>
          <pc:sldMk cId="2382633288" sldId="287"/>
        </pc:sldMkLst>
        <pc:spChg chg="mod">
          <ac:chgData name="松山 ファミリー" userId="9fadbf8cd42e59b5" providerId="LiveId" clId="{8D83364F-1F14-BD4F-9243-090CB49EDD13}" dt="2022-06-20T02:01:13.432" v="7499" actId="20577"/>
          <ac:spMkLst>
            <pc:docMk/>
            <pc:sldMk cId="2382633288" sldId="287"/>
            <ac:spMk id="2" creationId="{B0B7B5AA-F71E-5840-9739-A2938CFF51B2}"/>
          </ac:spMkLst>
        </pc:spChg>
        <pc:spChg chg="add mod">
          <ac:chgData name="松山 ファミリー" userId="9fadbf8cd42e59b5" providerId="LiveId" clId="{8D83364F-1F14-BD4F-9243-090CB49EDD13}" dt="2022-06-27T10:21:15.937" v="38780" actId="20577"/>
          <ac:spMkLst>
            <pc:docMk/>
            <pc:sldMk cId="2382633288" sldId="287"/>
            <ac:spMk id="3" creationId="{29CD205E-8E72-F448-8DA1-AC8FF8D9C80A}"/>
          </ac:spMkLst>
        </pc:spChg>
        <pc:spChg chg="add del mod">
          <ac:chgData name="松山 ファミリー" userId="9fadbf8cd42e59b5" providerId="LiveId" clId="{8D83364F-1F14-BD4F-9243-090CB49EDD13}" dt="2022-06-07T06:41:23.697" v="1200" actId="478"/>
          <ac:spMkLst>
            <pc:docMk/>
            <pc:sldMk cId="2382633288" sldId="287"/>
            <ac:spMk id="4" creationId="{3C9EBFB0-532D-6443-AE40-788962D28D2B}"/>
          </ac:spMkLst>
        </pc:spChg>
        <pc:spChg chg="add mod">
          <ac:chgData name="松山 ファミリー" userId="9fadbf8cd42e59b5" providerId="LiveId" clId="{8D83364F-1F14-BD4F-9243-090CB49EDD13}" dt="2022-06-23T15:08:27.654" v="25078" actId="14100"/>
          <ac:spMkLst>
            <pc:docMk/>
            <pc:sldMk cId="2382633288" sldId="287"/>
            <ac:spMk id="4" creationId="{F7094679-DC2D-8341-A4A6-03B6779D909A}"/>
          </ac:spMkLst>
        </pc:spChg>
        <pc:spChg chg="add mod">
          <ac:chgData name="松山 ファミリー" userId="9fadbf8cd42e59b5" providerId="LiveId" clId="{8D83364F-1F14-BD4F-9243-090CB49EDD13}" dt="2022-06-20T08:09:25.907" v="8279" actId="14100"/>
          <ac:spMkLst>
            <pc:docMk/>
            <pc:sldMk cId="2382633288" sldId="287"/>
            <ac:spMk id="6" creationId="{8DFAED06-D611-6F43-9005-16DA4BCCCBB9}"/>
          </ac:spMkLst>
        </pc:spChg>
        <pc:spChg chg="del mod">
          <ac:chgData name="松山 ファミリー" userId="9fadbf8cd42e59b5" providerId="LiveId" clId="{8D83364F-1F14-BD4F-9243-090CB49EDD13}" dt="2022-06-07T06:41:25.906" v="1202" actId="478"/>
          <ac:spMkLst>
            <pc:docMk/>
            <pc:sldMk cId="2382633288" sldId="287"/>
            <ac:spMk id="6" creationId="{B97278B3-481F-5E4B-8C25-E7716C2DE7E1}"/>
          </ac:spMkLst>
        </pc:spChg>
        <pc:spChg chg="del">
          <ac:chgData name="松山 ファミリー" userId="9fadbf8cd42e59b5" providerId="LiveId" clId="{8D83364F-1F14-BD4F-9243-090CB49EDD13}" dt="2022-06-07T06:41:27.928" v="1203" actId="478"/>
          <ac:spMkLst>
            <pc:docMk/>
            <pc:sldMk cId="2382633288" sldId="287"/>
            <ac:spMk id="7" creationId="{26C07216-AAC6-7F45-AFFC-0084473F621C}"/>
          </ac:spMkLst>
        </pc:spChg>
        <pc:spChg chg="add mod">
          <ac:chgData name="松山 ファミリー" userId="9fadbf8cd42e59b5" providerId="LiveId" clId="{8D83364F-1F14-BD4F-9243-090CB49EDD13}" dt="2022-06-23T15:08:02.058" v="25077" actId="166"/>
          <ac:spMkLst>
            <pc:docMk/>
            <pc:sldMk cId="2382633288" sldId="287"/>
            <ac:spMk id="8" creationId="{6559B1EF-2EE5-E948-A050-BED222B99151}"/>
          </ac:spMkLst>
        </pc:spChg>
        <pc:spChg chg="add del mod">
          <ac:chgData name="松山 ファミリー" userId="9fadbf8cd42e59b5" providerId="LiveId" clId="{8D83364F-1F14-BD4F-9243-090CB49EDD13}" dt="2022-06-23T16:08:14.280" v="25852" actId="478"/>
          <ac:spMkLst>
            <pc:docMk/>
            <pc:sldMk cId="2382633288" sldId="287"/>
            <ac:spMk id="10" creationId="{762277B1-948F-6040-86B0-2B9203237DD8}"/>
          </ac:spMkLst>
        </pc:spChg>
        <pc:spChg chg="add mod">
          <ac:chgData name="松山 ファミリー" userId="9fadbf8cd42e59b5" providerId="LiveId" clId="{8D83364F-1F14-BD4F-9243-090CB49EDD13}" dt="2022-06-23T14:21:23.263" v="24047" actId="1076"/>
          <ac:spMkLst>
            <pc:docMk/>
            <pc:sldMk cId="2382633288" sldId="287"/>
            <ac:spMk id="11" creationId="{8BB7DD8D-35A3-9F42-A65E-207E505BCCD7}"/>
          </ac:spMkLst>
        </pc:spChg>
        <pc:spChg chg="add del mod">
          <ac:chgData name="松山 ファミリー" userId="9fadbf8cd42e59b5" providerId="LiveId" clId="{8D83364F-1F14-BD4F-9243-090CB49EDD13}" dt="2022-06-23T14:45:44.698" v="24529" actId="478"/>
          <ac:spMkLst>
            <pc:docMk/>
            <pc:sldMk cId="2382633288" sldId="287"/>
            <ac:spMk id="13" creationId="{5C2D8A27-5DB5-D746-9A5B-2A62B7B198AE}"/>
          </ac:spMkLst>
        </pc:spChg>
        <pc:spChg chg="add mod">
          <ac:chgData name="松山 ファミリー" userId="9fadbf8cd42e59b5" providerId="LiveId" clId="{8D83364F-1F14-BD4F-9243-090CB49EDD13}" dt="2022-06-23T14:53:11.302" v="24750" actId="14100"/>
          <ac:spMkLst>
            <pc:docMk/>
            <pc:sldMk cId="2382633288" sldId="287"/>
            <ac:spMk id="17" creationId="{807C0234-10DC-C54B-B157-A2BF8222DCC6}"/>
          </ac:spMkLst>
        </pc:spChg>
        <pc:spChg chg="add del mod">
          <ac:chgData name="松山 ファミリー" userId="9fadbf8cd42e59b5" providerId="LiveId" clId="{8D83364F-1F14-BD4F-9243-090CB49EDD13}" dt="2022-06-23T14:35:36.926" v="24320" actId="478"/>
          <ac:spMkLst>
            <pc:docMk/>
            <pc:sldMk cId="2382633288" sldId="287"/>
            <ac:spMk id="19" creationId="{CE033CB6-FCF7-CC49-BAAA-A5153C528558}"/>
          </ac:spMkLst>
        </pc:spChg>
        <pc:spChg chg="add del mod">
          <ac:chgData name="松山 ファミリー" userId="9fadbf8cd42e59b5" providerId="LiveId" clId="{8D83364F-1F14-BD4F-9243-090CB49EDD13}" dt="2022-06-23T14:35:34.624" v="24319" actId="478"/>
          <ac:spMkLst>
            <pc:docMk/>
            <pc:sldMk cId="2382633288" sldId="287"/>
            <ac:spMk id="20" creationId="{BC9742DF-A7B8-6A46-859C-29F5DA7CC087}"/>
          </ac:spMkLst>
        </pc:spChg>
        <pc:spChg chg="add mod">
          <ac:chgData name="松山 ファミリー" userId="9fadbf8cd42e59b5" providerId="LiveId" clId="{8D83364F-1F14-BD4F-9243-090CB49EDD13}" dt="2022-06-27T09:25:05.881" v="38304" actId="1076"/>
          <ac:spMkLst>
            <pc:docMk/>
            <pc:sldMk cId="2382633288" sldId="287"/>
            <ac:spMk id="21" creationId="{EB7A08EA-B45A-B64E-BC27-3284D2A71B56}"/>
          </ac:spMkLst>
        </pc:spChg>
        <pc:spChg chg="add mod">
          <ac:chgData name="松山 ファミリー" userId="9fadbf8cd42e59b5" providerId="LiveId" clId="{8D83364F-1F14-BD4F-9243-090CB49EDD13}" dt="2022-06-23T16:27:12.483" v="26302" actId="20577"/>
          <ac:spMkLst>
            <pc:docMk/>
            <pc:sldMk cId="2382633288" sldId="287"/>
            <ac:spMk id="37" creationId="{6D8E0FBD-71DA-1E42-ABAB-518168976DDA}"/>
          </ac:spMkLst>
        </pc:spChg>
        <pc:spChg chg="add mod">
          <ac:chgData name="松山 ファミリー" userId="9fadbf8cd42e59b5" providerId="LiveId" clId="{8D83364F-1F14-BD4F-9243-090CB49EDD13}" dt="2022-06-23T15:05:16.867" v="25059" actId="1076"/>
          <ac:spMkLst>
            <pc:docMk/>
            <pc:sldMk cId="2382633288" sldId="287"/>
            <ac:spMk id="52" creationId="{C6FC5505-6D59-924A-AA0B-839136369B83}"/>
          </ac:spMkLst>
        </pc:spChg>
        <pc:spChg chg="add mod">
          <ac:chgData name="松山 ファミリー" userId="9fadbf8cd42e59b5" providerId="LiveId" clId="{8D83364F-1F14-BD4F-9243-090CB49EDD13}" dt="2022-06-23T15:19:52.030" v="25292" actId="404"/>
          <ac:spMkLst>
            <pc:docMk/>
            <pc:sldMk cId="2382633288" sldId="287"/>
            <ac:spMk id="60" creationId="{05AAB51C-61FE-C449-8422-9A970D28872F}"/>
          </ac:spMkLst>
        </pc:spChg>
        <pc:spChg chg="add del mod">
          <ac:chgData name="松山 ファミリー" userId="9fadbf8cd42e59b5" providerId="LiveId" clId="{8D83364F-1F14-BD4F-9243-090CB49EDD13}" dt="2022-06-23T15:20:53.542" v="25309" actId="478"/>
          <ac:spMkLst>
            <pc:docMk/>
            <pc:sldMk cId="2382633288" sldId="287"/>
            <ac:spMk id="61" creationId="{70916C1E-D58B-1A45-BBB0-32D91E33C629}"/>
          </ac:spMkLst>
        </pc:spChg>
        <pc:spChg chg="add mod">
          <ac:chgData name="松山 ファミリー" userId="9fadbf8cd42e59b5" providerId="LiveId" clId="{8D83364F-1F14-BD4F-9243-090CB49EDD13}" dt="2022-06-23T15:55:14.048" v="25385" actId="1076"/>
          <ac:spMkLst>
            <pc:docMk/>
            <pc:sldMk cId="2382633288" sldId="287"/>
            <ac:spMk id="62" creationId="{2DCC5314-BA45-B248-B057-005D80480CD8}"/>
          </ac:spMkLst>
        </pc:spChg>
        <pc:spChg chg="add del mod">
          <ac:chgData name="松山 ファミリー" userId="9fadbf8cd42e59b5" providerId="LiveId" clId="{8D83364F-1F14-BD4F-9243-090CB49EDD13}" dt="2022-06-23T16:03:21.178" v="25577" actId="478"/>
          <ac:spMkLst>
            <pc:docMk/>
            <pc:sldMk cId="2382633288" sldId="287"/>
            <ac:spMk id="65" creationId="{0C06411C-EF00-E745-BC8E-23306C699384}"/>
          </ac:spMkLst>
        </pc:spChg>
        <pc:grpChg chg="add mod">
          <ac:chgData name="松山 ファミリー" userId="9fadbf8cd42e59b5" providerId="LiveId" clId="{8D83364F-1F14-BD4F-9243-090CB49EDD13}" dt="2022-06-24T11:03:01.647" v="30113" actId="1076"/>
          <ac:grpSpMkLst>
            <pc:docMk/>
            <pc:sldMk cId="2382633288" sldId="287"/>
            <ac:grpSpMk id="7" creationId="{9D944F9D-230C-1E49-8697-C0990615A8DF}"/>
          </ac:grpSpMkLst>
        </pc:grpChg>
        <pc:grpChg chg="add mod">
          <ac:chgData name="松山 ファミリー" userId="9fadbf8cd42e59b5" providerId="LiveId" clId="{8D83364F-1F14-BD4F-9243-090CB49EDD13}" dt="2022-06-23T14:53:47.441" v="24760" actId="1076"/>
          <ac:grpSpMkLst>
            <pc:docMk/>
            <pc:sldMk cId="2382633288" sldId="287"/>
            <ac:grpSpMk id="12" creationId="{F97C5DB2-AB56-6D44-AF8D-F30860377F54}"/>
          </ac:grpSpMkLst>
        </pc:grpChg>
        <pc:grpChg chg="add">
          <ac:chgData name="松山 ファミリー" userId="9fadbf8cd42e59b5" providerId="LiveId" clId="{8D83364F-1F14-BD4F-9243-090CB49EDD13}" dt="2022-06-23T14:54:18.237" v="24763" actId="164"/>
          <ac:grpSpMkLst>
            <pc:docMk/>
            <pc:sldMk cId="2382633288" sldId="287"/>
            <ac:grpSpMk id="49" creationId="{EB13ED4D-AD06-1644-9142-5953A0AE21A7}"/>
          </ac:grpSpMkLst>
        </pc:grpChg>
        <pc:grpChg chg="add mod topLvl">
          <ac:chgData name="松山 ファミリー" userId="9fadbf8cd42e59b5" providerId="LiveId" clId="{8D83364F-1F14-BD4F-9243-090CB49EDD13}" dt="2022-06-23T15:06:51.151" v="25071" actId="165"/>
          <ac:grpSpMkLst>
            <pc:docMk/>
            <pc:sldMk cId="2382633288" sldId="287"/>
            <ac:grpSpMk id="57" creationId="{2773D01E-1470-E445-8952-27C1EF11741E}"/>
          </ac:grpSpMkLst>
        </pc:grpChg>
        <pc:grpChg chg="add del mod">
          <ac:chgData name="松山 ファミリー" userId="9fadbf8cd42e59b5" providerId="LiveId" clId="{8D83364F-1F14-BD4F-9243-090CB49EDD13}" dt="2022-06-23T15:06:51.151" v="25071" actId="165"/>
          <ac:grpSpMkLst>
            <pc:docMk/>
            <pc:sldMk cId="2382633288" sldId="287"/>
            <ac:grpSpMk id="58" creationId="{B3281E2E-5DAD-9747-912B-83043C0EBCF0}"/>
          </ac:grpSpMkLst>
        </pc:grpChg>
        <pc:grpChg chg="add mod topLvl">
          <ac:chgData name="松山 ファミリー" userId="9fadbf8cd42e59b5" providerId="LiveId" clId="{8D83364F-1F14-BD4F-9243-090CB49EDD13}" dt="2022-06-23T16:03:18.051" v="25575" actId="164"/>
          <ac:grpSpMkLst>
            <pc:docMk/>
            <pc:sldMk cId="2382633288" sldId="287"/>
            <ac:grpSpMk id="59" creationId="{AE7FDDB5-497E-3E43-BC1C-D7743B314301}"/>
          </ac:grpSpMkLst>
        </pc:grpChg>
        <pc:grpChg chg="add del mod">
          <ac:chgData name="松山 ファミリー" userId="9fadbf8cd42e59b5" providerId="LiveId" clId="{8D83364F-1F14-BD4F-9243-090CB49EDD13}" dt="2022-06-23T16:03:25.839" v="25579" actId="167"/>
          <ac:grpSpMkLst>
            <pc:docMk/>
            <pc:sldMk cId="2382633288" sldId="287"/>
            <ac:grpSpMk id="66" creationId="{877F6731-1C33-CB4E-ACF7-C1DB3CEB0E28}"/>
          </ac:grpSpMkLst>
        </pc:grpChg>
        <pc:grpChg chg="add mod">
          <ac:chgData name="松山 ファミリー" userId="9fadbf8cd42e59b5" providerId="LiveId" clId="{8D83364F-1F14-BD4F-9243-090CB49EDD13}" dt="2022-06-23T16:03:40.200" v="25581" actId="167"/>
          <ac:grpSpMkLst>
            <pc:docMk/>
            <pc:sldMk cId="2382633288" sldId="287"/>
            <ac:grpSpMk id="67" creationId="{E33B6BD3-0E8B-604E-9F95-DE31396FB40B}"/>
          </ac:grpSpMkLst>
        </pc:grpChg>
        <pc:picChg chg="del">
          <ac:chgData name="松山 ファミリー" userId="9fadbf8cd42e59b5" providerId="LiveId" clId="{8D83364F-1F14-BD4F-9243-090CB49EDD13}" dt="2022-06-07T06:41:16.383" v="1199" actId="478"/>
          <ac:picMkLst>
            <pc:docMk/>
            <pc:sldMk cId="2382633288" sldId="287"/>
            <ac:picMk id="5" creationId="{2BFDE12C-F3F7-D44C-81DE-AB6B5DFE6B71}"/>
          </ac:picMkLst>
        </pc:picChg>
        <pc:picChg chg="add mod">
          <ac:chgData name="松山 ファミリー" userId="9fadbf8cd42e59b5" providerId="LiveId" clId="{8D83364F-1F14-BD4F-9243-090CB49EDD13}" dt="2022-06-20T08:05:19.965" v="8250" actId="1076"/>
          <ac:picMkLst>
            <pc:docMk/>
            <pc:sldMk cId="2382633288" sldId="287"/>
            <ac:picMk id="5" creationId="{3598A629-F0B6-8946-BF24-0F7A7C13EA22}"/>
          </ac:picMkLst>
        </pc:picChg>
        <pc:picChg chg="add mod">
          <ac:chgData name="松山 ファミリー" userId="9fadbf8cd42e59b5" providerId="LiveId" clId="{8D83364F-1F14-BD4F-9243-090CB49EDD13}" dt="2022-06-23T15:07:01.517" v="25073" actId="1076"/>
          <ac:picMkLst>
            <pc:docMk/>
            <pc:sldMk cId="2382633288" sldId="287"/>
            <ac:picMk id="9" creationId="{BF6F8D95-2B7B-1F44-8839-019F86015EB5}"/>
          </ac:picMkLst>
        </pc:picChg>
        <pc:cxnChg chg="add mod">
          <ac:chgData name="松山 ファミリー" userId="9fadbf8cd42e59b5" providerId="LiveId" clId="{8D83364F-1F14-BD4F-9243-090CB49EDD13}" dt="2022-06-25T02:17:51.761" v="34339" actId="14100"/>
          <ac:cxnSpMkLst>
            <pc:docMk/>
            <pc:sldMk cId="2382633288" sldId="287"/>
            <ac:cxnSpMk id="13" creationId="{0ABAAB18-1BB0-9848-BE5C-A60094154E9C}"/>
          </ac:cxnSpMkLst>
        </pc:cxnChg>
        <pc:cxnChg chg="add mod">
          <ac:chgData name="松山 ファミリー" userId="9fadbf8cd42e59b5" providerId="LiveId" clId="{8D83364F-1F14-BD4F-9243-090CB49EDD13}" dt="2022-06-23T14:58:44.024" v="24777" actId="13822"/>
          <ac:cxnSpMkLst>
            <pc:docMk/>
            <pc:sldMk cId="2382633288" sldId="287"/>
            <ac:cxnSpMk id="15" creationId="{F6327E1F-FC88-884E-9948-9ACF8832B1F3}"/>
          </ac:cxnSpMkLst>
        </pc:cxnChg>
        <pc:cxnChg chg="add del">
          <ac:chgData name="松山 ファミリー" userId="9fadbf8cd42e59b5" providerId="LiveId" clId="{8D83364F-1F14-BD4F-9243-090CB49EDD13}" dt="2022-06-23T14:35:53.856" v="24322" actId="478"/>
          <ac:cxnSpMkLst>
            <pc:docMk/>
            <pc:sldMk cId="2382633288" sldId="287"/>
            <ac:cxnSpMk id="22" creationId="{C3CB137B-2871-6E44-8FA4-990DD9A90A0E}"/>
          </ac:cxnSpMkLst>
        </pc:cxnChg>
        <pc:cxnChg chg="add mod">
          <ac:chgData name="松山 ファミリー" userId="9fadbf8cd42e59b5" providerId="LiveId" clId="{8D83364F-1F14-BD4F-9243-090CB49EDD13}" dt="2022-06-23T14:54:02.141" v="24762" actId="1076"/>
          <ac:cxnSpMkLst>
            <pc:docMk/>
            <pc:sldMk cId="2382633288" sldId="287"/>
            <ac:cxnSpMk id="24" creationId="{3E48DE74-4408-E045-805D-3668025ADC5E}"/>
          </ac:cxnSpMkLst>
        </pc:cxnChg>
        <pc:cxnChg chg="add mod">
          <ac:chgData name="松山 ファミリー" userId="9fadbf8cd42e59b5" providerId="LiveId" clId="{8D83364F-1F14-BD4F-9243-090CB49EDD13}" dt="2022-06-23T14:53:28.899" v="24752" actId="1076"/>
          <ac:cxnSpMkLst>
            <pc:docMk/>
            <pc:sldMk cId="2382633288" sldId="287"/>
            <ac:cxnSpMk id="25" creationId="{985CBBB8-C6B4-ED45-BCB8-70B1141A95D9}"/>
          </ac:cxnSpMkLst>
        </pc:cxnChg>
        <pc:cxnChg chg="add mod">
          <ac:chgData name="松山 ファミリー" userId="9fadbf8cd42e59b5" providerId="LiveId" clId="{8D83364F-1F14-BD4F-9243-090CB49EDD13}" dt="2022-06-23T14:53:33.581" v="24754" actId="1076"/>
          <ac:cxnSpMkLst>
            <pc:docMk/>
            <pc:sldMk cId="2382633288" sldId="287"/>
            <ac:cxnSpMk id="28" creationId="{49EBFA88-574E-5145-9DE4-5D8101CE34F2}"/>
          </ac:cxnSpMkLst>
        </pc:cxnChg>
        <pc:cxnChg chg="add mod">
          <ac:chgData name="松山 ファミリー" userId="9fadbf8cd42e59b5" providerId="LiveId" clId="{8D83364F-1F14-BD4F-9243-090CB49EDD13}" dt="2022-06-23T14:53:40.319" v="24756" actId="1076"/>
          <ac:cxnSpMkLst>
            <pc:docMk/>
            <pc:sldMk cId="2382633288" sldId="287"/>
            <ac:cxnSpMk id="31" creationId="{2F825C71-40EE-394B-ABF9-509AB3D0A747}"/>
          </ac:cxnSpMkLst>
        </pc:cxnChg>
        <pc:cxnChg chg="add mod topLvl">
          <ac:chgData name="松山 ファミリー" userId="9fadbf8cd42e59b5" providerId="LiveId" clId="{8D83364F-1F14-BD4F-9243-090CB49EDD13}" dt="2022-06-23T15:06:51.151" v="25071" actId="165"/>
          <ac:cxnSpMkLst>
            <pc:docMk/>
            <pc:sldMk cId="2382633288" sldId="287"/>
            <ac:cxnSpMk id="50" creationId="{D1EE7CBD-C0E1-224C-B1A1-C956190DB588}"/>
          </ac:cxnSpMkLst>
        </pc:cxnChg>
        <pc:cxnChg chg="add mod">
          <ac:chgData name="松山 ファミリー" userId="9fadbf8cd42e59b5" providerId="LiveId" clId="{8D83364F-1F14-BD4F-9243-090CB49EDD13}" dt="2022-06-23T15:05:21.395" v="25060" actId="1076"/>
          <ac:cxnSpMkLst>
            <pc:docMk/>
            <pc:sldMk cId="2382633288" sldId="287"/>
            <ac:cxnSpMk id="53" creationId="{1BDE2714-D2D7-4642-90C6-F5A3E98E4BF8}"/>
          </ac:cxnSpMkLst>
        </pc:cxnChg>
        <pc:cxnChg chg="add mod topLvl">
          <ac:chgData name="松山 ファミリー" userId="9fadbf8cd42e59b5" providerId="LiveId" clId="{8D83364F-1F14-BD4F-9243-090CB49EDD13}" dt="2022-06-23T16:03:18.051" v="25575" actId="164"/>
          <ac:cxnSpMkLst>
            <pc:docMk/>
            <pc:sldMk cId="2382633288" sldId="287"/>
            <ac:cxnSpMk id="63" creationId="{4C74850C-0BC2-9B48-B414-2DE67861393D}"/>
          </ac:cxnSpMkLst>
        </pc:cxnChg>
        <pc:cxnChg chg="add del mod">
          <ac:chgData name="松山 ファミリー" userId="9fadbf8cd42e59b5" providerId="LiveId" clId="{8D83364F-1F14-BD4F-9243-090CB49EDD13}" dt="2022-06-23T16:04:27.791" v="25591" actId="478"/>
          <ac:cxnSpMkLst>
            <pc:docMk/>
            <pc:sldMk cId="2382633288" sldId="287"/>
            <ac:cxnSpMk id="68" creationId="{47C3FA24-1EFA-8742-8216-56D9CAA991D5}"/>
          </ac:cxnSpMkLst>
        </pc:cxnChg>
      </pc:sldChg>
      <pc:sldChg chg="new del">
        <pc:chgData name="松山 ファミリー" userId="9fadbf8cd42e59b5" providerId="LiveId" clId="{8D83364F-1F14-BD4F-9243-090CB49EDD13}" dt="2022-06-08T05:56:19.910" v="1313" actId="2696"/>
        <pc:sldMkLst>
          <pc:docMk/>
          <pc:sldMk cId="2199880703" sldId="288"/>
        </pc:sldMkLst>
      </pc:sldChg>
      <pc:sldChg chg="add del">
        <pc:chgData name="松山 ファミリー" userId="9fadbf8cd42e59b5" providerId="LiveId" clId="{8D83364F-1F14-BD4F-9243-090CB49EDD13}" dt="2022-06-07T06:41:39.134" v="1216"/>
        <pc:sldMkLst>
          <pc:docMk/>
          <pc:sldMk cId="2689018508" sldId="288"/>
        </pc:sldMkLst>
      </pc:sldChg>
      <pc:sldChg chg="addSp delSp modSp add mod modNotesTx">
        <pc:chgData name="松山 ファミリー" userId="9fadbf8cd42e59b5" providerId="LiveId" clId="{8D83364F-1F14-BD4F-9243-090CB49EDD13}" dt="2022-07-03T06:34:28.170" v="46987" actId="1076"/>
        <pc:sldMkLst>
          <pc:docMk/>
          <pc:sldMk cId="3710492616" sldId="289"/>
        </pc:sldMkLst>
        <pc:spChg chg="mod">
          <ac:chgData name="松山 ファミリー" userId="9fadbf8cd42e59b5" providerId="LiveId" clId="{8D83364F-1F14-BD4F-9243-090CB49EDD13}" dt="2022-06-25T04:24:27.684" v="34785" actId="20577"/>
          <ac:spMkLst>
            <pc:docMk/>
            <pc:sldMk cId="3710492616" sldId="289"/>
            <ac:spMk id="2" creationId="{B0B7B5AA-F71E-5840-9739-A2938CFF51B2}"/>
          </ac:spMkLst>
        </pc:spChg>
        <pc:spChg chg="add del mod">
          <ac:chgData name="松山 ファミリー" userId="9fadbf8cd42e59b5" providerId="LiveId" clId="{8D83364F-1F14-BD4F-9243-090CB49EDD13}" dt="2022-06-24T12:26:26.456" v="30164" actId="478"/>
          <ac:spMkLst>
            <pc:docMk/>
            <pc:sldMk cId="3710492616" sldId="289"/>
            <ac:spMk id="3" creationId="{47854A5A-58EE-7243-BF3A-5F9247FDAAA7}"/>
          </ac:spMkLst>
        </pc:spChg>
        <pc:spChg chg="add mod">
          <ac:chgData name="松山 ファミリー" userId="9fadbf8cd42e59b5" providerId="LiveId" clId="{8D83364F-1F14-BD4F-9243-090CB49EDD13}" dt="2022-07-03T06:34:28.170" v="46987" actId="1076"/>
          <ac:spMkLst>
            <pc:docMk/>
            <pc:sldMk cId="3710492616" sldId="289"/>
            <ac:spMk id="3" creationId="{E639E6FD-311D-4744-93FD-F1D5C7A03714}"/>
          </ac:spMkLst>
        </pc:spChg>
        <pc:spChg chg="add del mod">
          <ac:chgData name="松山 ファミリー" userId="9fadbf8cd42e59b5" providerId="LiveId" clId="{8D83364F-1F14-BD4F-9243-090CB49EDD13}" dt="2022-06-21T06:23:38.496" v="10720" actId="767"/>
          <ac:spMkLst>
            <pc:docMk/>
            <pc:sldMk cId="3710492616" sldId="289"/>
            <ac:spMk id="5" creationId="{39E677BB-8631-2342-AAB5-D7D33F41ADA8}"/>
          </ac:spMkLst>
        </pc:spChg>
        <pc:spChg chg="add mod">
          <ac:chgData name="松山 ファミリー" userId="9fadbf8cd42e59b5" providerId="LiveId" clId="{8D83364F-1F14-BD4F-9243-090CB49EDD13}" dt="2022-06-23T16:38:09.796" v="26542" actId="20577"/>
          <ac:spMkLst>
            <pc:docMk/>
            <pc:sldMk cId="3710492616" sldId="289"/>
            <ac:spMk id="5" creationId="{8FF4B596-C872-0842-A2CC-661981763419}"/>
          </ac:spMkLst>
        </pc:spChg>
        <pc:spChg chg="add mod">
          <ac:chgData name="松山 ファミリー" userId="9fadbf8cd42e59b5" providerId="LiveId" clId="{8D83364F-1F14-BD4F-9243-090CB49EDD13}" dt="2022-06-23T16:22:47.929" v="26212" actId="20577"/>
          <ac:spMkLst>
            <pc:docMk/>
            <pc:sldMk cId="3710492616" sldId="289"/>
            <ac:spMk id="6" creationId="{B1F4DAA1-3FF5-E249-A07D-13730AA75BB0}"/>
          </ac:spMkLst>
        </pc:spChg>
        <pc:spChg chg="add del mod">
          <ac:chgData name="松山 ファミリー" userId="9fadbf8cd42e59b5" providerId="LiveId" clId="{8D83364F-1F14-BD4F-9243-090CB49EDD13}" dt="2022-06-24T12:26:31.401" v="30166" actId="478"/>
          <ac:spMkLst>
            <pc:docMk/>
            <pc:sldMk cId="3710492616" sldId="289"/>
            <ac:spMk id="9" creationId="{981A1B9D-41C1-854A-B928-E7870FDF7C7A}"/>
          </ac:spMkLst>
        </pc:spChg>
        <pc:spChg chg="add del mod">
          <ac:chgData name="松山 ファミリー" userId="9fadbf8cd42e59b5" providerId="LiveId" clId="{8D83364F-1F14-BD4F-9243-090CB49EDD13}" dt="2022-06-24T13:01:18.272" v="30944" actId="478"/>
          <ac:spMkLst>
            <pc:docMk/>
            <pc:sldMk cId="3710492616" sldId="289"/>
            <ac:spMk id="10" creationId="{73E82C85-B610-154D-A779-4149563B9D0B}"/>
          </ac:spMkLst>
        </pc:spChg>
        <pc:spChg chg="add del mod">
          <ac:chgData name="松山 ファミリー" userId="9fadbf8cd42e59b5" providerId="LiveId" clId="{8D83364F-1F14-BD4F-9243-090CB49EDD13}" dt="2022-06-24T02:34:07.448" v="27042" actId="478"/>
          <ac:spMkLst>
            <pc:docMk/>
            <pc:sldMk cId="3710492616" sldId="289"/>
            <ac:spMk id="11" creationId="{F34E5942-192C-1744-B47A-35DE5FDA0CD8}"/>
          </ac:spMkLst>
        </pc:spChg>
        <pc:spChg chg="add del mod">
          <ac:chgData name="松山 ファミリー" userId="9fadbf8cd42e59b5" providerId="LiveId" clId="{8D83364F-1F14-BD4F-9243-090CB49EDD13}" dt="2022-06-24T02:48:47.672" v="27161" actId="478"/>
          <ac:spMkLst>
            <pc:docMk/>
            <pc:sldMk cId="3710492616" sldId="289"/>
            <ac:spMk id="12" creationId="{B6D61C74-093B-2E41-AF8E-4FC2E5D87298}"/>
          </ac:spMkLst>
        </pc:spChg>
        <pc:spChg chg="add del mod">
          <ac:chgData name="松山 ファミリー" userId="9fadbf8cd42e59b5" providerId="LiveId" clId="{8D83364F-1F14-BD4F-9243-090CB49EDD13}" dt="2022-06-24T02:54:04.199" v="27361" actId="478"/>
          <ac:spMkLst>
            <pc:docMk/>
            <pc:sldMk cId="3710492616" sldId="289"/>
            <ac:spMk id="13" creationId="{7429C202-7B06-D247-A403-86233F9B02BA}"/>
          </ac:spMkLst>
        </pc:spChg>
        <pc:spChg chg="add del mod">
          <ac:chgData name="松山 ファミリー" userId="9fadbf8cd42e59b5" providerId="LiveId" clId="{8D83364F-1F14-BD4F-9243-090CB49EDD13}" dt="2022-06-24T02:54:06.210" v="27362" actId="478"/>
          <ac:spMkLst>
            <pc:docMk/>
            <pc:sldMk cId="3710492616" sldId="289"/>
            <ac:spMk id="14" creationId="{C4536F47-A7CD-5F40-B0C8-32E712EDF271}"/>
          </ac:spMkLst>
        </pc:spChg>
        <pc:spChg chg="add mod">
          <ac:chgData name="松山 ファミリー" userId="9fadbf8cd42e59b5" providerId="LiveId" clId="{8D83364F-1F14-BD4F-9243-090CB49EDD13}" dt="2022-07-03T06:29:18.671" v="46642" actId="1076"/>
          <ac:spMkLst>
            <pc:docMk/>
            <pc:sldMk cId="3710492616" sldId="289"/>
            <ac:spMk id="15" creationId="{9295DE01-1B11-804D-84FA-3FFA00155EC9}"/>
          </ac:spMkLst>
        </pc:spChg>
        <pc:spChg chg="add del mod">
          <ac:chgData name="松山 ファミリー" userId="9fadbf8cd42e59b5" providerId="LiveId" clId="{8D83364F-1F14-BD4F-9243-090CB49EDD13}" dt="2022-06-24T12:26:32.691" v="30167" actId="478"/>
          <ac:spMkLst>
            <pc:docMk/>
            <pc:sldMk cId="3710492616" sldId="289"/>
            <ac:spMk id="17" creationId="{F615AA51-7CFD-E24F-BF88-FEC4825AFABE}"/>
          </ac:spMkLst>
        </pc:spChg>
        <pc:spChg chg="add del mod">
          <ac:chgData name="松山 ファミリー" userId="9fadbf8cd42e59b5" providerId="LiveId" clId="{8D83364F-1F14-BD4F-9243-090CB49EDD13}" dt="2022-06-24T12:26:28.233" v="30165" actId="478"/>
          <ac:spMkLst>
            <pc:docMk/>
            <pc:sldMk cId="3710492616" sldId="289"/>
            <ac:spMk id="20" creationId="{56958AED-EE15-2347-9077-BA4CF658B17A}"/>
          </ac:spMkLst>
        </pc:spChg>
        <pc:spChg chg="add del mod">
          <ac:chgData name="松山 ファミリー" userId="9fadbf8cd42e59b5" providerId="LiveId" clId="{8D83364F-1F14-BD4F-9243-090CB49EDD13}" dt="2022-06-24T12:57:22.432" v="30819" actId="478"/>
          <ac:spMkLst>
            <pc:docMk/>
            <pc:sldMk cId="3710492616" sldId="289"/>
            <ac:spMk id="25" creationId="{2B3F66F7-4B98-3640-A26A-FAE185788F1A}"/>
          </ac:spMkLst>
        </pc:spChg>
        <pc:spChg chg="add del mod">
          <ac:chgData name="松山 ファミリー" userId="9fadbf8cd42e59b5" providerId="LiveId" clId="{8D83364F-1F14-BD4F-9243-090CB49EDD13}" dt="2022-06-24T12:57:57.215" v="30828" actId="478"/>
          <ac:spMkLst>
            <pc:docMk/>
            <pc:sldMk cId="3710492616" sldId="289"/>
            <ac:spMk id="26" creationId="{FFD74CE6-C18D-2043-B148-DB5E272533AB}"/>
          </ac:spMkLst>
        </pc:spChg>
        <pc:spChg chg="add mod">
          <ac:chgData name="松山 ファミリー" userId="9fadbf8cd42e59b5" providerId="LiveId" clId="{8D83364F-1F14-BD4F-9243-090CB49EDD13}" dt="2022-07-03T06:29:23.360" v="46643" actId="1076"/>
          <ac:spMkLst>
            <pc:docMk/>
            <pc:sldMk cId="3710492616" sldId="289"/>
            <ac:spMk id="28" creationId="{505E8CDA-4FA4-EC40-B371-95CC5AAC24E5}"/>
          </ac:spMkLst>
        </pc:spChg>
        <pc:spChg chg="add mod">
          <ac:chgData name="松山 ファミリー" userId="9fadbf8cd42e59b5" providerId="LiveId" clId="{8D83364F-1F14-BD4F-9243-090CB49EDD13}" dt="2022-06-27T09:24:31.373" v="38301"/>
          <ac:spMkLst>
            <pc:docMk/>
            <pc:sldMk cId="3710492616" sldId="289"/>
            <ac:spMk id="29" creationId="{6E7836FD-A2CF-0943-B4DF-E923591C76E0}"/>
          </ac:spMkLst>
        </pc:spChg>
        <pc:grpChg chg="add">
          <ac:chgData name="松山 ファミリー" userId="9fadbf8cd42e59b5" providerId="LiveId" clId="{8D83364F-1F14-BD4F-9243-090CB49EDD13}" dt="2022-06-23T16:23:07.499" v="26215" actId="164"/>
          <ac:grpSpMkLst>
            <pc:docMk/>
            <pc:sldMk cId="3710492616" sldId="289"/>
            <ac:grpSpMk id="7" creationId="{FE0E939D-903B-1945-AAE7-C7A1970AAAC8}"/>
          </ac:grpSpMkLst>
        </pc:grpChg>
        <pc:grpChg chg="add del mod">
          <ac:chgData name="松山 ファミリー" userId="9fadbf8cd42e59b5" providerId="LiveId" clId="{8D83364F-1F14-BD4F-9243-090CB49EDD13}" dt="2022-06-24T11:05:37.549" v="30126" actId="478"/>
          <ac:grpSpMkLst>
            <pc:docMk/>
            <pc:sldMk cId="3710492616" sldId="289"/>
            <ac:grpSpMk id="8" creationId="{304C9B31-C71F-7C41-AA7F-8E5A8B18F9DC}"/>
          </ac:grpSpMkLst>
        </pc:grpChg>
        <pc:graphicFrameChg chg="add mod modGraphic">
          <ac:chgData name="松山 ファミリー" userId="9fadbf8cd42e59b5" providerId="LiveId" clId="{8D83364F-1F14-BD4F-9243-090CB49EDD13}" dt="2022-07-03T06:29:18.671" v="46642" actId="1076"/>
          <ac:graphicFrameMkLst>
            <pc:docMk/>
            <pc:sldMk cId="3710492616" sldId="289"/>
            <ac:graphicFrameMk id="27" creationId="{74947387-7E81-8145-A6E0-8A946289DFB8}"/>
          </ac:graphicFrameMkLst>
        </pc:graphicFrameChg>
        <pc:picChg chg="add mod">
          <ac:chgData name="松山 ファミリー" userId="9fadbf8cd42e59b5" providerId="LiveId" clId="{8D83364F-1F14-BD4F-9243-090CB49EDD13}" dt="2022-06-20T09:26:15.374" v="8651" actId="14100"/>
          <ac:picMkLst>
            <pc:docMk/>
            <pc:sldMk cId="3710492616" sldId="289"/>
            <ac:picMk id="4" creationId="{D24BA87A-4150-9A42-95F6-C59BB177D986}"/>
          </ac:picMkLst>
        </pc:picChg>
        <pc:picChg chg="del">
          <ac:chgData name="松山 ファミリー" userId="9fadbf8cd42e59b5" providerId="LiveId" clId="{8D83364F-1F14-BD4F-9243-090CB49EDD13}" dt="2022-06-08T05:56:27.072" v="1315" actId="478"/>
          <ac:picMkLst>
            <pc:docMk/>
            <pc:sldMk cId="3710492616" sldId="289"/>
            <ac:picMk id="9" creationId="{BF6F8D95-2B7B-1F44-8839-019F86015EB5}"/>
          </ac:picMkLst>
        </pc:picChg>
        <pc:picChg chg="add del mod">
          <ac:chgData name="松山 ファミリー" userId="9fadbf8cd42e59b5" providerId="LiveId" clId="{8D83364F-1F14-BD4F-9243-090CB49EDD13}" dt="2022-06-24T11:05:28.949" v="30123"/>
          <ac:picMkLst>
            <pc:docMk/>
            <pc:sldMk cId="3710492616" sldId="289"/>
            <ac:picMk id="12" creationId="{A6B600B6-78CF-144C-9C9F-ABE6EF873FF0}"/>
          </ac:picMkLst>
        </pc:picChg>
        <pc:picChg chg="add del mod">
          <ac:chgData name="松山 ファミリー" userId="9fadbf8cd42e59b5" providerId="LiveId" clId="{8D83364F-1F14-BD4F-9243-090CB49EDD13}" dt="2022-06-24T12:26:22.425" v="30162" actId="478"/>
          <ac:picMkLst>
            <pc:docMk/>
            <pc:sldMk cId="3710492616" sldId="289"/>
            <ac:picMk id="14" creationId="{DBFD0057-BF75-FD4F-A7F3-01A9BE530B0F}"/>
          </ac:picMkLst>
        </pc:picChg>
        <pc:cxnChg chg="add del mod">
          <ac:chgData name="松山 ファミリー" userId="9fadbf8cd42e59b5" providerId="LiveId" clId="{8D83364F-1F14-BD4F-9243-090CB49EDD13}" dt="2022-06-24T12:26:33.576" v="30168" actId="478"/>
          <ac:cxnSpMkLst>
            <pc:docMk/>
            <pc:sldMk cId="3710492616" sldId="289"/>
            <ac:cxnSpMk id="16" creationId="{8D9A3BF1-1015-CD4A-A2D5-B5CBCB6AA49B}"/>
          </ac:cxnSpMkLst>
        </pc:cxnChg>
      </pc:sldChg>
      <pc:sldChg chg="addSp delSp modSp add mod ord modNotesTx">
        <pc:chgData name="松山 ファミリー" userId="9fadbf8cd42e59b5" providerId="LiveId" clId="{8D83364F-1F14-BD4F-9243-090CB49EDD13}" dt="2022-06-27T09:24:31.373" v="38301"/>
        <pc:sldMkLst>
          <pc:docMk/>
          <pc:sldMk cId="4040582184" sldId="290"/>
        </pc:sldMkLst>
        <pc:spChg chg="mod">
          <ac:chgData name="松山 ファミリー" userId="9fadbf8cd42e59b5" providerId="LiveId" clId="{8D83364F-1F14-BD4F-9243-090CB49EDD13}" dt="2022-06-21T10:58:11.939" v="11282"/>
          <ac:spMkLst>
            <pc:docMk/>
            <pc:sldMk cId="4040582184" sldId="290"/>
            <ac:spMk id="2" creationId="{B0B7B5AA-F71E-5840-9739-A2938CFF51B2}"/>
          </ac:spMkLst>
        </pc:spChg>
        <pc:spChg chg="add mod">
          <ac:chgData name="松山 ファミリー" userId="9fadbf8cd42e59b5" providerId="LiveId" clId="{8D83364F-1F14-BD4F-9243-090CB49EDD13}" dt="2022-06-21T11:13:46.581" v="11449" actId="58"/>
          <ac:spMkLst>
            <pc:docMk/>
            <pc:sldMk cId="4040582184" sldId="290"/>
            <ac:spMk id="3" creationId="{6B8E3AB6-04E9-E044-B5BC-4C887F3C78F7}"/>
          </ac:spMkLst>
        </pc:spChg>
        <pc:spChg chg="add mod">
          <ac:chgData name="松山 ファミリー" userId="9fadbf8cd42e59b5" providerId="LiveId" clId="{8D83364F-1F14-BD4F-9243-090CB49EDD13}" dt="2022-06-27T09:24:31.373" v="38301"/>
          <ac:spMkLst>
            <pc:docMk/>
            <pc:sldMk cId="4040582184" sldId="290"/>
            <ac:spMk id="4" creationId="{26F23B41-79DA-1F44-BA10-192D7C2E8984}"/>
          </ac:spMkLst>
        </pc:spChg>
        <pc:picChg chg="del">
          <ac:chgData name="松山 ファミリー" userId="9fadbf8cd42e59b5" providerId="LiveId" clId="{8D83364F-1F14-BD4F-9243-090CB49EDD13}" dt="2022-06-13T04:47:38.873" v="3439" actId="478"/>
          <ac:picMkLst>
            <pc:docMk/>
            <pc:sldMk cId="4040582184" sldId="290"/>
            <ac:picMk id="4" creationId="{D24BA87A-4150-9A42-95F6-C59BB177D986}"/>
          </ac:picMkLst>
        </pc:picChg>
        <pc:picChg chg="add mod">
          <ac:chgData name="松山 ファミリー" userId="9fadbf8cd42e59b5" providerId="LiveId" clId="{8D83364F-1F14-BD4F-9243-090CB49EDD13}" dt="2022-06-21T06:44:15.522" v="11183" actId="1076"/>
          <ac:picMkLst>
            <pc:docMk/>
            <pc:sldMk cId="4040582184" sldId="290"/>
            <ac:picMk id="5" creationId="{81A96B4A-EF8F-6B47-8A40-C3116093D137}"/>
          </ac:picMkLst>
        </pc:picChg>
      </pc:sldChg>
      <pc:sldChg chg="addSp delSp modSp new mod modNotesTx">
        <pc:chgData name="松山 ファミリー" userId="9fadbf8cd42e59b5" providerId="LiveId" clId="{8D83364F-1F14-BD4F-9243-090CB49EDD13}" dt="2022-07-03T03:15:01.660" v="44806" actId="20577"/>
        <pc:sldMkLst>
          <pc:docMk/>
          <pc:sldMk cId="285736074" sldId="291"/>
        </pc:sldMkLst>
        <pc:spChg chg="mod">
          <ac:chgData name="松山 ファミリー" userId="9fadbf8cd42e59b5" providerId="LiveId" clId="{8D83364F-1F14-BD4F-9243-090CB49EDD13}" dt="2022-06-25T06:18:52.892" v="35634" actId="58"/>
          <ac:spMkLst>
            <pc:docMk/>
            <pc:sldMk cId="285736074" sldId="291"/>
            <ac:spMk id="2" creationId="{5F106D3B-6D6A-054E-8BAA-A446AE677A51}"/>
          </ac:spMkLst>
        </pc:spChg>
        <pc:spChg chg="del mod">
          <ac:chgData name="松山 ファミリー" userId="9fadbf8cd42e59b5" providerId="LiveId" clId="{8D83364F-1F14-BD4F-9243-090CB49EDD13}" dt="2022-06-13T04:52:27.747" v="3502"/>
          <ac:spMkLst>
            <pc:docMk/>
            <pc:sldMk cId="285736074" sldId="291"/>
            <ac:spMk id="3" creationId="{6D96BEC7-BA74-FF42-B70E-71C68C209EBD}"/>
          </ac:spMkLst>
        </pc:spChg>
        <pc:spChg chg="add mod">
          <ac:chgData name="松山 ファミリー" userId="9fadbf8cd42e59b5" providerId="LiveId" clId="{8D83364F-1F14-BD4F-9243-090CB49EDD13}" dt="2022-07-03T02:58:33.402" v="44238" actId="20577"/>
          <ac:spMkLst>
            <pc:docMk/>
            <pc:sldMk cId="285736074" sldId="291"/>
            <ac:spMk id="3" creationId="{BF4A9B0A-6B2C-1F43-99A5-063917DBD871}"/>
          </ac:spMkLst>
        </pc:spChg>
        <pc:spChg chg="add del mod">
          <ac:chgData name="松山 ファミリー" userId="9fadbf8cd42e59b5" providerId="LiveId" clId="{8D83364F-1F14-BD4F-9243-090CB49EDD13}" dt="2022-06-27T08:37:16.050" v="37647"/>
          <ac:spMkLst>
            <pc:docMk/>
            <pc:sldMk cId="285736074" sldId="291"/>
            <ac:spMk id="6" creationId="{A8302FD4-18E7-3A4C-B04E-5F7CC72DEC65}"/>
          </ac:spMkLst>
        </pc:spChg>
        <pc:spChg chg="add mod">
          <ac:chgData name="松山 ファミリー" userId="9fadbf8cd42e59b5" providerId="LiveId" clId="{8D83364F-1F14-BD4F-9243-090CB49EDD13}" dt="2022-07-03T03:14:36.352" v="44785" actId="20577"/>
          <ac:spMkLst>
            <pc:docMk/>
            <pc:sldMk cId="285736074" sldId="291"/>
            <ac:spMk id="9" creationId="{A9D4AF91-00EA-024A-AA86-9AE3F7C2BA1C}"/>
          </ac:spMkLst>
        </pc:spChg>
        <pc:spChg chg="add mod">
          <ac:chgData name="松山 ファミリー" userId="9fadbf8cd42e59b5" providerId="LiveId" clId="{8D83364F-1F14-BD4F-9243-090CB49EDD13}" dt="2022-06-27T09:24:31.373" v="38301"/>
          <ac:spMkLst>
            <pc:docMk/>
            <pc:sldMk cId="285736074" sldId="291"/>
            <ac:spMk id="10" creationId="{459D468E-E9AD-4C41-A84C-87B2FBC276CE}"/>
          </ac:spMkLst>
        </pc:spChg>
        <pc:picChg chg="add del mod">
          <ac:chgData name="松山 ファミリー" userId="9fadbf8cd42e59b5" providerId="LiveId" clId="{8D83364F-1F14-BD4F-9243-090CB49EDD13}" dt="2022-06-27T08:37:12.942" v="37646" actId="478"/>
          <ac:picMkLst>
            <pc:docMk/>
            <pc:sldMk cId="285736074" sldId="291"/>
            <ac:picMk id="5" creationId="{567A3485-5CD8-A244-B62C-6CD07E70BF97}"/>
          </ac:picMkLst>
        </pc:picChg>
        <pc:picChg chg="add mod">
          <ac:chgData name="松山 ファミリー" userId="9fadbf8cd42e59b5" providerId="LiveId" clId="{8D83364F-1F14-BD4F-9243-090CB49EDD13}" dt="2022-06-27T08:37:31.784" v="37652" actId="1076"/>
          <ac:picMkLst>
            <pc:docMk/>
            <pc:sldMk cId="285736074" sldId="291"/>
            <ac:picMk id="8" creationId="{FC2831E5-15BC-504B-BE08-5C9189F84F80}"/>
          </ac:picMkLst>
        </pc:picChg>
      </pc:sldChg>
      <pc:sldChg chg="addSp delSp modSp new mod modNotesTx">
        <pc:chgData name="松山 ファミリー" userId="9fadbf8cd42e59b5" providerId="LiveId" clId="{8D83364F-1F14-BD4F-9243-090CB49EDD13}" dt="2022-07-03T02:57:46.671" v="44164" actId="20577"/>
        <pc:sldMkLst>
          <pc:docMk/>
          <pc:sldMk cId="2850582007" sldId="292"/>
        </pc:sldMkLst>
        <pc:spChg chg="mod">
          <ac:chgData name="松山 ファミリー" userId="9fadbf8cd42e59b5" providerId="LiveId" clId="{8D83364F-1F14-BD4F-9243-090CB49EDD13}" dt="2022-06-13T04:53:44.949" v="3523" actId="20577"/>
          <ac:spMkLst>
            <pc:docMk/>
            <pc:sldMk cId="2850582007" sldId="292"/>
            <ac:spMk id="2" creationId="{BDDC85B5-3FCD-B346-AC19-6E153EEFAE83}"/>
          </ac:spMkLst>
        </pc:spChg>
        <pc:spChg chg="add mod">
          <ac:chgData name="松山 ファミリー" userId="9fadbf8cd42e59b5" providerId="LiveId" clId="{8D83364F-1F14-BD4F-9243-090CB49EDD13}" dt="2022-06-27T09:24:31.373" v="38301"/>
          <ac:spMkLst>
            <pc:docMk/>
            <pc:sldMk cId="2850582007" sldId="292"/>
            <ac:spMk id="3" creationId="{0970329A-7EB6-D94E-9BD9-7BB6816BA83B}"/>
          </ac:spMkLst>
        </pc:spChg>
        <pc:spChg chg="del">
          <ac:chgData name="松山 ファミリー" userId="9fadbf8cd42e59b5" providerId="LiveId" clId="{8D83364F-1F14-BD4F-9243-090CB49EDD13}" dt="2022-06-21T15:58:30.442" v="14266" actId="478"/>
          <ac:spMkLst>
            <pc:docMk/>
            <pc:sldMk cId="2850582007" sldId="292"/>
            <ac:spMk id="3" creationId="{F3D721D5-ED12-AC47-99BA-57688C072A89}"/>
          </ac:spMkLst>
        </pc:spChg>
        <pc:spChg chg="add mod">
          <ac:chgData name="松山 ファミリー" userId="9fadbf8cd42e59b5" providerId="LiveId" clId="{8D83364F-1F14-BD4F-9243-090CB49EDD13}" dt="2022-07-03T02:33:48.195" v="43273" actId="20577"/>
          <ac:spMkLst>
            <pc:docMk/>
            <pc:sldMk cId="2850582007" sldId="292"/>
            <ac:spMk id="4" creationId="{72E08AD5-FCF3-A340-BF8F-66D3FEBD6E95}"/>
          </ac:spMkLst>
        </pc:spChg>
        <pc:spChg chg="add mod">
          <ac:chgData name="松山 ファミリー" userId="9fadbf8cd42e59b5" providerId="LiveId" clId="{8D83364F-1F14-BD4F-9243-090CB49EDD13}" dt="2022-07-03T02:57:46.671" v="44164" actId="20577"/>
          <ac:spMkLst>
            <pc:docMk/>
            <pc:sldMk cId="2850582007" sldId="292"/>
            <ac:spMk id="5" creationId="{E0A2A7DF-0FC2-4D43-84F4-17FC6101C999}"/>
          </ac:spMkLst>
        </pc:spChg>
        <pc:spChg chg="add mod">
          <ac:chgData name="松山 ファミリー" userId="9fadbf8cd42e59b5" providerId="LiveId" clId="{8D83364F-1F14-BD4F-9243-090CB49EDD13}" dt="2022-07-03T02:37:16.639" v="43445" actId="1076"/>
          <ac:spMkLst>
            <pc:docMk/>
            <pc:sldMk cId="2850582007" sldId="292"/>
            <ac:spMk id="6" creationId="{E18F849F-A3A2-E34C-A3AD-F5EE8BD618B8}"/>
          </ac:spMkLst>
        </pc:spChg>
        <pc:spChg chg="add mod">
          <ac:chgData name="松山 ファミリー" userId="9fadbf8cd42e59b5" providerId="LiveId" clId="{8D83364F-1F14-BD4F-9243-090CB49EDD13}" dt="2022-07-03T02:19:45.441" v="43222" actId="1076"/>
          <ac:spMkLst>
            <pc:docMk/>
            <pc:sldMk cId="2850582007" sldId="292"/>
            <ac:spMk id="7" creationId="{37448584-6553-8A47-AE24-61848ED33FCC}"/>
          </ac:spMkLst>
        </pc:spChg>
      </pc:sldChg>
      <pc:sldChg chg="addSp modSp new mod">
        <pc:chgData name="松山 ファミリー" userId="9fadbf8cd42e59b5" providerId="LiveId" clId="{8D83364F-1F14-BD4F-9243-090CB49EDD13}" dt="2022-07-03T05:50:51.741" v="46013" actId="20577"/>
        <pc:sldMkLst>
          <pc:docMk/>
          <pc:sldMk cId="1394802060" sldId="293"/>
        </pc:sldMkLst>
        <pc:spChg chg="mod">
          <ac:chgData name="松山 ファミリー" userId="9fadbf8cd42e59b5" providerId="LiveId" clId="{8D83364F-1F14-BD4F-9243-090CB49EDD13}" dt="2022-07-03T05:50:51.741" v="46013" actId="20577"/>
          <ac:spMkLst>
            <pc:docMk/>
            <pc:sldMk cId="1394802060" sldId="293"/>
            <ac:spMk id="3" creationId="{9BDCF40F-7775-8B49-B357-9EEA49C65AE6}"/>
          </ac:spMkLst>
        </pc:spChg>
        <pc:spChg chg="add mod">
          <ac:chgData name="松山 ファミリー" userId="9fadbf8cd42e59b5" providerId="LiveId" clId="{8D83364F-1F14-BD4F-9243-090CB49EDD13}" dt="2022-06-27T09:24:31.373" v="38301"/>
          <ac:spMkLst>
            <pc:docMk/>
            <pc:sldMk cId="1394802060" sldId="293"/>
            <ac:spMk id="4" creationId="{72F32E53-3BAA-7145-9FEF-8EEAEBBC597E}"/>
          </ac:spMkLst>
        </pc:spChg>
      </pc:sldChg>
      <pc:sldChg chg="addSp delSp modSp add mod ord modNotesTx">
        <pc:chgData name="松山 ファミリー" userId="9fadbf8cd42e59b5" providerId="LiveId" clId="{8D83364F-1F14-BD4F-9243-090CB49EDD13}" dt="2022-06-27T09:24:31.373" v="38301"/>
        <pc:sldMkLst>
          <pc:docMk/>
          <pc:sldMk cId="2971613048" sldId="294"/>
        </pc:sldMkLst>
        <pc:spChg chg="mod">
          <ac:chgData name="松山 ファミリー" userId="9fadbf8cd42e59b5" providerId="LiveId" clId="{8D83364F-1F14-BD4F-9243-090CB49EDD13}" dt="2022-06-21T11:53:48.498" v="12167"/>
          <ac:spMkLst>
            <pc:docMk/>
            <pc:sldMk cId="2971613048" sldId="294"/>
            <ac:spMk id="2" creationId="{B0B7B5AA-F71E-5840-9739-A2938CFF51B2}"/>
          </ac:spMkLst>
        </pc:spChg>
        <pc:spChg chg="add mod">
          <ac:chgData name="松山 ファミリー" userId="9fadbf8cd42e59b5" providerId="LiveId" clId="{8D83364F-1F14-BD4F-9243-090CB49EDD13}" dt="2022-06-21T12:00:18.304" v="12336" actId="1076"/>
          <ac:spMkLst>
            <pc:docMk/>
            <pc:sldMk cId="2971613048" sldId="294"/>
            <ac:spMk id="3" creationId="{7883CC88-24EA-2B43-89C7-05A0818B01FE}"/>
          </ac:spMkLst>
        </pc:spChg>
        <pc:spChg chg="add mod">
          <ac:chgData name="松山 ファミリー" userId="9fadbf8cd42e59b5" providerId="LiveId" clId="{8D83364F-1F14-BD4F-9243-090CB49EDD13}" dt="2022-06-27T09:24:31.373" v="38301"/>
          <ac:spMkLst>
            <pc:docMk/>
            <pc:sldMk cId="2971613048" sldId="294"/>
            <ac:spMk id="5" creationId="{1B5DA96A-D192-004E-9B62-FF54238A0356}"/>
          </ac:spMkLst>
        </pc:spChg>
        <pc:picChg chg="add mod">
          <ac:chgData name="松山 ファミリー" userId="9fadbf8cd42e59b5" providerId="LiveId" clId="{8D83364F-1F14-BD4F-9243-090CB49EDD13}" dt="2022-06-21T12:00:22.288" v="12337" actId="1076"/>
          <ac:picMkLst>
            <pc:docMk/>
            <pc:sldMk cId="2971613048" sldId="294"/>
            <ac:picMk id="4" creationId="{B4C3B33B-37C9-8C4B-AAC4-6C042690C23C}"/>
          </ac:picMkLst>
        </pc:picChg>
        <pc:picChg chg="del">
          <ac:chgData name="松山 ファミリー" userId="9fadbf8cd42e59b5" providerId="LiveId" clId="{8D83364F-1F14-BD4F-9243-090CB49EDD13}" dt="2022-06-13T05:05:10.920" v="3532" actId="478"/>
          <ac:picMkLst>
            <pc:docMk/>
            <pc:sldMk cId="2971613048" sldId="294"/>
            <ac:picMk id="5" creationId="{81A96B4A-EF8F-6B47-8A40-C3116093D137}"/>
          </ac:picMkLst>
        </pc:picChg>
      </pc:sldChg>
      <pc:sldChg chg="addSp delSp modSp add mod modNotesTx">
        <pc:chgData name="松山 ファミリー" userId="9fadbf8cd42e59b5" providerId="LiveId" clId="{8D83364F-1F14-BD4F-9243-090CB49EDD13}" dt="2022-07-03T06:27:10.981" v="46641" actId="20577"/>
        <pc:sldMkLst>
          <pc:docMk/>
          <pc:sldMk cId="473111645" sldId="295"/>
        </pc:sldMkLst>
        <pc:spChg chg="mod">
          <ac:chgData name="松山 ファミリー" userId="9fadbf8cd42e59b5" providerId="LiveId" clId="{8D83364F-1F14-BD4F-9243-090CB49EDD13}" dt="2022-06-21T12:06:39.585" v="12429" actId="20577"/>
          <ac:spMkLst>
            <pc:docMk/>
            <pc:sldMk cId="473111645" sldId="295"/>
            <ac:spMk id="2" creationId="{B0B7B5AA-F71E-5840-9739-A2938CFF51B2}"/>
          </ac:spMkLst>
        </pc:spChg>
        <pc:spChg chg="add mod">
          <ac:chgData name="松山 ファミリー" userId="9fadbf8cd42e59b5" providerId="LiveId" clId="{8D83364F-1F14-BD4F-9243-090CB49EDD13}" dt="2022-07-03T06:10:11.493" v="46360" actId="20577"/>
          <ac:spMkLst>
            <pc:docMk/>
            <pc:sldMk cId="473111645" sldId="295"/>
            <ac:spMk id="3" creationId="{1DCEC204-588B-264F-AA03-B06E5B2A9DF8}"/>
          </ac:spMkLst>
        </pc:spChg>
        <pc:spChg chg="add mod">
          <ac:chgData name="松山 ファミリー" userId="9fadbf8cd42e59b5" providerId="LiveId" clId="{8D83364F-1F14-BD4F-9243-090CB49EDD13}" dt="2022-07-03T06:17:16.538" v="46426" actId="20577"/>
          <ac:spMkLst>
            <pc:docMk/>
            <pc:sldMk cId="473111645" sldId="295"/>
            <ac:spMk id="4" creationId="{45EE0F06-4202-8444-9A2B-548FE6895902}"/>
          </ac:spMkLst>
        </pc:spChg>
        <pc:spChg chg="add del mod">
          <ac:chgData name="松山 ファミリー" userId="9fadbf8cd42e59b5" providerId="LiveId" clId="{8D83364F-1F14-BD4F-9243-090CB49EDD13}" dt="2022-06-27T05:34:13.433" v="37012" actId="478"/>
          <ac:spMkLst>
            <pc:docMk/>
            <pc:sldMk cId="473111645" sldId="295"/>
            <ac:spMk id="5" creationId="{B7CF6E2B-91B0-9246-9F6E-FC03B67DA5CF}"/>
          </ac:spMkLst>
        </pc:spChg>
        <pc:spChg chg="add mod">
          <ac:chgData name="松山 ファミリー" userId="9fadbf8cd42e59b5" providerId="LiveId" clId="{8D83364F-1F14-BD4F-9243-090CB49EDD13}" dt="2022-06-27T09:24:31.373" v="38301"/>
          <ac:spMkLst>
            <pc:docMk/>
            <pc:sldMk cId="473111645" sldId="295"/>
            <ac:spMk id="8" creationId="{F44398C9-4B50-6642-ACD2-F0BB55A3F6C7}"/>
          </ac:spMkLst>
        </pc:spChg>
        <pc:spChg chg="add mod">
          <ac:chgData name="松山 ファミリー" userId="9fadbf8cd42e59b5" providerId="LiveId" clId="{8D83364F-1F14-BD4F-9243-090CB49EDD13}" dt="2022-07-03T06:21:08.279" v="46502" actId="255"/>
          <ac:spMkLst>
            <pc:docMk/>
            <pc:sldMk cId="473111645" sldId="295"/>
            <ac:spMk id="9" creationId="{0F97397A-C1B3-8E42-9127-2E315BD3823B}"/>
          </ac:spMkLst>
        </pc:spChg>
        <pc:picChg chg="add del mod">
          <ac:chgData name="松山 ファミリー" userId="9fadbf8cd42e59b5" providerId="LiveId" clId="{8D83364F-1F14-BD4F-9243-090CB49EDD13}" dt="2022-06-25T06:12:38.522" v="35516" actId="478"/>
          <ac:picMkLst>
            <pc:docMk/>
            <pc:sldMk cId="473111645" sldId="295"/>
            <ac:picMk id="4" creationId="{8DDED253-E6C9-BA48-892C-4972123AEDD0}"/>
          </ac:picMkLst>
        </pc:picChg>
        <pc:picChg chg="del">
          <ac:chgData name="松山 ファミリー" userId="9fadbf8cd42e59b5" providerId="LiveId" clId="{8D83364F-1F14-BD4F-9243-090CB49EDD13}" dt="2022-06-13T05:05:16.073" v="3534" actId="478"/>
          <ac:picMkLst>
            <pc:docMk/>
            <pc:sldMk cId="473111645" sldId="295"/>
            <ac:picMk id="5" creationId="{81A96B4A-EF8F-6B47-8A40-C3116093D137}"/>
          </ac:picMkLst>
        </pc:picChg>
        <pc:picChg chg="add mod">
          <ac:chgData name="松山 ファミリー" userId="9fadbf8cd42e59b5" providerId="LiveId" clId="{8D83364F-1F14-BD4F-9243-090CB49EDD13}" dt="2022-07-03T06:20:58.172" v="46499" actId="1076"/>
          <ac:picMkLst>
            <pc:docMk/>
            <pc:sldMk cId="473111645" sldId="295"/>
            <ac:picMk id="6" creationId="{D7051A13-A723-A548-ACCC-C75F7070EC26}"/>
          </ac:picMkLst>
        </pc:picChg>
        <pc:picChg chg="add mod">
          <ac:chgData name="松山 ファミリー" userId="9fadbf8cd42e59b5" providerId="LiveId" clId="{8D83364F-1F14-BD4F-9243-090CB49EDD13}" dt="2022-06-25T06:13:13.743" v="35521" actId="14100"/>
          <ac:picMkLst>
            <pc:docMk/>
            <pc:sldMk cId="473111645" sldId="295"/>
            <ac:picMk id="7" creationId="{CC8AB132-4777-BF4A-8801-0E088911E0CA}"/>
          </ac:picMkLst>
        </pc:picChg>
      </pc:sldChg>
      <pc:sldChg chg="addSp delSp modSp add del mod modNotesTx">
        <pc:chgData name="松山 ファミリー" userId="9fadbf8cd42e59b5" providerId="LiveId" clId="{8D83364F-1F14-BD4F-9243-090CB49EDD13}" dt="2022-06-25T06:15:19.494" v="35541" actId="2696"/>
        <pc:sldMkLst>
          <pc:docMk/>
          <pc:sldMk cId="2333778874" sldId="296"/>
        </pc:sldMkLst>
        <pc:spChg chg="mod">
          <ac:chgData name="松山 ファミリー" userId="9fadbf8cd42e59b5" providerId="LiveId" clId="{8D83364F-1F14-BD4F-9243-090CB49EDD13}" dt="2022-06-25T06:13:49.690" v="35527" actId="20577"/>
          <ac:spMkLst>
            <pc:docMk/>
            <pc:sldMk cId="2333778874" sldId="296"/>
            <ac:spMk id="2" creationId="{B0B7B5AA-F71E-5840-9739-A2938CFF51B2}"/>
          </ac:spMkLst>
        </pc:spChg>
        <pc:spChg chg="add del mod">
          <ac:chgData name="松山 ファミリー" userId="9fadbf8cd42e59b5" providerId="LiveId" clId="{8D83364F-1F14-BD4F-9243-090CB49EDD13}" dt="2022-06-21T14:16:14.003" v="13363"/>
          <ac:spMkLst>
            <pc:docMk/>
            <pc:sldMk cId="2333778874" sldId="296"/>
            <ac:spMk id="3" creationId="{68E06CD6-1CF3-3847-8FE8-9AA214EE761A}"/>
          </ac:spMkLst>
        </pc:spChg>
        <pc:spChg chg="add mod">
          <ac:chgData name="松山 ファミリー" userId="9fadbf8cd42e59b5" providerId="LiveId" clId="{8D83364F-1F14-BD4F-9243-090CB49EDD13}" dt="2022-06-21T14:18:16.787" v="13431" actId="20577"/>
          <ac:spMkLst>
            <pc:docMk/>
            <pc:sldMk cId="2333778874" sldId="296"/>
            <ac:spMk id="5" creationId="{5DA8DDA3-C7D2-1244-AD05-120FBBA04EB7}"/>
          </ac:spMkLst>
        </pc:spChg>
        <pc:picChg chg="add del mod">
          <ac:chgData name="松山 ファミリー" userId="9fadbf8cd42e59b5" providerId="LiveId" clId="{8D83364F-1F14-BD4F-9243-090CB49EDD13}" dt="2022-06-25T06:14:12.943" v="35530" actId="478"/>
          <ac:picMkLst>
            <pc:docMk/>
            <pc:sldMk cId="2333778874" sldId="296"/>
            <ac:picMk id="4" creationId="{48D6ADE0-1991-2145-93D3-194C072475F1}"/>
          </ac:picMkLst>
        </pc:picChg>
        <pc:picChg chg="del">
          <ac:chgData name="松山 ファミリー" userId="9fadbf8cd42e59b5" providerId="LiveId" clId="{8D83364F-1F14-BD4F-9243-090CB49EDD13}" dt="2022-06-13T05:05:21.153" v="3536" actId="478"/>
          <ac:picMkLst>
            <pc:docMk/>
            <pc:sldMk cId="2333778874" sldId="296"/>
            <ac:picMk id="5" creationId="{81A96B4A-EF8F-6B47-8A40-C3116093D137}"/>
          </ac:picMkLst>
        </pc:picChg>
        <pc:picChg chg="add mod">
          <ac:chgData name="松山 ファミリー" userId="9fadbf8cd42e59b5" providerId="LiveId" clId="{8D83364F-1F14-BD4F-9243-090CB49EDD13}" dt="2022-06-25T06:14:52.358" v="35533" actId="962"/>
          <ac:picMkLst>
            <pc:docMk/>
            <pc:sldMk cId="2333778874" sldId="296"/>
            <ac:picMk id="6" creationId="{7BD10332-9BEB-AB4E-B60B-DBABCFE4C29E}"/>
          </ac:picMkLst>
        </pc:picChg>
        <pc:picChg chg="add del mod">
          <ac:chgData name="松山 ファミリー" userId="9fadbf8cd42e59b5" providerId="LiveId" clId="{8D83364F-1F14-BD4F-9243-090CB49EDD13}" dt="2022-06-25T06:14:56.739" v="35535"/>
          <ac:picMkLst>
            <pc:docMk/>
            <pc:sldMk cId="2333778874" sldId="296"/>
            <ac:picMk id="7" creationId="{20EC1DE2-A1BC-F340-B070-1469B4382F8A}"/>
          </ac:picMkLst>
        </pc:picChg>
      </pc:sldChg>
      <pc:sldChg chg="addSp delSp modSp add mod modNotesTx">
        <pc:chgData name="松山 ファミリー" userId="9fadbf8cd42e59b5" providerId="LiveId" clId="{8D83364F-1F14-BD4F-9243-090CB49EDD13}" dt="2022-07-03T03:45:00.542" v="45712" actId="20577"/>
        <pc:sldMkLst>
          <pc:docMk/>
          <pc:sldMk cId="4196105793" sldId="297"/>
        </pc:sldMkLst>
        <pc:spChg chg="mod">
          <ac:chgData name="松山 ファミリー" userId="9fadbf8cd42e59b5" providerId="LiveId" clId="{8D83364F-1F14-BD4F-9243-090CB49EDD13}" dt="2022-06-28T07:51:40.679" v="41777" actId="20577"/>
          <ac:spMkLst>
            <pc:docMk/>
            <pc:sldMk cId="4196105793" sldId="297"/>
            <ac:spMk id="2" creationId="{B0B7B5AA-F71E-5840-9739-A2938CFF51B2}"/>
          </ac:spMkLst>
        </pc:spChg>
        <pc:spChg chg="add mod">
          <ac:chgData name="松山 ファミリー" userId="9fadbf8cd42e59b5" providerId="LiveId" clId="{8D83364F-1F14-BD4F-9243-090CB49EDD13}" dt="2022-07-03T03:39:26.338" v="45470" actId="1076"/>
          <ac:spMkLst>
            <pc:docMk/>
            <pc:sldMk cId="4196105793" sldId="297"/>
            <ac:spMk id="3" creationId="{5F34C2A3-6F56-0D4E-96B3-179C40032EF5}"/>
          </ac:spMkLst>
        </pc:spChg>
        <pc:spChg chg="add mod">
          <ac:chgData name="松山 ファミリー" userId="9fadbf8cd42e59b5" providerId="LiveId" clId="{8D83364F-1F14-BD4F-9243-090CB49EDD13}" dt="2022-07-03T03:43:05.922" v="45593" actId="20577"/>
          <ac:spMkLst>
            <pc:docMk/>
            <pc:sldMk cId="4196105793" sldId="297"/>
            <ac:spMk id="5" creationId="{1770B58D-58DD-344A-924B-5FA84CE20DB0}"/>
          </ac:spMkLst>
        </pc:spChg>
        <pc:spChg chg="add del mod">
          <ac:chgData name="松山 ファミリー" userId="9fadbf8cd42e59b5" providerId="LiveId" clId="{8D83364F-1F14-BD4F-9243-090CB49EDD13}" dt="2022-06-27T06:33:59.881" v="37566" actId="478"/>
          <ac:spMkLst>
            <pc:docMk/>
            <pc:sldMk cId="4196105793" sldId="297"/>
            <ac:spMk id="7" creationId="{8DC23CE3-6A98-BA46-B886-876ADBFB83BA}"/>
          </ac:spMkLst>
        </pc:spChg>
        <pc:spChg chg="add del mod">
          <ac:chgData name="松山 ファミリー" userId="9fadbf8cd42e59b5" providerId="LiveId" clId="{8D83364F-1F14-BD4F-9243-090CB49EDD13}" dt="2022-06-27T05:37:19.582" v="37057" actId="478"/>
          <ac:spMkLst>
            <pc:docMk/>
            <pc:sldMk cId="4196105793" sldId="297"/>
            <ac:spMk id="8" creationId="{238D0DEA-546D-FB48-AA49-740D5AC37C2A}"/>
          </ac:spMkLst>
        </pc:spChg>
        <pc:spChg chg="add mod">
          <ac:chgData name="松山 ファミリー" userId="9fadbf8cd42e59b5" providerId="LiveId" clId="{8D83364F-1F14-BD4F-9243-090CB49EDD13}" dt="2022-07-03T03:13:48.401" v="44752" actId="20577"/>
          <ac:spMkLst>
            <pc:docMk/>
            <pc:sldMk cId="4196105793" sldId="297"/>
            <ac:spMk id="9" creationId="{E41B852A-2CAD-EE4C-987E-574399AEA43E}"/>
          </ac:spMkLst>
        </pc:spChg>
        <pc:spChg chg="add del mod">
          <ac:chgData name="松山 ファミリー" userId="9fadbf8cd42e59b5" providerId="LiveId" clId="{8D83364F-1F14-BD4F-9243-090CB49EDD13}" dt="2022-06-27T06:25:59.286" v="37305" actId="478"/>
          <ac:spMkLst>
            <pc:docMk/>
            <pc:sldMk cId="4196105793" sldId="297"/>
            <ac:spMk id="11" creationId="{C920C759-E622-F74D-B6BC-8961D599D7FC}"/>
          </ac:spMkLst>
        </pc:spChg>
        <pc:spChg chg="add mod">
          <ac:chgData name="松山 ファミリー" userId="9fadbf8cd42e59b5" providerId="LiveId" clId="{8D83364F-1F14-BD4F-9243-090CB49EDD13}" dt="2022-06-27T06:26:23.978" v="37309" actId="14100"/>
          <ac:spMkLst>
            <pc:docMk/>
            <pc:sldMk cId="4196105793" sldId="297"/>
            <ac:spMk id="12" creationId="{B23FA566-22FC-0C4A-8A99-884E38092A5F}"/>
          </ac:spMkLst>
        </pc:spChg>
        <pc:spChg chg="add del mod">
          <ac:chgData name="松山 ファミリー" userId="9fadbf8cd42e59b5" providerId="LiveId" clId="{8D83364F-1F14-BD4F-9243-090CB49EDD13}" dt="2022-06-27T06:29:07.800" v="37389"/>
          <ac:spMkLst>
            <pc:docMk/>
            <pc:sldMk cId="4196105793" sldId="297"/>
            <ac:spMk id="13" creationId="{D6B2E13E-E177-984A-B5F4-C07A5BA39268}"/>
          </ac:spMkLst>
        </pc:spChg>
        <pc:spChg chg="add mod">
          <ac:chgData name="松山 ファミリー" userId="9fadbf8cd42e59b5" providerId="LiveId" clId="{8D83364F-1F14-BD4F-9243-090CB49EDD13}" dt="2022-06-27T06:32:01.407" v="37460" actId="1076"/>
          <ac:spMkLst>
            <pc:docMk/>
            <pc:sldMk cId="4196105793" sldId="297"/>
            <ac:spMk id="14" creationId="{A28305BA-FAA4-114F-B688-ADF65F77C093}"/>
          </ac:spMkLst>
        </pc:spChg>
        <pc:spChg chg="add mod">
          <ac:chgData name="松山 ファミリー" userId="9fadbf8cd42e59b5" providerId="LiveId" clId="{8D83364F-1F14-BD4F-9243-090CB49EDD13}" dt="2022-06-27T09:24:31.373" v="38301"/>
          <ac:spMkLst>
            <pc:docMk/>
            <pc:sldMk cId="4196105793" sldId="297"/>
            <ac:spMk id="16" creationId="{2C21433B-C245-A942-9FE3-DCA5CC3CF266}"/>
          </ac:spMkLst>
        </pc:spChg>
        <pc:grpChg chg="add mod">
          <ac:chgData name="松山 ファミリー" userId="9fadbf8cd42e59b5" providerId="LiveId" clId="{8D83364F-1F14-BD4F-9243-090CB49EDD13}" dt="2022-07-03T03:39:31.213" v="45471" actId="1076"/>
          <ac:grpSpMkLst>
            <pc:docMk/>
            <pc:sldMk cId="4196105793" sldId="297"/>
            <ac:grpSpMk id="4" creationId="{D11ACCB2-087D-3345-8026-A2DAC07C3624}"/>
          </ac:grpSpMkLst>
        </pc:grpChg>
        <pc:grpChg chg="add mod">
          <ac:chgData name="松山 ファミリー" userId="9fadbf8cd42e59b5" providerId="LiveId" clId="{8D83364F-1F14-BD4F-9243-090CB49EDD13}" dt="2022-07-03T03:07:46.901" v="44635" actId="1076"/>
          <ac:grpSpMkLst>
            <pc:docMk/>
            <pc:sldMk cId="4196105793" sldId="297"/>
            <ac:grpSpMk id="15" creationId="{110A3A40-AEBB-8143-A626-4835681A6993}"/>
          </ac:grpSpMkLst>
        </pc:grpChg>
        <pc:picChg chg="add del mod">
          <ac:chgData name="松山 ファミリー" userId="9fadbf8cd42e59b5" providerId="LiveId" clId="{8D83364F-1F14-BD4F-9243-090CB49EDD13}" dt="2022-06-27T06:20:29.530" v="37260" actId="478"/>
          <ac:picMkLst>
            <pc:docMk/>
            <pc:sldMk cId="4196105793" sldId="297"/>
            <ac:picMk id="4" creationId="{6516D603-7749-0C43-882A-4BD12D5B8778}"/>
          </ac:picMkLst>
        </pc:picChg>
        <pc:picChg chg="add del mod">
          <ac:chgData name="松山 ファミリー" userId="9fadbf8cd42e59b5" providerId="LiveId" clId="{8D83364F-1F14-BD4F-9243-090CB49EDD13}" dt="2022-06-13T05:09:06.209" v="3562"/>
          <ac:picMkLst>
            <pc:docMk/>
            <pc:sldMk cId="4196105793" sldId="297"/>
            <ac:picMk id="5" creationId="{05D40474-ECDB-8B46-B8B0-C4867CB2C238}"/>
          </ac:picMkLst>
        </pc:picChg>
        <pc:picChg chg="add del mod">
          <ac:chgData name="松山 ファミリー" userId="9fadbf8cd42e59b5" providerId="LiveId" clId="{8D83364F-1F14-BD4F-9243-090CB49EDD13}" dt="2022-06-25T06:18:07.664" v="35628" actId="478"/>
          <ac:picMkLst>
            <pc:docMk/>
            <pc:sldMk cId="4196105793" sldId="297"/>
            <ac:picMk id="5" creationId="{5D763EC0-8DD6-6640-9311-7A131A2D22DD}"/>
          </ac:picMkLst>
        </pc:picChg>
        <pc:picChg chg="add mod">
          <ac:chgData name="松山 ファミリー" userId="9fadbf8cd42e59b5" providerId="LiveId" clId="{8D83364F-1F14-BD4F-9243-090CB49EDD13}" dt="2022-06-27T06:20:51.639" v="37271" actId="1076"/>
          <ac:picMkLst>
            <pc:docMk/>
            <pc:sldMk cId="4196105793" sldId="297"/>
            <ac:picMk id="6" creationId="{14CCF9A4-E411-0848-8F8D-C94855A75EB9}"/>
          </ac:picMkLst>
        </pc:picChg>
        <pc:picChg chg="add mod">
          <ac:chgData name="松山 ファミリー" userId="9fadbf8cd42e59b5" providerId="LiveId" clId="{8D83364F-1F14-BD4F-9243-090CB49EDD13}" dt="2022-06-27T06:20:43.208" v="37269" actId="1076"/>
          <ac:picMkLst>
            <pc:docMk/>
            <pc:sldMk cId="4196105793" sldId="297"/>
            <ac:picMk id="10" creationId="{AF1666FD-2006-1541-ADE4-6DC19D4767EC}"/>
          </ac:picMkLst>
        </pc:picChg>
      </pc:sldChg>
      <pc:sldChg chg="addSp delSp modSp add del mod">
        <pc:chgData name="松山 ファミリー" userId="9fadbf8cd42e59b5" providerId="LiveId" clId="{8D83364F-1F14-BD4F-9243-090CB49EDD13}" dt="2022-06-13T05:17:00.525" v="3591" actId="2696"/>
        <pc:sldMkLst>
          <pc:docMk/>
          <pc:sldMk cId="501975483" sldId="298"/>
        </pc:sldMkLst>
        <pc:spChg chg="mod">
          <ac:chgData name="松山 ファミリー" userId="9fadbf8cd42e59b5" providerId="LiveId" clId="{8D83364F-1F14-BD4F-9243-090CB49EDD13}" dt="2022-06-13T05:09:12.337" v="3569" actId="20577"/>
          <ac:spMkLst>
            <pc:docMk/>
            <pc:sldMk cId="501975483" sldId="298"/>
            <ac:spMk id="2" creationId="{B0B7B5AA-F71E-5840-9739-A2938CFF51B2}"/>
          </ac:spMkLst>
        </pc:spChg>
        <pc:picChg chg="del">
          <ac:chgData name="松山 ファミリー" userId="9fadbf8cd42e59b5" providerId="LiveId" clId="{8D83364F-1F14-BD4F-9243-090CB49EDD13}" dt="2022-06-13T05:09:13.689" v="3570" actId="478"/>
          <ac:picMkLst>
            <pc:docMk/>
            <pc:sldMk cId="501975483" sldId="298"/>
            <ac:picMk id="4" creationId="{6516D603-7749-0C43-882A-4BD12D5B8778}"/>
          </ac:picMkLst>
        </pc:picChg>
        <pc:picChg chg="add del mod">
          <ac:chgData name="松山 ファミリー" userId="9fadbf8cd42e59b5" providerId="LiveId" clId="{8D83364F-1F14-BD4F-9243-090CB49EDD13}" dt="2022-06-13T05:12:25.967" v="3582" actId="478"/>
          <ac:picMkLst>
            <pc:docMk/>
            <pc:sldMk cId="501975483" sldId="298"/>
            <ac:picMk id="5" creationId="{980FB277-252B-9C47-837B-D276106F7F05}"/>
          </ac:picMkLst>
        </pc:picChg>
        <pc:picChg chg="add del mod">
          <ac:chgData name="松山 ファミリー" userId="9fadbf8cd42e59b5" providerId="LiveId" clId="{8D83364F-1F14-BD4F-9243-090CB49EDD13}" dt="2022-06-13T05:16:48.390" v="3587" actId="478"/>
          <ac:picMkLst>
            <pc:docMk/>
            <pc:sldMk cId="501975483" sldId="298"/>
            <ac:picMk id="7" creationId="{26A5E8FF-098A-4447-BFBB-881C020FCDC6}"/>
          </ac:picMkLst>
        </pc:picChg>
      </pc:sldChg>
      <pc:sldChg chg="addSp delSp modSp add mod modNotesTx">
        <pc:chgData name="松山 ファミリー" userId="9fadbf8cd42e59b5" providerId="LiveId" clId="{8D83364F-1F14-BD4F-9243-090CB49EDD13}" dt="2022-06-27T14:06:09.044" v="39734" actId="20577"/>
        <pc:sldMkLst>
          <pc:docMk/>
          <pc:sldMk cId="1706027871" sldId="298"/>
        </pc:sldMkLst>
        <pc:spChg chg="mod">
          <ac:chgData name="松山 ファミリー" userId="9fadbf8cd42e59b5" providerId="LiveId" clId="{8D83364F-1F14-BD4F-9243-090CB49EDD13}" dt="2022-06-14T05:18:04.231" v="4906" actId="20577"/>
          <ac:spMkLst>
            <pc:docMk/>
            <pc:sldMk cId="1706027871" sldId="298"/>
            <ac:spMk id="2" creationId="{B0B7B5AA-F71E-5840-9739-A2938CFF51B2}"/>
          </ac:spMkLst>
        </pc:spChg>
        <pc:spChg chg="mod">
          <ac:chgData name="松山 ファミリー" userId="9fadbf8cd42e59b5" providerId="LiveId" clId="{8D83364F-1F14-BD4F-9243-090CB49EDD13}" dt="2022-06-22T16:45:51.501" v="20704" actId="27636"/>
          <ac:spMkLst>
            <pc:docMk/>
            <pc:sldMk cId="1706027871" sldId="298"/>
            <ac:spMk id="3" creationId="{099B3D69-D02D-2E45-9EA7-A286C7D4B9DC}"/>
          </ac:spMkLst>
        </pc:spChg>
        <pc:spChg chg="add mod">
          <ac:chgData name="松山 ファミリー" userId="9fadbf8cd42e59b5" providerId="LiveId" clId="{8D83364F-1F14-BD4F-9243-090CB49EDD13}" dt="2022-06-27T09:24:31.373" v="38301"/>
          <ac:spMkLst>
            <pc:docMk/>
            <pc:sldMk cId="1706027871" sldId="298"/>
            <ac:spMk id="4" creationId="{399ACCD0-1F7E-154A-BFBB-585EEF64069E}"/>
          </ac:spMkLst>
        </pc:spChg>
        <pc:grpChg chg="del">
          <ac:chgData name="松山 ファミリー" userId="9fadbf8cd42e59b5" providerId="LiveId" clId="{8D83364F-1F14-BD4F-9243-090CB49EDD13}" dt="2022-06-14T05:18:09.251" v="4907" actId="478"/>
          <ac:grpSpMkLst>
            <pc:docMk/>
            <pc:sldMk cId="1706027871" sldId="298"/>
            <ac:grpSpMk id="6" creationId="{45401E1C-BE6A-9048-87C9-EA39D68650CD}"/>
          </ac:grpSpMkLst>
        </pc:grpChg>
      </pc:sldChg>
      <pc:sldChg chg="delSp new del mod">
        <pc:chgData name="松山 ファミリー" userId="9fadbf8cd42e59b5" providerId="LiveId" clId="{8D83364F-1F14-BD4F-9243-090CB49EDD13}" dt="2022-06-20T13:11:38.143" v="9394" actId="2696"/>
        <pc:sldMkLst>
          <pc:docMk/>
          <pc:sldMk cId="1195416170" sldId="299"/>
        </pc:sldMkLst>
        <pc:spChg chg="del">
          <ac:chgData name="松山 ファミリー" userId="9fadbf8cd42e59b5" providerId="LiveId" clId="{8D83364F-1F14-BD4F-9243-090CB49EDD13}" dt="2022-06-20T13:10:36.882" v="9376" actId="478"/>
          <ac:spMkLst>
            <pc:docMk/>
            <pc:sldMk cId="1195416170" sldId="299"/>
            <ac:spMk id="3" creationId="{3A4590FA-94B2-9F4E-BB71-71B6F1398F90}"/>
          </ac:spMkLst>
        </pc:spChg>
      </pc:sldChg>
      <pc:sldChg chg="addSp delSp modSp add mod modNotesTx">
        <pc:chgData name="松山 ファミリー" userId="9fadbf8cd42e59b5" providerId="LiveId" clId="{8D83364F-1F14-BD4F-9243-090CB49EDD13}" dt="2022-06-27T14:00:58.502" v="39719" actId="20577"/>
        <pc:sldMkLst>
          <pc:docMk/>
          <pc:sldMk cId="1702914581" sldId="300"/>
        </pc:sldMkLst>
        <pc:spChg chg="mod">
          <ac:chgData name="松山 ファミリー" userId="9fadbf8cd42e59b5" providerId="LiveId" clId="{8D83364F-1F14-BD4F-9243-090CB49EDD13}" dt="2022-06-27T09:31:26.108" v="38360" actId="20577"/>
          <ac:spMkLst>
            <pc:docMk/>
            <pc:sldMk cId="1702914581" sldId="300"/>
            <ac:spMk id="3" creationId="{099B3D69-D02D-2E45-9EA7-A286C7D4B9DC}"/>
          </ac:spMkLst>
        </pc:spChg>
        <pc:spChg chg="mod">
          <ac:chgData name="松山 ファミリー" userId="9fadbf8cd42e59b5" providerId="LiveId" clId="{8D83364F-1F14-BD4F-9243-090CB49EDD13}" dt="2022-06-27T13:59:19.948" v="39655" actId="20577"/>
          <ac:spMkLst>
            <pc:docMk/>
            <pc:sldMk cId="1702914581" sldId="300"/>
            <ac:spMk id="5" creationId="{669F4874-607C-3449-9B8C-CA8423286E69}"/>
          </ac:spMkLst>
        </pc:spChg>
        <pc:spChg chg="add mod">
          <ac:chgData name="松山 ファミリー" userId="9fadbf8cd42e59b5" providerId="LiveId" clId="{8D83364F-1F14-BD4F-9243-090CB49EDD13}" dt="2022-06-22T11:26:12.772" v="18958" actId="1076"/>
          <ac:spMkLst>
            <pc:docMk/>
            <pc:sldMk cId="1702914581" sldId="300"/>
            <ac:spMk id="7" creationId="{8A8727B6-DD45-B94D-824A-AC3368885B52}"/>
          </ac:spMkLst>
        </pc:spChg>
        <pc:spChg chg="add mod">
          <ac:chgData name="松山 ファミリー" userId="9fadbf8cd42e59b5" providerId="LiveId" clId="{8D83364F-1F14-BD4F-9243-090CB49EDD13}" dt="2022-06-22T11:26:27.305" v="18960" actId="1076"/>
          <ac:spMkLst>
            <pc:docMk/>
            <pc:sldMk cId="1702914581" sldId="300"/>
            <ac:spMk id="8" creationId="{24321BD4-2048-5747-BCD4-0627065AEB35}"/>
          </ac:spMkLst>
        </pc:spChg>
        <pc:spChg chg="add mod">
          <ac:chgData name="松山 ファミリー" userId="9fadbf8cd42e59b5" providerId="LiveId" clId="{8D83364F-1F14-BD4F-9243-090CB49EDD13}" dt="2022-06-22T11:27:05.472" v="18999" actId="20577"/>
          <ac:spMkLst>
            <pc:docMk/>
            <pc:sldMk cId="1702914581" sldId="300"/>
            <ac:spMk id="9" creationId="{862E5696-8C6F-2C46-B3D5-A25B26CB8C08}"/>
          </ac:spMkLst>
        </pc:spChg>
        <pc:spChg chg="add mod">
          <ac:chgData name="松山 ファミリー" userId="9fadbf8cd42e59b5" providerId="LiveId" clId="{8D83364F-1F14-BD4F-9243-090CB49EDD13}" dt="2022-06-27T09:24:31.373" v="38301"/>
          <ac:spMkLst>
            <pc:docMk/>
            <pc:sldMk cId="1702914581" sldId="300"/>
            <ac:spMk id="10" creationId="{18469246-B19C-794C-AC73-079A2E5F7FDB}"/>
          </ac:spMkLst>
        </pc:spChg>
        <pc:spChg chg="add del mod">
          <ac:chgData name="松山 ファミリー" userId="9fadbf8cd42e59b5" providerId="LiveId" clId="{8D83364F-1F14-BD4F-9243-090CB49EDD13}" dt="2022-06-22T11:27:31.080" v="19002" actId="478"/>
          <ac:spMkLst>
            <pc:docMk/>
            <pc:sldMk cId="1702914581" sldId="300"/>
            <ac:spMk id="10" creationId="{97D92AEB-CCE3-6D4E-AACC-65BA8B310C8C}"/>
          </ac:spMkLst>
        </pc:spChg>
        <pc:spChg chg="add mod">
          <ac:chgData name="松山 ファミリー" userId="9fadbf8cd42e59b5" providerId="LiveId" clId="{8D83364F-1F14-BD4F-9243-090CB49EDD13}" dt="2022-06-22T11:28:04.322" v="19043" actId="1076"/>
          <ac:spMkLst>
            <pc:docMk/>
            <pc:sldMk cId="1702914581" sldId="300"/>
            <ac:spMk id="11" creationId="{250A4D6C-B33E-F045-8307-B2613B7C8E7E}"/>
          </ac:spMkLst>
        </pc:spChg>
        <pc:spChg chg="add mod">
          <ac:chgData name="松山 ファミリー" userId="9fadbf8cd42e59b5" providerId="LiveId" clId="{8D83364F-1F14-BD4F-9243-090CB49EDD13}" dt="2022-06-22T11:29:12.475" v="19087" actId="1076"/>
          <ac:spMkLst>
            <pc:docMk/>
            <pc:sldMk cId="1702914581" sldId="300"/>
            <ac:spMk id="12" creationId="{9ABB23A3-84B5-8342-94D2-21AFACE3753E}"/>
          </ac:spMkLst>
        </pc:spChg>
        <pc:spChg chg="add mod">
          <ac:chgData name="松山 ファミリー" userId="9fadbf8cd42e59b5" providerId="LiveId" clId="{8D83364F-1F14-BD4F-9243-090CB49EDD13}" dt="2022-06-22T11:31:34.435" v="19160" actId="20577"/>
          <ac:spMkLst>
            <pc:docMk/>
            <pc:sldMk cId="1702914581" sldId="300"/>
            <ac:spMk id="13" creationId="{A2D86F10-10D6-FB41-8C69-F9AABC6176D1}"/>
          </ac:spMkLst>
        </pc:spChg>
        <pc:spChg chg="add mod">
          <ac:chgData name="松山 ファミリー" userId="9fadbf8cd42e59b5" providerId="LiveId" clId="{8D83364F-1F14-BD4F-9243-090CB49EDD13}" dt="2022-06-22T16:52:26.271" v="20795" actId="114"/>
          <ac:spMkLst>
            <pc:docMk/>
            <pc:sldMk cId="1702914581" sldId="300"/>
            <ac:spMk id="16" creationId="{80CF4A8E-513F-7448-9F4D-4F032D1D2B79}"/>
          </ac:spMkLst>
        </pc:spChg>
        <pc:spChg chg="add mod">
          <ac:chgData name="松山 ファミリー" userId="9fadbf8cd42e59b5" providerId="LiveId" clId="{8D83364F-1F14-BD4F-9243-090CB49EDD13}" dt="2022-06-24T05:40:59.606" v="28975" actId="20577"/>
          <ac:spMkLst>
            <pc:docMk/>
            <pc:sldMk cId="1702914581" sldId="300"/>
            <ac:spMk id="17" creationId="{830E97D1-2A53-9B47-8B85-7A6F0EBE51B5}"/>
          </ac:spMkLst>
        </pc:spChg>
        <pc:spChg chg="add mod">
          <ac:chgData name="松山 ファミリー" userId="9fadbf8cd42e59b5" providerId="LiveId" clId="{8D83364F-1F14-BD4F-9243-090CB49EDD13}" dt="2022-06-23T15:09:52.447" v="25102" actId="113"/>
          <ac:spMkLst>
            <pc:docMk/>
            <pc:sldMk cId="1702914581" sldId="300"/>
            <ac:spMk id="18" creationId="{CC8CF353-7F12-1B4B-9B98-2B447517A8B3}"/>
          </ac:spMkLst>
        </pc:spChg>
        <pc:grpChg chg="add mod">
          <ac:chgData name="松山 ファミリー" userId="9fadbf8cd42e59b5" providerId="LiveId" clId="{8D83364F-1F14-BD4F-9243-090CB49EDD13}" dt="2022-06-22T11:31:54.494" v="19162" actId="167"/>
          <ac:grpSpMkLst>
            <pc:docMk/>
            <pc:sldMk cId="1702914581" sldId="300"/>
            <ac:grpSpMk id="14" creationId="{93E552C5-EF73-7C4E-BB17-86CAD7659C36}"/>
          </ac:grpSpMkLst>
        </pc:grpChg>
        <pc:grpChg chg="add">
          <ac:chgData name="松山 ファミリー" userId="9fadbf8cd42e59b5" providerId="LiveId" clId="{8D83364F-1F14-BD4F-9243-090CB49EDD13}" dt="2022-06-22T11:32:07.990" v="19163" actId="164"/>
          <ac:grpSpMkLst>
            <pc:docMk/>
            <pc:sldMk cId="1702914581" sldId="300"/>
            <ac:grpSpMk id="15" creationId="{C04662FB-55A8-394E-A319-5F852D9E25D2}"/>
          </ac:grpSpMkLst>
        </pc:grpChg>
        <pc:grpChg chg="add mod">
          <ac:chgData name="松山 ファミリー" userId="9fadbf8cd42e59b5" providerId="LiveId" clId="{8D83364F-1F14-BD4F-9243-090CB49EDD13}" dt="2022-06-22T16:43:39.526" v="20675" actId="1076"/>
          <ac:grpSpMkLst>
            <pc:docMk/>
            <pc:sldMk cId="1702914581" sldId="300"/>
            <ac:grpSpMk id="19" creationId="{F0CE662E-BE23-F443-BA84-708580FF60FE}"/>
          </ac:grpSpMkLst>
        </pc:grpChg>
      </pc:sldChg>
      <pc:sldChg chg="addSp delSp modSp new mod ord modNotesTx">
        <pc:chgData name="松山 ファミリー" userId="9fadbf8cd42e59b5" providerId="LiveId" clId="{8D83364F-1F14-BD4F-9243-090CB49EDD13}" dt="2022-06-30T01:20:21.545" v="42294" actId="478"/>
        <pc:sldMkLst>
          <pc:docMk/>
          <pc:sldMk cId="4116187853" sldId="301"/>
        </pc:sldMkLst>
        <pc:spChg chg="mod">
          <ac:chgData name="松山 ファミリー" userId="9fadbf8cd42e59b5" providerId="LiveId" clId="{8D83364F-1F14-BD4F-9243-090CB49EDD13}" dt="2022-06-27T09:27:08.031" v="38310" actId="20577"/>
          <ac:spMkLst>
            <pc:docMk/>
            <pc:sldMk cId="4116187853" sldId="301"/>
            <ac:spMk id="2" creationId="{9565CFE0-C71B-B24F-978D-FBB63A9CC5B3}"/>
          </ac:spMkLst>
        </pc:spChg>
        <pc:spChg chg="mod">
          <ac:chgData name="松山 ファミリー" userId="9fadbf8cd42e59b5" providerId="LiveId" clId="{8D83364F-1F14-BD4F-9243-090CB49EDD13}" dt="2022-06-23T10:36:56.582" v="22873" actId="1076"/>
          <ac:spMkLst>
            <pc:docMk/>
            <pc:sldMk cId="4116187853" sldId="301"/>
            <ac:spMk id="3" creationId="{309FA2A1-F143-6D44-8B84-E320C8D8D200}"/>
          </ac:spMkLst>
        </pc:spChg>
        <pc:spChg chg="add mod">
          <ac:chgData name="松山 ファミリー" userId="9fadbf8cd42e59b5" providerId="LiveId" clId="{8D83364F-1F14-BD4F-9243-090CB49EDD13}" dt="2022-06-23T15:09:30.069" v="25097" actId="1076"/>
          <ac:spMkLst>
            <pc:docMk/>
            <pc:sldMk cId="4116187853" sldId="301"/>
            <ac:spMk id="4" creationId="{30F4C9E3-E692-B940-B98E-60FDBCCF1452}"/>
          </ac:spMkLst>
        </pc:spChg>
        <pc:spChg chg="add mod">
          <ac:chgData name="松山 ファミリー" userId="9fadbf8cd42e59b5" providerId="LiveId" clId="{8D83364F-1F14-BD4F-9243-090CB49EDD13}" dt="2022-06-24T10:58:43.148" v="30110" actId="20577"/>
          <ac:spMkLst>
            <pc:docMk/>
            <pc:sldMk cId="4116187853" sldId="301"/>
            <ac:spMk id="6" creationId="{A3C79EA9-3F9B-AB40-9704-800D70079F5A}"/>
          </ac:spMkLst>
        </pc:spChg>
        <pc:spChg chg="add mod">
          <ac:chgData name="松山 ファミリー" userId="9fadbf8cd42e59b5" providerId="LiveId" clId="{8D83364F-1F14-BD4F-9243-090CB49EDD13}" dt="2022-06-24T05:22:34.166" v="28371" actId="1076"/>
          <ac:spMkLst>
            <pc:docMk/>
            <pc:sldMk cId="4116187853" sldId="301"/>
            <ac:spMk id="8" creationId="{A102E9EB-C682-4C4F-AAED-46DA276F8C0F}"/>
          </ac:spMkLst>
        </pc:spChg>
        <pc:spChg chg="add mod">
          <ac:chgData name="松山 ファミリー" userId="9fadbf8cd42e59b5" providerId="LiveId" clId="{8D83364F-1F14-BD4F-9243-090CB49EDD13}" dt="2022-06-25T01:53:29.407" v="34012" actId="1582"/>
          <ac:spMkLst>
            <pc:docMk/>
            <pc:sldMk cId="4116187853" sldId="301"/>
            <ac:spMk id="9" creationId="{ED3CECC9-5F93-D947-A5BE-30B9670F995C}"/>
          </ac:spMkLst>
        </pc:spChg>
        <pc:spChg chg="del mod topLvl">
          <ac:chgData name="松山 ファミリー" userId="9fadbf8cd42e59b5" providerId="LiveId" clId="{8D83364F-1F14-BD4F-9243-090CB49EDD13}" dt="2022-06-22T15:57:15.743" v="20003" actId="478"/>
          <ac:spMkLst>
            <pc:docMk/>
            <pc:sldMk cId="4116187853" sldId="301"/>
            <ac:spMk id="10" creationId="{241B2AA7-BADE-A946-BA25-9D88085806EE}"/>
          </ac:spMkLst>
        </pc:spChg>
        <pc:spChg chg="add mod">
          <ac:chgData name="松山 ファミリー" userId="9fadbf8cd42e59b5" providerId="LiveId" clId="{8D83364F-1F14-BD4F-9243-090CB49EDD13}" dt="2022-06-27T09:29:07.357" v="38356" actId="20577"/>
          <ac:spMkLst>
            <pc:docMk/>
            <pc:sldMk cId="4116187853" sldId="301"/>
            <ac:spMk id="10" creationId="{B32BE9F0-F937-5D49-A7DB-199D077522CC}"/>
          </ac:spMkLst>
        </pc:spChg>
        <pc:spChg chg="add mod">
          <ac:chgData name="松山 ファミリー" userId="9fadbf8cd42e59b5" providerId="LiveId" clId="{8D83364F-1F14-BD4F-9243-090CB49EDD13}" dt="2022-06-23T10:32:56.355" v="22718" actId="20577"/>
          <ac:spMkLst>
            <pc:docMk/>
            <pc:sldMk cId="4116187853" sldId="301"/>
            <ac:spMk id="12" creationId="{6C1B14D7-012B-EF49-9F24-FEED8B826B26}"/>
          </ac:spMkLst>
        </pc:spChg>
        <pc:spChg chg="add mod">
          <ac:chgData name="松山 ファミリー" userId="9fadbf8cd42e59b5" providerId="LiveId" clId="{8D83364F-1F14-BD4F-9243-090CB49EDD13}" dt="2022-06-23T10:33:02.659" v="22725" actId="20577"/>
          <ac:spMkLst>
            <pc:docMk/>
            <pc:sldMk cId="4116187853" sldId="301"/>
            <ac:spMk id="13" creationId="{71F3F597-93A0-424A-95A1-73ED0F087549}"/>
          </ac:spMkLst>
        </pc:spChg>
        <pc:spChg chg="add del mod">
          <ac:chgData name="松山 ファミリー" userId="9fadbf8cd42e59b5" providerId="LiveId" clId="{8D83364F-1F14-BD4F-9243-090CB49EDD13}" dt="2022-06-22T16:03:14.871" v="20148" actId="478"/>
          <ac:spMkLst>
            <pc:docMk/>
            <pc:sldMk cId="4116187853" sldId="301"/>
            <ac:spMk id="14" creationId="{11739BC0-73D0-C643-8D79-78AE21CEE1BA}"/>
          </ac:spMkLst>
        </pc:spChg>
        <pc:spChg chg="add mod">
          <ac:chgData name="松山 ファミリー" userId="9fadbf8cd42e59b5" providerId="LiveId" clId="{8D83364F-1F14-BD4F-9243-090CB49EDD13}" dt="2022-06-23T15:09:24.483" v="25096" actId="404"/>
          <ac:spMkLst>
            <pc:docMk/>
            <pc:sldMk cId="4116187853" sldId="301"/>
            <ac:spMk id="14" creationId="{19A0B9DB-8AD6-6249-9881-14AC26A034FB}"/>
          </ac:spMkLst>
        </pc:spChg>
        <pc:spChg chg="add del mod">
          <ac:chgData name="松山 ファミリー" userId="9fadbf8cd42e59b5" providerId="LiveId" clId="{8D83364F-1F14-BD4F-9243-090CB49EDD13}" dt="2022-06-22T16:03:13.252" v="20147" actId="478"/>
          <ac:spMkLst>
            <pc:docMk/>
            <pc:sldMk cId="4116187853" sldId="301"/>
            <ac:spMk id="15" creationId="{BEA724FC-9587-064A-9099-A8E72CCAF4B4}"/>
          </ac:spMkLst>
        </pc:spChg>
        <pc:spChg chg="add del mod">
          <ac:chgData name="松山 ファミリー" userId="9fadbf8cd42e59b5" providerId="LiveId" clId="{8D83364F-1F14-BD4F-9243-090CB49EDD13}" dt="2022-06-22T16:03:11.961" v="20146" actId="478"/>
          <ac:spMkLst>
            <pc:docMk/>
            <pc:sldMk cId="4116187853" sldId="301"/>
            <ac:spMk id="16" creationId="{0AA4A579-DC42-8042-8AE9-BFBDB6B114DB}"/>
          </ac:spMkLst>
        </pc:spChg>
        <pc:spChg chg="add del mod">
          <ac:chgData name="松山 ファミリー" userId="9fadbf8cd42e59b5" providerId="LiveId" clId="{8D83364F-1F14-BD4F-9243-090CB49EDD13}" dt="2022-06-30T01:20:21.545" v="42294" actId="478"/>
          <ac:spMkLst>
            <pc:docMk/>
            <pc:sldMk cId="4116187853" sldId="301"/>
            <ac:spMk id="17" creationId="{18475CE7-5B85-6848-90D9-5587C32962F5}"/>
          </ac:spMkLst>
        </pc:spChg>
        <pc:spChg chg="add del mod">
          <ac:chgData name="松山 ファミリー" userId="9fadbf8cd42e59b5" providerId="LiveId" clId="{8D83364F-1F14-BD4F-9243-090CB49EDD13}" dt="2022-06-22T16:03:16.209" v="20149" actId="478"/>
          <ac:spMkLst>
            <pc:docMk/>
            <pc:sldMk cId="4116187853" sldId="301"/>
            <ac:spMk id="17" creationId="{2E31BE1C-F853-134A-91ED-DE2F5262177D}"/>
          </ac:spMkLst>
        </pc:spChg>
        <pc:spChg chg="add del mod">
          <ac:chgData name="松山 ファミリー" userId="9fadbf8cd42e59b5" providerId="LiveId" clId="{8D83364F-1F14-BD4F-9243-090CB49EDD13}" dt="2022-06-22T16:03:17.496" v="20150" actId="478"/>
          <ac:spMkLst>
            <pc:docMk/>
            <pc:sldMk cId="4116187853" sldId="301"/>
            <ac:spMk id="18" creationId="{D8567AA1-A0DC-1045-8BB5-0D7B2BF37A10}"/>
          </ac:spMkLst>
        </pc:spChg>
        <pc:spChg chg="add del mod">
          <ac:chgData name="松山 ファミリー" userId="9fadbf8cd42e59b5" providerId="LiveId" clId="{8D83364F-1F14-BD4F-9243-090CB49EDD13}" dt="2022-06-22T16:03:18.637" v="20151" actId="478"/>
          <ac:spMkLst>
            <pc:docMk/>
            <pc:sldMk cId="4116187853" sldId="301"/>
            <ac:spMk id="19" creationId="{43C27883-3753-AD4B-9AD1-2FC2666DEDBD}"/>
          </ac:spMkLst>
        </pc:spChg>
        <pc:spChg chg="add mod">
          <ac:chgData name="松山 ファミリー" userId="9fadbf8cd42e59b5" providerId="LiveId" clId="{8D83364F-1F14-BD4F-9243-090CB49EDD13}" dt="2022-06-30T00:49:43.703" v="41974" actId="14100"/>
          <ac:spMkLst>
            <pc:docMk/>
            <pc:sldMk cId="4116187853" sldId="301"/>
            <ac:spMk id="19" creationId="{4AE4E1CE-5E95-3947-B475-1B69EF17C6C5}"/>
          </ac:spMkLst>
        </pc:spChg>
        <pc:spChg chg="add mod">
          <ac:chgData name="松山 ファミリー" userId="9fadbf8cd42e59b5" providerId="LiveId" clId="{8D83364F-1F14-BD4F-9243-090CB49EDD13}" dt="2022-06-24T05:31:04.422" v="28387" actId="20577"/>
          <ac:spMkLst>
            <pc:docMk/>
            <pc:sldMk cId="4116187853" sldId="301"/>
            <ac:spMk id="23" creationId="{0093C327-50CF-9643-9123-4D31F9FFE211}"/>
          </ac:spMkLst>
        </pc:spChg>
        <pc:spChg chg="add mod">
          <ac:chgData name="松山 ファミリー" userId="9fadbf8cd42e59b5" providerId="LiveId" clId="{8D83364F-1F14-BD4F-9243-090CB49EDD13}" dt="2022-06-27T09:24:45.593" v="38303" actId="1076"/>
          <ac:spMkLst>
            <pc:docMk/>
            <pc:sldMk cId="4116187853" sldId="301"/>
            <ac:spMk id="37" creationId="{4260B8B7-C796-9842-8FCE-4381474473B3}"/>
          </ac:spMkLst>
        </pc:spChg>
        <pc:grpChg chg="add del mod">
          <ac:chgData name="松山 ファミリー" userId="9fadbf8cd42e59b5" providerId="LiveId" clId="{8D83364F-1F14-BD4F-9243-090CB49EDD13}" dt="2022-06-30T01:20:18.190" v="42293" actId="478"/>
          <ac:grpSpMkLst>
            <pc:docMk/>
            <pc:sldMk cId="4116187853" sldId="301"/>
            <ac:grpSpMk id="5" creationId="{8891AF08-1812-1140-809E-2568E7BE9B09}"/>
          </ac:grpSpMkLst>
        </pc:grpChg>
        <pc:grpChg chg="add del mod">
          <ac:chgData name="松山 ファミリー" userId="9fadbf8cd42e59b5" providerId="LiveId" clId="{8D83364F-1F14-BD4F-9243-090CB49EDD13}" dt="2022-06-22T15:57:15.743" v="20003" actId="478"/>
          <ac:grpSpMkLst>
            <pc:docMk/>
            <pc:sldMk cId="4116187853" sldId="301"/>
            <ac:grpSpMk id="9" creationId="{D0485CFC-7C07-7849-8741-8D0A2D5D53E9}"/>
          </ac:grpSpMkLst>
        </pc:grpChg>
        <pc:grpChg chg="add mod">
          <ac:chgData name="松山 ファミリー" userId="9fadbf8cd42e59b5" providerId="LiveId" clId="{8D83364F-1F14-BD4F-9243-090CB49EDD13}" dt="2022-06-22T16:48:19.069" v="20727" actId="1076"/>
          <ac:grpSpMkLst>
            <pc:docMk/>
            <pc:sldMk cId="4116187853" sldId="301"/>
            <ac:grpSpMk id="22" creationId="{F1AA9A30-8D37-9A4B-99EB-2EB07568E1FD}"/>
          </ac:grpSpMkLst>
        </pc:grpChg>
        <pc:grpChg chg="add del mod">
          <ac:chgData name="松山 ファミリー" userId="9fadbf8cd42e59b5" providerId="LiveId" clId="{8D83364F-1F14-BD4F-9243-090CB49EDD13}" dt="2022-06-25T01:46:33.349" v="33579" actId="478"/>
          <ac:grpSpMkLst>
            <pc:docMk/>
            <pc:sldMk cId="4116187853" sldId="301"/>
            <ac:grpSpMk id="24" creationId="{7059CCB6-1847-424C-8C2A-082CAD94CA5E}"/>
          </ac:grpSpMkLst>
        </pc:grpChg>
        <pc:picChg chg="add del mod">
          <ac:chgData name="松山 ファミリー" userId="9fadbf8cd42e59b5" providerId="LiveId" clId="{8D83364F-1F14-BD4F-9243-090CB49EDD13}" dt="2022-06-22T16:03:09.740" v="20144" actId="478"/>
          <ac:picMkLst>
            <pc:docMk/>
            <pc:sldMk cId="4116187853" sldId="301"/>
            <ac:picMk id="5" creationId="{B8656D7C-519D-1841-B6FC-E368754AE87D}"/>
          </ac:picMkLst>
        </pc:picChg>
        <pc:picChg chg="add mod">
          <ac:chgData name="松山 ファミリー" userId="9fadbf8cd42e59b5" providerId="LiveId" clId="{8D83364F-1F14-BD4F-9243-090CB49EDD13}" dt="2022-06-25T01:54:38.835" v="34041" actId="1076"/>
          <ac:picMkLst>
            <pc:docMk/>
            <pc:sldMk cId="4116187853" sldId="301"/>
            <ac:picMk id="7" creationId="{9CC3A630-D65A-1E4D-BA3B-8F0E2338EAE2}"/>
          </ac:picMkLst>
        </pc:picChg>
        <pc:picChg chg="mod topLvl">
          <ac:chgData name="松山 ファミリー" userId="9fadbf8cd42e59b5" providerId="LiveId" clId="{8D83364F-1F14-BD4F-9243-090CB49EDD13}" dt="2022-06-22T15:57:21.391" v="20004" actId="1076"/>
          <ac:picMkLst>
            <pc:docMk/>
            <pc:sldMk cId="4116187853" sldId="301"/>
            <ac:picMk id="11" creationId="{EE2B729D-E0C1-0F4C-B0AD-32CF0139D9EF}"/>
          </ac:picMkLst>
        </pc:picChg>
        <pc:picChg chg="add mod">
          <ac:chgData name="松山 ファミリー" userId="9fadbf8cd42e59b5" providerId="LiveId" clId="{8D83364F-1F14-BD4F-9243-090CB49EDD13}" dt="2022-06-22T16:03:26.436" v="20157" actId="1076"/>
          <ac:picMkLst>
            <pc:docMk/>
            <pc:sldMk cId="4116187853" sldId="301"/>
            <ac:picMk id="21" creationId="{BA3DD344-D808-0B45-ABD7-BE5FF4028DCA}"/>
          </ac:picMkLst>
        </pc:picChg>
        <pc:cxnChg chg="add mod">
          <ac:chgData name="松山 ファミリー" userId="9fadbf8cd42e59b5" providerId="LiveId" clId="{8D83364F-1F14-BD4F-9243-090CB49EDD13}" dt="2022-06-25T02:01:08.854" v="34193" actId="20577"/>
          <ac:cxnSpMkLst>
            <pc:docMk/>
            <pc:sldMk cId="4116187853" sldId="301"/>
            <ac:cxnSpMk id="16" creationId="{DB5AF95A-8552-9F47-BE7C-169FC0DA4086}"/>
          </ac:cxnSpMkLst>
        </pc:cxnChg>
        <pc:cxnChg chg="add mod">
          <ac:chgData name="松山 ファミリー" userId="9fadbf8cd42e59b5" providerId="LiveId" clId="{8D83364F-1F14-BD4F-9243-090CB49EDD13}" dt="2022-06-30T00:49:43.703" v="41974" actId="14100"/>
          <ac:cxnSpMkLst>
            <pc:docMk/>
            <pc:sldMk cId="4116187853" sldId="301"/>
            <ac:cxnSpMk id="25" creationId="{40374578-F947-694F-A735-6CDFEF8E873B}"/>
          </ac:cxnSpMkLst>
        </pc:cxnChg>
      </pc:sldChg>
      <pc:sldChg chg="addSp delSp modSp add mod ord modNotesTx">
        <pc:chgData name="松山 ファミリー" userId="9fadbf8cd42e59b5" providerId="LiveId" clId="{8D83364F-1F14-BD4F-9243-090CB49EDD13}" dt="2022-07-03T06:35:39.796" v="47007" actId="20577"/>
        <pc:sldMkLst>
          <pc:docMk/>
          <pc:sldMk cId="1498185526" sldId="302"/>
        </pc:sldMkLst>
        <pc:spChg chg="mod">
          <ac:chgData name="松山 ファミリー" userId="9fadbf8cd42e59b5" providerId="LiveId" clId="{8D83364F-1F14-BD4F-9243-090CB49EDD13}" dt="2022-06-27T09:27:12.543" v="38313" actId="20577"/>
          <ac:spMkLst>
            <pc:docMk/>
            <pc:sldMk cId="1498185526" sldId="302"/>
            <ac:spMk id="2" creationId="{B0B7B5AA-F71E-5840-9739-A2938CFF51B2}"/>
          </ac:spMkLst>
        </pc:spChg>
        <pc:spChg chg="del">
          <ac:chgData name="松山 ファミリー" userId="9fadbf8cd42e59b5" providerId="LiveId" clId="{8D83364F-1F14-BD4F-9243-090CB49EDD13}" dt="2022-06-25T01:40:59.589" v="33308" actId="478"/>
          <ac:spMkLst>
            <pc:docMk/>
            <pc:sldMk cId="1498185526" sldId="302"/>
            <ac:spMk id="7" creationId="{63B4B1CA-47B4-4441-9839-0688EE222351}"/>
          </ac:spMkLst>
        </pc:spChg>
        <pc:spChg chg="mod">
          <ac:chgData name="松山 ファミリー" userId="9fadbf8cd42e59b5" providerId="LiveId" clId="{8D83364F-1F14-BD4F-9243-090CB49EDD13}" dt="2022-06-25T01:43:23.766" v="33332" actId="20577"/>
          <ac:spMkLst>
            <pc:docMk/>
            <pc:sldMk cId="1498185526" sldId="302"/>
            <ac:spMk id="9" creationId="{35290FA2-A4D9-104E-AE43-4A2C31209B29}"/>
          </ac:spMkLst>
        </pc:spChg>
        <pc:spChg chg="mod">
          <ac:chgData name="松山 ファミリー" userId="9fadbf8cd42e59b5" providerId="LiveId" clId="{8D83364F-1F14-BD4F-9243-090CB49EDD13}" dt="2022-06-25T01:41:41.041" v="33320" actId="20577"/>
          <ac:spMkLst>
            <pc:docMk/>
            <pc:sldMk cId="1498185526" sldId="302"/>
            <ac:spMk id="12" creationId="{31352A24-2F3C-A14D-AF86-D43D479176F5}"/>
          </ac:spMkLst>
        </pc:spChg>
        <pc:spChg chg="del">
          <ac:chgData name="松山 ファミリー" userId="9fadbf8cd42e59b5" providerId="LiveId" clId="{8D83364F-1F14-BD4F-9243-090CB49EDD13}" dt="2022-06-25T01:40:56.259" v="33307" actId="478"/>
          <ac:spMkLst>
            <pc:docMk/>
            <pc:sldMk cId="1498185526" sldId="302"/>
            <ac:spMk id="16" creationId="{02DF4058-873C-BA49-8767-091514434498}"/>
          </ac:spMkLst>
        </pc:spChg>
        <pc:spChg chg="add mod">
          <ac:chgData name="松山 ファミリー" userId="9fadbf8cd42e59b5" providerId="LiveId" clId="{8D83364F-1F14-BD4F-9243-090CB49EDD13}" dt="2022-06-27T09:24:31.373" v="38301"/>
          <ac:spMkLst>
            <pc:docMk/>
            <pc:sldMk cId="1498185526" sldId="302"/>
            <ac:spMk id="17" creationId="{19F1AC80-F403-E642-90AA-E1D01F30322C}"/>
          </ac:spMkLst>
        </pc:spChg>
        <pc:spChg chg="del mod">
          <ac:chgData name="松山 ファミリー" userId="9fadbf8cd42e59b5" providerId="LiveId" clId="{8D83364F-1F14-BD4F-9243-090CB49EDD13}" dt="2022-06-25T01:41:36.365" v="33315" actId="478"/>
          <ac:spMkLst>
            <pc:docMk/>
            <pc:sldMk cId="1498185526" sldId="302"/>
            <ac:spMk id="18" creationId="{59783913-1C55-B944-BDDC-CA7E0C949D77}"/>
          </ac:spMkLst>
        </pc:spChg>
        <pc:spChg chg="del mod topLvl">
          <ac:chgData name="松山 ファミリー" userId="9fadbf8cd42e59b5" providerId="LiveId" clId="{8D83364F-1F14-BD4F-9243-090CB49EDD13}" dt="2022-06-25T01:35:25.106" v="33157" actId="478"/>
          <ac:spMkLst>
            <pc:docMk/>
            <pc:sldMk cId="1498185526" sldId="302"/>
            <ac:spMk id="21" creationId="{3A9F7182-07BE-734E-BC24-4E1791F8129C}"/>
          </ac:spMkLst>
        </pc:spChg>
        <pc:spChg chg="mod">
          <ac:chgData name="松山 ファミリー" userId="9fadbf8cd42e59b5" providerId="LiveId" clId="{8D83364F-1F14-BD4F-9243-090CB49EDD13}" dt="2022-06-25T01:42:45.126" v="33329" actId="208"/>
          <ac:spMkLst>
            <pc:docMk/>
            <pc:sldMk cId="1498185526" sldId="302"/>
            <ac:spMk id="23" creationId="{7F85443B-2872-6743-8094-7E110CD66293}"/>
          </ac:spMkLst>
        </pc:spChg>
        <pc:spChg chg="mod">
          <ac:chgData name="松山 ファミリー" userId="9fadbf8cd42e59b5" providerId="LiveId" clId="{8D83364F-1F14-BD4F-9243-090CB49EDD13}" dt="2022-06-25T01:42:48.178" v="33330" actId="208"/>
          <ac:spMkLst>
            <pc:docMk/>
            <pc:sldMk cId="1498185526" sldId="302"/>
            <ac:spMk id="24" creationId="{B669874C-F729-E748-88FF-C2DFDEDF0555}"/>
          </ac:spMkLst>
        </pc:spChg>
        <pc:grpChg chg="del">
          <ac:chgData name="松山 ファミリー" userId="9fadbf8cd42e59b5" providerId="LiveId" clId="{8D83364F-1F14-BD4F-9243-090CB49EDD13}" dt="2022-06-25T01:40:52.987" v="33304" actId="478"/>
          <ac:grpSpMkLst>
            <pc:docMk/>
            <pc:sldMk cId="1498185526" sldId="302"/>
            <ac:grpSpMk id="5" creationId="{41035D54-3A75-FF43-A1E7-7D2299347C1E}"/>
          </ac:grpSpMkLst>
        </pc:grpChg>
        <pc:grpChg chg="mod">
          <ac:chgData name="松山 ファミリー" userId="9fadbf8cd42e59b5" providerId="LiveId" clId="{8D83364F-1F14-BD4F-9243-090CB49EDD13}" dt="2022-06-24T10:14:21.270" v="30095" actId="1076"/>
          <ac:grpSpMkLst>
            <pc:docMk/>
            <pc:sldMk cId="1498185526" sldId="302"/>
            <ac:grpSpMk id="14" creationId="{9510C741-90EC-BF46-A8D3-DCD04B6B64E8}"/>
          </ac:grpSpMkLst>
        </pc:grpChg>
        <pc:grpChg chg="add mod">
          <ac:chgData name="松山 ファミリー" userId="9fadbf8cd42e59b5" providerId="LiveId" clId="{8D83364F-1F14-BD4F-9243-090CB49EDD13}" dt="2022-06-25T01:41:45.021" v="33321" actId="1076"/>
          <ac:grpSpMkLst>
            <pc:docMk/>
            <pc:sldMk cId="1498185526" sldId="302"/>
            <ac:grpSpMk id="15" creationId="{46D447F9-22C8-2B4D-AEBB-5DA65779CE43}"/>
          </ac:grpSpMkLst>
        </pc:grpChg>
        <pc:grpChg chg="add del mod">
          <ac:chgData name="松山 ファミリー" userId="9fadbf8cd42e59b5" providerId="LiveId" clId="{8D83364F-1F14-BD4F-9243-090CB49EDD13}" dt="2022-06-25T01:35:25.106" v="33157" actId="478"/>
          <ac:grpSpMkLst>
            <pc:docMk/>
            <pc:sldMk cId="1498185526" sldId="302"/>
            <ac:grpSpMk id="19" creationId="{0CD07A0B-C80A-9B4F-BC69-C5AA25352C43}"/>
          </ac:grpSpMkLst>
        </pc:grpChg>
        <pc:grpChg chg="mod topLvl">
          <ac:chgData name="松山 ファミリー" userId="9fadbf8cd42e59b5" providerId="LiveId" clId="{8D83364F-1F14-BD4F-9243-090CB49EDD13}" dt="2022-06-25T01:35:25.106" v="33157" actId="478"/>
          <ac:grpSpMkLst>
            <pc:docMk/>
            <pc:sldMk cId="1498185526" sldId="302"/>
            <ac:grpSpMk id="20" creationId="{EBA0ED1B-0669-1740-9A1A-A36A0D363C26}"/>
          </ac:grpSpMkLst>
        </pc:grpChg>
        <pc:picChg chg="del mod">
          <ac:chgData name="松山 ファミリー" userId="9fadbf8cd42e59b5" providerId="LiveId" clId="{8D83364F-1F14-BD4F-9243-090CB49EDD13}" dt="2022-06-25T01:40:54.997" v="33306" actId="478"/>
          <ac:picMkLst>
            <pc:docMk/>
            <pc:sldMk cId="1498185526" sldId="302"/>
            <ac:picMk id="8" creationId="{6E39D204-6E91-0142-BBDE-937D142A6C9F}"/>
          </ac:picMkLst>
        </pc:picChg>
        <pc:picChg chg="del mod">
          <ac:chgData name="松山 ファミリー" userId="9fadbf8cd42e59b5" providerId="LiveId" clId="{8D83364F-1F14-BD4F-9243-090CB49EDD13}" dt="2022-06-25T01:35:09.256" v="33156" actId="478"/>
          <ac:picMkLst>
            <pc:docMk/>
            <pc:sldMk cId="1498185526" sldId="302"/>
            <ac:picMk id="22" creationId="{61C1227D-D7A1-4443-A04D-F2DB0FE7022C}"/>
          </ac:picMkLst>
        </pc:picChg>
        <pc:picChg chg="del">
          <ac:chgData name="松山 ファミリー" userId="9fadbf8cd42e59b5" providerId="LiveId" clId="{8D83364F-1F14-BD4F-9243-090CB49EDD13}" dt="2022-06-25T01:40:53.956" v="33305" actId="478"/>
          <ac:picMkLst>
            <pc:docMk/>
            <pc:sldMk cId="1498185526" sldId="302"/>
            <ac:picMk id="1028" creationId="{746DEDF6-2EC1-CC47-BC25-4DA136EE0861}"/>
          </ac:picMkLst>
        </pc:picChg>
      </pc:sldChg>
      <pc:sldChg chg="addSp modSp add ord">
        <pc:chgData name="松山 ファミリー" userId="9fadbf8cd42e59b5" providerId="LiveId" clId="{8D83364F-1F14-BD4F-9243-090CB49EDD13}" dt="2022-06-27T09:24:31.373" v="38301"/>
        <pc:sldMkLst>
          <pc:docMk/>
          <pc:sldMk cId="3824044054" sldId="303"/>
        </pc:sldMkLst>
        <pc:spChg chg="add mod">
          <ac:chgData name="松山 ファミリー" userId="9fadbf8cd42e59b5" providerId="LiveId" clId="{8D83364F-1F14-BD4F-9243-090CB49EDD13}" dt="2022-06-27T09:24:31.373" v="38301"/>
          <ac:spMkLst>
            <pc:docMk/>
            <pc:sldMk cId="3824044054" sldId="303"/>
            <ac:spMk id="11" creationId="{052E225B-941E-8449-8CBA-7329F377B8D0}"/>
          </ac:spMkLst>
        </pc:spChg>
      </pc:sldChg>
      <pc:sldChg chg="addSp delSp modSp add mod modNotesTx">
        <pc:chgData name="松山 ファミリー" userId="9fadbf8cd42e59b5" providerId="LiveId" clId="{8D83364F-1F14-BD4F-9243-090CB49EDD13}" dt="2022-06-27T16:13:44.331" v="40576" actId="20577"/>
        <pc:sldMkLst>
          <pc:docMk/>
          <pc:sldMk cId="2942671077" sldId="304"/>
        </pc:sldMkLst>
        <pc:spChg chg="mod">
          <ac:chgData name="松山 ファミリー" userId="9fadbf8cd42e59b5" providerId="LiveId" clId="{8D83364F-1F14-BD4F-9243-090CB49EDD13}" dt="2022-06-25T04:24:31.045" v="34787" actId="20577"/>
          <ac:spMkLst>
            <pc:docMk/>
            <pc:sldMk cId="2942671077" sldId="304"/>
            <ac:spMk id="2" creationId="{B0B7B5AA-F71E-5840-9739-A2938CFF51B2}"/>
          </ac:spMkLst>
        </pc:spChg>
        <pc:spChg chg="mod">
          <ac:chgData name="松山 ファミリー" userId="9fadbf8cd42e59b5" providerId="LiveId" clId="{8D83364F-1F14-BD4F-9243-090CB49EDD13}" dt="2022-06-27T04:04:38.834" v="35945" actId="14100"/>
          <ac:spMkLst>
            <pc:docMk/>
            <pc:sldMk cId="2942671077" sldId="304"/>
            <ac:spMk id="3" creationId="{47854A5A-58EE-7243-BF3A-5F9247FDAAA7}"/>
          </ac:spMkLst>
        </pc:spChg>
        <pc:spChg chg="add del mod">
          <ac:chgData name="松山 ファミリー" userId="9fadbf8cd42e59b5" providerId="LiveId" clId="{8D83364F-1F14-BD4F-9243-090CB49EDD13}" dt="2022-06-24T14:24:43.303" v="31618" actId="478"/>
          <ac:spMkLst>
            <pc:docMk/>
            <pc:sldMk cId="2942671077" sldId="304"/>
            <ac:spMk id="7" creationId="{CB32D0A4-DBF2-8F46-914F-09EC34CE308C}"/>
          </ac:spMkLst>
        </pc:spChg>
        <pc:spChg chg="mod">
          <ac:chgData name="松山 ファミリー" userId="9fadbf8cd42e59b5" providerId="LiveId" clId="{8D83364F-1F14-BD4F-9243-090CB49EDD13}" dt="2022-06-27T11:31:35.483" v="38918" actId="20577"/>
          <ac:spMkLst>
            <pc:docMk/>
            <pc:sldMk cId="2942671077" sldId="304"/>
            <ac:spMk id="9" creationId="{981A1B9D-41C1-854A-B928-E7870FDF7C7A}"/>
          </ac:spMkLst>
        </pc:spChg>
        <pc:spChg chg="mod">
          <ac:chgData name="松山 ファミリー" userId="9fadbf8cd42e59b5" providerId="LiveId" clId="{8D83364F-1F14-BD4F-9243-090CB49EDD13}" dt="2022-06-27T09:25:12.936" v="38305" actId="1076"/>
          <ac:spMkLst>
            <pc:docMk/>
            <pc:sldMk cId="2942671077" sldId="304"/>
            <ac:spMk id="10" creationId="{73E82C85-B610-154D-A779-4149563B9D0B}"/>
          </ac:spMkLst>
        </pc:spChg>
        <pc:spChg chg="add mod">
          <ac:chgData name="松山 ファミリー" userId="9fadbf8cd42e59b5" providerId="LiveId" clId="{8D83364F-1F14-BD4F-9243-090CB49EDD13}" dt="2022-06-27T09:24:31.373" v="38301"/>
          <ac:spMkLst>
            <pc:docMk/>
            <pc:sldMk cId="2942671077" sldId="304"/>
            <ac:spMk id="12" creationId="{72E313F3-904F-E24F-A94C-A1971873EF53}"/>
          </ac:spMkLst>
        </pc:spChg>
        <pc:spChg chg="add mod">
          <ac:chgData name="松山 ファミリー" userId="9fadbf8cd42e59b5" providerId="LiveId" clId="{8D83364F-1F14-BD4F-9243-090CB49EDD13}" dt="2022-06-27T10:26:34.582" v="38855" actId="1076"/>
          <ac:spMkLst>
            <pc:docMk/>
            <pc:sldMk cId="2942671077" sldId="304"/>
            <ac:spMk id="13" creationId="{DE32B703-81EF-0F4C-B8AF-7385A1B77E39}"/>
          </ac:spMkLst>
        </pc:spChg>
        <pc:spChg chg="del mod">
          <ac:chgData name="松山 ファミリー" userId="9fadbf8cd42e59b5" providerId="LiveId" clId="{8D83364F-1F14-BD4F-9243-090CB49EDD13}" dt="2022-06-24T14:39:34.310" v="31870" actId="478"/>
          <ac:spMkLst>
            <pc:docMk/>
            <pc:sldMk cId="2942671077" sldId="304"/>
            <ac:spMk id="15" creationId="{9295DE01-1B11-804D-84FA-3FFA00155EC9}"/>
          </ac:spMkLst>
        </pc:spChg>
        <pc:spChg chg="del mod">
          <ac:chgData name="松山 ファミリー" userId="9fadbf8cd42e59b5" providerId="LiveId" clId="{8D83364F-1F14-BD4F-9243-090CB49EDD13}" dt="2022-06-24T13:21:28.857" v="31141" actId="478"/>
          <ac:spMkLst>
            <pc:docMk/>
            <pc:sldMk cId="2942671077" sldId="304"/>
            <ac:spMk id="17" creationId="{F615AA51-7CFD-E24F-BF88-FEC4825AFABE}"/>
          </ac:spMkLst>
        </pc:spChg>
        <pc:spChg chg="add mod">
          <ac:chgData name="松山 ファミリー" userId="9fadbf8cd42e59b5" providerId="LiveId" clId="{8D83364F-1F14-BD4F-9243-090CB49EDD13}" dt="2022-06-27T11:29:07.842" v="38890" actId="208"/>
          <ac:spMkLst>
            <pc:docMk/>
            <pc:sldMk cId="2942671077" sldId="304"/>
            <ac:spMk id="18" creationId="{C2A5EC53-BE7B-0B4D-B6DA-8E9B9B90CDE4}"/>
          </ac:spMkLst>
        </pc:spChg>
        <pc:spChg chg="add mod">
          <ac:chgData name="松山 ファミリー" userId="9fadbf8cd42e59b5" providerId="LiveId" clId="{8D83364F-1F14-BD4F-9243-090CB49EDD13}" dt="2022-06-27T11:31:04.443" v="38909" actId="208"/>
          <ac:spMkLst>
            <pc:docMk/>
            <pc:sldMk cId="2942671077" sldId="304"/>
            <ac:spMk id="19" creationId="{13F84E42-F54B-7744-B1AA-5B7CC2FA3A09}"/>
          </ac:spMkLst>
        </pc:spChg>
        <pc:spChg chg="del mod">
          <ac:chgData name="松山 ファミリー" userId="9fadbf8cd42e59b5" providerId="LiveId" clId="{8D83364F-1F14-BD4F-9243-090CB49EDD13}" dt="2022-06-24T14:16:35.447" v="31497" actId="478"/>
          <ac:spMkLst>
            <pc:docMk/>
            <pc:sldMk cId="2942671077" sldId="304"/>
            <ac:spMk id="20" creationId="{56958AED-EE15-2347-9077-BA4CF658B17A}"/>
          </ac:spMkLst>
        </pc:spChg>
        <pc:spChg chg="add mod">
          <ac:chgData name="松山 ファミリー" userId="9fadbf8cd42e59b5" providerId="LiveId" clId="{8D83364F-1F14-BD4F-9243-090CB49EDD13}" dt="2022-06-27T11:29:59.462" v="38900" actId="14100"/>
          <ac:spMkLst>
            <pc:docMk/>
            <pc:sldMk cId="2942671077" sldId="304"/>
            <ac:spMk id="21" creationId="{86057193-AA10-3D4C-8DB6-86F4F23DEF6B}"/>
          </ac:spMkLst>
        </pc:spChg>
        <pc:graphicFrameChg chg="add mod modGraphic">
          <ac:chgData name="松山 ファミリー" userId="9fadbf8cd42e59b5" providerId="LiveId" clId="{8D83364F-1F14-BD4F-9243-090CB49EDD13}" dt="2022-06-27T10:26:09.995" v="38841" actId="20577"/>
          <ac:graphicFrameMkLst>
            <pc:docMk/>
            <pc:sldMk cId="2942671077" sldId="304"/>
            <ac:graphicFrameMk id="4" creationId="{09BBB046-1ED7-9E4C-B7E5-572E54859054}"/>
          </ac:graphicFrameMkLst>
        </pc:graphicFrameChg>
        <pc:picChg chg="add mod">
          <ac:chgData name="松山 ファミリー" userId="9fadbf8cd42e59b5" providerId="LiveId" clId="{8D83364F-1F14-BD4F-9243-090CB49EDD13}" dt="2022-06-24T14:33:43.242" v="31656" actId="1076"/>
          <ac:picMkLst>
            <pc:docMk/>
            <pc:sldMk cId="2942671077" sldId="304"/>
            <ac:picMk id="11" creationId="{73E84519-5298-1345-801D-236DC6756CE0}"/>
          </ac:picMkLst>
        </pc:picChg>
        <pc:picChg chg="del mod">
          <ac:chgData name="松山 ファミリー" userId="9fadbf8cd42e59b5" providerId="LiveId" clId="{8D83364F-1F14-BD4F-9243-090CB49EDD13}" dt="2022-06-24T14:32:49.935" v="31639" actId="478"/>
          <ac:picMkLst>
            <pc:docMk/>
            <pc:sldMk cId="2942671077" sldId="304"/>
            <ac:picMk id="14" creationId="{DBFD0057-BF75-FD4F-A7F3-01A9BE530B0F}"/>
          </ac:picMkLst>
        </pc:picChg>
        <pc:cxnChg chg="del mod">
          <ac:chgData name="松山 ファミリー" userId="9fadbf8cd42e59b5" providerId="LiveId" clId="{8D83364F-1F14-BD4F-9243-090CB49EDD13}" dt="2022-06-24T13:21:29.958" v="31142" actId="478"/>
          <ac:cxnSpMkLst>
            <pc:docMk/>
            <pc:sldMk cId="2942671077" sldId="304"/>
            <ac:cxnSpMk id="16" creationId="{8D9A3BF1-1015-CD4A-A2D5-B5CBCB6AA49B}"/>
          </ac:cxnSpMkLst>
        </pc:cxnChg>
        <pc:cxnChg chg="add">
          <ac:chgData name="松山 ファミリー" userId="9fadbf8cd42e59b5" providerId="LiveId" clId="{8D83364F-1F14-BD4F-9243-090CB49EDD13}" dt="2022-06-27T11:30:45.593" v="38907" actId="11529"/>
          <ac:cxnSpMkLst>
            <pc:docMk/>
            <pc:sldMk cId="2942671077" sldId="304"/>
            <ac:cxnSpMk id="23" creationId="{98752C0A-585B-CE40-BA76-232C41F27D8C}"/>
          </ac:cxnSpMkLst>
        </pc:cxnChg>
        <pc:cxnChg chg="add">
          <ac:chgData name="松山 ファミリー" userId="9fadbf8cd42e59b5" providerId="LiveId" clId="{8D83364F-1F14-BD4F-9243-090CB49EDD13}" dt="2022-06-27T11:30:56.718" v="38908" actId="11529"/>
          <ac:cxnSpMkLst>
            <pc:docMk/>
            <pc:sldMk cId="2942671077" sldId="304"/>
            <ac:cxnSpMk id="25" creationId="{734534DD-24D4-B640-AA7A-6A52BFFDCB81}"/>
          </ac:cxnSpMkLst>
        </pc:cxnChg>
      </pc:sldChg>
      <pc:sldChg chg="addSp delSp modSp add mod ord modNotesTx">
        <pc:chgData name="松山 ファミリー" userId="9fadbf8cd42e59b5" providerId="LiveId" clId="{8D83364F-1F14-BD4F-9243-090CB49EDD13}" dt="2022-06-27T09:24:31.373" v="38301"/>
        <pc:sldMkLst>
          <pc:docMk/>
          <pc:sldMk cId="647475756" sldId="305"/>
        </pc:sldMkLst>
        <pc:spChg chg="mod">
          <ac:chgData name="松山 ファミリー" userId="9fadbf8cd42e59b5" providerId="LiveId" clId="{8D83364F-1F14-BD4F-9243-090CB49EDD13}" dt="2022-06-25T04:24:43.880" v="34793" actId="20577"/>
          <ac:spMkLst>
            <pc:docMk/>
            <pc:sldMk cId="647475756" sldId="305"/>
            <ac:spMk id="2" creationId="{B0B7B5AA-F71E-5840-9739-A2938CFF51B2}"/>
          </ac:spMkLst>
        </pc:spChg>
        <pc:spChg chg="del">
          <ac:chgData name="松山 ファミリー" userId="9fadbf8cd42e59b5" providerId="LiveId" clId="{8D83364F-1F14-BD4F-9243-090CB49EDD13}" dt="2022-06-25T04:19:56.676" v="34628" actId="478"/>
          <ac:spMkLst>
            <pc:docMk/>
            <pc:sldMk cId="647475756" sldId="305"/>
            <ac:spMk id="3" creationId="{47854A5A-58EE-7243-BF3A-5F9247FDAAA7}"/>
          </ac:spMkLst>
        </pc:spChg>
        <pc:spChg chg="mod">
          <ac:chgData name="松山 ファミリー" userId="9fadbf8cd42e59b5" providerId="LiveId" clId="{8D83364F-1F14-BD4F-9243-090CB49EDD13}" dt="2022-06-25T04:23:05.262" v="34765" actId="1076"/>
          <ac:spMkLst>
            <pc:docMk/>
            <pc:sldMk cId="647475756" sldId="305"/>
            <ac:spMk id="9" creationId="{981A1B9D-41C1-854A-B928-E7870FDF7C7A}"/>
          </ac:spMkLst>
        </pc:spChg>
        <pc:spChg chg="del">
          <ac:chgData name="松山 ファミリー" userId="9fadbf8cd42e59b5" providerId="LiveId" clId="{8D83364F-1F14-BD4F-9243-090CB49EDD13}" dt="2022-06-25T04:23:00.073" v="34764" actId="478"/>
          <ac:spMkLst>
            <pc:docMk/>
            <pc:sldMk cId="647475756" sldId="305"/>
            <ac:spMk id="10" creationId="{73E82C85-B610-154D-A779-4149563B9D0B}"/>
          </ac:spMkLst>
        </pc:spChg>
        <pc:spChg chg="mod">
          <ac:chgData name="松山 ファミリー" userId="9fadbf8cd42e59b5" providerId="LiveId" clId="{8D83364F-1F14-BD4F-9243-090CB49EDD13}" dt="2022-06-25T04:26:45.330" v="34890" actId="20577"/>
          <ac:spMkLst>
            <pc:docMk/>
            <pc:sldMk cId="647475756" sldId="305"/>
            <ac:spMk id="15" creationId="{9295DE01-1B11-804D-84FA-3FFA00155EC9}"/>
          </ac:spMkLst>
        </pc:spChg>
        <pc:spChg chg="add mod topLvl">
          <ac:chgData name="松山 ファミリー" userId="9fadbf8cd42e59b5" providerId="LiveId" clId="{8D83364F-1F14-BD4F-9243-090CB49EDD13}" dt="2022-06-25T04:21:06.070" v="34650" actId="164"/>
          <ac:spMkLst>
            <pc:docMk/>
            <pc:sldMk cId="647475756" sldId="305"/>
            <ac:spMk id="16" creationId="{BD440C78-8A27-7B4E-B46E-3334D0D6DB06}"/>
          </ac:spMkLst>
        </pc:spChg>
        <pc:spChg chg="add mod">
          <ac:chgData name="松山 ファミリー" userId="9fadbf8cd42e59b5" providerId="LiveId" clId="{8D83364F-1F14-BD4F-9243-090CB49EDD13}" dt="2022-06-27T09:24:31.373" v="38301"/>
          <ac:spMkLst>
            <pc:docMk/>
            <pc:sldMk cId="647475756" sldId="305"/>
            <ac:spMk id="18" creationId="{F4767865-D3A7-154F-B48B-105B21DBC8F2}"/>
          </ac:spMkLst>
        </pc:spChg>
        <pc:grpChg chg="add topLvl">
          <ac:chgData name="松山 ファミリー" userId="9fadbf8cd42e59b5" providerId="LiveId" clId="{8D83364F-1F14-BD4F-9243-090CB49EDD13}" dt="2022-06-25T04:21:06.070" v="34650" actId="164"/>
          <ac:grpSpMkLst>
            <pc:docMk/>
            <pc:sldMk cId="647475756" sldId="305"/>
            <ac:grpSpMk id="13" creationId="{5A5B3189-2EF8-EB47-A082-0E99596E6AC6}"/>
          </ac:grpSpMkLst>
        </pc:grpChg>
        <pc:grpChg chg="add del mod">
          <ac:chgData name="松山 ファミリー" userId="9fadbf8cd42e59b5" providerId="LiveId" clId="{8D83364F-1F14-BD4F-9243-090CB49EDD13}" dt="2022-06-25T04:21:10.846" v="34652" actId="167"/>
          <ac:grpSpMkLst>
            <pc:docMk/>
            <pc:sldMk cId="647475756" sldId="305"/>
            <ac:grpSpMk id="17" creationId="{D4095AF8-5F5F-D145-8400-8B1358657965}"/>
          </ac:grpSpMkLst>
        </pc:grpChg>
        <pc:graphicFrameChg chg="del mod modGraphic">
          <ac:chgData name="松山 ファミリー" userId="9fadbf8cd42e59b5" providerId="LiveId" clId="{8D83364F-1F14-BD4F-9243-090CB49EDD13}" dt="2022-06-25T04:19:53.028" v="34627" actId="478"/>
          <ac:graphicFrameMkLst>
            <pc:docMk/>
            <pc:sldMk cId="647475756" sldId="305"/>
            <ac:graphicFrameMk id="4" creationId="{09BBB046-1ED7-9E4C-B7E5-572E54859054}"/>
          </ac:graphicFrameMkLst>
        </pc:graphicFrameChg>
        <pc:picChg chg="add del mod">
          <ac:chgData name="松山 ファミリー" userId="9fadbf8cd42e59b5" providerId="LiveId" clId="{8D83364F-1F14-BD4F-9243-090CB49EDD13}" dt="2022-06-25T04:19:58.239" v="34629" actId="478"/>
          <ac:picMkLst>
            <pc:docMk/>
            <pc:sldMk cId="647475756" sldId="305"/>
            <ac:picMk id="6" creationId="{85415616-EF1C-2C42-84D5-57E31817E7FA}"/>
          </ac:picMkLst>
        </pc:picChg>
        <pc:picChg chg="add mod">
          <ac:chgData name="松山 ファミリー" userId="9fadbf8cd42e59b5" providerId="LiveId" clId="{8D83364F-1F14-BD4F-9243-090CB49EDD13}" dt="2022-06-25T04:20:18.254" v="34641" actId="1076"/>
          <ac:picMkLst>
            <pc:docMk/>
            <pc:sldMk cId="647475756" sldId="305"/>
            <ac:picMk id="8" creationId="{601E82B0-F598-EF4C-A30C-5F6DF98E674D}"/>
          </ac:picMkLst>
        </pc:picChg>
        <pc:picChg chg="add mod">
          <ac:chgData name="松山 ファミリー" userId="9fadbf8cd42e59b5" providerId="LiveId" clId="{8D83364F-1F14-BD4F-9243-090CB49EDD13}" dt="2022-06-25T04:20:23.439" v="34643" actId="14100"/>
          <ac:picMkLst>
            <pc:docMk/>
            <pc:sldMk cId="647475756" sldId="305"/>
            <ac:picMk id="12" creationId="{3A4506EE-7583-9242-A931-EC16C6E6E8B4}"/>
          </ac:picMkLst>
        </pc:picChg>
        <pc:picChg chg="del">
          <ac:chgData name="松山 ファミリー" userId="9fadbf8cd42e59b5" providerId="LiveId" clId="{8D83364F-1F14-BD4F-9243-090CB49EDD13}" dt="2022-06-25T04:15:32.322" v="34568" actId="478"/>
          <ac:picMkLst>
            <pc:docMk/>
            <pc:sldMk cId="647475756" sldId="305"/>
            <ac:picMk id="14" creationId="{DBFD0057-BF75-FD4F-A7F3-01A9BE530B0F}"/>
          </ac:picMkLst>
        </pc:picChg>
      </pc:sldChg>
      <pc:sldChg chg="addSp delSp modSp add mod modNotesTx">
        <pc:chgData name="松山 ファミリー" userId="9fadbf8cd42e59b5" providerId="LiveId" clId="{8D83364F-1F14-BD4F-9243-090CB49EDD13}" dt="2022-06-28T02:20:18.084" v="41305" actId="20577"/>
        <pc:sldMkLst>
          <pc:docMk/>
          <pc:sldMk cId="4097563281" sldId="306"/>
        </pc:sldMkLst>
        <pc:spChg chg="mod">
          <ac:chgData name="松山 ファミリー" userId="9fadbf8cd42e59b5" providerId="LiveId" clId="{8D83364F-1F14-BD4F-9243-090CB49EDD13}" dt="2022-06-25T04:24:34.776" v="34789" actId="20577"/>
          <ac:spMkLst>
            <pc:docMk/>
            <pc:sldMk cId="4097563281" sldId="306"/>
            <ac:spMk id="2" creationId="{B0B7B5AA-F71E-5840-9739-A2938CFF51B2}"/>
          </ac:spMkLst>
        </pc:spChg>
        <pc:spChg chg="mod">
          <ac:chgData name="松山 ファミリー" userId="9fadbf8cd42e59b5" providerId="LiveId" clId="{8D83364F-1F14-BD4F-9243-090CB49EDD13}" dt="2022-06-27T11:32:46.344" v="38940" actId="20577"/>
          <ac:spMkLst>
            <pc:docMk/>
            <pc:sldMk cId="4097563281" sldId="306"/>
            <ac:spMk id="3" creationId="{47854A5A-58EE-7243-BF3A-5F9247FDAAA7}"/>
          </ac:spMkLst>
        </pc:spChg>
        <pc:spChg chg="mod">
          <ac:chgData name="松山 ファミリー" userId="9fadbf8cd42e59b5" providerId="LiveId" clId="{8D83364F-1F14-BD4F-9243-090CB49EDD13}" dt="2022-06-27T11:31:50.873" v="38927" actId="20577"/>
          <ac:spMkLst>
            <pc:docMk/>
            <pc:sldMk cId="4097563281" sldId="306"/>
            <ac:spMk id="9" creationId="{981A1B9D-41C1-854A-B928-E7870FDF7C7A}"/>
          </ac:spMkLst>
        </pc:spChg>
        <pc:spChg chg="del mod">
          <ac:chgData name="松山 ファミリー" userId="9fadbf8cd42e59b5" providerId="LiveId" clId="{8D83364F-1F14-BD4F-9243-090CB49EDD13}" dt="2022-06-25T04:22:40.337" v="34761" actId="478"/>
          <ac:spMkLst>
            <pc:docMk/>
            <pc:sldMk cId="4097563281" sldId="306"/>
            <ac:spMk id="10" creationId="{73E82C85-B610-154D-A779-4149563B9D0B}"/>
          </ac:spMkLst>
        </pc:spChg>
        <pc:spChg chg="add mod">
          <ac:chgData name="松山 ファミリー" userId="9fadbf8cd42e59b5" providerId="LiveId" clId="{8D83364F-1F14-BD4F-9243-090CB49EDD13}" dt="2022-06-27T09:24:31.373" v="38301"/>
          <ac:spMkLst>
            <pc:docMk/>
            <pc:sldMk cId="4097563281" sldId="306"/>
            <ac:spMk id="14" creationId="{5CD4EC11-87FA-C64D-93CD-A65837129898}"/>
          </ac:spMkLst>
        </pc:spChg>
        <pc:spChg chg="add mod">
          <ac:chgData name="松山 ファミリー" userId="9fadbf8cd42e59b5" providerId="LiveId" clId="{8D83364F-1F14-BD4F-9243-090CB49EDD13}" dt="2022-06-27T10:27:05.262" v="38858" actId="1076"/>
          <ac:spMkLst>
            <pc:docMk/>
            <pc:sldMk cId="4097563281" sldId="306"/>
            <ac:spMk id="15" creationId="{8582BD7D-6EEE-DA40-A0C0-D88D7EFD36AE}"/>
          </ac:spMkLst>
        </pc:spChg>
        <pc:graphicFrameChg chg="mod modGraphic">
          <ac:chgData name="松山 ファミリー" userId="9fadbf8cd42e59b5" providerId="LiveId" clId="{8D83364F-1F14-BD4F-9243-090CB49EDD13}" dt="2022-06-27T10:27:12.408" v="38859" actId="20577"/>
          <ac:graphicFrameMkLst>
            <pc:docMk/>
            <pc:sldMk cId="4097563281" sldId="306"/>
            <ac:graphicFrameMk id="4" creationId="{09BBB046-1ED7-9E4C-B7E5-572E54859054}"/>
          </ac:graphicFrameMkLst>
        </pc:graphicFrameChg>
        <pc:picChg chg="add mod">
          <ac:chgData name="松山 ファミリー" userId="9fadbf8cd42e59b5" providerId="LiveId" clId="{8D83364F-1F14-BD4F-9243-090CB49EDD13}" dt="2022-06-24T14:49:21.441" v="31935" actId="167"/>
          <ac:picMkLst>
            <pc:docMk/>
            <pc:sldMk cId="4097563281" sldId="306"/>
            <ac:picMk id="6" creationId="{C1AD98E4-05D9-3049-B272-FC302F60E544}"/>
          </ac:picMkLst>
        </pc:picChg>
        <pc:picChg chg="add mod">
          <ac:chgData name="松山 ファミリー" userId="9fadbf8cd42e59b5" providerId="LiveId" clId="{8D83364F-1F14-BD4F-9243-090CB49EDD13}" dt="2022-06-25T04:34:16.259" v="35071" actId="1076"/>
          <ac:picMkLst>
            <pc:docMk/>
            <pc:sldMk cId="4097563281" sldId="306"/>
            <ac:picMk id="8" creationId="{4FD206C8-62F2-C648-998F-2401466F06CD}"/>
          </ac:picMkLst>
        </pc:picChg>
        <pc:picChg chg="del">
          <ac:chgData name="松山 ファミリー" userId="9fadbf8cd42e59b5" providerId="LiveId" clId="{8D83364F-1F14-BD4F-9243-090CB49EDD13}" dt="2022-06-24T14:49:10.354" v="31930" actId="478"/>
          <ac:picMkLst>
            <pc:docMk/>
            <pc:sldMk cId="4097563281" sldId="306"/>
            <ac:picMk id="11" creationId="{73E84519-5298-1345-801D-236DC6756CE0}"/>
          </ac:picMkLst>
        </pc:picChg>
        <pc:picChg chg="add del mod">
          <ac:chgData name="松山 ファミリー" userId="9fadbf8cd42e59b5" providerId="LiveId" clId="{8D83364F-1F14-BD4F-9243-090CB49EDD13}" dt="2022-06-25T04:35:13.951" v="35079" actId="478"/>
          <ac:picMkLst>
            <pc:docMk/>
            <pc:sldMk cId="4097563281" sldId="306"/>
            <ac:picMk id="12" creationId="{898E1079-EA23-7D46-9556-21C593731BA2}"/>
          </ac:picMkLst>
        </pc:picChg>
        <pc:picChg chg="add del mod">
          <ac:chgData name="松山 ファミリー" userId="9fadbf8cd42e59b5" providerId="LiveId" clId="{8D83364F-1F14-BD4F-9243-090CB49EDD13}" dt="2022-06-25T04:33:58.382" v="35065" actId="478"/>
          <ac:picMkLst>
            <pc:docMk/>
            <pc:sldMk cId="4097563281" sldId="306"/>
            <ac:picMk id="13" creationId="{A146219F-7184-F043-8A72-93E4E524D83C}"/>
          </ac:picMkLst>
        </pc:picChg>
      </pc:sldChg>
      <pc:sldChg chg="addSp modSp add ord">
        <pc:chgData name="松山 ファミリー" userId="9fadbf8cd42e59b5" providerId="LiveId" clId="{8D83364F-1F14-BD4F-9243-090CB49EDD13}" dt="2022-07-03T06:37:35.364" v="47009" actId="20578"/>
        <pc:sldMkLst>
          <pc:docMk/>
          <pc:sldMk cId="3655465088" sldId="307"/>
        </pc:sldMkLst>
        <pc:spChg chg="add mod">
          <ac:chgData name="松山 ファミリー" userId="9fadbf8cd42e59b5" providerId="LiveId" clId="{8D83364F-1F14-BD4F-9243-090CB49EDD13}" dt="2022-06-27T09:24:31.373" v="38301"/>
          <ac:spMkLst>
            <pc:docMk/>
            <pc:sldMk cId="3655465088" sldId="307"/>
            <ac:spMk id="17" creationId="{4B8639A4-BAD9-5549-96AE-0072A2272219}"/>
          </ac:spMkLst>
        </pc:spChg>
      </pc:sldChg>
      <pc:sldChg chg="addSp modSp add ord">
        <pc:chgData name="松山 ファミリー" userId="9fadbf8cd42e59b5" providerId="LiveId" clId="{8D83364F-1F14-BD4F-9243-090CB49EDD13}" dt="2022-06-27T09:24:31.373" v="38301"/>
        <pc:sldMkLst>
          <pc:docMk/>
          <pc:sldMk cId="1632097001" sldId="308"/>
        </pc:sldMkLst>
        <pc:spChg chg="add mod">
          <ac:chgData name="松山 ファミリー" userId="9fadbf8cd42e59b5" providerId="LiveId" clId="{8D83364F-1F14-BD4F-9243-090CB49EDD13}" dt="2022-06-27T09:24:31.373" v="38301"/>
          <ac:spMkLst>
            <pc:docMk/>
            <pc:sldMk cId="1632097001" sldId="308"/>
            <ac:spMk id="9" creationId="{D473EB44-77E9-D740-B4C1-491F5703D73C}"/>
          </ac:spMkLst>
        </pc:spChg>
      </pc:sldChg>
      <pc:sldChg chg="addSp delSp modSp add mod ord modNotesTx">
        <pc:chgData name="松山 ファミリー" userId="9fadbf8cd42e59b5" providerId="LiveId" clId="{8D83364F-1F14-BD4F-9243-090CB49EDD13}" dt="2022-06-28T02:13:58.945" v="40999" actId="20577"/>
        <pc:sldMkLst>
          <pc:docMk/>
          <pc:sldMk cId="3104855306" sldId="309"/>
        </pc:sldMkLst>
        <pc:spChg chg="mod">
          <ac:chgData name="松山 ファミリー" userId="9fadbf8cd42e59b5" providerId="LiveId" clId="{8D83364F-1F14-BD4F-9243-090CB49EDD13}" dt="2022-06-25T04:24:40.050" v="34791" actId="20577"/>
          <ac:spMkLst>
            <pc:docMk/>
            <pc:sldMk cId="3104855306" sldId="309"/>
            <ac:spMk id="2" creationId="{B0B7B5AA-F71E-5840-9739-A2938CFF51B2}"/>
          </ac:spMkLst>
        </pc:spChg>
        <pc:spChg chg="del">
          <ac:chgData name="松山 ファミリー" userId="9fadbf8cd42e59b5" providerId="LiveId" clId="{8D83364F-1F14-BD4F-9243-090CB49EDD13}" dt="2022-06-25T04:22:26.473" v="34757" actId="478"/>
          <ac:spMkLst>
            <pc:docMk/>
            <pc:sldMk cId="3104855306" sldId="309"/>
            <ac:spMk id="3" creationId="{47854A5A-58EE-7243-BF3A-5F9247FDAAA7}"/>
          </ac:spMkLst>
        </pc:spChg>
        <pc:spChg chg="add mod">
          <ac:chgData name="松山 ファミリー" userId="9fadbf8cd42e59b5" providerId="LiveId" clId="{8D83364F-1F14-BD4F-9243-090CB49EDD13}" dt="2022-06-28T02:08:38.936" v="40848" actId="20577"/>
          <ac:spMkLst>
            <pc:docMk/>
            <pc:sldMk cId="3104855306" sldId="309"/>
            <ac:spMk id="5" creationId="{03FF68BF-3811-4440-9A97-69E5BB8A457A}"/>
          </ac:spMkLst>
        </pc:spChg>
        <pc:spChg chg="add mod">
          <ac:chgData name="松山 ファミリー" userId="9fadbf8cd42e59b5" providerId="LiveId" clId="{8D83364F-1F14-BD4F-9243-090CB49EDD13}" dt="2022-06-27T09:24:31.373" v="38301"/>
          <ac:spMkLst>
            <pc:docMk/>
            <pc:sldMk cId="3104855306" sldId="309"/>
            <ac:spMk id="7" creationId="{7E8BDC1E-C1D6-D84B-81F6-2CF5864A9C06}"/>
          </ac:spMkLst>
        </pc:spChg>
        <pc:spChg chg="mod">
          <ac:chgData name="松山 ファミリー" userId="9fadbf8cd42e59b5" providerId="LiveId" clId="{8D83364F-1F14-BD4F-9243-090CB49EDD13}" dt="2022-06-25T06:03:25.543" v="35282" actId="20577"/>
          <ac:spMkLst>
            <pc:docMk/>
            <pc:sldMk cId="3104855306" sldId="309"/>
            <ac:spMk id="9" creationId="{981A1B9D-41C1-854A-B928-E7870FDF7C7A}"/>
          </ac:spMkLst>
        </pc:spChg>
        <pc:spChg chg="del">
          <ac:chgData name="松山 ファミリー" userId="9fadbf8cd42e59b5" providerId="LiveId" clId="{8D83364F-1F14-BD4F-9243-090CB49EDD13}" dt="2022-06-25T04:22:29.849" v="34758" actId="478"/>
          <ac:spMkLst>
            <pc:docMk/>
            <pc:sldMk cId="3104855306" sldId="309"/>
            <ac:spMk id="10" creationId="{73E82C85-B610-154D-A779-4149563B9D0B}"/>
          </ac:spMkLst>
        </pc:spChg>
        <pc:spChg chg="add mod">
          <ac:chgData name="松山 ファミリー" userId="9fadbf8cd42e59b5" providerId="LiveId" clId="{8D83364F-1F14-BD4F-9243-090CB49EDD13}" dt="2022-06-27T10:27:25.056" v="38861" actId="20577"/>
          <ac:spMkLst>
            <pc:docMk/>
            <pc:sldMk cId="3104855306" sldId="309"/>
            <ac:spMk id="12" creationId="{6AB4B87D-D19F-3948-8129-CF1A8FE33D5B}"/>
          </ac:spMkLst>
        </pc:spChg>
        <pc:spChg chg="mod">
          <ac:chgData name="松山 ファミリー" userId="9fadbf8cd42e59b5" providerId="LiveId" clId="{8D83364F-1F14-BD4F-9243-090CB49EDD13}" dt="2022-06-27T11:32:58.821" v="38952" actId="20577"/>
          <ac:spMkLst>
            <pc:docMk/>
            <pc:sldMk cId="3104855306" sldId="309"/>
            <ac:spMk id="15" creationId="{9295DE01-1B11-804D-84FA-3FFA00155EC9}"/>
          </ac:spMkLst>
        </pc:spChg>
        <pc:graphicFrameChg chg="mod modGraphic">
          <ac:chgData name="松山 ファミリー" userId="9fadbf8cd42e59b5" providerId="LiveId" clId="{8D83364F-1F14-BD4F-9243-090CB49EDD13}" dt="2022-06-27T11:08:01.435" v="38880"/>
          <ac:graphicFrameMkLst>
            <pc:docMk/>
            <pc:sldMk cId="3104855306" sldId="309"/>
            <ac:graphicFrameMk id="4" creationId="{09BBB046-1ED7-9E4C-B7E5-572E54859054}"/>
          </ac:graphicFrameMkLst>
        </pc:graphicFrameChg>
        <pc:picChg chg="add mod">
          <ac:chgData name="松山 ファミリー" userId="9fadbf8cd42e59b5" providerId="LiveId" clId="{8D83364F-1F14-BD4F-9243-090CB49EDD13}" dt="2022-06-25T04:30:23.826" v="34992" actId="1076"/>
          <ac:picMkLst>
            <pc:docMk/>
            <pc:sldMk cId="3104855306" sldId="309"/>
            <ac:picMk id="11" creationId="{1512E2F5-B4BE-5941-B3DB-D5E530833148}"/>
          </ac:picMkLst>
        </pc:picChg>
      </pc:sldChg>
      <pc:sldChg chg="addSp delSp modSp add mod modNotesTx">
        <pc:chgData name="松山 ファミリー" userId="9fadbf8cd42e59b5" providerId="LiveId" clId="{8D83364F-1F14-BD4F-9243-090CB49EDD13}" dt="2022-06-29T05:42:04.066" v="41973" actId="20577"/>
        <pc:sldMkLst>
          <pc:docMk/>
          <pc:sldMk cId="736751701" sldId="310"/>
        </pc:sldMkLst>
        <pc:spChg chg="mod">
          <ac:chgData name="松山 ファミリー" userId="9fadbf8cd42e59b5" providerId="LiveId" clId="{8D83364F-1F14-BD4F-9243-090CB49EDD13}" dt="2022-06-25T05:47:43.761" v="35102" actId="20577"/>
          <ac:spMkLst>
            <pc:docMk/>
            <pc:sldMk cId="736751701" sldId="310"/>
            <ac:spMk id="2" creationId="{B0B7B5AA-F71E-5840-9739-A2938CFF51B2}"/>
          </ac:spMkLst>
        </pc:spChg>
        <pc:spChg chg="del mod">
          <ac:chgData name="松山 ファミリー" userId="9fadbf8cd42e59b5" providerId="LiveId" clId="{8D83364F-1F14-BD4F-9243-090CB49EDD13}" dt="2022-06-27T04:12:05.957" v="36012" actId="478"/>
          <ac:spMkLst>
            <pc:docMk/>
            <pc:sldMk cId="736751701" sldId="310"/>
            <ac:spMk id="5" creationId="{03FF68BF-3811-4440-9A97-69E5BB8A457A}"/>
          </ac:spMkLst>
        </pc:spChg>
        <pc:spChg chg="mod">
          <ac:chgData name="松山 ファミリー" userId="9fadbf8cd42e59b5" providerId="LiveId" clId="{8D83364F-1F14-BD4F-9243-090CB49EDD13}" dt="2022-06-25T06:12:14.684" v="35513" actId="20577"/>
          <ac:spMkLst>
            <pc:docMk/>
            <pc:sldMk cId="736751701" sldId="310"/>
            <ac:spMk id="9" creationId="{981A1B9D-41C1-854A-B928-E7870FDF7C7A}"/>
          </ac:spMkLst>
        </pc:spChg>
        <pc:spChg chg="add mod">
          <ac:chgData name="松山 ファミリー" userId="9fadbf8cd42e59b5" providerId="LiveId" clId="{8D83364F-1F14-BD4F-9243-090CB49EDD13}" dt="2022-06-27T04:55:29.364" v="36635" actId="14100"/>
          <ac:spMkLst>
            <pc:docMk/>
            <pc:sldMk cId="736751701" sldId="310"/>
            <ac:spMk id="12" creationId="{3175C247-6E61-704E-A52C-FC9C1ADE0D08}"/>
          </ac:spMkLst>
        </pc:spChg>
        <pc:spChg chg="add mod">
          <ac:chgData name="松山 ファミリー" userId="9fadbf8cd42e59b5" providerId="LiveId" clId="{8D83364F-1F14-BD4F-9243-090CB49EDD13}" dt="2022-06-27T09:24:31.373" v="38301"/>
          <ac:spMkLst>
            <pc:docMk/>
            <pc:sldMk cId="736751701" sldId="310"/>
            <ac:spMk id="13" creationId="{FE0086CD-B4D1-D344-9F16-ECA391B4D006}"/>
          </ac:spMkLst>
        </pc:spChg>
        <pc:spChg chg="mod">
          <ac:chgData name="松山 ファミリー" userId="9fadbf8cd42e59b5" providerId="LiveId" clId="{8D83364F-1F14-BD4F-9243-090CB49EDD13}" dt="2022-06-29T05:40:17.017" v="41961" actId="20577"/>
          <ac:spMkLst>
            <pc:docMk/>
            <pc:sldMk cId="736751701" sldId="310"/>
            <ac:spMk id="15" creationId="{9295DE01-1B11-804D-84FA-3FFA00155EC9}"/>
          </ac:spMkLst>
        </pc:spChg>
        <pc:spChg chg="add mod">
          <ac:chgData name="松山 ファミリー" userId="9fadbf8cd42e59b5" providerId="LiveId" clId="{8D83364F-1F14-BD4F-9243-090CB49EDD13}" dt="2022-06-27T10:27:50.434" v="38866" actId="20577"/>
          <ac:spMkLst>
            <pc:docMk/>
            <pc:sldMk cId="736751701" sldId="310"/>
            <ac:spMk id="16" creationId="{B9CA8C60-E7BE-3144-A6C1-1A6781386B64}"/>
          </ac:spMkLst>
        </pc:spChg>
        <pc:graphicFrameChg chg="mod modGraphic">
          <ac:chgData name="松山 ファミリー" userId="9fadbf8cd42e59b5" providerId="LiveId" clId="{8D83364F-1F14-BD4F-9243-090CB49EDD13}" dt="2022-06-29T05:42:04.066" v="41973" actId="20577"/>
          <ac:graphicFrameMkLst>
            <pc:docMk/>
            <pc:sldMk cId="736751701" sldId="310"/>
            <ac:graphicFrameMk id="4" creationId="{09BBB046-1ED7-9E4C-B7E5-572E54859054}"/>
          </ac:graphicFrameMkLst>
        </pc:graphicFrameChg>
        <pc:picChg chg="del">
          <ac:chgData name="松山 ファミリー" userId="9fadbf8cd42e59b5" providerId="LiveId" clId="{8D83364F-1F14-BD4F-9243-090CB49EDD13}" dt="2022-06-25T05:48:21.129" v="35109" actId="478"/>
          <ac:picMkLst>
            <pc:docMk/>
            <pc:sldMk cId="736751701" sldId="310"/>
            <ac:picMk id="6" creationId="{85415616-EF1C-2C42-84D5-57E31817E7FA}"/>
          </ac:picMkLst>
        </pc:picChg>
        <pc:picChg chg="add mod">
          <ac:chgData name="松山 ファミリー" userId="9fadbf8cd42e59b5" providerId="LiveId" clId="{8D83364F-1F14-BD4F-9243-090CB49EDD13}" dt="2022-06-25T05:51:47.646" v="35124" actId="1076"/>
          <ac:picMkLst>
            <pc:docMk/>
            <pc:sldMk cId="736751701" sldId="310"/>
            <ac:picMk id="7" creationId="{C53170B5-8B0B-9243-A96C-8E12228A5029}"/>
          </ac:picMkLst>
        </pc:picChg>
        <pc:picChg chg="add mod">
          <ac:chgData name="松山 ファミリー" userId="9fadbf8cd42e59b5" providerId="LiveId" clId="{8D83364F-1F14-BD4F-9243-090CB49EDD13}" dt="2022-06-27T04:44:10.905" v="36442" actId="167"/>
          <ac:picMkLst>
            <pc:docMk/>
            <pc:sldMk cId="736751701" sldId="310"/>
            <ac:picMk id="10" creationId="{783D31CF-EE13-9341-8898-CBFDB5E4630A}"/>
          </ac:picMkLst>
        </pc:picChg>
        <pc:picChg chg="del">
          <ac:chgData name="松山 ファミリー" userId="9fadbf8cd42e59b5" providerId="LiveId" clId="{8D83364F-1F14-BD4F-9243-090CB49EDD13}" dt="2022-06-25T05:48:22.720" v="35110" actId="478"/>
          <ac:picMkLst>
            <pc:docMk/>
            <pc:sldMk cId="736751701" sldId="310"/>
            <ac:picMk id="11" creationId="{1512E2F5-B4BE-5941-B3DB-D5E530833148}"/>
          </ac:picMkLst>
        </pc:picChg>
      </pc:sldChg>
      <pc:sldChg chg="addSp delSp modSp add mod modNotesTx">
        <pc:chgData name="松山 ファミリー" userId="9fadbf8cd42e59b5" providerId="LiveId" clId="{8D83364F-1F14-BD4F-9243-090CB49EDD13}" dt="2022-06-28T02:33:16.817" v="41315" actId="20577"/>
        <pc:sldMkLst>
          <pc:docMk/>
          <pc:sldMk cId="1094324226" sldId="311"/>
        </pc:sldMkLst>
        <pc:spChg chg="mod">
          <ac:chgData name="松山 ファミリー" userId="9fadbf8cd42e59b5" providerId="LiveId" clId="{8D83364F-1F14-BD4F-9243-090CB49EDD13}" dt="2022-06-25T05:47:47.513" v="35104" actId="20577"/>
          <ac:spMkLst>
            <pc:docMk/>
            <pc:sldMk cId="1094324226" sldId="311"/>
            <ac:spMk id="2" creationId="{B0B7B5AA-F71E-5840-9739-A2938CFF51B2}"/>
          </ac:spMkLst>
        </pc:spChg>
        <pc:spChg chg="del mod">
          <ac:chgData name="松山 ファミリー" userId="9fadbf8cd42e59b5" providerId="LiveId" clId="{8D83364F-1F14-BD4F-9243-090CB49EDD13}" dt="2022-06-27T04:14:03.131" v="36017" actId="478"/>
          <ac:spMkLst>
            <pc:docMk/>
            <pc:sldMk cId="1094324226" sldId="311"/>
            <ac:spMk id="5" creationId="{03FF68BF-3811-4440-9A97-69E5BB8A457A}"/>
          </ac:spMkLst>
        </pc:spChg>
        <pc:spChg chg="mod">
          <ac:chgData name="松山 ファミリー" userId="9fadbf8cd42e59b5" providerId="LiveId" clId="{8D83364F-1F14-BD4F-9243-090CB49EDD13}" dt="2022-06-27T05:12:49.710" v="36851" actId="20577"/>
          <ac:spMkLst>
            <pc:docMk/>
            <pc:sldMk cId="1094324226" sldId="311"/>
            <ac:spMk id="9" creationId="{981A1B9D-41C1-854A-B928-E7870FDF7C7A}"/>
          </ac:spMkLst>
        </pc:spChg>
        <pc:spChg chg="add mod">
          <ac:chgData name="松山 ファミリー" userId="9fadbf8cd42e59b5" providerId="LiveId" clId="{8D83364F-1F14-BD4F-9243-090CB49EDD13}" dt="2022-06-27T09:24:31.373" v="38301"/>
          <ac:spMkLst>
            <pc:docMk/>
            <pc:sldMk cId="1094324226" sldId="311"/>
            <ac:spMk id="12" creationId="{9369BE25-40ED-3F43-BD01-B05EEC88BDB8}"/>
          </ac:spMkLst>
        </pc:spChg>
        <pc:spChg chg="add mod">
          <ac:chgData name="松山 ファミリー" userId="9fadbf8cd42e59b5" providerId="LiveId" clId="{8D83364F-1F14-BD4F-9243-090CB49EDD13}" dt="2022-06-27T10:28:00.860" v="38868"/>
          <ac:spMkLst>
            <pc:docMk/>
            <pc:sldMk cId="1094324226" sldId="311"/>
            <ac:spMk id="14" creationId="{E6A94F09-5DD3-1A4B-818F-D70D78FC504F}"/>
          </ac:spMkLst>
        </pc:spChg>
        <pc:spChg chg="mod">
          <ac:chgData name="松山 ファミリー" userId="9fadbf8cd42e59b5" providerId="LiveId" clId="{8D83364F-1F14-BD4F-9243-090CB49EDD13}" dt="2022-06-27T11:33:48.171" v="38996" actId="20577"/>
          <ac:spMkLst>
            <pc:docMk/>
            <pc:sldMk cId="1094324226" sldId="311"/>
            <ac:spMk id="15" creationId="{9295DE01-1B11-804D-84FA-3FFA00155EC9}"/>
          </ac:spMkLst>
        </pc:spChg>
        <pc:graphicFrameChg chg="mod modGraphic">
          <ac:chgData name="松山 ファミリー" userId="9fadbf8cd42e59b5" providerId="LiveId" clId="{8D83364F-1F14-BD4F-9243-090CB49EDD13}" dt="2022-06-27T10:28:06.141" v="38869" actId="20577"/>
          <ac:graphicFrameMkLst>
            <pc:docMk/>
            <pc:sldMk cId="1094324226" sldId="311"/>
            <ac:graphicFrameMk id="4" creationId="{09BBB046-1ED7-9E4C-B7E5-572E54859054}"/>
          </ac:graphicFrameMkLst>
        </pc:graphicFrameChg>
        <pc:picChg chg="del">
          <ac:chgData name="松山 ファミリー" userId="9fadbf8cd42e59b5" providerId="LiveId" clId="{8D83364F-1F14-BD4F-9243-090CB49EDD13}" dt="2022-06-25T05:48:25.856" v="35111" actId="478"/>
          <ac:picMkLst>
            <pc:docMk/>
            <pc:sldMk cId="1094324226" sldId="311"/>
            <ac:picMk id="6" creationId="{85415616-EF1C-2C42-84D5-57E31817E7FA}"/>
          </ac:picMkLst>
        </pc:picChg>
        <pc:picChg chg="add mod">
          <ac:chgData name="松山 ファミリー" userId="9fadbf8cd42e59b5" providerId="LiveId" clId="{8D83364F-1F14-BD4F-9243-090CB49EDD13}" dt="2022-06-25T06:06:17.088" v="35365" actId="14100"/>
          <ac:picMkLst>
            <pc:docMk/>
            <pc:sldMk cId="1094324226" sldId="311"/>
            <ac:picMk id="7" creationId="{E23EC519-589A-7B42-B644-4D30A4EC1231}"/>
          </ac:picMkLst>
        </pc:picChg>
        <pc:picChg chg="add mod">
          <ac:chgData name="松山 ファミリー" userId="9fadbf8cd42e59b5" providerId="LiveId" clId="{8D83364F-1F14-BD4F-9243-090CB49EDD13}" dt="2022-06-25T06:08:01.111" v="35384" actId="1076"/>
          <ac:picMkLst>
            <pc:docMk/>
            <pc:sldMk cId="1094324226" sldId="311"/>
            <ac:picMk id="10" creationId="{5A939386-D155-834C-A436-7F760CCE7E2C}"/>
          </ac:picMkLst>
        </pc:picChg>
        <pc:picChg chg="del">
          <ac:chgData name="松山 ファミリー" userId="9fadbf8cd42e59b5" providerId="LiveId" clId="{8D83364F-1F14-BD4F-9243-090CB49EDD13}" dt="2022-06-25T05:48:27" v="35112" actId="478"/>
          <ac:picMkLst>
            <pc:docMk/>
            <pc:sldMk cId="1094324226" sldId="311"/>
            <ac:picMk id="11" creationId="{1512E2F5-B4BE-5941-B3DB-D5E530833148}"/>
          </ac:picMkLst>
        </pc:picChg>
      </pc:sldChg>
      <pc:sldChg chg="addSp delSp modSp add mod modNotesTx">
        <pc:chgData name="松山 ファミリー" userId="9fadbf8cd42e59b5" providerId="LiveId" clId="{8D83364F-1F14-BD4F-9243-090CB49EDD13}" dt="2022-06-28T02:33:23.873" v="41316" actId="20577"/>
        <pc:sldMkLst>
          <pc:docMk/>
          <pc:sldMk cId="1033652333" sldId="312"/>
        </pc:sldMkLst>
        <pc:spChg chg="mod">
          <ac:chgData name="松山 ファミリー" userId="9fadbf8cd42e59b5" providerId="LiveId" clId="{8D83364F-1F14-BD4F-9243-090CB49EDD13}" dt="2022-06-25T05:47:51.112" v="35106" actId="20577"/>
          <ac:spMkLst>
            <pc:docMk/>
            <pc:sldMk cId="1033652333" sldId="312"/>
            <ac:spMk id="2" creationId="{B0B7B5AA-F71E-5840-9739-A2938CFF51B2}"/>
          </ac:spMkLst>
        </pc:spChg>
        <pc:spChg chg="del mod">
          <ac:chgData name="松山 ファミリー" userId="9fadbf8cd42e59b5" providerId="LiveId" clId="{8D83364F-1F14-BD4F-9243-090CB49EDD13}" dt="2022-06-27T05:31:18.109" v="36954" actId="478"/>
          <ac:spMkLst>
            <pc:docMk/>
            <pc:sldMk cId="1033652333" sldId="312"/>
            <ac:spMk id="5" creationId="{03FF68BF-3811-4440-9A97-69E5BB8A457A}"/>
          </ac:spMkLst>
        </pc:spChg>
        <pc:spChg chg="mod">
          <ac:chgData name="松山 ファミリー" userId="9fadbf8cd42e59b5" providerId="LiveId" clId="{8D83364F-1F14-BD4F-9243-090CB49EDD13}" dt="2022-06-27T05:31:37.052" v="36963" actId="20577"/>
          <ac:spMkLst>
            <pc:docMk/>
            <pc:sldMk cId="1033652333" sldId="312"/>
            <ac:spMk id="9" creationId="{981A1B9D-41C1-854A-B928-E7870FDF7C7A}"/>
          </ac:spMkLst>
        </pc:spChg>
        <pc:spChg chg="del mod">
          <ac:chgData name="松山 ファミリー" userId="9fadbf8cd42e59b5" providerId="LiveId" clId="{8D83364F-1F14-BD4F-9243-090CB49EDD13}" dt="2022-06-27T05:31:19.248" v="36955" actId="478"/>
          <ac:spMkLst>
            <pc:docMk/>
            <pc:sldMk cId="1033652333" sldId="312"/>
            <ac:spMk id="15" creationId="{9295DE01-1B11-804D-84FA-3FFA00155EC9}"/>
          </ac:spMkLst>
        </pc:spChg>
        <pc:spChg chg="add del mod">
          <ac:chgData name="松山 ファミリー" userId="9fadbf8cd42e59b5" providerId="LiveId" clId="{8D83364F-1F14-BD4F-9243-090CB49EDD13}" dt="2022-06-27T05:31:22.686" v="36956" actId="478"/>
          <ac:spMkLst>
            <pc:docMk/>
            <pc:sldMk cId="1033652333" sldId="312"/>
            <ac:spMk id="17" creationId="{502E04E6-C55C-784E-87D0-B0A7A4727262}"/>
          </ac:spMkLst>
        </pc:spChg>
        <pc:spChg chg="add del mod">
          <ac:chgData name="松山 ファミリー" userId="9fadbf8cd42e59b5" providerId="LiveId" clId="{8D83364F-1F14-BD4F-9243-090CB49EDD13}" dt="2022-06-27T05:31:16.569" v="36953"/>
          <ac:spMkLst>
            <pc:docMk/>
            <pc:sldMk cId="1033652333" sldId="312"/>
            <ac:spMk id="18" creationId="{EE751179-2BAF-8B47-BFF2-CBAF17B80C7C}"/>
          </ac:spMkLst>
        </pc:spChg>
        <pc:spChg chg="add del mod">
          <ac:chgData name="松山 ファミリー" userId="9fadbf8cd42e59b5" providerId="LiveId" clId="{8D83364F-1F14-BD4F-9243-090CB49EDD13}" dt="2022-06-27T05:31:16.569" v="36953"/>
          <ac:spMkLst>
            <pc:docMk/>
            <pc:sldMk cId="1033652333" sldId="312"/>
            <ac:spMk id="19" creationId="{C3273F6B-8FDB-414B-A1FF-9AD4A8BEDEA2}"/>
          </ac:spMkLst>
        </pc:spChg>
        <pc:spChg chg="add mod">
          <ac:chgData name="松山 ファミリー" userId="9fadbf8cd42e59b5" providerId="LiveId" clId="{8D83364F-1F14-BD4F-9243-090CB49EDD13}" dt="2022-06-27T11:33:39.757" v="38992" actId="20577"/>
          <ac:spMkLst>
            <pc:docMk/>
            <pc:sldMk cId="1033652333" sldId="312"/>
            <ac:spMk id="20" creationId="{54B6B490-631C-744A-95DA-C2FA646DA5B6}"/>
          </ac:spMkLst>
        </pc:spChg>
        <pc:spChg chg="add mod">
          <ac:chgData name="松山 ファミリー" userId="9fadbf8cd42e59b5" providerId="LiveId" clId="{8D83364F-1F14-BD4F-9243-090CB49EDD13}" dt="2022-06-27T05:31:23.903" v="36957"/>
          <ac:spMkLst>
            <pc:docMk/>
            <pc:sldMk cId="1033652333" sldId="312"/>
            <ac:spMk id="21" creationId="{1DE52F0C-7EE5-5041-8C1E-C037846CE6C3}"/>
          </ac:spMkLst>
        </pc:spChg>
        <pc:spChg chg="add mod">
          <ac:chgData name="松山 ファミリー" userId="9fadbf8cd42e59b5" providerId="LiveId" clId="{8D83364F-1F14-BD4F-9243-090CB49EDD13}" dt="2022-06-27T09:24:31.373" v="38301"/>
          <ac:spMkLst>
            <pc:docMk/>
            <pc:sldMk cId="1033652333" sldId="312"/>
            <ac:spMk id="22" creationId="{E3C2A76A-7DDB-144E-807B-023B6AF79C7C}"/>
          </ac:spMkLst>
        </pc:spChg>
        <pc:spChg chg="add mod">
          <ac:chgData name="松山 ファミリー" userId="9fadbf8cd42e59b5" providerId="LiveId" clId="{8D83364F-1F14-BD4F-9243-090CB49EDD13}" dt="2022-06-27T10:28:24.107" v="38872" actId="20577"/>
          <ac:spMkLst>
            <pc:docMk/>
            <pc:sldMk cId="1033652333" sldId="312"/>
            <ac:spMk id="23" creationId="{BF45E7B5-3101-744A-8AD5-0EBF332E6C9F}"/>
          </ac:spMkLst>
        </pc:spChg>
        <pc:graphicFrameChg chg="mod modGraphic">
          <ac:chgData name="松山 ファミリー" userId="9fadbf8cd42e59b5" providerId="LiveId" clId="{8D83364F-1F14-BD4F-9243-090CB49EDD13}" dt="2022-06-27T10:28:28.761" v="38873" actId="20577"/>
          <ac:graphicFrameMkLst>
            <pc:docMk/>
            <pc:sldMk cId="1033652333" sldId="312"/>
            <ac:graphicFrameMk id="4" creationId="{09BBB046-1ED7-9E4C-B7E5-572E54859054}"/>
          </ac:graphicFrameMkLst>
        </pc:graphicFrameChg>
        <pc:picChg chg="del">
          <ac:chgData name="松山 ファミリー" userId="9fadbf8cd42e59b5" providerId="LiveId" clId="{8D83364F-1F14-BD4F-9243-090CB49EDD13}" dt="2022-06-25T05:48:29.136" v="35113" actId="478"/>
          <ac:picMkLst>
            <pc:docMk/>
            <pc:sldMk cId="1033652333" sldId="312"/>
            <ac:picMk id="6" creationId="{85415616-EF1C-2C42-84D5-57E31817E7FA}"/>
          </ac:picMkLst>
        </pc:picChg>
        <pc:picChg chg="add del mod">
          <ac:chgData name="松山 ファミリー" userId="9fadbf8cd42e59b5" providerId="LiveId" clId="{8D83364F-1F14-BD4F-9243-090CB49EDD13}" dt="2022-06-25T06:09:25.438" v="35388" actId="478"/>
          <ac:picMkLst>
            <pc:docMk/>
            <pc:sldMk cId="1033652333" sldId="312"/>
            <ac:picMk id="7" creationId="{9938FA2C-B996-1A41-8B7D-1C525FC27DDC}"/>
          </ac:picMkLst>
        </pc:picChg>
        <pc:picChg chg="add del mod">
          <ac:chgData name="松山 ファミリー" userId="9fadbf8cd42e59b5" providerId="LiveId" clId="{8D83364F-1F14-BD4F-9243-090CB49EDD13}" dt="2022-06-25T06:09:23.928" v="35387" actId="478"/>
          <ac:picMkLst>
            <pc:docMk/>
            <pc:sldMk cId="1033652333" sldId="312"/>
            <ac:picMk id="10" creationId="{7DEB5579-0850-214D-8048-0A2F0333BA07}"/>
          </ac:picMkLst>
        </pc:picChg>
        <pc:picChg chg="del">
          <ac:chgData name="松山 ファミリー" userId="9fadbf8cd42e59b5" providerId="LiveId" clId="{8D83364F-1F14-BD4F-9243-090CB49EDD13}" dt="2022-06-25T05:48:30.255" v="35114" actId="478"/>
          <ac:picMkLst>
            <pc:docMk/>
            <pc:sldMk cId="1033652333" sldId="312"/>
            <ac:picMk id="11" creationId="{1512E2F5-B4BE-5941-B3DB-D5E530833148}"/>
          </ac:picMkLst>
        </pc:picChg>
        <pc:picChg chg="add mod">
          <ac:chgData name="松山 ファミリー" userId="9fadbf8cd42e59b5" providerId="LiveId" clId="{8D83364F-1F14-BD4F-9243-090CB49EDD13}" dt="2022-06-25T06:10:10.563" v="35399" actId="1076"/>
          <ac:picMkLst>
            <pc:docMk/>
            <pc:sldMk cId="1033652333" sldId="312"/>
            <ac:picMk id="13" creationId="{49B85CA1-4994-3F46-8405-2D39B0DBA9BF}"/>
          </ac:picMkLst>
        </pc:picChg>
        <pc:picChg chg="add mod">
          <ac:chgData name="松山 ファミリー" userId="9fadbf8cd42e59b5" providerId="LiveId" clId="{8D83364F-1F14-BD4F-9243-090CB49EDD13}" dt="2022-06-25T06:09:49.862" v="35397" actId="1076"/>
          <ac:picMkLst>
            <pc:docMk/>
            <pc:sldMk cId="1033652333" sldId="312"/>
            <ac:picMk id="16" creationId="{99E82EE0-72EB-0649-A27F-6C915B3D9BEC}"/>
          </ac:picMkLst>
        </pc:picChg>
      </pc:sldChg>
      <pc:sldChg chg="addSp delSp modSp add mod modNotesTx">
        <pc:chgData name="松山 ファミリー" userId="9fadbf8cd42e59b5" providerId="LiveId" clId="{8D83364F-1F14-BD4F-9243-090CB49EDD13}" dt="2022-07-03T05:53:02.375" v="46095" actId="14100"/>
        <pc:sldMkLst>
          <pc:docMk/>
          <pc:sldMk cId="3045543238" sldId="313"/>
        </pc:sldMkLst>
        <pc:spChg chg="mod">
          <ac:chgData name="松山 ファミリー" userId="9fadbf8cd42e59b5" providerId="LiveId" clId="{8D83364F-1F14-BD4F-9243-090CB49EDD13}" dt="2022-06-28T07:51:47.228" v="41781" actId="27636"/>
          <ac:spMkLst>
            <pc:docMk/>
            <pc:sldMk cId="3045543238" sldId="313"/>
            <ac:spMk id="2" creationId="{B0B7B5AA-F71E-5840-9739-A2938CFF51B2}"/>
          </ac:spMkLst>
        </pc:spChg>
        <pc:spChg chg="del mod">
          <ac:chgData name="松山 ファミリー" userId="9fadbf8cd42e59b5" providerId="LiveId" clId="{8D83364F-1F14-BD4F-9243-090CB49EDD13}" dt="2022-06-25T06:35:43.021" v="35646" actId="478"/>
          <ac:spMkLst>
            <pc:docMk/>
            <pc:sldMk cId="3045543238" sldId="313"/>
            <ac:spMk id="5" creationId="{5DA8DDA3-C7D2-1244-AD05-120FBBA04EB7}"/>
          </ac:spMkLst>
        </pc:spChg>
        <pc:spChg chg="add del mod">
          <ac:chgData name="松山 ファミリー" userId="9fadbf8cd42e59b5" providerId="LiveId" clId="{8D83364F-1F14-BD4F-9243-090CB49EDD13}" dt="2022-06-27T05:37:15.395" v="37055" actId="478"/>
          <ac:spMkLst>
            <pc:docMk/>
            <pc:sldMk cId="3045543238" sldId="313"/>
            <ac:spMk id="7" creationId="{342F7B63-FD93-034B-AECE-5E8BE553F6F3}"/>
          </ac:spMkLst>
        </pc:spChg>
        <pc:spChg chg="add mod">
          <ac:chgData name="松山 ファミリー" userId="9fadbf8cd42e59b5" providerId="LiveId" clId="{8D83364F-1F14-BD4F-9243-090CB49EDD13}" dt="2022-07-03T05:51:03.894" v="46015" actId="1076"/>
          <ac:spMkLst>
            <pc:docMk/>
            <pc:sldMk cId="3045543238" sldId="313"/>
            <ac:spMk id="8" creationId="{82F2C959-EE28-D441-A58A-E93169D0A8CA}"/>
          </ac:spMkLst>
        </pc:spChg>
        <pc:spChg chg="add mod">
          <ac:chgData name="松山 ファミリー" userId="9fadbf8cd42e59b5" providerId="LiveId" clId="{8D83364F-1F14-BD4F-9243-090CB49EDD13}" dt="2022-07-03T05:52:15.161" v="46089" actId="14100"/>
          <ac:spMkLst>
            <pc:docMk/>
            <pc:sldMk cId="3045543238" sldId="313"/>
            <ac:spMk id="9" creationId="{FB6EB704-6643-FB4F-AF30-CC7B73A49808}"/>
          </ac:spMkLst>
        </pc:spChg>
        <pc:spChg chg="add mod">
          <ac:chgData name="松山 ファミリー" userId="9fadbf8cd42e59b5" providerId="LiveId" clId="{8D83364F-1F14-BD4F-9243-090CB49EDD13}" dt="2022-06-27T09:24:31.373" v="38301"/>
          <ac:spMkLst>
            <pc:docMk/>
            <pc:sldMk cId="3045543238" sldId="313"/>
            <ac:spMk id="10" creationId="{5247A15E-57EA-964F-A91A-52480EEEA249}"/>
          </ac:spMkLst>
        </pc:spChg>
        <pc:picChg chg="del">
          <ac:chgData name="松山 ファミリー" userId="9fadbf8cd42e59b5" providerId="LiveId" clId="{8D83364F-1F14-BD4F-9243-090CB49EDD13}" dt="2022-06-25T06:16:05.481" v="35556" actId="478"/>
          <ac:picMkLst>
            <pc:docMk/>
            <pc:sldMk cId="3045543238" sldId="313"/>
            <ac:picMk id="4" creationId="{48D6ADE0-1991-2145-93D3-194C072475F1}"/>
          </ac:picMkLst>
        </pc:picChg>
        <pc:picChg chg="add mod">
          <ac:chgData name="松山 ファミリー" userId="9fadbf8cd42e59b5" providerId="LiveId" clId="{8D83364F-1F14-BD4F-9243-090CB49EDD13}" dt="2022-07-03T05:53:02.375" v="46095" actId="14100"/>
          <ac:picMkLst>
            <pc:docMk/>
            <pc:sldMk cId="3045543238" sldId="313"/>
            <ac:picMk id="6" creationId="{0B9BA0CF-308C-CD4C-B36B-4128E2151C35}"/>
          </ac:picMkLst>
        </pc:picChg>
      </pc:sldChg>
      <pc:sldChg chg="addSp modSp add ord">
        <pc:chgData name="松山 ファミリー" userId="9fadbf8cd42e59b5" providerId="LiveId" clId="{8D83364F-1F14-BD4F-9243-090CB49EDD13}" dt="2022-06-27T09:24:31.373" v="38301"/>
        <pc:sldMkLst>
          <pc:docMk/>
          <pc:sldMk cId="2321304026" sldId="314"/>
        </pc:sldMkLst>
        <pc:spChg chg="add mod">
          <ac:chgData name="松山 ファミリー" userId="9fadbf8cd42e59b5" providerId="LiveId" clId="{8D83364F-1F14-BD4F-9243-090CB49EDD13}" dt="2022-06-27T09:24:31.373" v="38301"/>
          <ac:spMkLst>
            <pc:docMk/>
            <pc:sldMk cId="2321304026" sldId="314"/>
            <ac:spMk id="3" creationId="{904286FB-64B7-BB45-93AD-EA3374D4EA3B}"/>
          </ac:spMkLst>
        </pc:spChg>
      </pc:sldChg>
      <pc:sldChg chg="addSp delSp modSp add mod modNotesTx">
        <pc:chgData name="松山 ファミリー" userId="9fadbf8cd42e59b5" providerId="LiveId" clId="{8D83364F-1F14-BD4F-9243-090CB49EDD13}" dt="2022-07-03T05:58:49.698" v="46301" actId="20577"/>
        <pc:sldMkLst>
          <pc:docMk/>
          <pc:sldMk cId="3958916502" sldId="315"/>
        </pc:sldMkLst>
        <pc:spChg chg="mod">
          <ac:chgData name="松山 ファミリー" userId="9fadbf8cd42e59b5" providerId="LiveId" clId="{8D83364F-1F14-BD4F-9243-090CB49EDD13}" dt="2022-06-28T07:51:30.408" v="41772" actId="20577"/>
          <ac:spMkLst>
            <pc:docMk/>
            <pc:sldMk cId="3958916502" sldId="315"/>
            <ac:spMk id="2" creationId="{B0B7B5AA-F71E-5840-9739-A2938CFF51B2}"/>
          </ac:spMkLst>
        </pc:spChg>
        <pc:spChg chg="del mod">
          <ac:chgData name="松山 ファミリー" userId="9fadbf8cd42e59b5" providerId="LiveId" clId="{8D83364F-1F14-BD4F-9243-090CB49EDD13}" dt="2022-06-28T02:37:24.667" v="41317" actId="478"/>
          <ac:spMkLst>
            <pc:docMk/>
            <pc:sldMk cId="3958916502" sldId="315"/>
            <ac:spMk id="5" creationId="{5DA8DDA3-C7D2-1244-AD05-120FBBA04EB7}"/>
          </ac:spMkLst>
        </pc:spChg>
        <pc:spChg chg="add mod">
          <ac:chgData name="松山 ファミリー" userId="9fadbf8cd42e59b5" providerId="LiveId" clId="{8D83364F-1F14-BD4F-9243-090CB49EDD13}" dt="2022-07-03T05:57:14.864" v="46254" actId="20577"/>
          <ac:spMkLst>
            <pc:docMk/>
            <pc:sldMk cId="3958916502" sldId="315"/>
            <ac:spMk id="7" creationId="{00A38389-1480-7645-9024-829FBEA35A32}"/>
          </ac:spMkLst>
        </pc:spChg>
        <pc:spChg chg="add mod">
          <ac:chgData name="松山 ファミリー" userId="9fadbf8cd42e59b5" providerId="LiveId" clId="{8D83364F-1F14-BD4F-9243-090CB49EDD13}" dt="2022-07-03T05:53:40.703" v="46116" actId="20577"/>
          <ac:spMkLst>
            <pc:docMk/>
            <pc:sldMk cId="3958916502" sldId="315"/>
            <ac:spMk id="8" creationId="{CD68CAF6-F1AE-B640-B436-B084D0DCBF71}"/>
          </ac:spMkLst>
        </pc:spChg>
        <pc:spChg chg="add mod">
          <ac:chgData name="松山 ファミリー" userId="9fadbf8cd42e59b5" providerId="LiveId" clId="{8D83364F-1F14-BD4F-9243-090CB49EDD13}" dt="2022-06-27T09:24:31.373" v="38301"/>
          <ac:spMkLst>
            <pc:docMk/>
            <pc:sldMk cId="3958916502" sldId="315"/>
            <ac:spMk id="9" creationId="{88BF9615-D695-2A4F-9837-FDD214C0EC51}"/>
          </ac:spMkLst>
        </pc:spChg>
        <pc:spChg chg="add del mod">
          <ac:chgData name="松山 ファミリー" userId="9fadbf8cd42e59b5" providerId="LiveId" clId="{8D83364F-1F14-BD4F-9243-090CB49EDD13}" dt="2022-07-03T03:50:47.738" v="45726" actId="478"/>
          <ac:spMkLst>
            <pc:docMk/>
            <pc:sldMk cId="3958916502" sldId="315"/>
            <ac:spMk id="10" creationId="{65A79A5A-5A12-9041-8675-1C285B42AEBA}"/>
          </ac:spMkLst>
        </pc:spChg>
        <pc:picChg chg="add mod">
          <ac:chgData name="松山 ファミリー" userId="9fadbf8cd42e59b5" providerId="LiveId" clId="{8D83364F-1F14-BD4F-9243-090CB49EDD13}" dt="2022-07-03T05:52:58.008" v="46094" actId="14100"/>
          <ac:picMkLst>
            <pc:docMk/>
            <pc:sldMk cId="3958916502" sldId="315"/>
            <ac:picMk id="4" creationId="{8C3AB0FC-8950-BE4D-8683-2E9C58B82E0A}"/>
          </ac:picMkLst>
        </pc:picChg>
        <pc:picChg chg="del">
          <ac:chgData name="松山 ファミリー" userId="9fadbf8cd42e59b5" providerId="LiveId" clId="{8D83364F-1F14-BD4F-9243-090CB49EDD13}" dt="2022-06-25T06:15:35.368" v="35543" actId="478"/>
          <ac:picMkLst>
            <pc:docMk/>
            <pc:sldMk cId="3958916502" sldId="315"/>
            <ac:picMk id="6" creationId="{7BD10332-9BEB-AB4E-B60B-DBABCFE4C29E}"/>
          </ac:picMkLst>
        </pc:picChg>
      </pc:sldChg>
      <pc:sldChg chg="addSp modSp add del mod modNotesTx">
        <pc:chgData name="松山 ファミリー" userId="9fadbf8cd42e59b5" providerId="LiveId" clId="{8D83364F-1F14-BD4F-9243-090CB49EDD13}" dt="2022-06-28T07:51:27.624" v="41770" actId="2696"/>
        <pc:sldMkLst>
          <pc:docMk/>
          <pc:sldMk cId="2060380795" sldId="316"/>
        </pc:sldMkLst>
        <pc:spChg chg="mod">
          <ac:chgData name="松山 ファミリー" userId="9fadbf8cd42e59b5" providerId="LiveId" clId="{8D83364F-1F14-BD4F-9243-090CB49EDD13}" dt="2022-06-25T06:15:17.340" v="35540" actId="20577"/>
          <ac:spMkLst>
            <pc:docMk/>
            <pc:sldMk cId="2060380795" sldId="316"/>
            <ac:spMk id="2" creationId="{B0B7B5AA-F71E-5840-9739-A2938CFF51B2}"/>
          </ac:spMkLst>
        </pc:spChg>
        <pc:spChg chg="add mod">
          <ac:chgData name="松山 ファミリー" userId="9fadbf8cd42e59b5" providerId="LiveId" clId="{8D83364F-1F14-BD4F-9243-090CB49EDD13}" dt="2022-06-27T09:24:31.373" v="38301"/>
          <ac:spMkLst>
            <pc:docMk/>
            <pc:sldMk cId="2060380795" sldId="316"/>
            <ac:spMk id="3" creationId="{0A9F363D-98F1-1D47-AE19-51A323D9FF39}"/>
          </ac:spMkLst>
        </pc:spChg>
        <pc:graphicFrameChg chg="modGraphic">
          <ac:chgData name="松山 ファミリー" userId="9fadbf8cd42e59b5" providerId="LiveId" clId="{8D83364F-1F14-BD4F-9243-090CB49EDD13}" dt="2022-06-27T16:14:32.939" v="40579" actId="2165"/>
          <ac:graphicFrameMkLst>
            <pc:docMk/>
            <pc:sldMk cId="2060380795" sldId="316"/>
            <ac:graphicFrameMk id="27" creationId="{74947387-7E81-8145-A6E0-8A946289DFB8}"/>
          </ac:graphicFrameMkLst>
        </pc:graphicFrameChg>
      </pc:sldChg>
      <pc:sldChg chg="addSp delSp modSp add mod ord modNotesTx">
        <pc:chgData name="松山 ファミリー" userId="9fadbf8cd42e59b5" providerId="LiveId" clId="{8D83364F-1F14-BD4F-9243-090CB49EDD13}" dt="2022-07-03T06:37:16.434" v="47008" actId="20578"/>
        <pc:sldMkLst>
          <pc:docMk/>
          <pc:sldMk cId="2964628996" sldId="317"/>
        </pc:sldMkLst>
        <pc:spChg chg="del">
          <ac:chgData name="松山 ファミリー" userId="9fadbf8cd42e59b5" providerId="LiveId" clId="{8D83364F-1F14-BD4F-9243-090CB49EDD13}" dt="2022-07-03T02:49:23.785" v="43536" actId="478"/>
          <ac:spMkLst>
            <pc:docMk/>
            <pc:sldMk cId="2964628996" sldId="317"/>
            <ac:spMk id="2" creationId="{D9FEF2F3-6348-2C4E-BA97-3FE3DDBF1714}"/>
          </ac:spMkLst>
        </pc:spChg>
        <pc:spChg chg="del mod">
          <ac:chgData name="松山 ファミリー" userId="9fadbf8cd42e59b5" providerId="LiveId" clId="{8D83364F-1F14-BD4F-9243-090CB49EDD13}" dt="2022-07-03T02:49:21.962" v="43535" actId="478"/>
          <ac:spMkLst>
            <pc:docMk/>
            <pc:sldMk cId="2964628996" sldId="317"/>
            <ac:spMk id="3" creationId="{9BDCF40F-7775-8B49-B357-9EEA49C65AE6}"/>
          </ac:spMkLst>
        </pc:spChg>
        <pc:spChg chg="add mod">
          <ac:chgData name="松山 ファミリー" userId="9fadbf8cd42e59b5" providerId="LiveId" clId="{8D83364F-1F14-BD4F-9243-090CB49EDD13}" dt="2022-06-27T09:24:31.373" v="38301"/>
          <ac:spMkLst>
            <pc:docMk/>
            <pc:sldMk cId="2964628996" sldId="317"/>
            <ac:spMk id="4" creationId="{E720F0F5-5596-6741-BDB1-32AC20D44807}"/>
          </ac:spMkLst>
        </pc:spChg>
        <pc:spChg chg="add mod">
          <ac:chgData name="松山 ファミリー" userId="9fadbf8cd42e59b5" providerId="LiveId" clId="{8D83364F-1F14-BD4F-9243-090CB49EDD13}" dt="2022-07-03T02:50:08.661" v="43560" actId="20577"/>
          <ac:spMkLst>
            <pc:docMk/>
            <pc:sldMk cId="2964628996" sldId="317"/>
            <ac:spMk id="5" creationId="{FA16E486-B142-D14C-9D4A-FDD1EDC0BB7E}"/>
          </ac:spMkLst>
        </pc:spChg>
        <pc:spChg chg="add mod">
          <ac:chgData name="松山 ファミリー" userId="9fadbf8cd42e59b5" providerId="LiveId" clId="{8D83364F-1F14-BD4F-9243-090CB49EDD13}" dt="2022-07-03T02:50:31.754" v="43596" actId="20577"/>
          <ac:spMkLst>
            <pc:docMk/>
            <pc:sldMk cId="2964628996" sldId="317"/>
            <ac:spMk id="9" creationId="{EF5433BD-6A73-A04C-96C7-3F70A5803082}"/>
          </ac:spMkLst>
        </pc:spChg>
        <pc:spChg chg="add mod">
          <ac:chgData name="松山 ファミリー" userId="9fadbf8cd42e59b5" providerId="LiveId" clId="{8D83364F-1F14-BD4F-9243-090CB49EDD13}" dt="2022-07-03T02:50:20.511" v="43573" actId="20577"/>
          <ac:spMkLst>
            <pc:docMk/>
            <pc:sldMk cId="2964628996" sldId="317"/>
            <ac:spMk id="10" creationId="{E8F826D0-C4AA-C445-A33A-55961DE58A04}"/>
          </ac:spMkLst>
        </pc:spChg>
        <pc:picChg chg="add mod">
          <ac:chgData name="松山 ファミリー" userId="9fadbf8cd42e59b5" providerId="LiveId" clId="{8D83364F-1F14-BD4F-9243-090CB49EDD13}" dt="2022-07-03T02:49:35.427" v="43541" actId="1076"/>
          <ac:picMkLst>
            <pc:docMk/>
            <pc:sldMk cId="2964628996" sldId="317"/>
            <ac:picMk id="1026" creationId="{65B351EF-2351-4643-BF59-AF9F991258F0}"/>
          </ac:picMkLst>
        </pc:picChg>
        <pc:picChg chg="add mod">
          <ac:chgData name="松山 ファミリー" userId="9fadbf8cd42e59b5" providerId="LiveId" clId="{8D83364F-1F14-BD4F-9243-090CB49EDD13}" dt="2022-07-03T02:49:50.041" v="43544" actId="1076"/>
          <ac:picMkLst>
            <pc:docMk/>
            <pc:sldMk cId="2964628996" sldId="317"/>
            <ac:picMk id="1028" creationId="{A30606BC-67D0-034C-B386-E18A78FBB0EE}"/>
          </ac:picMkLst>
        </pc:picChg>
        <pc:picChg chg="add mod">
          <ac:chgData name="松山 ファミリー" userId="9fadbf8cd42e59b5" providerId="LiveId" clId="{8D83364F-1F14-BD4F-9243-090CB49EDD13}" dt="2022-07-03T02:50:02.798" v="43548" actId="14100"/>
          <ac:picMkLst>
            <pc:docMk/>
            <pc:sldMk cId="2964628996" sldId="317"/>
            <ac:picMk id="1030" creationId="{198BF7F2-2B93-5E4D-8B73-E771BAAD1342}"/>
          </ac:picMkLst>
        </pc:picChg>
      </pc:sldChg>
      <pc:sldChg chg="addSp modSp add">
        <pc:chgData name="松山 ファミリー" userId="9fadbf8cd42e59b5" providerId="LiveId" clId="{8D83364F-1F14-BD4F-9243-090CB49EDD13}" dt="2022-06-27T09:24:31.373" v="38301"/>
        <pc:sldMkLst>
          <pc:docMk/>
          <pc:sldMk cId="3565281785" sldId="318"/>
        </pc:sldMkLst>
        <pc:spChg chg="add mod">
          <ac:chgData name="松山 ファミリー" userId="9fadbf8cd42e59b5" providerId="LiveId" clId="{8D83364F-1F14-BD4F-9243-090CB49EDD13}" dt="2022-06-27T09:24:31.373" v="38301"/>
          <ac:spMkLst>
            <pc:docMk/>
            <pc:sldMk cId="3565281785" sldId="318"/>
            <ac:spMk id="4" creationId="{A589A8AB-D796-3D42-8546-D0F793216301}"/>
          </ac:spMkLst>
        </pc:spChg>
      </pc:sldChg>
      <pc:sldChg chg="addSp modSp add mod">
        <pc:chgData name="松山 ファミリー" userId="9fadbf8cd42e59b5" providerId="LiveId" clId="{8D83364F-1F14-BD4F-9243-090CB49EDD13}" dt="2022-06-27T09:24:31.373" v="38301"/>
        <pc:sldMkLst>
          <pc:docMk/>
          <pc:sldMk cId="2855984225" sldId="319"/>
        </pc:sldMkLst>
        <pc:spChg chg="mod">
          <ac:chgData name="松山 ファミリー" userId="9fadbf8cd42e59b5" providerId="LiveId" clId="{8D83364F-1F14-BD4F-9243-090CB49EDD13}" dt="2022-06-25T06:17:36.642" v="35627" actId="1076"/>
          <ac:spMkLst>
            <pc:docMk/>
            <pc:sldMk cId="2855984225" sldId="319"/>
            <ac:spMk id="2" creationId="{D9FEF2F3-6348-2C4E-BA97-3FE3DDBF1714}"/>
          </ac:spMkLst>
        </pc:spChg>
        <pc:spChg chg="add mod">
          <ac:chgData name="松山 ファミリー" userId="9fadbf8cd42e59b5" providerId="LiveId" clId="{8D83364F-1F14-BD4F-9243-090CB49EDD13}" dt="2022-06-27T09:24:31.373" v="38301"/>
          <ac:spMkLst>
            <pc:docMk/>
            <pc:sldMk cId="2855984225" sldId="319"/>
            <ac:spMk id="4" creationId="{A9CDE3FB-3588-8849-AC99-1F6075BE5250}"/>
          </ac:spMkLst>
        </pc:spChg>
      </pc:sldChg>
      <pc:sldChg chg="new del">
        <pc:chgData name="松山 ファミリー" userId="9fadbf8cd42e59b5" providerId="LiveId" clId="{8D83364F-1F14-BD4F-9243-090CB49EDD13}" dt="2022-06-26T02:22:58.457" v="35702" actId="2696"/>
        <pc:sldMkLst>
          <pc:docMk/>
          <pc:sldMk cId="712285099" sldId="320"/>
        </pc:sldMkLst>
      </pc:sldChg>
      <pc:sldChg chg="addSp delSp modSp add mod modNotesTx">
        <pc:chgData name="松山 ファミリー" userId="9fadbf8cd42e59b5" providerId="LiveId" clId="{8D83364F-1F14-BD4F-9243-090CB49EDD13}" dt="2022-06-30T01:27:48.712" v="42756" actId="20577"/>
        <pc:sldMkLst>
          <pc:docMk/>
          <pc:sldMk cId="3159812305" sldId="320"/>
        </pc:sldMkLst>
        <pc:spChg chg="del">
          <ac:chgData name="松山 ファミリー" userId="9fadbf8cd42e59b5" providerId="LiveId" clId="{8D83364F-1F14-BD4F-9243-090CB49EDD13}" dt="2022-06-30T01:09:41.324" v="42096" actId="478"/>
          <ac:spMkLst>
            <pc:docMk/>
            <pc:sldMk cId="3159812305" sldId="320"/>
            <ac:spMk id="3" creationId="{D0A05B65-B224-9445-AEAD-152B26A126CD}"/>
          </ac:spMkLst>
        </pc:spChg>
        <pc:spChg chg="del">
          <ac:chgData name="松山 ファミリー" userId="9fadbf8cd42e59b5" providerId="LiveId" clId="{8D83364F-1F14-BD4F-9243-090CB49EDD13}" dt="2022-06-30T01:09:46.586" v="42099" actId="478"/>
          <ac:spMkLst>
            <pc:docMk/>
            <pc:sldMk cId="3159812305" sldId="320"/>
            <ac:spMk id="4" creationId="{A163FE81-BDC7-4F41-8E4E-3075C335352C}"/>
          </ac:spMkLst>
        </pc:spChg>
        <pc:spChg chg="add del mod">
          <ac:chgData name="松山 ファミリー" userId="9fadbf8cd42e59b5" providerId="LiveId" clId="{8D83364F-1F14-BD4F-9243-090CB49EDD13}" dt="2022-06-30T01:09:43.802" v="42097" actId="478"/>
          <ac:spMkLst>
            <pc:docMk/>
            <pc:sldMk cId="3159812305" sldId="320"/>
            <ac:spMk id="7" creationId="{FB5BC9F5-ADF2-CE40-8910-A741281ABF39}"/>
          </ac:spMkLst>
        </pc:spChg>
        <pc:spChg chg="mod">
          <ac:chgData name="松山 ファミリー" userId="9fadbf8cd42e59b5" providerId="LiveId" clId="{8D83364F-1F14-BD4F-9243-090CB49EDD13}" dt="2022-06-30T01:09:59.882" v="42100"/>
          <ac:spMkLst>
            <pc:docMk/>
            <pc:sldMk cId="3159812305" sldId="320"/>
            <ac:spMk id="10" creationId="{B543D7F1-5A23-E14A-9135-B8A78859615E}"/>
          </ac:spMkLst>
        </pc:spChg>
        <pc:spChg chg="mod">
          <ac:chgData name="松山 ファミリー" userId="9fadbf8cd42e59b5" providerId="LiveId" clId="{8D83364F-1F14-BD4F-9243-090CB49EDD13}" dt="2022-06-30T01:09:59.882" v="42100"/>
          <ac:spMkLst>
            <pc:docMk/>
            <pc:sldMk cId="3159812305" sldId="320"/>
            <ac:spMk id="11" creationId="{BAF0D6B7-D8FA-344C-B05E-781208B8A998}"/>
          </ac:spMkLst>
        </pc:spChg>
        <pc:spChg chg="add del mod">
          <ac:chgData name="松山 ファミリー" userId="9fadbf8cd42e59b5" providerId="LiveId" clId="{8D83364F-1F14-BD4F-9243-090CB49EDD13}" dt="2022-06-30T01:17:02.897" v="42279" actId="478"/>
          <ac:spMkLst>
            <pc:docMk/>
            <pc:sldMk cId="3159812305" sldId="320"/>
            <ac:spMk id="12" creationId="{15954895-6D19-E847-9C9D-88ACA21F07A6}"/>
          </ac:spMkLst>
        </pc:spChg>
        <pc:spChg chg="add mod">
          <ac:chgData name="松山 ファミリー" userId="9fadbf8cd42e59b5" providerId="LiveId" clId="{8D83364F-1F14-BD4F-9243-090CB49EDD13}" dt="2022-06-30T01:17:36.892" v="42284" actId="1076"/>
          <ac:spMkLst>
            <pc:docMk/>
            <pc:sldMk cId="3159812305" sldId="320"/>
            <ac:spMk id="13" creationId="{0F2011DE-7132-5147-9AA7-FA6E1D4DAA0C}"/>
          </ac:spMkLst>
        </pc:spChg>
        <pc:spChg chg="add mod">
          <ac:chgData name="松山 ファミリー" userId="9fadbf8cd42e59b5" providerId="LiveId" clId="{8D83364F-1F14-BD4F-9243-090CB49EDD13}" dt="2022-06-30T01:17:36.892" v="42284" actId="1076"/>
          <ac:spMkLst>
            <pc:docMk/>
            <pc:sldMk cId="3159812305" sldId="320"/>
            <ac:spMk id="14" creationId="{56B088C8-7A3A-364A-A38B-1F2E2E164176}"/>
          </ac:spMkLst>
        </pc:spChg>
        <pc:spChg chg="add mod">
          <ac:chgData name="松山 ファミリー" userId="9fadbf8cd42e59b5" providerId="LiveId" clId="{8D83364F-1F14-BD4F-9243-090CB49EDD13}" dt="2022-06-30T01:17:36.892" v="42284" actId="1076"/>
          <ac:spMkLst>
            <pc:docMk/>
            <pc:sldMk cId="3159812305" sldId="320"/>
            <ac:spMk id="15" creationId="{17A97558-E09D-1C47-870F-A742C7764188}"/>
          </ac:spMkLst>
        </pc:spChg>
        <pc:spChg chg="add mod">
          <ac:chgData name="松山 ファミリー" userId="9fadbf8cd42e59b5" providerId="LiveId" clId="{8D83364F-1F14-BD4F-9243-090CB49EDD13}" dt="2022-06-30T01:17:36.892" v="42284" actId="1076"/>
          <ac:spMkLst>
            <pc:docMk/>
            <pc:sldMk cId="3159812305" sldId="320"/>
            <ac:spMk id="17" creationId="{E1065E99-33C5-DB4C-B73F-D3188B4C8A7A}"/>
          </ac:spMkLst>
        </pc:spChg>
        <pc:spChg chg="add mod">
          <ac:chgData name="松山 ファミリー" userId="9fadbf8cd42e59b5" providerId="LiveId" clId="{8D83364F-1F14-BD4F-9243-090CB49EDD13}" dt="2022-06-30T01:17:36.892" v="42284" actId="1076"/>
          <ac:spMkLst>
            <pc:docMk/>
            <pc:sldMk cId="3159812305" sldId="320"/>
            <ac:spMk id="18" creationId="{23D2EEB7-C6E7-6543-9076-4E40448D6388}"/>
          </ac:spMkLst>
        </pc:spChg>
        <pc:spChg chg="add mod">
          <ac:chgData name="松山 ファミリー" userId="9fadbf8cd42e59b5" providerId="LiveId" clId="{8D83364F-1F14-BD4F-9243-090CB49EDD13}" dt="2022-06-30T01:17:36.892" v="42284" actId="1076"/>
          <ac:spMkLst>
            <pc:docMk/>
            <pc:sldMk cId="3159812305" sldId="320"/>
            <ac:spMk id="20" creationId="{B6B1AC6B-61D4-A841-A878-C1E8F3B61567}"/>
          </ac:spMkLst>
        </pc:spChg>
        <pc:spChg chg="add mod">
          <ac:chgData name="松山 ファミリー" userId="9fadbf8cd42e59b5" providerId="LiveId" clId="{8D83364F-1F14-BD4F-9243-090CB49EDD13}" dt="2022-06-30T01:17:36.892" v="42284" actId="1076"/>
          <ac:spMkLst>
            <pc:docMk/>
            <pc:sldMk cId="3159812305" sldId="320"/>
            <ac:spMk id="21" creationId="{D335A439-4D9F-824D-8457-6044F9523622}"/>
          </ac:spMkLst>
        </pc:spChg>
        <pc:spChg chg="add mod">
          <ac:chgData name="松山 ファミリー" userId="9fadbf8cd42e59b5" providerId="LiveId" clId="{8D83364F-1F14-BD4F-9243-090CB49EDD13}" dt="2022-06-30T01:17:36.892" v="42284" actId="1076"/>
          <ac:spMkLst>
            <pc:docMk/>
            <pc:sldMk cId="3159812305" sldId="320"/>
            <ac:spMk id="22" creationId="{F6A4DEBE-A366-E844-AF7B-7293254AC6A9}"/>
          </ac:spMkLst>
        </pc:spChg>
        <pc:spChg chg="add del mod">
          <ac:chgData name="松山 ファミリー" userId="9fadbf8cd42e59b5" providerId="LiveId" clId="{8D83364F-1F14-BD4F-9243-090CB49EDD13}" dt="2022-06-30T01:22:08.866" v="42407" actId="478"/>
          <ac:spMkLst>
            <pc:docMk/>
            <pc:sldMk cId="3159812305" sldId="320"/>
            <ac:spMk id="23" creationId="{4D6CC8EB-9843-0B48-B054-B026644955DF}"/>
          </ac:spMkLst>
        </pc:spChg>
        <pc:spChg chg="add del mod">
          <ac:chgData name="松山 ファミリー" userId="9fadbf8cd42e59b5" providerId="LiveId" clId="{8D83364F-1F14-BD4F-9243-090CB49EDD13}" dt="2022-06-30T01:18:13.098" v="42289" actId="478"/>
          <ac:spMkLst>
            <pc:docMk/>
            <pc:sldMk cId="3159812305" sldId="320"/>
            <ac:spMk id="24" creationId="{05C099F6-5186-3D44-9CED-7C32C4505DFA}"/>
          </ac:spMkLst>
        </pc:spChg>
        <pc:spChg chg="add mod">
          <ac:chgData name="松山 ファミリー" userId="9fadbf8cd42e59b5" providerId="LiveId" clId="{8D83364F-1F14-BD4F-9243-090CB49EDD13}" dt="2022-06-30T01:21:52.640" v="42400" actId="1076"/>
          <ac:spMkLst>
            <pc:docMk/>
            <pc:sldMk cId="3159812305" sldId="320"/>
            <ac:spMk id="25" creationId="{788707B8-C6A9-AB4B-B85C-2C5144D0859C}"/>
          </ac:spMkLst>
        </pc:spChg>
        <pc:grpChg chg="add del mod">
          <ac:chgData name="松山 ファミリー" userId="9fadbf8cd42e59b5" providerId="LiveId" clId="{8D83364F-1F14-BD4F-9243-090CB49EDD13}" dt="2022-06-30T01:17:07.828" v="42280" actId="478"/>
          <ac:grpSpMkLst>
            <pc:docMk/>
            <pc:sldMk cId="3159812305" sldId="320"/>
            <ac:grpSpMk id="9" creationId="{018C9DE5-FDD4-B548-B8EA-39D20003656F}"/>
          </ac:grpSpMkLst>
        </pc:grpChg>
        <pc:grpChg chg="add mod">
          <ac:chgData name="松山 ファミリー" userId="9fadbf8cd42e59b5" providerId="LiveId" clId="{8D83364F-1F14-BD4F-9243-090CB49EDD13}" dt="2022-06-30T01:17:36.892" v="42284" actId="1076"/>
          <ac:grpSpMkLst>
            <pc:docMk/>
            <pc:sldMk cId="3159812305" sldId="320"/>
            <ac:grpSpMk id="16" creationId="{E7E9FAC2-51FF-EC47-AB76-643E42F51E71}"/>
          </ac:grpSpMkLst>
        </pc:grpChg>
        <pc:grpChg chg="add mod">
          <ac:chgData name="松山 ファミリー" userId="9fadbf8cd42e59b5" providerId="LiveId" clId="{8D83364F-1F14-BD4F-9243-090CB49EDD13}" dt="2022-06-30T01:17:36.892" v="42284" actId="1076"/>
          <ac:grpSpMkLst>
            <pc:docMk/>
            <pc:sldMk cId="3159812305" sldId="320"/>
            <ac:grpSpMk id="19" creationId="{21165C84-9947-C144-9C72-A7365C48B2F5}"/>
          </ac:grpSpMkLst>
        </pc:grpChg>
        <pc:picChg chg="add mod">
          <ac:chgData name="松山 ファミリー" userId="9fadbf8cd42e59b5" providerId="LiveId" clId="{8D83364F-1F14-BD4F-9243-090CB49EDD13}" dt="2022-06-30T01:17:36.892" v="42284" actId="1076"/>
          <ac:picMkLst>
            <pc:docMk/>
            <pc:sldMk cId="3159812305" sldId="320"/>
            <ac:picMk id="8" creationId="{EAC222CD-92C2-644A-A4E8-27D5151C6F2E}"/>
          </ac:picMkLst>
        </pc:picChg>
        <pc:picChg chg="del">
          <ac:chgData name="松山 ファミリー" userId="9fadbf8cd42e59b5" providerId="LiveId" clId="{8D83364F-1F14-BD4F-9243-090CB49EDD13}" dt="2022-06-30T01:09:44.673" v="42098" actId="478"/>
          <ac:picMkLst>
            <pc:docMk/>
            <pc:sldMk cId="3159812305" sldId="320"/>
            <ac:picMk id="1026" creationId="{0BB7BB11-4C55-3F4C-AC88-4E8B7D967940}"/>
          </ac:picMkLst>
        </pc:picChg>
        <pc:picChg chg="add mod">
          <ac:chgData name="松山 ファミリー" userId="9fadbf8cd42e59b5" providerId="LiveId" clId="{8D83364F-1F14-BD4F-9243-090CB49EDD13}" dt="2022-06-30T01:17:36.892" v="42284" actId="1076"/>
          <ac:picMkLst>
            <pc:docMk/>
            <pc:sldMk cId="3159812305" sldId="320"/>
            <ac:picMk id="1028" creationId="{82880EEA-7C45-F34B-99D0-FC0B5C42BFE8}"/>
          </ac:picMkLst>
        </pc:picChg>
      </pc:sldChg>
    </pc:docChg>
  </pc:docChgLst>
  <pc:docChgLst>
    <pc:chgData name="松山 ファミリー" userId="9fadbf8cd42e59b5" providerId="LiveId" clId="{580DA69E-0A6F-F04B-B4BD-0E74433F3C41}"/>
    <pc:docChg chg="undo redo custSel addSld delSld modSld sldOrd">
      <pc:chgData name="松山 ファミリー" userId="9fadbf8cd42e59b5" providerId="LiveId" clId="{580DA69E-0A6F-F04B-B4BD-0E74433F3C41}" dt="2022-09-26T16:15:57.658" v="6229" actId="14100"/>
      <pc:docMkLst>
        <pc:docMk/>
      </pc:docMkLst>
      <pc:sldChg chg="delSp modSp mod modNotesTx">
        <pc:chgData name="松山 ファミリー" userId="9fadbf8cd42e59b5" providerId="LiveId" clId="{580DA69E-0A6F-F04B-B4BD-0E74433F3C41}" dt="2022-09-26T05:23:58.680" v="3725" actId="20577"/>
        <pc:sldMkLst>
          <pc:docMk/>
          <pc:sldMk cId="3350306855" sldId="256"/>
        </pc:sldMkLst>
        <pc:spChg chg="del">
          <ac:chgData name="松山 ファミリー" userId="9fadbf8cd42e59b5" providerId="LiveId" clId="{580DA69E-0A6F-F04B-B4BD-0E74433F3C41}" dt="2022-09-20T08:32:50.595" v="580" actId="478"/>
          <ac:spMkLst>
            <pc:docMk/>
            <pc:sldMk cId="3350306855" sldId="256"/>
            <ac:spMk id="5" creationId="{4B58ED3B-D3CA-5A40-AACC-B97FB9E2784B}"/>
          </ac:spMkLst>
        </pc:spChg>
        <pc:spChg chg="mod">
          <ac:chgData name="松山 ファミリー" userId="9fadbf8cd42e59b5" providerId="LiveId" clId="{580DA69E-0A6F-F04B-B4BD-0E74433F3C41}" dt="2022-09-26T05:23:58.680" v="3725" actId="20577"/>
          <ac:spMkLst>
            <pc:docMk/>
            <pc:sldMk cId="3350306855" sldId="256"/>
            <ac:spMk id="10" creationId="{D940A54F-A160-290F-94C7-91EE79FA6FD2}"/>
          </ac:spMkLst>
        </pc:spChg>
      </pc:sldChg>
      <pc:sldChg chg="addSp delSp modSp mod ord modShow modNotesTx">
        <pc:chgData name="松山 ファミリー" userId="9fadbf8cd42e59b5" providerId="LiveId" clId="{580DA69E-0A6F-F04B-B4BD-0E74433F3C41}" dt="2022-09-26T05:33:43.143" v="3972" actId="729"/>
        <pc:sldMkLst>
          <pc:docMk/>
          <pc:sldMk cId="834169117" sldId="257"/>
        </pc:sldMkLst>
        <pc:spChg chg="mod">
          <ac:chgData name="松山 ファミリー" userId="9fadbf8cd42e59b5" providerId="LiveId" clId="{580DA69E-0A6F-F04B-B4BD-0E74433F3C41}" dt="2022-09-20T08:38:58.455" v="658" actId="1076"/>
          <ac:spMkLst>
            <pc:docMk/>
            <pc:sldMk cId="834169117" sldId="257"/>
            <ac:spMk id="4" creationId="{C8016B18-539A-A648-BE31-1363A2143D1E}"/>
          </ac:spMkLst>
        </pc:spChg>
        <pc:spChg chg="del">
          <ac:chgData name="松山 ファミリー" userId="9fadbf8cd42e59b5" providerId="LiveId" clId="{580DA69E-0A6F-F04B-B4BD-0E74433F3C41}" dt="2022-09-20T08:06:37.368" v="138" actId="478"/>
          <ac:spMkLst>
            <pc:docMk/>
            <pc:sldMk cId="834169117" sldId="257"/>
            <ac:spMk id="5" creationId="{EA25771F-0CAB-A14D-95DE-6E378B42F863}"/>
          </ac:spMkLst>
        </pc:spChg>
        <pc:spChg chg="mod">
          <ac:chgData name="松山 ファミリー" userId="9fadbf8cd42e59b5" providerId="LiveId" clId="{580DA69E-0A6F-F04B-B4BD-0E74433F3C41}" dt="2022-09-20T12:23:48.530" v="3170" actId="122"/>
          <ac:spMkLst>
            <pc:docMk/>
            <pc:sldMk cId="834169117" sldId="257"/>
            <ac:spMk id="6" creationId="{F8E17BC0-5E19-3541-B87F-C625A6F8753F}"/>
          </ac:spMkLst>
        </pc:spChg>
        <pc:spChg chg="add mod">
          <ac:chgData name="松山 ファミリー" userId="9fadbf8cd42e59b5" providerId="LiveId" clId="{580DA69E-0A6F-F04B-B4BD-0E74433F3C41}" dt="2022-09-20T08:38:20.994" v="657" actId="1076"/>
          <ac:spMkLst>
            <pc:docMk/>
            <pc:sldMk cId="834169117" sldId="257"/>
            <ac:spMk id="7" creationId="{68D5F3B4-FD24-560B-C1D4-F9DCABD6D475}"/>
          </ac:spMkLst>
        </pc:spChg>
      </pc:sldChg>
      <pc:sldChg chg="addSp delSp modSp mod ord modNotesTx">
        <pc:chgData name="松山 ファミリー" userId="9fadbf8cd42e59b5" providerId="LiveId" clId="{580DA69E-0A6F-F04B-B4BD-0E74433F3C41}" dt="2022-09-20T12:21:20.731" v="3123" actId="20577"/>
        <pc:sldMkLst>
          <pc:docMk/>
          <pc:sldMk cId="3802312725" sldId="259"/>
        </pc:sldMkLst>
        <pc:spChg chg="mod">
          <ac:chgData name="松山 ファミリー" userId="9fadbf8cd42e59b5" providerId="LiveId" clId="{580DA69E-0A6F-F04B-B4BD-0E74433F3C41}" dt="2022-09-20T12:21:20.731" v="3123" actId="20577"/>
          <ac:spMkLst>
            <pc:docMk/>
            <pc:sldMk cId="3802312725" sldId="259"/>
            <ac:spMk id="2" creationId="{A70EEDFD-5E99-B94B-828C-85614590A8DB}"/>
          </ac:spMkLst>
        </pc:spChg>
        <pc:spChg chg="mod">
          <ac:chgData name="松山 ファミリー" userId="9fadbf8cd42e59b5" providerId="LiveId" clId="{580DA69E-0A6F-F04B-B4BD-0E74433F3C41}" dt="2022-09-20T08:42:13.753" v="715" actId="20577"/>
          <ac:spMkLst>
            <pc:docMk/>
            <pc:sldMk cId="3802312725" sldId="259"/>
            <ac:spMk id="3" creationId="{D0A05B65-B224-9445-AEAD-152B26A126CD}"/>
          </ac:spMkLst>
        </pc:spChg>
        <pc:spChg chg="mod">
          <ac:chgData name="松山 ファミリー" userId="9fadbf8cd42e59b5" providerId="LiveId" clId="{580DA69E-0A6F-F04B-B4BD-0E74433F3C41}" dt="2022-09-20T10:11:48.680" v="977" actId="20577"/>
          <ac:spMkLst>
            <pc:docMk/>
            <pc:sldMk cId="3802312725" sldId="259"/>
            <ac:spMk id="4" creationId="{A163FE81-BDC7-4F41-8E4E-3075C335352C}"/>
          </ac:spMkLst>
        </pc:spChg>
        <pc:spChg chg="add mod">
          <ac:chgData name="松山 ファミリー" userId="9fadbf8cd42e59b5" providerId="LiveId" clId="{580DA69E-0A6F-F04B-B4BD-0E74433F3C41}" dt="2022-09-20T10:12:13.007" v="980" actId="14100"/>
          <ac:spMkLst>
            <pc:docMk/>
            <pc:sldMk cId="3802312725" sldId="259"/>
            <ac:spMk id="8" creationId="{D7324A8B-3747-0767-D5FD-E284601E6BBC}"/>
          </ac:spMkLst>
        </pc:spChg>
        <pc:spChg chg="add mod">
          <ac:chgData name="松山 ファミリー" userId="9fadbf8cd42e59b5" providerId="LiveId" clId="{580DA69E-0A6F-F04B-B4BD-0E74433F3C41}" dt="2022-09-20T10:08:56.914" v="894" actId="207"/>
          <ac:spMkLst>
            <pc:docMk/>
            <pc:sldMk cId="3802312725" sldId="259"/>
            <ac:spMk id="9" creationId="{D7E95E3D-A6A9-D0FB-CE45-BCBFDD5B429F}"/>
          </ac:spMkLst>
        </pc:spChg>
        <pc:spChg chg="add del mod">
          <ac:chgData name="松山 ファミリー" userId="9fadbf8cd42e59b5" providerId="LiveId" clId="{580DA69E-0A6F-F04B-B4BD-0E74433F3C41}" dt="2022-09-20T10:09:50.938" v="905"/>
          <ac:spMkLst>
            <pc:docMk/>
            <pc:sldMk cId="3802312725" sldId="259"/>
            <ac:spMk id="10" creationId="{7746D11F-F5C3-0BCC-00F8-DFDD9FB6616F}"/>
          </ac:spMkLst>
        </pc:spChg>
        <pc:picChg chg="add del mod">
          <ac:chgData name="松山 ファミリー" userId="9fadbf8cd42e59b5" providerId="LiveId" clId="{580DA69E-0A6F-F04B-B4BD-0E74433F3C41}" dt="2022-09-20T10:09:43.582" v="902" actId="478"/>
          <ac:picMkLst>
            <pc:docMk/>
            <pc:sldMk cId="3802312725" sldId="259"/>
            <ac:picMk id="7" creationId="{415EB980-ED58-978F-A1A0-B54156057B91}"/>
          </ac:picMkLst>
        </pc:picChg>
        <pc:picChg chg="add mod">
          <ac:chgData name="松山 ファミリー" userId="9fadbf8cd42e59b5" providerId="LiveId" clId="{580DA69E-0A6F-F04B-B4BD-0E74433F3C41}" dt="2022-09-20T10:12:08.336" v="979" actId="1076"/>
          <ac:picMkLst>
            <pc:docMk/>
            <pc:sldMk cId="3802312725" sldId="259"/>
            <ac:picMk id="12" creationId="{6037FFF1-B8B0-B048-8CB3-C5F0EAB6805E}"/>
          </ac:picMkLst>
        </pc:picChg>
        <pc:picChg chg="del">
          <ac:chgData name="松山 ファミリー" userId="9fadbf8cd42e59b5" providerId="LiveId" clId="{580DA69E-0A6F-F04B-B4BD-0E74433F3C41}" dt="2022-09-20T08:42:10.159" v="714" actId="478"/>
          <ac:picMkLst>
            <pc:docMk/>
            <pc:sldMk cId="3802312725" sldId="259"/>
            <ac:picMk id="1026" creationId="{0BB7BB11-4C55-3F4C-AC88-4E8B7D967940}"/>
          </ac:picMkLst>
        </pc:picChg>
      </pc:sldChg>
      <pc:sldChg chg="addSp delSp modSp del mod">
        <pc:chgData name="松山 ファミリー" userId="9fadbf8cd42e59b5" providerId="LiveId" clId="{580DA69E-0A6F-F04B-B4BD-0E74433F3C41}" dt="2022-09-26T06:19:19.023" v="4206" actId="2696"/>
        <pc:sldMkLst>
          <pc:docMk/>
          <pc:sldMk cId="899234248" sldId="266"/>
        </pc:sldMkLst>
        <pc:spChg chg="mod">
          <ac:chgData name="松山 ファミリー" userId="9fadbf8cd42e59b5" providerId="LiveId" clId="{580DA69E-0A6F-F04B-B4BD-0E74433F3C41}" dt="2022-09-20T13:40:16.107" v="3214" actId="20577"/>
          <ac:spMkLst>
            <pc:docMk/>
            <pc:sldMk cId="899234248" sldId="266"/>
            <ac:spMk id="2" creationId="{B0B7B5AA-F71E-5840-9739-A2938CFF51B2}"/>
          </ac:spMkLst>
        </pc:spChg>
        <pc:spChg chg="add mod">
          <ac:chgData name="松山 ファミリー" userId="9fadbf8cd42e59b5" providerId="LiveId" clId="{580DA69E-0A6F-F04B-B4BD-0E74433F3C41}" dt="2022-09-20T13:47:17.639" v="3644" actId="1076"/>
          <ac:spMkLst>
            <pc:docMk/>
            <pc:sldMk cId="899234248" sldId="266"/>
            <ac:spMk id="6" creationId="{0DE0CB4D-0373-F2DE-4DA1-0C031886377E}"/>
          </ac:spMkLst>
        </pc:spChg>
        <pc:graphicFrameChg chg="del">
          <ac:chgData name="松山 ファミリー" userId="9fadbf8cd42e59b5" providerId="LiveId" clId="{580DA69E-0A6F-F04B-B4BD-0E74433F3C41}" dt="2022-09-20T13:40:19.834" v="3215" actId="478"/>
          <ac:graphicFrameMkLst>
            <pc:docMk/>
            <pc:sldMk cId="899234248" sldId="266"/>
            <ac:graphicFrameMk id="4" creationId="{471C6F12-C1FE-5949-A67B-352BEBB7EC5B}"/>
          </ac:graphicFrameMkLst>
        </pc:graphicFrameChg>
        <pc:graphicFrameChg chg="add mod modGraphic">
          <ac:chgData name="松山 ファミリー" userId="9fadbf8cd42e59b5" providerId="LiveId" clId="{580DA69E-0A6F-F04B-B4BD-0E74433F3C41}" dt="2022-09-20T13:46:17.235" v="3547" actId="1076"/>
          <ac:graphicFrameMkLst>
            <pc:docMk/>
            <pc:sldMk cId="899234248" sldId="266"/>
            <ac:graphicFrameMk id="5" creationId="{328DECAA-C2BA-89FC-041A-10D8FC19C1EA}"/>
          </ac:graphicFrameMkLst>
        </pc:graphicFrameChg>
      </pc:sldChg>
      <pc:sldChg chg="modSp mod modShow">
        <pc:chgData name="松山 ファミリー" userId="9fadbf8cd42e59b5" providerId="LiveId" clId="{580DA69E-0A6F-F04B-B4BD-0E74433F3C41}" dt="2022-09-26T05:33:37.676" v="3969" actId="729"/>
        <pc:sldMkLst>
          <pc:docMk/>
          <pc:sldMk cId="1033652333" sldId="312"/>
        </pc:sldMkLst>
        <pc:spChg chg="mod">
          <ac:chgData name="松山 ファミリー" userId="9fadbf8cd42e59b5" providerId="LiveId" clId="{580DA69E-0A6F-F04B-B4BD-0E74433F3C41}" dt="2022-09-20T13:39:57.981" v="3179" actId="20577"/>
          <ac:spMkLst>
            <pc:docMk/>
            <pc:sldMk cId="1033652333" sldId="312"/>
            <ac:spMk id="2" creationId="{B0B7B5AA-F71E-5840-9739-A2938CFF51B2}"/>
          </ac:spMkLst>
        </pc:spChg>
      </pc:sldChg>
      <pc:sldChg chg="mod modShow">
        <pc:chgData name="松山 ファミリー" userId="9fadbf8cd42e59b5" providerId="LiveId" clId="{580DA69E-0A6F-F04B-B4BD-0E74433F3C41}" dt="2022-09-26T05:33:41.406" v="3971" actId="729"/>
        <pc:sldMkLst>
          <pc:docMk/>
          <pc:sldMk cId="3958916502" sldId="315"/>
        </pc:sldMkLst>
      </pc:sldChg>
      <pc:sldChg chg="modSp add del mod">
        <pc:chgData name="松山 ファミリー" userId="9fadbf8cd42e59b5" providerId="LiveId" clId="{580DA69E-0A6F-F04B-B4BD-0E74433F3C41}" dt="2022-09-20T12:20:09.268" v="3119" actId="2696"/>
        <pc:sldMkLst>
          <pc:docMk/>
          <pc:sldMk cId="3339185423" sldId="316"/>
        </pc:sldMkLst>
        <pc:spChg chg="mod">
          <ac:chgData name="松山 ファミリー" userId="9fadbf8cd42e59b5" providerId="LiveId" clId="{580DA69E-0A6F-F04B-B4BD-0E74433F3C41}" dt="2022-09-20T08:39:13.993" v="661" actId="20577"/>
          <ac:spMkLst>
            <pc:docMk/>
            <pc:sldMk cId="3339185423" sldId="316"/>
            <ac:spMk id="2" creationId="{3A38DEEB-4F35-C74D-A1EF-98140184822C}"/>
          </ac:spMkLst>
        </pc:spChg>
      </pc:sldChg>
      <pc:sldChg chg="addSp delSp modSp add mod ord modShow modNotesTx">
        <pc:chgData name="松山 ファミリー" userId="9fadbf8cd42e59b5" providerId="LiveId" clId="{580DA69E-0A6F-F04B-B4BD-0E74433F3C41}" dt="2022-09-26T05:33:46.373" v="3973" actId="729"/>
        <pc:sldMkLst>
          <pc:docMk/>
          <pc:sldMk cId="3149279028" sldId="317"/>
        </pc:sldMkLst>
        <pc:spChg chg="mod">
          <ac:chgData name="松山 ファミリー" userId="9fadbf8cd42e59b5" providerId="LiveId" clId="{580DA69E-0A6F-F04B-B4BD-0E74433F3C41}" dt="2022-09-20T13:08:53.097" v="3173" actId="20577"/>
          <ac:spMkLst>
            <pc:docMk/>
            <pc:sldMk cId="3149279028" sldId="317"/>
            <ac:spMk id="2" creationId="{A70EEDFD-5E99-B94B-828C-85614590A8DB}"/>
          </ac:spMkLst>
        </pc:spChg>
        <pc:spChg chg="mod">
          <ac:chgData name="松山 ファミリー" userId="9fadbf8cd42e59b5" providerId="LiveId" clId="{580DA69E-0A6F-F04B-B4BD-0E74433F3C41}" dt="2022-09-20T11:06:42.568" v="1105" actId="20577"/>
          <ac:spMkLst>
            <pc:docMk/>
            <pc:sldMk cId="3149279028" sldId="317"/>
            <ac:spMk id="3" creationId="{D0A05B65-B224-9445-AEAD-152B26A126CD}"/>
          </ac:spMkLst>
        </pc:spChg>
        <pc:spChg chg="del">
          <ac:chgData name="松山 ファミリー" userId="9fadbf8cd42e59b5" providerId="LiveId" clId="{580DA69E-0A6F-F04B-B4BD-0E74433F3C41}" dt="2022-09-20T11:06:57.011" v="1109" actId="478"/>
          <ac:spMkLst>
            <pc:docMk/>
            <pc:sldMk cId="3149279028" sldId="317"/>
            <ac:spMk id="4" creationId="{A163FE81-BDC7-4F41-8E4E-3075C335352C}"/>
          </ac:spMkLst>
        </pc:spChg>
        <pc:spChg chg="add mod">
          <ac:chgData name="松山 ファミリー" userId="9fadbf8cd42e59b5" providerId="LiveId" clId="{580DA69E-0A6F-F04B-B4BD-0E74433F3C41}" dt="2022-09-20T11:07:32.777" v="1116" actId="207"/>
          <ac:spMkLst>
            <pc:docMk/>
            <pc:sldMk cId="3149279028" sldId="317"/>
            <ac:spMk id="6" creationId="{10F96BE7-85AE-3C46-83E8-8AB73E8D2C30}"/>
          </ac:spMkLst>
        </pc:spChg>
        <pc:spChg chg="add mod">
          <ac:chgData name="松山 ファミリー" userId="9fadbf8cd42e59b5" providerId="LiveId" clId="{580DA69E-0A6F-F04B-B4BD-0E74433F3C41}" dt="2022-09-20T11:18:39.691" v="1395" actId="207"/>
          <ac:spMkLst>
            <pc:docMk/>
            <pc:sldMk cId="3149279028" sldId="317"/>
            <ac:spMk id="7" creationId="{3F5F8A0A-F747-B875-3DB9-2691A84AE5B7}"/>
          </ac:spMkLst>
        </pc:spChg>
        <pc:spChg chg="del">
          <ac:chgData name="松山 ファミリー" userId="9fadbf8cd42e59b5" providerId="LiveId" clId="{580DA69E-0A6F-F04B-B4BD-0E74433F3C41}" dt="2022-09-20T11:06:48.744" v="1106" actId="478"/>
          <ac:spMkLst>
            <pc:docMk/>
            <pc:sldMk cId="3149279028" sldId="317"/>
            <ac:spMk id="8" creationId="{D7324A8B-3747-0767-D5FD-E284601E6BBC}"/>
          </ac:spMkLst>
        </pc:spChg>
        <pc:spChg chg="del">
          <ac:chgData name="松山 ファミリー" userId="9fadbf8cd42e59b5" providerId="LiveId" clId="{580DA69E-0A6F-F04B-B4BD-0E74433F3C41}" dt="2022-09-20T11:06:54.309" v="1108" actId="478"/>
          <ac:spMkLst>
            <pc:docMk/>
            <pc:sldMk cId="3149279028" sldId="317"/>
            <ac:spMk id="9" creationId="{D7E95E3D-A6A9-D0FB-CE45-BCBFDD5B429F}"/>
          </ac:spMkLst>
        </pc:spChg>
        <pc:spChg chg="add mod">
          <ac:chgData name="松山 ファミリー" userId="9fadbf8cd42e59b5" providerId="LiveId" clId="{580DA69E-0A6F-F04B-B4BD-0E74433F3C41}" dt="2022-09-20T11:08:33.328" v="1125" actId="207"/>
          <ac:spMkLst>
            <pc:docMk/>
            <pc:sldMk cId="3149279028" sldId="317"/>
            <ac:spMk id="10" creationId="{AF226D1C-5EA6-6C38-DE22-74BBAA61CB62}"/>
          </ac:spMkLst>
        </pc:spChg>
        <pc:spChg chg="add mod">
          <ac:chgData name="松山 ファミリー" userId="9fadbf8cd42e59b5" providerId="LiveId" clId="{580DA69E-0A6F-F04B-B4BD-0E74433F3C41}" dt="2022-09-20T11:08:54.895" v="1128" actId="2085"/>
          <ac:spMkLst>
            <pc:docMk/>
            <pc:sldMk cId="3149279028" sldId="317"/>
            <ac:spMk id="11" creationId="{412B98C9-CC8F-7FE2-2DB1-EE4A3A58ED05}"/>
          </ac:spMkLst>
        </pc:spChg>
        <pc:spChg chg="add mod">
          <ac:chgData name="松山 ファミリー" userId="9fadbf8cd42e59b5" providerId="LiveId" clId="{580DA69E-0A6F-F04B-B4BD-0E74433F3C41}" dt="2022-09-20T12:22:11.086" v="3156" actId="14100"/>
          <ac:spMkLst>
            <pc:docMk/>
            <pc:sldMk cId="3149279028" sldId="317"/>
            <ac:spMk id="14" creationId="{7F3B333B-6121-D43D-CCC2-E801A6103062}"/>
          </ac:spMkLst>
        </pc:spChg>
        <pc:spChg chg="add mod">
          <ac:chgData name="松山 ファミリー" userId="9fadbf8cd42e59b5" providerId="LiveId" clId="{580DA69E-0A6F-F04B-B4BD-0E74433F3C41}" dt="2022-09-20T11:10:48.063" v="1167" actId="14100"/>
          <ac:spMkLst>
            <pc:docMk/>
            <pc:sldMk cId="3149279028" sldId="317"/>
            <ac:spMk id="15" creationId="{1F8C4492-91A9-1FB2-FEE3-A09FDC5B4CD4}"/>
          </ac:spMkLst>
        </pc:spChg>
        <pc:spChg chg="add mod">
          <ac:chgData name="松山 ファミリー" userId="9fadbf8cd42e59b5" providerId="LiveId" clId="{580DA69E-0A6F-F04B-B4BD-0E74433F3C41}" dt="2022-09-20T11:37:52.551" v="1681" actId="14100"/>
          <ac:spMkLst>
            <pc:docMk/>
            <pc:sldMk cId="3149279028" sldId="317"/>
            <ac:spMk id="17" creationId="{C15E1F9E-95A3-ACD8-53C3-0D4CB75DA660}"/>
          </ac:spMkLst>
        </pc:spChg>
        <pc:spChg chg="add mod">
          <ac:chgData name="松山 ファミリー" userId="9fadbf8cd42e59b5" providerId="LiveId" clId="{580DA69E-0A6F-F04B-B4BD-0E74433F3C41}" dt="2022-09-20T12:22:36.692" v="3160" actId="14100"/>
          <ac:spMkLst>
            <pc:docMk/>
            <pc:sldMk cId="3149279028" sldId="317"/>
            <ac:spMk id="18" creationId="{C571CC60-3C8B-9306-D1A1-78B3F0D9EFC5}"/>
          </ac:spMkLst>
        </pc:spChg>
        <pc:spChg chg="add mod">
          <ac:chgData name="松山 ファミリー" userId="9fadbf8cd42e59b5" providerId="LiveId" clId="{580DA69E-0A6F-F04B-B4BD-0E74433F3C41}" dt="2022-09-20T11:16:23.926" v="1364" actId="113"/>
          <ac:spMkLst>
            <pc:docMk/>
            <pc:sldMk cId="3149279028" sldId="317"/>
            <ac:spMk id="19" creationId="{542EE710-FD64-A792-EBF7-66549D5C3D47}"/>
          </ac:spMkLst>
        </pc:spChg>
        <pc:spChg chg="del mod">
          <ac:chgData name="松山 ファミリー" userId="9fadbf8cd42e59b5" providerId="LiveId" clId="{580DA69E-0A6F-F04B-B4BD-0E74433F3C41}" dt="2022-09-20T11:17:04.106" v="1385" actId="478"/>
          <ac:spMkLst>
            <pc:docMk/>
            <pc:sldMk cId="3149279028" sldId="317"/>
            <ac:spMk id="23" creationId="{0F184E7E-162E-5C7E-F0BF-0612A48C1651}"/>
          </ac:spMkLst>
        </pc:spChg>
        <pc:spChg chg="del mod">
          <ac:chgData name="松山 ファミリー" userId="9fadbf8cd42e59b5" providerId="LiveId" clId="{580DA69E-0A6F-F04B-B4BD-0E74433F3C41}" dt="2022-09-20T11:17:07.123" v="1386" actId="478"/>
          <ac:spMkLst>
            <pc:docMk/>
            <pc:sldMk cId="3149279028" sldId="317"/>
            <ac:spMk id="24" creationId="{F751F2EA-1176-E387-3526-462E44E4F7CD}"/>
          </ac:spMkLst>
        </pc:spChg>
        <pc:spChg chg="mod">
          <ac:chgData name="松山 ファミリー" userId="9fadbf8cd42e59b5" providerId="LiveId" clId="{580DA69E-0A6F-F04B-B4BD-0E74433F3C41}" dt="2022-09-20T11:16:55.844" v="1384" actId="122"/>
          <ac:spMkLst>
            <pc:docMk/>
            <pc:sldMk cId="3149279028" sldId="317"/>
            <ac:spMk id="25" creationId="{55A34392-1046-EA17-A2DA-DD46CC5B8188}"/>
          </ac:spMkLst>
        </pc:spChg>
        <pc:spChg chg="del mod">
          <ac:chgData name="松山 ファミリー" userId="9fadbf8cd42e59b5" providerId="LiveId" clId="{580DA69E-0A6F-F04B-B4BD-0E74433F3C41}" dt="2022-09-20T11:17:11.910" v="1388" actId="478"/>
          <ac:spMkLst>
            <pc:docMk/>
            <pc:sldMk cId="3149279028" sldId="317"/>
            <ac:spMk id="27" creationId="{446C3BBB-ED74-6400-041A-EAA215F3EA5E}"/>
          </ac:spMkLst>
        </pc:spChg>
        <pc:spChg chg="mod">
          <ac:chgData name="松山 ファミリー" userId="9fadbf8cd42e59b5" providerId="LiveId" clId="{580DA69E-0A6F-F04B-B4BD-0E74433F3C41}" dt="2022-09-20T11:16:32.367" v="1365"/>
          <ac:spMkLst>
            <pc:docMk/>
            <pc:sldMk cId="3149279028" sldId="317"/>
            <ac:spMk id="28" creationId="{0B4D2EEE-5AEA-E01F-D9FC-61041F1F5748}"/>
          </ac:spMkLst>
        </pc:spChg>
        <pc:spChg chg="del mod">
          <ac:chgData name="松山 ファミリー" userId="9fadbf8cd42e59b5" providerId="LiveId" clId="{580DA69E-0A6F-F04B-B4BD-0E74433F3C41}" dt="2022-09-20T11:17:09.704" v="1387" actId="478"/>
          <ac:spMkLst>
            <pc:docMk/>
            <pc:sldMk cId="3149279028" sldId="317"/>
            <ac:spMk id="29" creationId="{DA93EC6D-85DF-5076-2A10-E96394F539BE}"/>
          </ac:spMkLst>
        </pc:spChg>
        <pc:spChg chg="mod">
          <ac:chgData name="松山 ファミリー" userId="9fadbf8cd42e59b5" providerId="LiveId" clId="{580DA69E-0A6F-F04B-B4BD-0E74433F3C41}" dt="2022-09-20T11:17:15.340" v="1389" actId="14100"/>
          <ac:spMkLst>
            <pc:docMk/>
            <pc:sldMk cId="3149279028" sldId="317"/>
            <ac:spMk id="30" creationId="{D7A23CB0-4FA2-AA14-4B16-CAB00D9A788B}"/>
          </ac:spMkLst>
        </pc:spChg>
        <pc:spChg chg="mod">
          <ac:chgData name="松山 ファミリー" userId="9fadbf8cd42e59b5" providerId="LiveId" clId="{580DA69E-0A6F-F04B-B4BD-0E74433F3C41}" dt="2022-09-20T11:16:32.367" v="1365"/>
          <ac:spMkLst>
            <pc:docMk/>
            <pc:sldMk cId="3149279028" sldId="317"/>
            <ac:spMk id="31" creationId="{78B3EA08-C199-3E0C-29D7-123678129B32}"/>
          </ac:spMkLst>
        </pc:spChg>
        <pc:spChg chg="add mod">
          <ac:chgData name="松山 ファミリー" userId="9fadbf8cd42e59b5" providerId="LiveId" clId="{580DA69E-0A6F-F04B-B4BD-0E74433F3C41}" dt="2022-09-20T11:19:34.809" v="1400" actId="208"/>
          <ac:spMkLst>
            <pc:docMk/>
            <pc:sldMk cId="3149279028" sldId="317"/>
            <ac:spMk id="32" creationId="{639D0AB5-F576-5CBA-5B24-BE24BFEC0C45}"/>
          </ac:spMkLst>
        </pc:spChg>
        <pc:spChg chg="add mod">
          <ac:chgData name="松山 ファミリー" userId="9fadbf8cd42e59b5" providerId="LiveId" clId="{580DA69E-0A6F-F04B-B4BD-0E74433F3C41}" dt="2022-09-20T12:22:51.043" v="3164" actId="20577"/>
          <ac:spMkLst>
            <pc:docMk/>
            <pc:sldMk cId="3149279028" sldId="317"/>
            <ac:spMk id="34" creationId="{D3D26DC7-8268-5DB6-B5C6-C2F217507407}"/>
          </ac:spMkLst>
        </pc:spChg>
        <pc:spChg chg="add mod">
          <ac:chgData name="松山 ファミリー" userId="9fadbf8cd42e59b5" providerId="LiveId" clId="{580DA69E-0A6F-F04B-B4BD-0E74433F3C41}" dt="2022-09-20T11:36:06.468" v="1564" actId="20577"/>
          <ac:spMkLst>
            <pc:docMk/>
            <pc:sldMk cId="3149279028" sldId="317"/>
            <ac:spMk id="35" creationId="{BEA8BB0A-AD36-F201-6C52-6A6084255279}"/>
          </ac:spMkLst>
        </pc:spChg>
        <pc:spChg chg="add mod">
          <ac:chgData name="松山 ファミリー" userId="9fadbf8cd42e59b5" providerId="LiveId" clId="{580DA69E-0A6F-F04B-B4BD-0E74433F3C41}" dt="2022-09-20T11:37:19.723" v="1677" actId="14100"/>
          <ac:spMkLst>
            <pc:docMk/>
            <pc:sldMk cId="3149279028" sldId="317"/>
            <ac:spMk id="36" creationId="{ABFBD3B6-CE9D-0966-B8EA-A03E38E26894}"/>
          </ac:spMkLst>
        </pc:spChg>
        <pc:grpChg chg="add mod">
          <ac:chgData name="松山 ファミリー" userId="9fadbf8cd42e59b5" providerId="LiveId" clId="{580DA69E-0A6F-F04B-B4BD-0E74433F3C41}" dt="2022-09-20T11:09:28.099" v="1130" actId="1076"/>
          <ac:grpSpMkLst>
            <pc:docMk/>
            <pc:sldMk cId="3149279028" sldId="317"/>
            <ac:grpSpMk id="13" creationId="{E1EBD7C2-87C9-FD1D-3B38-040CD648CE1A}"/>
          </ac:grpSpMkLst>
        </pc:grpChg>
        <pc:grpChg chg="add mod">
          <ac:chgData name="松山 ファミリー" userId="9fadbf8cd42e59b5" providerId="LiveId" clId="{580DA69E-0A6F-F04B-B4BD-0E74433F3C41}" dt="2022-09-20T11:11:08.839" v="1170" actId="167"/>
          <ac:grpSpMkLst>
            <pc:docMk/>
            <pc:sldMk cId="3149279028" sldId="317"/>
            <ac:grpSpMk id="16" creationId="{86DCE372-613E-916E-C9D9-F4B5240A8B59}"/>
          </ac:grpSpMkLst>
        </pc:grpChg>
        <pc:grpChg chg="add mod">
          <ac:chgData name="松山 ファミリー" userId="9fadbf8cd42e59b5" providerId="LiveId" clId="{580DA69E-0A6F-F04B-B4BD-0E74433F3C41}" dt="2022-09-20T11:15:56.538" v="1358" actId="1076"/>
          <ac:grpSpMkLst>
            <pc:docMk/>
            <pc:sldMk cId="3149279028" sldId="317"/>
            <ac:grpSpMk id="20" creationId="{685641C0-1570-21B7-2981-CA87A93709F0}"/>
          </ac:grpSpMkLst>
        </pc:grpChg>
        <pc:grpChg chg="add mod">
          <ac:chgData name="松山 ファミリー" userId="9fadbf8cd42e59b5" providerId="LiveId" clId="{580DA69E-0A6F-F04B-B4BD-0E74433F3C41}" dt="2022-09-20T11:16:41.572" v="1366" actId="1076"/>
          <ac:grpSpMkLst>
            <pc:docMk/>
            <pc:sldMk cId="3149279028" sldId="317"/>
            <ac:grpSpMk id="21" creationId="{C9058D51-6A4A-4033-7536-DFB388E75AD1}"/>
          </ac:grpSpMkLst>
        </pc:grpChg>
        <pc:grpChg chg="del mod">
          <ac:chgData name="松山 ファミリー" userId="9fadbf8cd42e59b5" providerId="LiveId" clId="{580DA69E-0A6F-F04B-B4BD-0E74433F3C41}" dt="2022-09-20T11:17:11.910" v="1388" actId="478"/>
          <ac:grpSpMkLst>
            <pc:docMk/>
            <pc:sldMk cId="3149279028" sldId="317"/>
            <ac:grpSpMk id="22" creationId="{82F1E61C-8858-5A95-942C-E9DAF49B6BD1}"/>
          </ac:grpSpMkLst>
        </pc:grpChg>
        <pc:grpChg chg="mod">
          <ac:chgData name="松山 ファミリー" userId="9fadbf8cd42e59b5" providerId="LiveId" clId="{580DA69E-0A6F-F04B-B4BD-0E74433F3C41}" dt="2022-09-20T11:16:32.367" v="1365"/>
          <ac:grpSpMkLst>
            <pc:docMk/>
            <pc:sldMk cId="3149279028" sldId="317"/>
            <ac:grpSpMk id="26" creationId="{83641A3F-9606-AB2A-DF3E-F0B68724492C}"/>
          </ac:grpSpMkLst>
        </pc:grpChg>
        <pc:grpChg chg="add mod">
          <ac:chgData name="松山 ファミリー" userId="9fadbf8cd42e59b5" providerId="LiveId" clId="{580DA69E-0A6F-F04B-B4BD-0E74433F3C41}" dt="2022-09-20T11:19:20.033" v="1398" actId="1076"/>
          <ac:grpSpMkLst>
            <pc:docMk/>
            <pc:sldMk cId="3149279028" sldId="317"/>
            <ac:grpSpMk id="33" creationId="{92ED2922-C4AA-0EE8-9087-24585AE99DC4}"/>
          </ac:grpSpMkLst>
        </pc:grpChg>
        <pc:picChg chg="del">
          <ac:chgData name="松山 ファミリー" userId="9fadbf8cd42e59b5" providerId="LiveId" clId="{580DA69E-0A6F-F04B-B4BD-0E74433F3C41}" dt="2022-09-20T11:06:50.316" v="1107" actId="478"/>
          <ac:picMkLst>
            <pc:docMk/>
            <pc:sldMk cId="3149279028" sldId="317"/>
            <ac:picMk id="12" creationId="{6037FFF1-B8B0-B048-8CB3-C5F0EAB6805E}"/>
          </ac:picMkLst>
        </pc:picChg>
      </pc:sldChg>
      <pc:sldChg chg="addSp delSp modSp add mod ord modNotesTx">
        <pc:chgData name="松山 ファミリー" userId="9fadbf8cd42e59b5" providerId="LiveId" clId="{580DA69E-0A6F-F04B-B4BD-0E74433F3C41}" dt="2022-09-26T06:19:03.939" v="4205" actId="208"/>
        <pc:sldMkLst>
          <pc:docMk/>
          <pc:sldMk cId="3022161083" sldId="318"/>
        </pc:sldMkLst>
        <pc:spChg chg="mod">
          <ac:chgData name="松山 ファミリー" userId="9fadbf8cd42e59b5" providerId="LiveId" clId="{580DA69E-0A6F-F04B-B4BD-0E74433F3C41}" dt="2022-09-20T13:08:57.850" v="3176" actId="20577"/>
          <ac:spMkLst>
            <pc:docMk/>
            <pc:sldMk cId="3022161083" sldId="318"/>
            <ac:spMk id="2" creationId="{3A38DEEB-4F35-C74D-A1EF-98140184822C}"/>
          </ac:spMkLst>
        </pc:spChg>
        <pc:spChg chg="mod">
          <ac:chgData name="松山 ファミリー" userId="9fadbf8cd42e59b5" providerId="LiveId" clId="{580DA69E-0A6F-F04B-B4BD-0E74433F3C41}" dt="2022-09-26T06:03:27.612" v="4152" actId="1076"/>
          <ac:spMkLst>
            <pc:docMk/>
            <pc:sldMk cId="3022161083" sldId="318"/>
            <ac:spMk id="4" creationId="{C8016B18-539A-A648-BE31-1363A2143D1E}"/>
          </ac:spMkLst>
        </pc:spChg>
        <pc:spChg chg="add del mod">
          <ac:chgData name="松山 ファミリー" userId="9fadbf8cd42e59b5" providerId="LiveId" clId="{580DA69E-0A6F-F04B-B4BD-0E74433F3C41}" dt="2022-09-26T06:03:41.698" v="4153" actId="478"/>
          <ac:spMkLst>
            <pc:docMk/>
            <pc:sldMk cId="3022161083" sldId="318"/>
            <ac:spMk id="5" creationId="{B34024F3-7B5A-04E5-507F-D89FC31D92B4}"/>
          </ac:spMkLst>
        </pc:spChg>
        <pc:spChg chg="del">
          <ac:chgData name="松山 ファミリー" userId="9fadbf8cd42e59b5" providerId="LiveId" clId="{580DA69E-0A6F-F04B-B4BD-0E74433F3C41}" dt="2022-09-26T05:27:31.448" v="3729" actId="478"/>
          <ac:spMkLst>
            <pc:docMk/>
            <pc:sldMk cId="3022161083" sldId="318"/>
            <ac:spMk id="6" creationId="{F8E17BC0-5E19-3541-B87F-C625A6F8753F}"/>
          </ac:spMkLst>
        </pc:spChg>
        <pc:spChg chg="add mod">
          <ac:chgData name="松山 ファミリー" userId="9fadbf8cd42e59b5" providerId="LiveId" clId="{580DA69E-0A6F-F04B-B4BD-0E74433F3C41}" dt="2022-09-26T05:35:33.520" v="3986" actId="115"/>
          <ac:spMkLst>
            <pc:docMk/>
            <pc:sldMk cId="3022161083" sldId="318"/>
            <ac:spMk id="7" creationId="{0F55422B-22B9-A5EE-F787-631F718ECCC2}"/>
          </ac:spMkLst>
        </pc:spChg>
        <pc:spChg chg="del">
          <ac:chgData name="松山 ファミリー" userId="9fadbf8cd42e59b5" providerId="LiveId" clId="{580DA69E-0A6F-F04B-B4BD-0E74433F3C41}" dt="2022-09-20T12:23:28.983" v="3166" actId="478"/>
          <ac:spMkLst>
            <pc:docMk/>
            <pc:sldMk cId="3022161083" sldId="318"/>
            <ac:spMk id="7" creationId="{68D5F3B4-FD24-560B-C1D4-F9DCABD6D475}"/>
          </ac:spMkLst>
        </pc:spChg>
        <pc:spChg chg="add mod">
          <ac:chgData name="松山 ファミリー" userId="9fadbf8cd42e59b5" providerId="LiveId" clId="{580DA69E-0A6F-F04B-B4BD-0E74433F3C41}" dt="2022-09-26T06:19:03.939" v="4205" actId="208"/>
          <ac:spMkLst>
            <pc:docMk/>
            <pc:sldMk cId="3022161083" sldId="318"/>
            <ac:spMk id="8" creationId="{0C8EFDE2-ED4C-F440-A354-6C2902E0E8AA}"/>
          </ac:spMkLst>
        </pc:spChg>
        <pc:spChg chg="add mod">
          <ac:chgData name="松山 ファミリー" userId="9fadbf8cd42e59b5" providerId="LiveId" clId="{580DA69E-0A6F-F04B-B4BD-0E74433F3C41}" dt="2022-09-26T05:38:25.507" v="4028" actId="1076"/>
          <ac:spMkLst>
            <pc:docMk/>
            <pc:sldMk cId="3022161083" sldId="318"/>
            <ac:spMk id="9" creationId="{EA67C8E8-994F-A090-3784-1DADB10D30F0}"/>
          </ac:spMkLst>
        </pc:spChg>
        <pc:spChg chg="add mod">
          <ac:chgData name="松山 ファミリー" userId="9fadbf8cd42e59b5" providerId="LiveId" clId="{580DA69E-0A6F-F04B-B4BD-0E74433F3C41}" dt="2022-09-26T05:38:38.583" v="4030" actId="122"/>
          <ac:spMkLst>
            <pc:docMk/>
            <pc:sldMk cId="3022161083" sldId="318"/>
            <ac:spMk id="10" creationId="{3B04C76E-2C68-F23B-970A-F3AF73CCF376}"/>
          </ac:spMkLst>
        </pc:spChg>
        <pc:spChg chg="add mod">
          <ac:chgData name="松山 ファミリー" userId="9fadbf8cd42e59b5" providerId="LiveId" clId="{580DA69E-0A6F-F04B-B4BD-0E74433F3C41}" dt="2022-09-26T05:43:59.572" v="4059" actId="20577"/>
          <ac:spMkLst>
            <pc:docMk/>
            <pc:sldMk cId="3022161083" sldId="318"/>
            <ac:spMk id="11" creationId="{4CCD068C-3851-C651-83A5-52EDE0A4FA45}"/>
          </ac:spMkLst>
        </pc:spChg>
        <pc:spChg chg="add mod">
          <ac:chgData name="松山 ファミリー" userId="9fadbf8cd42e59b5" providerId="LiveId" clId="{580DA69E-0A6F-F04B-B4BD-0E74433F3C41}" dt="2022-09-26T05:39:27.752" v="4048" actId="1076"/>
          <ac:spMkLst>
            <pc:docMk/>
            <pc:sldMk cId="3022161083" sldId="318"/>
            <ac:spMk id="12" creationId="{4C5543CD-4FDF-B323-C7C5-A4560EF8FEC5}"/>
          </ac:spMkLst>
        </pc:spChg>
        <pc:spChg chg="add mod">
          <ac:chgData name="松山 ファミリー" userId="9fadbf8cd42e59b5" providerId="LiveId" clId="{580DA69E-0A6F-F04B-B4BD-0E74433F3C41}" dt="2022-09-26T05:59:50.966" v="4136" actId="1076"/>
          <ac:spMkLst>
            <pc:docMk/>
            <pc:sldMk cId="3022161083" sldId="318"/>
            <ac:spMk id="19" creationId="{226FCE3B-5918-00F4-B0D9-EA3E8F88E8DF}"/>
          </ac:spMkLst>
        </pc:spChg>
        <pc:spChg chg="add del mod">
          <ac:chgData name="松山 ファミリー" userId="9fadbf8cd42e59b5" providerId="LiveId" clId="{580DA69E-0A6F-F04B-B4BD-0E74433F3C41}" dt="2022-09-26T05:59:17.832" v="4130" actId="767"/>
          <ac:spMkLst>
            <pc:docMk/>
            <pc:sldMk cId="3022161083" sldId="318"/>
            <ac:spMk id="25" creationId="{FEE6455E-756E-C3AF-D6B3-7149F2C3A52C}"/>
          </ac:spMkLst>
        </pc:spChg>
        <pc:spChg chg="add mod">
          <ac:chgData name="松山 ファミリー" userId="9fadbf8cd42e59b5" providerId="LiveId" clId="{580DA69E-0A6F-F04B-B4BD-0E74433F3C41}" dt="2022-09-26T05:59:33.279" v="4133" actId="208"/>
          <ac:spMkLst>
            <pc:docMk/>
            <pc:sldMk cId="3022161083" sldId="318"/>
            <ac:spMk id="26" creationId="{FF1D371B-5473-3969-8ED8-2221E0738A5D}"/>
          </ac:spMkLst>
        </pc:spChg>
        <pc:spChg chg="add mod">
          <ac:chgData name="松山 ファミリー" userId="9fadbf8cd42e59b5" providerId="LiveId" clId="{580DA69E-0A6F-F04B-B4BD-0E74433F3C41}" dt="2022-09-26T06:05:26.772" v="4193" actId="1076"/>
          <ac:spMkLst>
            <pc:docMk/>
            <pc:sldMk cId="3022161083" sldId="318"/>
            <ac:spMk id="32" creationId="{DD80BFFE-DAD8-2DAB-7003-DEDDE7C22A27}"/>
          </ac:spMkLst>
        </pc:spChg>
        <pc:spChg chg="add mod">
          <ac:chgData name="松山 ファミリー" userId="9fadbf8cd42e59b5" providerId="LiveId" clId="{580DA69E-0A6F-F04B-B4BD-0E74433F3C41}" dt="2022-09-26T06:05:46.750" v="4204" actId="14100"/>
          <ac:spMkLst>
            <pc:docMk/>
            <pc:sldMk cId="3022161083" sldId="318"/>
            <ac:spMk id="33" creationId="{82024F5D-353E-A43E-04EB-AC1CC414BCDE}"/>
          </ac:spMkLst>
        </pc:spChg>
        <pc:grpChg chg="add mod">
          <ac:chgData name="松山 ファミリー" userId="9fadbf8cd42e59b5" providerId="LiveId" clId="{580DA69E-0A6F-F04B-B4BD-0E74433F3C41}" dt="2022-09-26T05:59:57.573" v="4137" actId="1076"/>
          <ac:grpSpMkLst>
            <pc:docMk/>
            <pc:sldMk cId="3022161083" sldId="318"/>
            <ac:grpSpMk id="27" creationId="{6C837EC9-BD72-E67D-2277-702DB4018407}"/>
          </ac:grpSpMkLst>
        </pc:grpChg>
        <pc:picChg chg="add mod">
          <ac:chgData name="松山 ファミリー" userId="9fadbf8cd42e59b5" providerId="LiveId" clId="{580DA69E-0A6F-F04B-B4BD-0E74433F3C41}" dt="2022-09-26T05:43:24.811" v="4058" actId="1076"/>
          <ac:picMkLst>
            <pc:docMk/>
            <pc:sldMk cId="3022161083" sldId="318"/>
            <ac:picMk id="16" creationId="{DF8A53DE-3879-4B05-3592-F8314E4F210F}"/>
          </ac:picMkLst>
        </pc:picChg>
        <pc:picChg chg="add mod">
          <ac:chgData name="松山 ファミリー" userId="9fadbf8cd42e59b5" providerId="LiveId" clId="{580DA69E-0A6F-F04B-B4BD-0E74433F3C41}" dt="2022-09-26T05:54:09.990" v="4111" actId="1076"/>
          <ac:picMkLst>
            <pc:docMk/>
            <pc:sldMk cId="3022161083" sldId="318"/>
            <ac:picMk id="18" creationId="{81EDB65E-9FD3-814D-A8FB-48B107AF60F9}"/>
          </ac:picMkLst>
        </pc:picChg>
        <pc:cxnChg chg="add del mod">
          <ac:chgData name="松山 ファミリー" userId="9fadbf8cd42e59b5" providerId="LiveId" clId="{580DA69E-0A6F-F04B-B4BD-0E74433F3C41}" dt="2022-09-26T05:58:59.373" v="4117" actId="478"/>
          <ac:cxnSpMkLst>
            <pc:docMk/>
            <pc:sldMk cId="3022161083" sldId="318"/>
            <ac:cxnSpMk id="14" creationId="{58F94E55-282D-3C23-E71E-7693B325C2C1}"/>
          </ac:cxnSpMkLst>
        </pc:cxnChg>
        <pc:cxnChg chg="add del mod">
          <ac:chgData name="松山 ファミリー" userId="9fadbf8cd42e59b5" providerId="LiveId" clId="{580DA69E-0A6F-F04B-B4BD-0E74433F3C41}" dt="2022-09-26T05:58:54.187" v="4116" actId="478"/>
          <ac:cxnSpMkLst>
            <pc:docMk/>
            <pc:sldMk cId="3022161083" sldId="318"/>
            <ac:cxnSpMk id="20" creationId="{6A5C489F-69D9-A391-C2C9-A43A0B0D2D69}"/>
          </ac:cxnSpMkLst>
        </pc:cxnChg>
        <pc:cxnChg chg="add mod">
          <ac:chgData name="松山 ファミリー" userId="9fadbf8cd42e59b5" providerId="LiveId" clId="{580DA69E-0A6F-F04B-B4BD-0E74433F3C41}" dt="2022-09-26T06:04:43.948" v="4158" actId="1076"/>
          <ac:cxnSpMkLst>
            <pc:docMk/>
            <pc:sldMk cId="3022161083" sldId="318"/>
            <ac:cxnSpMk id="29" creationId="{902D434D-AAE0-8168-04D0-432E5F95D8FF}"/>
          </ac:cxnSpMkLst>
        </pc:cxnChg>
        <pc:cxnChg chg="add mod">
          <ac:chgData name="松山 ファミリー" userId="9fadbf8cd42e59b5" providerId="LiveId" clId="{580DA69E-0A6F-F04B-B4BD-0E74433F3C41}" dt="2022-09-26T06:04:39.054" v="4157" actId="14100"/>
          <ac:cxnSpMkLst>
            <pc:docMk/>
            <pc:sldMk cId="3022161083" sldId="318"/>
            <ac:cxnSpMk id="30" creationId="{EE9D0101-009E-76F9-4871-2740C314B445}"/>
          </ac:cxnSpMkLst>
        </pc:cxnChg>
      </pc:sldChg>
      <pc:sldChg chg="add del">
        <pc:chgData name="松山 ファミリー" userId="9fadbf8cd42e59b5" providerId="LiveId" clId="{580DA69E-0A6F-F04B-B4BD-0E74433F3C41}" dt="2022-09-20T12:20:08.370" v="3118" actId="2696"/>
        <pc:sldMkLst>
          <pc:docMk/>
          <pc:sldMk cId="3880937183" sldId="318"/>
        </pc:sldMkLst>
      </pc:sldChg>
      <pc:sldChg chg="add mod modShow">
        <pc:chgData name="松山 ファミリー" userId="9fadbf8cd42e59b5" providerId="LiveId" clId="{580DA69E-0A6F-F04B-B4BD-0E74433F3C41}" dt="2022-09-26T05:33:39.333" v="3970" actId="729"/>
        <pc:sldMkLst>
          <pc:docMk/>
          <pc:sldMk cId="3891699293" sldId="319"/>
        </pc:sldMkLst>
      </pc:sldChg>
      <pc:sldChg chg="addSp delSp modSp add mod ord">
        <pc:chgData name="松山 ファミリー" userId="9fadbf8cd42e59b5" providerId="LiveId" clId="{580DA69E-0A6F-F04B-B4BD-0E74433F3C41}" dt="2022-09-26T13:56:54.338" v="4767" actId="1076"/>
        <pc:sldMkLst>
          <pc:docMk/>
          <pc:sldMk cId="2863724696" sldId="320"/>
        </pc:sldMkLst>
        <pc:spChg chg="mod">
          <ac:chgData name="松山 ファミリー" userId="9fadbf8cd42e59b5" providerId="LiveId" clId="{580DA69E-0A6F-F04B-B4BD-0E74433F3C41}" dt="2022-09-20T13:48:12.556" v="3668" actId="27636"/>
          <ac:spMkLst>
            <pc:docMk/>
            <pc:sldMk cId="2863724696" sldId="320"/>
            <ac:spMk id="2" creationId="{B0B7B5AA-F71E-5840-9739-A2938CFF51B2}"/>
          </ac:spMkLst>
        </pc:spChg>
        <pc:spChg chg="add del mod">
          <ac:chgData name="松山 ファミリー" userId="9fadbf8cd42e59b5" providerId="LiveId" clId="{580DA69E-0A6F-F04B-B4BD-0E74433F3C41}" dt="2022-09-20T13:56:41.055" v="3676"/>
          <ac:spMkLst>
            <pc:docMk/>
            <pc:sldMk cId="2863724696" sldId="320"/>
            <ac:spMk id="4" creationId="{23C155B2-5115-85FE-4CF3-CB70B38FA250}"/>
          </ac:spMkLst>
        </pc:spChg>
        <pc:spChg chg="add del mod">
          <ac:chgData name="松山 ファミリー" userId="9fadbf8cd42e59b5" providerId="LiveId" clId="{580DA69E-0A6F-F04B-B4BD-0E74433F3C41}" dt="2022-09-26T07:01:43.169" v="4211" actId="478"/>
          <ac:spMkLst>
            <pc:docMk/>
            <pc:sldMk cId="2863724696" sldId="320"/>
            <ac:spMk id="5" creationId="{ACA1DC3B-5A47-F115-A543-D2D6DFA88493}"/>
          </ac:spMkLst>
        </pc:spChg>
        <pc:spChg chg="add del mod">
          <ac:chgData name="松山 ファミリー" userId="9fadbf8cd42e59b5" providerId="LiveId" clId="{580DA69E-0A6F-F04B-B4BD-0E74433F3C41}" dt="2022-09-26T07:02:14.319" v="4238" actId="478"/>
          <ac:spMkLst>
            <pc:docMk/>
            <pc:sldMk cId="2863724696" sldId="320"/>
            <ac:spMk id="6" creationId="{0C1A7EB2-BDA3-7E2E-C1D9-552F7F1B4E7C}"/>
          </ac:spMkLst>
        </pc:spChg>
        <pc:spChg chg="del">
          <ac:chgData name="松山 ファミリー" userId="9fadbf8cd42e59b5" providerId="LiveId" clId="{580DA69E-0A6F-F04B-B4BD-0E74433F3C41}" dt="2022-09-20T13:56:00.133" v="3670" actId="478"/>
          <ac:spMkLst>
            <pc:docMk/>
            <pc:sldMk cId="2863724696" sldId="320"/>
            <ac:spMk id="6" creationId="{0DE0CB4D-0373-F2DE-4DA1-0C031886377E}"/>
          </ac:spMkLst>
        </pc:spChg>
        <pc:spChg chg="add del mod">
          <ac:chgData name="松山 ファミリー" userId="9fadbf8cd42e59b5" providerId="LiveId" clId="{580DA69E-0A6F-F04B-B4BD-0E74433F3C41}" dt="2022-09-26T07:02:29.080" v="4254" actId="478"/>
          <ac:spMkLst>
            <pc:docMk/>
            <pc:sldMk cId="2863724696" sldId="320"/>
            <ac:spMk id="7" creationId="{796288B6-AF14-E4CB-BEC6-3B4D5D6A3A9A}"/>
          </ac:spMkLst>
        </pc:spChg>
        <pc:spChg chg="add del mod">
          <ac:chgData name="松山 ファミリー" userId="9fadbf8cd42e59b5" providerId="LiveId" clId="{580DA69E-0A6F-F04B-B4BD-0E74433F3C41}" dt="2022-09-26T13:47:02.173" v="4339" actId="478"/>
          <ac:spMkLst>
            <pc:docMk/>
            <pc:sldMk cId="2863724696" sldId="320"/>
            <ac:spMk id="8" creationId="{B33AF58F-808A-E037-6EE1-202EA9E4CAD0}"/>
          </ac:spMkLst>
        </pc:spChg>
        <pc:spChg chg="add del mod">
          <ac:chgData name="松山 ファミリー" userId="9fadbf8cd42e59b5" providerId="LiveId" clId="{580DA69E-0A6F-F04B-B4BD-0E74433F3C41}" dt="2022-09-26T13:46:57.344" v="4337" actId="478"/>
          <ac:spMkLst>
            <pc:docMk/>
            <pc:sldMk cId="2863724696" sldId="320"/>
            <ac:spMk id="9" creationId="{8F04ABDD-4C22-28F3-6E5B-E59C91C28C8C}"/>
          </ac:spMkLst>
        </pc:spChg>
        <pc:spChg chg="add del mod">
          <ac:chgData name="松山 ファミリー" userId="9fadbf8cd42e59b5" providerId="LiveId" clId="{580DA69E-0A6F-F04B-B4BD-0E74433F3C41}" dt="2022-09-26T13:46:58.627" v="4338" actId="478"/>
          <ac:spMkLst>
            <pc:docMk/>
            <pc:sldMk cId="2863724696" sldId="320"/>
            <ac:spMk id="10" creationId="{BD396CF4-E1B9-2C7C-BE79-E11DB822E442}"/>
          </ac:spMkLst>
        </pc:spChg>
        <pc:spChg chg="add del mod">
          <ac:chgData name="松山 ファミリー" userId="9fadbf8cd42e59b5" providerId="LiveId" clId="{580DA69E-0A6F-F04B-B4BD-0E74433F3C41}" dt="2022-09-26T13:46:53.109" v="4335" actId="478"/>
          <ac:spMkLst>
            <pc:docMk/>
            <pc:sldMk cId="2863724696" sldId="320"/>
            <ac:spMk id="11" creationId="{8CEA2B9D-71DA-5216-63CB-160F7C70B25D}"/>
          </ac:spMkLst>
        </pc:spChg>
        <pc:spChg chg="add del mod">
          <ac:chgData name="松山 ファミリー" userId="9fadbf8cd42e59b5" providerId="LiveId" clId="{580DA69E-0A6F-F04B-B4BD-0E74433F3C41}" dt="2022-09-26T13:46:55.389" v="4336" actId="478"/>
          <ac:spMkLst>
            <pc:docMk/>
            <pc:sldMk cId="2863724696" sldId="320"/>
            <ac:spMk id="12" creationId="{3F733A53-24A4-5DBB-42A2-9A0109086749}"/>
          </ac:spMkLst>
        </pc:spChg>
        <pc:spChg chg="add mod">
          <ac:chgData name="松山 ファミリー" userId="9fadbf8cd42e59b5" providerId="LiveId" clId="{580DA69E-0A6F-F04B-B4BD-0E74433F3C41}" dt="2022-09-26T13:50:12.670" v="4396" actId="1076"/>
          <ac:spMkLst>
            <pc:docMk/>
            <pc:sldMk cId="2863724696" sldId="320"/>
            <ac:spMk id="15" creationId="{5C609366-A498-9422-EA50-70B1D6EC8774}"/>
          </ac:spMkLst>
        </pc:spChg>
        <pc:spChg chg="add mod">
          <ac:chgData name="松山 ファミリー" userId="9fadbf8cd42e59b5" providerId="LiveId" clId="{580DA69E-0A6F-F04B-B4BD-0E74433F3C41}" dt="2022-09-26T13:50:26.973" v="4409" actId="20577"/>
          <ac:spMkLst>
            <pc:docMk/>
            <pc:sldMk cId="2863724696" sldId="320"/>
            <ac:spMk id="16" creationId="{AFA0613F-5917-10B5-D5A9-256807F52AD2}"/>
          </ac:spMkLst>
        </pc:spChg>
        <pc:spChg chg="add mod">
          <ac:chgData name="松山 ファミリー" userId="9fadbf8cd42e59b5" providerId="LiveId" clId="{580DA69E-0A6F-F04B-B4BD-0E74433F3C41}" dt="2022-09-26T13:56:54.338" v="4767" actId="1076"/>
          <ac:spMkLst>
            <pc:docMk/>
            <pc:sldMk cId="2863724696" sldId="320"/>
            <ac:spMk id="17" creationId="{094AAE11-BD77-A161-C14B-C32F17ABD571}"/>
          </ac:spMkLst>
        </pc:spChg>
        <pc:graphicFrameChg chg="add del mod">
          <ac:chgData name="松山 ファミリー" userId="9fadbf8cd42e59b5" providerId="LiveId" clId="{580DA69E-0A6F-F04B-B4BD-0E74433F3C41}" dt="2022-09-26T13:46:47.311" v="4333" actId="478"/>
          <ac:graphicFrameMkLst>
            <pc:docMk/>
            <pc:sldMk cId="2863724696" sldId="320"/>
            <ac:graphicFrameMk id="4" creationId="{B828A64E-C537-4A4F-AF1D-2D20B504C29F}"/>
          </ac:graphicFrameMkLst>
        </pc:graphicFrameChg>
        <pc:graphicFrameChg chg="del">
          <ac:chgData name="松山 ファミリー" userId="9fadbf8cd42e59b5" providerId="LiveId" clId="{580DA69E-0A6F-F04B-B4BD-0E74433F3C41}" dt="2022-09-20T13:48:16.447" v="3669" actId="478"/>
          <ac:graphicFrameMkLst>
            <pc:docMk/>
            <pc:sldMk cId="2863724696" sldId="320"/>
            <ac:graphicFrameMk id="5" creationId="{328DECAA-C2BA-89FC-041A-10D8FC19C1EA}"/>
          </ac:graphicFrameMkLst>
        </pc:graphicFrameChg>
        <pc:graphicFrameChg chg="add del mod">
          <ac:chgData name="松山 ファミリー" userId="9fadbf8cd42e59b5" providerId="LiveId" clId="{580DA69E-0A6F-F04B-B4BD-0E74433F3C41}" dt="2022-09-21T16:14:14.141" v="3690" actId="478"/>
          <ac:graphicFrameMkLst>
            <pc:docMk/>
            <pc:sldMk cId="2863724696" sldId="320"/>
            <ac:graphicFrameMk id="7" creationId="{BB871A1C-9B94-C54E-A9BF-3952771A642D}"/>
          </ac:graphicFrameMkLst>
        </pc:graphicFrameChg>
        <pc:graphicFrameChg chg="add mod">
          <ac:chgData name="松山 ファミリー" userId="9fadbf8cd42e59b5" providerId="LiveId" clId="{580DA69E-0A6F-F04B-B4BD-0E74433F3C41}" dt="2022-09-20T13:57:01.491" v="3680"/>
          <ac:graphicFrameMkLst>
            <pc:docMk/>
            <pc:sldMk cId="2863724696" sldId="320"/>
            <ac:graphicFrameMk id="8" creationId="{BB871A1C-9B94-C54E-A9BF-3952771A642D}"/>
          </ac:graphicFrameMkLst>
        </pc:graphicFrameChg>
        <pc:picChg chg="add mod">
          <ac:chgData name="松山 ファミリー" userId="9fadbf8cd42e59b5" providerId="LiveId" clId="{580DA69E-0A6F-F04B-B4BD-0E74433F3C41}" dt="2022-09-26T13:48:30.999" v="4353" actId="1076"/>
          <ac:picMkLst>
            <pc:docMk/>
            <pc:sldMk cId="2863724696" sldId="320"/>
            <ac:picMk id="13" creationId="{413C9E98-46C0-19A4-63AA-B519EBA6C58A}"/>
          </ac:picMkLst>
        </pc:picChg>
        <pc:picChg chg="add mod">
          <ac:chgData name="松山 ファミリー" userId="9fadbf8cd42e59b5" providerId="LiveId" clId="{580DA69E-0A6F-F04B-B4BD-0E74433F3C41}" dt="2022-09-26T13:48:33.393" v="4354" actId="1076"/>
          <ac:picMkLst>
            <pc:docMk/>
            <pc:sldMk cId="2863724696" sldId="320"/>
            <ac:picMk id="14" creationId="{593D22E1-1E70-4004-9B85-2BFFBFD5CC1A}"/>
          </ac:picMkLst>
        </pc:picChg>
      </pc:sldChg>
      <pc:sldChg chg="addSp delSp modSp add del mod">
        <pc:chgData name="松山 ファミリー" userId="9fadbf8cd42e59b5" providerId="LiveId" clId="{580DA69E-0A6F-F04B-B4BD-0E74433F3C41}" dt="2022-09-21T16:15:24.032" v="3698" actId="2696"/>
        <pc:sldMkLst>
          <pc:docMk/>
          <pc:sldMk cId="4139561148" sldId="321"/>
        </pc:sldMkLst>
        <pc:graphicFrameChg chg="add mod">
          <ac:chgData name="松山 ファミリー" userId="9fadbf8cd42e59b5" providerId="LiveId" clId="{580DA69E-0A6F-F04B-B4BD-0E74433F3C41}" dt="2022-09-20T13:57:39.791" v="3688" actId="14100"/>
          <ac:graphicFrameMkLst>
            <pc:docMk/>
            <pc:sldMk cId="4139561148" sldId="321"/>
            <ac:graphicFrameMk id="4" creationId="{9ACAEC02-D5FE-4143-93D4-7153F03ACAD6}"/>
          </ac:graphicFrameMkLst>
        </pc:graphicFrameChg>
        <pc:graphicFrameChg chg="del">
          <ac:chgData name="松山 ファミリー" userId="9fadbf8cd42e59b5" providerId="LiveId" clId="{580DA69E-0A6F-F04B-B4BD-0E74433F3C41}" dt="2022-09-20T13:57:14.420" v="3682" actId="478"/>
          <ac:graphicFrameMkLst>
            <pc:docMk/>
            <pc:sldMk cId="4139561148" sldId="321"/>
            <ac:graphicFrameMk id="7" creationId="{BB871A1C-9B94-C54E-A9BF-3952771A642D}"/>
          </ac:graphicFrameMkLst>
        </pc:graphicFrameChg>
      </pc:sldChg>
      <pc:sldChg chg="addSp delSp modSp add mod">
        <pc:chgData name="松山 ファミリー" userId="9fadbf8cd42e59b5" providerId="LiveId" clId="{580DA69E-0A6F-F04B-B4BD-0E74433F3C41}" dt="2022-09-26T13:55:59.255" v="4707" actId="1076"/>
        <pc:sldMkLst>
          <pc:docMk/>
          <pc:sldMk cId="1969631013" sldId="322"/>
        </pc:sldMkLst>
        <pc:spChg chg="add mod">
          <ac:chgData name="松山 ファミリー" userId="9fadbf8cd42e59b5" providerId="LiveId" clId="{580DA69E-0A6F-F04B-B4BD-0E74433F3C41}" dt="2022-09-26T13:51:15.609" v="4425" actId="1076"/>
          <ac:spMkLst>
            <pc:docMk/>
            <pc:sldMk cId="1969631013" sldId="322"/>
            <ac:spMk id="7" creationId="{0365DE14-8B9C-67C2-A3EF-0F9F1C0994B1}"/>
          </ac:spMkLst>
        </pc:spChg>
        <pc:spChg chg="add mod">
          <ac:chgData name="松山 ファミリー" userId="9fadbf8cd42e59b5" providerId="LiveId" clId="{580DA69E-0A6F-F04B-B4BD-0E74433F3C41}" dt="2022-09-26T13:51:15.609" v="4425" actId="1076"/>
          <ac:spMkLst>
            <pc:docMk/>
            <pc:sldMk cId="1969631013" sldId="322"/>
            <ac:spMk id="8" creationId="{8C1EA9AE-6B6B-39EE-5EAF-17C7869C03B3}"/>
          </ac:spMkLst>
        </pc:spChg>
        <pc:spChg chg="add mod">
          <ac:chgData name="松山 ファミリー" userId="9fadbf8cd42e59b5" providerId="LiveId" clId="{580DA69E-0A6F-F04B-B4BD-0E74433F3C41}" dt="2022-09-26T13:54:14.153" v="4561" actId="20577"/>
          <ac:spMkLst>
            <pc:docMk/>
            <pc:sldMk cId="1969631013" sldId="322"/>
            <ac:spMk id="9" creationId="{6017B353-9207-9874-598F-CC00EE586728}"/>
          </ac:spMkLst>
        </pc:spChg>
        <pc:spChg chg="add mod">
          <ac:chgData name="松山 ファミリー" userId="9fadbf8cd42e59b5" providerId="LiveId" clId="{580DA69E-0A6F-F04B-B4BD-0E74433F3C41}" dt="2022-09-26T13:54:08.781" v="4560" actId="20577"/>
          <ac:spMkLst>
            <pc:docMk/>
            <pc:sldMk cId="1969631013" sldId="322"/>
            <ac:spMk id="10" creationId="{7C856F95-23A3-DB8F-AE8B-E340E7459A9C}"/>
          </ac:spMkLst>
        </pc:spChg>
        <pc:spChg chg="add mod">
          <ac:chgData name="松山 ファミリー" userId="9fadbf8cd42e59b5" providerId="LiveId" clId="{580DA69E-0A6F-F04B-B4BD-0E74433F3C41}" dt="2022-09-26T13:54:29.479" v="4563" actId="1076"/>
          <ac:spMkLst>
            <pc:docMk/>
            <pc:sldMk cId="1969631013" sldId="322"/>
            <ac:spMk id="11" creationId="{8DC77A4A-61F2-7803-5E67-31782E0354C2}"/>
          </ac:spMkLst>
        </pc:spChg>
        <pc:spChg chg="add mod">
          <ac:chgData name="松山 ファミリー" userId="9fadbf8cd42e59b5" providerId="LiveId" clId="{580DA69E-0A6F-F04B-B4BD-0E74433F3C41}" dt="2022-09-26T13:55:59.255" v="4707" actId="1076"/>
          <ac:spMkLst>
            <pc:docMk/>
            <pc:sldMk cId="1969631013" sldId="322"/>
            <ac:spMk id="12" creationId="{005DF949-50BC-F552-E5BC-DFBFBAE7CC95}"/>
          </ac:spMkLst>
        </pc:spChg>
        <pc:graphicFrameChg chg="del">
          <ac:chgData name="松山 ファミリー" userId="9fadbf8cd42e59b5" providerId="LiveId" clId="{580DA69E-0A6F-F04B-B4BD-0E74433F3C41}" dt="2022-09-21T16:16:41.097" v="3705" actId="478"/>
          <ac:graphicFrameMkLst>
            <pc:docMk/>
            <pc:sldMk cId="1969631013" sldId="322"/>
            <ac:graphicFrameMk id="4" creationId="{B828A64E-C537-4A4F-AF1D-2D20B504C29F}"/>
          </ac:graphicFrameMkLst>
        </pc:graphicFrameChg>
        <pc:graphicFrameChg chg="add del mod">
          <ac:chgData name="松山 ファミリー" userId="9fadbf8cd42e59b5" providerId="LiveId" clId="{580DA69E-0A6F-F04B-B4BD-0E74433F3C41}" dt="2022-09-21T16:16:39.724" v="3704" actId="478"/>
          <ac:graphicFrameMkLst>
            <pc:docMk/>
            <pc:sldMk cId="1969631013" sldId="322"/>
            <ac:graphicFrameMk id="5" creationId="{B3D3E326-74E1-7C44-8659-F4815605335B}"/>
          </ac:graphicFrameMkLst>
        </pc:graphicFrameChg>
        <pc:graphicFrameChg chg="add del mod">
          <ac:chgData name="松山 ファミリー" userId="9fadbf8cd42e59b5" providerId="LiveId" clId="{580DA69E-0A6F-F04B-B4BD-0E74433F3C41}" dt="2022-09-26T13:48:39.973" v="4355" actId="478"/>
          <ac:graphicFrameMkLst>
            <pc:docMk/>
            <pc:sldMk cId="1969631013" sldId="322"/>
            <ac:graphicFrameMk id="6" creationId="{536BCBFD-AD83-C7BF-B50B-2EF694AE8167}"/>
          </ac:graphicFrameMkLst>
        </pc:graphicFrameChg>
        <pc:picChg chg="add mod">
          <ac:chgData name="松山 ファミリー" userId="9fadbf8cd42e59b5" providerId="LiveId" clId="{580DA69E-0A6F-F04B-B4BD-0E74433F3C41}" dt="2022-09-26T13:51:15.609" v="4425" actId="1076"/>
          <ac:picMkLst>
            <pc:docMk/>
            <pc:sldMk cId="1969631013" sldId="322"/>
            <ac:picMk id="4" creationId="{0569660E-287E-E134-A8C1-F92213C6B29F}"/>
          </ac:picMkLst>
        </pc:picChg>
        <pc:picChg chg="add mod">
          <ac:chgData name="松山 ファミリー" userId="9fadbf8cd42e59b5" providerId="LiveId" clId="{580DA69E-0A6F-F04B-B4BD-0E74433F3C41}" dt="2022-09-26T13:51:15.609" v="4425" actId="1076"/>
          <ac:picMkLst>
            <pc:docMk/>
            <pc:sldMk cId="1969631013" sldId="322"/>
            <ac:picMk id="5" creationId="{3D7C35CB-93A9-FB49-69D4-EC92F1EB80ED}"/>
          </ac:picMkLst>
        </pc:picChg>
      </pc:sldChg>
      <pc:sldChg chg="modSp mod modShow">
        <pc:chgData name="松山 ファミリー" userId="9fadbf8cd42e59b5" providerId="LiveId" clId="{580DA69E-0A6F-F04B-B4BD-0E74433F3C41}" dt="2022-09-26T13:58:43.385" v="4795" actId="14100"/>
        <pc:sldMkLst>
          <pc:docMk/>
          <pc:sldMk cId="4004265357" sldId="324"/>
        </pc:sldMkLst>
        <pc:spChg chg="mod">
          <ac:chgData name="松山 ファミリー" userId="9fadbf8cd42e59b5" providerId="LiveId" clId="{580DA69E-0A6F-F04B-B4BD-0E74433F3C41}" dt="2022-09-26T13:58:43.385" v="4795" actId="14100"/>
          <ac:spMkLst>
            <pc:docMk/>
            <pc:sldMk cId="4004265357" sldId="324"/>
            <ac:spMk id="24" creationId="{CFF2ED12-1D78-BCA3-AC06-42D08469AAF3}"/>
          </ac:spMkLst>
        </pc:spChg>
      </pc:sldChg>
      <pc:sldChg chg="delSp mod">
        <pc:chgData name="松山 ファミリー" userId="9fadbf8cd42e59b5" providerId="LiveId" clId="{580DA69E-0A6F-F04B-B4BD-0E74433F3C41}" dt="2022-09-26T16:07:20.101" v="5894" actId="478"/>
        <pc:sldMkLst>
          <pc:docMk/>
          <pc:sldMk cId="4273279149" sldId="325"/>
        </pc:sldMkLst>
        <pc:spChg chg="del">
          <ac:chgData name="松山 ファミリー" userId="9fadbf8cd42e59b5" providerId="LiveId" clId="{580DA69E-0A6F-F04B-B4BD-0E74433F3C41}" dt="2022-09-26T16:07:20.101" v="5894" actId="478"/>
          <ac:spMkLst>
            <pc:docMk/>
            <pc:sldMk cId="4273279149" sldId="325"/>
            <ac:spMk id="7" creationId="{AB9B179E-C43E-BF8C-FEA8-F92B3E6FAB13}"/>
          </ac:spMkLst>
        </pc:spChg>
      </pc:sldChg>
      <pc:sldChg chg="addSp delSp modSp mod">
        <pc:chgData name="松山 ファミリー" userId="9fadbf8cd42e59b5" providerId="LiveId" clId="{580DA69E-0A6F-F04B-B4BD-0E74433F3C41}" dt="2022-09-26T16:14:26.012" v="6120" actId="1076"/>
        <pc:sldMkLst>
          <pc:docMk/>
          <pc:sldMk cId="4209349906" sldId="326"/>
        </pc:sldMkLst>
        <pc:spChg chg="mod">
          <ac:chgData name="松山 ファミリー" userId="9fadbf8cd42e59b5" providerId="LiveId" clId="{580DA69E-0A6F-F04B-B4BD-0E74433F3C41}" dt="2022-09-26T16:08:55.984" v="5947" actId="20577"/>
          <ac:spMkLst>
            <pc:docMk/>
            <pc:sldMk cId="4209349906" sldId="326"/>
            <ac:spMk id="3" creationId="{FFAFC384-3884-FD9E-FFD2-B9AAE564B4D6}"/>
          </ac:spMkLst>
        </pc:spChg>
        <pc:spChg chg="del">
          <ac:chgData name="松山 ファミリー" userId="9fadbf8cd42e59b5" providerId="LiveId" clId="{580DA69E-0A6F-F04B-B4BD-0E74433F3C41}" dt="2022-09-26T16:07:15.585" v="5893" actId="478"/>
          <ac:spMkLst>
            <pc:docMk/>
            <pc:sldMk cId="4209349906" sldId="326"/>
            <ac:spMk id="7" creationId="{AB9B179E-C43E-BF8C-FEA8-F92B3E6FAB13}"/>
          </ac:spMkLst>
        </pc:spChg>
        <pc:graphicFrameChg chg="add mod modGraphic">
          <ac:chgData name="松山 ファミリー" userId="9fadbf8cd42e59b5" providerId="LiveId" clId="{580DA69E-0A6F-F04B-B4BD-0E74433F3C41}" dt="2022-09-26T16:14:26.012" v="6120" actId="1076"/>
          <ac:graphicFrameMkLst>
            <pc:docMk/>
            <pc:sldMk cId="4209349906" sldId="326"/>
            <ac:graphicFrameMk id="16" creationId="{ABFB3E69-F5C5-287C-9F50-EA1E23940BB0}"/>
          </ac:graphicFrameMkLst>
        </pc:graphicFrameChg>
      </pc:sldChg>
      <pc:sldChg chg="addSp delSp modSp mod">
        <pc:chgData name="松山 ファミリー" userId="9fadbf8cd42e59b5" providerId="LiveId" clId="{580DA69E-0A6F-F04B-B4BD-0E74433F3C41}" dt="2022-09-26T15:49:06.242" v="5869" actId="2085"/>
        <pc:sldMkLst>
          <pc:docMk/>
          <pc:sldMk cId="435852639" sldId="328"/>
        </pc:sldMkLst>
        <pc:graphicFrameChg chg="del">
          <ac:chgData name="松山 ファミリー" userId="9fadbf8cd42e59b5" providerId="LiveId" clId="{580DA69E-0A6F-F04B-B4BD-0E74433F3C41}" dt="2022-09-26T15:47:24.404" v="5854" actId="478"/>
          <ac:graphicFrameMkLst>
            <pc:docMk/>
            <pc:sldMk cId="435852639" sldId="328"/>
            <ac:graphicFrameMk id="5" creationId="{EBB4B8B6-C14B-1C45-98A0-F313155719FA}"/>
          </ac:graphicFrameMkLst>
        </pc:graphicFrameChg>
        <pc:graphicFrameChg chg="add mod">
          <ac:chgData name="松山 ファミリー" userId="9fadbf8cd42e59b5" providerId="LiveId" clId="{580DA69E-0A6F-F04B-B4BD-0E74433F3C41}" dt="2022-09-26T15:47:28.298" v="5857"/>
          <ac:graphicFrameMkLst>
            <pc:docMk/>
            <pc:sldMk cId="435852639" sldId="328"/>
            <ac:graphicFrameMk id="6" creationId="{EBB4B8B6-C14B-1C45-98A0-F313155719FA}"/>
          </ac:graphicFrameMkLst>
        </pc:graphicFrameChg>
        <pc:picChg chg="add del mod">
          <ac:chgData name="松山 ファミリー" userId="9fadbf8cd42e59b5" providerId="LiveId" clId="{580DA69E-0A6F-F04B-B4BD-0E74433F3C41}" dt="2022-09-26T15:48:44.903" v="5864" actId="478"/>
          <ac:picMkLst>
            <pc:docMk/>
            <pc:sldMk cId="435852639" sldId="328"/>
            <ac:picMk id="9" creationId="{00DBA22B-AE6A-EC64-F354-5BCA85503C43}"/>
          </ac:picMkLst>
        </pc:picChg>
        <pc:picChg chg="add mod">
          <ac:chgData name="松山 ファミリー" userId="9fadbf8cd42e59b5" providerId="LiveId" clId="{580DA69E-0A6F-F04B-B4BD-0E74433F3C41}" dt="2022-09-26T15:49:06.242" v="5869" actId="2085"/>
          <ac:picMkLst>
            <pc:docMk/>
            <pc:sldMk cId="435852639" sldId="328"/>
            <ac:picMk id="10" creationId="{4E520F41-D4A8-AD2F-6F49-0EBDBFB8F19C}"/>
          </ac:picMkLst>
        </pc:picChg>
      </pc:sldChg>
      <pc:sldChg chg="addSp delSp modSp mod">
        <pc:chgData name="松山 ファミリー" userId="9fadbf8cd42e59b5" providerId="LiveId" clId="{580DA69E-0A6F-F04B-B4BD-0E74433F3C41}" dt="2022-09-26T16:15:57.658" v="6229" actId="14100"/>
        <pc:sldMkLst>
          <pc:docMk/>
          <pc:sldMk cId="1022155160" sldId="330"/>
        </pc:sldMkLst>
        <pc:spChg chg="add del mod">
          <ac:chgData name="松山 ファミリー" userId="9fadbf8cd42e59b5" providerId="LiveId" clId="{580DA69E-0A6F-F04B-B4BD-0E74433F3C41}" dt="2022-09-26T16:05:19.845" v="5874" actId="478"/>
          <ac:spMkLst>
            <pc:docMk/>
            <pc:sldMk cId="1022155160" sldId="330"/>
            <ac:spMk id="4" creationId="{01CC6717-2094-3EF4-0992-F205F1F283B5}"/>
          </ac:spMkLst>
        </pc:spChg>
        <pc:spChg chg="add mod">
          <ac:chgData name="松山 ファミリー" userId="9fadbf8cd42e59b5" providerId="LiveId" clId="{580DA69E-0A6F-F04B-B4BD-0E74433F3C41}" dt="2022-09-26T16:15:57.658" v="6229" actId="14100"/>
          <ac:spMkLst>
            <pc:docMk/>
            <pc:sldMk cId="1022155160" sldId="330"/>
            <ac:spMk id="4" creationId="{9A32D087-3B4C-409C-02B1-E315D82EF160}"/>
          </ac:spMkLst>
        </pc:spChg>
        <pc:spChg chg="add del mod">
          <ac:chgData name="松山 ファミリー" userId="9fadbf8cd42e59b5" providerId="LiveId" clId="{580DA69E-0A6F-F04B-B4BD-0E74433F3C41}" dt="2022-09-26T16:06:07.841" v="5879"/>
          <ac:spMkLst>
            <pc:docMk/>
            <pc:sldMk cId="1022155160" sldId="330"/>
            <ac:spMk id="5" creationId="{24C170F5-4B44-01B2-0B14-EF3A49A9FD46}"/>
          </ac:spMkLst>
        </pc:spChg>
        <pc:spChg chg="add del mod">
          <ac:chgData name="松山 ファミリー" userId="9fadbf8cd42e59b5" providerId="LiveId" clId="{580DA69E-0A6F-F04B-B4BD-0E74433F3C41}" dt="2022-09-26T16:06:23.837" v="5882"/>
          <ac:spMkLst>
            <pc:docMk/>
            <pc:sldMk cId="1022155160" sldId="330"/>
            <ac:spMk id="10" creationId="{1ABB5F09-AF52-2732-B86C-0932E88F7D8A}"/>
          </ac:spMkLst>
        </pc:spChg>
        <pc:spChg chg="add del mod">
          <ac:chgData name="松山 ファミリー" userId="9fadbf8cd42e59b5" providerId="LiveId" clId="{580DA69E-0A6F-F04B-B4BD-0E74433F3C41}" dt="2022-09-26T16:07:05.298" v="5892"/>
          <ac:spMkLst>
            <pc:docMk/>
            <pc:sldMk cId="1022155160" sldId="330"/>
            <ac:spMk id="11" creationId="{649C764B-5423-D438-EF26-4EDFA2B0FCDB}"/>
          </ac:spMkLst>
        </pc:spChg>
        <pc:graphicFrameChg chg="del">
          <ac:chgData name="松山 ファミリー" userId="9fadbf8cd42e59b5" providerId="LiveId" clId="{580DA69E-0A6F-F04B-B4BD-0E74433F3C41}" dt="2022-09-26T16:04:24.301" v="5870" actId="478"/>
          <ac:graphicFrameMkLst>
            <pc:docMk/>
            <pc:sldMk cId="1022155160" sldId="330"/>
            <ac:graphicFrameMk id="6" creationId="{F7038FFE-14ED-5043-9FC2-2DF4AF08C940}"/>
          </ac:graphicFrameMkLst>
        </pc:graphicFrameChg>
        <pc:graphicFrameChg chg="del">
          <ac:chgData name="松山 ファミリー" userId="9fadbf8cd42e59b5" providerId="LiveId" clId="{580DA69E-0A6F-F04B-B4BD-0E74433F3C41}" dt="2022-09-26T16:04:27.153" v="5871" actId="478"/>
          <ac:graphicFrameMkLst>
            <pc:docMk/>
            <pc:sldMk cId="1022155160" sldId="330"/>
            <ac:graphicFrameMk id="8" creationId="{1A1256C6-3FC6-4948-8B59-4DF6E6B34AB5}"/>
          </ac:graphicFrameMkLst>
        </pc:graphicFrameChg>
        <pc:graphicFrameChg chg="del">
          <ac:chgData name="松山 ファミリー" userId="9fadbf8cd42e59b5" providerId="LiveId" clId="{580DA69E-0A6F-F04B-B4BD-0E74433F3C41}" dt="2022-09-26T16:04:29.142" v="5872" actId="478"/>
          <ac:graphicFrameMkLst>
            <pc:docMk/>
            <pc:sldMk cId="1022155160" sldId="330"/>
            <ac:graphicFrameMk id="9" creationId="{232F1655-7F3C-061D-5AD7-3C25A6DA56CA}"/>
          </ac:graphicFrameMkLst>
        </pc:graphicFrameChg>
        <pc:graphicFrameChg chg="add mod">
          <ac:chgData name="松山 ファミリー" userId="9fadbf8cd42e59b5" providerId="LiveId" clId="{580DA69E-0A6F-F04B-B4BD-0E74433F3C41}" dt="2022-09-26T16:07:01.475" v="5890" actId="1076"/>
          <ac:graphicFrameMkLst>
            <pc:docMk/>
            <pc:sldMk cId="1022155160" sldId="330"/>
            <ac:graphicFrameMk id="12" creationId="{BB871A1C-9B94-C54E-A9BF-3952771A642D}"/>
          </ac:graphicFrameMkLst>
        </pc:graphicFrameChg>
        <pc:picChg chg="add mod">
          <ac:chgData name="松山 ファミリー" userId="9fadbf8cd42e59b5" providerId="LiveId" clId="{580DA69E-0A6F-F04B-B4BD-0E74433F3C41}" dt="2022-09-26T16:06:52.771" v="5888" actId="14100"/>
          <ac:picMkLst>
            <pc:docMk/>
            <pc:sldMk cId="1022155160" sldId="330"/>
            <ac:picMk id="7" creationId="{C2A888C9-965F-B5D8-BD05-B50EA139EDA6}"/>
          </ac:picMkLst>
        </pc:picChg>
      </pc:sldChg>
      <pc:sldChg chg="modSp add mod">
        <pc:chgData name="松山 ファミリー" userId="9fadbf8cd42e59b5" providerId="LiveId" clId="{580DA69E-0A6F-F04B-B4BD-0E74433F3C41}" dt="2022-09-26T05:25:18.669" v="3728" actId="20577"/>
        <pc:sldMkLst>
          <pc:docMk/>
          <pc:sldMk cId="4185337178" sldId="331"/>
        </pc:sldMkLst>
        <pc:spChg chg="mod">
          <ac:chgData name="松山 ファミリー" userId="9fadbf8cd42e59b5" providerId="LiveId" clId="{580DA69E-0A6F-F04B-B4BD-0E74433F3C41}" dt="2022-09-26T05:25:18.669" v="3728" actId="20577"/>
          <ac:spMkLst>
            <pc:docMk/>
            <pc:sldMk cId="4185337178" sldId="331"/>
            <ac:spMk id="2" creationId="{3A38DEEB-4F35-C74D-A1EF-98140184822C}"/>
          </ac:spMkLst>
        </pc:spChg>
      </pc:sldChg>
      <pc:sldChg chg="modSp new mod">
        <pc:chgData name="松山 ファミリー" userId="9fadbf8cd42e59b5" providerId="LiveId" clId="{580DA69E-0A6F-F04B-B4BD-0E74433F3C41}" dt="2022-09-26T15:00:54.212" v="5853" actId="20577"/>
        <pc:sldMkLst>
          <pc:docMk/>
          <pc:sldMk cId="4065932756" sldId="332"/>
        </pc:sldMkLst>
        <pc:spChg chg="mod">
          <ac:chgData name="松山 ファミリー" userId="9fadbf8cd42e59b5" providerId="LiveId" clId="{580DA69E-0A6F-F04B-B4BD-0E74433F3C41}" dt="2022-09-26T08:56:08.848" v="4332" actId="20577"/>
          <ac:spMkLst>
            <pc:docMk/>
            <pc:sldMk cId="4065932756" sldId="332"/>
            <ac:spMk id="2" creationId="{1CD3C163-86A3-E8B3-A6FB-6F4EE48A9656}"/>
          </ac:spMkLst>
        </pc:spChg>
        <pc:spChg chg="mod">
          <ac:chgData name="松山 ファミリー" userId="9fadbf8cd42e59b5" providerId="LiveId" clId="{580DA69E-0A6F-F04B-B4BD-0E74433F3C41}" dt="2022-09-26T15:00:54.212" v="5853" actId="20577"/>
          <ac:spMkLst>
            <pc:docMk/>
            <pc:sldMk cId="4065932756" sldId="332"/>
            <ac:spMk id="3" creationId="{5A13F3A7-1552-8707-7165-C4144465288B}"/>
          </ac:spMkLst>
        </pc:spChg>
      </pc:sldChg>
      <pc:sldChg chg="addSp delSp modSp new mod">
        <pc:chgData name="松山 ファミリー" userId="9fadbf8cd42e59b5" providerId="LiveId" clId="{580DA69E-0A6F-F04B-B4BD-0E74433F3C41}" dt="2022-09-26T14:37:10.443" v="5146" actId="20577"/>
        <pc:sldMkLst>
          <pc:docMk/>
          <pc:sldMk cId="585110329" sldId="333"/>
        </pc:sldMkLst>
        <pc:spChg chg="mod">
          <ac:chgData name="松山 ファミリー" userId="9fadbf8cd42e59b5" providerId="LiveId" clId="{580DA69E-0A6F-F04B-B4BD-0E74433F3C41}" dt="2022-09-26T14:17:15.712" v="4811" actId="20577"/>
          <ac:spMkLst>
            <pc:docMk/>
            <pc:sldMk cId="585110329" sldId="333"/>
            <ac:spMk id="2" creationId="{1202648A-CD11-8118-F831-421E193F683C}"/>
          </ac:spMkLst>
        </pc:spChg>
        <pc:spChg chg="mod">
          <ac:chgData name="松山 ファミリー" userId="9fadbf8cd42e59b5" providerId="LiveId" clId="{580DA69E-0A6F-F04B-B4BD-0E74433F3C41}" dt="2022-09-26T14:37:10.443" v="5146" actId="20577"/>
          <ac:spMkLst>
            <pc:docMk/>
            <pc:sldMk cId="585110329" sldId="333"/>
            <ac:spMk id="3" creationId="{3128528A-D30D-805B-4DD2-272B96B44D50}"/>
          </ac:spMkLst>
        </pc:spChg>
        <pc:spChg chg="add del mod">
          <ac:chgData name="松山 ファミリー" userId="9fadbf8cd42e59b5" providerId="LiveId" clId="{580DA69E-0A6F-F04B-B4BD-0E74433F3C41}" dt="2022-09-26T14:23:46.626" v="4961" actId="478"/>
          <ac:spMkLst>
            <pc:docMk/>
            <pc:sldMk cId="585110329" sldId="333"/>
            <ac:spMk id="5" creationId="{6C81D7A6-214A-E521-92C2-6027EE7691C0}"/>
          </ac:spMkLst>
        </pc:spChg>
        <pc:spChg chg="add mod">
          <ac:chgData name="松山 ファミリー" userId="9fadbf8cd42e59b5" providerId="LiveId" clId="{580DA69E-0A6F-F04B-B4BD-0E74433F3C41}" dt="2022-09-26T14:24:31.100" v="4970" actId="1076"/>
          <ac:spMkLst>
            <pc:docMk/>
            <pc:sldMk cId="585110329" sldId="333"/>
            <ac:spMk id="6" creationId="{6EFDFDCB-C562-DE3A-8406-A91516F8132D}"/>
          </ac:spMkLst>
        </pc:spChg>
      </pc:sldChg>
    </pc:docChg>
  </pc:docChgLst>
  <pc:docChgLst>
    <pc:chgData name="松山 ファミリー" userId="9fadbf8cd42e59b5" providerId="LiveId" clId="{B47E48CD-A72C-B34A-9374-EFFDCD6679EB}"/>
    <pc:docChg chg="undo redo custSel addSld delSld modSld sldOrd">
      <pc:chgData name="松山 ファミリー" userId="9fadbf8cd42e59b5" providerId="LiveId" clId="{B47E48CD-A72C-B34A-9374-EFFDCD6679EB}" dt="2022-12-13T18:10:36.733" v="5681" actId="20577"/>
      <pc:docMkLst>
        <pc:docMk/>
      </pc:docMkLst>
      <pc:sldChg chg="modSp mod">
        <pc:chgData name="松山 ファミリー" userId="9fadbf8cd42e59b5" providerId="LiveId" clId="{B47E48CD-A72C-B34A-9374-EFFDCD6679EB}" dt="2022-12-13T07:13:18.737" v="4434" actId="20577"/>
        <pc:sldMkLst>
          <pc:docMk/>
          <pc:sldMk cId="3350306855" sldId="256"/>
        </pc:sldMkLst>
        <pc:spChg chg="mod">
          <ac:chgData name="松山 ファミリー" userId="9fadbf8cd42e59b5" providerId="LiveId" clId="{B47E48CD-A72C-B34A-9374-EFFDCD6679EB}" dt="2022-12-13T07:13:18.737" v="4434" actId="20577"/>
          <ac:spMkLst>
            <pc:docMk/>
            <pc:sldMk cId="3350306855" sldId="256"/>
            <ac:spMk id="8" creationId="{9243659D-FDD0-82AC-5B43-AB862AC423BA}"/>
          </ac:spMkLst>
        </pc:spChg>
      </pc:sldChg>
      <pc:sldChg chg="addSp modSp mod ord modNotesTx">
        <pc:chgData name="松山 ファミリー" userId="9fadbf8cd42e59b5" providerId="LiveId" clId="{B47E48CD-A72C-B34A-9374-EFFDCD6679EB}" dt="2022-12-13T17:33:08.161" v="4683" actId="164"/>
        <pc:sldMkLst>
          <pc:docMk/>
          <pc:sldMk cId="3802312725" sldId="259"/>
        </pc:sldMkLst>
        <pc:spChg chg="mod">
          <ac:chgData name="松山 ファミリー" userId="9fadbf8cd42e59b5" providerId="LiveId" clId="{B47E48CD-A72C-B34A-9374-EFFDCD6679EB}" dt="2022-12-05T06:19:37.281" v="212"/>
          <ac:spMkLst>
            <pc:docMk/>
            <pc:sldMk cId="3802312725" sldId="259"/>
            <ac:spMk id="2" creationId="{A70EEDFD-5E99-B94B-828C-85614590A8DB}"/>
          </ac:spMkLst>
        </pc:spChg>
        <pc:spChg chg="mod">
          <ac:chgData name="松山 ファミリー" userId="9fadbf8cd42e59b5" providerId="LiveId" clId="{B47E48CD-A72C-B34A-9374-EFFDCD6679EB}" dt="2022-12-13T17:32:51.174" v="4677" actId="1076"/>
          <ac:spMkLst>
            <pc:docMk/>
            <pc:sldMk cId="3802312725" sldId="259"/>
            <ac:spMk id="3" creationId="{D0A05B65-B224-9445-AEAD-152B26A126CD}"/>
          </ac:spMkLst>
        </pc:spChg>
        <pc:spChg chg="mod">
          <ac:chgData name="松山 ファミリー" userId="9fadbf8cd42e59b5" providerId="LiveId" clId="{B47E48CD-A72C-B34A-9374-EFFDCD6679EB}" dt="2022-12-13T17:33:05.404" v="4682" actId="1076"/>
          <ac:spMkLst>
            <pc:docMk/>
            <pc:sldMk cId="3802312725" sldId="259"/>
            <ac:spMk id="4" creationId="{A163FE81-BDC7-4F41-8E4E-3075C335352C}"/>
          </ac:spMkLst>
        </pc:spChg>
        <pc:spChg chg="add mod">
          <ac:chgData name="松山 ファミリー" userId="9fadbf8cd42e59b5" providerId="LiveId" clId="{B47E48CD-A72C-B34A-9374-EFFDCD6679EB}" dt="2022-12-13T17:33:05.404" v="4682" actId="1076"/>
          <ac:spMkLst>
            <pc:docMk/>
            <pc:sldMk cId="3802312725" sldId="259"/>
            <ac:spMk id="6" creationId="{955B01A3-95BF-4A6D-A506-0C8415590BF1}"/>
          </ac:spMkLst>
        </pc:spChg>
        <pc:spChg chg="mod">
          <ac:chgData name="松山 ファミリー" userId="9fadbf8cd42e59b5" providerId="LiveId" clId="{B47E48CD-A72C-B34A-9374-EFFDCD6679EB}" dt="2022-12-13T17:33:05.404" v="4682" actId="1076"/>
          <ac:spMkLst>
            <pc:docMk/>
            <pc:sldMk cId="3802312725" sldId="259"/>
            <ac:spMk id="8" creationId="{D7324A8B-3747-0767-D5FD-E284601E6BBC}"/>
          </ac:spMkLst>
        </pc:spChg>
        <pc:spChg chg="mod">
          <ac:chgData name="松山 ファミリー" userId="9fadbf8cd42e59b5" providerId="LiveId" clId="{B47E48CD-A72C-B34A-9374-EFFDCD6679EB}" dt="2022-12-13T17:33:05.404" v="4682" actId="1076"/>
          <ac:spMkLst>
            <pc:docMk/>
            <pc:sldMk cId="3802312725" sldId="259"/>
            <ac:spMk id="9" creationId="{D7E95E3D-A6A9-D0FB-CE45-BCBFDD5B429F}"/>
          </ac:spMkLst>
        </pc:spChg>
        <pc:grpChg chg="add">
          <ac:chgData name="松山 ファミリー" userId="9fadbf8cd42e59b5" providerId="LiveId" clId="{B47E48CD-A72C-B34A-9374-EFFDCD6679EB}" dt="2022-12-13T17:33:08.161" v="4683" actId="164"/>
          <ac:grpSpMkLst>
            <pc:docMk/>
            <pc:sldMk cId="3802312725" sldId="259"/>
            <ac:grpSpMk id="7" creationId="{B0DB22D0-2FBE-10E8-8F8C-B17DDC96C537}"/>
          </ac:grpSpMkLst>
        </pc:grpChg>
        <pc:picChg chg="mod">
          <ac:chgData name="松山 ファミリー" userId="9fadbf8cd42e59b5" providerId="LiveId" clId="{B47E48CD-A72C-B34A-9374-EFFDCD6679EB}" dt="2022-12-13T17:33:05.404" v="4682" actId="1076"/>
          <ac:picMkLst>
            <pc:docMk/>
            <pc:sldMk cId="3802312725" sldId="259"/>
            <ac:picMk id="12" creationId="{6037FFF1-B8B0-B048-8CB3-C5F0EAB6805E}"/>
          </ac:picMkLst>
        </pc:picChg>
      </pc:sldChg>
      <pc:sldChg chg="addSp delSp modSp add mod ord modNotesTx">
        <pc:chgData name="松山 ファミリー" userId="9fadbf8cd42e59b5" providerId="LiveId" clId="{B47E48CD-A72C-B34A-9374-EFFDCD6679EB}" dt="2022-12-13T17:12:37.391" v="4472" actId="20577"/>
        <pc:sldMkLst>
          <pc:docMk/>
          <pc:sldMk cId="1701275540" sldId="305"/>
        </pc:sldMkLst>
        <pc:spChg chg="mod">
          <ac:chgData name="松山 ファミリー" userId="9fadbf8cd42e59b5" providerId="LiveId" clId="{B47E48CD-A72C-B34A-9374-EFFDCD6679EB}" dt="2022-12-05T06:19:17.673" v="209" actId="27636"/>
          <ac:spMkLst>
            <pc:docMk/>
            <pc:sldMk cId="1701275540" sldId="305"/>
            <ac:spMk id="2" creationId="{CACB6D59-7C24-406A-4E2A-9217BF8A6589}"/>
          </ac:spMkLst>
        </pc:spChg>
        <pc:spChg chg="add mod">
          <ac:chgData name="松山 ファミリー" userId="9fadbf8cd42e59b5" providerId="LiveId" clId="{B47E48CD-A72C-B34A-9374-EFFDCD6679EB}" dt="2022-12-13T04:18:25.469" v="4076" actId="1076"/>
          <ac:spMkLst>
            <pc:docMk/>
            <pc:sldMk cId="1701275540" sldId="305"/>
            <ac:spMk id="3" creationId="{72283222-61FC-C3BB-5939-2162AE11C3EC}"/>
          </ac:spMkLst>
        </pc:spChg>
        <pc:spChg chg="mod">
          <ac:chgData name="松山 ファミリー" userId="9fadbf8cd42e59b5" providerId="LiveId" clId="{B47E48CD-A72C-B34A-9374-EFFDCD6679EB}" dt="2022-12-13T17:12:37.391" v="4472" actId="20577"/>
          <ac:spMkLst>
            <pc:docMk/>
            <pc:sldMk cId="1701275540" sldId="305"/>
            <ac:spMk id="8" creationId="{3F97532F-2FBB-33C7-FB3B-BB2CA85DFB1D}"/>
          </ac:spMkLst>
        </pc:spChg>
        <pc:spChg chg="add mod">
          <ac:chgData name="松山 ファミリー" userId="9fadbf8cd42e59b5" providerId="LiveId" clId="{B47E48CD-A72C-B34A-9374-EFFDCD6679EB}" dt="2022-12-05T06:27:41.949" v="243" actId="20577"/>
          <ac:spMkLst>
            <pc:docMk/>
            <pc:sldMk cId="1701275540" sldId="305"/>
            <ac:spMk id="13" creationId="{0ADD6597-A5A8-338C-C6F4-76D24B16D2FA}"/>
          </ac:spMkLst>
        </pc:spChg>
        <pc:spChg chg="mod">
          <ac:chgData name="松山 ファミリー" userId="9fadbf8cd42e59b5" providerId="LiveId" clId="{B47E48CD-A72C-B34A-9374-EFFDCD6679EB}" dt="2022-12-07T03:28:28.516" v="1388" actId="14100"/>
          <ac:spMkLst>
            <pc:docMk/>
            <pc:sldMk cId="1701275540" sldId="305"/>
            <ac:spMk id="28" creationId="{DA98C741-5A94-C0BC-5B08-07DA86AEC293}"/>
          </ac:spMkLst>
        </pc:spChg>
        <pc:spChg chg="mod">
          <ac:chgData name="松山 ファミリー" userId="9fadbf8cd42e59b5" providerId="LiveId" clId="{B47E48CD-A72C-B34A-9374-EFFDCD6679EB}" dt="2022-12-07T03:29:05.382" v="1449" actId="20577"/>
          <ac:spMkLst>
            <pc:docMk/>
            <pc:sldMk cId="1701275540" sldId="305"/>
            <ac:spMk id="32" creationId="{F87F133F-DAA5-A726-146A-95BC50E7B407}"/>
          </ac:spMkLst>
        </pc:spChg>
        <pc:spChg chg="del">
          <ac:chgData name="松山 ファミリー" userId="9fadbf8cd42e59b5" providerId="LiveId" clId="{B47E48CD-A72C-B34A-9374-EFFDCD6679EB}" dt="2022-12-05T06:24:40.950" v="214" actId="478"/>
          <ac:spMkLst>
            <pc:docMk/>
            <pc:sldMk cId="1701275540" sldId="305"/>
            <ac:spMk id="36" creationId="{DB285085-8353-A1AC-5356-8EC4B3CCADAC}"/>
          </ac:spMkLst>
        </pc:spChg>
        <pc:spChg chg="del">
          <ac:chgData name="松山 ファミリー" userId="9fadbf8cd42e59b5" providerId="LiveId" clId="{B47E48CD-A72C-B34A-9374-EFFDCD6679EB}" dt="2022-12-05T06:26:34.927" v="227" actId="478"/>
          <ac:spMkLst>
            <pc:docMk/>
            <pc:sldMk cId="1701275540" sldId="305"/>
            <ac:spMk id="37" creationId="{21A8CAA5-AA74-E735-B21C-A930E771F18D}"/>
          </ac:spMkLst>
        </pc:spChg>
        <pc:spChg chg="mod">
          <ac:chgData name="松山 ファミリー" userId="9fadbf8cd42e59b5" providerId="LiveId" clId="{B47E48CD-A72C-B34A-9374-EFFDCD6679EB}" dt="2022-12-13T04:19:37.534" v="4095" actId="20577"/>
          <ac:spMkLst>
            <pc:docMk/>
            <pc:sldMk cId="1701275540" sldId="305"/>
            <ac:spMk id="38" creationId="{E70F06AB-293D-F5CA-65BA-17055FD9F4A6}"/>
          </ac:spMkLst>
        </pc:spChg>
        <pc:spChg chg="del">
          <ac:chgData name="松山 ファミリー" userId="9fadbf8cd42e59b5" providerId="LiveId" clId="{B47E48CD-A72C-B34A-9374-EFFDCD6679EB}" dt="2022-12-05T06:24:39.711" v="213" actId="478"/>
          <ac:spMkLst>
            <pc:docMk/>
            <pc:sldMk cId="1701275540" sldId="305"/>
            <ac:spMk id="40" creationId="{F7A831F9-FD8E-182D-B0F5-445FD1E7D6A7}"/>
          </ac:spMkLst>
        </pc:spChg>
        <pc:spChg chg="del">
          <ac:chgData name="松山 ファミリー" userId="9fadbf8cd42e59b5" providerId="LiveId" clId="{B47E48CD-A72C-B34A-9374-EFFDCD6679EB}" dt="2022-12-05T06:24:46.216" v="216" actId="478"/>
          <ac:spMkLst>
            <pc:docMk/>
            <pc:sldMk cId="1701275540" sldId="305"/>
            <ac:spMk id="41" creationId="{EF1533D3-FE0E-916D-9D15-11D2AD608F81}"/>
          </ac:spMkLst>
        </pc:spChg>
        <pc:spChg chg="del">
          <ac:chgData name="松山 ファミリー" userId="9fadbf8cd42e59b5" providerId="LiveId" clId="{B47E48CD-A72C-B34A-9374-EFFDCD6679EB}" dt="2022-12-05T06:26:31.660" v="226" actId="478"/>
          <ac:spMkLst>
            <pc:docMk/>
            <pc:sldMk cId="1701275540" sldId="305"/>
            <ac:spMk id="48" creationId="{8136377F-ADA6-2458-1454-B9296D614C74}"/>
          </ac:spMkLst>
        </pc:spChg>
        <pc:spChg chg="mod">
          <ac:chgData name="松山 ファミリー" userId="9fadbf8cd42e59b5" providerId="LiveId" clId="{B47E48CD-A72C-B34A-9374-EFFDCD6679EB}" dt="2022-12-13T17:11:50.807" v="4446" actId="1076"/>
          <ac:spMkLst>
            <pc:docMk/>
            <pc:sldMk cId="1701275540" sldId="305"/>
            <ac:spMk id="49" creationId="{93498919-5BDB-83A4-4B65-F70164C54291}"/>
          </ac:spMkLst>
        </pc:spChg>
        <pc:grpChg chg="mod">
          <ac:chgData name="松山 ファミリー" userId="9fadbf8cd42e59b5" providerId="LiveId" clId="{B47E48CD-A72C-B34A-9374-EFFDCD6679EB}" dt="2022-12-05T06:26:18.432" v="223" actId="1076"/>
          <ac:grpSpMkLst>
            <pc:docMk/>
            <pc:sldMk cId="1701275540" sldId="305"/>
            <ac:grpSpMk id="25" creationId="{64EB7FF2-CF00-7411-1CF2-0F461F59C5D6}"/>
          </ac:grpSpMkLst>
        </pc:grpChg>
        <pc:grpChg chg="mod">
          <ac:chgData name="松山 ファミリー" userId="9fadbf8cd42e59b5" providerId="LiveId" clId="{B47E48CD-A72C-B34A-9374-EFFDCD6679EB}" dt="2022-12-05T06:24:48.297" v="217" actId="1076"/>
          <ac:grpSpMkLst>
            <pc:docMk/>
            <pc:sldMk cId="1701275540" sldId="305"/>
            <ac:grpSpMk id="27" creationId="{7B05F856-BF0C-BFA6-D495-9BF6ACF24462}"/>
          </ac:grpSpMkLst>
        </pc:grpChg>
        <pc:grpChg chg="del">
          <ac:chgData name="松山 ファミリー" userId="9fadbf8cd42e59b5" providerId="LiveId" clId="{B47E48CD-A72C-B34A-9374-EFFDCD6679EB}" dt="2022-12-05T06:24:43.898" v="215" actId="478"/>
          <ac:grpSpMkLst>
            <pc:docMk/>
            <pc:sldMk cId="1701275540" sldId="305"/>
            <ac:grpSpMk id="47" creationId="{E55EF9B1-8CF8-6F07-09F9-2331E8D0C397}"/>
          </ac:grpSpMkLst>
        </pc:grpChg>
        <pc:cxnChg chg="add del mod">
          <ac:chgData name="松山 ファミリー" userId="9fadbf8cd42e59b5" providerId="LiveId" clId="{B47E48CD-A72C-B34A-9374-EFFDCD6679EB}" dt="2022-12-13T17:11:27.539" v="4443" actId="478"/>
          <ac:cxnSpMkLst>
            <pc:docMk/>
            <pc:sldMk cId="1701275540" sldId="305"/>
            <ac:cxnSpMk id="9" creationId="{94ACED51-0066-39CA-A56C-26457B0F0467}"/>
          </ac:cxnSpMkLst>
        </pc:cxnChg>
        <pc:cxnChg chg="add mod">
          <ac:chgData name="松山 ファミリー" userId="9fadbf8cd42e59b5" providerId="LiveId" clId="{B47E48CD-A72C-B34A-9374-EFFDCD6679EB}" dt="2022-12-13T17:11:47.201" v="4445" actId="14100"/>
          <ac:cxnSpMkLst>
            <pc:docMk/>
            <pc:sldMk cId="1701275540" sldId="305"/>
            <ac:cxnSpMk id="11" creationId="{2DC0A121-0BC1-02C3-867E-466C7B0C567F}"/>
          </ac:cxnSpMkLst>
        </pc:cxnChg>
      </pc:sldChg>
      <pc:sldChg chg="addSp delSp modSp mod ord modNotesTx">
        <pc:chgData name="松山 ファミリー" userId="9fadbf8cd42e59b5" providerId="LiveId" clId="{B47E48CD-A72C-B34A-9374-EFFDCD6679EB}" dt="2022-12-12T08:04:41.144" v="3148" actId="2711"/>
        <pc:sldMkLst>
          <pc:docMk/>
          <pc:sldMk cId="3022161083" sldId="318"/>
        </pc:sldMkLst>
        <pc:spChg chg="mod">
          <ac:chgData name="松山 ファミリー" userId="9fadbf8cd42e59b5" providerId="LiveId" clId="{B47E48CD-A72C-B34A-9374-EFFDCD6679EB}" dt="2022-12-05T06:34:16.634" v="282" actId="20577"/>
          <ac:spMkLst>
            <pc:docMk/>
            <pc:sldMk cId="3022161083" sldId="318"/>
            <ac:spMk id="2" creationId="{3A38DEEB-4F35-C74D-A1EF-98140184822C}"/>
          </ac:spMkLst>
        </pc:spChg>
        <pc:spChg chg="mod">
          <ac:chgData name="松山 ファミリー" userId="9fadbf8cd42e59b5" providerId="LiveId" clId="{B47E48CD-A72C-B34A-9374-EFFDCD6679EB}" dt="2022-12-12T08:02:53.059" v="3140" actId="20577"/>
          <ac:spMkLst>
            <pc:docMk/>
            <pc:sldMk cId="3022161083" sldId="318"/>
            <ac:spMk id="4" creationId="{C8016B18-539A-A648-BE31-1363A2143D1E}"/>
          </ac:spMkLst>
        </pc:spChg>
        <pc:spChg chg="mod">
          <ac:chgData name="松山 ファミリー" userId="9fadbf8cd42e59b5" providerId="LiveId" clId="{B47E48CD-A72C-B34A-9374-EFFDCD6679EB}" dt="2022-12-05T07:13:11.022" v="604" actId="1076"/>
          <ac:spMkLst>
            <pc:docMk/>
            <pc:sldMk cId="3022161083" sldId="318"/>
            <ac:spMk id="6" creationId="{C8841110-A296-CFEE-F8FA-174B7AFD1E03}"/>
          </ac:spMkLst>
        </pc:spChg>
        <pc:spChg chg="del">
          <ac:chgData name="松山 ファミリー" userId="9fadbf8cd42e59b5" providerId="LiveId" clId="{B47E48CD-A72C-B34A-9374-EFFDCD6679EB}" dt="2022-12-05T06:34:24.141" v="284" actId="478"/>
          <ac:spMkLst>
            <pc:docMk/>
            <pc:sldMk cId="3022161083" sldId="318"/>
            <ac:spMk id="7" creationId="{0F55422B-22B9-A5EE-F787-631F718ECCC2}"/>
          </ac:spMkLst>
        </pc:spChg>
        <pc:spChg chg="del">
          <ac:chgData name="松山 ファミリー" userId="9fadbf8cd42e59b5" providerId="LiveId" clId="{B47E48CD-A72C-B34A-9374-EFFDCD6679EB}" dt="2022-12-05T06:34:28.820" v="291" actId="478"/>
          <ac:spMkLst>
            <pc:docMk/>
            <pc:sldMk cId="3022161083" sldId="318"/>
            <ac:spMk id="8" creationId="{0C8EFDE2-ED4C-F440-A354-6C2902E0E8AA}"/>
          </ac:spMkLst>
        </pc:spChg>
        <pc:spChg chg="del mod">
          <ac:chgData name="松山 ファミリー" userId="9fadbf8cd42e59b5" providerId="LiveId" clId="{B47E48CD-A72C-B34A-9374-EFFDCD6679EB}" dt="2022-12-05T06:34:40.862" v="299" actId="478"/>
          <ac:spMkLst>
            <pc:docMk/>
            <pc:sldMk cId="3022161083" sldId="318"/>
            <ac:spMk id="9" creationId="{EA67C8E8-994F-A090-3784-1DADB10D30F0}"/>
          </ac:spMkLst>
        </pc:spChg>
        <pc:spChg chg="del">
          <ac:chgData name="松山 ファミリー" userId="9fadbf8cd42e59b5" providerId="LiveId" clId="{B47E48CD-A72C-B34A-9374-EFFDCD6679EB}" dt="2022-12-05T06:34:39.436" v="298" actId="478"/>
          <ac:spMkLst>
            <pc:docMk/>
            <pc:sldMk cId="3022161083" sldId="318"/>
            <ac:spMk id="10" creationId="{3B04C76E-2C68-F23B-970A-F3AF73CCF376}"/>
          </ac:spMkLst>
        </pc:spChg>
        <pc:spChg chg="del mod">
          <ac:chgData name="松山 ファミリー" userId="9fadbf8cd42e59b5" providerId="LiveId" clId="{B47E48CD-A72C-B34A-9374-EFFDCD6679EB}" dt="2022-12-05T06:34:34.453" v="294" actId="478"/>
          <ac:spMkLst>
            <pc:docMk/>
            <pc:sldMk cId="3022161083" sldId="318"/>
            <ac:spMk id="11" creationId="{4CCD068C-3851-C651-83A5-52EDE0A4FA45}"/>
          </ac:spMkLst>
        </pc:spChg>
        <pc:spChg chg="del mod">
          <ac:chgData name="松山 ファミリー" userId="9fadbf8cd42e59b5" providerId="LiveId" clId="{B47E48CD-A72C-B34A-9374-EFFDCD6679EB}" dt="2022-12-05T06:34:26.531" v="287" actId="478"/>
          <ac:spMkLst>
            <pc:docMk/>
            <pc:sldMk cId="3022161083" sldId="318"/>
            <ac:spMk id="12" creationId="{4C5543CD-4FDF-B323-C7C5-A4560EF8FEC5}"/>
          </ac:spMkLst>
        </pc:spChg>
        <pc:spChg chg="mod">
          <ac:chgData name="松山 ファミリー" userId="9fadbf8cd42e59b5" providerId="LiveId" clId="{B47E48CD-A72C-B34A-9374-EFFDCD6679EB}" dt="2022-12-12T08:02:25.906" v="3117" actId="1076"/>
          <ac:spMkLst>
            <pc:docMk/>
            <pc:sldMk cId="3022161083" sldId="318"/>
            <ac:spMk id="13" creationId="{FA65DA88-3241-3F99-359F-69D636B3818B}"/>
          </ac:spMkLst>
        </pc:spChg>
        <pc:spChg chg="del mod">
          <ac:chgData name="松山 ファミリー" userId="9fadbf8cd42e59b5" providerId="LiveId" clId="{B47E48CD-A72C-B34A-9374-EFFDCD6679EB}" dt="2022-12-12T08:01:11.638" v="3094" actId="478"/>
          <ac:spMkLst>
            <pc:docMk/>
            <pc:sldMk cId="3022161083" sldId="318"/>
            <ac:spMk id="14" creationId="{A9090D31-F597-C312-665D-F91A19E4BA63}"/>
          </ac:spMkLst>
        </pc:spChg>
        <pc:spChg chg="mod">
          <ac:chgData name="松山 ファミリー" userId="9fadbf8cd42e59b5" providerId="LiveId" clId="{B47E48CD-A72C-B34A-9374-EFFDCD6679EB}" dt="2022-12-12T08:04:15.390" v="3143" actId="2711"/>
          <ac:spMkLst>
            <pc:docMk/>
            <pc:sldMk cId="3022161083" sldId="318"/>
            <ac:spMk id="15" creationId="{8A9B0758-3071-CA5A-D0BC-907C4CBC5121}"/>
          </ac:spMkLst>
        </pc:spChg>
        <pc:spChg chg="mod">
          <ac:chgData name="松山 ファミリー" userId="9fadbf8cd42e59b5" providerId="LiveId" clId="{B47E48CD-A72C-B34A-9374-EFFDCD6679EB}" dt="2022-12-05T07:13:19.402" v="605" actId="1076"/>
          <ac:spMkLst>
            <pc:docMk/>
            <pc:sldMk cId="3022161083" sldId="318"/>
            <ac:spMk id="17" creationId="{8FCAA080-9835-C60E-6D22-1F735C7F86C5}"/>
          </ac:spMkLst>
        </pc:spChg>
        <pc:spChg chg="mod">
          <ac:chgData name="松山 ファミリー" userId="9fadbf8cd42e59b5" providerId="LiveId" clId="{B47E48CD-A72C-B34A-9374-EFFDCD6679EB}" dt="2022-12-12T08:04:36.938" v="3147" actId="2711"/>
          <ac:spMkLst>
            <pc:docMk/>
            <pc:sldMk cId="3022161083" sldId="318"/>
            <ac:spMk id="20" creationId="{3D6AC450-5FEC-8403-0D85-E59AC4F8B788}"/>
          </ac:spMkLst>
        </pc:spChg>
        <pc:spChg chg="mod">
          <ac:chgData name="松山 ファミリー" userId="9fadbf8cd42e59b5" providerId="LiveId" clId="{B47E48CD-A72C-B34A-9374-EFFDCD6679EB}" dt="2022-12-12T08:04:41.144" v="3148" actId="2711"/>
          <ac:spMkLst>
            <pc:docMk/>
            <pc:sldMk cId="3022161083" sldId="318"/>
            <ac:spMk id="25" creationId="{BB71BE9F-8603-C8AF-74A4-70AD786B00AA}"/>
          </ac:spMkLst>
        </pc:spChg>
        <pc:spChg chg="mod">
          <ac:chgData name="松山 ファミリー" userId="9fadbf8cd42e59b5" providerId="LiveId" clId="{B47E48CD-A72C-B34A-9374-EFFDCD6679EB}" dt="2022-12-12T08:04:22.595" v="3144" actId="2711"/>
          <ac:spMkLst>
            <pc:docMk/>
            <pc:sldMk cId="3022161083" sldId="318"/>
            <ac:spMk id="28" creationId="{41277CE7-C386-B175-A745-0C7343F3C440}"/>
          </ac:spMkLst>
        </pc:spChg>
        <pc:spChg chg="del mod">
          <ac:chgData name="松山 ファミリー" userId="9fadbf8cd42e59b5" providerId="LiveId" clId="{B47E48CD-A72C-B34A-9374-EFFDCD6679EB}" dt="2022-12-05T06:34:27.469" v="289" actId="478"/>
          <ac:spMkLst>
            <pc:docMk/>
            <pc:sldMk cId="3022161083" sldId="318"/>
            <ac:spMk id="32" creationId="{DD80BFFE-DAD8-2DAB-7003-DEDDE7C22A27}"/>
          </ac:spMkLst>
        </pc:spChg>
        <pc:spChg chg="del">
          <ac:chgData name="松山 ファミリー" userId="9fadbf8cd42e59b5" providerId="LiveId" clId="{B47E48CD-A72C-B34A-9374-EFFDCD6679EB}" dt="2022-12-05T06:34:38.040" v="297" actId="478"/>
          <ac:spMkLst>
            <pc:docMk/>
            <pc:sldMk cId="3022161083" sldId="318"/>
            <ac:spMk id="33" creationId="{82024F5D-353E-A43E-04EB-AC1CC414BCDE}"/>
          </ac:spMkLst>
        </pc:spChg>
        <pc:spChg chg="mod">
          <ac:chgData name="松山 ファミリー" userId="9fadbf8cd42e59b5" providerId="LiveId" clId="{B47E48CD-A72C-B34A-9374-EFFDCD6679EB}" dt="2022-12-12T08:04:26.905" v="3145" actId="2711"/>
          <ac:spMkLst>
            <pc:docMk/>
            <pc:sldMk cId="3022161083" sldId="318"/>
            <ac:spMk id="34" creationId="{A975B672-2F0A-7CF8-3DA2-8555D63EDF87}"/>
          </ac:spMkLst>
        </pc:spChg>
        <pc:spChg chg="mod">
          <ac:chgData name="松山 ファミリー" userId="9fadbf8cd42e59b5" providerId="LiveId" clId="{B47E48CD-A72C-B34A-9374-EFFDCD6679EB}" dt="2022-12-05T07:12:57.136" v="601"/>
          <ac:spMkLst>
            <pc:docMk/>
            <pc:sldMk cId="3022161083" sldId="318"/>
            <ac:spMk id="35" creationId="{FFBF0B7F-1CAB-D360-1F7E-6FB264F7DEAB}"/>
          </ac:spMkLst>
        </pc:spChg>
        <pc:spChg chg="add mod">
          <ac:chgData name="松山 ファミリー" userId="9fadbf8cd42e59b5" providerId="LiveId" clId="{B47E48CD-A72C-B34A-9374-EFFDCD6679EB}" dt="2022-12-05T07:19:21.127" v="751" actId="1076"/>
          <ac:spMkLst>
            <pc:docMk/>
            <pc:sldMk cId="3022161083" sldId="318"/>
            <ac:spMk id="37" creationId="{AD19C457-1FA8-7E1D-F1FD-14A9ACD7732E}"/>
          </ac:spMkLst>
        </pc:spChg>
        <pc:grpChg chg="add mod">
          <ac:chgData name="松山 ファミリー" userId="9fadbf8cd42e59b5" providerId="LiveId" clId="{B47E48CD-A72C-B34A-9374-EFFDCD6679EB}" dt="2022-12-05T07:12:57.136" v="601"/>
          <ac:grpSpMkLst>
            <pc:docMk/>
            <pc:sldMk cId="3022161083" sldId="318"/>
            <ac:grpSpMk id="5" creationId="{A2D179A7-76EA-EA98-7934-38179F95EF41}"/>
          </ac:grpSpMkLst>
        </pc:grpChg>
        <pc:grpChg chg="mod">
          <ac:chgData name="松山 ファミリー" userId="9fadbf8cd42e59b5" providerId="LiveId" clId="{B47E48CD-A72C-B34A-9374-EFFDCD6679EB}" dt="2022-12-05T07:12:57.136" v="601"/>
          <ac:grpSpMkLst>
            <pc:docMk/>
            <pc:sldMk cId="3022161083" sldId="318"/>
            <ac:grpSpMk id="22" creationId="{91A32734-20CB-711B-1C83-DE43602ADE73}"/>
          </ac:grpSpMkLst>
        </pc:grpChg>
        <pc:grpChg chg="del">
          <ac:chgData name="松山 ファミリー" userId="9fadbf8cd42e59b5" providerId="LiveId" clId="{B47E48CD-A72C-B34A-9374-EFFDCD6679EB}" dt="2022-12-05T06:34:35.356" v="295" actId="478"/>
          <ac:grpSpMkLst>
            <pc:docMk/>
            <pc:sldMk cId="3022161083" sldId="318"/>
            <ac:grpSpMk id="27" creationId="{6C837EC9-BD72-E67D-2277-702DB4018407}"/>
          </ac:grpSpMkLst>
        </pc:grpChg>
        <pc:grpChg chg="add mod">
          <ac:chgData name="松山 ファミリー" userId="9fadbf8cd42e59b5" providerId="LiveId" clId="{B47E48CD-A72C-B34A-9374-EFFDCD6679EB}" dt="2022-12-05T07:17:31.510" v="637" actId="1076"/>
          <ac:grpSpMkLst>
            <pc:docMk/>
            <pc:sldMk cId="3022161083" sldId="318"/>
            <ac:grpSpMk id="36" creationId="{C0758049-6F04-BDF2-9DE0-35EAB608B57B}"/>
          </ac:grpSpMkLst>
        </pc:grpChg>
        <pc:grpChg chg="add">
          <ac:chgData name="松山 ファミリー" userId="9fadbf8cd42e59b5" providerId="LiveId" clId="{B47E48CD-A72C-B34A-9374-EFFDCD6679EB}" dt="2022-12-05T07:20:15.728" v="752" actId="164"/>
          <ac:grpSpMkLst>
            <pc:docMk/>
            <pc:sldMk cId="3022161083" sldId="318"/>
            <ac:grpSpMk id="39" creationId="{0FB879D1-B41F-C3A7-E525-35E0E5347C7B}"/>
          </ac:grpSpMkLst>
        </pc:grpChg>
        <pc:picChg chg="del">
          <ac:chgData name="松山 ファミリー" userId="9fadbf8cd42e59b5" providerId="LiveId" clId="{B47E48CD-A72C-B34A-9374-EFFDCD6679EB}" dt="2022-12-05T06:34:24.918" v="285" actId="478"/>
          <ac:picMkLst>
            <pc:docMk/>
            <pc:sldMk cId="3022161083" sldId="318"/>
            <ac:picMk id="16" creationId="{DF8A53DE-3879-4B05-3592-F8314E4F210F}"/>
          </ac:picMkLst>
        </pc:picChg>
        <pc:picChg chg="mod">
          <ac:chgData name="松山 ファミリー" userId="9fadbf8cd42e59b5" providerId="LiveId" clId="{B47E48CD-A72C-B34A-9374-EFFDCD6679EB}" dt="2022-12-05T07:13:58.579" v="615" actId="1076"/>
          <ac:picMkLst>
            <pc:docMk/>
            <pc:sldMk cId="3022161083" sldId="318"/>
            <ac:picMk id="21" creationId="{BC715452-42EA-C303-79AE-38B1A356DF78}"/>
          </ac:picMkLst>
        </pc:picChg>
        <pc:picChg chg="mod">
          <ac:chgData name="松山 ファミリー" userId="9fadbf8cd42e59b5" providerId="LiveId" clId="{B47E48CD-A72C-B34A-9374-EFFDCD6679EB}" dt="2022-12-05T07:18:46.163" v="747" actId="1076"/>
          <ac:picMkLst>
            <pc:docMk/>
            <pc:sldMk cId="3022161083" sldId="318"/>
            <ac:picMk id="31" creationId="{C8123C96-4011-327A-C499-CADCAF72D26C}"/>
          </ac:picMkLst>
        </pc:picChg>
        <pc:picChg chg="add mod">
          <ac:chgData name="松山 ファミリー" userId="9fadbf8cd42e59b5" providerId="LiveId" clId="{B47E48CD-A72C-B34A-9374-EFFDCD6679EB}" dt="2022-12-05T07:17:35.553" v="639" actId="14100"/>
          <ac:picMkLst>
            <pc:docMk/>
            <pc:sldMk cId="3022161083" sldId="318"/>
            <ac:picMk id="1026" creationId="{7696237C-32BE-49A8-A78F-AA2BEE345AA8}"/>
          </ac:picMkLst>
        </pc:picChg>
        <pc:cxnChg chg="mod">
          <ac:chgData name="松山 ファミリー" userId="9fadbf8cd42e59b5" providerId="LiveId" clId="{B47E48CD-A72C-B34A-9374-EFFDCD6679EB}" dt="2022-12-05T07:18:59.430" v="749" actId="14100"/>
          <ac:cxnSpMkLst>
            <pc:docMk/>
            <pc:sldMk cId="3022161083" sldId="318"/>
            <ac:cxnSpMk id="23" creationId="{24D33F73-7465-E64F-A8D3-70A0983FD2B0}"/>
          </ac:cxnSpMkLst>
        </pc:cxnChg>
        <pc:cxnChg chg="mod">
          <ac:chgData name="松山 ファミリー" userId="9fadbf8cd42e59b5" providerId="LiveId" clId="{B47E48CD-A72C-B34A-9374-EFFDCD6679EB}" dt="2022-12-05T07:19:14.841" v="750" actId="1076"/>
          <ac:cxnSpMkLst>
            <pc:docMk/>
            <pc:sldMk cId="3022161083" sldId="318"/>
            <ac:cxnSpMk id="24" creationId="{DBF427FD-4D01-6804-E6BE-F7ABDA406722}"/>
          </ac:cxnSpMkLst>
        </pc:cxnChg>
        <pc:cxnChg chg="del">
          <ac:chgData name="松山 ファミリー" userId="9fadbf8cd42e59b5" providerId="LiveId" clId="{B47E48CD-A72C-B34A-9374-EFFDCD6679EB}" dt="2022-12-05T06:34:28.190" v="290" actId="478"/>
          <ac:cxnSpMkLst>
            <pc:docMk/>
            <pc:sldMk cId="3022161083" sldId="318"/>
            <ac:cxnSpMk id="29" creationId="{902D434D-AAE0-8168-04D0-432E5F95D8FF}"/>
          </ac:cxnSpMkLst>
        </pc:cxnChg>
        <pc:cxnChg chg="del">
          <ac:chgData name="松山 ファミリー" userId="9fadbf8cd42e59b5" providerId="LiveId" clId="{B47E48CD-A72C-B34A-9374-EFFDCD6679EB}" dt="2022-12-05T06:34:36.845" v="296" actId="478"/>
          <ac:cxnSpMkLst>
            <pc:docMk/>
            <pc:sldMk cId="3022161083" sldId="318"/>
            <ac:cxnSpMk id="30" creationId="{EE9D0101-009E-76F9-4871-2740C314B445}"/>
          </ac:cxnSpMkLst>
        </pc:cxnChg>
      </pc:sldChg>
      <pc:sldChg chg="addSp delSp modSp mod modNotesTx">
        <pc:chgData name="松山 ファミリー" userId="9fadbf8cd42e59b5" providerId="LiveId" clId="{B47E48CD-A72C-B34A-9374-EFFDCD6679EB}" dt="2022-12-13T17:57:05.799" v="5077" actId="1076"/>
        <pc:sldMkLst>
          <pc:docMk/>
          <pc:sldMk cId="2863724696" sldId="320"/>
        </pc:sldMkLst>
        <pc:spChg chg="add mod">
          <ac:chgData name="松山 ファミリー" userId="9fadbf8cd42e59b5" providerId="LiveId" clId="{B47E48CD-A72C-B34A-9374-EFFDCD6679EB}" dt="2022-12-13T17:14:27.826" v="4534" actId="20577"/>
          <ac:spMkLst>
            <pc:docMk/>
            <pc:sldMk cId="2863724696" sldId="320"/>
            <ac:spMk id="2" creationId="{84981523-A143-D53B-E782-67458491EE61}"/>
          </ac:spMkLst>
        </pc:spChg>
        <pc:spChg chg="del mod">
          <ac:chgData name="松山 ファミリー" userId="9fadbf8cd42e59b5" providerId="LiveId" clId="{B47E48CD-A72C-B34A-9374-EFFDCD6679EB}" dt="2022-12-12T07:33:19.526" v="2898" actId="478"/>
          <ac:spMkLst>
            <pc:docMk/>
            <pc:sldMk cId="2863724696" sldId="320"/>
            <ac:spMk id="2" creationId="{B0B7B5AA-F71E-5840-9739-A2938CFF51B2}"/>
          </ac:spMkLst>
        </pc:spChg>
        <pc:spChg chg="add del mod">
          <ac:chgData name="松山 ファミリー" userId="9fadbf8cd42e59b5" providerId="LiveId" clId="{B47E48CD-A72C-B34A-9374-EFFDCD6679EB}" dt="2022-12-13T17:26:53.117" v="4587" actId="478"/>
          <ac:spMkLst>
            <pc:docMk/>
            <pc:sldMk cId="2863724696" sldId="320"/>
            <ac:spMk id="6" creationId="{87D0FABF-23BB-DEAD-157E-EE47C1CB3B9E}"/>
          </ac:spMkLst>
        </pc:spChg>
        <pc:spChg chg="add mod">
          <ac:chgData name="松山 ファミリー" userId="9fadbf8cd42e59b5" providerId="LiveId" clId="{B47E48CD-A72C-B34A-9374-EFFDCD6679EB}" dt="2022-12-13T17:44:22.024" v="4720" actId="20577"/>
          <ac:spMkLst>
            <pc:docMk/>
            <pc:sldMk cId="2863724696" sldId="320"/>
            <ac:spMk id="7" creationId="{3CD775D6-1FA9-4F0A-8837-DF7E46D00C57}"/>
          </ac:spMkLst>
        </pc:spChg>
        <pc:spChg chg="mod topLvl">
          <ac:chgData name="松山 ファミリー" userId="9fadbf8cd42e59b5" providerId="LiveId" clId="{B47E48CD-A72C-B34A-9374-EFFDCD6679EB}" dt="2022-12-12T06:01:55.953" v="2523" actId="20577"/>
          <ac:spMkLst>
            <pc:docMk/>
            <pc:sldMk cId="2863724696" sldId="320"/>
            <ac:spMk id="7" creationId="{BA3AEFAD-6ED5-DB55-E817-3F52411C2F0F}"/>
          </ac:spMkLst>
        </pc:spChg>
        <pc:spChg chg="add mod">
          <ac:chgData name="松山 ファミリー" userId="9fadbf8cd42e59b5" providerId="LiveId" clId="{B47E48CD-A72C-B34A-9374-EFFDCD6679EB}" dt="2022-12-13T17:56:56.456" v="5074" actId="1076"/>
          <ac:spMkLst>
            <pc:docMk/>
            <pc:sldMk cId="2863724696" sldId="320"/>
            <ac:spMk id="8" creationId="{E6603793-5551-BD63-D7C8-C2E127B12688}"/>
          </ac:spMkLst>
        </pc:spChg>
        <pc:spChg chg="add mod">
          <ac:chgData name="松山 ファミリー" userId="9fadbf8cd42e59b5" providerId="LiveId" clId="{B47E48CD-A72C-B34A-9374-EFFDCD6679EB}" dt="2022-12-13T17:57:05.799" v="5077" actId="1076"/>
          <ac:spMkLst>
            <pc:docMk/>
            <pc:sldMk cId="2863724696" sldId="320"/>
            <ac:spMk id="9" creationId="{A77E160A-4155-8850-A464-DB8A54FFCA06}"/>
          </ac:spMkLst>
        </pc:spChg>
        <pc:spChg chg="mod topLvl">
          <ac:chgData name="松山 ファミリー" userId="9fadbf8cd42e59b5" providerId="LiveId" clId="{B47E48CD-A72C-B34A-9374-EFFDCD6679EB}" dt="2022-12-13T03:44:44.312" v="3569" actId="20577"/>
          <ac:spMkLst>
            <pc:docMk/>
            <pc:sldMk cId="2863724696" sldId="320"/>
            <ac:spMk id="10" creationId="{CCA14C2C-37BD-F8F8-3E35-393797971980}"/>
          </ac:spMkLst>
        </pc:spChg>
        <pc:spChg chg="mod">
          <ac:chgData name="松山 ファミリー" userId="9fadbf8cd42e59b5" providerId="LiveId" clId="{B47E48CD-A72C-B34A-9374-EFFDCD6679EB}" dt="2022-12-05T09:19:40.397" v="1305" actId="1076"/>
          <ac:spMkLst>
            <pc:docMk/>
            <pc:sldMk cId="2863724696" sldId="320"/>
            <ac:spMk id="15" creationId="{5C609366-A498-9422-EA50-70B1D6EC8774}"/>
          </ac:spMkLst>
        </pc:spChg>
        <pc:spChg chg="del">
          <ac:chgData name="松山 ファミリー" userId="9fadbf8cd42e59b5" providerId="LiveId" clId="{B47E48CD-A72C-B34A-9374-EFFDCD6679EB}" dt="2022-12-05T09:20:32.255" v="1308" actId="478"/>
          <ac:spMkLst>
            <pc:docMk/>
            <pc:sldMk cId="2863724696" sldId="320"/>
            <ac:spMk id="16" creationId="{AFA0613F-5917-10B5-D5A9-256807F52AD2}"/>
          </ac:spMkLst>
        </pc:spChg>
        <pc:spChg chg="del">
          <ac:chgData name="松山 ファミリー" userId="9fadbf8cd42e59b5" providerId="LiveId" clId="{B47E48CD-A72C-B34A-9374-EFFDCD6679EB}" dt="2022-12-05T09:20:42.248" v="1312" actId="478"/>
          <ac:spMkLst>
            <pc:docMk/>
            <pc:sldMk cId="2863724696" sldId="320"/>
            <ac:spMk id="17" creationId="{094AAE11-BD77-A161-C14B-C32F17ABD571}"/>
          </ac:spMkLst>
        </pc:spChg>
        <pc:spChg chg="mod topLvl">
          <ac:chgData name="松山 ファミリー" userId="9fadbf8cd42e59b5" providerId="LiveId" clId="{B47E48CD-A72C-B34A-9374-EFFDCD6679EB}" dt="2022-12-12T07:12:57.519" v="2571" actId="478"/>
          <ac:spMkLst>
            <pc:docMk/>
            <pc:sldMk cId="2863724696" sldId="320"/>
            <ac:spMk id="18" creationId="{2B5725EF-FF9D-0658-39AB-B7DC8B63B05B}"/>
          </ac:spMkLst>
        </pc:spChg>
        <pc:spChg chg="mod">
          <ac:chgData name="松山 ファミリー" userId="9fadbf8cd42e59b5" providerId="LiveId" clId="{B47E48CD-A72C-B34A-9374-EFFDCD6679EB}" dt="2022-12-12T07:29:21.961" v="2876"/>
          <ac:spMkLst>
            <pc:docMk/>
            <pc:sldMk cId="2863724696" sldId="320"/>
            <ac:spMk id="32" creationId="{69E12E49-0D4F-85D9-08AE-2D61D6FF2873}"/>
          </ac:spMkLst>
        </pc:spChg>
        <pc:spChg chg="mod topLvl">
          <ac:chgData name="松山 ファミリー" userId="9fadbf8cd42e59b5" providerId="LiveId" clId="{B47E48CD-A72C-B34A-9374-EFFDCD6679EB}" dt="2022-12-13T03:44:47.740" v="3571" actId="20577"/>
          <ac:spMkLst>
            <pc:docMk/>
            <pc:sldMk cId="2863724696" sldId="320"/>
            <ac:spMk id="35" creationId="{5F5C0CA9-8135-8C42-8555-E4C6240B0592}"/>
          </ac:spMkLst>
        </pc:spChg>
        <pc:spChg chg="mod topLvl">
          <ac:chgData name="松山 ファミリー" userId="9fadbf8cd42e59b5" providerId="LiveId" clId="{B47E48CD-A72C-B34A-9374-EFFDCD6679EB}" dt="2022-12-13T03:44:57.498" v="3580" actId="20577"/>
          <ac:spMkLst>
            <pc:docMk/>
            <pc:sldMk cId="2863724696" sldId="320"/>
            <ac:spMk id="38" creationId="{F3C72793-0895-10FA-8C9E-6ECB47B0418E}"/>
          </ac:spMkLst>
        </pc:spChg>
        <pc:spChg chg="mod topLvl">
          <ac:chgData name="松山 ファミリー" userId="9fadbf8cd42e59b5" providerId="LiveId" clId="{B47E48CD-A72C-B34A-9374-EFFDCD6679EB}" dt="2022-12-13T03:45:01.789" v="3583" actId="20577"/>
          <ac:spMkLst>
            <pc:docMk/>
            <pc:sldMk cId="2863724696" sldId="320"/>
            <ac:spMk id="41" creationId="{A39A0165-1A5F-894A-805F-14251F177AF9}"/>
          </ac:spMkLst>
        </pc:spChg>
        <pc:spChg chg="add del mod">
          <ac:chgData name="松山 ファミリー" userId="9fadbf8cd42e59b5" providerId="LiveId" clId="{B47E48CD-A72C-B34A-9374-EFFDCD6679EB}" dt="2022-12-12T07:33:22.724" v="2899" actId="478"/>
          <ac:spMkLst>
            <pc:docMk/>
            <pc:sldMk cId="2863724696" sldId="320"/>
            <ac:spMk id="43" creationId="{FC9B9F4A-6006-ACB7-CDE1-0E80FCE6910C}"/>
          </ac:spMkLst>
        </pc:spChg>
        <pc:spChg chg="add mod">
          <ac:chgData name="松山 ファミリー" userId="9fadbf8cd42e59b5" providerId="LiveId" clId="{B47E48CD-A72C-B34A-9374-EFFDCD6679EB}" dt="2022-12-13T03:38:42.799" v="3500" actId="571"/>
          <ac:spMkLst>
            <pc:docMk/>
            <pc:sldMk cId="2863724696" sldId="320"/>
            <ac:spMk id="46" creationId="{8321C8F1-6B67-3B1D-4D19-01CB26E5D783}"/>
          </ac:spMkLst>
        </pc:spChg>
        <pc:spChg chg="add mod">
          <ac:chgData name="松山 ファミリー" userId="9fadbf8cd42e59b5" providerId="LiveId" clId="{B47E48CD-A72C-B34A-9374-EFFDCD6679EB}" dt="2022-12-13T03:44:53.320" v="3577" actId="20577"/>
          <ac:spMkLst>
            <pc:docMk/>
            <pc:sldMk cId="2863724696" sldId="320"/>
            <ac:spMk id="51" creationId="{EE3D0349-B8A1-2936-12AF-EE819635711B}"/>
          </ac:spMkLst>
        </pc:spChg>
        <pc:grpChg chg="add del mod">
          <ac:chgData name="松山 ファミリー" userId="9fadbf8cd42e59b5" providerId="LiveId" clId="{B47E48CD-A72C-B34A-9374-EFFDCD6679EB}" dt="2022-12-12T07:29:40.416" v="2880" actId="478"/>
          <ac:grpSpMkLst>
            <pc:docMk/>
            <pc:sldMk cId="2863724696" sldId="320"/>
            <ac:grpSpMk id="5" creationId="{FF4B98E1-41B8-F06E-57FE-A8BC9840A5FD}"/>
          </ac:grpSpMkLst>
        </pc:grpChg>
        <pc:grpChg chg="add del mod">
          <ac:chgData name="松山 ファミリー" userId="9fadbf8cd42e59b5" providerId="LiveId" clId="{B47E48CD-A72C-B34A-9374-EFFDCD6679EB}" dt="2022-12-12T06:01:06.037" v="2507" actId="478"/>
          <ac:grpSpMkLst>
            <pc:docMk/>
            <pc:sldMk cId="2863724696" sldId="320"/>
            <ac:grpSpMk id="6" creationId="{C305F354-12BE-A44F-AC17-E6B014B37D8B}"/>
          </ac:grpSpMkLst>
        </pc:grpChg>
        <pc:grpChg chg="add del mod">
          <ac:chgData name="松山 ファミリー" userId="9fadbf8cd42e59b5" providerId="LiveId" clId="{B47E48CD-A72C-B34A-9374-EFFDCD6679EB}" dt="2022-12-12T06:13:17.343" v="2524" actId="478"/>
          <ac:grpSpMkLst>
            <pc:docMk/>
            <pc:sldMk cId="2863724696" sldId="320"/>
            <ac:grpSpMk id="9" creationId="{DB44E5E7-5E36-D581-20F4-68571FAC9C92}"/>
          </ac:grpSpMkLst>
        </pc:grpChg>
        <pc:grpChg chg="add del mod">
          <ac:chgData name="松山 ファミリー" userId="9fadbf8cd42e59b5" providerId="LiveId" clId="{B47E48CD-A72C-B34A-9374-EFFDCD6679EB}" dt="2022-12-12T07:11:37.964" v="2544" actId="478"/>
          <ac:grpSpMkLst>
            <pc:docMk/>
            <pc:sldMk cId="2863724696" sldId="320"/>
            <ac:grpSpMk id="12" creationId="{8AB27911-7882-6432-3675-4DCE7329C74E}"/>
          </ac:grpSpMkLst>
        </pc:grpChg>
        <pc:grpChg chg="add del">
          <ac:chgData name="松山 ファミリー" userId="9fadbf8cd42e59b5" providerId="LiveId" clId="{B47E48CD-A72C-B34A-9374-EFFDCD6679EB}" dt="2022-12-12T07:12:56.211" v="2570" actId="478"/>
          <ac:grpSpMkLst>
            <pc:docMk/>
            <pc:sldMk cId="2863724696" sldId="320"/>
            <ac:grpSpMk id="16" creationId="{81CA9C28-4363-22CE-45EB-E18EDB6934E0}"/>
          </ac:grpSpMkLst>
        </pc:grpChg>
        <pc:grpChg chg="add del">
          <ac:chgData name="松山 ファミリー" userId="9fadbf8cd42e59b5" providerId="LiveId" clId="{B47E48CD-A72C-B34A-9374-EFFDCD6679EB}" dt="2022-12-12T07:29:06.093" v="2874" actId="478"/>
          <ac:grpSpMkLst>
            <pc:docMk/>
            <pc:sldMk cId="2863724696" sldId="320"/>
            <ac:grpSpMk id="17" creationId="{250E3E71-9474-5AA0-4620-167629D57854}"/>
          </ac:grpSpMkLst>
        </pc:grpChg>
        <pc:grpChg chg="add del">
          <ac:chgData name="松山 ファミリー" userId="9fadbf8cd42e59b5" providerId="LiveId" clId="{B47E48CD-A72C-B34A-9374-EFFDCD6679EB}" dt="2022-12-12T07:12:57.519" v="2571" actId="478"/>
          <ac:grpSpMkLst>
            <pc:docMk/>
            <pc:sldMk cId="2863724696" sldId="320"/>
            <ac:grpSpMk id="21" creationId="{10CE96B1-AD33-0F4F-321A-4ECE4B35425B}"/>
          </ac:grpSpMkLst>
        </pc:grpChg>
        <pc:grpChg chg="add mod">
          <ac:chgData name="松山 ファミリー" userId="9fadbf8cd42e59b5" providerId="LiveId" clId="{B47E48CD-A72C-B34A-9374-EFFDCD6679EB}" dt="2022-12-12T07:13:02.299" v="2574"/>
          <ac:grpSpMkLst>
            <pc:docMk/>
            <pc:sldMk cId="2863724696" sldId="320"/>
            <ac:grpSpMk id="22" creationId="{979F9970-05CC-D588-6047-252C59EA091D}"/>
          </ac:grpSpMkLst>
        </pc:grpChg>
        <pc:grpChg chg="add del mod">
          <ac:chgData name="松山 ファミリー" userId="9fadbf8cd42e59b5" providerId="LiveId" clId="{B47E48CD-A72C-B34A-9374-EFFDCD6679EB}" dt="2022-12-12T07:37:04.285" v="2913" actId="165"/>
          <ac:grpSpMkLst>
            <pc:docMk/>
            <pc:sldMk cId="2863724696" sldId="320"/>
            <ac:grpSpMk id="27" creationId="{FA1CFA2E-4430-7060-8B5B-7E9B2CF0FDE9}"/>
          </ac:grpSpMkLst>
        </pc:grpChg>
        <pc:grpChg chg="add del">
          <ac:chgData name="松山 ファミリー" userId="9fadbf8cd42e59b5" providerId="LiveId" clId="{B47E48CD-A72C-B34A-9374-EFFDCD6679EB}" dt="2022-12-12T07:29:04.504" v="2873" actId="478"/>
          <ac:grpSpMkLst>
            <pc:docMk/>
            <pc:sldMk cId="2863724696" sldId="320"/>
            <ac:grpSpMk id="29" creationId="{55A3542B-8C0A-B93E-3571-013B855F2D76}"/>
          </ac:grpSpMkLst>
        </pc:grpChg>
        <pc:grpChg chg="add del mod">
          <ac:chgData name="松山 ファミリー" userId="9fadbf8cd42e59b5" providerId="LiveId" clId="{B47E48CD-A72C-B34A-9374-EFFDCD6679EB}" dt="2022-12-12T07:30:09.269" v="2887" actId="478"/>
          <ac:grpSpMkLst>
            <pc:docMk/>
            <pc:sldMk cId="2863724696" sldId="320"/>
            <ac:grpSpMk id="30" creationId="{3E4DE86F-8E24-276D-2897-3BB18B923534}"/>
          </ac:grpSpMkLst>
        </pc:grpChg>
        <pc:grpChg chg="add del mod">
          <ac:chgData name="松山 ファミリー" userId="9fadbf8cd42e59b5" providerId="LiveId" clId="{B47E48CD-A72C-B34A-9374-EFFDCD6679EB}" dt="2022-12-12T07:37:04.285" v="2913" actId="165"/>
          <ac:grpSpMkLst>
            <pc:docMk/>
            <pc:sldMk cId="2863724696" sldId="320"/>
            <ac:grpSpMk id="33" creationId="{29FC3053-A0F6-213B-9EC9-F66A69997AC3}"/>
          </ac:grpSpMkLst>
        </pc:grpChg>
        <pc:grpChg chg="add del mod">
          <ac:chgData name="松山 ファミリー" userId="9fadbf8cd42e59b5" providerId="LiveId" clId="{B47E48CD-A72C-B34A-9374-EFFDCD6679EB}" dt="2022-12-12T07:37:04.285" v="2913" actId="165"/>
          <ac:grpSpMkLst>
            <pc:docMk/>
            <pc:sldMk cId="2863724696" sldId="320"/>
            <ac:grpSpMk id="36" creationId="{0AD7D528-C420-DAA4-638F-239B197F3E17}"/>
          </ac:grpSpMkLst>
        </pc:grpChg>
        <pc:grpChg chg="add del mod">
          <ac:chgData name="松山 ファミリー" userId="9fadbf8cd42e59b5" providerId="LiveId" clId="{B47E48CD-A72C-B34A-9374-EFFDCD6679EB}" dt="2022-12-12T07:37:04.285" v="2913" actId="165"/>
          <ac:grpSpMkLst>
            <pc:docMk/>
            <pc:sldMk cId="2863724696" sldId="320"/>
            <ac:grpSpMk id="39" creationId="{1F0F50BA-B678-D6C3-2311-466BFEF66837}"/>
          </ac:grpSpMkLst>
        </pc:grpChg>
        <pc:grpChg chg="add del mod">
          <ac:chgData name="松山 ファミリー" userId="9fadbf8cd42e59b5" providerId="LiveId" clId="{B47E48CD-A72C-B34A-9374-EFFDCD6679EB}" dt="2022-12-13T03:38:34.194" v="3498" actId="165"/>
          <ac:grpSpMkLst>
            <pc:docMk/>
            <pc:sldMk cId="2863724696" sldId="320"/>
            <ac:grpSpMk id="44" creationId="{65625047-2B32-B3D8-BC17-EA870F74DC05}"/>
          </ac:grpSpMkLst>
        </pc:grpChg>
        <pc:grpChg chg="add del mod">
          <ac:chgData name="松山 ファミリー" userId="9fadbf8cd42e59b5" providerId="LiveId" clId="{B47E48CD-A72C-B34A-9374-EFFDCD6679EB}" dt="2022-12-13T03:41:08.676" v="3545" actId="165"/>
          <ac:grpSpMkLst>
            <pc:docMk/>
            <pc:sldMk cId="2863724696" sldId="320"/>
            <ac:grpSpMk id="45" creationId="{9AD3E59B-C9F9-CC75-6FCD-E6E17A36ECB6}"/>
          </ac:grpSpMkLst>
        </pc:grpChg>
        <pc:grpChg chg="add mod">
          <ac:chgData name="松山 ファミリー" userId="9fadbf8cd42e59b5" providerId="LiveId" clId="{B47E48CD-A72C-B34A-9374-EFFDCD6679EB}" dt="2022-12-13T03:44:04.844" v="3566" actId="1076"/>
          <ac:grpSpMkLst>
            <pc:docMk/>
            <pc:sldMk cId="2863724696" sldId="320"/>
            <ac:grpSpMk id="48" creationId="{D50F2571-4277-9DFD-6368-8D691A51BFFB}"/>
          </ac:grpSpMkLst>
        </pc:grpChg>
        <pc:grpChg chg="add mod">
          <ac:chgData name="松山 ファミリー" userId="9fadbf8cd42e59b5" providerId="LiveId" clId="{B47E48CD-A72C-B34A-9374-EFFDCD6679EB}" dt="2022-12-13T03:44:04.844" v="3566" actId="1076"/>
          <ac:grpSpMkLst>
            <pc:docMk/>
            <pc:sldMk cId="2863724696" sldId="320"/>
            <ac:grpSpMk id="49" creationId="{58DCF84B-03D2-2E5C-1B13-17F134E720B6}"/>
          </ac:grpSpMkLst>
        </pc:grpChg>
        <pc:grpChg chg="add mod">
          <ac:chgData name="松山 ファミリー" userId="9fadbf8cd42e59b5" providerId="LiveId" clId="{B47E48CD-A72C-B34A-9374-EFFDCD6679EB}" dt="2022-12-13T17:23:04.094" v="4577" actId="1076"/>
          <ac:grpSpMkLst>
            <pc:docMk/>
            <pc:sldMk cId="2863724696" sldId="320"/>
            <ac:grpSpMk id="52" creationId="{4536C92E-9BE6-4A96-669B-44E074649DC5}"/>
          </ac:grpSpMkLst>
        </pc:grpChg>
        <pc:grpChg chg="add mod">
          <ac:chgData name="松山 ファミリー" userId="9fadbf8cd42e59b5" providerId="LiveId" clId="{B47E48CD-A72C-B34A-9374-EFFDCD6679EB}" dt="2022-12-13T17:22:54.517" v="4572" actId="1076"/>
          <ac:grpSpMkLst>
            <pc:docMk/>
            <pc:sldMk cId="2863724696" sldId="320"/>
            <ac:grpSpMk id="53" creationId="{0640C3DA-C1BA-913B-CFCA-59D41D06DDCE}"/>
          </ac:grpSpMkLst>
        </pc:grpChg>
        <pc:grpChg chg="add mod">
          <ac:chgData name="松山 ファミリー" userId="9fadbf8cd42e59b5" providerId="LiveId" clId="{B47E48CD-A72C-B34A-9374-EFFDCD6679EB}" dt="2022-12-13T17:22:57.263" v="4573" actId="1076"/>
          <ac:grpSpMkLst>
            <pc:docMk/>
            <pc:sldMk cId="2863724696" sldId="320"/>
            <ac:grpSpMk id="54" creationId="{7EFDAACE-4E24-DD83-B88C-47943537EAFB}"/>
          </ac:grpSpMkLst>
        </pc:grpChg>
        <pc:graphicFrameChg chg="add mod">
          <ac:chgData name="松山 ファミリー" userId="9fadbf8cd42e59b5" providerId="LiveId" clId="{B47E48CD-A72C-B34A-9374-EFFDCD6679EB}" dt="2022-12-12T07:13:02.299" v="2574"/>
          <ac:graphicFrameMkLst>
            <pc:docMk/>
            <pc:sldMk cId="2863724696" sldId="320"/>
            <ac:graphicFrameMk id="23" creationId="{E1252DE5-9E4A-5B41-AED2-539DF7B33ECC}"/>
          </ac:graphicFrameMkLst>
        </pc:graphicFrameChg>
        <pc:picChg chg="add mod">
          <ac:chgData name="松山 ファミリー" userId="9fadbf8cd42e59b5" providerId="LiveId" clId="{B47E48CD-A72C-B34A-9374-EFFDCD6679EB}" dt="2022-12-13T17:23:10.622" v="4581"/>
          <ac:picMkLst>
            <pc:docMk/>
            <pc:sldMk cId="2863724696" sldId="320"/>
            <ac:picMk id="4" creationId="{472943C8-4216-FB03-494A-B35F08E54163}"/>
          </ac:picMkLst>
        </pc:picChg>
        <pc:picChg chg="add mod">
          <ac:chgData name="松山 ファミリー" userId="9fadbf8cd42e59b5" providerId="LiveId" clId="{B47E48CD-A72C-B34A-9374-EFFDCD6679EB}" dt="2022-12-12T07:13:59.525" v="2586" actId="167"/>
          <ac:picMkLst>
            <pc:docMk/>
            <pc:sldMk cId="2863724696" sldId="320"/>
            <ac:picMk id="4" creationId="{DA6D3C4A-835A-7091-1C3D-1563EE6F5BFA}"/>
          </ac:picMkLst>
        </pc:picChg>
        <pc:picChg chg="add del mod">
          <ac:chgData name="松山 ファミリー" userId="9fadbf8cd42e59b5" providerId="LiveId" clId="{B47E48CD-A72C-B34A-9374-EFFDCD6679EB}" dt="2022-12-13T17:26:53.761" v="4588" actId="478"/>
          <ac:picMkLst>
            <pc:docMk/>
            <pc:sldMk cId="2863724696" sldId="320"/>
            <ac:picMk id="5" creationId="{64BD87F7-F79E-E328-E987-6A71E5CA2E8D}"/>
          </ac:picMkLst>
        </pc:picChg>
        <pc:picChg chg="del mod topLvl">
          <ac:chgData name="松山 ファミリー" userId="9fadbf8cd42e59b5" providerId="LiveId" clId="{B47E48CD-A72C-B34A-9374-EFFDCD6679EB}" dt="2022-12-12T06:01:06.037" v="2507" actId="478"/>
          <ac:picMkLst>
            <pc:docMk/>
            <pc:sldMk cId="2863724696" sldId="320"/>
            <ac:picMk id="8" creationId="{DAD58D23-21EF-BE9D-FA65-578F53E42996}"/>
          </ac:picMkLst>
        </pc:picChg>
        <pc:picChg chg="del mod topLvl">
          <ac:chgData name="松山 ファミリー" userId="9fadbf8cd42e59b5" providerId="LiveId" clId="{B47E48CD-A72C-B34A-9374-EFFDCD6679EB}" dt="2022-12-12T06:13:17.343" v="2524" actId="478"/>
          <ac:picMkLst>
            <pc:docMk/>
            <pc:sldMk cId="2863724696" sldId="320"/>
            <ac:picMk id="11" creationId="{BD2F270F-B442-B979-4650-2566E8B3A278}"/>
          </ac:picMkLst>
        </pc:picChg>
        <pc:picChg chg="del">
          <ac:chgData name="松山 ファミリー" userId="9fadbf8cd42e59b5" providerId="LiveId" clId="{B47E48CD-A72C-B34A-9374-EFFDCD6679EB}" dt="2022-12-05T09:18:08.021" v="1260" actId="478"/>
          <ac:picMkLst>
            <pc:docMk/>
            <pc:sldMk cId="2863724696" sldId="320"/>
            <ac:picMk id="13" creationId="{413C9E98-46C0-19A4-63AA-B519EBA6C58A}"/>
          </ac:picMkLst>
        </pc:picChg>
        <pc:picChg chg="add mod">
          <ac:chgData name="松山 ファミリー" userId="9fadbf8cd42e59b5" providerId="LiveId" clId="{B47E48CD-A72C-B34A-9374-EFFDCD6679EB}" dt="2022-12-12T07:14:08.695" v="2587" actId="14100"/>
          <ac:picMkLst>
            <pc:docMk/>
            <pc:sldMk cId="2863724696" sldId="320"/>
            <ac:picMk id="13" creationId="{95294EFB-2497-477A-B4AA-79244B871A1A}"/>
          </ac:picMkLst>
        </pc:picChg>
        <pc:picChg chg="del">
          <ac:chgData name="松山 ファミリー" userId="9fadbf8cd42e59b5" providerId="LiveId" clId="{B47E48CD-A72C-B34A-9374-EFFDCD6679EB}" dt="2022-12-05T09:20:30.180" v="1307" actId="478"/>
          <ac:picMkLst>
            <pc:docMk/>
            <pc:sldMk cId="2863724696" sldId="320"/>
            <ac:picMk id="14" creationId="{593D22E1-1E70-4004-9B85-2BFFBFD5CC1A}"/>
          </ac:picMkLst>
        </pc:picChg>
        <pc:picChg chg="add del mod topLvl">
          <ac:chgData name="松山 ファミリー" userId="9fadbf8cd42e59b5" providerId="LiveId" clId="{B47E48CD-A72C-B34A-9374-EFFDCD6679EB}" dt="2022-12-12T07:12:56.211" v="2570" actId="478"/>
          <ac:picMkLst>
            <pc:docMk/>
            <pc:sldMk cId="2863724696" sldId="320"/>
            <ac:picMk id="14" creationId="{935D2E32-334D-1639-1916-376C6EDD75BB}"/>
          </ac:picMkLst>
        </pc:picChg>
        <pc:picChg chg="del mod topLvl">
          <ac:chgData name="松山 ファミリー" userId="9fadbf8cd42e59b5" providerId="LiveId" clId="{B47E48CD-A72C-B34A-9374-EFFDCD6679EB}" dt="2022-12-12T07:11:37.964" v="2544" actId="478"/>
          <ac:picMkLst>
            <pc:docMk/>
            <pc:sldMk cId="2863724696" sldId="320"/>
            <ac:picMk id="19" creationId="{DEB87402-8364-617C-65E3-5C33FF56F2B6}"/>
          </ac:picMkLst>
        </pc:picChg>
        <pc:picChg chg="add del mod topLvl">
          <ac:chgData name="松山 ファミリー" userId="9fadbf8cd42e59b5" providerId="LiveId" clId="{B47E48CD-A72C-B34A-9374-EFFDCD6679EB}" dt="2022-12-12T07:12:57.519" v="2571" actId="478"/>
          <ac:picMkLst>
            <pc:docMk/>
            <pc:sldMk cId="2863724696" sldId="320"/>
            <ac:picMk id="20" creationId="{056D5DEE-A6A2-8487-A5F8-881697AD0ED0}"/>
          </ac:picMkLst>
        </pc:picChg>
        <pc:picChg chg="add mod">
          <ac:chgData name="松山 ファミリー" userId="9fadbf8cd42e59b5" providerId="LiveId" clId="{B47E48CD-A72C-B34A-9374-EFFDCD6679EB}" dt="2022-12-12T07:13:02.299" v="2574"/>
          <ac:picMkLst>
            <pc:docMk/>
            <pc:sldMk cId="2863724696" sldId="320"/>
            <ac:picMk id="24" creationId="{D8183204-B513-A238-9276-D9C7650A0019}"/>
          </ac:picMkLst>
        </pc:picChg>
        <pc:picChg chg="add mod">
          <ac:chgData name="松山 ファミリー" userId="9fadbf8cd42e59b5" providerId="LiveId" clId="{B47E48CD-A72C-B34A-9374-EFFDCD6679EB}" dt="2022-12-12T07:13:02.299" v="2574"/>
          <ac:picMkLst>
            <pc:docMk/>
            <pc:sldMk cId="2863724696" sldId="320"/>
            <ac:picMk id="25" creationId="{88DB358B-53E4-6AFA-9368-FE08B46123F8}"/>
          </ac:picMkLst>
        </pc:picChg>
        <pc:picChg chg="add mod topLvl">
          <ac:chgData name="松山 ファミリー" userId="9fadbf8cd42e59b5" providerId="LiveId" clId="{B47E48CD-A72C-B34A-9374-EFFDCD6679EB}" dt="2022-12-13T03:39:36.584" v="3517" actId="14100"/>
          <ac:picMkLst>
            <pc:docMk/>
            <pc:sldMk cId="2863724696" sldId="320"/>
            <ac:picMk id="26" creationId="{BD0F7FB9-7540-B4C9-07BA-577F41B120F8}"/>
          </ac:picMkLst>
        </pc:picChg>
        <pc:picChg chg="add mod">
          <ac:chgData name="松山 ファミリー" userId="9fadbf8cd42e59b5" providerId="LiveId" clId="{B47E48CD-A72C-B34A-9374-EFFDCD6679EB}" dt="2022-12-12T07:13:43.939" v="2583" actId="1076"/>
          <ac:picMkLst>
            <pc:docMk/>
            <pc:sldMk cId="2863724696" sldId="320"/>
            <ac:picMk id="28" creationId="{566300F4-F364-57FB-04A8-AF1739D6C624}"/>
          </ac:picMkLst>
        </pc:picChg>
        <pc:picChg chg="mod">
          <ac:chgData name="松山 ファミリー" userId="9fadbf8cd42e59b5" providerId="LiveId" clId="{B47E48CD-A72C-B34A-9374-EFFDCD6679EB}" dt="2022-12-12T07:29:54.024" v="2884" actId="1076"/>
          <ac:picMkLst>
            <pc:docMk/>
            <pc:sldMk cId="2863724696" sldId="320"/>
            <ac:picMk id="31" creationId="{42FBAF8F-B76D-E3B4-8765-87AD0A372341}"/>
          </ac:picMkLst>
        </pc:picChg>
        <pc:picChg chg="mod topLvl">
          <ac:chgData name="松山 ファミリー" userId="9fadbf8cd42e59b5" providerId="LiveId" clId="{B47E48CD-A72C-B34A-9374-EFFDCD6679EB}" dt="2022-12-13T03:39:57.373" v="3527" actId="14100"/>
          <ac:picMkLst>
            <pc:docMk/>
            <pc:sldMk cId="2863724696" sldId="320"/>
            <ac:picMk id="34" creationId="{E0A7FD32-2A07-E444-A9A0-F9BC10A171F1}"/>
          </ac:picMkLst>
        </pc:picChg>
        <pc:picChg chg="mod topLvl">
          <ac:chgData name="松山 ファミリー" userId="9fadbf8cd42e59b5" providerId="LiveId" clId="{B47E48CD-A72C-B34A-9374-EFFDCD6679EB}" dt="2022-12-13T03:41:37.989" v="3547" actId="14100"/>
          <ac:picMkLst>
            <pc:docMk/>
            <pc:sldMk cId="2863724696" sldId="320"/>
            <ac:picMk id="37" creationId="{41EA3D3B-93E3-A64C-B48F-FBA86C1B6208}"/>
          </ac:picMkLst>
        </pc:picChg>
        <pc:picChg chg="mod topLvl">
          <ac:chgData name="松山 ファミリー" userId="9fadbf8cd42e59b5" providerId="LiveId" clId="{B47E48CD-A72C-B34A-9374-EFFDCD6679EB}" dt="2022-12-13T03:42:04.180" v="3556" actId="14100"/>
          <ac:picMkLst>
            <pc:docMk/>
            <pc:sldMk cId="2863724696" sldId="320"/>
            <ac:picMk id="40" creationId="{ECEBF7E2-2BF7-C1C1-2FCC-A3543808C33D}"/>
          </ac:picMkLst>
        </pc:picChg>
        <pc:picChg chg="add mod">
          <ac:chgData name="松山 ファミリー" userId="9fadbf8cd42e59b5" providerId="LiveId" clId="{B47E48CD-A72C-B34A-9374-EFFDCD6679EB}" dt="2022-12-13T03:38:42.799" v="3500" actId="571"/>
          <ac:picMkLst>
            <pc:docMk/>
            <pc:sldMk cId="2863724696" sldId="320"/>
            <ac:picMk id="47" creationId="{40309F5C-41D3-CA34-37A5-B0479C01A56A}"/>
          </ac:picMkLst>
        </pc:picChg>
        <pc:picChg chg="add mod">
          <ac:chgData name="松山 ファミリー" userId="9fadbf8cd42e59b5" providerId="LiveId" clId="{B47E48CD-A72C-B34A-9374-EFFDCD6679EB}" dt="2022-12-13T03:40:19.172" v="3536" actId="1076"/>
          <ac:picMkLst>
            <pc:docMk/>
            <pc:sldMk cId="2863724696" sldId="320"/>
            <ac:picMk id="50" creationId="{6CE5F280-9B3B-3A89-A3ED-E8ADFB844523}"/>
          </ac:picMkLst>
        </pc:picChg>
      </pc:sldChg>
      <pc:sldChg chg="modSp mod ord">
        <pc:chgData name="松山 ファミリー" userId="9fadbf8cd42e59b5" providerId="LiveId" clId="{B47E48CD-A72C-B34A-9374-EFFDCD6679EB}" dt="2022-12-05T09:22:04.387" v="1323" actId="20578"/>
        <pc:sldMkLst>
          <pc:docMk/>
          <pc:sldMk cId="1969631013" sldId="322"/>
        </pc:sldMkLst>
        <pc:spChg chg="mod">
          <ac:chgData name="松山 ファミリー" userId="9fadbf8cd42e59b5" providerId="LiveId" clId="{B47E48CD-A72C-B34A-9374-EFFDCD6679EB}" dt="2022-12-05T09:13:31.664" v="1259"/>
          <ac:spMkLst>
            <pc:docMk/>
            <pc:sldMk cId="1969631013" sldId="322"/>
            <ac:spMk id="2" creationId="{B0B7B5AA-F71E-5840-9739-A2938CFF51B2}"/>
          </ac:spMkLst>
        </pc:spChg>
      </pc:sldChg>
      <pc:sldChg chg="ord">
        <pc:chgData name="松山 ファミリー" userId="9fadbf8cd42e59b5" providerId="LiveId" clId="{B47E48CD-A72C-B34A-9374-EFFDCD6679EB}" dt="2022-12-05T09:06:42.720" v="1092" actId="20578"/>
        <pc:sldMkLst>
          <pc:docMk/>
          <pc:sldMk cId="255084530" sldId="323"/>
        </pc:sldMkLst>
      </pc:sldChg>
      <pc:sldChg chg="ord">
        <pc:chgData name="松山 ファミリー" userId="9fadbf8cd42e59b5" providerId="LiveId" clId="{B47E48CD-A72C-B34A-9374-EFFDCD6679EB}" dt="2022-12-05T09:12:16.469" v="1216" actId="20578"/>
        <pc:sldMkLst>
          <pc:docMk/>
          <pc:sldMk cId="4004265357" sldId="324"/>
        </pc:sldMkLst>
      </pc:sldChg>
      <pc:sldChg chg="add del">
        <pc:chgData name="松山 ファミリー" userId="9fadbf8cd42e59b5" providerId="LiveId" clId="{B47E48CD-A72C-B34A-9374-EFFDCD6679EB}" dt="2022-12-07T04:54:41.118" v="2164" actId="2696"/>
        <pc:sldMkLst>
          <pc:docMk/>
          <pc:sldMk cId="4273279149" sldId="325"/>
        </pc:sldMkLst>
      </pc:sldChg>
      <pc:sldChg chg="addSp modSp mod modNotesTx">
        <pc:chgData name="松山 ファミリー" userId="9fadbf8cd42e59b5" providerId="LiveId" clId="{B47E48CD-A72C-B34A-9374-EFFDCD6679EB}" dt="2022-12-12T08:00:35.744" v="3090" actId="1076"/>
        <pc:sldMkLst>
          <pc:docMk/>
          <pc:sldMk cId="4185337178" sldId="331"/>
        </pc:sldMkLst>
        <pc:spChg chg="mod">
          <ac:chgData name="松山 ファミリー" userId="9fadbf8cd42e59b5" providerId="LiveId" clId="{B47E48CD-A72C-B34A-9374-EFFDCD6679EB}" dt="2022-12-05T06:28:18.637" v="245"/>
          <ac:spMkLst>
            <pc:docMk/>
            <pc:sldMk cId="4185337178" sldId="331"/>
            <ac:spMk id="2" creationId="{3A38DEEB-4F35-C74D-A1EF-98140184822C}"/>
          </ac:spMkLst>
        </pc:spChg>
        <pc:spChg chg="mod">
          <ac:chgData name="松山 ファミリー" userId="9fadbf8cd42e59b5" providerId="LiveId" clId="{B47E48CD-A72C-B34A-9374-EFFDCD6679EB}" dt="2022-12-05T06:29:07.567" v="254" actId="122"/>
          <ac:spMkLst>
            <pc:docMk/>
            <pc:sldMk cId="4185337178" sldId="331"/>
            <ac:spMk id="4" creationId="{C8016B18-539A-A648-BE31-1363A2143D1E}"/>
          </ac:spMkLst>
        </pc:spChg>
        <pc:spChg chg="add mod">
          <ac:chgData name="松山 ファミリー" userId="9fadbf8cd42e59b5" providerId="LiveId" clId="{B47E48CD-A72C-B34A-9374-EFFDCD6679EB}" dt="2022-12-12T08:00:35.744" v="3090" actId="1076"/>
          <ac:spMkLst>
            <pc:docMk/>
            <pc:sldMk cId="4185337178" sldId="331"/>
            <ac:spMk id="5" creationId="{B48A1BD2-ADDB-FD87-7A4B-0873B98ECF46}"/>
          </ac:spMkLst>
        </pc:spChg>
      </pc:sldChg>
      <pc:sldChg chg="ord">
        <pc:chgData name="松山 ファミリー" userId="9fadbf8cd42e59b5" providerId="LiveId" clId="{B47E48CD-A72C-B34A-9374-EFFDCD6679EB}" dt="2022-12-05T09:13:00.790" v="1217" actId="20578"/>
        <pc:sldMkLst>
          <pc:docMk/>
          <pc:sldMk cId="585110329" sldId="333"/>
        </pc:sldMkLst>
      </pc:sldChg>
      <pc:sldChg chg="modSp add del mod ord">
        <pc:chgData name="松山 ファミリー" userId="9fadbf8cd42e59b5" providerId="LiveId" clId="{B47E48CD-A72C-B34A-9374-EFFDCD6679EB}" dt="2022-12-05T06:27:24.978" v="233" actId="2696"/>
        <pc:sldMkLst>
          <pc:docMk/>
          <pc:sldMk cId="369103536" sldId="334"/>
        </pc:sldMkLst>
        <pc:spChg chg="mod">
          <ac:chgData name="松山 ファミリー" userId="9fadbf8cd42e59b5" providerId="LiveId" clId="{B47E48CD-A72C-B34A-9374-EFFDCD6679EB}" dt="2022-12-05T06:19:32.576" v="211"/>
          <ac:spMkLst>
            <pc:docMk/>
            <pc:sldMk cId="369103536" sldId="334"/>
            <ac:spMk id="2" creationId="{A70EEDFD-5E99-B94B-828C-85614590A8DB}"/>
          </ac:spMkLst>
        </pc:spChg>
        <pc:spChg chg="mod">
          <ac:chgData name="松山 ファミリー" userId="9fadbf8cd42e59b5" providerId="LiveId" clId="{B47E48CD-A72C-B34A-9374-EFFDCD6679EB}" dt="2022-12-05T06:16:33.814" v="207" actId="20577"/>
          <ac:spMkLst>
            <pc:docMk/>
            <pc:sldMk cId="369103536" sldId="334"/>
            <ac:spMk id="3" creationId="{D0A05B65-B224-9445-AEAD-152B26A126CD}"/>
          </ac:spMkLst>
        </pc:spChg>
      </pc:sldChg>
      <pc:sldChg chg="addSp delSp modSp add mod modNotesTx">
        <pc:chgData name="松山 ファミリー" userId="9fadbf8cd42e59b5" providerId="LiveId" clId="{B47E48CD-A72C-B34A-9374-EFFDCD6679EB}" dt="2022-12-13T03:34:19.694" v="3402" actId="20577"/>
        <pc:sldMkLst>
          <pc:docMk/>
          <pc:sldMk cId="373863718" sldId="334"/>
        </pc:sldMkLst>
        <pc:spChg chg="mod topLvl">
          <ac:chgData name="松山 ファミリー" userId="9fadbf8cd42e59b5" providerId="LiveId" clId="{B47E48CD-A72C-B34A-9374-EFFDCD6679EB}" dt="2022-12-07T03:31:30.707" v="1461" actId="255"/>
          <ac:spMkLst>
            <pc:docMk/>
            <pc:sldMk cId="373863718" sldId="334"/>
            <ac:spMk id="4" creationId="{C8016B18-539A-A648-BE31-1363A2143D1E}"/>
          </ac:spMkLst>
        </pc:spChg>
        <pc:spChg chg="del mod">
          <ac:chgData name="松山 ファミリー" userId="9fadbf8cd42e59b5" providerId="LiveId" clId="{B47E48CD-A72C-B34A-9374-EFFDCD6679EB}" dt="2022-12-05T08:44:39.491" v="764" actId="478"/>
          <ac:spMkLst>
            <pc:docMk/>
            <pc:sldMk cId="373863718" sldId="334"/>
            <ac:spMk id="6" creationId="{C8841110-A296-CFEE-F8FA-174B7AFD1E03}"/>
          </ac:spMkLst>
        </pc:spChg>
        <pc:spChg chg="add mod">
          <ac:chgData name="松山 ファミリー" userId="9fadbf8cd42e59b5" providerId="LiveId" clId="{B47E48CD-A72C-B34A-9374-EFFDCD6679EB}" dt="2022-12-13T03:34:19.694" v="3402" actId="20577"/>
          <ac:spMkLst>
            <pc:docMk/>
            <pc:sldMk cId="373863718" sldId="334"/>
            <ac:spMk id="10" creationId="{0CC32B18-AA0D-BD2D-691F-D11F81696E4C}"/>
          </ac:spMkLst>
        </pc:spChg>
        <pc:spChg chg="add mod">
          <ac:chgData name="松山 ファミリー" userId="9fadbf8cd42e59b5" providerId="LiveId" clId="{B47E48CD-A72C-B34A-9374-EFFDCD6679EB}" dt="2022-12-05T09:04:46.159" v="969" actId="2711"/>
          <ac:spMkLst>
            <pc:docMk/>
            <pc:sldMk cId="373863718" sldId="334"/>
            <ac:spMk id="11" creationId="{7B04E082-F52D-9344-2571-8A00CD2ECF8E}"/>
          </ac:spMkLst>
        </pc:spChg>
        <pc:spChg chg="del mod">
          <ac:chgData name="松山 ファミリー" userId="9fadbf8cd42e59b5" providerId="LiveId" clId="{B47E48CD-A72C-B34A-9374-EFFDCD6679EB}" dt="2022-12-05T08:44:49.079" v="772" actId="478"/>
          <ac:spMkLst>
            <pc:docMk/>
            <pc:sldMk cId="373863718" sldId="334"/>
            <ac:spMk id="13" creationId="{FA65DA88-3241-3F99-359F-69D636B3818B}"/>
          </ac:spMkLst>
        </pc:spChg>
        <pc:spChg chg="del mod">
          <ac:chgData name="松山 ファミリー" userId="9fadbf8cd42e59b5" providerId="LiveId" clId="{B47E48CD-A72C-B34A-9374-EFFDCD6679EB}" dt="2022-12-05T08:44:46.035" v="769" actId="478"/>
          <ac:spMkLst>
            <pc:docMk/>
            <pc:sldMk cId="373863718" sldId="334"/>
            <ac:spMk id="14" creationId="{A9090D31-F597-C312-665D-F91A19E4BA63}"/>
          </ac:spMkLst>
        </pc:spChg>
        <pc:spChg chg="del mod">
          <ac:chgData name="松山 ファミリー" userId="9fadbf8cd42e59b5" providerId="LiveId" clId="{B47E48CD-A72C-B34A-9374-EFFDCD6679EB}" dt="2022-12-05T08:44:42.188" v="766" actId="478"/>
          <ac:spMkLst>
            <pc:docMk/>
            <pc:sldMk cId="373863718" sldId="334"/>
            <ac:spMk id="15" creationId="{8A9B0758-3071-CA5A-D0BC-907C4CBC5121}"/>
          </ac:spMkLst>
        </pc:spChg>
        <pc:spChg chg="add del mod">
          <ac:chgData name="松山 ファミリー" userId="9fadbf8cd42e59b5" providerId="LiveId" clId="{B47E48CD-A72C-B34A-9374-EFFDCD6679EB}" dt="2022-12-05T09:05:13.587" v="975" actId="478"/>
          <ac:spMkLst>
            <pc:docMk/>
            <pc:sldMk cId="373863718" sldId="334"/>
            <ac:spMk id="16" creationId="{FFB55C75-BD59-24EF-F857-585105D589A6}"/>
          </ac:spMkLst>
        </pc:spChg>
        <pc:spChg chg="del mod">
          <ac:chgData name="松山 ファミリー" userId="9fadbf8cd42e59b5" providerId="LiveId" clId="{B47E48CD-A72C-B34A-9374-EFFDCD6679EB}" dt="2022-12-05T08:44:51.056" v="773" actId="478"/>
          <ac:spMkLst>
            <pc:docMk/>
            <pc:sldMk cId="373863718" sldId="334"/>
            <ac:spMk id="17" creationId="{8FCAA080-9835-C60E-6D22-1F735C7F86C5}"/>
          </ac:spMkLst>
        </pc:spChg>
        <pc:spChg chg="add del mod">
          <ac:chgData name="松山 ファミリー" userId="9fadbf8cd42e59b5" providerId="LiveId" clId="{B47E48CD-A72C-B34A-9374-EFFDCD6679EB}" dt="2022-12-05T09:05:24.805" v="987"/>
          <ac:spMkLst>
            <pc:docMk/>
            <pc:sldMk cId="373863718" sldId="334"/>
            <ac:spMk id="18" creationId="{6880EFD5-545D-613A-6D61-F6D49646809F}"/>
          </ac:spMkLst>
        </pc:spChg>
        <pc:spChg chg="del mod">
          <ac:chgData name="松山 ファミリー" userId="9fadbf8cd42e59b5" providerId="LiveId" clId="{B47E48CD-A72C-B34A-9374-EFFDCD6679EB}" dt="2022-12-05T08:44:59.732" v="778" actId="478"/>
          <ac:spMkLst>
            <pc:docMk/>
            <pc:sldMk cId="373863718" sldId="334"/>
            <ac:spMk id="20" creationId="{3D6AC450-5FEC-8403-0D85-E59AC4F8B788}"/>
          </ac:spMkLst>
        </pc:spChg>
        <pc:spChg chg="del mod">
          <ac:chgData name="松山 ファミリー" userId="9fadbf8cd42e59b5" providerId="LiveId" clId="{B47E48CD-A72C-B34A-9374-EFFDCD6679EB}" dt="2022-12-05T08:45:09.029" v="782" actId="478"/>
          <ac:spMkLst>
            <pc:docMk/>
            <pc:sldMk cId="373863718" sldId="334"/>
            <ac:spMk id="25" creationId="{BB71BE9F-8603-C8AF-74A4-70AD786B00AA}"/>
          </ac:spMkLst>
        </pc:spChg>
        <pc:spChg chg="del mod">
          <ac:chgData name="松山 ファミリー" userId="9fadbf8cd42e59b5" providerId="LiveId" clId="{B47E48CD-A72C-B34A-9374-EFFDCD6679EB}" dt="2022-12-05T08:44:55.799" v="776" actId="478"/>
          <ac:spMkLst>
            <pc:docMk/>
            <pc:sldMk cId="373863718" sldId="334"/>
            <ac:spMk id="28" creationId="{41277CE7-C386-B175-A745-0C7343F3C440}"/>
          </ac:spMkLst>
        </pc:spChg>
        <pc:spChg chg="del mod">
          <ac:chgData name="松山 ファミリー" userId="9fadbf8cd42e59b5" providerId="LiveId" clId="{B47E48CD-A72C-B34A-9374-EFFDCD6679EB}" dt="2022-12-05T08:44:57.593" v="777" actId="478"/>
          <ac:spMkLst>
            <pc:docMk/>
            <pc:sldMk cId="373863718" sldId="334"/>
            <ac:spMk id="34" creationId="{A975B672-2F0A-7CF8-3DA2-8555D63EDF87}"/>
          </ac:spMkLst>
        </pc:spChg>
        <pc:spChg chg="del mod topLvl">
          <ac:chgData name="松山 ファミリー" userId="9fadbf8cd42e59b5" providerId="LiveId" clId="{B47E48CD-A72C-B34A-9374-EFFDCD6679EB}" dt="2022-12-05T08:52:36.406" v="784" actId="478"/>
          <ac:spMkLst>
            <pc:docMk/>
            <pc:sldMk cId="373863718" sldId="334"/>
            <ac:spMk id="35" creationId="{FFBF0B7F-1CAB-D360-1F7E-6FB264F7DEAB}"/>
          </ac:spMkLst>
        </pc:spChg>
        <pc:spChg chg="add del mod topLvl">
          <ac:chgData name="松山 ファミリー" userId="9fadbf8cd42e59b5" providerId="LiveId" clId="{B47E48CD-A72C-B34A-9374-EFFDCD6679EB}" dt="2022-12-05T08:44:28.052" v="760" actId="478"/>
          <ac:spMkLst>
            <pc:docMk/>
            <pc:sldMk cId="373863718" sldId="334"/>
            <ac:spMk id="37" creationId="{AD19C457-1FA8-7E1D-F1FD-14A9ACD7732E}"/>
          </ac:spMkLst>
        </pc:spChg>
        <pc:grpChg chg="del mod">
          <ac:chgData name="松山 ファミリー" userId="9fadbf8cd42e59b5" providerId="LiveId" clId="{B47E48CD-A72C-B34A-9374-EFFDCD6679EB}" dt="2022-12-05T08:45:09.029" v="782" actId="478"/>
          <ac:grpSpMkLst>
            <pc:docMk/>
            <pc:sldMk cId="373863718" sldId="334"/>
            <ac:grpSpMk id="5" creationId="{A2D179A7-76EA-EA98-7934-38179F95EF41}"/>
          </ac:grpSpMkLst>
        </pc:grpChg>
        <pc:grpChg chg="add mod">
          <ac:chgData name="松山 ファミリー" userId="9fadbf8cd42e59b5" providerId="LiveId" clId="{B47E48CD-A72C-B34A-9374-EFFDCD6679EB}" dt="2022-12-05T09:06:30.138" v="1091" actId="1076"/>
          <ac:grpSpMkLst>
            <pc:docMk/>
            <pc:sldMk cId="373863718" sldId="334"/>
            <ac:grpSpMk id="12" creationId="{BD9A209A-AB96-F688-3968-7638816AA4C0}"/>
          </ac:grpSpMkLst>
        </pc:grpChg>
        <pc:grpChg chg="del mod">
          <ac:chgData name="松山 ファミリー" userId="9fadbf8cd42e59b5" providerId="LiveId" clId="{B47E48CD-A72C-B34A-9374-EFFDCD6679EB}" dt="2022-12-05T08:44:57.593" v="777" actId="478"/>
          <ac:grpSpMkLst>
            <pc:docMk/>
            <pc:sldMk cId="373863718" sldId="334"/>
            <ac:grpSpMk id="22" creationId="{91A32734-20CB-711B-1C83-DE43602ADE73}"/>
          </ac:grpSpMkLst>
        </pc:grpChg>
        <pc:grpChg chg="add del mod topLvl">
          <ac:chgData name="松山 ファミリー" userId="9fadbf8cd42e59b5" providerId="LiveId" clId="{B47E48CD-A72C-B34A-9374-EFFDCD6679EB}" dt="2022-12-05T08:52:31.444" v="783" actId="165"/>
          <ac:grpSpMkLst>
            <pc:docMk/>
            <pc:sldMk cId="373863718" sldId="334"/>
            <ac:grpSpMk id="36" creationId="{C0758049-6F04-BDF2-9DE0-35EAB608B57B}"/>
          </ac:grpSpMkLst>
        </pc:grpChg>
        <pc:grpChg chg="add del mod">
          <ac:chgData name="松山 ファミリー" userId="9fadbf8cd42e59b5" providerId="LiveId" clId="{B47E48CD-A72C-B34A-9374-EFFDCD6679EB}" dt="2022-12-05T08:44:28.052" v="760" actId="478"/>
          <ac:grpSpMkLst>
            <pc:docMk/>
            <pc:sldMk cId="373863718" sldId="334"/>
            <ac:grpSpMk id="39" creationId="{0FB879D1-B41F-C3A7-E525-35E0E5347C7B}"/>
          </ac:grpSpMkLst>
        </pc:grpChg>
        <pc:picChg chg="add del mod">
          <ac:chgData name="松山 ファミリー" userId="9fadbf8cd42e59b5" providerId="LiveId" clId="{B47E48CD-A72C-B34A-9374-EFFDCD6679EB}" dt="2022-12-05T09:01:17.591" v="858" actId="478"/>
          <ac:picMkLst>
            <pc:docMk/>
            <pc:sldMk cId="373863718" sldId="334"/>
            <ac:picMk id="7" creationId="{07EB9313-394F-1E89-B791-6E12E9528580}"/>
          </ac:picMkLst>
        </pc:picChg>
        <pc:picChg chg="add del mod">
          <ac:chgData name="松山 ファミリー" userId="9fadbf8cd42e59b5" providerId="LiveId" clId="{B47E48CD-A72C-B34A-9374-EFFDCD6679EB}" dt="2022-12-05T09:02:28.958" v="862" actId="478"/>
          <ac:picMkLst>
            <pc:docMk/>
            <pc:sldMk cId="373863718" sldId="334"/>
            <ac:picMk id="8" creationId="{14549A87-AA4D-A5A0-D67B-C9A9DDD9B46F}"/>
          </ac:picMkLst>
        </pc:picChg>
        <pc:picChg chg="add mod">
          <ac:chgData name="松山 ファミリー" userId="9fadbf8cd42e59b5" providerId="LiveId" clId="{B47E48CD-A72C-B34A-9374-EFFDCD6679EB}" dt="2022-12-05T09:04:28.433" v="965" actId="1076"/>
          <ac:picMkLst>
            <pc:docMk/>
            <pc:sldMk cId="373863718" sldId="334"/>
            <ac:picMk id="9" creationId="{60ABFB78-0819-FC63-40A8-D4019B17FFA0}"/>
          </ac:picMkLst>
        </pc:picChg>
        <pc:picChg chg="del mod">
          <ac:chgData name="松山 ファミリー" userId="9fadbf8cd42e59b5" providerId="LiveId" clId="{B47E48CD-A72C-B34A-9374-EFFDCD6679EB}" dt="2022-12-05T08:45:07.047" v="781" actId="478"/>
          <ac:picMkLst>
            <pc:docMk/>
            <pc:sldMk cId="373863718" sldId="334"/>
            <ac:picMk id="21" creationId="{BC715452-42EA-C303-79AE-38B1A356DF78}"/>
          </ac:picMkLst>
        </pc:picChg>
        <pc:picChg chg="del mod">
          <ac:chgData name="松山 ファミリー" userId="9fadbf8cd42e59b5" providerId="LiveId" clId="{B47E48CD-A72C-B34A-9374-EFFDCD6679EB}" dt="2022-12-05T08:44:52.500" v="774" actId="478"/>
          <ac:picMkLst>
            <pc:docMk/>
            <pc:sldMk cId="373863718" sldId="334"/>
            <ac:picMk id="31" creationId="{C8123C96-4011-327A-C499-CADCAF72D26C}"/>
          </ac:picMkLst>
        </pc:picChg>
        <pc:picChg chg="del">
          <ac:chgData name="松山 ファミリー" userId="9fadbf8cd42e59b5" providerId="LiveId" clId="{B47E48CD-A72C-B34A-9374-EFFDCD6679EB}" dt="2022-12-05T08:44:26.751" v="759" actId="478"/>
          <ac:picMkLst>
            <pc:docMk/>
            <pc:sldMk cId="373863718" sldId="334"/>
            <ac:picMk id="1026" creationId="{7696237C-32BE-49A8-A78F-AA2BEE345AA8}"/>
          </ac:picMkLst>
        </pc:picChg>
        <pc:cxnChg chg="del mod">
          <ac:chgData name="松山 ファミリー" userId="9fadbf8cd42e59b5" providerId="LiveId" clId="{B47E48CD-A72C-B34A-9374-EFFDCD6679EB}" dt="2022-12-05T08:45:01.058" v="779" actId="478"/>
          <ac:cxnSpMkLst>
            <pc:docMk/>
            <pc:sldMk cId="373863718" sldId="334"/>
            <ac:cxnSpMk id="23" creationId="{24D33F73-7465-E64F-A8D3-70A0983FD2B0}"/>
          </ac:cxnSpMkLst>
        </pc:cxnChg>
        <pc:cxnChg chg="del mod">
          <ac:chgData name="松山 ファミリー" userId="9fadbf8cd42e59b5" providerId="LiveId" clId="{B47E48CD-A72C-B34A-9374-EFFDCD6679EB}" dt="2022-12-05T08:44:54.279" v="775" actId="478"/>
          <ac:cxnSpMkLst>
            <pc:docMk/>
            <pc:sldMk cId="373863718" sldId="334"/>
            <ac:cxnSpMk id="24" creationId="{DBF427FD-4D01-6804-E6BE-F7ABDA406722}"/>
          </ac:cxnSpMkLst>
        </pc:cxnChg>
      </pc:sldChg>
      <pc:sldChg chg="addSp add del mod">
        <pc:chgData name="松山 ファミリー" userId="9fadbf8cd42e59b5" providerId="LiveId" clId="{B47E48CD-A72C-B34A-9374-EFFDCD6679EB}" dt="2022-12-05T07:20:28.586" v="753" actId="2696"/>
        <pc:sldMkLst>
          <pc:docMk/>
          <pc:sldMk cId="1543924970" sldId="334"/>
        </pc:sldMkLst>
        <pc:grpChg chg="add">
          <ac:chgData name="松山 ファミリー" userId="9fadbf8cd42e59b5" providerId="LiveId" clId="{B47E48CD-A72C-B34A-9374-EFFDCD6679EB}" dt="2022-12-05T07:12:53.665" v="600" actId="164"/>
          <ac:grpSpMkLst>
            <pc:docMk/>
            <pc:sldMk cId="1543924970" sldId="334"/>
            <ac:grpSpMk id="5" creationId="{8A73FE09-CBED-A265-EA6D-61C294D47197}"/>
          </ac:grpSpMkLst>
        </pc:grpChg>
      </pc:sldChg>
      <pc:sldChg chg="addSp delSp modSp add mod modNotesTx">
        <pc:chgData name="松山 ファミリー" userId="9fadbf8cd42e59b5" providerId="LiveId" clId="{B47E48CD-A72C-B34A-9374-EFFDCD6679EB}" dt="2022-12-13T03:35:12.957" v="3496" actId="20577"/>
        <pc:sldMkLst>
          <pc:docMk/>
          <pc:sldMk cId="1356666452" sldId="335"/>
        </pc:sldMkLst>
        <pc:spChg chg="mod">
          <ac:chgData name="松山 ファミリー" userId="9fadbf8cd42e59b5" providerId="LiveId" clId="{B47E48CD-A72C-B34A-9374-EFFDCD6679EB}" dt="2022-12-05T09:10:16.516" v="1191" actId="20577"/>
          <ac:spMkLst>
            <pc:docMk/>
            <pc:sldMk cId="1356666452" sldId="335"/>
            <ac:spMk id="4" creationId="{C8016B18-539A-A648-BE31-1363A2143D1E}"/>
          </ac:spMkLst>
        </pc:spChg>
        <pc:spChg chg="add mod">
          <ac:chgData name="松山 ファミリー" userId="9fadbf8cd42e59b5" providerId="LiveId" clId="{B47E48CD-A72C-B34A-9374-EFFDCD6679EB}" dt="2022-12-07T03:31:43.463" v="1464" actId="1076"/>
          <ac:spMkLst>
            <pc:docMk/>
            <pc:sldMk cId="1356666452" sldId="335"/>
            <ac:spMk id="5" creationId="{1E991293-7C99-5C67-C169-F08DC24ABB40}"/>
          </ac:spMkLst>
        </pc:spChg>
        <pc:spChg chg="mod">
          <ac:chgData name="松山 ファミリー" userId="9fadbf8cd42e59b5" providerId="LiveId" clId="{B47E48CD-A72C-B34A-9374-EFFDCD6679EB}" dt="2022-12-13T03:35:12.957" v="3496" actId="20577"/>
          <ac:spMkLst>
            <pc:docMk/>
            <pc:sldMk cId="1356666452" sldId="335"/>
            <ac:spMk id="10" creationId="{0CC32B18-AA0D-BD2D-691F-D11F81696E4C}"/>
          </ac:spMkLst>
        </pc:spChg>
        <pc:spChg chg="mod topLvl">
          <ac:chgData name="松山 ファミリー" userId="9fadbf8cd42e59b5" providerId="LiveId" clId="{B47E48CD-A72C-B34A-9374-EFFDCD6679EB}" dt="2022-12-12T08:46:11.467" v="3157" actId="478"/>
          <ac:spMkLst>
            <pc:docMk/>
            <pc:sldMk cId="1356666452" sldId="335"/>
            <ac:spMk id="11" creationId="{7B04E082-F52D-9344-2571-8A00CD2ECF8E}"/>
          </ac:spMkLst>
        </pc:spChg>
        <pc:grpChg chg="add del mod">
          <ac:chgData name="松山 ファミリー" userId="9fadbf8cd42e59b5" providerId="LiveId" clId="{B47E48CD-A72C-B34A-9374-EFFDCD6679EB}" dt="2022-12-12T08:46:11.467" v="3157" actId="478"/>
          <ac:grpSpMkLst>
            <pc:docMk/>
            <pc:sldMk cId="1356666452" sldId="335"/>
            <ac:grpSpMk id="7" creationId="{EBE73022-FD52-C943-6190-D9E7571D61E4}"/>
          </ac:grpSpMkLst>
        </pc:grpChg>
        <pc:grpChg chg="add">
          <ac:chgData name="松山 ファミリー" userId="9fadbf8cd42e59b5" providerId="LiveId" clId="{B47E48CD-A72C-B34A-9374-EFFDCD6679EB}" dt="2022-12-12T08:46:20.267" v="3159" actId="164"/>
          <ac:grpSpMkLst>
            <pc:docMk/>
            <pc:sldMk cId="1356666452" sldId="335"/>
            <ac:grpSpMk id="9" creationId="{38E5CF27-276E-EF4A-19B8-F274D605EC59}"/>
          </ac:grpSpMkLst>
        </pc:grpChg>
        <pc:grpChg chg="del mod">
          <ac:chgData name="松山 ファミリー" userId="9fadbf8cd42e59b5" providerId="LiveId" clId="{B47E48CD-A72C-B34A-9374-EFFDCD6679EB}" dt="2022-12-05T09:10:57.338" v="1193" actId="478"/>
          <ac:grpSpMkLst>
            <pc:docMk/>
            <pc:sldMk cId="1356666452" sldId="335"/>
            <ac:grpSpMk id="12" creationId="{BD9A209A-AB96-F688-3968-7638816AA4C0}"/>
          </ac:grpSpMkLst>
        </pc:grpChg>
        <pc:picChg chg="add del mod topLvl">
          <ac:chgData name="松山 ファミリー" userId="9fadbf8cd42e59b5" providerId="LiveId" clId="{B47E48CD-A72C-B34A-9374-EFFDCD6679EB}" dt="2022-12-12T08:46:11.467" v="3157" actId="478"/>
          <ac:picMkLst>
            <pc:docMk/>
            <pc:sldMk cId="1356666452" sldId="335"/>
            <ac:picMk id="6" creationId="{11D91B2D-82BE-A89E-00F3-101D97B6AC0B}"/>
          </ac:picMkLst>
        </pc:picChg>
        <pc:picChg chg="add mod">
          <ac:chgData name="松山 ファミリー" userId="9fadbf8cd42e59b5" providerId="LiveId" clId="{B47E48CD-A72C-B34A-9374-EFFDCD6679EB}" dt="2022-12-12T08:46:15.671" v="3158" actId="1076"/>
          <ac:picMkLst>
            <pc:docMk/>
            <pc:sldMk cId="1356666452" sldId="335"/>
            <ac:picMk id="8" creationId="{DDD0CA01-AAC2-9643-192B-7218B9FE2737}"/>
          </ac:picMkLst>
        </pc:picChg>
        <pc:picChg chg="del topLvl">
          <ac:chgData name="松山 ファミリー" userId="9fadbf8cd42e59b5" providerId="LiveId" clId="{B47E48CD-A72C-B34A-9374-EFFDCD6679EB}" dt="2022-12-05T09:10:57.338" v="1193" actId="478"/>
          <ac:picMkLst>
            <pc:docMk/>
            <pc:sldMk cId="1356666452" sldId="335"/>
            <ac:picMk id="9" creationId="{60ABFB78-0819-FC63-40A8-D4019B17FFA0}"/>
          </ac:picMkLst>
        </pc:picChg>
      </pc:sldChg>
      <pc:sldChg chg="addSp delSp modSp add mod ord modNotesTx">
        <pc:chgData name="松山 ファミリー" userId="9fadbf8cd42e59b5" providerId="LiveId" clId="{B47E48CD-A72C-B34A-9374-EFFDCD6679EB}" dt="2022-12-12T07:48:41.105" v="2957" actId="20578"/>
        <pc:sldMkLst>
          <pc:docMk/>
          <pc:sldMk cId="502852765" sldId="336"/>
        </pc:sldMkLst>
        <pc:spChg chg="mod topLvl">
          <ac:chgData name="松山 ファミリー" userId="9fadbf8cd42e59b5" providerId="LiveId" clId="{B47E48CD-A72C-B34A-9374-EFFDCD6679EB}" dt="2022-12-12T07:20:22.926" v="2639" actId="20577"/>
          <ac:spMkLst>
            <pc:docMk/>
            <pc:sldMk cId="502852765" sldId="336"/>
            <ac:spMk id="7" creationId="{BA3AEFAD-6ED5-DB55-E817-3F52411C2F0F}"/>
          </ac:spMkLst>
        </pc:spChg>
        <pc:spChg chg="mod topLvl">
          <ac:chgData name="松山 ファミリー" userId="9fadbf8cd42e59b5" providerId="LiveId" clId="{B47E48CD-A72C-B34A-9374-EFFDCD6679EB}" dt="2022-12-12T07:22:17.354" v="2678" actId="20577"/>
          <ac:spMkLst>
            <pc:docMk/>
            <pc:sldMk cId="502852765" sldId="336"/>
            <ac:spMk id="10" creationId="{CCA14C2C-37BD-F8F8-3E35-393797971980}"/>
          </ac:spMkLst>
        </pc:spChg>
        <pc:spChg chg="mod topLvl">
          <ac:chgData name="松山 ファミリー" userId="9fadbf8cd42e59b5" providerId="LiveId" clId="{B47E48CD-A72C-B34A-9374-EFFDCD6679EB}" dt="2022-12-12T07:19:13.802" v="2609" actId="478"/>
          <ac:spMkLst>
            <pc:docMk/>
            <pc:sldMk cId="502852765" sldId="336"/>
            <ac:spMk id="15" creationId="{5C609366-A498-9422-EA50-70B1D6EC8774}"/>
          </ac:spMkLst>
        </pc:spChg>
        <pc:spChg chg="mod topLvl">
          <ac:chgData name="松山 ファミリー" userId="9fadbf8cd42e59b5" providerId="LiveId" clId="{B47E48CD-A72C-B34A-9374-EFFDCD6679EB}" dt="2022-12-12T07:23:17.753" v="2720" actId="20577"/>
          <ac:spMkLst>
            <pc:docMk/>
            <pc:sldMk cId="502852765" sldId="336"/>
            <ac:spMk id="18" creationId="{2B5725EF-FF9D-0658-39AB-B7DC8B63B05B}"/>
          </ac:spMkLst>
        </pc:spChg>
        <pc:grpChg chg="del">
          <ac:chgData name="松山 ファミリー" userId="9fadbf8cd42e59b5" providerId="LiveId" clId="{B47E48CD-A72C-B34A-9374-EFFDCD6679EB}" dt="2022-12-12T07:17:40.227" v="2588" actId="478"/>
          <ac:grpSpMkLst>
            <pc:docMk/>
            <pc:sldMk cId="502852765" sldId="336"/>
            <ac:grpSpMk id="5" creationId="{FF4B98E1-41B8-F06E-57FE-A8BC9840A5FD}"/>
          </ac:grpSpMkLst>
        </pc:grpChg>
        <pc:grpChg chg="del">
          <ac:chgData name="松山 ファミリー" userId="9fadbf8cd42e59b5" providerId="LiveId" clId="{B47E48CD-A72C-B34A-9374-EFFDCD6679EB}" dt="2022-12-12T07:19:54.505" v="2618" actId="478"/>
          <ac:grpSpMkLst>
            <pc:docMk/>
            <pc:sldMk cId="502852765" sldId="336"/>
            <ac:grpSpMk id="6" creationId="{C305F354-12BE-A44F-AC17-E6B014B37D8B}"/>
          </ac:grpSpMkLst>
        </pc:grpChg>
        <pc:grpChg chg="del">
          <ac:chgData name="松山 ファミリー" userId="9fadbf8cd42e59b5" providerId="LiveId" clId="{B47E48CD-A72C-B34A-9374-EFFDCD6679EB}" dt="2022-12-12T07:21:32.475" v="2640" actId="478"/>
          <ac:grpSpMkLst>
            <pc:docMk/>
            <pc:sldMk cId="502852765" sldId="336"/>
            <ac:grpSpMk id="9" creationId="{DB44E5E7-5E36-D581-20F4-68571FAC9C92}"/>
          </ac:grpSpMkLst>
        </pc:grpChg>
        <pc:grpChg chg="del">
          <ac:chgData name="松山 ファミリー" userId="9fadbf8cd42e59b5" providerId="LiveId" clId="{B47E48CD-A72C-B34A-9374-EFFDCD6679EB}" dt="2022-12-12T07:22:30.234" v="2679" actId="478"/>
          <ac:grpSpMkLst>
            <pc:docMk/>
            <pc:sldMk cId="502852765" sldId="336"/>
            <ac:grpSpMk id="12" creationId="{8AB27911-7882-6432-3675-4DCE7329C74E}"/>
          </ac:grpSpMkLst>
        </pc:grpChg>
        <pc:grpChg chg="add del">
          <ac:chgData name="松山 ファミリー" userId="9fadbf8cd42e59b5" providerId="LiveId" clId="{B47E48CD-A72C-B34A-9374-EFFDCD6679EB}" dt="2022-12-12T07:19:13.802" v="2609" actId="478"/>
          <ac:grpSpMkLst>
            <pc:docMk/>
            <pc:sldMk cId="502852765" sldId="336"/>
            <ac:grpSpMk id="14" creationId="{354C3577-3AC7-0FBE-3A62-8DBD5A37E09C}"/>
          </ac:grpSpMkLst>
        </pc:grpChg>
        <pc:grpChg chg="add">
          <ac:chgData name="松山 ファミリー" userId="9fadbf8cd42e59b5" providerId="LiveId" clId="{B47E48CD-A72C-B34A-9374-EFFDCD6679EB}" dt="2022-12-12T07:19:23.254" v="2612" actId="164"/>
          <ac:grpSpMkLst>
            <pc:docMk/>
            <pc:sldMk cId="502852765" sldId="336"/>
            <ac:grpSpMk id="17" creationId="{598D5172-F1D6-BAC1-7553-25199A56312E}"/>
          </ac:grpSpMkLst>
        </pc:grpChg>
        <pc:grpChg chg="add">
          <ac:chgData name="松山 ファミリー" userId="9fadbf8cd42e59b5" providerId="LiveId" clId="{B47E48CD-A72C-B34A-9374-EFFDCD6679EB}" dt="2022-12-12T07:20:08.439" v="2622" actId="164"/>
          <ac:grpSpMkLst>
            <pc:docMk/>
            <pc:sldMk cId="502852765" sldId="336"/>
            <ac:grpSpMk id="21" creationId="{3CC80CCE-B86B-D139-251C-4D66F2D070F9}"/>
          </ac:grpSpMkLst>
        </pc:grpChg>
        <pc:grpChg chg="add mod">
          <ac:chgData name="松山 ファミリー" userId="9fadbf8cd42e59b5" providerId="LiveId" clId="{B47E48CD-A72C-B34A-9374-EFFDCD6679EB}" dt="2022-12-12T07:21:35.351" v="2643"/>
          <ac:grpSpMkLst>
            <pc:docMk/>
            <pc:sldMk cId="502852765" sldId="336"/>
            <ac:grpSpMk id="22" creationId="{411C988C-4471-1E50-9695-5D74D5DD1D17}"/>
          </ac:grpSpMkLst>
        </pc:grpChg>
        <pc:grpChg chg="add">
          <ac:chgData name="松山 ファミリー" userId="9fadbf8cd42e59b5" providerId="LiveId" clId="{B47E48CD-A72C-B34A-9374-EFFDCD6679EB}" dt="2022-12-12T07:22:00.283" v="2650" actId="164"/>
          <ac:grpSpMkLst>
            <pc:docMk/>
            <pc:sldMk cId="502852765" sldId="336"/>
            <ac:grpSpMk id="27" creationId="{685960C6-C42B-1C26-4FCB-6290E510BD41}"/>
          </ac:grpSpMkLst>
        </pc:grpChg>
        <pc:grpChg chg="add">
          <ac:chgData name="松山 ファミリー" userId="9fadbf8cd42e59b5" providerId="LiveId" clId="{B47E48CD-A72C-B34A-9374-EFFDCD6679EB}" dt="2022-12-12T07:22:56.594" v="2687" actId="164"/>
          <ac:grpSpMkLst>
            <pc:docMk/>
            <pc:sldMk cId="502852765" sldId="336"/>
            <ac:grpSpMk id="29" creationId="{1FC2CA87-4B69-71D0-4F8B-CD435DFC5B65}"/>
          </ac:grpSpMkLst>
        </pc:grpChg>
        <pc:graphicFrameChg chg="add mod">
          <ac:chgData name="松山 ファミリー" userId="9fadbf8cd42e59b5" providerId="LiveId" clId="{B47E48CD-A72C-B34A-9374-EFFDCD6679EB}" dt="2022-12-12T07:21:35.351" v="2643"/>
          <ac:graphicFrameMkLst>
            <pc:docMk/>
            <pc:sldMk cId="502852765" sldId="336"/>
            <ac:graphicFrameMk id="23" creationId="{8D0E637B-0B8F-A748-8C13-0CE0A2703D5D}"/>
          </ac:graphicFrameMkLst>
        </pc:graphicFrameChg>
        <pc:picChg chg="del topLvl">
          <ac:chgData name="松山 ファミリー" userId="9fadbf8cd42e59b5" providerId="LiveId" clId="{B47E48CD-A72C-B34A-9374-EFFDCD6679EB}" dt="2022-12-12T07:17:40.227" v="2588" actId="478"/>
          <ac:picMkLst>
            <pc:docMk/>
            <pc:sldMk cId="502852765" sldId="336"/>
            <ac:picMk id="4" creationId="{DA6D3C4A-835A-7091-1C3D-1563EE6F5BFA}"/>
          </ac:picMkLst>
        </pc:picChg>
        <pc:picChg chg="del topLvl">
          <ac:chgData name="松山 ファミリー" userId="9fadbf8cd42e59b5" providerId="LiveId" clId="{B47E48CD-A72C-B34A-9374-EFFDCD6679EB}" dt="2022-12-12T07:19:54.505" v="2618" actId="478"/>
          <ac:picMkLst>
            <pc:docMk/>
            <pc:sldMk cId="502852765" sldId="336"/>
            <ac:picMk id="8" creationId="{DAD58D23-21EF-BE9D-FA65-578F53E42996}"/>
          </ac:picMkLst>
        </pc:picChg>
        <pc:picChg chg="del topLvl">
          <ac:chgData name="松山 ファミリー" userId="9fadbf8cd42e59b5" providerId="LiveId" clId="{B47E48CD-A72C-B34A-9374-EFFDCD6679EB}" dt="2022-12-12T07:21:32.475" v="2640" actId="478"/>
          <ac:picMkLst>
            <pc:docMk/>
            <pc:sldMk cId="502852765" sldId="336"/>
            <ac:picMk id="11" creationId="{BD2F270F-B442-B979-4650-2566E8B3A278}"/>
          </ac:picMkLst>
        </pc:picChg>
        <pc:picChg chg="add del mod topLvl">
          <ac:chgData name="松山 ファミリー" userId="9fadbf8cd42e59b5" providerId="LiveId" clId="{B47E48CD-A72C-B34A-9374-EFFDCD6679EB}" dt="2022-12-12T07:19:13.802" v="2609" actId="478"/>
          <ac:picMkLst>
            <pc:docMk/>
            <pc:sldMk cId="502852765" sldId="336"/>
            <ac:picMk id="13" creationId="{44C0134C-49B7-F3F6-A433-12F310A89F84}"/>
          </ac:picMkLst>
        </pc:picChg>
        <pc:picChg chg="add mod">
          <ac:chgData name="松山 ファミリー" userId="9fadbf8cd42e59b5" providerId="LiveId" clId="{B47E48CD-A72C-B34A-9374-EFFDCD6679EB}" dt="2022-12-12T07:19:19.845" v="2611" actId="167"/>
          <ac:picMkLst>
            <pc:docMk/>
            <pc:sldMk cId="502852765" sldId="336"/>
            <ac:picMk id="16" creationId="{A30FBE65-BD36-0B11-88B8-F0C1D42D6FA4}"/>
          </ac:picMkLst>
        </pc:picChg>
        <pc:picChg chg="del topLvl">
          <ac:chgData name="松山 ファミリー" userId="9fadbf8cd42e59b5" providerId="LiveId" clId="{B47E48CD-A72C-B34A-9374-EFFDCD6679EB}" dt="2022-12-12T07:22:30.234" v="2679" actId="478"/>
          <ac:picMkLst>
            <pc:docMk/>
            <pc:sldMk cId="502852765" sldId="336"/>
            <ac:picMk id="19" creationId="{DEB87402-8364-617C-65E3-5C33FF56F2B6}"/>
          </ac:picMkLst>
        </pc:picChg>
        <pc:picChg chg="add mod">
          <ac:chgData name="松山 ファミリー" userId="9fadbf8cd42e59b5" providerId="LiveId" clId="{B47E48CD-A72C-B34A-9374-EFFDCD6679EB}" dt="2022-12-12T07:20:04.020" v="2621" actId="167"/>
          <ac:picMkLst>
            <pc:docMk/>
            <pc:sldMk cId="502852765" sldId="336"/>
            <ac:picMk id="20" creationId="{8356A772-125C-3F25-20BC-7A07DECFF2C9}"/>
          </ac:picMkLst>
        </pc:picChg>
        <pc:picChg chg="add mod">
          <ac:chgData name="松山 ファミリー" userId="9fadbf8cd42e59b5" providerId="LiveId" clId="{B47E48CD-A72C-B34A-9374-EFFDCD6679EB}" dt="2022-12-12T07:21:35.351" v="2643"/>
          <ac:picMkLst>
            <pc:docMk/>
            <pc:sldMk cId="502852765" sldId="336"/>
            <ac:picMk id="24" creationId="{646BACE9-3FD4-FF56-9150-5D7095D5907B}"/>
          </ac:picMkLst>
        </pc:picChg>
        <pc:picChg chg="add mod">
          <ac:chgData name="松山 ファミリー" userId="9fadbf8cd42e59b5" providerId="LiveId" clId="{B47E48CD-A72C-B34A-9374-EFFDCD6679EB}" dt="2022-12-12T07:21:35.351" v="2643"/>
          <ac:picMkLst>
            <pc:docMk/>
            <pc:sldMk cId="502852765" sldId="336"/>
            <ac:picMk id="25" creationId="{9FB800DD-C580-04BC-046B-012AFA554BD3}"/>
          </ac:picMkLst>
        </pc:picChg>
        <pc:picChg chg="add mod">
          <ac:chgData name="松山 ファミリー" userId="9fadbf8cd42e59b5" providerId="LiveId" clId="{B47E48CD-A72C-B34A-9374-EFFDCD6679EB}" dt="2022-12-12T07:21:56.417" v="2649" actId="167"/>
          <ac:picMkLst>
            <pc:docMk/>
            <pc:sldMk cId="502852765" sldId="336"/>
            <ac:picMk id="26" creationId="{5141F4AB-E2F6-8947-556E-DC990D9793CD}"/>
          </ac:picMkLst>
        </pc:picChg>
        <pc:picChg chg="add mod">
          <ac:chgData name="松山 ファミリー" userId="9fadbf8cd42e59b5" providerId="LiveId" clId="{B47E48CD-A72C-B34A-9374-EFFDCD6679EB}" dt="2022-12-12T07:22:52.552" v="2686" actId="167"/>
          <ac:picMkLst>
            <pc:docMk/>
            <pc:sldMk cId="502852765" sldId="336"/>
            <ac:picMk id="28" creationId="{71007D8A-85D6-0370-BF56-AC72B4FBD431}"/>
          </ac:picMkLst>
        </pc:picChg>
      </pc:sldChg>
      <pc:sldChg chg="addSp delSp modSp add mod ord modNotesTx">
        <pc:chgData name="松山 ファミリー" userId="9fadbf8cd42e59b5" providerId="LiveId" clId="{B47E48CD-A72C-B34A-9374-EFFDCD6679EB}" dt="2022-12-12T07:48:41.105" v="2957" actId="20578"/>
        <pc:sldMkLst>
          <pc:docMk/>
          <pc:sldMk cId="3689466026" sldId="337"/>
        </pc:sldMkLst>
        <pc:spChg chg="mod topLvl">
          <ac:chgData name="松山 ファミリー" userId="9fadbf8cd42e59b5" providerId="LiveId" clId="{B47E48CD-A72C-B34A-9374-EFFDCD6679EB}" dt="2022-12-12T07:25:37.407" v="2789" actId="478"/>
          <ac:spMkLst>
            <pc:docMk/>
            <pc:sldMk cId="3689466026" sldId="337"/>
            <ac:spMk id="7" creationId="{BA3AEFAD-6ED5-DB55-E817-3F52411C2F0F}"/>
          </ac:spMkLst>
        </pc:spChg>
        <pc:spChg chg="mod topLvl">
          <ac:chgData name="松山 ファミリー" userId="9fadbf8cd42e59b5" providerId="LiveId" clId="{B47E48CD-A72C-B34A-9374-EFFDCD6679EB}" dt="2022-12-12T07:26:53.735" v="2835" actId="20577"/>
          <ac:spMkLst>
            <pc:docMk/>
            <pc:sldMk cId="3689466026" sldId="337"/>
            <ac:spMk id="10" creationId="{CCA14C2C-37BD-F8F8-3E35-393797971980}"/>
          </ac:spMkLst>
        </pc:spChg>
        <pc:spChg chg="mod topLvl">
          <ac:chgData name="松山 ファミリー" userId="9fadbf8cd42e59b5" providerId="LiveId" clId="{B47E48CD-A72C-B34A-9374-EFFDCD6679EB}" dt="2022-12-12T07:25:30.785" v="2787" actId="478"/>
          <ac:spMkLst>
            <pc:docMk/>
            <pc:sldMk cId="3689466026" sldId="337"/>
            <ac:spMk id="15" creationId="{5C609366-A498-9422-EA50-70B1D6EC8774}"/>
          </ac:spMkLst>
        </pc:spChg>
        <pc:spChg chg="mod topLvl">
          <ac:chgData name="松山 ファミリー" userId="9fadbf8cd42e59b5" providerId="LiveId" clId="{B47E48CD-A72C-B34A-9374-EFFDCD6679EB}" dt="2022-12-12T07:27:54.847" v="2871" actId="20577"/>
          <ac:spMkLst>
            <pc:docMk/>
            <pc:sldMk cId="3689466026" sldId="337"/>
            <ac:spMk id="18" creationId="{2B5725EF-FF9D-0658-39AB-B7DC8B63B05B}"/>
          </ac:spMkLst>
        </pc:spChg>
        <pc:grpChg chg="del">
          <ac:chgData name="松山 ファミリー" userId="9fadbf8cd42e59b5" providerId="LiveId" clId="{B47E48CD-A72C-B34A-9374-EFFDCD6679EB}" dt="2022-12-12T07:23:53.173" v="2721" actId="478"/>
          <ac:grpSpMkLst>
            <pc:docMk/>
            <pc:sldMk cId="3689466026" sldId="337"/>
            <ac:grpSpMk id="5" creationId="{FF4B98E1-41B8-F06E-57FE-A8BC9840A5FD}"/>
          </ac:grpSpMkLst>
        </pc:grpChg>
        <pc:grpChg chg="del">
          <ac:chgData name="松山 ファミリー" userId="9fadbf8cd42e59b5" providerId="LiveId" clId="{B47E48CD-A72C-B34A-9374-EFFDCD6679EB}" dt="2022-12-12T07:25:37.407" v="2789" actId="478"/>
          <ac:grpSpMkLst>
            <pc:docMk/>
            <pc:sldMk cId="3689466026" sldId="337"/>
            <ac:grpSpMk id="6" creationId="{C305F354-12BE-A44F-AC17-E6B014B37D8B}"/>
          </ac:grpSpMkLst>
        </pc:grpChg>
        <pc:grpChg chg="del">
          <ac:chgData name="松山 ファミリー" userId="9fadbf8cd42e59b5" providerId="LiveId" clId="{B47E48CD-A72C-B34A-9374-EFFDCD6679EB}" dt="2022-12-12T07:26:23.111" v="2799" actId="478"/>
          <ac:grpSpMkLst>
            <pc:docMk/>
            <pc:sldMk cId="3689466026" sldId="337"/>
            <ac:grpSpMk id="9" creationId="{DB44E5E7-5E36-D581-20F4-68571FAC9C92}"/>
          </ac:grpSpMkLst>
        </pc:grpChg>
        <pc:grpChg chg="del">
          <ac:chgData name="松山 ファミリー" userId="9fadbf8cd42e59b5" providerId="LiveId" clId="{B47E48CD-A72C-B34A-9374-EFFDCD6679EB}" dt="2022-12-12T07:27:18.937" v="2862" actId="478"/>
          <ac:grpSpMkLst>
            <pc:docMk/>
            <pc:sldMk cId="3689466026" sldId="337"/>
            <ac:grpSpMk id="12" creationId="{8AB27911-7882-6432-3675-4DCE7329C74E}"/>
          </ac:grpSpMkLst>
        </pc:grpChg>
        <pc:grpChg chg="add del">
          <ac:chgData name="松山 ファミリー" userId="9fadbf8cd42e59b5" providerId="LiveId" clId="{B47E48CD-A72C-B34A-9374-EFFDCD6679EB}" dt="2022-12-12T07:25:30.785" v="2787" actId="478"/>
          <ac:grpSpMkLst>
            <pc:docMk/>
            <pc:sldMk cId="3689466026" sldId="337"/>
            <ac:grpSpMk id="14" creationId="{3927F6F5-7304-C9B7-74C1-6CE9F0327125}"/>
          </ac:grpSpMkLst>
        </pc:grpChg>
        <pc:grpChg chg="add mod">
          <ac:chgData name="松山 ファミリー" userId="9fadbf8cd42e59b5" providerId="LiveId" clId="{B47E48CD-A72C-B34A-9374-EFFDCD6679EB}" dt="2022-12-12T07:27:32.059" v="2866" actId="1076"/>
          <ac:grpSpMkLst>
            <pc:docMk/>
            <pc:sldMk cId="3689466026" sldId="337"/>
            <ac:grpSpMk id="17" creationId="{E3FB80C7-09DA-717B-E425-DF8842472F10}"/>
          </ac:grpSpMkLst>
        </pc:grpChg>
        <pc:grpChg chg="add">
          <ac:chgData name="松山 ファミリー" userId="9fadbf8cd42e59b5" providerId="LiveId" clId="{B47E48CD-A72C-B34A-9374-EFFDCD6679EB}" dt="2022-12-12T07:26:00.848" v="2795" actId="164"/>
          <ac:grpSpMkLst>
            <pc:docMk/>
            <pc:sldMk cId="3689466026" sldId="337"/>
            <ac:grpSpMk id="21" creationId="{8D01543B-0B88-7C7E-1DDC-A9938636BECF}"/>
          </ac:grpSpMkLst>
        </pc:grpChg>
        <pc:grpChg chg="add">
          <ac:chgData name="松山 ファミリー" userId="9fadbf8cd42e59b5" providerId="LiveId" clId="{B47E48CD-A72C-B34A-9374-EFFDCD6679EB}" dt="2022-12-12T07:26:34.568" v="2802" actId="164"/>
          <ac:grpSpMkLst>
            <pc:docMk/>
            <pc:sldMk cId="3689466026" sldId="337"/>
            <ac:grpSpMk id="23" creationId="{87A7B2B3-B98E-46B2-5A8E-1D95A701B631}"/>
          </ac:grpSpMkLst>
        </pc:grpChg>
        <pc:grpChg chg="add">
          <ac:chgData name="松山 ファミリー" userId="9fadbf8cd42e59b5" providerId="LiveId" clId="{B47E48CD-A72C-B34A-9374-EFFDCD6679EB}" dt="2022-12-12T07:27:49.167" v="2870" actId="164"/>
          <ac:grpSpMkLst>
            <pc:docMk/>
            <pc:sldMk cId="3689466026" sldId="337"/>
            <ac:grpSpMk id="25" creationId="{91D66B7D-2FFB-8E16-8F5B-30894D218D32}"/>
          </ac:grpSpMkLst>
        </pc:grpChg>
        <pc:picChg chg="del topLvl">
          <ac:chgData name="松山 ファミリー" userId="9fadbf8cd42e59b5" providerId="LiveId" clId="{B47E48CD-A72C-B34A-9374-EFFDCD6679EB}" dt="2022-12-12T07:23:53.173" v="2721" actId="478"/>
          <ac:picMkLst>
            <pc:docMk/>
            <pc:sldMk cId="3689466026" sldId="337"/>
            <ac:picMk id="4" creationId="{DA6D3C4A-835A-7091-1C3D-1563EE6F5BFA}"/>
          </ac:picMkLst>
        </pc:picChg>
        <pc:picChg chg="del topLvl">
          <ac:chgData name="松山 ファミリー" userId="9fadbf8cd42e59b5" providerId="LiveId" clId="{B47E48CD-A72C-B34A-9374-EFFDCD6679EB}" dt="2022-12-12T07:25:37.407" v="2789" actId="478"/>
          <ac:picMkLst>
            <pc:docMk/>
            <pc:sldMk cId="3689466026" sldId="337"/>
            <ac:picMk id="8" creationId="{DAD58D23-21EF-BE9D-FA65-578F53E42996}"/>
          </ac:picMkLst>
        </pc:picChg>
        <pc:picChg chg="del topLvl">
          <ac:chgData name="松山 ファミリー" userId="9fadbf8cd42e59b5" providerId="LiveId" clId="{B47E48CD-A72C-B34A-9374-EFFDCD6679EB}" dt="2022-12-12T07:26:23.111" v="2799" actId="478"/>
          <ac:picMkLst>
            <pc:docMk/>
            <pc:sldMk cId="3689466026" sldId="337"/>
            <ac:picMk id="11" creationId="{BD2F270F-B442-B979-4650-2566E8B3A278}"/>
          </ac:picMkLst>
        </pc:picChg>
        <pc:picChg chg="add del mod topLvl">
          <ac:chgData name="松山 ファミリー" userId="9fadbf8cd42e59b5" providerId="LiveId" clId="{B47E48CD-A72C-B34A-9374-EFFDCD6679EB}" dt="2022-12-12T07:25:30.785" v="2787" actId="478"/>
          <ac:picMkLst>
            <pc:docMk/>
            <pc:sldMk cId="3689466026" sldId="337"/>
            <ac:picMk id="13" creationId="{5063DF31-C246-8B4B-324F-36A4AAE4AA97}"/>
          </ac:picMkLst>
        </pc:picChg>
        <pc:picChg chg="add mod">
          <ac:chgData name="松山 ファミリー" userId="9fadbf8cd42e59b5" providerId="LiveId" clId="{B47E48CD-A72C-B34A-9374-EFFDCD6679EB}" dt="2022-12-12T07:25:28.626" v="2786" actId="167"/>
          <ac:picMkLst>
            <pc:docMk/>
            <pc:sldMk cId="3689466026" sldId="337"/>
            <ac:picMk id="16" creationId="{A41674C9-6FD3-FD0F-0D3B-FA00B6C2E884}"/>
          </ac:picMkLst>
        </pc:picChg>
        <pc:picChg chg="del topLvl">
          <ac:chgData name="松山 ファミリー" userId="9fadbf8cd42e59b5" providerId="LiveId" clId="{B47E48CD-A72C-B34A-9374-EFFDCD6679EB}" dt="2022-12-12T07:27:18.937" v="2862" actId="478"/>
          <ac:picMkLst>
            <pc:docMk/>
            <pc:sldMk cId="3689466026" sldId="337"/>
            <ac:picMk id="19" creationId="{DEB87402-8364-617C-65E3-5C33FF56F2B6}"/>
          </ac:picMkLst>
        </pc:picChg>
        <pc:picChg chg="add mod">
          <ac:chgData name="松山 ファミリー" userId="9fadbf8cd42e59b5" providerId="LiveId" clId="{B47E48CD-A72C-B34A-9374-EFFDCD6679EB}" dt="2022-12-12T07:25:58.204" v="2794" actId="167"/>
          <ac:picMkLst>
            <pc:docMk/>
            <pc:sldMk cId="3689466026" sldId="337"/>
            <ac:picMk id="20" creationId="{635D8DDB-D5B2-ACFC-0312-E3A78D66FB23}"/>
          </ac:picMkLst>
        </pc:picChg>
        <pc:picChg chg="add mod">
          <ac:chgData name="松山 ファミリー" userId="9fadbf8cd42e59b5" providerId="LiveId" clId="{B47E48CD-A72C-B34A-9374-EFFDCD6679EB}" dt="2022-12-12T07:26:30.514" v="2801" actId="167"/>
          <ac:picMkLst>
            <pc:docMk/>
            <pc:sldMk cId="3689466026" sldId="337"/>
            <ac:picMk id="22" creationId="{992EC9FF-6734-E296-C278-D23B7D129107}"/>
          </ac:picMkLst>
        </pc:picChg>
        <pc:picChg chg="add mod">
          <ac:chgData name="松山 ファミリー" userId="9fadbf8cd42e59b5" providerId="LiveId" clId="{B47E48CD-A72C-B34A-9374-EFFDCD6679EB}" dt="2022-12-12T07:27:43.879" v="2869" actId="167"/>
          <ac:picMkLst>
            <pc:docMk/>
            <pc:sldMk cId="3689466026" sldId="337"/>
            <ac:picMk id="24" creationId="{770C4060-BA9F-60F9-1629-36B2F54B20D0}"/>
          </ac:picMkLst>
        </pc:picChg>
      </pc:sldChg>
      <pc:sldChg chg="addSp delSp modSp add mod ord modNotesTx">
        <pc:chgData name="松山 ファミリー" userId="9fadbf8cd42e59b5" providerId="LiveId" clId="{B47E48CD-A72C-B34A-9374-EFFDCD6679EB}" dt="2022-12-13T18:01:30.025" v="5207" actId="478"/>
        <pc:sldMkLst>
          <pc:docMk/>
          <pc:sldMk cId="3876656759" sldId="338"/>
        </pc:sldMkLst>
        <pc:spChg chg="mod">
          <ac:chgData name="松山 ファミリー" userId="9fadbf8cd42e59b5" providerId="LiveId" clId="{B47E48CD-A72C-B34A-9374-EFFDCD6679EB}" dt="2022-12-05T09:24:17.378" v="1358" actId="20577"/>
          <ac:spMkLst>
            <pc:docMk/>
            <pc:sldMk cId="3876656759" sldId="338"/>
            <ac:spMk id="4" creationId="{C8016B18-539A-A648-BE31-1363A2143D1E}"/>
          </ac:spMkLst>
        </pc:spChg>
        <pc:spChg chg="del">
          <ac:chgData name="松山 ファミリー" userId="9fadbf8cd42e59b5" providerId="LiveId" clId="{B47E48CD-A72C-B34A-9374-EFFDCD6679EB}" dt="2022-12-05T09:23:46.969" v="1329" actId="478"/>
          <ac:spMkLst>
            <pc:docMk/>
            <pc:sldMk cId="3876656759" sldId="338"/>
            <ac:spMk id="5" creationId="{1E991293-7C99-5C67-C169-F08DC24ABB40}"/>
          </ac:spMkLst>
        </pc:spChg>
        <pc:spChg chg="add del mod">
          <ac:chgData name="松山 ファミリー" userId="9fadbf8cd42e59b5" providerId="LiveId" clId="{B47E48CD-A72C-B34A-9374-EFFDCD6679EB}" dt="2022-12-13T18:01:30.025" v="5207" actId="478"/>
          <ac:spMkLst>
            <pc:docMk/>
            <pc:sldMk cId="3876656759" sldId="338"/>
            <ac:spMk id="5" creationId="{E3FCC8CF-2207-F0D7-F50C-702EAA3EEC4C}"/>
          </ac:spMkLst>
        </pc:spChg>
        <pc:spChg chg="add mod">
          <ac:chgData name="松山 ファミリー" userId="9fadbf8cd42e59b5" providerId="LiveId" clId="{B47E48CD-A72C-B34A-9374-EFFDCD6679EB}" dt="2022-12-13T03:48:55.131" v="3642" actId="1076"/>
          <ac:spMkLst>
            <pc:docMk/>
            <pc:sldMk cId="3876656759" sldId="338"/>
            <ac:spMk id="8" creationId="{D6DB1864-68FE-A23D-7E08-213C8DDE1B14}"/>
          </ac:spMkLst>
        </pc:spChg>
        <pc:spChg chg="add mod">
          <ac:chgData name="松山 ファミリー" userId="9fadbf8cd42e59b5" providerId="LiveId" clId="{B47E48CD-A72C-B34A-9374-EFFDCD6679EB}" dt="2022-12-13T03:48:57.587" v="3643" actId="1076"/>
          <ac:spMkLst>
            <pc:docMk/>
            <pc:sldMk cId="3876656759" sldId="338"/>
            <ac:spMk id="9" creationId="{B21B2C53-7430-0A91-72CC-EA0E009178C8}"/>
          </ac:spMkLst>
        </pc:spChg>
        <pc:spChg chg="del">
          <ac:chgData name="松山 ファミリー" userId="9fadbf8cd42e59b5" providerId="LiveId" clId="{B47E48CD-A72C-B34A-9374-EFFDCD6679EB}" dt="2022-12-05T09:23:43.767" v="1327" actId="478"/>
          <ac:spMkLst>
            <pc:docMk/>
            <pc:sldMk cId="3876656759" sldId="338"/>
            <ac:spMk id="10" creationId="{0CC32B18-AA0D-BD2D-691F-D11F81696E4C}"/>
          </ac:spMkLst>
        </pc:spChg>
        <pc:spChg chg="add mod">
          <ac:chgData name="松山 ファミリー" userId="9fadbf8cd42e59b5" providerId="LiveId" clId="{B47E48CD-A72C-B34A-9374-EFFDCD6679EB}" dt="2022-12-13T18:01:23.569" v="5205" actId="20577"/>
          <ac:spMkLst>
            <pc:docMk/>
            <pc:sldMk cId="3876656759" sldId="338"/>
            <ac:spMk id="10" creationId="{FAD0BD65-AA14-B209-D1A3-40719D460A9F}"/>
          </ac:spMkLst>
        </pc:spChg>
        <pc:grpChg chg="del">
          <ac:chgData name="松山 ファミリー" userId="9fadbf8cd42e59b5" providerId="LiveId" clId="{B47E48CD-A72C-B34A-9374-EFFDCD6679EB}" dt="2022-12-05T09:23:41.858" v="1326" actId="478"/>
          <ac:grpSpMkLst>
            <pc:docMk/>
            <pc:sldMk cId="3876656759" sldId="338"/>
            <ac:grpSpMk id="7" creationId="{EBE73022-FD52-C943-6190-D9E7571D61E4}"/>
          </ac:grpSpMkLst>
        </pc:grpChg>
        <pc:picChg chg="add mod">
          <ac:chgData name="松山 ファミリー" userId="9fadbf8cd42e59b5" providerId="LiveId" clId="{B47E48CD-A72C-B34A-9374-EFFDCD6679EB}" dt="2022-12-13T03:47:48.111" v="3608" actId="1076"/>
          <ac:picMkLst>
            <pc:docMk/>
            <pc:sldMk cId="3876656759" sldId="338"/>
            <ac:picMk id="6" creationId="{9049C60B-9244-B263-E12A-6E158915B498}"/>
          </ac:picMkLst>
        </pc:picChg>
        <pc:picChg chg="add mod">
          <ac:chgData name="松山 ファミリー" userId="9fadbf8cd42e59b5" providerId="LiveId" clId="{B47E48CD-A72C-B34A-9374-EFFDCD6679EB}" dt="2022-12-13T03:47:41.840" v="3606" actId="1076"/>
          <ac:picMkLst>
            <pc:docMk/>
            <pc:sldMk cId="3876656759" sldId="338"/>
            <ac:picMk id="7" creationId="{18B673F3-83B0-500A-284D-3DD5718B64C9}"/>
          </ac:picMkLst>
        </pc:picChg>
      </pc:sldChg>
      <pc:sldChg chg="addSp delSp modSp add mod modNotesTx">
        <pc:chgData name="松山 ファミリー" userId="9fadbf8cd42e59b5" providerId="LiveId" clId="{B47E48CD-A72C-B34A-9374-EFFDCD6679EB}" dt="2022-12-13T04:53:15.115" v="4431" actId="14100"/>
        <pc:sldMkLst>
          <pc:docMk/>
          <pc:sldMk cId="3952211878" sldId="339"/>
        </pc:sldMkLst>
        <pc:spChg chg="mod">
          <ac:chgData name="松山 ファミリー" userId="9fadbf8cd42e59b5" providerId="LiveId" clId="{B47E48CD-A72C-B34A-9374-EFFDCD6679EB}" dt="2022-12-13T03:53:59.499" v="3874" actId="20577"/>
          <ac:spMkLst>
            <pc:docMk/>
            <pc:sldMk cId="3952211878" sldId="339"/>
            <ac:spMk id="4" creationId="{C8016B18-539A-A648-BE31-1363A2143D1E}"/>
          </ac:spMkLst>
        </pc:spChg>
        <pc:spChg chg="add mod">
          <ac:chgData name="松山 ファミリー" userId="9fadbf8cd42e59b5" providerId="LiveId" clId="{B47E48CD-A72C-B34A-9374-EFFDCD6679EB}" dt="2022-12-07T13:54:41.211" v="2335" actId="14100"/>
          <ac:spMkLst>
            <pc:docMk/>
            <pc:sldMk cId="3952211878" sldId="339"/>
            <ac:spMk id="6" creationId="{DAE6F821-544C-9FD5-F724-0CED997CDDF0}"/>
          </ac:spMkLst>
        </pc:spChg>
        <pc:spChg chg="del mod">
          <ac:chgData name="松山 ファミリー" userId="9fadbf8cd42e59b5" providerId="LiveId" clId="{B47E48CD-A72C-B34A-9374-EFFDCD6679EB}" dt="2022-12-07T04:24:02.178" v="1929" actId="478"/>
          <ac:spMkLst>
            <pc:docMk/>
            <pc:sldMk cId="3952211878" sldId="339"/>
            <ac:spMk id="9" creationId="{04BEDB84-B98D-8AFE-C861-854D07FE4755}"/>
          </ac:spMkLst>
        </pc:spChg>
        <pc:spChg chg="add mod">
          <ac:chgData name="松山 ファミリー" userId="9fadbf8cd42e59b5" providerId="LiveId" clId="{B47E48CD-A72C-B34A-9374-EFFDCD6679EB}" dt="2022-12-07T13:59:13.113" v="2373" actId="207"/>
          <ac:spMkLst>
            <pc:docMk/>
            <pc:sldMk cId="3952211878" sldId="339"/>
            <ac:spMk id="9" creationId="{1E533192-57BC-A612-BE17-D462C97BC3A0}"/>
          </ac:spMkLst>
        </pc:spChg>
        <pc:spChg chg="mod">
          <ac:chgData name="松山 ファミリー" userId="9fadbf8cd42e59b5" providerId="LiveId" clId="{B47E48CD-A72C-B34A-9374-EFFDCD6679EB}" dt="2022-12-13T03:54:44.021" v="3885" actId="1076"/>
          <ac:spMkLst>
            <pc:docMk/>
            <pc:sldMk cId="3952211878" sldId="339"/>
            <ac:spMk id="10" creationId="{A62C3290-3D87-2057-D4FA-67E0DF7F45B3}"/>
          </ac:spMkLst>
        </pc:spChg>
        <pc:spChg chg="add mod">
          <ac:chgData name="松山 ファミリー" userId="9fadbf8cd42e59b5" providerId="LiveId" clId="{B47E48CD-A72C-B34A-9374-EFFDCD6679EB}" dt="2022-12-07T14:05:43.903" v="2422" actId="2085"/>
          <ac:spMkLst>
            <pc:docMk/>
            <pc:sldMk cId="3952211878" sldId="339"/>
            <ac:spMk id="11" creationId="{D71E032B-E490-B562-2BA3-49E7295EE252}"/>
          </ac:spMkLst>
        </pc:spChg>
        <pc:spChg chg="del mod">
          <ac:chgData name="松山 ファミリー" userId="9fadbf8cd42e59b5" providerId="LiveId" clId="{B47E48CD-A72C-B34A-9374-EFFDCD6679EB}" dt="2022-12-07T03:41:06.176" v="1518" actId="478"/>
          <ac:spMkLst>
            <pc:docMk/>
            <pc:sldMk cId="3952211878" sldId="339"/>
            <ac:spMk id="11" creationId="{F7C62D7F-6745-68C2-59CD-9B6BEBE87AFB}"/>
          </ac:spMkLst>
        </pc:spChg>
        <pc:spChg chg="del mod">
          <ac:chgData name="松山 ファミリー" userId="9fadbf8cd42e59b5" providerId="LiveId" clId="{B47E48CD-A72C-B34A-9374-EFFDCD6679EB}" dt="2022-12-07T04:09:52.372" v="1762" actId="478"/>
          <ac:spMkLst>
            <pc:docMk/>
            <pc:sldMk cId="3952211878" sldId="339"/>
            <ac:spMk id="12" creationId="{1B464F7C-67E8-66ED-1F81-154D2903A5CC}"/>
          </ac:spMkLst>
        </pc:spChg>
        <pc:spChg chg="mod">
          <ac:chgData name="松山 ファミリー" userId="9fadbf8cd42e59b5" providerId="LiveId" clId="{B47E48CD-A72C-B34A-9374-EFFDCD6679EB}" dt="2022-12-07T04:12:24.969" v="1829" actId="1076"/>
          <ac:spMkLst>
            <pc:docMk/>
            <pc:sldMk cId="3952211878" sldId="339"/>
            <ac:spMk id="13" creationId="{EB113796-4E81-91A6-8F5D-FB51F85C206E}"/>
          </ac:spMkLst>
        </pc:spChg>
        <pc:spChg chg="del mod">
          <ac:chgData name="松山 ファミリー" userId="9fadbf8cd42e59b5" providerId="LiveId" clId="{B47E48CD-A72C-B34A-9374-EFFDCD6679EB}" dt="2022-12-07T04:23:54.002" v="1926" actId="478"/>
          <ac:spMkLst>
            <pc:docMk/>
            <pc:sldMk cId="3952211878" sldId="339"/>
            <ac:spMk id="14" creationId="{4FC5FC5D-AFB0-5CA8-0D04-14E8F18DFC6F}"/>
          </ac:spMkLst>
        </pc:spChg>
        <pc:spChg chg="add mod">
          <ac:chgData name="松山 ファミリー" userId="9fadbf8cd42e59b5" providerId="LiveId" clId="{B47E48CD-A72C-B34A-9374-EFFDCD6679EB}" dt="2022-12-07T14:05:43.683" v="2421" actId="1076"/>
          <ac:spMkLst>
            <pc:docMk/>
            <pc:sldMk cId="3952211878" sldId="339"/>
            <ac:spMk id="15" creationId="{37E3AA3F-EF3E-FE90-7014-60B7C9781203}"/>
          </ac:spMkLst>
        </pc:spChg>
        <pc:spChg chg="del mod">
          <ac:chgData name="松山 ファミリー" userId="9fadbf8cd42e59b5" providerId="LiveId" clId="{B47E48CD-A72C-B34A-9374-EFFDCD6679EB}" dt="2022-12-07T04:23:59.764" v="1928" actId="478"/>
          <ac:spMkLst>
            <pc:docMk/>
            <pc:sldMk cId="3952211878" sldId="339"/>
            <ac:spMk id="15" creationId="{F5CCE07C-7074-7F74-B5F6-ABE58D5A1937}"/>
          </ac:spMkLst>
        </pc:spChg>
        <pc:spChg chg="add del mod">
          <ac:chgData name="松山 ファミリー" userId="9fadbf8cd42e59b5" providerId="LiveId" clId="{B47E48CD-A72C-B34A-9374-EFFDCD6679EB}" dt="2022-12-07T14:05:17.281" v="2408"/>
          <ac:spMkLst>
            <pc:docMk/>
            <pc:sldMk cId="3952211878" sldId="339"/>
            <ac:spMk id="16" creationId="{60FB315D-C36A-6918-803A-5715DD8B7C9D}"/>
          </ac:spMkLst>
        </pc:spChg>
        <pc:spChg chg="del mod">
          <ac:chgData name="松山 ファミリー" userId="9fadbf8cd42e59b5" providerId="LiveId" clId="{B47E48CD-A72C-B34A-9374-EFFDCD6679EB}" dt="2022-12-07T04:23:57.383" v="1927" actId="478"/>
          <ac:spMkLst>
            <pc:docMk/>
            <pc:sldMk cId="3952211878" sldId="339"/>
            <ac:spMk id="16" creationId="{C3FCE7FE-6AA1-B286-FDA2-9B81DED8D9D2}"/>
          </ac:spMkLst>
        </pc:spChg>
        <pc:spChg chg="mod">
          <ac:chgData name="松山 ファミリー" userId="9fadbf8cd42e59b5" providerId="LiveId" clId="{B47E48CD-A72C-B34A-9374-EFFDCD6679EB}" dt="2022-12-13T04:02:17.655" v="3965" actId="1076"/>
          <ac:spMkLst>
            <pc:docMk/>
            <pc:sldMk cId="3952211878" sldId="339"/>
            <ac:spMk id="19" creationId="{0710402B-0BE7-4EB8-2C31-F4361A7A02A4}"/>
          </ac:spMkLst>
        </pc:spChg>
        <pc:spChg chg="mod">
          <ac:chgData name="松山 ファミリー" userId="9fadbf8cd42e59b5" providerId="LiveId" clId="{B47E48CD-A72C-B34A-9374-EFFDCD6679EB}" dt="2022-12-13T03:54:40.486" v="3884" actId="1076"/>
          <ac:spMkLst>
            <pc:docMk/>
            <pc:sldMk cId="3952211878" sldId="339"/>
            <ac:spMk id="20" creationId="{23E00176-A658-337E-DBEF-9B7475F39964}"/>
          </ac:spMkLst>
        </pc:spChg>
        <pc:spChg chg="mod">
          <ac:chgData name="松山 ファミリー" userId="9fadbf8cd42e59b5" providerId="LiveId" clId="{B47E48CD-A72C-B34A-9374-EFFDCD6679EB}" dt="2022-12-07T04:12:24.969" v="1829" actId="1076"/>
          <ac:spMkLst>
            <pc:docMk/>
            <pc:sldMk cId="3952211878" sldId="339"/>
            <ac:spMk id="21" creationId="{A4A4236F-22D1-47CD-980D-7F3202C4BF0D}"/>
          </ac:spMkLst>
        </pc:spChg>
        <pc:spChg chg="mod">
          <ac:chgData name="松山 ファミリー" userId="9fadbf8cd42e59b5" providerId="LiveId" clId="{B47E48CD-A72C-B34A-9374-EFFDCD6679EB}" dt="2022-12-07T04:13:54.702" v="1842" actId="1076"/>
          <ac:spMkLst>
            <pc:docMk/>
            <pc:sldMk cId="3952211878" sldId="339"/>
            <ac:spMk id="22" creationId="{1C552C28-F1B4-3C5A-A802-2A748322A827}"/>
          </ac:spMkLst>
        </pc:spChg>
        <pc:spChg chg="mod">
          <ac:chgData name="松山 ファミリー" userId="9fadbf8cd42e59b5" providerId="LiveId" clId="{B47E48CD-A72C-B34A-9374-EFFDCD6679EB}" dt="2022-12-07T04:14:11.705" v="1846" actId="2711"/>
          <ac:spMkLst>
            <pc:docMk/>
            <pc:sldMk cId="3952211878" sldId="339"/>
            <ac:spMk id="23" creationId="{6E44F599-E349-3757-53CF-791F4FB0D5E6}"/>
          </ac:spMkLst>
        </pc:spChg>
        <pc:spChg chg="mod">
          <ac:chgData name="松山 ファミリー" userId="9fadbf8cd42e59b5" providerId="LiveId" clId="{B47E48CD-A72C-B34A-9374-EFFDCD6679EB}" dt="2022-12-07T14:42:09.122" v="2506" actId="208"/>
          <ac:spMkLst>
            <pc:docMk/>
            <pc:sldMk cId="3952211878" sldId="339"/>
            <ac:spMk id="24" creationId="{6A35608E-1604-FBEE-D2EE-29558CFBE56A}"/>
          </ac:spMkLst>
        </pc:spChg>
        <pc:spChg chg="mod">
          <ac:chgData name="松山 ファミリー" userId="9fadbf8cd42e59b5" providerId="LiveId" clId="{B47E48CD-A72C-B34A-9374-EFFDCD6679EB}" dt="2022-12-07T04:12:24.969" v="1829" actId="1076"/>
          <ac:spMkLst>
            <pc:docMk/>
            <pc:sldMk cId="3952211878" sldId="339"/>
            <ac:spMk id="26" creationId="{A9FBC4B9-E971-AF37-118B-AA5702665D1A}"/>
          </ac:spMkLst>
        </pc:spChg>
        <pc:spChg chg="mod">
          <ac:chgData name="松山 ファミリー" userId="9fadbf8cd42e59b5" providerId="LiveId" clId="{B47E48CD-A72C-B34A-9374-EFFDCD6679EB}" dt="2022-12-13T03:54:59.906" v="3886" actId="1076"/>
          <ac:spMkLst>
            <pc:docMk/>
            <pc:sldMk cId="3952211878" sldId="339"/>
            <ac:spMk id="27" creationId="{19802170-B1F6-E83E-2040-EB6C1C200611}"/>
          </ac:spMkLst>
        </pc:spChg>
        <pc:spChg chg="mod">
          <ac:chgData name="松山 ファミリー" userId="9fadbf8cd42e59b5" providerId="LiveId" clId="{B47E48CD-A72C-B34A-9374-EFFDCD6679EB}" dt="2022-12-07T04:12:24.969" v="1829" actId="1076"/>
          <ac:spMkLst>
            <pc:docMk/>
            <pc:sldMk cId="3952211878" sldId="339"/>
            <ac:spMk id="28" creationId="{AF2BA90A-4B16-7BB0-0CE0-F69AE97D68FB}"/>
          </ac:spMkLst>
        </pc:spChg>
        <pc:spChg chg="mod">
          <ac:chgData name="松山 ファミリー" userId="9fadbf8cd42e59b5" providerId="LiveId" clId="{B47E48CD-A72C-B34A-9374-EFFDCD6679EB}" dt="2022-12-07T04:12:24.969" v="1829" actId="1076"/>
          <ac:spMkLst>
            <pc:docMk/>
            <pc:sldMk cId="3952211878" sldId="339"/>
            <ac:spMk id="30" creationId="{FC60E3E7-A805-48D8-2FF3-59AEBA4E1D96}"/>
          </ac:spMkLst>
        </pc:spChg>
        <pc:spChg chg="del mod">
          <ac:chgData name="松山 ファミリー" userId="9fadbf8cd42e59b5" providerId="LiveId" clId="{B47E48CD-A72C-B34A-9374-EFFDCD6679EB}" dt="2022-12-07T03:41:04.179" v="1517" actId="478"/>
          <ac:spMkLst>
            <pc:docMk/>
            <pc:sldMk cId="3952211878" sldId="339"/>
            <ac:spMk id="31" creationId="{69A15DB4-5FBD-1C3C-6D4B-8F99DB60845C}"/>
          </ac:spMkLst>
        </pc:spChg>
        <pc:spChg chg="del mod">
          <ac:chgData name="松山 ファミリー" userId="9fadbf8cd42e59b5" providerId="LiveId" clId="{B47E48CD-A72C-B34A-9374-EFFDCD6679EB}" dt="2022-12-07T03:41:02.047" v="1516" actId="478"/>
          <ac:spMkLst>
            <pc:docMk/>
            <pc:sldMk cId="3952211878" sldId="339"/>
            <ac:spMk id="32" creationId="{11E001EF-0EF3-867E-6699-C5557D65B5D1}"/>
          </ac:spMkLst>
        </pc:spChg>
        <pc:spChg chg="add del mod">
          <ac:chgData name="松山 ファミリー" userId="9fadbf8cd42e59b5" providerId="LiveId" clId="{B47E48CD-A72C-B34A-9374-EFFDCD6679EB}" dt="2022-12-07T03:42:12.060" v="1533" actId="478"/>
          <ac:spMkLst>
            <pc:docMk/>
            <pc:sldMk cId="3952211878" sldId="339"/>
            <ac:spMk id="33" creationId="{61A92AFC-C0B7-B4E0-0AC1-F483AFE89F50}"/>
          </ac:spMkLst>
        </pc:spChg>
        <pc:spChg chg="add mod">
          <ac:chgData name="松山 ファミリー" userId="9fadbf8cd42e59b5" providerId="LiveId" clId="{B47E48CD-A72C-B34A-9374-EFFDCD6679EB}" dt="2022-12-13T03:59:52.646" v="3911" actId="14100"/>
          <ac:spMkLst>
            <pc:docMk/>
            <pc:sldMk cId="3952211878" sldId="339"/>
            <ac:spMk id="33" creationId="{B80DB5DD-0544-F575-F08C-0E806D32B3AC}"/>
          </ac:spMkLst>
        </pc:spChg>
        <pc:spChg chg="add mod">
          <ac:chgData name="松山 ファミリー" userId="9fadbf8cd42e59b5" providerId="LiveId" clId="{B47E48CD-A72C-B34A-9374-EFFDCD6679EB}" dt="2022-12-07T14:04:38.388" v="2401" actId="171"/>
          <ac:spMkLst>
            <pc:docMk/>
            <pc:sldMk cId="3952211878" sldId="339"/>
            <ac:spMk id="34" creationId="{94031A15-0C2E-7C44-9257-91593C7BACA9}"/>
          </ac:spMkLst>
        </pc:spChg>
        <pc:spChg chg="add mod">
          <ac:chgData name="松山 ファミリー" userId="9fadbf8cd42e59b5" providerId="LiveId" clId="{B47E48CD-A72C-B34A-9374-EFFDCD6679EB}" dt="2022-12-07T03:45:50.197" v="1555" actId="207"/>
          <ac:spMkLst>
            <pc:docMk/>
            <pc:sldMk cId="3952211878" sldId="339"/>
            <ac:spMk id="35" creationId="{B27CBA9F-F56A-22CF-9B62-E7ACB9006294}"/>
          </ac:spMkLst>
        </pc:spChg>
        <pc:spChg chg="add del mod">
          <ac:chgData name="松山 ファミリー" userId="9fadbf8cd42e59b5" providerId="LiveId" clId="{B47E48CD-A72C-B34A-9374-EFFDCD6679EB}" dt="2022-12-07T13:54:22.378" v="2330" actId="478"/>
          <ac:spMkLst>
            <pc:docMk/>
            <pc:sldMk cId="3952211878" sldId="339"/>
            <ac:spMk id="37" creationId="{DECF2BD8-6315-D8B9-D079-80215447063D}"/>
          </ac:spMkLst>
        </pc:spChg>
        <pc:spChg chg="add mod">
          <ac:chgData name="松山 ファミリー" userId="9fadbf8cd42e59b5" providerId="LiveId" clId="{B47E48CD-A72C-B34A-9374-EFFDCD6679EB}" dt="2022-12-13T04:02:10.796" v="3964" actId="113"/>
          <ac:spMkLst>
            <pc:docMk/>
            <pc:sldMk cId="3952211878" sldId="339"/>
            <ac:spMk id="39" creationId="{135F51FB-BB80-5812-21A9-F030503C4B78}"/>
          </ac:spMkLst>
        </pc:spChg>
        <pc:spChg chg="add del mod">
          <ac:chgData name="松山 ファミリー" userId="9fadbf8cd42e59b5" providerId="LiveId" clId="{B47E48CD-A72C-B34A-9374-EFFDCD6679EB}" dt="2022-12-07T03:47:57.331" v="1581" actId="478"/>
          <ac:spMkLst>
            <pc:docMk/>
            <pc:sldMk cId="3952211878" sldId="339"/>
            <ac:spMk id="39" creationId="{93F9A63C-C111-B88D-BF4E-585D89283F70}"/>
          </ac:spMkLst>
        </pc:spChg>
        <pc:spChg chg="add del mod">
          <ac:chgData name="松山 ファミリー" userId="9fadbf8cd42e59b5" providerId="LiveId" clId="{B47E48CD-A72C-B34A-9374-EFFDCD6679EB}" dt="2022-12-07T13:58:05.112" v="2365" actId="478"/>
          <ac:spMkLst>
            <pc:docMk/>
            <pc:sldMk cId="3952211878" sldId="339"/>
            <ac:spMk id="40" creationId="{E1828B84-03FB-8DE7-95A2-DEEECC0B21BD}"/>
          </ac:spMkLst>
        </pc:spChg>
        <pc:spChg chg="add del mod">
          <ac:chgData name="松山 ファミリー" userId="9fadbf8cd42e59b5" providerId="LiveId" clId="{B47E48CD-A72C-B34A-9374-EFFDCD6679EB}" dt="2022-12-07T04:05:12.301" v="1727" actId="478"/>
          <ac:spMkLst>
            <pc:docMk/>
            <pc:sldMk cId="3952211878" sldId="339"/>
            <ac:spMk id="42" creationId="{F3240665-8A80-361F-8FF4-FDE64F72C428}"/>
          </ac:spMkLst>
        </pc:spChg>
        <pc:spChg chg="add del mod">
          <ac:chgData name="松山 ファミリー" userId="9fadbf8cd42e59b5" providerId="LiveId" clId="{B47E48CD-A72C-B34A-9374-EFFDCD6679EB}" dt="2022-12-07T04:05:18.416" v="1731" actId="478"/>
          <ac:spMkLst>
            <pc:docMk/>
            <pc:sldMk cId="3952211878" sldId="339"/>
            <ac:spMk id="43" creationId="{FD6BAF41-C156-BB4E-FA3C-B4B59194AAAE}"/>
          </ac:spMkLst>
        </pc:spChg>
        <pc:spChg chg="add del mod">
          <ac:chgData name="松山 ファミリー" userId="9fadbf8cd42e59b5" providerId="LiveId" clId="{B47E48CD-A72C-B34A-9374-EFFDCD6679EB}" dt="2022-12-07T04:05:16.318" v="1730" actId="478"/>
          <ac:spMkLst>
            <pc:docMk/>
            <pc:sldMk cId="3952211878" sldId="339"/>
            <ac:spMk id="44" creationId="{FFF82525-4C8E-B012-B8D0-9D4F71ECE7E5}"/>
          </ac:spMkLst>
        </pc:spChg>
        <pc:spChg chg="add del mod">
          <ac:chgData name="松山 ファミリー" userId="9fadbf8cd42e59b5" providerId="LiveId" clId="{B47E48CD-A72C-B34A-9374-EFFDCD6679EB}" dt="2022-12-07T04:05:19.730" v="1732" actId="478"/>
          <ac:spMkLst>
            <pc:docMk/>
            <pc:sldMk cId="3952211878" sldId="339"/>
            <ac:spMk id="45" creationId="{553A3CDD-632C-2D80-CDE6-2F3DD887EF23}"/>
          </ac:spMkLst>
        </pc:spChg>
        <pc:spChg chg="add del mod topLvl">
          <ac:chgData name="松山 ファミリー" userId="9fadbf8cd42e59b5" providerId="LiveId" clId="{B47E48CD-A72C-B34A-9374-EFFDCD6679EB}" dt="2022-12-07T04:05:22.149" v="1734" actId="478"/>
          <ac:spMkLst>
            <pc:docMk/>
            <pc:sldMk cId="3952211878" sldId="339"/>
            <ac:spMk id="46" creationId="{1BD444FC-A627-7199-37EA-9533AE0FB4B6}"/>
          </ac:spMkLst>
        </pc:spChg>
        <pc:spChg chg="add del mod">
          <ac:chgData name="松山 ファミリー" userId="9fadbf8cd42e59b5" providerId="LiveId" clId="{B47E48CD-A72C-B34A-9374-EFFDCD6679EB}" dt="2022-12-07T04:05:20.809" v="1733" actId="478"/>
          <ac:spMkLst>
            <pc:docMk/>
            <pc:sldMk cId="3952211878" sldId="339"/>
            <ac:spMk id="47" creationId="{CBD045A7-2AA3-2620-A177-F8BD107AB6E7}"/>
          </ac:spMkLst>
        </pc:spChg>
        <pc:spChg chg="add del mod">
          <ac:chgData name="松山 ファミリー" userId="9fadbf8cd42e59b5" providerId="LiveId" clId="{B47E48CD-A72C-B34A-9374-EFFDCD6679EB}" dt="2022-12-07T03:55:36.275" v="1631" actId="478"/>
          <ac:spMkLst>
            <pc:docMk/>
            <pc:sldMk cId="3952211878" sldId="339"/>
            <ac:spMk id="49" creationId="{067B6800-3FE7-22D6-279E-82D9D78DA296}"/>
          </ac:spMkLst>
        </pc:spChg>
        <pc:spChg chg="add mod">
          <ac:chgData name="松山 ファミリー" userId="9fadbf8cd42e59b5" providerId="LiveId" clId="{B47E48CD-A72C-B34A-9374-EFFDCD6679EB}" dt="2022-12-13T04:52:30.488" v="4422" actId="208"/>
          <ac:spMkLst>
            <pc:docMk/>
            <pc:sldMk cId="3952211878" sldId="339"/>
            <ac:spMk id="49" creationId="{CABA7A35-E2A7-62D6-6DD8-0B484A8AEF87}"/>
          </ac:spMkLst>
        </pc:spChg>
        <pc:spChg chg="add mod">
          <ac:chgData name="松山 ファミリー" userId="9fadbf8cd42e59b5" providerId="LiveId" clId="{B47E48CD-A72C-B34A-9374-EFFDCD6679EB}" dt="2022-12-13T04:53:15.115" v="4431" actId="14100"/>
          <ac:spMkLst>
            <pc:docMk/>
            <pc:sldMk cId="3952211878" sldId="339"/>
            <ac:spMk id="50" creationId="{19C3CF6E-EECF-E30D-589F-01B0C7168C26}"/>
          </ac:spMkLst>
        </pc:spChg>
        <pc:spChg chg="add mod">
          <ac:chgData name="松山 ファミリー" userId="9fadbf8cd42e59b5" providerId="LiveId" clId="{B47E48CD-A72C-B34A-9374-EFFDCD6679EB}" dt="2022-12-07T03:58:47.854" v="1676" actId="167"/>
          <ac:spMkLst>
            <pc:docMk/>
            <pc:sldMk cId="3952211878" sldId="339"/>
            <ac:spMk id="50" creationId="{F5096596-B3BB-4250-12B4-884FA79530C3}"/>
          </ac:spMkLst>
        </pc:spChg>
        <pc:spChg chg="add del mod">
          <ac:chgData name="松山 ファミリー" userId="9fadbf8cd42e59b5" providerId="LiveId" clId="{B47E48CD-A72C-B34A-9374-EFFDCD6679EB}" dt="2022-12-07T03:56:25.003" v="1644"/>
          <ac:spMkLst>
            <pc:docMk/>
            <pc:sldMk cId="3952211878" sldId="339"/>
            <ac:spMk id="51" creationId="{3756BEB4-E587-4031-EE0D-0D2744A0BFA2}"/>
          </ac:spMkLst>
        </pc:spChg>
        <pc:spChg chg="add mod">
          <ac:chgData name="松山 ファミリー" userId="9fadbf8cd42e59b5" providerId="LiveId" clId="{B47E48CD-A72C-B34A-9374-EFFDCD6679EB}" dt="2022-12-07T03:58:41.755" v="1675" actId="1076"/>
          <ac:spMkLst>
            <pc:docMk/>
            <pc:sldMk cId="3952211878" sldId="339"/>
            <ac:spMk id="52" creationId="{8F6BF11F-B6E3-E415-65F2-9FADB46FD87C}"/>
          </ac:spMkLst>
        </pc:spChg>
        <pc:spChg chg="add mod topLvl">
          <ac:chgData name="松山 ファミリー" userId="9fadbf8cd42e59b5" providerId="LiveId" clId="{B47E48CD-A72C-B34A-9374-EFFDCD6679EB}" dt="2022-12-07T14:05:43.455" v="2420" actId="207"/>
          <ac:spMkLst>
            <pc:docMk/>
            <pc:sldMk cId="3952211878" sldId="339"/>
            <ac:spMk id="54" creationId="{5D161214-0AB1-D75E-6B83-F23F46F92628}"/>
          </ac:spMkLst>
        </pc:spChg>
        <pc:spChg chg="add mod topLvl">
          <ac:chgData name="松山 ファミリー" userId="9fadbf8cd42e59b5" providerId="LiveId" clId="{B47E48CD-A72C-B34A-9374-EFFDCD6679EB}" dt="2022-12-07T14:02:07.040" v="2390" actId="207"/>
          <ac:spMkLst>
            <pc:docMk/>
            <pc:sldMk cId="3952211878" sldId="339"/>
            <ac:spMk id="55" creationId="{8E74D3E5-D97C-27EA-2DB5-F0712813777D}"/>
          </ac:spMkLst>
        </pc:spChg>
        <pc:spChg chg="add mod topLvl">
          <ac:chgData name="松山 ファミリー" userId="9fadbf8cd42e59b5" providerId="LiveId" clId="{B47E48CD-A72C-B34A-9374-EFFDCD6679EB}" dt="2022-12-07T04:07:56.212" v="1749" actId="1076"/>
          <ac:spMkLst>
            <pc:docMk/>
            <pc:sldMk cId="3952211878" sldId="339"/>
            <ac:spMk id="58" creationId="{4AED3478-4B87-F5BB-1DB1-F051A400017F}"/>
          </ac:spMkLst>
        </pc:spChg>
        <pc:spChg chg="add mod">
          <ac:chgData name="松山 ファミリー" userId="9fadbf8cd42e59b5" providerId="LiveId" clId="{B47E48CD-A72C-B34A-9374-EFFDCD6679EB}" dt="2022-12-07T04:08:06.120" v="1752" actId="1076"/>
          <ac:spMkLst>
            <pc:docMk/>
            <pc:sldMk cId="3952211878" sldId="339"/>
            <ac:spMk id="60" creationId="{8DD4D05C-C77A-99A6-EC12-42C7CD1A0995}"/>
          </ac:spMkLst>
        </pc:spChg>
        <pc:spChg chg="add mod">
          <ac:chgData name="松山 ファミリー" userId="9fadbf8cd42e59b5" providerId="LiveId" clId="{B47E48CD-A72C-B34A-9374-EFFDCD6679EB}" dt="2022-12-07T04:08:09.881" v="1754" actId="1076"/>
          <ac:spMkLst>
            <pc:docMk/>
            <pc:sldMk cId="3952211878" sldId="339"/>
            <ac:spMk id="61" creationId="{6E534A65-2630-81C6-5DC3-B01DD39AB5DA}"/>
          </ac:spMkLst>
        </pc:spChg>
        <pc:spChg chg="add mod">
          <ac:chgData name="松山 ファミリー" userId="9fadbf8cd42e59b5" providerId="LiveId" clId="{B47E48CD-A72C-B34A-9374-EFFDCD6679EB}" dt="2022-12-07T04:08:15.822" v="1756" actId="1076"/>
          <ac:spMkLst>
            <pc:docMk/>
            <pc:sldMk cId="3952211878" sldId="339"/>
            <ac:spMk id="62" creationId="{0600A512-76FD-EF34-2DA6-402D64958830}"/>
          </ac:spMkLst>
        </pc:spChg>
        <pc:spChg chg="add mod">
          <ac:chgData name="松山 ファミリー" userId="9fadbf8cd42e59b5" providerId="LiveId" clId="{B47E48CD-A72C-B34A-9374-EFFDCD6679EB}" dt="2022-12-07T14:04:23.975" v="2399" actId="166"/>
          <ac:spMkLst>
            <pc:docMk/>
            <pc:sldMk cId="3952211878" sldId="339"/>
            <ac:spMk id="63" creationId="{AA2A4B17-75AF-7980-6706-6FB77B6B9EF7}"/>
          </ac:spMkLst>
        </pc:spChg>
        <pc:spChg chg="add mod">
          <ac:chgData name="松山 ファミリー" userId="9fadbf8cd42e59b5" providerId="LiveId" clId="{B47E48CD-A72C-B34A-9374-EFFDCD6679EB}" dt="2022-12-07T04:12:08.884" v="1825" actId="1076"/>
          <ac:spMkLst>
            <pc:docMk/>
            <pc:sldMk cId="3952211878" sldId="339"/>
            <ac:spMk id="65" creationId="{AF723F6D-1D1E-244E-B763-CE44D91713FB}"/>
          </ac:spMkLst>
        </pc:spChg>
        <pc:spChg chg="add del mod">
          <ac:chgData name="松山 ファミリー" userId="9fadbf8cd42e59b5" providerId="LiveId" clId="{B47E48CD-A72C-B34A-9374-EFFDCD6679EB}" dt="2022-12-07T04:20:29.353" v="1902" actId="478"/>
          <ac:spMkLst>
            <pc:docMk/>
            <pc:sldMk cId="3952211878" sldId="339"/>
            <ac:spMk id="74" creationId="{3B685775-E38C-D5E8-C543-0A6E9990917D}"/>
          </ac:spMkLst>
        </pc:spChg>
        <pc:spChg chg="add del mod">
          <ac:chgData name="松山 ファミリー" userId="9fadbf8cd42e59b5" providerId="LiveId" clId="{B47E48CD-A72C-B34A-9374-EFFDCD6679EB}" dt="2022-12-07T04:20:30.677" v="1903" actId="478"/>
          <ac:spMkLst>
            <pc:docMk/>
            <pc:sldMk cId="3952211878" sldId="339"/>
            <ac:spMk id="75" creationId="{E854F3A0-B713-EB1F-C009-F511E389C8FB}"/>
          </ac:spMkLst>
        </pc:spChg>
        <pc:spChg chg="add del mod">
          <ac:chgData name="松山 ファミリー" userId="9fadbf8cd42e59b5" providerId="LiveId" clId="{B47E48CD-A72C-B34A-9374-EFFDCD6679EB}" dt="2022-12-07T04:21:38.386" v="1919" actId="11529"/>
          <ac:spMkLst>
            <pc:docMk/>
            <pc:sldMk cId="3952211878" sldId="339"/>
            <ac:spMk id="76" creationId="{3E47104B-070D-1A02-81D5-3F14FB13F071}"/>
          </ac:spMkLst>
        </pc:spChg>
        <pc:spChg chg="add mod">
          <ac:chgData name="松山 ファミリー" userId="9fadbf8cd42e59b5" providerId="LiveId" clId="{B47E48CD-A72C-B34A-9374-EFFDCD6679EB}" dt="2022-12-07T14:04:59.176" v="2405" actId="166"/>
          <ac:spMkLst>
            <pc:docMk/>
            <pc:sldMk cId="3952211878" sldId="339"/>
            <ac:spMk id="77" creationId="{0B56FD0E-7DDE-B7E2-40D4-D5156D876BB6}"/>
          </ac:spMkLst>
        </pc:spChg>
        <pc:spChg chg="add mod">
          <ac:chgData name="松山 ファミリー" userId="9fadbf8cd42e59b5" providerId="LiveId" clId="{B47E48CD-A72C-B34A-9374-EFFDCD6679EB}" dt="2022-12-07T04:41:00.438" v="2152" actId="207"/>
          <ac:spMkLst>
            <pc:docMk/>
            <pc:sldMk cId="3952211878" sldId="339"/>
            <ac:spMk id="78" creationId="{A05F5877-A160-77A8-FB7B-AEAE78AFAE6F}"/>
          </ac:spMkLst>
        </pc:spChg>
        <pc:spChg chg="add mod">
          <ac:chgData name="松山 ファミリー" userId="9fadbf8cd42e59b5" providerId="LiveId" clId="{B47E48CD-A72C-B34A-9374-EFFDCD6679EB}" dt="2022-12-07T04:41:14.059" v="2154" actId="207"/>
          <ac:spMkLst>
            <pc:docMk/>
            <pc:sldMk cId="3952211878" sldId="339"/>
            <ac:spMk id="79" creationId="{DE382530-C5E5-EFC3-D872-EA9C32737DF5}"/>
          </ac:spMkLst>
        </pc:spChg>
        <pc:spChg chg="add mod">
          <ac:chgData name="松山 ファミリー" userId="9fadbf8cd42e59b5" providerId="LiveId" clId="{B47E48CD-A72C-B34A-9374-EFFDCD6679EB}" dt="2022-12-07T04:25:33.262" v="1950" actId="571"/>
          <ac:spMkLst>
            <pc:docMk/>
            <pc:sldMk cId="3952211878" sldId="339"/>
            <ac:spMk id="80" creationId="{87717890-8C88-451D-42CD-21412D98AA29}"/>
          </ac:spMkLst>
        </pc:spChg>
        <pc:spChg chg="add mod">
          <ac:chgData name="松山 ファミリー" userId="9fadbf8cd42e59b5" providerId="LiveId" clId="{B47E48CD-A72C-B34A-9374-EFFDCD6679EB}" dt="2022-12-07T04:29:54.361" v="2006" actId="1076"/>
          <ac:spMkLst>
            <pc:docMk/>
            <pc:sldMk cId="3952211878" sldId="339"/>
            <ac:spMk id="81" creationId="{33DEC678-65AC-2ECE-13F3-623B54BDF0E3}"/>
          </ac:spMkLst>
        </pc:spChg>
        <pc:spChg chg="add del mod">
          <ac:chgData name="松山 ファミリー" userId="9fadbf8cd42e59b5" providerId="LiveId" clId="{B47E48CD-A72C-B34A-9374-EFFDCD6679EB}" dt="2022-12-07T04:30:04.692" v="2008" actId="478"/>
          <ac:spMkLst>
            <pc:docMk/>
            <pc:sldMk cId="3952211878" sldId="339"/>
            <ac:spMk id="82" creationId="{4B4F36D9-7170-4829-ED30-275495F3C609}"/>
          </ac:spMkLst>
        </pc:spChg>
        <pc:spChg chg="add del mod">
          <ac:chgData name="松山 ファミリー" userId="9fadbf8cd42e59b5" providerId="LiveId" clId="{B47E48CD-A72C-B34A-9374-EFFDCD6679EB}" dt="2022-12-07T04:30:05.397" v="2009" actId="478"/>
          <ac:spMkLst>
            <pc:docMk/>
            <pc:sldMk cId="3952211878" sldId="339"/>
            <ac:spMk id="83" creationId="{1F1C3B79-C377-E68F-CDD1-DD95BB4FAE63}"/>
          </ac:spMkLst>
        </pc:spChg>
        <pc:spChg chg="mod">
          <ac:chgData name="松山 ファミリー" userId="9fadbf8cd42e59b5" providerId="LiveId" clId="{B47E48CD-A72C-B34A-9374-EFFDCD6679EB}" dt="2022-12-07T04:30:07.194" v="2010"/>
          <ac:spMkLst>
            <pc:docMk/>
            <pc:sldMk cId="3952211878" sldId="339"/>
            <ac:spMk id="86" creationId="{55AC6444-2734-66A1-3FC7-215E02059015}"/>
          </ac:spMkLst>
        </pc:spChg>
        <pc:spChg chg="mod">
          <ac:chgData name="松山 ファミリー" userId="9fadbf8cd42e59b5" providerId="LiveId" clId="{B47E48CD-A72C-B34A-9374-EFFDCD6679EB}" dt="2022-12-07T04:30:07.194" v="2010"/>
          <ac:spMkLst>
            <pc:docMk/>
            <pc:sldMk cId="3952211878" sldId="339"/>
            <ac:spMk id="87" creationId="{1E9D22A9-8670-717C-B9E8-957B4A2387DD}"/>
          </ac:spMkLst>
        </pc:spChg>
        <pc:spChg chg="mod">
          <ac:chgData name="松山 ファミリー" userId="9fadbf8cd42e59b5" providerId="LiveId" clId="{B47E48CD-A72C-B34A-9374-EFFDCD6679EB}" dt="2022-12-07T04:31:12.277" v="2014"/>
          <ac:spMkLst>
            <pc:docMk/>
            <pc:sldMk cId="3952211878" sldId="339"/>
            <ac:spMk id="89" creationId="{4D430154-74F4-FAFD-2253-2DA199A23BE6}"/>
          </ac:spMkLst>
        </pc:spChg>
        <pc:spChg chg="mod">
          <ac:chgData name="松山 ファミリー" userId="9fadbf8cd42e59b5" providerId="LiveId" clId="{B47E48CD-A72C-B34A-9374-EFFDCD6679EB}" dt="2022-12-07T04:31:12.277" v="2014"/>
          <ac:spMkLst>
            <pc:docMk/>
            <pc:sldMk cId="3952211878" sldId="339"/>
            <ac:spMk id="90" creationId="{CE9CAA93-AD41-E5F3-B04E-4AD81241475E}"/>
          </ac:spMkLst>
        </pc:spChg>
        <pc:spChg chg="add mod">
          <ac:chgData name="松山 ファミリー" userId="9fadbf8cd42e59b5" providerId="LiveId" clId="{B47E48CD-A72C-B34A-9374-EFFDCD6679EB}" dt="2022-12-07T04:39:38.767" v="2140" actId="207"/>
          <ac:spMkLst>
            <pc:docMk/>
            <pc:sldMk cId="3952211878" sldId="339"/>
            <ac:spMk id="91" creationId="{69BDC663-A7CE-7F0F-DAA1-2C5613359BCD}"/>
          </ac:spMkLst>
        </pc:spChg>
        <pc:spChg chg="add del mod">
          <ac:chgData name="松山 ファミリー" userId="9fadbf8cd42e59b5" providerId="LiveId" clId="{B47E48CD-A72C-B34A-9374-EFFDCD6679EB}" dt="2022-12-07T04:33:00.520" v="2046"/>
          <ac:spMkLst>
            <pc:docMk/>
            <pc:sldMk cId="3952211878" sldId="339"/>
            <ac:spMk id="92" creationId="{F7CA17BB-2839-56D4-BA5C-A7D73DE317F3}"/>
          </ac:spMkLst>
        </pc:spChg>
        <pc:spChg chg="add mod">
          <ac:chgData name="松山 ファミリー" userId="9fadbf8cd42e59b5" providerId="LiveId" clId="{B47E48CD-A72C-B34A-9374-EFFDCD6679EB}" dt="2022-12-07T04:39:45.397" v="2142" actId="207"/>
          <ac:spMkLst>
            <pc:docMk/>
            <pc:sldMk cId="3952211878" sldId="339"/>
            <ac:spMk id="93" creationId="{5AA59758-AA0F-ADF2-140E-BDDB2949D568}"/>
          </ac:spMkLst>
        </pc:spChg>
        <pc:spChg chg="add mod">
          <ac:chgData name="松山 ファミリー" userId="9fadbf8cd42e59b5" providerId="LiveId" clId="{B47E48CD-A72C-B34A-9374-EFFDCD6679EB}" dt="2022-12-07T04:39:41.795" v="2141" actId="207"/>
          <ac:spMkLst>
            <pc:docMk/>
            <pc:sldMk cId="3952211878" sldId="339"/>
            <ac:spMk id="94" creationId="{3BBE7EA7-40F1-10DA-CCEB-6497930F315B}"/>
          </ac:spMkLst>
        </pc:spChg>
        <pc:spChg chg="add del mod">
          <ac:chgData name="松山 ファミリー" userId="9fadbf8cd42e59b5" providerId="LiveId" clId="{B47E48CD-A72C-B34A-9374-EFFDCD6679EB}" dt="2022-12-07T04:35:19.270" v="2092" actId="478"/>
          <ac:spMkLst>
            <pc:docMk/>
            <pc:sldMk cId="3952211878" sldId="339"/>
            <ac:spMk id="95" creationId="{3D13555E-5F61-F25F-93A7-06B8E6349EFA}"/>
          </ac:spMkLst>
        </pc:spChg>
        <pc:spChg chg="add mod">
          <ac:chgData name="松山 ファミリー" userId="9fadbf8cd42e59b5" providerId="LiveId" clId="{B47E48CD-A72C-B34A-9374-EFFDCD6679EB}" dt="2022-12-07T04:40:45.372" v="2150" actId="207"/>
          <ac:spMkLst>
            <pc:docMk/>
            <pc:sldMk cId="3952211878" sldId="339"/>
            <ac:spMk id="97" creationId="{4EEC830F-6B75-5C8E-0A51-0D18CC7D3C48}"/>
          </ac:spMkLst>
        </pc:spChg>
        <pc:spChg chg="add mod">
          <ac:chgData name="松山 ファミリー" userId="9fadbf8cd42e59b5" providerId="LiveId" clId="{B47E48CD-A72C-B34A-9374-EFFDCD6679EB}" dt="2022-12-07T04:38:44.151" v="2129" actId="207"/>
          <ac:spMkLst>
            <pc:docMk/>
            <pc:sldMk cId="3952211878" sldId="339"/>
            <ac:spMk id="98" creationId="{604F46AA-5965-F1A8-9E61-1E1AC1B2BBAC}"/>
          </ac:spMkLst>
        </pc:spChg>
        <pc:spChg chg="add mod">
          <ac:chgData name="松山 ファミリー" userId="9fadbf8cd42e59b5" providerId="LiveId" clId="{B47E48CD-A72C-B34A-9374-EFFDCD6679EB}" dt="2022-12-07T04:38:50.706" v="2131" actId="207"/>
          <ac:spMkLst>
            <pc:docMk/>
            <pc:sldMk cId="3952211878" sldId="339"/>
            <ac:spMk id="99" creationId="{B6563802-38AC-F6D8-3D08-2838675B7371}"/>
          </ac:spMkLst>
        </pc:spChg>
        <pc:spChg chg="add mod">
          <ac:chgData name="松山 ファミリー" userId="9fadbf8cd42e59b5" providerId="LiveId" clId="{B47E48CD-A72C-B34A-9374-EFFDCD6679EB}" dt="2022-12-07T04:38:52.880" v="2132" actId="14100"/>
          <ac:spMkLst>
            <pc:docMk/>
            <pc:sldMk cId="3952211878" sldId="339"/>
            <ac:spMk id="100" creationId="{863471BD-34C0-F63C-CA69-BADB02EBC703}"/>
          </ac:spMkLst>
        </pc:spChg>
        <pc:spChg chg="add mod">
          <ac:chgData name="松山 ファミリー" userId="9fadbf8cd42e59b5" providerId="LiveId" clId="{B47E48CD-A72C-B34A-9374-EFFDCD6679EB}" dt="2022-12-07T04:38:57.430" v="2134" actId="207"/>
          <ac:spMkLst>
            <pc:docMk/>
            <pc:sldMk cId="3952211878" sldId="339"/>
            <ac:spMk id="101" creationId="{D2027109-89EA-04F4-7116-FC4B95EF83A4}"/>
          </ac:spMkLst>
        </pc:spChg>
        <pc:spChg chg="add mod">
          <ac:chgData name="松山 ファミリー" userId="9fadbf8cd42e59b5" providerId="LiveId" clId="{B47E48CD-A72C-B34A-9374-EFFDCD6679EB}" dt="2022-12-07T04:38:54.986" v="2133" actId="207"/>
          <ac:spMkLst>
            <pc:docMk/>
            <pc:sldMk cId="3952211878" sldId="339"/>
            <ac:spMk id="102" creationId="{EAE12207-ACCB-79FC-A4C1-32FCA7D6C76D}"/>
          </ac:spMkLst>
        </pc:spChg>
        <pc:grpChg chg="add mod">
          <ac:chgData name="松山 ファミリー" userId="9fadbf8cd42e59b5" providerId="LiveId" clId="{B47E48CD-A72C-B34A-9374-EFFDCD6679EB}" dt="2022-12-07T04:12:24.969" v="1829" actId="1076"/>
          <ac:grpSpMkLst>
            <pc:docMk/>
            <pc:sldMk cId="3952211878" sldId="339"/>
            <ac:grpSpMk id="5" creationId="{8FFF0620-B4C5-6CCB-AFBE-ECFA933BE745}"/>
          </ac:grpSpMkLst>
        </pc:grpChg>
        <pc:grpChg chg="del mod">
          <ac:chgData name="松山 ファミリー" userId="9fadbf8cd42e59b5" providerId="LiveId" clId="{B47E48CD-A72C-B34A-9374-EFFDCD6679EB}" dt="2022-12-07T03:41:02.047" v="1516" actId="478"/>
          <ac:grpSpMkLst>
            <pc:docMk/>
            <pc:sldMk cId="3952211878" sldId="339"/>
            <ac:grpSpMk id="6" creationId="{61CE5171-634F-3712-71E8-4865CFF0D1C8}"/>
          </ac:grpSpMkLst>
        </pc:grpChg>
        <pc:grpChg chg="mod">
          <ac:chgData name="松山 ファミリー" userId="9fadbf8cd42e59b5" providerId="LiveId" clId="{B47E48CD-A72C-B34A-9374-EFFDCD6679EB}" dt="2022-12-07T04:12:24.969" v="1829" actId="1076"/>
          <ac:grpSpMkLst>
            <pc:docMk/>
            <pc:sldMk cId="3952211878" sldId="339"/>
            <ac:grpSpMk id="7" creationId="{855F9D35-EE8D-BB40-2DE1-6D7811897C42}"/>
          </ac:grpSpMkLst>
        </pc:grpChg>
        <pc:grpChg chg="del mod">
          <ac:chgData name="松山 ファミリー" userId="9fadbf8cd42e59b5" providerId="LiveId" clId="{B47E48CD-A72C-B34A-9374-EFFDCD6679EB}" dt="2022-12-07T04:23:57.383" v="1927" actId="478"/>
          <ac:grpSpMkLst>
            <pc:docMk/>
            <pc:sldMk cId="3952211878" sldId="339"/>
            <ac:grpSpMk id="8" creationId="{9EC1B80A-8BA9-6B34-C842-09ECD6C21D68}"/>
          </ac:grpSpMkLst>
        </pc:grpChg>
        <pc:grpChg chg="add">
          <ac:chgData name="松山 ファミリー" userId="9fadbf8cd42e59b5" providerId="LiveId" clId="{B47E48CD-A72C-B34A-9374-EFFDCD6679EB}" dt="2022-12-07T13:54:55.501" v="2336" actId="164"/>
          <ac:grpSpMkLst>
            <pc:docMk/>
            <pc:sldMk cId="3952211878" sldId="339"/>
            <ac:grpSpMk id="8" creationId="{F1094662-B701-E002-1B64-80CC0FDC1704}"/>
          </ac:grpSpMkLst>
        </pc:grpChg>
        <pc:grpChg chg="add mod">
          <ac:chgData name="松山 ファミリー" userId="9fadbf8cd42e59b5" providerId="LiveId" clId="{B47E48CD-A72C-B34A-9374-EFFDCD6679EB}" dt="2022-12-07T13:56:30.878" v="2352" actId="167"/>
          <ac:grpSpMkLst>
            <pc:docMk/>
            <pc:sldMk cId="3952211878" sldId="339"/>
            <ac:grpSpMk id="12" creationId="{F40827DA-07F4-7AC2-7D68-DE4485A264BD}"/>
          </ac:grpSpMkLst>
        </pc:grpChg>
        <pc:grpChg chg="add mod">
          <ac:chgData name="松山 ファミリー" userId="9fadbf8cd42e59b5" providerId="LiveId" clId="{B47E48CD-A72C-B34A-9374-EFFDCD6679EB}" dt="2022-12-07T13:56:53.130" v="2354" actId="166"/>
          <ac:grpSpMkLst>
            <pc:docMk/>
            <pc:sldMk cId="3952211878" sldId="339"/>
            <ac:grpSpMk id="14" creationId="{A56B487E-244E-35A3-A82B-39FF0112A992}"/>
          </ac:grpSpMkLst>
        </pc:grpChg>
        <pc:grpChg chg="mod">
          <ac:chgData name="松山 ファミリー" userId="9fadbf8cd42e59b5" providerId="LiveId" clId="{B47E48CD-A72C-B34A-9374-EFFDCD6679EB}" dt="2022-12-07T04:12:24.969" v="1829" actId="1076"/>
          <ac:grpSpMkLst>
            <pc:docMk/>
            <pc:sldMk cId="3952211878" sldId="339"/>
            <ac:grpSpMk id="17" creationId="{28CDC43E-6ECB-8999-2562-C1631D402F16}"/>
          </ac:grpSpMkLst>
        </pc:grpChg>
        <pc:grpChg chg="mod">
          <ac:chgData name="松山 ファミリー" userId="9fadbf8cd42e59b5" providerId="LiveId" clId="{B47E48CD-A72C-B34A-9374-EFFDCD6679EB}" dt="2022-12-07T04:12:24.969" v="1829" actId="1076"/>
          <ac:grpSpMkLst>
            <pc:docMk/>
            <pc:sldMk cId="3952211878" sldId="339"/>
            <ac:grpSpMk id="18" creationId="{9AFB5E55-8B0E-8386-5874-B85E963D1487}"/>
          </ac:grpSpMkLst>
        </pc:grpChg>
        <pc:grpChg chg="add mod">
          <ac:chgData name="松山 ファミリー" userId="9fadbf8cd42e59b5" providerId="LiveId" clId="{B47E48CD-A72C-B34A-9374-EFFDCD6679EB}" dt="2022-12-13T03:55:36.067" v="3892" actId="1076"/>
          <ac:grpSpMkLst>
            <pc:docMk/>
            <pc:sldMk cId="3952211878" sldId="339"/>
            <ac:grpSpMk id="31" creationId="{2D303587-309E-A85A-F08B-5DEB37737B08}"/>
          </ac:grpSpMkLst>
        </pc:grpChg>
        <pc:grpChg chg="add mod">
          <ac:chgData name="松山 ファミリー" userId="9fadbf8cd42e59b5" providerId="LiveId" clId="{B47E48CD-A72C-B34A-9374-EFFDCD6679EB}" dt="2022-12-13T03:56:12.594" v="3895" actId="1076"/>
          <ac:grpSpMkLst>
            <pc:docMk/>
            <pc:sldMk cId="3952211878" sldId="339"/>
            <ac:grpSpMk id="32" creationId="{5E284ECE-E1AF-7D95-4686-62CA1934CFCC}"/>
          </ac:grpSpMkLst>
        </pc:grpChg>
        <pc:grpChg chg="add mod">
          <ac:chgData name="松山 ファミリー" userId="9fadbf8cd42e59b5" providerId="LiveId" clId="{B47E48CD-A72C-B34A-9374-EFFDCD6679EB}" dt="2022-12-07T03:46:10.139" v="1558" actId="1076"/>
          <ac:grpSpMkLst>
            <pc:docMk/>
            <pc:sldMk cId="3952211878" sldId="339"/>
            <ac:grpSpMk id="36" creationId="{189C2CBC-359A-629C-6545-23D16D543BE1}"/>
          </ac:grpSpMkLst>
        </pc:grpChg>
        <pc:grpChg chg="add del mod">
          <ac:chgData name="松山 ファミリー" userId="9fadbf8cd42e59b5" providerId="LiveId" clId="{B47E48CD-A72C-B34A-9374-EFFDCD6679EB}" dt="2022-12-07T13:54:22.378" v="2330" actId="478"/>
          <ac:grpSpMkLst>
            <pc:docMk/>
            <pc:sldMk cId="3952211878" sldId="339"/>
            <ac:grpSpMk id="38" creationId="{1C7850FB-59D7-0A55-573F-CE5C8D490ED2}"/>
          </ac:grpSpMkLst>
        </pc:grpChg>
        <pc:grpChg chg="add del mod">
          <ac:chgData name="松山 ファミリー" userId="9fadbf8cd42e59b5" providerId="LiveId" clId="{B47E48CD-A72C-B34A-9374-EFFDCD6679EB}" dt="2022-12-07T13:58:05.112" v="2365" actId="478"/>
          <ac:grpSpMkLst>
            <pc:docMk/>
            <pc:sldMk cId="3952211878" sldId="339"/>
            <ac:grpSpMk id="41" creationId="{9A592112-0CDB-4025-8F81-B8F118D494BC}"/>
          </ac:grpSpMkLst>
        </pc:grpChg>
        <pc:grpChg chg="add del mod">
          <ac:chgData name="松山 ファミリー" userId="9fadbf8cd42e59b5" providerId="LiveId" clId="{B47E48CD-A72C-B34A-9374-EFFDCD6679EB}" dt="2022-12-07T04:05:20.809" v="1733" actId="478"/>
          <ac:grpSpMkLst>
            <pc:docMk/>
            <pc:sldMk cId="3952211878" sldId="339"/>
            <ac:grpSpMk id="48" creationId="{78130317-337B-FA96-6783-8AA756363CD8}"/>
          </ac:grpSpMkLst>
        </pc:grpChg>
        <pc:grpChg chg="add del mod">
          <ac:chgData name="松山 ファミリー" userId="9fadbf8cd42e59b5" providerId="LiveId" clId="{B47E48CD-A72C-B34A-9374-EFFDCD6679EB}" dt="2022-12-07T04:01:28.964" v="1677" actId="478"/>
          <ac:grpSpMkLst>
            <pc:docMk/>
            <pc:sldMk cId="3952211878" sldId="339"/>
            <ac:grpSpMk id="53" creationId="{0CD41CD5-0A9F-15AF-E140-A75F4E36A7A6}"/>
          </ac:grpSpMkLst>
        </pc:grpChg>
        <pc:grpChg chg="add del mod topLvl">
          <ac:chgData name="松山 ファミリー" userId="9fadbf8cd42e59b5" providerId="LiveId" clId="{B47E48CD-A72C-B34A-9374-EFFDCD6679EB}" dt="2022-12-07T04:07:45.432" v="1746" actId="165"/>
          <ac:grpSpMkLst>
            <pc:docMk/>
            <pc:sldMk cId="3952211878" sldId="339"/>
            <ac:grpSpMk id="56" creationId="{292B05AF-B682-BD68-F6E2-785BD8C3EA55}"/>
          </ac:grpSpMkLst>
        </pc:grpChg>
        <pc:grpChg chg="add del mod">
          <ac:chgData name="松山 ファミリー" userId="9fadbf8cd42e59b5" providerId="LiveId" clId="{B47E48CD-A72C-B34A-9374-EFFDCD6679EB}" dt="2022-12-07T04:05:22.149" v="1734" actId="478"/>
          <ac:grpSpMkLst>
            <pc:docMk/>
            <pc:sldMk cId="3952211878" sldId="339"/>
            <ac:grpSpMk id="57" creationId="{655E4930-11CF-D154-4D47-70631B6CFE67}"/>
          </ac:grpSpMkLst>
        </pc:grpChg>
        <pc:grpChg chg="add del">
          <ac:chgData name="松山 ファミリー" userId="9fadbf8cd42e59b5" providerId="LiveId" clId="{B47E48CD-A72C-B34A-9374-EFFDCD6679EB}" dt="2022-12-07T04:07:40.019" v="1745" actId="165"/>
          <ac:grpSpMkLst>
            <pc:docMk/>
            <pc:sldMk cId="3952211878" sldId="339"/>
            <ac:grpSpMk id="59" creationId="{1229619C-326C-BAAA-844E-43075A6EBE3F}"/>
          </ac:grpSpMkLst>
        </pc:grpChg>
        <pc:grpChg chg="add mod">
          <ac:chgData name="松山 ファミリー" userId="9fadbf8cd42e59b5" providerId="LiveId" clId="{B47E48CD-A72C-B34A-9374-EFFDCD6679EB}" dt="2022-12-07T14:05:04.609" v="2406" actId="166"/>
          <ac:grpSpMkLst>
            <pc:docMk/>
            <pc:sldMk cId="3952211878" sldId="339"/>
            <ac:grpSpMk id="64" creationId="{5D371B67-AAAE-8575-7050-BE230B2419C8}"/>
          </ac:grpSpMkLst>
        </pc:grpChg>
        <pc:grpChg chg="add del">
          <ac:chgData name="松山 ファミリー" userId="9fadbf8cd42e59b5" providerId="LiveId" clId="{B47E48CD-A72C-B34A-9374-EFFDCD6679EB}" dt="2022-12-07T04:33:02.361" v="2051" actId="478"/>
          <ac:grpSpMkLst>
            <pc:docMk/>
            <pc:sldMk cId="3952211878" sldId="339"/>
            <ac:grpSpMk id="84" creationId="{8E966AAE-F727-A00B-0C8E-8770212C583F}"/>
          </ac:grpSpMkLst>
        </pc:grpChg>
        <pc:grpChg chg="add mod">
          <ac:chgData name="松山 ファミリー" userId="9fadbf8cd42e59b5" providerId="LiveId" clId="{B47E48CD-A72C-B34A-9374-EFFDCD6679EB}" dt="2022-12-07T04:30:21.751" v="2013" actId="14100"/>
          <ac:grpSpMkLst>
            <pc:docMk/>
            <pc:sldMk cId="3952211878" sldId="339"/>
            <ac:grpSpMk id="85" creationId="{2B7DDE98-7929-3CDD-963E-592294366153}"/>
          </ac:grpSpMkLst>
        </pc:grpChg>
        <pc:grpChg chg="add del mod">
          <ac:chgData name="松山 ファミリー" userId="9fadbf8cd42e59b5" providerId="LiveId" clId="{B47E48CD-A72C-B34A-9374-EFFDCD6679EB}" dt="2022-12-07T04:31:25.716" v="2018" actId="478"/>
          <ac:grpSpMkLst>
            <pc:docMk/>
            <pc:sldMk cId="3952211878" sldId="339"/>
            <ac:grpSpMk id="88" creationId="{CA5804D2-6572-71A6-794A-5F85311B977C}"/>
          </ac:grpSpMkLst>
        </pc:grpChg>
        <pc:grpChg chg="add mod">
          <ac:chgData name="松山 ファミリー" userId="9fadbf8cd42e59b5" providerId="LiveId" clId="{B47E48CD-A72C-B34A-9374-EFFDCD6679EB}" dt="2022-12-13T03:55:16.232" v="3889" actId="1076"/>
          <ac:grpSpMkLst>
            <pc:docMk/>
            <pc:sldMk cId="3952211878" sldId="339"/>
            <ac:grpSpMk id="96" creationId="{B2ABF554-BB30-51DA-DB2C-16D598D2841F}"/>
          </ac:grpSpMkLst>
        </pc:grpChg>
        <pc:grpChg chg="add mod">
          <ac:chgData name="松山 ファミリー" userId="9fadbf8cd42e59b5" providerId="LiveId" clId="{B47E48CD-A72C-B34A-9374-EFFDCD6679EB}" dt="2022-12-07T04:40:13.986" v="2145" actId="1076"/>
          <ac:grpSpMkLst>
            <pc:docMk/>
            <pc:sldMk cId="3952211878" sldId="339"/>
            <ac:grpSpMk id="103" creationId="{C4F714A3-5EB8-E823-1A1F-03874C4E0D64}"/>
          </ac:grpSpMkLst>
        </pc:grpChg>
        <pc:picChg chg="mod">
          <ac:chgData name="松山 ファミリー" userId="9fadbf8cd42e59b5" providerId="LiveId" clId="{B47E48CD-A72C-B34A-9374-EFFDCD6679EB}" dt="2022-12-07T04:12:24.969" v="1829" actId="1076"/>
          <ac:picMkLst>
            <pc:docMk/>
            <pc:sldMk cId="3952211878" sldId="339"/>
            <ac:picMk id="25" creationId="{7E639619-E42A-89B0-06C4-905D99DDF82E}"/>
          </ac:picMkLst>
        </pc:picChg>
        <pc:picChg chg="mod">
          <ac:chgData name="松山 ファミリー" userId="9fadbf8cd42e59b5" providerId="LiveId" clId="{B47E48CD-A72C-B34A-9374-EFFDCD6679EB}" dt="2022-12-07T04:12:24.969" v="1829" actId="1076"/>
          <ac:picMkLst>
            <pc:docMk/>
            <pc:sldMk cId="3952211878" sldId="339"/>
            <ac:picMk id="29" creationId="{E14AAB76-1F52-E918-504B-AB4FE6F26F75}"/>
          </ac:picMkLst>
        </pc:picChg>
        <pc:picChg chg="add del mod">
          <ac:chgData name="松山 ファミリー" userId="9fadbf8cd42e59b5" providerId="LiveId" clId="{B47E48CD-A72C-B34A-9374-EFFDCD6679EB}" dt="2022-12-13T04:52:02.515" v="4416" actId="478"/>
          <ac:picMkLst>
            <pc:docMk/>
            <pc:sldMk cId="3952211878" sldId="339"/>
            <ac:picMk id="48" creationId="{2841E1AA-CEA2-800E-F8F6-D33680B8B211}"/>
          </ac:picMkLst>
        </pc:picChg>
        <pc:cxnChg chg="add del mod">
          <ac:chgData name="松山 ファミリー" userId="9fadbf8cd42e59b5" providerId="LiveId" clId="{B47E48CD-A72C-B34A-9374-EFFDCD6679EB}" dt="2022-12-13T04:01:21.128" v="3959" actId="11529"/>
          <ac:cxnSpMkLst>
            <pc:docMk/>
            <pc:sldMk cId="3952211878" sldId="339"/>
            <ac:cxnSpMk id="43" creationId="{2E804C52-E456-BCBB-B199-7AE860AB35A6}"/>
          </ac:cxnSpMkLst>
        </pc:cxnChg>
        <pc:cxnChg chg="add mod">
          <ac:chgData name="松山 ファミリー" userId="9fadbf8cd42e59b5" providerId="LiveId" clId="{B47E48CD-A72C-B34A-9374-EFFDCD6679EB}" dt="2022-12-13T04:01:50.169" v="3963" actId="13822"/>
          <ac:cxnSpMkLst>
            <pc:docMk/>
            <pc:sldMk cId="3952211878" sldId="339"/>
            <ac:cxnSpMk id="45" creationId="{A9A064DE-0235-C818-4ADA-BC2ED77AF6CB}"/>
          </ac:cxnSpMkLst>
        </pc:cxnChg>
        <pc:cxnChg chg="add mod">
          <ac:chgData name="松山 ファミリー" userId="9fadbf8cd42e59b5" providerId="LiveId" clId="{B47E48CD-A72C-B34A-9374-EFFDCD6679EB}" dt="2022-12-07T04:13:12.914" v="1841" actId="13822"/>
          <ac:cxnSpMkLst>
            <pc:docMk/>
            <pc:sldMk cId="3952211878" sldId="339"/>
            <ac:cxnSpMk id="67" creationId="{121BF89C-8B84-358A-8437-54AFDBB1AC34}"/>
          </ac:cxnSpMkLst>
        </pc:cxnChg>
        <pc:cxnChg chg="add mod">
          <ac:chgData name="松山 ファミリー" userId="9fadbf8cd42e59b5" providerId="LiveId" clId="{B47E48CD-A72C-B34A-9374-EFFDCD6679EB}" dt="2022-12-07T14:02:59.173" v="2395" actId="166"/>
          <ac:cxnSpMkLst>
            <pc:docMk/>
            <pc:sldMk cId="3952211878" sldId="339"/>
            <ac:cxnSpMk id="70" creationId="{A7C7C312-B487-F523-4DCC-8C8056F7E00F}"/>
          </ac:cxnSpMkLst>
        </pc:cxnChg>
        <pc:cxnChg chg="add del mod">
          <ac:chgData name="松山 ファミリー" userId="9fadbf8cd42e59b5" providerId="LiveId" clId="{B47E48CD-A72C-B34A-9374-EFFDCD6679EB}" dt="2022-12-07T04:19:28.661" v="1887"/>
          <ac:cxnSpMkLst>
            <pc:docMk/>
            <pc:sldMk cId="3952211878" sldId="339"/>
            <ac:cxnSpMk id="73" creationId="{58C3660C-4A77-D043-BD0E-A2B9A1048D35}"/>
          </ac:cxnSpMkLst>
        </pc:cxnChg>
      </pc:sldChg>
      <pc:sldChg chg="addSp delSp modSp add mod ord modNotesTx">
        <pc:chgData name="松山 ファミリー" userId="9fadbf8cd42e59b5" providerId="LiveId" clId="{B47E48CD-A72C-B34A-9374-EFFDCD6679EB}" dt="2022-12-13T17:29:09.016" v="4605" actId="20577"/>
        <pc:sldMkLst>
          <pc:docMk/>
          <pc:sldMk cId="3711080238" sldId="340"/>
        </pc:sldMkLst>
        <pc:spChg chg="mod">
          <ac:chgData name="松山 ファミリー" userId="9fadbf8cd42e59b5" providerId="LiveId" clId="{B47E48CD-A72C-B34A-9374-EFFDCD6679EB}" dt="2022-12-07T04:57:14.610" v="2185" actId="20577"/>
          <ac:spMkLst>
            <pc:docMk/>
            <pc:sldMk cId="3711080238" sldId="340"/>
            <ac:spMk id="2" creationId="{B0B7B5AA-F71E-5840-9739-A2938CFF51B2}"/>
          </ac:spMkLst>
        </pc:spChg>
        <pc:spChg chg="add mod">
          <ac:chgData name="松山 ファミリー" userId="9fadbf8cd42e59b5" providerId="LiveId" clId="{B47E48CD-A72C-B34A-9374-EFFDCD6679EB}" dt="2022-12-13T17:29:00.009" v="4601" actId="20577"/>
          <ac:spMkLst>
            <pc:docMk/>
            <pc:sldMk cId="3711080238" sldId="340"/>
            <ac:spMk id="6" creationId="{6DC3987A-036F-EBD4-4BF4-87C7A15B2ECC}"/>
          </ac:spMkLst>
        </pc:spChg>
        <pc:spChg chg="mod topLvl">
          <ac:chgData name="松山 ファミリー" userId="9fadbf8cd42e59b5" providerId="LiveId" clId="{B47E48CD-A72C-B34A-9374-EFFDCD6679EB}" dt="2022-12-13T04:20:45.919" v="4120" actId="14100"/>
          <ac:spMkLst>
            <pc:docMk/>
            <pc:sldMk cId="3711080238" sldId="340"/>
            <ac:spMk id="7" creationId="{BA3AEFAD-6ED5-DB55-E817-3F52411C2F0F}"/>
          </ac:spMkLst>
        </pc:spChg>
        <pc:spChg chg="add mod">
          <ac:chgData name="松山 ファミリー" userId="9fadbf8cd42e59b5" providerId="LiveId" clId="{B47E48CD-A72C-B34A-9374-EFFDCD6679EB}" dt="2022-12-13T17:29:09.016" v="4605" actId="20577"/>
          <ac:spMkLst>
            <pc:docMk/>
            <pc:sldMk cId="3711080238" sldId="340"/>
            <ac:spMk id="9" creationId="{85909141-48C4-D7E1-6E63-534421E14EB8}"/>
          </ac:spMkLst>
        </pc:spChg>
        <pc:spChg chg="mod topLvl">
          <ac:chgData name="松山 ファミリー" userId="9fadbf8cd42e59b5" providerId="LiveId" clId="{B47E48CD-A72C-B34A-9374-EFFDCD6679EB}" dt="2022-12-13T04:20:54.482" v="4123"/>
          <ac:spMkLst>
            <pc:docMk/>
            <pc:sldMk cId="3711080238" sldId="340"/>
            <ac:spMk id="10" creationId="{CCA14C2C-37BD-F8F8-3E35-393797971980}"/>
          </ac:spMkLst>
        </pc:spChg>
        <pc:spChg chg="mod topLvl">
          <ac:chgData name="松山 ファミリー" userId="9fadbf8cd42e59b5" providerId="LiveId" clId="{B47E48CD-A72C-B34A-9374-EFFDCD6679EB}" dt="2022-12-13T04:20:34.962" v="4118" actId="20577"/>
          <ac:spMkLst>
            <pc:docMk/>
            <pc:sldMk cId="3711080238" sldId="340"/>
            <ac:spMk id="15" creationId="{5C609366-A498-9422-EA50-70B1D6EC8774}"/>
          </ac:spMkLst>
        </pc:spChg>
        <pc:spChg chg="mod topLvl">
          <ac:chgData name="松山 ファミリー" userId="9fadbf8cd42e59b5" providerId="LiveId" clId="{B47E48CD-A72C-B34A-9374-EFFDCD6679EB}" dt="2022-12-13T04:20:52.303" v="4122" actId="14100"/>
          <ac:spMkLst>
            <pc:docMk/>
            <pc:sldMk cId="3711080238" sldId="340"/>
            <ac:spMk id="18" creationId="{2B5725EF-FF9D-0658-39AB-B7DC8B63B05B}"/>
          </ac:spMkLst>
        </pc:spChg>
        <pc:grpChg chg="add mod">
          <ac:chgData name="松山 ファミリー" userId="9fadbf8cd42e59b5" providerId="LiveId" clId="{B47E48CD-A72C-B34A-9374-EFFDCD6679EB}" dt="2022-12-13T17:28:54.350" v="4597" actId="1076"/>
          <ac:grpSpMkLst>
            <pc:docMk/>
            <pc:sldMk cId="3711080238" sldId="340"/>
            <ac:grpSpMk id="4" creationId="{1F76FA54-9720-487D-4B89-DF1C829B3DB9}"/>
          </ac:grpSpMkLst>
        </pc:grpChg>
        <pc:grpChg chg="del">
          <ac:chgData name="松山 ファミリー" userId="9fadbf8cd42e59b5" providerId="LiveId" clId="{B47E48CD-A72C-B34A-9374-EFFDCD6679EB}" dt="2022-12-07T04:58:55.138" v="2186" actId="478"/>
          <ac:grpSpMkLst>
            <pc:docMk/>
            <pc:sldMk cId="3711080238" sldId="340"/>
            <ac:grpSpMk id="5" creationId="{FF4B98E1-41B8-F06E-57FE-A8BC9840A5FD}"/>
          </ac:grpSpMkLst>
        </pc:grpChg>
        <pc:grpChg chg="del">
          <ac:chgData name="松山 ファミリー" userId="9fadbf8cd42e59b5" providerId="LiveId" clId="{B47E48CD-A72C-B34A-9374-EFFDCD6679EB}" dt="2022-12-07T04:59:52.661" v="2195" actId="478"/>
          <ac:grpSpMkLst>
            <pc:docMk/>
            <pc:sldMk cId="3711080238" sldId="340"/>
            <ac:grpSpMk id="6" creationId="{C305F354-12BE-A44F-AC17-E6B014B37D8B}"/>
          </ac:grpSpMkLst>
        </pc:grpChg>
        <pc:grpChg chg="add mod">
          <ac:chgData name="松山 ファミリー" userId="9fadbf8cd42e59b5" providerId="LiveId" clId="{B47E48CD-A72C-B34A-9374-EFFDCD6679EB}" dt="2022-12-13T17:28:49.112" v="4596" actId="1076"/>
          <ac:grpSpMkLst>
            <pc:docMk/>
            <pc:sldMk cId="3711080238" sldId="340"/>
            <ac:grpSpMk id="8" creationId="{B40B6869-F555-010F-7680-A39A4F190803}"/>
          </ac:grpSpMkLst>
        </pc:grpChg>
        <pc:grpChg chg="del">
          <ac:chgData name="松山 ファミリー" userId="9fadbf8cd42e59b5" providerId="LiveId" clId="{B47E48CD-A72C-B34A-9374-EFFDCD6679EB}" dt="2022-12-07T05:01:01.163" v="2204" actId="478"/>
          <ac:grpSpMkLst>
            <pc:docMk/>
            <pc:sldMk cId="3711080238" sldId="340"/>
            <ac:grpSpMk id="9" creationId="{DB44E5E7-5E36-D581-20F4-68571FAC9C92}"/>
          </ac:grpSpMkLst>
        </pc:grpChg>
        <pc:grpChg chg="del">
          <ac:chgData name="松山 ファミリー" userId="9fadbf8cd42e59b5" providerId="LiveId" clId="{B47E48CD-A72C-B34A-9374-EFFDCD6679EB}" dt="2022-12-07T05:01:24.970" v="2207" actId="478"/>
          <ac:grpSpMkLst>
            <pc:docMk/>
            <pc:sldMk cId="3711080238" sldId="340"/>
            <ac:grpSpMk id="12" creationId="{8AB27911-7882-6432-3675-4DCE7329C74E}"/>
          </ac:grpSpMkLst>
        </pc:grpChg>
        <pc:grpChg chg="add del">
          <ac:chgData name="松山 ファミリー" userId="9fadbf8cd42e59b5" providerId="LiveId" clId="{B47E48CD-A72C-B34A-9374-EFFDCD6679EB}" dt="2022-12-13T17:27:59.482" v="4590" actId="478"/>
          <ac:grpSpMkLst>
            <pc:docMk/>
            <pc:sldMk cId="3711080238" sldId="340"/>
            <ac:grpSpMk id="16" creationId="{662623D5-9BF5-DA9E-BC7D-F5DF4E2CCDA5}"/>
          </ac:grpSpMkLst>
        </pc:grpChg>
        <pc:grpChg chg="add del">
          <ac:chgData name="松山 ファミリー" userId="9fadbf8cd42e59b5" providerId="LiveId" clId="{B47E48CD-A72C-B34A-9374-EFFDCD6679EB}" dt="2022-12-07T05:03:22.284" v="2216" actId="478"/>
          <ac:grpSpMkLst>
            <pc:docMk/>
            <pc:sldMk cId="3711080238" sldId="340"/>
            <ac:grpSpMk id="17" creationId="{5D881053-1F40-2AA2-602D-52C037670948}"/>
          </ac:grpSpMkLst>
        </pc:grpChg>
        <pc:grpChg chg="add del">
          <ac:chgData name="松山 ファミリー" userId="9fadbf8cd42e59b5" providerId="LiveId" clId="{B47E48CD-A72C-B34A-9374-EFFDCD6679EB}" dt="2022-12-07T05:03:46.087" v="2219" actId="478"/>
          <ac:grpSpMkLst>
            <pc:docMk/>
            <pc:sldMk cId="3711080238" sldId="340"/>
            <ac:grpSpMk id="21" creationId="{EF5F70FB-9FD9-C99F-EF3F-F190DEF6C29F}"/>
          </ac:grpSpMkLst>
        </pc:grpChg>
        <pc:grpChg chg="add del">
          <ac:chgData name="松山 ファミリー" userId="9fadbf8cd42e59b5" providerId="LiveId" clId="{B47E48CD-A72C-B34A-9374-EFFDCD6679EB}" dt="2022-12-13T17:28:02.971" v="4591" actId="478"/>
          <ac:grpSpMkLst>
            <pc:docMk/>
            <pc:sldMk cId="3711080238" sldId="340"/>
            <ac:grpSpMk id="23" creationId="{13E30CD4-BEA6-3A1F-49D2-11D92F8F1539}"/>
          </ac:grpSpMkLst>
        </pc:grpChg>
        <pc:grpChg chg="add">
          <ac:chgData name="松山 ファミリー" userId="9fadbf8cd42e59b5" providerId="LiveId" clId="{B47E48CD-A72C-B34A-9374-EFFDCD6679EB}" dt="2022-12-07T05:03:35.021" v="2218" actId="164"/>
          <ac:grpSpMkLst>
            <pc:docMk/>
            <pc:sldMk cId="3711080238" sldId="340"/>
            <ac:grpSpMk id="25" creationId="{5C252DA8-C1D7-2978-ECC7-5E966498235B}"/>
          </ac:grpSpMkLst>
        </pc:grpChg>
        <pc:grpChg chg="add">
          <ac:chgData name="松山 ファミリー" userId="9fadbf8cd42e59b5" providerId="LiveId" clId="{B47E48CD-A72C-B34A-9374-EFFDCD6679EB}" dt="2022-12-07T05:04:02.211" v="2224" actId="164"/>
          <ac:grpSpMkLst>
            <pc:docMk/>
            <pc:sldMk cId="3711080238" sldId="340"/>
            <ac:grpSpMk id="27" creationId="{5AD15E28-49CD-A837-F073-061D32BB720B}"/>
          </ac:grpSpMkLst>
        </pc:grpChg>
        <pc:picChg chg="del topLvl">
          <ac:chgData name="松山 ファミリー" userId="9fadbf8cd42e59b5" providerId="LiveId" clId="{B47E48CD-A72C-B34A-9374-EFFDCD6679EB}" dt="2022-12-07T04:58:55.138" v="2186" actId="478"/>
          <ac:picMkLst>
            <pc:docMk/>
            <pc:sldMk cId="3711080238" sldId="340"/>
            <ac:picMk id="4" creationId="{DA6D3C4A-835A-7091-1C3D-1563EE6F5BFA}"/>
          </ac:picMkLst>
        </pc:picChg>
        <pc:picChg chg="add mod">
          <ac:chgData name="松山 ファミリー" userId="9fadbf8cd42e59b5" providerId="LiveId" clId="{B47E48CD-A72C-B34A-9374-EFFDCD6679EB}" dt="2022-12-13T17:28:08.170" v="4592"/>
          <ac:picMkLst>
            <pc:docMk/>
            <pc:sldMk cId="3711080238" sldId="340"/>
            <ac:picMk id="5" creationId="{2747D3F5-87F1-D82C-6C7A-0ECF20FE13D9}"/>
          </ac:picMkLst>
        </pc:picChg>
        <pc:picChg chg="del topLvl">
          <ac:chgData name="松山 ファミリー" userId="9fadbf8cd42e59b5" providerId="LiveId" clId="{B47E48CD-A72C-B34A-9374-EFFDCD6679EB}" dt="2022-12-07T04:59:52.661" v="2195" actId="478"/>
          <ac:picMkLst>
            <pc:docMk/>
            <pc:sldMk cId="3711080238" sldId="340"/>
            <ac:picMk id="8" creationId="{DAD58D23-21EF-BE9D-FA65-578F53E42996}"/>
          </ac:picMkLst>
        </pc:picChg>
        <pc:picChg chg="del topLvl">
          <ac:chgData name="松山 ファミリー" userId="9fadbf8cd42e59b5" providerId="LiveId" clId="{B47E48CD-A72C-B34A-9374-EFFDCD6679EB}" dt="2022-12-07T05:01:01.163" v="2204" actId="478"/>
          <ac:picMkLst>
            <pc:docMk/>
            <pc:sldMk cId="3711080238" sldId="340"/>
            <ac:picMk id="11" creationId="{BD2F270F-B442-B979-4650-2566E8B3A278}"/>
          </ac:picMkLst>
        </pc:picChg>
        <pc:picChg chg="add mod">
          <ac:chgData name="松山 ファミリー" userId="9fadbf8cd42e59b5" providerId="LiveId" clId="{B47E48CD-A72C-B34A-9374-EFFDCD6679EB}" dt="2022-12-13T17:28:44.929" v="4595"/>
          <ac:picMkLst>
            <pc:docMk/>
            <pc:sldMk cId="3711080238" sldId="340"/>
            <ac:picMk id="11" creationId="{E40A5EF4-EDD1-C20E-1FE5-FD0A6394B76E}"/>
          </ac:picMkLst>
        </pc:picChg>
        <pc:picChg chg="add del mod topLvl">
          <ac:chgData name="松山 ファミリー" userId="9fadbf8cd42e59b5" providerId="LiveId" clId="{B47E48CD-A72C-B34A-9374-EFFDCD6679EB}" dt="2022-12-07T05:03:22.284" v="2216" actId="478"/>
          <ac:picMkLst>
            <pc:docMk/>
            <pc:sldMk cId="3711080238" sldId="340"/>
            <ac:picMk id="13" creationId="{9FDE7F12-3C89-AE60-78D6-59B843809ABF}"/>
          </ac:picMkLst>
        </pc:picChg>
        <pc:picChg chg="add mod">
          <ac:chgData name="松山 ファミリー" userId="9fadbf8cd42e59b5" providerId="LiveId" clId="{B47E48CD-A72C-B34A-9374-EFFDCD6679EB}" dt="2022-12-07T04:59:56.042" v="2196" actId="1076"/>
          <ac:picMkLst>
            <pc:docMk/>
            <pc:sldMk cId="3711080238" sldId="340"/>
            <ac:picMk id="14" creationId="{6D617ABC-5E48-D83A-41FD-A86898E1B8E8}"/>
          </ac:picMkLst>
        </pc:picChg>
        <pc:picChg chg="del topLvl">
          <ac:chgData name="松山 ファミリー" userId="9fadbf8cd42e59b5" providerId="LiveId" clId="{B47E48CD-A72C-B34A-9374-EFFDCD6679EB}" dt="2022-12-07T05:01:24.970" v="2207" actId="478"/>
          <ac:picMkLst>
            <pc:docMk/>
            <pc:sldMk cId="3711080238" sldId="340"/>
            <ac:picMk id="19" creationId="{DEB87402-8364-617C-65E3-5C33FF56F2B6}"/>
          </ac:picMkLst>
        </pc:picChg>
        <pc:picChg chg="add del mod topLvl">
          <ac:chgData name="松山 ファミリー" userId="9fadbf8cd42e59b5" providerId="LiveId" clId="{B47E48CD-A72C-B34A-9374-EFFDCD6679EB}" dt="2022-12-07T05:03:46.087" v="2219" actId="478"/>
          <ac:picMkLst>
            <pc:docMk/>
            <pc:sldMk cId="3711080238" sldId="340"/>
            <ac:picMk id="20" creationId="{80FDE487-0247-B841-D459-9CDEA19DA3AE}"/>
          </ac:picMkLst>
        </pc:picChg>
        <pc:picChg chg="add mod">
          <ac:chgData name="松山 ファミリー" userId="9fadbf8cd42e59b5" providerId="LiveId" clId="{B47E48CD-A72C-B34A-9374-EFFDCD6679EB}" dt="2022-12-07T05:01:38.381" v="2212" actId="1076"/>
          <ac:picMkLst>
            <pc:docMk/>
            <pc:sldMk cId="3711080238" sldId="340"/>
            <ac:picMk id="22" creationId="{11FF0E92-B7E3-DC38-C84A-B46B06D93CFE}"/>
          </ac:picMkLst>
        </pc:picChg>
        <pc:picChg chg="add mod">
          <ac:chgData name="松山 ファミリー" userId="9fadbf8cd42e59b5" providerId="LiveId" clId="{B47E48CD-A72C-B34A-9374-EFFDCD6679EB}" dt="2022-12-07T05:03:31.208" v="2217" actId="1076"/>
          <ac:picMkLst>
            <pc:docMk/>
            <pc:sldMk cId="3711080238" sldId="340"/>
            <ac:picMk id="24" creationId="{3DF1DC00-856F-73EE-ADEE-70AA6711F6A1}"/>
          </ac:picMkLst>
        </pc:picChg>
        <pc:picChg chg="add mod">
          <ac:chgData name="松山 ファミリー" userId="9fadbf8cd42e59b5" providerId="LiveId" clId="{B47E48CD-A72C-B34A-9374-EFFDCD6679EB}" dt="2022-12-07T05:03:58.736" v="2223" actId="1076"/>
          <ac:picMkLst>
            <pc:docMk/>
            <pc:sldMk cId="3711080238" sldId="340"/>
            <ac:picMk id="26" creationId="{C9F1D91B-823C-A398-C203-802CD7A2F11E}"/>
          </ac:picMkLst>
        </pc:picChg>
      </pc:sldChg>
      <pc:sldChg chg="addSp delSp modSp add mod ord modNotesTx">
        <pc:chgData name="松山 ファミリー" userId="9fadbf8cd42e59b5" providerId="LiveId" clId="{B47E48CD-A72C-B34A-9374-EFFDCD6679EB}" dt="2022-12-13T18:10:36.733" v="5681" actId="20577"/>
        <pc:sldMkLst>
          <pc:docMk/>
          <pc:sldMk cId="2545844047" sldId="341"/>
        </pc:sldMkLst>
        <pc:spChg chg="mod topLvl">
          <ac:chgData name="松山 ファミリー" userId="9fadbf8cd42e59b5" providerId="LiveId" clId="{B47E48CD-A72C-B34A-9374-EFFDCD6679EB}" dt="2022-12-13T04:21:14.350" v="4136" actId="14100"/>
          <ac:spMkLst>
            <pc:docMk/>
            <pc:sldMk cId="2545844047" sldId="341"/>
            <ac:spMk id="7" creationId="{BA3AEFAD-6ED5-DB55-E817-3F52411C2F0F}"/>
          </ac:spMkLst>
        </pc:spChg>
        <pc:spChg chg="add mod">
          <ac:chgData name="松山 ファミリー" userId="9fadbf8cd42e59b5" providerId="LiveId" clId="{B47E48CD-A72C-B34A-9374-EFFDCD6679EB}" dt="2022-12-13T17:30:09.976" v="4622" actId="20577"/>
          <ac:spMkLst>
            <pc:docMk/>
            <pc:sldMk cId="2545844047" sldId="341"/>
            <ac:spMk id="10" creationId="{011E0CFF-2D77-A473-03D4-AF0DBCBC8C1A}"/>
          </ac:spMkLst>
        </pc:spChg>
        <pc:spChg chg="add mod">
          <ac:chgData name="松山 ファミリー" userId="9fadbf8cd42e59b5" providerId="LiveId" clId="{B47E48CD-A72C-B34A-9374-EFFDCD6679EB}" dt="2022-12-13T04:06:28.880" v="4018" actId="20577"/>
          <ac:spMkLst>
            <pc:docMk/>
            <pc:sldMk cId="2545844047" sldId="341"/>
            <ac:spMk id="13" creationId="{8BE0EBEF-3624-9D5A-04BE-A0FB1671795F}"/>
          </ac:spMkLst>
        </pc:spChg>
        <pc:spChg chg="add mod">
          <ac:chgData name="松山 ファミリー" userId="9fadbf8cd42e59b5" providerId="LiveId" clId="{B47E48CD-A72C-B34A-9374-EFFDCD6679EB}" dt="2022-12-13T18:10:36.733" v="5681" actId="20577"/>
          <ac:spMkLst>
            <pc:docMk/>
            <pc:sldMk cId="2545844047" sldId="341"/>
            <ac:spMk id="14" creationId="{B70ACEB3-94DF-E6E3-A938-E183D36F580A}"/>
          </ac:spMkLst>
        </pc:spChg>
        <pc:spChg chg="mod topLvl">
          <ac:chgData name="松山 ファミリー" userId="9fadbf8cd42e59b5" providerId="LiveId" clId="{B47E48CD-A72C-B34A-9374-EFFDCD6679EB}" dt="2022-12-13T04:21:07.088" v="4134" actId="20577"/>
          <ac:spMkLst>
            <pc:docMk/>
            <pc:sldMk cId="2545844047" sldId="341"/>
            <ac:spMk id="15" creationId="{5C609366-A498-9422-EA50-70B1D6EC8774}"/>
          </ac:spMkLst>
        </pc:spChg>
        <pc:grpChg chg="add mod">
          <ac:chgData name="松山 ファミリー" userId="9fadbf8cd42e59b5" providerId="LiveId" clId="{B47E48CD-A72C-B34A-9374-EFFDCD6679EB}" dt="2022-12-13T17:29:58.153" v="4616" actId="14100"/>
          <ac:grpSpMkLst>
            <pc:docMk/>
            <pc:sldMk cId="2545844047" sldId="341"/>
            <ac:grpSpMk id="4" creationId="{D5B5A29F-6795-D965-1BE0-21664889DA1C}"/>
          </ac:grpSpMkLst>
        </pc:grpChg>
        <pc:grpChg chg="add">
          <ac:chgData name="松山 ファミリー" userId="9fadbf8cd42e59b5" providerId="LiveId" clId="{B47E48CD-A72C-B34A-9374-EFFDCD6679EB}" dt="2022-12-07T05:08:52.560" v="2259" actId="164"/>
          <ac:grpSpMkLst>
            <pc:docMk/>
            <pc:sldMk cId="2545844047" sldId="341"/>
            <ac:grpSpMk id="6" creationId="{AD36A6FF-3F34-DE47-D19F-1A37AF1DD53F}"/>
          </ac:grpSpMkLst>
        </pc:grpChg>
        <pc:grpChg chg="add del">
          <ac:chgData name="松山 ファミリー" userId="9fadbf8cd42e59b5" providerId="LiveId" clId="{B47E48CD-A72C-B34A-9374-EFFDCD6679EB}" dt="2022-12-13T17:29:39.226" v="4609" actId="478"/>
          <ac:grpSpMkLst>
            <pc:docMk/>
            <pc:sldMk cId="2545844047" sldId="341"/>
            <ac:grpSpMk id="11" creationId="{9EF43CB0-9FE1-1E4E-2966-C7EBCC6E6D25}"/>
          </ac:grpSpMkLst>
        </pc:grpChg>
        <pc:grpChg chg="del mod">
          <ac:chgData name="松山 ファミリー" userId="9fadbf8cd42e59b5" providerId="LiveId" clId="{B47E48CD-A72C-B34A-9374-EFFDCD6679EB}" dt="2022-12-07T05:08:22.030" v="2250" actId="478"/>
          <ac:grpSpMkLst>
            <pc:docMk/>
            <pc:sldMk cId="2545844047" sldId="341"/>
            <ac:grpSpMk id="16" creationId="{662623D5-9BF5-DA9E-BC7D-F5DF4E2CCDA5}"/>
          </ac:grpSpMkLst>
        </pc:grpChg>
        <pc:grpChg chg="add del">
          <ac:chgData name="松山 ファミリー" userId="9fadbf8cd42e59b5" providerId="LiveId" clId="{B47E48CD-A72C-B34A-9374-EFFDCD6679EB}" dt="2022-12-13T17:29:38.435" v="4608" actId="478"/>
          <ac:grpSpMkLst>
            <pc:docMk/>
            <pc:sldMk cId="2545844047" sldId="341"/>
            <ac:grpSpMk id="17" creationId="{8A329C71-35C2-A203-DF14-888C6A66EBB0}"/>
          </ac:grpSpMkLst>
        </pc:grpChg>
        <pc:grpChg chg="del">
          <ac:chgData name="松山 ファミリー" userId="9fadbf8cd42e59b5" providerId="LiveId" clId="{B47E48CD-A72C-B34A-9374-EFFDCD6679EB}" dt="2022-12-07T05:08:17.211" v="2248" actId="478"/>
          <ac:grpSpMkLst>
            <pc:docMk/>
            <pc:sldMk cId="2545844047" sldId="341"/>
            <ac:grpSpMk id="23" creationId="{13E30CD4-BEA6-3A1F-49D2-11D92F8F1539}"/>
          </ac:grpSpMkLst>
        </pc:grpChg>
        <pc:grpChg chg="del">
          <ac:chgData name="松山 ファミリー" userId="9fadbf8cd42e59b5" providerId="LiveId" clId="{B47E48CD-A72C-B34A-9374-EFFDCD6679EB}" dt="2022-12-07T05:08:46.671" v="2257" actId="478"/>
          <ac:grpSpMkLst>
            <pc:docMk/>
            <pc:sldMk cId="2545844047" sldId="341"/>
            <ac:grpSpMk id="25" creationId="{5C252DA8-C1D7-2978-ECC7-5E966498235B}"/>
          </ac:grpSpMkLst>
        </pc:grpChg>
        <pc:grpChg chg="del">
          <ac:chgData name="松山 ファミリー" userId="9fadbf8cd42e59b5" providerId="LiveId" clId="{B47E48CD-A72C-B34A-9374-EFFDCD6679EB}" dt="2022-12-07T05:08:16.523" v="2247" actId="478"/>
          <ac:grpSpMkLst>
            <pc:docMk/>
            <pc:sldMk cId="2545844047" sldId="341"/>
            <ac:grpSpMk id="27" creationId="{5AD15E28-49CD-A837-F073-061D32BB720B}"/>
          </ac:grpSpMkLst>
        </pc:grpChg>
        <pc:graphicFrameChg chg="add mod">
          <ac:chgData name="松山 ファミリー" userId="9fadbf8cd42e59b5" providerId="LiveId" clId="{B47E48CD-A72C-B34A-9374-EFFDCD6679EB}" dt="2022-12-07T05:08:34.638" v="2253"/>
          <ac:graphicFrameMkLst>
            <pc:docMk/>
            <pc:sldMk cId="2545844047" sldId="341"/>
            <ac:graphicFrameMk id="4" creationId="{D279F904-8094-F648-99BC-68DBC013CAFC}"/>
          </ac:graphicFrameMkLst>
        </pc:graphicFrameChg>
        <pc:picChg chg="add mod">
          <ac:chgData name="松山 ファミリー" userId="9fadbf8cd42e59b5" providerId="LiveId" clId="{B47E48CD-A72C-B34A-9374-EFFDCD6679EB}" dt="2022-12-07T05:08:49.918" v="2258" actId="1076"/>
          <ac:picMkLst>
            <pc:docMk/>
            <pc:sldMk cId="2545844047" sldId="341"/>
            <ac:picMk id="5" creationId="{2C14ACB2-64AE-38BF-C8A2-1EFD7B2671A6}"/>
          </ac:picMkLst>
        </pc:picChg>
        <pc:picChg chg="add mod">
          <ac:chgData name="松山 ファミリー" userId="9fadbf8cd42e59b5" providerId="LiveId" clId="{B47E48CD-A72C-B34A-9374-EFFDCD6679EB}" dt="2022-12-13T17:29:44.342" v="4610"/>
          <ac:picMkLst>
            <pc:docMk/>
            <pc:sldMk cId="2545844047" sldId="341"/>
            <ac:picMk id="8" creationId="{5B4BB3CA-83D7-3799-64F2-DA2AB6F97FC2}"/>
          </ac:picMkLst>
        </pc:picChg>
        <pc:picChg chg="add del mod">
          <ac:chgData name="松山 ファミリー" userId="9fadbf8cd42e59b5" providerId="LiveId" clId="{B47E48CD-A72C-B34A-9374-EFFDCD6679EB}" dt="2022-12-07T05:10:47.602" v="2266" actId="478"/>
          <ac:picMkLst>
            <pc:docMk/>
            <pc:sldMk cId="2545844047" sldId="341"/>
            <ac:picMk id="8" creationId="{E4581C28-30B5-8F95-3616-9B2CEA6871E8}"/>
          </ac:picMkLst>
        </pc:picChg>
        <pc:picChg chg="add mod">
          <ac:chgData name="松山 ファミリー" userId="9fadbf8cd42e59b5" providerId="LiveId" clId="{B47E48CD-A72C-B34A-9374-EFFDCD6679EB}" dt="2022-12-07T05:11:30.125" v="2272" actId="1076"/>
          <ac:picMkLst>
            <pc:docMk/>
            <pc:sldMk cId="2545844047" sldId="341"/>
            <ac:picMk id="9" creationId="{319C9E05-C009-6ACC-A009-D8731C09C47A}"/>
          </ac:picMkLst>
        </pc:picChg>
        <pc:picChg chg="add mod">
          <ac:chgData name="松山 ファミリー" userId="9fadbf8cd42e59b5" providerId="LiveId" clId="{B47E48CD-A72C-B34A-9374-EFFDCD6679EB}" dt="2022-12-13T04:06:07.648" v="3993" actId="1076"/>
          <ac:picMkLst>
            <pc:docMk/>
            <pc:sldMk cId="2545844047" sldId="341"/>
            <ac:picMk id="12" creationId="{6D8C43F8-15DB-1AF6-CFE2-25D4C7029CB1}"/>
          </ac:picMkLst>
        </pc:picChg>
        <pc:picChg chg="del topLvl">
          <ac:chgData name="松山 ファミリー" userId="9fadbf8cd42e59b5" providerId="LiveId" clId="{B47E48CD-A72C-B34A-9374-EFFDCD6679EB}" dt="2022-12-07T05:08:22.030" v="2250" actId="478"/>
          <ac:picMkLst>
            <pc:docMk/>
            <pc:sldMk cId="2545844047" sldId="341"/>
            <ac:picMk id="14" creationId="{6D617ABC-5E48-D83A-41FD-A86898E1B8E8}"/>
          </ac:picMkLst>
        </pc:picChg>
        <pc:picChg chg="del topLvl">
          <ac:chgData name="松山 ファミリー" userId="9fadbf8cd42e59b5" providerId="LiveId" clId="{B47E48CD-A72C-B34A-9374-EFFDCD6679EB}" dt="2022-12-07T05:08:46.671" v="2257" actId="478"/>
          <ac:picMkLst>
            <pc:docMk/>
            <pc:sldMk cId="2545844047" sldId="341"/>
            <ac:picMk id="24" creationId="{3DF1DC00-856F-73EE-ADEE-70AA6711F6A1}"/>
          </ac:picMkLst>
        </pc:picChg>
      </pc:sldChg>
      <pc:sldChg chg="addSp delSp modSp add del mod">
        <pc:chgData name="松山 ファミリー" userId="9fadbf8cd42e59b5" providerId="LiveId" clId="{B47E48CD-A72C-B34A-9374-EFFDCD6679EB}" dt="2022-12-07T05:08:09.965" v="2245" actId="2696"/>
        <pc:sldMkLst>
          <pc:docMk/>
          <pc:sldMk cId="3015051329" sldId="341"/>
        </pc:sldMkLst>
        <pc:spChg chg="topLvl">
          <ac:chgData name="松山 ファミリー" userId="9fadbf8cd42e59b5" providerId="LiveId" clId="{B47E48CD-A72C-B34A-9374-EFFDCD6679EB}" dt="2022-12-07T05:06:02.915" v="2236" actId="478"/>
          <ac:spMkLst>
            <pc:docMk/>
            <pc:sldMk cId="3015051329" sldId="341"/>
            <ac:spMk id="7" creationId="{BA3AEFAD-6ED5-DB55-E817-3F52411C2F0F}"/>
          </ac:spMkLst>
        </pc:spChg>
        <pc:spChg chg="mod topLvl">
          <ac:chgData name="松山 ファミリー" userId="9fadbf8cd42e59b5" providerId="LiveId" clId="{B47E48CD-A72C-B34A-9374-EFFDCD6679EB}" dt="2022-12-07T05:05:57.936" v="2235" actId="478"/>
          <ac:spMkLst>
            <pc:docMk/>
            <pc:sldMk cId="3015051329" sldId="341"/>
            <ac:spMk id="8" creationId="{649AA78B-2179-4B91-F1CB-1E75D6BBC6CD}"/>
          </ac:spMkLst>
        </pc:spChg>
        <pc:spChg chg="topLvl">
          <ac:chgData name="松山 ファミリー" userId="9fadbf8cd42e59b5" providerId="LiveId" clId="{B47E48CD-A72C-B34A-9374-EFFDCD6679EB}" dt="2022-12-07T05:05:45.687" v="2232" actId="478"/>
          <ac:spMkLst>
            <pc:docMk/>
            <pc:sldMk cId="3015051329" sldId="341"/>
            <ac:spMk id="10" creationId="{CCA14C2C-37BD-F8F8-3E35-393797971980}"/>
          </ac:spMkLst>
        </pc:spChg>
        <pc:spChg chg="topLvl">
          <ac:chgData name="松山 ファミリー" userId="9fadbf8cd42e59b5" providerId="LiveId" clId="{B47E48CD-A72C-B34A-9374-EFFDCD6679EB}" dt="2022-12-07T05:05:26.260" v="2229" actId="478"/>
          <ac:spMkLst>
            <pc:docMk/>
            <pc:sldMk cId="3015051329" sldId="341"/>
            <ac:spMk id="15" creationId="{5C609366-A498-9422-EA50-70B1D6EC8774}"/>
          </ac:spMkLst>
        </pc:spChg>
        <pc:spChg chg="topLvl">
          <ac:chgData name="松山 ファミリー" userId="9fadbf8cd42e59b5" providerId="LiveId" clId="{B47E48CD-A72C-B34A-9374-EFFDCD6679EB}" dt="2022-12-07T05:05:46.957" v="2233" actId="478"/>
          <ac:spMkLst>
            <pc:docMk/>
            <pc:sldMk cId="3015051329" sldId="341"/>
            <ac:spMk id="18" creationId="{2B5725EF-FF9D-0658-39AB-B7DC8B63B05B}"/>
          </ac:spMkLst>
        </pc:spChg>
        <pc:grpChg chg="add">
          <ac:chgData name="松山 ファミリー" userId="9fadbf8cd42e59b5" providerId="LiveId" clId="{B47E48CD-A72C-B34A-9374-EFFDCD6679EB}" dt="2022-12-07T05:05:34.425" v="2231" actId="164"/>
          <ac:grpSpMkLst>
            <pc:docMk/>
            <pc:sldMk cId="3015051329" sldId="341"/>
            <ac:grpSpMk id="5" creationId="{5A32B783-B3A1-EA6D-0D9B-233848C20268}"/>
          </ac:grpSpMkLst>
        </pc:grpChg>
        <pc:grpChg chg="add del mod">
          <ac:chgData name="松山 ファミリー" userId="9fadbf8cd42e59b5" providerId="LiveId" clId="{B47E48CD-A72C-B34A-9374-EFFDCD6679EB}" dt="2022-12-07T05:05:57.936" v="2235" actId="478"/>
          <ac:grpSpMkLst>
            <pc:docMk/>
            <pc:sldMk cId="3015051329" sldId="341"/>
            <ac:grpSpMk id="6" creationId="{940F3D7D-6ACC-F6C0-2CCE-99A1389E8643}"/>
          </ac:grpSpMkLst>
        </pc:grpChg>
        <pc:grpChg chg="del">
          <ac:chgData name="松山 ファミリー" userId="9fadbf8cd42e59b5" providerId="LiveId" clId="{B47E48CD-A72C-B34A-9374-EFFDCD6679EB}" dt="2022-12-07T05:06:02.915" v="2236" actId="478"/>
          <ac:grpSpMkLst>
            <pc:docMk/>
            <pc:sldMk cId="3015051329" sldId="341"/>
            <ac:grpSpMk id="16" creationId="{662623D5-9BF5-DA9E-BC7D-F5DF4E2CCDA5}"/>
          </ac:grpSpMkLst>
        </pc:grpChg>
        <pc:grpChg chg="del">
          <ac:chgData name="松山 ファミリー" userId="9fadbf8cd42e59b5" providerId="LiveId" clId="{B47E48CD-A72C-B34A-9374-EFFDCD6679EB}" dt="2022-12-07T05:05:46.957" v="2233" actId="478"/>
          <ac:grpSpMkLst>
            <pc:docMk/>
            <pc:sldMk cId="3015051329" sldId="341"/>
            <ac:grpSpMk id="23" creationId="{13E30CD4-BEA6-3A1F-49D2-11D92F8F1539}"/>
          </ac:grpSpMkLst>
        </pc:grpChg>
        <pc:grpChg chg="del">
          <ac:chgData name="松山 ファミリー" userId="9fadbf8cd42e59b5" providerId="LiveId" clId="{B47E48CD-A72C-B34A-9374-EFFDCD6679EB}" dt="2022-12-07T05:05:26.260" v="2229" actId="478"/>
          <ac:grpSpMkLst>
            <pc:docMk/>
            <pc:sldMk cId="3015051329" sldId="341"/>
            <ac:grpSpMk id="25" creationId="{5C252DA8-C1D7-2978-ECC7-5E966498235B}"/>
          </ac:grpSpMkLst>
        </pc:grpChg>
        <pc:grpChg chg="del">
          <ac:chgData name="松山 ファミリー" userId="9fadbf8cd42e59b5" providerId="LiveId" clId="{B47E48CD-A72C-B34A-9374-EFFDCD6679EB}" dt="2022-12-07T05:05:45.687" v="2232" actId="478"/>
          <ac:grpSpMkLst>
            <pc:docMk/>
            <pc:sldMk cId="3015051329" sldId="341"/>
            <ac:grpSpMk id="27" creationId="{5AD15E28-49CD-A837-F073-061D32BB720B}"/>
          </ac:grpSpMkLst>
        </pc:grpChg>
        <pc:picChg chg="add mod">
          <ac:chgData name="松山 ファミリー" userId="9fadbf8cd42e59b5" providerId="LiveId" clId="{B47E48CD-A72C-B34A-9374-EFFDCD6679EB}" dt="2022-12-07T05:05:29.669" v="2230" actId="1076"/>
          <ac:picMkLst>
            <pc:docMk/>
            <pc:sldMk cId="3015051329" sldId="341"/>
            <ac:picMk id="4" creationId="{BD5888A0-8703-3E21-3E05-835281B879E2}"/>
          </ac:picMkLst>
        </pc:picChg>
        <pc:picChg chg="del mod topLvl">
          <ac:chgData name="松山 ファミリー" userId="9fadbf8cd42e59b5" providerId="LiveId" clId="{B47E48CD-A72C-B34A-9374-EFFDCD6679EB}" dt="2022-12-07T05:05:57.936" v="2235" actId="478"/>
          <ac:picMkLst>
            <pc:docMk/>
            <pc:sldMk cId="3015051329" sldId="341"/>
            <ac:picMk id="9" creationId="{9262E267-AACB-9903-57AA-5756B0E5CF57}"/>
          </ac:picMkLst>
        </pc:picChg>
        <pc:picChg chg="add del mod">
          <ac:chgData name="松山 ファミリー" userId="9fadbf8cd42e59b5" providerId="LiveId" clId="{B47E48CD-A72C-B34A-9374-EFFDCD6679EB}" dt="2022-12-07T05:08:07.394" v="2244" actId="478"/>
          <ac:picMkLst>
            <pc:docMk/>
            <pc:sldMk cId="3015051329" sldId="341"/>
            <ac:picMk id="11" creationId="{77B74AA0-AAD7-A109-B050-439632146912}"/>
          </ac:picMkLst>
        </pc:picChg>
        <pc:picChg chg="del topLvl">
          <ac:chgData name="松山 ファミリー" userId="9fadbf8cd42e59b5" providerId="LiveId" clId="{B47E48CD-A72C-B34A-9374-EFFDCD6679EB}" dt="2022-12-07T05:06:02.915" v="2236" actId="478"/>
          <ac:picMkLst>
            <pc:docMk/>
            <pc:sldMk cId="3015051329" sldId="341"/>
            <ac:picMk id="14" creationId="{6D617ABC-5E48-D83A-41FD-A86898E1B8E8}"/>
          </ac:picMkLst>
        </pc:picChg>
        <pc:picChg chg="del topLvl">
          <ac:chgData name="松山 ファミリー" userId="9fadbf8cd42e59b5" providerId="LiveId" clId="{B47E48CD-A72C-B34A-9374-EFFDCD6679EB}" dt="2022-12-07T05:05:46.957" v="2233" actId="478"/>
          <ac:picMkLst>
            <pc:docMk/>
            <pc:sldMk cId="3015051329" sldId="341"/>
            <ac:picMk id="22" creationId="{11FF0E92-B7E3-DC38-C84A-B46B06D93CFE}"/>
          </ac:picMkLst>
        </pc:picChg>
        <pc:picChg chg="del topLvl">
          <ac:chgData name="松山 ファミリー" userId="9fadbf8cd42e59b5" providerId="LiveId" clId="{B47E48CD-A72C-B34A-9374-EFFDCD6679EB}" dt="2022-12-07T05:05:26.260" v="2229" actId="478"/>
          <ac:picMkLst>
            <pc:docMk/>
            <pc:sldMk cId="3015051329" sldId="341"/>
            <ac:picMk id="24" creationId="{3DF1DC00-856F-73EE-ADEE-70AA6711F6A1}"/>
          </ac:picMkLst>
        </pc:picChg>
        <pc:picChg chg="del topLvl">
          <ac:chgData name="松山 ファミリー" userId="9fadbf8cd42e59b5" providerId="LiveId" clId="{B47E48CD-A72C-B34A-9374-EFFDCD6679EB}" dt="2022-12-07T05:05:45.687" v="2232" actId="478"/>
          <ac:picMkLst>
            <pc:docMk/>
            <pc:sldMk cId="3015051329" sldId="341"/>
            <ac:picMk id="26" creationId="{C9F1D91B-823C-A398-C203-802CD7A2F11E}"/>
          </ac:picMkLst>
        </pc:picChg>
      </pc:sldChg>
      <pc:sldChg chg="addSp delSp modSp add mod">
        <pc:chgData name="松山 ファミリー" userId="9fadbf8cd42e59b5" providerId="LiveId" clId="{B47E48CD-A72C-B34A-9374-EFFDCD6679EB}" dt="2022-12-13T17:31:54.132" v="4676" actId="20577"/>
        <pc:sldMkLst>
          <pc:docMk/>
          <pc:sldMk cId="2109495046" sldId="342"/>
        </pc:sldMkLst>
        <pc:spChg chg="mod">
          <ac:chgData name="松山 ファミリー" userId="9fadbf8cd42e59b5" providerId="LiveId" clId="{B47E48CD-A72C-B34A-9374-EFFDCD6679EB}" dt="2022-12-07T05:14:25.429" v="2302" actId="20577"/>
          <ac:spMkLst>
            <pc:docMk/>
            <pc:sldMk cId="2109495046" sldId="342"/>
            <ac:spMk id="2" creationId="{B0B7B5AA-F71E-5840-9739-A2938CFF51B2}"/>
          </ac:spMkLst>
        </pc:spChg>
        <pc:spChg chg="mod">
          <ac:chgData name="松山 ファミリー" userId="9fadbf8cd42e59b5" providerId="LiveId" clId="{B47E48CD-A72C-B34A-9374-EFFDCD6679EB}" dt="2022-12-13T17:31:54.132" v="4676" actId="20577"/>
          <ac:spMkLst>
            <pc:docMk/>
            <pc:sldMk cId="2109495046" sldId="342"/>
            <ac:spMk id="4" creationId="{72481814-75A8-0BA6-09E5-F49183311C4A}"/>
          </ac:spMkLst>
        </pc:spChg>
        <pc:spChg chg="add del mod">
          <ac:chgData name="松山 ファミリー" userId="9fadbf8cd42e59b5" providerId="LiveId" clId="{B47E48CD-A72C-B34A-9374-EFFDCD6679EB}" dt="2022-12-07T05:14:44.343" v="2310"/>
          <ac:spMkLst>
            <pc:docMk/>
            <pc:sldMk cId="2109495046" sldId="342"/>
            <ac:spMk id="4" creationId="{BC3BB610-AE01-2A6B-7B7B-25A0E13E6894}"/>
          </ac:spMkLst>
        </pc:spChg>
        <pc:spChg chg="del mod">
          <ac:chgData name="松山 ファミリー" userId="9fadbf8cd42e59b5" providerId="LiveId" clId="{B47E48CD-A72C-B34A-9374-EFFDCD6679EB}" dt="2022-12-07T05:14:33.609" v="2306" actId="478"/>
          <ac:spMkLst>
            <pc:docMk/>
            <pc:sldMk cId="2109495046" sldId="342"/>
            <ac:spMk id="7" creationId="{BA3AEFAD-6ED5-DB55-E817-3F52411C2F0F}"/>
          </ac:spMkLst>
        </pc:spChg>
        <pc:spChg chg="add del mod">
          <ac:chgData name="松山 ファミリー" userId="9fadbf8cd42e59b5" providerId="LiveId" clId="{B47E48CD-A72C-B34A-9374-EFFDCD6679EB}" dt="2022-12-07T07:08:46.347" v="2317"/>
          <ac:spMkLst>
            <pc:docMk/>
            <pc:sldMk cId="2109495046" sldId="342"/>
            <ac:spMk id="8" creationId="{1F16CEE9-45DA-AEF2-D832-C322168AC66D}"/>
          </ac:spMkLst>
        </pc:spChg>
        <pc:spChg chg="add mod">
          <ac:chgData name="松山 ファミリー" userId="9fadbf8cd42e59b5" providerId="LiveId" clId="{B47E48CD-A72C-B34A-9374-EFFDCD6679EB}" dt="2022-12-13T04:30:29.091" v="4304" actId="5793"/>
          <ac:spMkLst>
            <pc:docMk/>
            <pc:sldMk cId="2109495046" sldId="342"/>
            <ac:spMk id="10" creationId="{7986A511-CB1B-752B-37AB-E6C0AF45FFF7}"/>
          </ac:spMkLst>
        </pc:spChg>
        <pc:spChg chg="add mod">
          <ac:chgData name="松山 ファミリー" userId="9fadbf8cd42e59b5" providerId="LiveId" clId="{B47E48CD-A72C-B34A-9374-EFFDCD6679EB}" dt="2022-12-13T04:30:51.783" v="4310" actId="20577"/>
          <ac:spMkLst>
            <pc:docMk/>
            <pc:sldMk cId="2109495046" sldId="342"/>
            <ac:spMk id="11" creationId="{E26324AE-8891-C974-DABC-9CE739ED2C11}"/>
          </ac:spMkLst>
        </pc:spChg>
        <pc:grpChg chg="del">
          <ac:chgData name="松山 ファミリー" userId="9fadbf8cd42e59b5" providerId="LiveId" clId="{B47E48CD-A72C-B34A-9374-EFFDCD6679EB}" dt="2022-12-07T05:14:29.942" v="2303" actId="478"/>
          <ac:grpSpMkLst>
            <pc:docMk/>
            <pc:sldMk cId="2109495046" sldId="342"/>
            <ac:grpSpMk id="6" creationId="{AD36A6FF-3F34-DE47-D19F-1A37AF1DD53F}"/>
          </ac:grpSpMkLst>
        </pc:grpChg>
        <pc:picChg chg="del">
          <ac:chgData name="松山 ファミリー" userId="9fadbf8cd42e59b5" providerId="LiveId" clId="{B47E48CD-A72C-B34A-9374-EFFDCD6679EB}" dt="2022-12-07T05:14:32.212" v="2304" actId="478"/>
          <ac:picMkLst>
            <pc:docMk/>
            <pc:sldMk cId="2109495046" sldId="342"/>
            <ac:picMk id="9" creationId="{319C9E05-C009-6ACC-A009-D8731C09C47A}"/>
          </ac:picMkLst>
        </pc:picChg>
      </pc:sldChg>
      <pc:sldChg chg="addSp delSp modSp add mod">
        <pc:chgData name="松山 ファミリー" userId="9fadbf8cd42e59b5" providerId="LiveId" clId="{B47E48CD-A72C-B34A-9374-EFFDCD6679EB}" dt="2022-12-07T07:09:16.611" v="2319" actId="478"/>
        <pc:sldMkLst>
          <pc:docMk/>
          <pc:sldMk cId="3030765174" sldId="343"/>
        </pc:sldMkLst>
        <pc:spChg chg="del">
          <ac:chgData name="松山 ファミリー" userId="9fadbf8cd42e59b5" providerId="LiveId" clId="{B47E48CD-A72C-B34A-9374-EFFDCD6679EB}" dt="2022-12-07T07:09:16.611" v="2319" actId="478"/>
          <ac:spMkLst>
            <pc:docMk/>
            <pc:sldMk cId="3030765174" sldId="343"/>
            <ac:spMk id="2" creationId="{B0B7B5AA-F71E-5840-9739-A2938CFF51B2}"/>
          </ac:spMkLst>
        </pc:spChg>
        <pc:spChg chg="add mod">
          <ac:chgData name="松山 ファミリー" userId="9fadbf8cd42e59b5" providerId="LiveId" clId="{B47E48CD-A72C-B34A-9374-EFFDCD6679EB}" dt="2022-12-07T07:09:16.611" v="2319" actId="478"/>
          <ac:spMkLst>
            <pc:docMk/>
            <pc:sldMk cId="3030765174" sldId="343"/>
            <ac:spMk id="5" creationId="{3BF1FE16-63E2-3B72-8A4D-F6623BB7DA25}"/>
          </ac:spMkLst>
        </pc:spChg>
      </pc:sldChg>
      <pc:sldChg chg="add">
        <pc:chgData name="松山 ファミリー" userId="9fadbf8cd42e59b5" providerId="LiveId" clId="{B47E48CD-A72C-B34A-9374-EFFDCD6679EB}" dt="2022-12-07T07:09:18.806" v="2320"/>
        <pc:sldMkLst>
          <pc:docMk/>
          <pc:sldMk cId="2348051460" sldId="344"/>
        </pc:sldMkLst>
      </pc:sldChg>
      <pc:sldChg chg="add">
        <pc:chgData name="松山 ファミリー" userId="9fadbf8cd42e59b5" providerId="LiveId" clId="{B47E48CD-A72C-B34A-9374-EFFDCD6679EB}" dt="2022-12-07T07:09:18.990" v="2321"/>
        <pc:sldMkLst>
          <pc:docMk/>
          <pc:sldMk cId="1794130560" sldId="345"/>
        </pc:sldMkLst>
      </pc:sldChg>
      <pc:sldChg chg="add">
        <pc:chgData name="松山 ファミリー" userId="9fadbf8cd42e59b5" providerId="LiveId" clId="{B47E48CD-A72C-B34A-9374-EFFDCD6679EB}" dt="2022-12-07T07:09:19.154" v="2322"/>
        <pc:sldMkLst>
          <pc:docMk/>
          <pc:sldMk cId="843944256" sldId="346"/>
        </pc:sldMkLst>
      </pc:sldChg>
      <pc:sldChg chg="add">
        <pc:chgData name="松山 ファミリー" userId="9fadbf8cd42e59b5" providerId="LiveId" clId="{B47E48CD-A72C-B34A-9374-EFFDCD6679EB}" dt="2022-12-07T07:09:19.332" v="2323"/>
        <pc:sldMkLst>
          <pc:docMk/>
          <pc:sldMk cId="3334972214" sldId="347"/>
        </pc:sldMkLst>
      </pc:sldChg>
      <pc:sldChg chg="add">
        <pc:chgData name="松山 ファミリー" userId="9fadbf8cd42e59b5" providerId="LiveId" clId="{B47E48CD-A72C-B34A-9374-EFFDCD6679EB}" dt="2022-12-07T07:09:19.535" v="2324"/>
        <pc:sldMkLst>
          <pc:docMk/>
          <pc:sldMk cId="313044092" sldId="348"/>
        </pc:sldMkLst>
      </pc:sldChg>
      <pc:sldChg chg="add del ord">
        <pc:chgData name="松山 ファミリー" userId="9fadbf8cd42e59b5" providerId="LiveId" clId="{B47E48CD-A72C-B34A-9374-EFFDCD6679EB}" dt="2022-12-07T14:05:45.854" v="2424" actId="20578"/>
        <pc:sldMkLst>
          <pc:docMk/>
          <pc:sldMk cId="2088917010" sldId="349"/>
        </pc:sldMkLst>
      </pc:sldChg>
      <pc:sldChg chg="addSp delSp modSp add mod">
        <pc:chgData name="松山 ファミリー" userId="9fadbf8cd42e59b5" providerId="LiveId" clId="{B47E48CD-A72C-B34A-9374-EFFDCD6679EB}" dt="2022-12-13T18:00:58.227" v="5193" actId="1076"/>
        <pc:sldMkLst>
          <pc:docMk/>
          <pc:sldMk cId="2604403127" sldId="350"/>
        </pc:sldMkLst>
        <pc:spChg chg="add mod">
          <ac:chgData name="松山 ファミリー" userId="9fadbf8cd42e59b5" providerId="LiveId" clId="{B47E48CD-A72C-B34A-9374-EFFDCD6679EB}" dt="2022-12-13T17:15:28.422" v="4571" actId="1076"/>
          <ac:spMkLst>
            <pc:docMk/>
            <pc:sldMk cId="2604403127" sldId="350"/>
            <ac:spMk id="2" creationId="{8B3D0A60-F3E7-2209-41A2-E768469B4DF4}"/>
          </ac:spMkLst>
        </pc:spChg>
        <pc:spChg chg="del">
          <ac:chgData name="松山 ファミリー" userId="9fadbf8cd42e59b5" providerId="LiveId" clId="{B47E48CD-A72C-B34A-9374-EFFDCD6679EB}" dt="2022-12-12T07:33:32.116" v="2900" actId="478"/>
          <ac:spMkLst>
            <pc:docMk/>
            <pc:sldMk cId="2604403127" sldId="350"/>
            <ac:spMk id="2" creationId="{B0B7B5AA-F71E-5840-9739-A2938CFF51B2}"/>
          </ac:spMkLst>
        </pc:spChg>
        <pc:spChg chg="add mod">
          <ac:chgData name="松山 ファミリー" userId="9fadbf8cd42e59b5" providerId="LiveId" clId="{B47E48CD-A72C-B34A-9374-EFFDCD6679EB}" dt="2022-12-13T18:00:58.227" v="5193" actId="1076"/>
          <ac:spMkLst>
            <pc:docMk/>
            <pc:sldMk cId="2604403127" sldId="350"/>
            <ac:spMk id="4" creationId="{BF8A26DE-4E4F-DE15-EB80-910BF67A4FF9}"/>
          </ac:spMkLst>
        </pc:spChg>
        <pc:spChg chg="add del mod">
          <ac:chgData name="松山 ファミリー" userId="9fadbf8cd42e59b5" providerId="LiveId" clId="{B47E48CD-A72C-B34A-9374-EFFDCD6679EB}" dt="2022-12-12T07:33:37.618" v="2901" actId="478"/>
          <ac:spMkLst>
            <pc:docMk/>
            <pc:sldMk cId="2604403127" sldId="350"/>
            <ac:spMk id="8" creationId="{75FC713F-AB89-4EFF-06F8-C1A06427694D}"/>
          </ac:spMkLst>
        </pc:spChg>
        <pc:spChg chg="mod">
          <ac:chgData name="松山 ファミリー" userId="9fadbf8cd42e59b5" providerId="LiveId" clId="{B47E48CD-A72C-B34A-9374-EFFDCD6679EB}" dt="2022-12-13T03:45:13.532" v="3587" actId="20577"/>
          <ac:spMkLst>
            <pc:docMk/>
            <pc:sldMk cId="2604403127" sldId="350"/>
            <ac:spMk id="12" creationId="{A6D642C6-F1E1-9B68-9729-0CA5857BC437}"/>
          </ac:spMkLst>
        </pc:spChg>
        <pc:spChg chg="mod">
          <ac:chgData name="松山 ファミリー" userId="9fadbf8cd42e59b5" providerId="LiveId" clId="{B47E48CD-A72C-B34A-9374-EFFDCD6679EB}" dt="2022-12-13T03:45:10.121" v="3585" actId="20577"/>
          <ac:spMkLst>
            <pc:docMk/>
            <pc:sldMk cId="2604403127" sldId="350"/>
            <ac:spMk id="18" creationId="{2B5725EF-FF9D-0658-39AB-B7DC8B63B05B}"/>
          </ac:spMkLst>
        </pc:spChg>
        <pc:spChg chg="mod">
          <ac:chgData name="松山 ファミリー" userId="9fadbf8cd42e59b5" providerId="LiveId" clId="{B47E48CD-A72C-B34A-9374-EFFDCD6679EB}" dt="2022-12-13T03:45:17.065" v="3590" actId="20577"/>
          <ac:spMkLst>
            <pc:docMk/>
            <pc:sldMk cId="2604403127" sldId="350"/>
            <ac:spMk id="19" creationId="{F28A697B-0204-7A62-71D2-F10EF1D20255}"/>
          </ac:spMkLst>
        </pc:spChg>
        <pc:spChg chg="mod">
          <ac:chgData name="松山 ファミリー" userId="9fadbf8cd42e59b5" providerId="LiveId" clId="{B47E48CD-A72C-B34A-9374-EFFDCD6679EB}" dt="2022-12-12T07:34:16.902" v="2904"/>
          <ac:spMkLst>
            <pc:docMk/>
            <pc:sldMk cId="2604403127" sldId="350"/>
            <ac:spMk id="22" creationId="{2237CC75-6820-3FDB-765A-803BDD81D825}"/>
          </ac:spMkLst>
        </pc:spChg>
        <pc:grpChg chg="del">
          <ac:chgData name="松山 ファミリー" userId="9fadbf8cd42e59b5" providerId="LiveId" clId="{B47E48CD-A72C-B34A-9374-EFFDCD6679EB}" dt="2022-12-12T07:31:12.151" v="2892" actId="478"/>
          <ac:grpSpMkLst>
            <pc:docMk/>
            <pc:sldMk cId="2604403127" sldId="350"/>
            <ac:grpSpMk id="5" creationId="{FF4B98E1-41B8-F06E-57FE-A8BC9840A5FD}"/>
          </ac:grpSpMkLst>
        </pc:grpChg>
        <pc:grpChg chg="add mod">
          <ac:chgData name="松山 ファミリー" userId="9fadbf8cd42e59b5" providerId="LiveId" clId="{B47E48CD-A72C-B34A-9374-EFFDCD6679EB}" dt="2022-12-13T03:46:00.994" v="3592" actId="1076"/>
          <ac:grpSpMkLst>
            <pc:docMk/>
            <pc:sldMk cId="2604403127" sldId="350"/>
            <ac:grpSpMk id="9" creationId="{76702DCF-199F-6F16-AB9A-BB2AD8B862F0}"/>
          </ac:grpSpMkLst>
        </pc:grpChg>
        <pc:grpChg chg="add mod">
          <ac:chgData name="松山 ファミリー" userId="9fadbf8cd42e59b5" providerId="LiveId" clId="{B47E48CD-A72C-B34A-9374-EFFDCD6679EB}" dt="2022-12-13T03:45:56.602" v="3591" actId="1076"/>
          <ac:grpSpMkLst>
            <pc:docMk/>
            <pc:sldMk cId="2604403127" sldId="350"/>
            <ac:grpSpMk id="14" creationId="{F5292E05-1241-E497-8C3A-15BBB4B063C6}"/>
          </ac:grpSpMkLst>
        </pc:grpChg>
        <pc:grpChg chg="del">
          <ac:chgData name="松山 ファミリー" userId="9fadbf8cd42e59b5" providerId="LiveId" clId="{B47E48CD-A72C-B34A-9374-EFFDCD6679EB}" dt="2022-12-12T07:31:21.120" v="2896" actId="478"/>
          <ac:grpSpMkLst>
            <pc:docMk/>
            <pc:sldMk cId="2604403127" sldId="350"/>
            <ac:grpSpMk id="17" creationId="{250E3E71-9474-5AA0-4620-167629D57854}"/>
          </ac:grpSpMkLst>
        </pc:grpChg>
        <pc:grpChg chg="add del mod">
          <ac:chgData name="松山 ファミリー" userId="9fadbf8cd42e59b5" providerId="LiveId" clId="{B47E48CD-A72C-B34A-9374-EFFDCD6679EB}" dt="2022-12-12T07:34:24.482" v="2906" actId="478"/>
          <ac:grpSpMkLst>
            <pc:docMk/>
            <pc:sldMk cId="2604403127" sldId="350"/>
            <ac:grpSpMk id="20" creationId="{1D28891A-A260-43FA-95B0-CD5E1C693CF9}"/>
          </ac:grpSpMkLst>
        </pc:grpChg>
        <pc:grpChg chg="add del">
          <ac:chgData name="松山 ファミリー" userId="9fadbf8cd42e59b5" providerId="LiveId" clId="{B47E48CD-A72C-B34A-9374-EFFDCD6679EB}" dt="2022-12-12T07:31:18.181" v="2895" actId="478"/>
          <ac:grpSpMkLst>
            <pc:docMk/>
            <pc:sldMk cId="2604403127" sldId="350"/>
            <ac:grpSpMk id="27" creationId="{FA1CFA2E-4430-7060-8B5B-7E9B2CF0FDE9}"/>
          </ac:grpSpMkLst>
        </pc:grpChg>
        <pc:grpChg chg="mod">
          <ac:chgData name="松山 ファミリー" userId="9fadbf8cd42e59b5" providerId="LiveId" clId="{B47E48CD-A72C-B34A-9374-EFFDCD6679EB}" dt="2022-12-13T03:45:56.602" v="3591" actId="1076"/>
          <ac:grpSpMkLst>
            <pc:docMk/>
            <pc:sldMk cId="2604403127" sldId="350"/>
            <ac:grpSpMk id="29" creationId="{55A3542B-8C0A-B93E-3571-013B855F2D76}"/>
          </ac:grpSpMkLst>
        </pc:grpChg>
        <pc:picChg chg="mod">
          <ac:chgData name="松山 ファミリー" userId="9fadbf8cd42e59b5" providerId="LiveId" clId="{B47E48CD-A72C-B34A-9374-EFFDCD6679EB}" dt="2022-12-13T03:46:06.194" v="3594" actId="1076"/>
          <ac:picMkLst>
            <pc:docMk/>
            <pc:sldMk cId="2604403127" sldId="350"/>
            <ac:picMk id="11" creationId="{E0E8A44C-A4DF-BC3D-971A-E1B78AE3EA53}"/>
          </ac:picMkLst>
        </pc:picChg>
        <pc:picChg chg="mod">
          <ac:chgData name="松山 ファミリー" userId="9fadbf8cd42e59b5" providerId="LiveId" clId="{B47E48CD-A72C-B34A-9374-EFFDCD6679EB}" dt="2022-12-12T07:34:16.902" v="2904"/>
          <ac:picMkLst>
            <pc:docMk/>
            <pc:sldMk cId="2604403127" sldId="350"/>
            <ac:picMk id="16" creationId="{0A4BD058-1274-13F2-A41A-7712DB35D9CB}"/>
          </ac:picMkLst>
        </pc:picChg>
        <pc:picChg chg="mod">
          <ac:chgData name="松山 ファミリー" userId="9fadbf8cd42e59b5" providerId="LiveId" clId="{B47E48CD-A72C-B34A-9374-EFFDCD6679EB}" dt="2022-12-12T07:34:16.902" v="2904"/>
          <ac:picMkLst>
            <pc:docMk/>
            <pc:sldMk cId="2604403127" sldId="350"/>
            <ac:picMk id="21" creationId="{26851F89-546A-CF5B-60D5-D50627A721F5}"/>
          </ac:picMkLst>
        </pc:picChg>
      </pc:sldChg>
      <pc:sldChg chg="add ord">
        <pc:chgData name="松山 ファミリー" userId="9fadbf8cd42e59b5" providerId="LiveId" clId="{B47E48CD-A72C-B34A-9374-EFFDCD6679EB}" dt="2022-12-12T07:48:33.976" v="2956" actId="20578"/>
        <pc:sldMkLst>
          <pc:docMk/>
          <pc:sldMk cId="971220950" sldId="351"/>
        </pc:sldMkLst>
      </pc:sldChg>
      <pc:sldChg chg="addSp delSp modSp add mod">
        <pc:chgData name="松山 ファミリー" userId="9fadbf8cd42e59b5" providerId="LiveId" clId="{B47E48CD-A72C-B34A-9374-EFFDCD6679EB}" dt="2022-12-13T17:30:57.251" v="4636" actId="1076"/>
        <pc:sldMkLst>
          <pc:docMk/>
          <pc:sldMk cId="4054222259" sldId="352"/>
        </pc:sldMkLst>
        <pc:spChg chg="mod">
          <ac:chgData name="松山 ファミリー" userId="9fadbf8cd42e59b5" providerId="LiveId" clId="{B47E48CD-A72C-B34A-9374-EFFDCD6679EB}" dt="2022-12-13T17:30:35.817" v="4628"/>
          <ac:spMkLst>
            <pc:docMk/>
            <pc:sldMk cId="4054222259" sldId="352"/>
            <ac:spMk id="5" creationId="{11C8C7B5-F0F5-CCEF-1A60-EC4432907FEC}"/>
          </ac:spMkLst>
        </pc:spChg>
        <pc:spChg chg="mod">
          <ac:chgData name="松山 ファミリー" userId="9fadbf8cd42e59b5" providerId="LiveId" clId="{B47E48CD-A72C-B34A-9374-EFFDCD6679EB}" dt="2022-12-13T17:30:35.817" v="4628"/>
          <ac:spMkLst>
            <pc:docMk/>
            <pc:sldMk cId="4054222259" sldId="352"/>
            <ac:spMk id="11" creationId="{9BEE295C-0BAF-BE22-D4B7-DBDF34F223B8}"/>
          </ac:spMkLst>
        </pc:spChg>
        <pc:grpChg chg="add mod">
          <ac:chgData name="松山 ファミリー" userId="9fadbf8cd42e59b5" providerId="LiveId" clId="{B47E48CD-A72C-B34A-9374-EFFDCD6679EB}" dt="2022-12-13T17:30:57.251" v="4636" actId="1076"/>
          <ac:grpSpMkLst>
            <pc:docMk/>
            <pc:sldMk cId="4054222259" sldId="352"/>
            <ac:grpSpMk id="4" creationId="{F2F514EC-9BCB-D241-6713-E1FE88DE2C75}"/>
          </ac:grpSpMkLst>
        </pc:grpChg>
        <pc:grpChg chg="add mod">
          <ac:chgData name="松山 ファミリー" userId="9fadbf8cd42e59b5" providerId="LiveId" clId="{B47E48CD-A72C-B34A-9374-EFFDCD6679EB}" dt="2022-12-13T17:30:54.716" v="4635" actId="1076"/>
          <ac:grpSpMkLst>
            <pc:docMk/>
            <pc:sldMk cId="4054222259" sldId="352"/>
            <ac:grpSpMk id="8" creationId="{5161984D-59A2-13E9-BAA5-BF6CCE45393D}"/>
          </ac:grpSpMkLst>
        </pc:grpChg>
        <pc:grpChg chg="mod">
          <ac:chgData name="松山 ファミリー" userId="9fadbf8cd42e59b5" providerId="LiveId" clId="{B47E48CD-A72C-B34A-9374-EFFDCD6679EB}" dt="2022-12-13T17:30:49.945" v="4633" actId="1076"/>
          <ac:grpSpMkLst>
            <pc:docMk/>
            <pc:sldMk cId="4054222259" sldId="352"/>
            <ac:grpSpMk id="16" creationId="{662623D5-9BF5-DA9E-BC7D-F5DF4E2CCDA5}"/>
          </ac:grpSpMkLst>
        </pc:grpChg>
        <pc:grpChg chg="mod">
          <ac:chgData name="松山 ファミリー" userId="9fadbf8cd42e59b5" providerId="LiveId" clId="{B47E48CD-A72C-B34A-9374-EFFDCD6679EB}" dt="2022-12-13T17:30:51.101" v="4634" actId="1076"/>
          <ac:grpSpMkLst>
            <pc:docMk/>
            <pc:sldMk cId="4054222259" sldId="352"/>
            <ac:grpSpMk id="23" creationId="{13E30CD4-BEA6-3A1F-49D2-11D92F8F1539}"/>
          </ac:grpSpMkLst>
        </pc:grpChg>
        <pc:grpChg chg="del">
          <ac:chgData name="松山 ファミリー" userId="9fadbf8cd42e59b5" providerId="LiveId" clId="{B47E48CD-A72C-B34A-9374-EFFDCD6679EB}" dt="2022-12-13T17:30:20.623" v="4623" actId="478"/>
          <ac:grpSpMkLst>
            <pc:docMk/>
            <pc:sldMk cId="4054222259" sldId="352"/>
            <ac:grpSpMk id="25" creationId="{5C252DA8-C1D7-2978-ECC7-5E966498235B}"/>
          </ac:grpSpMkLst>
        </pc:grpChg>
        <pc:grpChg chg="del">
          <ac:chgData name="松山 ファミリー" userId="9fadbf8cd42e59b5" providerId="LiveId" clId="{B47E48CD-A72C-B34A-9374-EFFDCD6679EB}" dt="2022-12-13T17:30:21.478" v="4624" actId="478"/>
          <ac:grpSpMkLst>
            <pc:docMk/>
            <pc:sldMk cId="4054222259" sldId="352"/>
            <ac:grpSpMk id="27" creationId="{5AD15E28-49CD-A837-F073-061D32BB720B}"/>
          </ac:grpSpMkLst>
        </pc:grpChg>
        <pc:picChg chg="mod">
          <ac:chgData name="松山 ファミリー" userId="9fadbf8cd42e59b5" providerId="LiveId" clId="{B47E48CD-A72C-B34A-9374-EFFDCD6679EB}" dt="2022-12-13T17:30:35.817" v="4628"/>
          <ac:picMkLst>
            <pc:docMk/>
            <pc:sldMk cId="4054222259" sldId="352"/>
            <ac:picMk id="6" creationId="{C94274A5-DF10-64B8-393D-C3ABA1CB5025}"/>
          </ac:picMkLst>
        </pc:picChg>
        <pc:picChg chg="mod">
          <ac:chgData name="松山 ファミリー" userId="9fadbf8cd42e59b5" providerId="LiveId" clId="{B47E48CD-A72C-B34A-9374-EFFDCD6679EB}" dt="2022-12-13T17:30:35.817" v="4628"/>
          <ac:picMkLst>
            <pc:docMk/>
            <pc:sldMk cId="4054222259" sldId="352"/>
            <ac:picMk id="9" creationId="{AD246C6B-515E-1F49-05A5-357E20CC3BEB}"/>
          </ac:picMkLst>
        </pc:picChg>
      </pc:sldChg>
      <pc:sldChg chg="delSp add del mod">
        <pc:chgData name="松山 ファミリー" userId="9fadbf8cd42e59b5" providerId="LiveId" clId="{B47E48CD-A72C-B34A-9374-EFFDCD6679EB}" dt="2022-12-13T17:31:04.566" v="4637" actId="2696"/>
        <pc:sldMkLst>
          <pc:docMk/>
          <pc:sldMk cId="180977625" sldId="353"/>
        </pc:sldMkLst>
        <pc:grpChg chg="del">
          <ac:chgData name="松山 ファミリー" userId="9fadbf8cd42e59b5" providerId="LiveId" clId="{B47E48CD-A72C-B34A-9374-EFFDCD6679EB}" dt="2022-12-13T17:30:31.644" v="4627" actId="478"/>
          <ac:grpSpMkLst>
            <pc:docMk/>
            <pc:sldMk cId="180977625" sldId="353"/>
            <ac:grpSpMk id="6" creationId="{AD36A6FF-3F34-DE47-D19F-1A37AF1DD53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ニッケル水酸化物ナノシート固定電極が</a:t>
            </a:r>
            <a:r>
              <a:rPr lang="ja-JP" altLang="ja-JP" sz="1800" kern="100">
                <a:effectLst/>
                <a:latin typeface="Times New Roman" panose="02020603050405020304" pitchFamily="18" charset="0"/>
                <a:ea typeface="ＭＳ 明朝" panose="02020609040205080304" pitchFamily="49" charset="-128"/>
                <a:cs typeface="Times New Roman" panose="02020603050405020304" pitchFamily="18" charset="0"/>
              </a:rPr>
              <a:t>グルコースに対して反応し電流を流すことは確認できた。</a:t>
            </a:r>
            <a:r>
              <a:rPr lang="en-US" altLang="ja-JP" sz="1800" kern="100" dirty="0">
                <a:effectLst/>
                <a:latin typeface="Times New Roman" panose="02020603050405020304" pitchFamily="18" charset="0"/>
                <a:ea typeface="ＭＳ 明朝" panose="02020609040205080304" pitchFamily="49" charset="-128"/>
                <a:cs typeface="Times New Roman" panose="02020603050405020304" pitchFamily="18" charset="0"/>
              </a:rPr>
              <a:t>220906CP_cell0.2g_1</a:t>
            </a:r>
            <a:r>
              <a:rPr lang="ja-JP" altLang="ja-JP" sz="1800" kern="100">
                <a:effectLst/>
                <a:latin typeface="Times New Roman" panose="02020603050405020304" pitchFamily="18" charset="0"/>
                <a:ea typeface="ＭＳ 明朝" panose="02020609040205080304" pitchFamily="49" charset="-128"/>
                <a:cs typeface="Times New Roman" panose="02020603050405020304" pitchFamily="18" charset="0"/>
              </a:rPr>
              <a:t>と</a:t>
            </a:r>
            <a:r>
              <a:rPr lang="en-US" altLang="ja-JP" sz="1800" kern="100" dirty="0">
                <a:effectLst/>
                <a:latin typeface="Times New Roman" panose="02020603050405020304" pitchFamily="18" charset="0"/>
                <a:ea typeface="ＭＳ 明朝" panose="02020609040205080304" pitchFamily="49" charset="-128"/>
                <a:cs typeface="Times New Roman" panose="02020603050405020304" pitchFamily="18" charset="0"/>
              </a:rPr>
              <a:t>220906CP_cell0.2g_4</a:t>
            </a:r>
            <a:r>
              <a:rPr lang="ja-JP" altLang="ja-JP" sz="1800" kern="100">
                <a:effectLst/>
                <a:latin typeface="Times New Roman" panose="02020603050405020304" pitchFamily="18" charset="0"/>
                <a:ea typeface="ＭＳ 明朝" panose="02020609040205080304" pitchFamily="49" charset="-128"/>
                <a:cs typeface="Times New Roman" panose="02020603050405020304" pitchFamily="18" charset="0"/>
              </a:rPr>
              <a:t>の電極では電流密度が</a:t>
            </a:r>
            <a:r>
              <a:rPr lang="en-US" altLang="ja-JP" sz="1800" kern="100" dirty="0">
                <a:effectLst/>
                <a:latin typeface="Times New Roman" panose="02020603050405020304" pitchFamily="18" charset="0"/>
                <a:ea typeface="ＭＳ 明朝" panose="02020609040205080304" pitchFamily="49" charset="-128"/>
                <a:cs typeface="Times New Roman" panose="02020603050405020304" pitchFamily="18" charset="0"/>
              </a:rPr>
              <a:t>10 mA cm</a:t>
            </a:r>
            <a:r>
              <a:rPr lang="en-US" altLang="ja-JP" sz="1800" kern="100" baseline="30000" dirty="0">
                <a:effectLst/>
                <a:latin typeface="Times New Roman" panose="02020603050405020304" pitchFamily="18" charset="0"/>
                <a:ea typeface="ＭＳ 明朝" panose="02020609040205080304" pitchFamily="49" charset="-128"/>
                <a:cs typeface="Times New Roman" panose="02020603050405020304" pitchFamily="18" charset="0"/>
              </a:rPr>
              <a:t>–2</a:t>
            </a:r>
            <a:r>
              <a:rPr lang="ja-JP" altLang="ja-JP" sz="1800" kern="100">
                <a:effectLst/>
                <a:latin typeface="Times New Roman" panose="02020603050405020304" pitchFamily="18" charset="0"/>
                <a:ea typeface="ＭＳ 明朝" panose="02020609040205080304" pitchFamily="49" charset="-128"/>
                <a:cs typeface="Times New Roman" panose="02020603050405020304" pitchFamily="18" charset="0"/>
              </a:rPr>
              <a:t>程度で飽和したが、</a:t>
            </a:r>
            <a:r>
              <a:rPr lang="en-US" altLang="ja-JP" sz="1800" kern="100" dirty="0">
                <a:effectLst/>
                <a:latin typeface="Times New Roman" panose="02020603050405020304" pitchFamily="18" charset="0"/>
                <a:ea typeface="ＭＳ 明朝" panose="02020609040205080304" pitchFamily="49" charset="-128"/>
                <a:cs typeface="Times New Roman" panose="02020603050405020304" pitchFamily="18" charset="0"/>
              </a:rPr>
              <a:t>220415CP_cell0.2g_1</a:t>
            </a:r>
            <a:r>
              <a:rPr lang="ja-JP" altLang="ja-JP" sz="1800" kern="100">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kern="100" dirty="0">
                <a:effectLst/>
                <a:latin typeface="Times New Roman" panose="02020603050405020304" pitchFamily="18" charset="0"/>
                <a:ea typeface="ＭＳ 明朝" panose="02020609040205080304" pitchFamily="49" charset="-128"/>
                <a:cs typeface="Times New Roman" panose="02020603050405020304" pitchFamily="18" charset="0"/>
              </a:rPr>
              <a:t>220906CP_cell0.2g_3</a:t>
            </a:r>
            <a:r>
              <a:rPr lang="ja-JP" altLang="ja-JP" sz="1800" kern="100">
                <a:effectLst/>
                <a:latin typeface="Times New Roman" panose="02020603050405020304" pitchFamily="18" charset="0"/>
                <a:ea typeface="ＭＳ 明朝" panose="02020609040205080304" pitchFamily="49" charset="-128"/>
                <a:cs typeface="Times New Roman" panose="02020603050405020304" pitchFamily="18" charset="0"/>
              </a:rPr>
              <a:t>の電極では電極は</a:t>
            </a:r>
            <a:r>
              <a:rPr lang="en-US" altLang="ja-JP" sz="1800" kern="100" dirty="0">
                <a:effectLst/>
                <a:latin typeface="Times New Roman" panose="02020603050405020304" pitchFamily="18" charset="0"/>
                <a:ea typeface="ＭＳ 明朝" panose="02020609040205080304" pitchFamily="49" charset="-128"/>
                <a:cs typeface="Times New Roman" panose="02020603050405020304" pitchFamily="18" charset="0"/>
              </a:rPr>
              <a:t>0.5 mA cm</a:t>
            </a:r>
            <a:r>
              <a:rPr lang="en-US" altLang="ja-JP" sz="1800" kern="100" baseline="30000" dirty="0">
                <a:effectLst/>
                <a:latin typeface="Times New Roman" panose="02020603050405020304" pitchFamily="18" charset="0"/>
                <a:ea typeface="ＭＳ 明朝" panose="02020609040205080304" pitchFamily="49" charset="-128"/>
                <a:cs typeface="Times New Roman" panose="02020603050405020304" pitchFamily="18" charset="0"/>
              </a:rPr>
              <a:t>–2</a:t>
            </a:r>
            <a:r>
              <a:rPr lang="ja-JP" altLang="ja-JP" sz="1800" kern="100">
                <a:effectLst/>
                <a:latin typeface="Times New Roman" panose="02020603050405020304" pitchFamily="18" charset="0"/>
                <a:ea typeface="ＭＳ 明朝" panose="02020609040205080304" pitchFamily="49" charset="-128"/>
                <a:cs typeface="Times New Roman" panose="02020603050405020304" pitchFamily="18" charset="0"/>
              </a:rPr>
              <a:t>程度を示すなど、再現性に乏しかった。原因の</a:t>
            </a:r>
            <a:r>
              <a:rPr lang="en-US" altLang="ja-JP" sz="1800" kern="100" dirty="0">
                <a:effectLst/>
                <a:latin typeface="Times New Roman" panose="02020603050405020304" pitchFamily="18" charset="0"/>
                <a:ea typeface="ＭＳ 明朝" panose="02020609040205080304" pitchFamily="49" charset="-128"/>
                <a:cs typeface="Times New Roman" panose="02020603050405020304" pitchFamily="18" charset="0"/>
              </a:rPr>
              <a:t>1</a:t>
            </a:r>
            <a:r>
              <a:rPr lang="ja-JP" altLang="ja-JP" sz="1800" kern="100">
                <a:effectLst/>
                <a:latin typeface="Times New Roman" panose="02020603050405020304" pitchFamily="18" charset="0"/>
                <a:ea typeface="ＭＳ 明朝" panose="02020609040205080304" pitchFamily="49" charset="-128"/>
                <a:cs typeface="Times New Roman" panose="02020603050405020304" pitchFamily="18" charset="0"/>
              </a:rPr>
              <a:t>つに、セルロースナノファイバーに含まれる水分が、電極作製後に蒸発し空気の隙間ができることにより、グルコースとの接地表面積が電極ごとに変化することが考えられる。また、セルロースナノファイバーの絶縁体</a:t>
            </a:r>
            <a:r>
              <a:rPr lang="en-US" altLang="ja-JP" sz="1800" kern="100" baseline="30000" dirty="0">
                <a:effectLst/>
                <a:latin typeface="Times New Roman" panose="02020603050405020304" pitchFamily="18" charset="0"/>
                <a:ea typeface="ＭＳ 明朝" panose="02020609040205080304" pitchFamily="49" charset="-128"/>
                <a:cs typeface="Times New Roman" panose="02020603050405020304" pitchFamily="18" charset="0"/>
              </a:rPr>
              <a:t>[9]</a:t>
            </a:r>
            <a:r>
              <a:rPr lang="ja-JP" altLang="ja-JP" sz="1800" kern="100">
                <a:effectLst/>
                <a:latin typeface="Times New Roman" panose="02020603050405020304" pitchFamily="18" charset="0"/>
                <a:ea typeface="ＭＳ 明朝" panose="02020609040205080304" pitchFamily="49" charset="-128"/>
                <a:cs typeface="Times New Roman" panose="02020603050405020304" pitchFamily="18" charset="0"/>
              </a:rPr>
              <a:t>による効果が電流密度の低下に関係していると考えている。</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dirty="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dirty="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dirty="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グルコースに対して反応し電流を流すことは確認できた。</a:t>
            </a:r>
            <a:r>
              <a:rPr lang="en-US" altLang="ja-JP" sz="1800" dirty="0">
                <a:solidFill>
                  <a:srgbClr val="000000"/>
                </a:solidFill>
                <a:effectLst/>
                <a:latin typeface="Times New Roman" panose="02020603050405020304" pitchFamily="18" charset="0"/>
                <a:ea typeface="ＭＳ 明朝" panose="02020609040205080304" pitchFamily="49" charset="-128"/>
              </a:rPr>
              <a:t>220906CP_naf5μL_3</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では、グルコースが</a:t>
            </a:r>
            <a:r>
              <a:rPr lang="en-US" altLang="ja-JP" sz="1800" dirty="0">
                <a:solidFill>
                  <a:srgbClr val="000000"/>
                </a:solidFill>
                <a:effectLst/>
                <a:latin typeface="Times New Roman" panose="02020603050405020304" pitchFamily="18" charset="0"/>
                <a:ea typeface="ＭＳ 明朝" panose="02020609040205080304" pitchFamily="49" charset="-128"/>
              </a:rPr>
              <a:t>0~0.349 mM</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ナフィオン溶液を用いた電極はセルロースナノファイバーを用いた電極より濃度に対する電流増加量</a:t>
            </a:r>
            <a:r>
              <a:rPr lang="en-US" altLang="ja-JP" sz="1800" dirty="0">
                <a:effectLst/>
                <a:latin typeface="Times New Roman" panose="02020603050405020304" pitchFamily="18" charset="0"/>
                <a:ea typeface="ＭＳ 明朝" panose="02020609040205080304" pitchFamily="49" charset="-128"/>
              </a:rPr>
              <a:t>(</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感度</a:t>
            </a:r>
            <a:r>
              <a:rPr lang="en-US" altLang="ja-JP" sz="1800" dirty="0">
                <a:effectLst/>
                <a:latin typeface="Times New Roman" panose="02020603050405020304" pitchFamily="18" charset="0"/>
                <a:ea typeface="ＭＳ 明朝" panose="02020609040205080304" pitchFamily="49" charset="-128"/>
              </a:rPr>
              <a:t>)</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が大きく、電流密度が低い電極は無かった。結果として、ナフィオンは再現性が乏しいとは言えない電極であった。</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2483470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13</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セルロースナノファイバーをバインダーに用いた電極の中で、線形範囲と感度がもっとも良好であった</a:t>
            </a:r>
            <a:r>
              <a:rPr lang="en-US" altLang="ja-JP" sz="1800" dirty="0">
                <a:solidFill>
                  <a:srgbClr val="000000"/>
                </a:solidFill>
                <a:effectLst/>
                <a:latin typeface="Times New Roman" panose="02020603050405020304" pitchFamily="18" charset="0"/>
                <a:ea typeface="ＭＳ 明朝" panose="02020609040205080304" pitchFamily="49" charset="-128"/>
              </a:rPr>
              <a:t>220906CP_cell0.2g_4</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電極とナフィオンをバインダーに用いた電極の中で、感度が最も良好であった</a:t>
            </a:r>
            <a:r>
              <a:rPr lang="en-US" altLang="ja-JP" sz="1800" dirty="0">
                <a:solidFill>
                  <a:srgbClr val="000000"/>
                </a:solidFill>
                <a:effectLst/>
                <a:latin typeface="Times New Roman" panose="02020603050405020304" pitchFamily="18" charset="0"/>
                <a:ea typeface="ＭＳ 明朝" panose="02020609040205080304" pitchFamily="49" charset="-128"/>
              </a:rPr>
              <a:t>220906CP_naf10μL_1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電極を比較した。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線形範囲と感度と共にナフィオンの方がセルロースナノファイバーより良好であった。図</a:t>
            </a:r>
            <a:r>
              <a:rPr lang="en-US" altLang="ja-JP" sz="1800" dirty="0">
                <a:effectLst/>
                <a:latin typeface="Times New Roman" panose="02020603050405020304" pitchFamily="18" charset="0"/>
                <a:ea typeface="ＭＳ 明朝" panose="02020609040205080304" pitchFamily="49" charset="-128"/>
              </a:rPr>
              <a:t>4.5.7.</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14</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15</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16</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2</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b="0"/>
              <a:t>これらの条件で反応させ、それぞれの</a:t>
            </a:r>
            <a:r>
              <a:rPr kumimoji="1" lang="ja-JP" altLang="en-US" sz="1800" b="1"/>
              <a:t>層状塩基性酢酸塩</a:t>
            </a:r>
            <a:r>
              <a:rPr kumimoji="1" lang="ja-JP" altLang="en-US" sz="1800" b="0"/>
              <a:t>を合成します。</a:t>
            </a:r>
            <a:endParaRPr kumimoji="1" lang="en-US" altLang="ja-JP" sz="1800" b="0" dirty="0"/>
          </a:p>
          <a:p>
            <a:pPr algn="just"/>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345701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dirty="0"/>
              <a:t>これが、ドデシルベンゼンスルホン酸ナトリウムで、このドデシルベンゼンスルホン酸基を以降</a:t>
            </a:r>
            <a:r>
              <a:rPr kumimoji="1" lang="en-US" altLang="ja-JP" sz="1050" b="0" dirty="0"/>
              <a:t>DBS</a:t>
            </a:r>
            <a:r>
              <a:rPr kumimoji="1" lang="ja-JP" altLang="en-US" sz="1050" b="0" dirty="0"/>
              <a:t>と略します。</a:t>
            </a:r>
            <a:endParaRPr kumimoji="1" lang="en-US" altLang="ja-JP" sz="105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1847607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323845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キャスト電極では</a:t>
            </a:r>
            <a:r>
              <a:rPr lang="en-US" altLang="ja-JP" sz="1800" dirty="0">
                <a:solidFill>
                  <a:srgbClr val="000000"/>
                </a:solidFill>
                <a:effectLst/>
                <a:latin typeface="Times New Roman" panose="02020603050405020304" pitchFamily="18" charset="0"/>
                <a:ea typeface="ＭＳ 明朝" panose="02020609040205080304" pitchFamily="49" charset="-128"/>
              </a:rPr>
              <a:t>220415E_CP_1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のカーボンペースト電極と比べて大きく酸化還元ピークがあわられた。これは、ニッケルはグルコースを酸化しうること、カーボンペースト電極作成時の流動パラフィンが反応を阻害している可能性があることを示している。</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DE474A-BF7B-CB49-828B-D5F9ED0BA7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E3F676-A0BC-284A-8102-14D76256C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A5A1B0-AC16-624A-9AF7-9FD853E9DB88}"/>
              </a:ext>
            </a:extLst>
          </p:cNvPr>
          <p:cNvSpPr>
            <a:spLocks noGrp="1"/>
          </p:cNvSpPr>
          <p:nvPr>
            <p:ph type="dt" sz="half" idx="10"/>
          </p:nvPr>
        </p:nvSpPr>
        <p:spPr/>
        <p:txBody>
          <a:bodyPr/>
          <a:lstStyle/>
          <a:p>
            <a:fld id="{A11D51E9-B137-174D-A0AF-E756F784B769}"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962E5988-E2B7-C745-B109-B2F28E4F7C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65DF8-94A0-1747-A64E-FB3F99FFE76D}"/>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36131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2AC6EC-8AB5-C14B-84C4-4D3B822FC6F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A041EE7-8676-1443-98F5-A676DBEA5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65B47-DB1B-3B4A-9371-BA5A2BCAB86F}"/>
              </a:ext>
            </a:extLst>
          </p:cNvPr>
          <p:cNvSpPr>
            <a:spLocks noGrp="1"/>
          </p:cNvSpPr>
          <p:nvPr>
            <p:ph type="dt" sz="half" idx="10"/>
          </p:nvPr>
        </p:nvSpPr>
        <p:spPr/>
        <p:txBody>
          <a:bodyPr/>
          <a:lstStyle/>
          <a:p>
            <a:fld id="{70F7427E-7D2E-9346-8343-AC9FA06B68C6}"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60308A59-27F4-0C48-B20B-C26ECA754E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F9E843-0F46-F146-AE52-E55978BC0A24}"/>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14478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66B4AB6-A9D1-4446-B8D6-C73CE5FDED2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5B7227-AA8B-3C44-A86A-FD8B6EDCEAF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D78D7F-344D-784D-9ED9-5CDC093081C3}"/>
              </a:ext>
            </a:extLst>
          </p:cNvPr>
          <p:cNvSpPr>
            <a:spLocks noGrp="1"/>
          </p:cNvSpPr>
          <p:nvPr>
            <p:ph type="dt" sz="half" idx="10"/>
          </p:nvPr>
        </p:nvSpPr>
        <p:spPr/>
        <p:txBody>
          <a:bodyPr/>
          <a:lstStyle/>
          <a:p>
            <a:fld id="{C2C84F26-3E44-9A4E-909D-09D472272EC3}"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6A238404-EE03-AF49-8704-EC5638DE84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15ACEB-2C33-0642-A8A8-C68676801DE2}"/>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0943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5D89A-F0B9-4B4D-AA71-EB0FAFAF1167}"/>
              </a:ext>
            </a:extLst>
          </p:cNvPr>
          <p:cNvSpPr>
            <a:spLocks noGrp="1"/>
          </p:cNvSpPr>
          <p:nvPr>
            <p:ph type="title"/>
          </p:nvPr>
        </p:nvSpPr>
        <p:spPr>
          <a:xfrm>
            <a:off x="361950" y="322263"/>
            <a:ext cx="3657600" cy="644525"/>
          </a:xfrm>
        </p:spPr>
        <p:txBody>
          <a:bodyPr>
            <a:normAutofit/>
          </a:bodyPr>
          <a:lstStyle>
            <a:lvl1pPr>
              <a:defRPr sz="3600" b="1"/>
            </a:lvl1pPr>
          </a:lstStyle>
          <a:p>
            <a:r>
              <a:rPr kumimoji="1" lang="ja-JP" altLang="en-US"/>
              <a:t>マスター</a:t>
            </a:r>
          </a:p>
        </p:txBody>
      </p:sp>
      <p:sp>
        <p:nvSpPr>
          <p:cNvPr id="3" name="コンテンツ プレースホルダー 2">
            <a:extLst>
              <a:ext uri="{FF2B5EF4-FFF2-40B4-BE49-F238E27FC236}">
                <a16:creationId xmlns:a16="http://schemas.microsoft.com/office/drawing/2014/main" id="{B1032E25-5C19-6547-AD23-3B303BBC1A93}"/>
              </a:ext>
            </a:extLst>
          </p:cNvPr>
          <p:cNvSpPr>
            <a:spLocks noGrp="1"/>
          </p:cNvSpPr>
          <p:nvPr>
            <p:ph idx="1"/>
          </p:nvPr>
        </p:nvSpPr>
        <p:spPr>
          <a:xfrm>
            <a:off x="838200" y="1143000"/>
            <a:ext cx="10515600" cy="503396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9A6BF4-B6D0-4D45-821A-DAF02AC7604E}"/>
              </a:ext>
            </a:extLst>
          </p:cNvPr>
          <p:cNvSpPr>
            <a:spLocks noGrp="1"/>
          </p:cNvSpPr>
          <p:nvPr>
            <p:ph type="dt" sz="half" idx="10"/>
          </p:nvPr>
        </p:nvSpPr>
        <p:spPr/>
        <p:txBody>
          <a:bodyPr/>
          <a:lstStyle/>
          <a:p>
            <a:fld id="{2F145F32-114B-C948-9512-E99957BABB99}"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30B75DCF-E379-3F42-9A5F-33E65E5C52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8CA2EB-E09E-8B4E-AFEB-3C3A4DAD0145}"/>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64962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DF2EBE-E1B3-BC41-AC23-2B0A1AD513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5753E5-767A-A047-90BB-874EC65F4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3C1C0E8-D076-F047-8869-A68538C5627A}"/>
              </a:ext>
            </a:extLst>
          </p:cNvPr>
          <p:cNvSpPr>
            <a:spLocks noGrp="1"/>
          </p:cNvSpPr>
          <p:nvPr>
            <p:ph type="dt" sz="half" idx="10"/>
          </p:nvPr>
        </p:nvSpPr>
        <p:spPr/>
        <p:txBody>
          <a:bodyPr/>
          <a:lstStyle/>
          <a:p>
            <a:fld id="{3BA07474-75FC-2E40-83E7-3BB1AA4AB08F}"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025FA0EA-525D-8640-874E-0C6BB0B2EF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F53C7B-7947-CC4A-BF52-EAD2862D7D04}"/>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3593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84D0F-BC60-C04D-BEF5-C68AE8A57E0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6700D6-36BC-FC40-BB59-EF323359BE3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3E5E96-9FE2-2F45-844D-A63F372B11B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FD835D-9997-5247-822F-B647E6EC3A71}"/>
              </a:ext>
            </a:extLst>
          </p:cNvPr>
          <p:cNvSpPr>
            <a:spLocks noGrp="1"/>
          </p:cNvSpPr>
          <p:nvPr>
            <p:ph type="dt" sz="half" idx="10"/>
          </p:nvPr>
        </p:nvSpPr>
        <p:spPr/>
        <p:txBody>
          <a:bodyPr/>
          <a:lstStyle/>
          <a:p>
            <a:fld id="{E4215ACD-28AB-C445-8A5D-FCFB174FEBC5}" type="datetime1">
              <a:rPr kumimoji="1" lang="ja-JP" altLang="en-US" smtClean="0"/>
              <a:t>2023/2/15</a:t>
            </a:fld>
            <a:endParaRPr kumimoji="1" lang="ja-JP" altLang="en-US"/>
          </a:p>
        </p:txBody>
      </p:sp>
      <p:sp>
        <p:nvSpPr>
          <p:cNvPr id="6" name="フッター プレースホルダー 5">
            <a:extLst>
              <a:ext uri="{FF2B5EF4-FFF2-40B4-BE49-F238E27FC236}">
                <a16:creationId xmlns:a16="http://schemas.microsoft.com/office/drawing/2014/main" id="{28260C33-101D-E644-A953-F0691816AE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BBC1D8-E9EA-C747-8B93-C8059E2DEF70}"/>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4465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0BD8E0-025C-8E4B-A948-68F6B41CC34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40E4CA-CC9F-024C-B5F6-A6507C766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CE9D87F-A9B5-1B43-A99A-E4DB39A168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CB4913-76C9-E444-84BE-9D32CE710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A55D94-50A1-B048-A020-CE418A9FD6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6E9095-F8CE-4C43-9DC4-626420D32E9E}"/>
              </a:ext>
            </a:extLst>
          </p:cNvPr>
          <p:cNvSpPr>
            <a:spLocks noGrp="1"/>
          </p:cNvSpPr>
          <p:nvPr>
            <p:ph type="dt" sz="half" idx="10"/>
          </p:nvPr>
        </p:nvSpPr>
        <p:spPr/>
        <p:txBody>
          <a:bodyPr/>
          <a:lstStyle/>
          <a:p>
            <a:fld id="{CFF64314-6BEB-C445-8B31-23E74EA5A9F6}" type="datetime1">
              <a:rPr kumimoji="1" lang="ja-JP" altLang="en-US" smtClean="0"/>
              <a:t>2023/2/15</a:t>
            </a:fld>
            <a:endParaRPr kumimoji="1" lang="ja-JP" altLang="en-US"/>
          </a:p>
        </p:txBody>
      </p:sp>
      <p:sp>
        <p:nvSpPr>
          <p:cNvPr id="8" name="フッター プレースホルダー 7">
            <a:extLst>
              <a:ext uri="{FF2B5EF4-FFF2-40B4-BE49-F238E27FC236}">
                <a16:creationId xmlns:a16="http://schemas.microsoft.com/office/drawing/2014/main" id="{BBDEC662-421E-9340-8E01-57D75CEC6B8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03F5B8E-A37A-9B4F-B1AE-366DBEB819D6}"/>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18962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78DB-EA10-0E42-9C29-8C2AB754A5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9FCCA1-25ED-8241-BB1B-D8A6238E1979}"/>
              </a:ext>
            </a:extLst>
          </p:cNvPr>
          <p:cNvSpPr>
            <a:spLocks noGrp="1"/>
          </p:cNvSpPr>
          <p:nvPr>
            <p:ph type="dt" sz="half" idx="10"/>
          </p:nvPr>
        </p:nvSpPr>
        <p:spPr/>
        <p:txBody>
          <a:bodyPr/>
          <a:lstStyle/>
          <a:p>
            <a:fld id="{057B305C-088B-F341-84EA-EA9EA48DEE3B}" type="datetime1">
              <a:rPr kumimoji="1" lang="ja-JP" altLang="en-US" smtClean="0"/>
              <a:t>2023/2/15</a:t>
            </a:fld>
            <a:endParaRPr kumimoji="1" lang="ja-JP" altLang="en-US"/>
          </a:p>
        </p:txBody>
      </p:sp>
      <p:sp>
        <p:nvSpPr>
          <p:cNvPr id="4" name="フッター プレースホルダー 3">
            <a:extLst>
              <a:ext uri="{FF2B5EF4-FFF2-40B4-BE49-F238E27FC236}">
                <a16:creationId xmlns:a16="http://schemas.microsoft.com/office/drawing/2014/main" id="{6EDC7582-009B-4543-844D-F83A7FB1B0A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3630CA-F750-BF43-A820-5076E716C40D}"/>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1820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EED63D3-F6AA-FD41-ACD5-0C4C8AC09671}"/>
              </a:ext>
            </a:extLst>
          </p:cNvPr>
          <p:cNvSpPr>
            <a:spLocks noGrp="1"/>
          </p:cNvSpPr>
          <p:nvPr>
            <p:ph type="dt" sz="half" idx="10"/>
          </p:nvPr>
        </p:nvSpPr>
        <p:spPr/>
        <p:txBody>
          <a:bodyPr/>
          <a:lstStyle/>
          <a:p>
            <a:fld id="{BE1006E3-8C53-9D41-85CD-C7158D669EC6}" type="datetime1">
              <a:rPr kumimoji="1" lang="ja-JP" altLang="en-US" smtClean="0"/>
              <a:t>2023/2/15</a:t>
            </a:fld>
            <a:endParaRPr kumimoji="1" lang="ja-JP" altLang="en-US"/>
          </a:p>
        </p:txBody>
      </p:sp>
      <p:sp>
        <p:nvSpPr>
          <p:cNvPr id="3" name="フッター プレースホルダー 2">
            <a:extLst>
              <a:ext uri="{FF2B5EF4-FFF2-40B4-BE49-F238E27FC236}">
                <a16:creationId xmlns:a16="http://schemas.microsoft.com/office/drawing/2014/main" id="{FDED267F-E73B-0647-A9EF-151ABD0A0A8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EA96B3-FA89-C842-AD1E-5251C5A08E0F}"/>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71981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697CF5-B41A-3B47-96DE-F9DE06FC06D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8885A3-A22F-F34B-BC01-08E279D1D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9FC038-2A7F-3A42-AFB8-2B7FEE39A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F66693-0346-4647-A3E7-36B009848F11}"/>
              </a:ext>
            </a:extLst>
          </p:cNvPr>
          <p:cNvSpPr>
            <a:spLocks noGrp="1"/>
          </p:cNvSpPr>
          <p:nvPr>
            <p:ph type="dt" sz="half" idx="10"/>
          </p:nvPr>
        </p:nvSpPr>
        <p:spPr/>
        <p:txBody>
          <a:bodyPr/>
          <a:lstStyle/>
          <a:p>
            <a:fld id="{3508EFED-559E-AE43-B147-3C913BE7BD3D}" type="datetime1">
              <a:rPr kumimoji="1" lang="ja-JP" altLang="en-US" smtClean="0"/>
              <a:t>2023/2/15</a:t>
            </a:fld>
            <a:endParaRPr kumimoji="1" lang="ja-JP" altLang="en-US"/>
          </a:p>
        </p:txBody>
      </p:sp>
      <p:sp>
        <p:nvSpPr>
          <p:cNvPr id="6" name="フッター プレースホルダー 5">
            <a:extLst>
              <a:ext uri="{FF2B5EF4-FFF2-40B4-BE49-F238E27FC236}">
                <a16:creationId xmlns:a16="http://schemas.microsoft.com/office/drawing/2014/main" id="{DA15B7B8-D5AE-2C42-AF04-45E8395065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E0C848-5ECA-E642-8DFC-C43DB376E390}"/>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5020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F2E61-C66B-0C48-81D4-0142E88F2B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E3308E5-E4C2-E54C-ACC9-5D0F32A72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DA99273-F5A7-6443-BE76-23706303B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3D8DFB-5D3D-5F49-9F3F-22D4F20994B3}"/>
              </a:ext>
            </a:extLst>
          </p:cNvPr>
          <p:cNvSpPr>
            <a:spLocks noGrp="1"/>
          </p:cNvSpPr>
          <p:nvPr>
            <p:ph type="dt" sz="half" idx="10"/>
          </p:nvPr>
        </p:nvSpPr>
        <p:spPr/>
        <p:txBody>
          <a:bodyPr/>
          <a:lstStyle/>
          <a:p>
            <a:fld id="{EE7E53E1-3F3F-FE4C-B9D1-9723F3FB56EF}" type="datetime1">
              <a:rPr kumimoji="1" lang="ja-JP" altLang="en-US" smtClean="0"/>
              <a:t>2023/2/15</a:t>
            </a:fld>
            <a:endParaRPr kumimoji="1" lang="ja-JP" altLang="en-US"/>
          </a:p>
        </p:txBody>
      </p:sp>
      <p:sp>
        <p:nvSpPr>
          <p:cNvPr id="6" name="フッター プレースホルダー 5">
            <a:extLst>
              <a:ext uri="{FF2B5EF4-FFF2-40B4-BE49-F238E27FC236}">
                <a16:creationId xmlns:a16="http://schemas.microsoft.com/office/drawing/2014/main" id="{996FF497-CF5B-7D4E-98A4-CB39ADBFC0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1A2EED-1B56-D440-9ED1-741501219ACA}"/>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73761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C33EF91-CA75-614E-B6B1-5A1A05A0C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2F972F-E024-3344-8DEE-A25CB4806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AF8796-6A05-7646-B9E5-1AAF4DAAA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299F5F9D-F11F-0A49-BB73-EBECCA19F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8F4D133-FFCA-6D46-B582-8EB51E005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991387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emf"/><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oleObject" Target="../embeddings/oleObject1.bin"/><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1524000" y="1041400"/>
            <a:ext cx="9144000" cy="2387600"/>
          </a:xfrm>
        </p:spPr>
        <p:txBody>
          <a:bodyPr anchor="ctr">
            <a:normAutofit/>
          </a:bodyPr>
          <a:lstStyle/>
          <a:p>
            <a:r>
              <a:rPr lang="ja-JP" altLang="ja-JP" sz="4000" kern="100">
                <a:effectLst/>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4000" kern="100" dirty="0">
                <a:effectLst/>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4000" kern="100">
                <a:effectLst/>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4000">
                <a:effectLst/>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4000">
                <a:effectLst/>
                <a:latin typeface="HGSSoeiKakugothicUB" panose="020B0900000000000000" pitchFamily="34" charset="-128"/>
                <a:ea typeface="HGSSoeiKakugothicUB" panose="020B0900000000000000" pitchFamily="34" charset="-128"/>
              </a:rPr>
              <a:t> </a:t>
            </a:r>
            <a:endParaRPr lang="ja-JP" altLang="en-US" sz="4000">
              <a:latin typeface="HGSSoeiKakugothicUB" panose="020B0900000000000000" pitchFamily="34" charset="-128"/>
              <a:ea typeface="HGSSoeiKakugothicUB" panose="020B0900000000000000" pitchFamily="34" charset="-128"/>
            </a:endParaRPr>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993066" y="3722067"/>
            <a:ext cx="7879080" cy="2062103"/>
          </a:xfrm>
          <a:prstGeom prst="rect">
            <a:avLst/>
          </a:prstGeom>
          <a:noFill/>
        </p:spPr>
        <p:txBody>
          <a:bodyPr wrap="none" rtlCol="0">
            <a:spAutoFit/>
          </a:bodyPr>
          <a:lstStyle/>
          <a:p>
            <a:pPr algn="ctr"/>
            <a:r>
              <a:rPr kumimoji="1" lang="ja-JP" altLang="en-US" sz="2400">
                <a:latin typeface="MS Gothic" panose="020B0609070205080204" pitchFamily="49" charset="-128"/>
                <a:ea typeface="MS Gothic" panose="020B0609070205080204" pitchFamily="49" charset="-128"/>
              </a:rPr>
              <a:t>令和</a:t>
            </a:r>
            <a:r>
              <a:rPr kumimoji="1" lang="en-US" altLang="ja-JP" sz="2400" dirty="0">
                <a:latin typeface="MS Gothic" panose="020B0609070205080204" pitchFamily="49" charset="-128"/>
                <a:ea typeface="MS Gothic" panose="020B0609070205080204" pitchFamily="49" charset="-128"/>
              </a:rPr>
              <a:t>4</a:t>
            </a:r>
            <a:r>
              <a:rPr kumimoji="1" lang="ja-JP" altLang="en-US" sz="2400">
                <a:latin typeface="MS Gothic" panose="020B0609070205080204" pitchFamily="49" charset="-128"/>
                <a:ea typeface="MS Gothic" panose="020B0609070205080204" pitchFamily="49" charset="-128"/>
              </a:rPr>
              <a:t>年度</a:t>
            </a:r>
            <a:endParaRPr kumimoji="1" lang="en-US" altLang="ja-JP" sz="2400" dirty="0">
              <a:latin typeface="MS Gothic" panose="020B0609070205080204" pitchFamily="49" charset="-128"/>
              <a:ea typeface="MS Gothic" panose="020B0609070205080204" pitchFamily="49" charset="-128"/>
            </a:endParaRPr>
          </a:p>
          <a:p>
            <a:pPr algn="ctr"/>
            <a:r>
              <a:rPr lang="ja-JP" altLang="en-US" sz="2400">
                <a:latin typeface="MS Gothic" panose="020B0609070205080204" pitchFamily="49" charset="-128"/>
                <a:ea typeface="MS Gothic" panose="020B0609070205080204" pitchFamily="49" charset="-128"/>
              </a:rPr>
              <a:t>徳島大学理工学部</a:t>
            </a:r>
            <a:endParaRPr lang="en-US" altLang="ja-JP" sz="2400" dirty="0">
              <a:latin typeface="MS Gothic" panose="020B0609070205080204" pitchFamily="49" charset="-128"/>
              <a:ea typeface="MS Gothic" panose="020B0609070205080204" pitchFamily="49" charset="-128"/>
            </a:endParaRPr>
          </a:p>
          <a:p>
            <a:pPr algn="ctr"/>
            <a:r>
              <a:rPr kumimoji="1" lang="ja-JP" altLang="en-US" sz="2400">
                <a:latin typeface="MS Gothic" panose="020B0609070205080204" pitchFamily="49" charset="-128"/>
                <a:ea typeface="MS Gothic" panose="020B0609070205080204" pitchFamily="49" charset="-128"/>
              </a:rPr>
              <a:t>理工学科　応用化学システムコース　物質機能化学講座</a:t>
            </a:r>
            <a:endParaRPr kumimoji="1" lang="en-US" altLang="ja-JP" sz="2400" dirty="0">
              <a:latin typeface="MS Gothic" panose="020B0609070205080204" pitchFamily="49" charset="-128"/>
              <a:ea typeface="MS Gothic" panose="020B0609070205080204" pitchFamily="49" charset="-128"/>
            </a:endParaRPr>
          </a:p>
          <a:p>
            <a:pPr algn="ctr"/>
            <a:endParaRPr lang="en-US" altLang="ja-JP" sz="2400" dirty="0">
              <a:latin typeface="MS Gothic" panose="020B0609070205080204" pitchFamily="49" charset="-128"/>
              <a:ea typeface="MS Gothic" panose="020B0609070205080204" pitchFamily="49" charset="-128"/>
            </a:endParaRPr>
          </a:p>
          <a:p>
            <a:pPr algn="ctr"/>
            <a:r>
              <a:rPr kumimoji="1" lang="ja-JP" altLang="en-US" sz="32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479474" y="394390"/>
            <a:ext cx="1465466" cy="707886"/>
          </a:xfrm>
          <a:prstGeom prst="rect">
            <a:avLst/>
          </a:prstGeom>
          <a:noFill/>
        </p:spPr>
        <p:txBody>
          <a:bodyPr wrap="none" rtlCol="0">
            <a:spAutoFit/>
          </a:bodyPr>
          <a:lstStyle/>
          <a:p>
            <a:r>
              <a:rPr kumimoji="1" lang="en-US" altLang="ja-JP" sz="4000" dirty="0">
                <a:latin typeface="HGSSoeiKakugothicUB" panose="020B0900000000000000" pitchFamily="34" charset="-128"/>
                <a:ea typeface="HGSSoeiKakugothicUB" panose="020B0900000000000000" pitchFamily="34" charset="-128"/>
              </a:rPr>
              <a:t>B-22</a:t>
            </a:r>
            <a:endParaRPr kumimoji="1" lang="ja-JP" altLang="en-US" sz="4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pic>
        <p:nvPicPr>
          <p:cNvPr id="4" name="図 3" descr="グラフ, 散布図&#10;&#10;自動的に生成された説明">
            <a:extLst>
              <a:ext uri="{FF2B5EF4-FFF2-40B4-BE49-F238E27FC236}">
                <a16:creationId xmlns:a16="http://schemas.microsoft.com/office/drawing/2014/main" id="{E1FE1F6D-0CC3-9CE6-FB84-E1529ED1C70E}"/>
              </a:ext>
            </a:extLst>
          </p:cNvPr>
          <p:cNvPicPr>
            <a:picLocks noChangeAspect="1"/>
          </p:cNvPicPr>
          <p:nvPr/>
        </p:nvPicPr>
        <p:blipFill>
          <a:blip r:embed="rId3"/>
          <a:stretch>
            <a:fillRect/>
          </a:stretch>
        </p:blipFill>
        <p:spPr>
          <a:xfrm>
            <a:off x="132815" y="1340882"/>
            <a:ext cx="6072806" cy="4392805"/>
          </a:xfrm>
          <a:prstGeom prst="rect">
            <a:avLst/>
          </a:prstGeom>
        </p:spPr>
      </p:pic>
      <p:graphicFrame>
        <p:nvGraphicFramePr>
          <p:cNvPr id="5" name="表 4">
            <a:extLst>
              <a:ext uri="{FF2B5EF4-FFF2-40B4-BE49-F238E27FC236}">
                <a16:creationId xmlns:a16="http://schemas.microsoft.com/office/drawing/2014/main" id="{9AFF6A82-F8C6-5598-5BFA-55137A466008}"/>
              </a:ext>
            </a:extLst>
          </p:cNvPr>
          <p:cNvGraphicFramePr>
            <a:graphicFrameLocks noGrp="1"/>
          </p:cNvGraphicFramePr>
          <p:nvPr>
            <p:extLst>
              <p:ext uri="{D42A27DB-BD31-4B8C-83A1-F6EECF244321}">
                <p14:modId xmlns:p14="http://schemas.microsoft.com/office/powerpoint/2010/main" val="1682661255"/>
              </p:ext>
            </p:extLst>
          </p:nvPr>
        </p:nvGraphicFramePr>
        <p:xfrm>
          <a:off x="6205621" y="4200093"/>
          <a:ext cx="5813458" cy="1691118"/>
        </p:xfrm>
        <a:graphic>
          <a:graphicData uri="http://schemas.openxmlformats.org/drawingml/2006/table">
            <a:tbl>
              <a:tblPr firstRow="1" firstCol="1" bandRow="1">
                <a:tableStyleId>{2D5ABB26-0587-4C30-8999-92F81FD0307C}</a:tableStyleId>
              </a:tblPr>
              <a:tblGrid>
                <a:gridCol w="1983873">
                  <a:extLst>
                    <a:ext uri="{9D8B030D-6E8A-4147-A177-3AD203B41FA5}">
                      <a16:colId xmlns:a16="http://schemas.microsoft.com/office/drawing/2014/main" val="3224810150"/>
                    </a:ext>
                  </a:extLst>
                </a:gridCol>
                <a:gridCol w="1203158">
                  <a:extLst>
                    <a:ext uri="{9D8B030D-6E8A-4147-A177-3AD203B41FA5}">
                      <a16:colId xmlns:a16="http://schemas.microsoft.com/office/drawing/2014/main" val="2707934904"/>
                    </a:ext>
                  </a:extLst>
                </a:gridCol>
                <a:gridCol w="1528010">
                  <a:extLst>
                    <a:ext uri="{9D8B030D-6E8A-4147-A177-3AD203B41FA5}">
                      <a16:colId xmlns:a16="http://schemas.microsoft.com/office/drawing/2014/main" val="2851340300"/>
                    </a:ext>
                  </a:extLst>
                </a:gridCol>
                <a:gridCol w="1098417">
                  <a:extLst>
                    <a:ext uri="{9D8B030D-6E8A-4147-A177-3AD203B41FA5}">
                      <a16:colId xmlns:a16="http://schemas.microsoft.com/office/drawing/2014/main" val="56190558"/>
                    </a:ext>
                  </a:extLst>
                </a:gridCol>
              </a:tblGrid>
              <a:tr h="306329">
                <a:tc>
                  <a:txBody>
                    <a:bodyPr/>
                    <a:lstStyle/>
                    <a:p>
                      <a:pPr algn="ctr"/>
                      <a:r>
                        <a:rPr lang="ja-JP" altLang="en-US" sz="1200" kern="100">
                          <a:effectLst/>
                          <a:latin typeface="Times New Roman" panose="02020603050405020304" pitchFamily="18" charset="0"/>
                          <a:ea typeface="MS Mincho" panose="02020609040205080304" pitchFamily="49" charset="-128"/>
                          <a:cs typeface="Times New Roman" panose="02020603050405020304" pitchFamily="18" charset="0"/>
                        </a:rPr>
                        <a:t>電極名</a:t>
                      </a:r>
                      <a:endParaRPr lang="en-US" altLang="ja-JP" sz="1200" kern="1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12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12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12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910785"/>
                  </a:ext>
                </a:extLst>
              </a:tr>
              <a:tr h="372979">
                <a:tc>
                  <a:txBody>
                    <a:bodyPr/>
                    <a:lstStyle/>
                    <a:p>
                      <a:pPr algn="ct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220415CP_cell0.2g_1</a:t>
                      </a: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回目</a:t>
                      </a: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0~1.31</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0.3052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0.9182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652913065"/>
                  </a:ext>
                </a:extLst>
              </a:tr>
              <a:tr h="337270">
                <a:tc>
                  <a:txBody>
                    <a:bodyPr/>
                    <a:lstStyle/>
                    <a:p>
                      <a:pPr algn="ct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220906CP_cell0.2g_1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latinLnBrk="1"/>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0~2.62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0.8033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0.9932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686201415"/>
                  </a:ext>
                </a:extLst>
              </a:tr>
              <a:tr h="337270">
                <a:tc>
                  <a:txBody>
                    <a:bodyPr/>
                    <a:lstStyle/>
                    <a:p>
                      <a:pPr algn="ct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220906CP_cell0.2g_3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latinLnBrk="1"/>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0~0.339</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0.5039</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0.9951</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720579360"/>
                  </a:ext>
                </a:extLst>
              </a:tr>
              <a:tr h="337270">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92250987"/>
                  </a:ext>
                </a:extLst>
              </a:tr>
            </a:tbl>
          </a:graphicData>
        </a:graphic>
      </p:graphicFrame>
    </p:spTree>
    <p:extLst>
      <p:ext uri="{BB962C8B-B14F-4D97-AF65-F5344CB8AC3E}">
        <p14:creationId xmlns:p14="http://schemas.microsoft.com/office/powerpoint/2010/main" val="2875911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84" y="1099117"/>
            <a:ext cx="4955342" cy="3845861"/>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442" y="1219433"/>
            <a:ext cx="5392315" cy="3412724"/>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678638" y="5227636"/>
          <a:ext cx="8042876" cy="1441535"/>
        </p:xfrm>
        <a:graphic>
          <a:graphicData uri="http://schemas.openxmlformats.org/drawingml/2006/table">
            <a:tbl>
              <a:tblPr firstRow="1" firstCol="1" bandRow="1">
                <a:tableStyleId>{2D5ABB26-0587-4C30-8999-92F81FD0307C}</a:tableStyleId>
              </a:tblPr>
              <a:tblGrid>
                <a:gridCol w="2010245">
                  <a:extLst>
                    <a:ext uri="{9D8B030D-6E8A-4147-A177-3AD203B41FA5}">
                      <a16:colId xmlns:a16="http://schemas.microsoft.com/office/drawing/2014/main" val="505636779"/>
                    </a:ext>
                  </a:extLst>
                </a:gridCol>
                <a:gridCol w="2010245">
                  <a:extLst>
                    <a:ext uri="{9D8B030D-6E8A-4147-A177-3AD203B41FA5}">
                      <a16:colId xmlns:a16="http://schemas.microsoft.com/office/drawing/2014/main" val="2666141430"/>
                    </a:ext>
                  </a:extLst>
                </a:gridCol>
                <a:gridCol w="2085304">
                  <a:extLst>
                    <a:ext uri="{9D8B030D-6E8A-4147-A177-3AD203B41FA5}">
                      <a16:colId xmlns:a16="http://schemas.microsoft.com/office/drawing/2014/main" val="1521991285"/>
                    </a:ext>
                  </a:extLst>
                </a:gridCol>
                <a:gridCol w="1937082">
                  <a:extLst>
                    <a:ext uri="{9D8B030D-6E8A-4147-A177-3AD203B41FA5}">
                      <a16:colId xmlns:a16="http://schemas.microsoft.com/office/drawing/2014/main" val="196319817"/>
                    </a:ext>
                  </a:extLst>
                </a:gridCol>
              </a:tblGrid>
              <a:tr h="576614">
                <a:tc>
                  <a:txBody>
                    <a:bodyPr/>
                    <a:lstStyle/>
                    <a:p>
                      <a:pPr algn="ctr"/>
                      <a:r>
                        <a:rPr lang="ja-JP" altLang="en-US" sz="1600" kern="100">
                          <a:effectLst/>
                        </a:rPr>
                        <a:t>繰り返し測定回数</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線形範囲 </a:t>
                      </a:r>
                      <a:r>
                        <a:rPr lang="en-US" sz="1600" kern="100" dirty="0">
                          <a:effectLst/>
                        </a:rPr>
                        <a:t>(mM)</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感度</a:t>
                      </a:r>
                      <a:r>
                        <a:rPr lang="en-US" sz="1600" kern="100" dirty="0">
                          <a:effectLst/>
                        </a:rPr>
                        <a:t>(mA mM</a:t>
                      </a:r>
                      <a:r>
                        <a:rPr lang="en-US" sz="1600" kern="100" baseline="30000" dirty="0">
                          <a:effectLst/>
                        </a:rPr>
                        <a:t>-1</a:t>
                      </a:r>
                      <a:r>
                        <a:rPr lang="en-US" sz="1600" kern="100" dirty="0">
                          <a:effectLst/>
                        </a:rPr>
                        <a:t> cm</a:t>
                      </a:r>
                      <a:r>
                        <a:rPr lang="en-US" sz="1600" kern="100" baseline="30000" dirty="0">
                          <a:effectLst/>
                        </a:rPr>
                        <a:t>-2</a:t>
                      </a:r>
                      <a:r>
                        <a:rPr lang="en-US" sz="1600" kern="100" dirty="0">
                          <a:effectLst/>
                        </a:rPr>
                        <a:t>)</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決定係数</a:t>
                      </a:r>
                      <a:r>
                        <a:rPr lang="en-US" sz="1600" kern="100" dirty="0">
                          <a:effectLst/>
                        </a:rPr>
                        <a:t> R</a:t>
                      </a:r>
                      <a:r>
                        <a:rPr lang="en-US" sz="1600" kern="100" baseline="30000" dirty="0">
                          <a:effectLst/>
                        </a:rPr>
                        <a:t>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88307">
                <a:tc>
                  <a:txBody>
                    <a:bodyPr/>
                    <a:lstStyle/>
                    <a:p>
                      <a:pPr algn="ctr"/>
                      <a:r>
                        <a:rPr lang="en-US" sz="1600" kern="100" dirty="0">
                          <a:effectLst/>
                        </a:rPr>
                        <a:t>1</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0~1.31</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0.3052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0.9182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88307">
                <a:tc>
                  <a:txBody>
                    <a:bodyPr/>
                    <a:lstStyle/>
                    <a:p>
                      <a:pPr algn="ctr"/>
                      <a:r>
                        <a:rPr lang="en-US" sz="1600" kern="100" dirty="0">
                          <a:effectLst/>
                        </a:rPr>
                        <a:t>2</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0~0.88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0.0307</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0.9086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88307">
                <a:tc>
                  <a:txBody>
                    <a:bodyPr/>
                    <a:lstStyle/>
                    <a:p>
                      <a:pPr algn="ctr"/>
                      <a:r>
                        <a:rPr lang="en-US" sz="1600" kern="100" dirty="0">
                          <a:effectLst/>
                        </a:rPr>
                        <a:t>3</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0~0.88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0.0324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0.8424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pic>
        <p:nvPicPr>
          <p:cNvPr id="4" name="図 3" descr="グラフ, 散布図&#10;&#10;自動的に生成された説明">
            <a:extLst>
              <a:ext uri="{FF2B5EF4-FFF2-40B4-BE49-F238E27FC236}">
                <a16:creationId xmlns:a16="http://schemas.microsoft.com/office/drawing/2014/main" id="{3D639758-AFFB-6660-F530-7191D4E79A4F}"/>
              </a:ext>
            </a:extLst>
          </p:cNvPr>
          <p:cNvPicPr>
            <a:picLocks noChangeAspect="1"/>
          </p:cNvPicPr>
          <p:nvPr/>
        </p:nvPicPr>
        <p:blipFill>
          <a:blip r:embed="rId3"/>
          <a:stretch>
            <a:fillRect/>
          </a:stretch>
        </p:blipFill>
        <p:spPr>
          <a:xfrm>
            <a:off x="3571374" y="136525"/>
            <a:ext cx="5539176" cy="4006800"/>
          </a:xfrm>
          <a:prstGeom prst="rect">
            <a:avLst/>
          </a:prstGeom>
        </p:spPr>
      </p:pic>
      <p:graphicFrame>
        <p:nvGraphicFramePr>
          <p:cNvPr id="5" name="表 4">
            <a:extLst>
              <a:ext uri="{FF2B5EF4-FFF2-40B4-BE49-F238E27FC236}">
                <a16:creationId xmlns:a16="http://schemas.microsoft.com/office/drawing/2014/main" id="{FADE463A-C6CE-FBAB-8234-3DA9EFA20DB5}"/>
              </a:ext>
            </a:extLst>
          </p:cNvPr>
          <p:cNvGraphicFramePr>
            <a:graphicFrameLocks noGrp="1"/>
          </p:cNvGraphicFramePr>
          <p:nvPr>
            <p:extLst>
              <p:ext uri="{D42A27DB-BD31-4B8C-83A1-F6EECF244321}">
                <p14:modId xmlns:p14="http://schemas.microsoft.com/office/powerpoint/2010/main" val="3920557498"/>
              </p:ext>
            </p:extLst>
          </p:nvPr>
        </p:nvGraphicFramePr>
        <p:xfrm>
          <a:off x="2126581" y="4331368"/>
          <a:ext cx="7849603" cy="1933491"/>
        </p:xfrm>
        <a:graphic>
          <a:graphicData uri="http://schemas.openxmlformats.org/drawingml/2006/table">
            <a:tbl>
              <a:tblPr firstRow="1" firstCol="1" bandRow="1">
                <a:tableStyleId>{2D5ABB26-0587-4C30-8999-92F81FD0307C}</a:tableStyleId>
              </a:tblPr>
              <a:tblGrid>
                <a:gridCol w="2876607">
                  <a:extLst>
                    <a:ext uri="{9D8B030D-6E8A-4147-A177-3AD203B41FA5}">
                      <a16:colId xmlns:a16="http://schemas.microsoft.com/office/drawing/2014/main" val="882960165"/>
                    </a:ext>
                  </a:extLst>
                </a:gridCol>
                <a:gridCol w="1542213">
                  <a:extLst>
                    <a:ext uri="{9D8B030D-6E8A-4147-A177-3AD203B41FA5}">
                      <a16:colId xmlns:a16="http://schemas.microsoft.com/office/drawing/2014/main" val="254166750"/>
                    </a:ext>
                  </a:extLst>
                </a:gridCol>
                <a:gridCol w="2034406">
                  <a:extLst>
                    <a:ext uri="{9D8B030D-6E8A-4147-A177-3AD203B41FA5}">
                      <a16:colId xmlns:a16="http://schemas.microsoft.com/office/drawing/2014/main" val="2081243302"/>
                    </a:ext>
                  </a:extLst>
                </a:gridCol>
                <a:gridCol w="1396377">
                  <a:extLst>
                    <a:ext uri="{9D8B030D-6E8A-4147-A177-3AD203B41FA5}">
                      <a16:colId xmlns:a16="http://schemas.microsoft.com/office/drawing/2014/main" val="3486394586"/>
                    </a:ext>
                  </a:extLst>
                </a:gridCol>
              </a:tblGrid>
              <a:tr h="476460">
                <a:tc>
                  <a:txBody>
                    <a:bodyPr/>
                    <a:lstStyle/>
                    <a:p>
                      <a:pPr algn="l"/>
                      <a:r>
                        <a:rPr lang="en-US" sz="1600" kern="100">
                          <a:effectLst/>
                        </a:rPr>
                        <a:t> </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線形範囲 </a:t>
                      </a:r>
                      <a:r>
                        <a:rPr lang="en-US" sz="1600" kern="100" dirty="0">
                          <a:effectLst/>
                        </a:rPr>
                        <a:t>(mM)</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感度</a:t>
                      </a:r>
                      <a:r>
                        <a:rPr lang="en-US" sz="1600" kern="100" dirty="0">
                          <a:effectLst/>
                        </a:rPr>
                        <a:t>(mA mM</a:t>
                      </a:r>
                      <a:r>
                        <a:rPr lang="en-US" sz="1600" kern="100" baseline="30000" dirty="0">
                          <a:effectLst/>
                        </a:rPr>
                        <a:t>-1</a:t>
                      </a:r>
                      <a:r>
                        <a:rPr lang="en-US" sz="1600" kern="100" dirty="0">
                          <a:effectLst/>
                        </a:rPr>
                        <a:t> cm</a:t>
                      </a:r>
                      <a:r>
                        <a:rPr lang="en-US" sz="1600" kern="100" baseline="30000" dirty="0">
                          <a:effectLst/>
                        </a:rPr>
                        <a:t>-2</a:t>
                      </a:r>
                      <a:r>
                        <a:rPr lang="en-US" sz="1600" kern="100" dirty="0">
                          <a:effectLst/>
                        </a:rPr>
                        <a:t>)</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決定係数</a:t>
                      </a:r>
                      <a:r>
                        <a:rPr lang="en-US" sz="1600" kern="100" dirty="0">
                          <a:effectLst/>
                        </a:rPr>
                        <a:t> R</a:t>
                      </a:r>
                      <a:r>
                        <a:rPr lang="en-US" sz="1600" kern="100" baseline="30000" dirty="0">
                          <a:effectLst/>
                        </a:rPr>
                        <a:t>2</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4954081"/>
                  </a:ext>
                </a:extLst>
              </a:tr>
              <a:tr h="357354">
                <a:tc>
                  <a:txBody>
                    <a:bodyPr/>
                    <a:lstStyle/>
                    <a:p>
                      <a:pPr algn="ctr"/>
                      <a:r>
                        <a:rPr lang="en-US" sz="1600" kern="100" dirty="0">
                          <a:effectLst/>
                        </a:rPr>
                        <a:t>220906CP_naf5μL_3</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0.349~6.40</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1.2128</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0.9974</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985205031"/>
                  </a:ext>
                </a:extLst>
              </a:tr>
              <a:tr h="357354">
                <a:tc>
                  <a:txBody>
                    <a:bodyPr/>
                    <a:lstStyle/>
                    <a:p>
                      <a:pPr algn="ctr"/>
                      <a:r>
                        <a:rPr lang="en-US" sz="1600" kern="100" dirty="0">
                          <a:effectLst/>
                        </a:rPr>
                        <a:t>220906CP_naf10μL_1</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0~5.54</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2.8178</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0.9946</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990853717"/>
                  </a:ext>
                </a:extLst>
              </a:tr>
              <a:tr h="384969">
                <a:tc>
                  <a:txBody>
                    <a:bodyPr/>
                    <a:lstStyle/>
                    <a:p>
                      <a:pPr algn="ctr"/>
                      <a:r>
                        <a:rPr lang="en-US" sz="1600" kern="100" dirty="0">
                          <a:effectLst/>
                        </a:rPr>
                        <a:t>220906CP_naf10μL_2_1</a:t>
                      </a:r>
                      <a:r>
                        <a:rPr lang="ja-JP" sz="1600" kern="100">
                          <a:effectLst/>
                        </a:rPr>
                        <a:t>回目</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0~6.73</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2.2533</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0.9853</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09928491"/>
                  </a:ext>
                </a:extLst>
              </a:tr>
              <a:tr h="357354">
                <a:tc>
                  <a:txBody>
                    <a:bodyPr/>
                    <a:lstStyle/>
                    <a:p>
                      <a:pPr algn="ctr"/>
                      <a:r>
                        <a:rPr lang="en-US" sz="1600" kern="100" dirty="0">
                          <a:effectLst/>
                        </a:rPr>
                        <a:t>220906CP_naf15μL</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0~6.40</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1.5766</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0.9973</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653141364"/>
                  </a:ext>
                </a:extLst>
              </a:tr>
            </a:tbl>
          </a:graphicData>
        </a:graphic>
      </p:graphicFrame>
    </p:spTree>
    <p:extLst>
      <p:ext uri="{BB962C8B-B14F-4D97-AF65-F5344CB8AC3E}">
        <p14:creationId xmlns:p14="http://schemas.microsoft.com/office/powerpoint/2010/main" val="2703955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13</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594" y="1301333"/>
            <a:ext cx="5355406" cy="3499267"/>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4136" y="1452888"/>
            <a:ext cx="5366638" cy="3196156"/>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2190750" y="5167695"/>
          <a:ext cx="7357076" cy="1368042"/>
        </p:xfrm>
        <a:graphic>
          <a:graphicData uri="http://schemas.openxmlformats.org/drawingml/2006/table">
            <a:tbl>
              <a:tblPr firstRow="1" firstCol="1" bandRow="1">
                <a:tableStyleId>{2D5ABB26-0587-4C30-8999-92F81FD0307C}</a:tableStyleId>
              </a:tblPr>
              <a:tblGrid>
                <a:gridCol w="1838836">
                  <a:extLst>
                    <a:ext uri="{9D8B030D-6E8A-4147-A177-3AD203B41FA5}">
                      <a16:colId xmlns:a16="http://schemas.microsoft.com/office/drawing/2014/main" val="3699164101"/>
                    </a:ext>
                  </a:extLst>
                </a:gridCol>
                <a:gridCol w="1838836">
                  <a:extLst>
                    <a:ext uri="{9D8B030D-6E8A-4147-A177-3AD203B41FA5}">
                      <a16:colId xmlns:a16="http://schemas.microsoft.com/office/drawing/2014/main" val="1530440604"/>
                    </a:ext>
                  </a:extLst>
                </a:gridCol>
                <a:gridCol w="2019047">
                  <a:extLst>
                    <a:ext uri="{9D8B030D-6E8A-4147-A177-3AD203B41FA5}">
                      <a16:colId xmlns:a16="http://schemas.microsoft.com/office/drawing/2014/main" val="3189532264"/>
                    </a:ext>
                  </a:extLst>
                </a:gridCol>
                <a:gridCol w="1660357">
                  <a:extLst>
                    <a:ext uri="{9D8B030D-6E8A-4147-A177-3AD203B41FA5}">
                      <a16:colId xmlns:a16="http://schemas.microsoft.com/office/drawing/2014/main" val="795361290"/>
                    </a:ext>
                  </a:extLst>
                </a:gridCol>
              </a:tblGrid>
              <a:tr h="373576">
                <a:tc>
                  <a:txBody>
                    <a:bodyPr/>
                    <a:lstStyle/>
                    <a:p>
                      <a:pPr algn="l"/>
                      <a:r>
                        <a:rPr lang="en-US" sz="1600" kern="100" dirty="0">
                          <a:effectLst/>
                        </a:rPr>
                        <a:t> </a:t>
                      </a:r>
                      <a:r>
                        <a:rPr lang="en-US" sz="1600" kern="100">
                          <a:effectLst/>
                        </a:rPr>
                        <a:t>繰り返し測定回数</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線形範囲 </a:t>
                      </a:r>
                      <a:r>
                        <a:rPr lang="en-US" sz="1600" kern="100" dirty="0">
                          <a:effectLst/>
                        </a:rPr>
                        <a:t>(mM)</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感度</a:t>
                      </a:r>
                      <a:r>
                        <a:rPr lang="en-US" sz="1600" kern="100" dirty="0">
                          <a:effectLst/>
                        </a:rPr>
                        <a:t>(mA mM</a:t>
                      </a:r>
                      <a:r>
                        <a:rPr lang="en-US" sz="1600" kern="100" baseline="30000" dirty="0">
                          <a:effectLst/>
                        </a:rPr>
                        <a:t>-1</a:t>
                      </a:r>
                      <a:r>
                        <a:rPr lang="en-US" sz="1600" kern="100" dirty="0">
                          <a:effectLst/>
                        </a:rPr>
                        <a:t> cm</a:t>
                      </a:r>
                      <a:r>
                        <a:rPr lang="en-US" sz="1600" kern="100" baseline="30000" dirty="0">
                          <a:effectLst/>
                        </a:rPr>
                        <a:t>-2</a:t>
                      </a:r>
                      <a:r>
                        <a:rPr lang="en-US" sz="1600" kern="100" dirty="0">
                          <a:effectLst/>
                        </a:rPr>
                        <a:t>)</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決定係数</a:t>
                      </a:r>
                      <a:r>
                        <a:rPr lang="en-US" sz="1600" kern="100" dirty="0">
                          <a:effectLst/>
                        </a:rPr>
                        <a:t> R</a:t>
                      </a:r>
                      <a:r>
                        <a:rPr lang="en-US" sz="1600" kern="100" baseline="30000" dirty="0">
                          <a:effectLst/>
                        </a:rPr>
                        <a:t>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93454">
                <a:tc>
                  <a:txBody>
                    <a:bodyPr/>
                    <a:lstStyle/>
                    <a:p>
                      <a:pPr algn="ctr"/>
                      <a:r>
                        <a:rPr lang="en-US" sz="1600" kern="100" dirty="0">
                          <a:effectLst/>
                        </a:rPr>
                        <a:t>1</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0~6.73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2.2533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0.9853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93454">
                <a:tc>
                  <a:txBody>
                    <a:bodyPr/>
                    <a:lstStyle/>
                    <a:p>
                      <a:pPr algn="ctr"/>
                      <a:r>
                        <a:rPr lang="en-US" sz="1600" kern="100" dirty="0">
                          <a:effectLst/>
                        </a:rPr>
                        <a:t>2</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0~3.46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3.4265</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0.9884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93454">
                <a:tc>
                  <a:txBody>
                    <a:bodyPr/>
                    <a:lstStyle/>
                    <a:p>
                      <a:pPr algn="ctr"/>
                      <a:r>
                        <a:rPr lang="en-US" sz="1600" kern="100" dirty="0">
                          <a:effectLst/>
                        </a:rPr>
                        <a:t>3</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0~7.98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1.3460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0.9948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14</a:t>
            </a:fld>
            <a:endParaRPr kumimoji="1" lang="ja-JP" altLang="en-US"/>
          </a:p>
        </p:txBody>
      </p:sp>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745" y="1748823"/>
            <a:ext cx="3615690" cy="2879090"/>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2705" y="1748188"/>
            <a:ext cx="3716020" cy="2879725"/>
          </a:xfrm>
          <a:prstGeom prst="rect">
            <a:avLst/>
          </a:prstGeom>
        </p:spPr>
      </p:pic>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extLst>
              <p:ext uri="{D42A27DB-BD31-4B8C-83A1-F6EECF244321}">
                <p14:modId xmlns:p14="http://schemas.microsoft.com/office/powerpoint/2010/main" val="3219545557"/>
              </p:ext>
            </p:extLst>
          </p:nvPr>
        </p:nvGraphicFramePr>
        <p:xfrm>
          <a:off x="1311442" y="5120832"/>
          <a:ext cx="8181473" cy="1414905"/>
        </p:xfrm>
        <a:graphic>
          <a:graphicData uri="http://schemas.openxmlformats.org/drawingml/2006/table">
            <a:tbl>
              <a:tblPr firstRow="1" firstCol="1" bandRow="1">
                <a:tableStyleId>{2D5ABB26-0587-4C30-8999-92F81FD0307C}</a:tableStyleId>
              </a:tblPr>
              <a:tblGrid>
                <a:gridCol w="2334126">
                  <a:extLst>
                    <a:ext uri="{9D8B030D-6E8A-4147-A177-3AD203B41FA5}">
                      <a16:colId xmlns:a16="http://schemas.microsoft.com/office/drawing/2014/main" val="1260896747"/>
                    </a:ext>
                  </a:extLst>
                </a:gridCol>
                <a:gridCol w="1840409">
                  <a:extLst>
                    <a:ext uri="{9D8B030D-6E8A-4147-A177-3AD203B41FA5}">
                      <a16:colId xmlns:a16="http://schemas.microsoft.com/office/drawing/2014/main" val="2092789689"/>
                    </a:ext>
                  </a:extLst>
                </a:gridCol>
                <a:gridCol w="2382676">
                  <a:extLst>
                    <a:ext uri="{9D8B030D-6E8A-4147-A177-3AD203B41FA5}">
                      <a16:colId xmlns:a16="http://schemas.microsoft.com/office/drawing/2014/main" val="386214123"/>
                    </a:ext>
                  </a:extLst>
                </a:gridCol>
                <a:gridCol w="1624262">
                  <a:extLst>
                    <a:ext uri="{9D8B030D-6E8A-4147-A177-3AD203B41FA5}">
                      <a16:colId xmlns:a16="http://schemas.microsoft.com/office/drawing/2014/main" val="1985822127"/>
                    </a:ext>
                  </a:extLst>
                </a:gridCol>
              </a:tblGrid>
              <a:tr h="471635">
                <a:tc>
                  <a:txBody>
                    <a:bodyPr/>
                    <a:lstStyle/>
                    <a:p>
                      <a:pPr algn="l"/>
                      <a:r>
                        <a:rPr lang="en-US" sz="1600" kern="100" dirty="0">
                          <a:effectLst/>
                        </a:rPr>
                        <a:t> </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600" kern="100">
                          <a:effectLst/>
                        </a:rPr>
                        <a:t>線形範囲 </a:t>
                      </a:r>
                      <a:r>
                        <a:rPr lang="en-US" sz="1600" kern="100" dirty="0">
                          <a:effectLst/>
                        </a:rPr>
                        <a:t>(mM)</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600" kern="100">
                          <a:effectLst/>
                        </a:rPr>
                        <a:t>感度</a:t>
                      </a:r>
                      <a:r>
                        <a:rPr lang="en-US" sz="1600" kern="100" dirty="0">
                          <a:effectLst/>
                        </a:rPr>
                        <a:t>(mA mM</a:t>
                      </a:r>
                      <a:r>
                        <a:rPr lang="en-US" sz="1600" kern="100" baseline="30000" dirty="0">
                          <a:effectLst/>
                        </a:rPr>
                        <a:t>-1</a:t>
                      </a:r>
                      <a:r>
                        <a:rPr lang="en-US" sz="1600" kern="100" dirty="0">
                          <a:effectLst/>
                        </a:rPr>
                        <a:t> cm</a:t>
                      </a:r>
                      <a:r>
                        <a:rPr lang="en-US" sz="1600" kern="100" baseline="30000" dirty="0">
                          <a:effectLst/>
                        </a:rPr>
                        <a:t>-2</a:t>
                      </a:r>
                      <a:r>
                        <a:rPr lang="en-US" sz="1600" kern="100" dirty="0">
                          <a:effectLst/>
                        </a:rPr>
                        <a:t>)</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600" kern="100">
                          <a:effectLst/>
                        </a:rPr>
                        <a:t>決定係数</a:t>
                      </a:r>
                      <a:r>
                        <a:rPr lang="en-US" sz="1600" kern="100" dirty="0">
                          <a:effectLst/>
                        </a:rPr>
                        <a:t> R</a:t>
                      </a:r>
                      <a:r>
                        <a:rPr lang="en-US" sz="1600" kern="100" baseline="30000" dirty="0">
                          <a:effectLst/>
                        </a:rPr>
                        <a:t>2</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471635">
                <a:tc>
                  <a:txBody>
                    <a:bodyPr/>
                    <a:lstStyle/>
                    <a:p>
                      <a:pPr algn="ctr"/>
                      <a:r>
                        <a:rPr lang="en-US" sz="1600" kern="100" dirty="0">
                          <a:effectLst/>
                        </a:rPr>
                        <a:t>220906CP_naf10μL_1</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rPr>
                        <a:t>0~5.54</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rPr>
                        <a:t>2.8178</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rPr>
                        <a:t>0.9946</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471635">
                <a:tc>
                  <a:txBody>
                    <a:bodyPr/>
                    <a:lstStyle/>
                    <a:p>
                      <a:pPr algn="ctr"/>
                      <a:r>
                        <a:rPr lang="en-US" sz="1600" kern="100">
                          <a:effectLst/>
                        </a:rPr>
                        <a:t>220906CP_cell0.2g_4</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rPr>
                        <a:t>0~3.37</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rPr>
                        <a:t>0.8958</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rPr>
                        <a:t>0.9930</a:t>
                      </a:r>
                      <a:endParaRPr 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spTree>
    <p:extLst>
      <p:ext uri="{BB962C8B-B14F-4D97-AF65-F5344CB8AC3E}">
        <p14:creationId xmlns:p14="http://schemas.microsoft.com/office/powerpoint/2010/main" val="333429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Conclusion</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15</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1063792" y="1963705"/>
            <a:ext cx="10064415" cy="2585323"/>
          </a:xfrm>
          <a:prstGeom prst="rect">
            <a:avLst/>
          </a:prstGeom>
          <a:noFill/>
        </p:spPr>
        <p:txBody>
          <a:bodyPr wrap="square" rtlCol="0">
            <a:spAutoFit/>
          </a:bodyPr>
          <a:lstStyle/>
          <a:p>
            <a:pPr algn="just"/>
            <a:r>
              <a:rPr lang="ja-JP" altLang="ja-JP" sz="1800" kern="100">
                <a:effectLst/>
                <a:latin typeface="Times New Roman" panose="02020603050405020304" pitchFamily="18" charset="0"/>
                <a:ea typeface="ＭＳ 明朝" panose="02020609040205080304" pitchFamily="49" charset="-128"/>
                <a:cs typeface="Times New Roman" panose="02020603050405020304" pitchFamily="18" charset="0"/>
              </a:rPr>
              <a:t>今回の実験で過去の実験操作を基に、ニッケル水酸化物ナノシートを使ってグルコースを直接酸化させ、電流応答を得ることができた。さらに作製した電極の感度向上を目指すために２つの方法を試した。</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Times New Roman" panose="02020603050405020304" pitchFamily="18" charset="0"/>
                <a:ea typeface="ＭＳ 明朝" panose="02020609040205080304" pitchFamily="49" charset="-128"/>
                <a:cs typeface="Times New Roman" panose="02020603050405020304" pitchFamily="18" charset="0"/>
              </a:rPr>
              <a:t>1</a:t>
            </a:r>
            <a:r>
              <a:rPr lang="ja-JP" altLang="ja-JP" sz="1800" kern="100">
                <a:effectLst/>
                <a:latin typeface="Times New Roman" panose="02020603050405020304" pitchFamily="18" charset="0"/>
                <a:ea typeface="ＭＳ 明朝" panose="02020609040205080304" pitchFamily="49" charset="-128"/>
                <a:cs typeface="Times New Roman" panose="02020603050405020304" pitchFamily="18" charset="0"/>
              </a:rPr>
              <a:t>つ目としてセルロースナノファイバーをバインダーとしてカーボンペースト電極を作製したが、再現性を得ることが難しかった。また、グルコース滴下後に電流密度の低下などが見られた。</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つ目としてナフィオンをバインダーとしてカーボンペースト電極を作製した。結果として、再現性を得ることができ、セルロースナノファイバーより線形範囲と感度が良好であることが判明した。しかし、測定</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回目から電流密度が低下しており複数回の測定での安定性は課題であるが、ニッケル水酸化物ナノシート固定電極によりグルコース酸化が可能であることが示された。</a:t>
            </a:r>
            <a:r>
              <a:rPr lang="ja-JP" altLang="ja-JP">
                <a:effectLst/>
              </a:rPr>
              <a:t> </a:t>
            </a:r>
            <a:endParaRPr kumimoji="1" lang="ja-JP" altLang="en-US"/>
          </a:p>
        </p:txBody>
      </p:sp>
    </p:spTree>
    <p:extLst>
      <p:ext uri="{BB962C8B-B14F-4D97-AF65-F5344CB8AC3E}">
        <p14:creationId xmlns:p14="http://schemas.microsoft.com/office/powerpoint/2010/main" val="3223597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16</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1210336"/>
            <a:ext cx="10959352" cy="3108543"/>
          </a:xfrm>
          <a:prstGeom prst="rect">
            <a:avLst/>
          </a:prstGeom>
          <a:noFill/>
        </p:spPr>
        <p:txBody>
          <a:bodyPr wrap="square" rtlCol="0">
            <a:spAutoFit/>
          </a:bodyPr>
          <a:lstStyle/>
          <a:p>
            <a:pPr marL="514350" indent="-514350">
              <a:buFont typeface="+mj-lt"/>
              <a:buAutoNum type="arabicPeriod"/>
            </a:pPr>
            <a:r>
              <a:rPr lang="ja-JP" altLang="en-US" sz="2800">
                <a:latin typeface="MS Gothic" panose="020B0609070205080204" pitchFamily="49" charset="-128"/>
                <a:ea typeface="MS Gothic" panose="020B0609070205080204" pitchFamily="49" charset="-128"/>
              </a:rPr>
              <a:t>酢酸ニッケルから塩基性酢酸ニッケル塩の</a:t>
            </a:r>
            <a:r>
              <a:rPr kumimoji="1" lang="ja-JP" altLang="en-US" sz="2800">
                <a:latin typeface="MS Gothic" panose="020B0609070205080204" pitchFamily="49" charset="-128"/>
                <a:ea typeface="MS Gothic" panose="020B0609070205080204" pitchFamily="49" charset="-128"/>
              </a:rPr>
              <a:t>合成</a:t>
            </a:r>
            <a:endParaRPr kumimoji="1" lang="en-US" altLang="ja-JP" sz="2800" dirty="0">
              <a:latin typeface="MS Gothic" panose="020B0609070205080204" pitchFamily="49" charset="-128"/>
              <a:ea typeface="MS Gothic" panose="020B0609070205080204" pitchFamily="49" charset="-128"/>
            </a:endParaRPr>
          </a:p>
          <a:p>
            <a:pPr marL="514350" indent="-514350">
              <a:buFont typeface="+mj-lt"/>
              <a:buAutoNum type="arabicPeriod"/>
            </a:pPr>
            <a:endParaRPr lang="en-US" altLang="ja-JP" sz="2800" dirty="0">
              <a:latin typeface="MS Gothic" panose="020B0609070205080204" pitchFamily="49" charset="-128"/>
              <a:ea typeface="MS Gothic" panose="020B0609070205080204" pitchFamily="49" charset="-128"/>
            </a:endParaRPr>
          </a:p>
          <a:p>
            <a:pPr marL="514350" indent="-514350">
              <a:buFont typeface="+mj-lt"/>
              <a:buAutoNum type="arabicPeriod"/>
            </a:pPr>
            <a:endParaRPr lang="en-US" altLang="ja-JP" sz="2800" dirty="0">
              <a:latin typeface="MS Gothic" panose="020B0609070205080204" pitchFamily="49" charset="-128"/>
              <a:ea typeface="MS Gothic" panose="020B0609070205080204" pitchFamily="49" charset="-128"/>
            </a:endParaRPr>
          </a:p>
          <a:p>
            <a:endParaRPr lang="en-US" altLang="ja-JP" sz="2800" dirty="0">
              <a:latin typeface="MS Gothic" panose="020B0609070205080204" pitchFamily="49" charset="-128"/>
              <a:ea typeface="MS Gothic" panose="020B0609070205080204" pitchFamily="49" charset="-128"/>
            </a:endParaRPr>
          </a:p>
          <a:p>
            <a:endParaRPr lang="en-US" altLang="ja-JP" sz="2800" dirty="0">
              <a:latin typeface="MS Gothic" panose="020B0609070205080204" pitchFamily="49" charset="-128"/>
              <a:ea typeface="MS Gothic" panose="020B0609070205080204" pitchFamily="49" charset="-128"/>
            </a:endParaRPr>
          </a:p>
          <a:p>
            <a:endParaRPr lang="en-US" altLang="ja-JP" sz="2800" dirty="0">
              <a:latin typeface="MS Gothic" panose="020B0609070205080204" pitchFamily="49" charset="-128"/>
              <a:ea typeface="MS Gothic" panose="020B0609070205080204" pitchFamily="49" charset="-128"/>
            </a:endParaRPr>
          </a:p>
          <a:p>
            <a:pPr marL="514350" indent="-514350">
              <a:buFont typeface="+mj-lt"/>
              <a:buAutoNum type="arabicPeriod" startAt="2"/>
            </a:pPr>
            <a:r>
              <a:rPr lang="ja-JP" altLang="en-US" sz="2800">
                <a:latin typeface="MS Gothic" panose="020B0609070205080204" pitchFamily="49" charset="-128"/>
                <a:ea typeface="MS Gothic" panose="020B0609070205080204" pitchFamily="49" charset="-128"/>
              </a:rPr>
              <a:t>塩基性酢酸ニッケル塩の層間隔をイオン交換により拡大</a:t>
            </a:r>
            <a:endParaRPr lang="en-US" altLang="ja-JP" sz="2800" dirty="0">
              <a:latin typeface="MS Gothic" panose="020B0609070205080204" pitchFamily="49" charset="-128"/>
              <a:ea typeface="MS Gothic" panose="020B0609070205080204" pitchFamily="49"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941369" y="1830385"/>
                <a:ext cx="8309262" cy="404791"/>
              </a:xfrm>
              <a:prstGeom prst="rect">
                <a:avLst/>
              </a:prstGeom>
              <a:noFill/>
            </p:spPr>
            <p:txBody>
              <a:bodyPr wrap="square" rtlCol="0">
                <a:spAutoFit/>
              </a:bodyPr>
              <a:lstStyle/>
              <a:p>
                <a:pPr fontAlgn="base"/>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800">
                    <a:effectLst/>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b="0" i="0" smtClean="0">
                        <a:effectLst/>
                        <a:latin typeface="Cambria Math" panose="02040503050406030204" pitchFamily="18" charset="0"/>
                        <a:ea typeface="Cambria Math" panose="02040503050406030204" pitchFamily="18" charset="0"/>
                      </a:rPr>
                      <m:t>  </m:t>
                    </m:r>
                    <m:acc>
                      <m:accPr>
                        <m:chr m:val="⃗"/>
                        <m:ctrlPr>
                          <a:rPr lang="ja-JP" altLang="ja-JP" i="1">
                            <a:effectLst/>
                            <a:latin typeface="Cambria Math" panose="02040503050406030204" pitchFamily="18" charset="0"/>
                            <a:ea typeface="Cambria Math" panose="02040503050406030204" pitchFamily="18" charset="0"/>
                          </a:rPr>
                        </m:ctrlPr>
                      </m:acc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   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COO)</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COOH</a:t>
                </a:r>
                <a:r>
                  <a:rPr lang="ja-JP" altLang="ja-JP">
                    <a:effectLst/>
                    <a:latin typeface="Yu Mincho" panose="02020400000000000000" pitchFamily="18" charset="-128"/>
                    <a:ea typeface="Yu Mincho" panose="02020400000000000000" pitchFamily="18" charset="-128"/>
                  </a:rPr>
                  <a:t> </a:t>
                </a:r>
                <a:endParaRPr lang="en-US" altLang="ja-JP" dirty="0">
                  <a:latin typeface="Yu Mincho" panose="02020400000000000000" pitchFamily="18" charset="-128"/>
                  <a:ea typeface="Yu Mincho" panose="02020400000000000000" pitchFamily="18" charset="-128"/>
                </a:endParaRPr>
              </a:p>
            </p:txBody>
          </p:sp>
        </mc:Choice>
        <mc:Fallback xmlns="">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941369" y="1830385"/>
                <a:ext cx="8309262" cy="404791"/>
              </a:xfrm>
              <a:prstGeom prst="rect">
                <a:avLst/>
              </a:prstGeom>
              <a:blipFill>
                <a:blip r:embed="rId3"/>
                <a:stretch>
                  <a:fillRect l="-610" b="-21212"/>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501707" y="4377477"/>
            <a:ext cx="8971855" cy="2067212"/>
            <a:chOff x="1573896" y="3583392"/>
            <a:chExt cx="8971855" cy="2067212"/>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369332"/>
            </a:xfrm>
            <a:prstGeom prst="rect">
              <a:avLst/>
            </a:prstGeom>
            <a:noFill/>
          </p:spPr>
          <p:txBody>
            <a:bodyPr wrap="square" rtlCol="0">
              <a:spAutoFit/>
            </a:bodyPr>
            <a:lstStyle/>
            <a:p>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Ni(OH)</a:t>
              </a:r>
              <a:r>
                <a:rPr lang="en-US" altLang="ja-JP" sz="1800" kern="100" baseline="-25000" dirty="0">
                  <a:effectLst/>
                  <a:latin typeface="游明朝" panose="02020400000000000000" pitchFamily="18" charset="-128"/>
                  <a:ea typeface="游明朝" panose="02020400000000000000" pitchFamily="18" charset="-128"/>
                  <a:cs typeface="Arial" panose="020B0604020202020204" pitchFamily="34" charset="0"/>
                </a:rPr>
                <a:t>3</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(CH</a:t>
              </a:r>
              <a:r>
                <a:rPr lang="en-US" altLang="ja-JP" sz="1800" kern="100" baseline="-25000" dirty="0">
                  <a:effectLst/>
                  <a:latin typeface="游明朝" panose="02020400000000000000" pitchFamily="18" charset="-128"/>
                  <a:ea typeface="游明朝" panose="02020400000000000000" pitchFamily="18" charset="-128"/>
                  <a:cs typeface="Arial" panose="020B0604020202020204" pitchFamily="34" charset="0"/>
                </a:rPr>
                <a:t>3</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COO)</a:t>
              </a:r>
              <a:r>
                <a:rPr lang="ja-JP" altLang="ja-JP" sz="1800" kern="100">
                  <a:effectLst/>
                  <a:latin typeface="游明朝" panose="02020400000000000000" pitchFamily="18" charset="-128"/>
                  <a:ea typeface="游明朝" panose="02020400000000000000" pitchFamily="18" charset="-128"/>
                  <a:cs typeface="Arial" panose="020B0604020202020204" pitchFamily="34" charset="0"/>
                </a:rPr>
                <a:t>・</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H</a:t>
              </a:r>
              <a:r>
                <a:rPr lang="en-US" altLang="ja-JP" sz="1800" kern="100" baseline="-25000" dirty="0">
                  <a:effectLst/>
                  <a:latin typeface="游明朝" panose="02020400000000000000" pitchFamily="18" charset="-128"/>
                  <a:ea typeface="游明朝" panose="02020400000000000000" pitchFamily="18" charset="-128"/>
                  <a:cs typeface="Arial" panose="020B0604020202020204" pitchFamily="34" charset="0"/>
                </a:rPr>
                <a:t>2</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O</a:t>
              </a:r>
              <a:endParaRPr kumimoji="1" lang="ja-JP" altLang="en-US"/>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45173"/>
              <a:chOff x="1803223" y="4003450"/>
              <a:chExt cx="1316181" cy="1445173"/>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5" y="5187013"/>
                <a:ext cx="742593" cy="261610"/>
              </a:xfrm>
              <a:prstGeom prst="rect">
                <a:avLst/>
              </a:prstGeom>
              <a:noFill/>
            </p:spPr>
            <p:txBody>
              <a:bodyPr wrap="square" rtlCol="0">
                <a:spAutoFit/>
              </a:bodyPr>
              <a:lstStyle/>
              <a:p>
                <a:r>
                  <a:rPr kumimoji="1" lang="en-US" altLang="ja-JP" sz="1100" dirty="0">
                    <a:latin typeface="Yu Mincho" panose="02020400000000000000" pitchFamily="18" charset="-128"/>
                    <a:ea typeface="Yu Mincho" panose="02020400000000000000" pitchFamily="18" charset="-128"/>
                  </a:rPr>
                  <a:t>3〜4</a:t>
                </a:r>
                <a:r>
                  <a:rPr kumimoji="1" lang="ja-JP" altLang="en-US" sz="1100">
                    <a:latin typeface="Yu Mincho" panose="02020400000000000000" pitchFamily="18" charset="-128"/>
                    <a:ea typeface="Yu Mincho" panose="02020400000000000000" pitchFamily="18" charset="-128"/>
                  </a:rPr>
                  <a:t> </a:t>
                </a:r>
                <a:r>
                  <a:rPr kumimoji="1" lang="en-US" altLang="ja-JP" sz="1100" dirty="0">
                    <a:latin typeface="Yu Mincho" panose="02020400000000000000" pitchFamily="18" charset="-128"/>
                    <a:ea typeface="Yu Mincho" panose="02020400000000000000" pitchFamily="18" charset="-128"/>
                  </a:rPr>
                  <a:t>Å</a:t>
                </a:r>
                <a:endParaRPr kumimoji="1" lang="ja-JP" altLang="en-US" sz="1100">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07777"/>
              </a:xfrm>
              <a:prstGeom prst="rect">
                <a:avLst/>
              </a:prstGeom>
              <a:noFill/>
            </p:spPr>
            <p:txBody>
              <a:bodyPr wrap="square" rtlCol="0">
                <a:spAutoFit/>
              </a:bodyPr>
              <a:lstStyle/>
              <a:p>
                <a:r>
                  <a:rPr kumimoji="1" lang="en-US" altLang="ja-JP" sz="1400" dirty="0">
                    <a:latin typeface="Yu Mincho" panose="02020400000000000000" pitchFamily="18" charset="-128"/>
                    <a:ea typeface="Yu Mincho" panose="02020400000000000000" pitchFamily="18" charset="-128"/>
                  </a:rPr>
                  <a:t>Acetate ion</a:t>
                </a:r>
                <a:endParaRPr kumimoji="1" lang="ja-JP" altLang="en-US" sz="140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369332"/>
            </a:xfrm>
            <a:prstGeom prst="rect">
              <a:avLst/>
            </a:prstGeom>
            <a:noFill/>
          </p:spPr>
          <p:txBody>
            <a:bodyPr wrap="square" rtlCol="0">
              <a:spAutoFit/>
            </a:bodyPr>
            <a:lstStyle/>
            <a:p>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Ni(OH)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(CH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(CH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2</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11</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C</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6</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4</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SO</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a:t>
              </a:r>
              <a:r>
                <a:rPr lang="ja-JP" altLang="ja-JP" sz="1800">
                  <a:effectLst/>
                  <a:latin typeface="Yu Mincho" panose="02020400000000000000" pitchFamily="18" charset="-128"/>
                  <a:ea typeface="Yu Mincho" panose="02020400000000000000" pitchFamily="18" charset="-128"/>
                  <a:cs typeface="Arial" panose="020B0604020202020204" pitchFamily="34" charset="0"/>
                </a:rPr>
                <a:t>・</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2</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O</a:t>
              </a:r>
              <a:endParaRPr kumimoji="1" lang="ja-JP" altLang="en-US">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17641"/>
              <a:chOff x="7001928" y="3995176"/>
              <a:chExt cx="4192444" cy="1517641"/>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6" cy="307777"/>
              </a:xfrm>
              <a:prstGeom prst="rect">
                <a:avLst/>
              </a:prstGeom>
              <a:noFill/>
            </p:spPr>
            <p:txBody>
              <a:bodyPr wrap="square" rtlCol="0">
                <a:spAutoFit/>
              </a:bodyPr>
              <a:lstStyle/>
              <a:p>
                <a:r>
                  <a:rPr kumimoji="1" lang="en-US" altLang="ja-JP" sz="1400" dirty="0">
                    <a:latin typeface="Yu Mincho" panose="02020400000000000000" pitchFamily="18" charset="-128"/>
                    <a:ea typeface="Yu Mincho" panose="02020400000000000000" pitchFamily="18" charset="-128"/>
                  </a:rPr>
                  <a:t>DBS(Dodecylbenzene sulfonate)</a:t>
                </a:r>
                <a:endParaRPr kumimoji="1" lang="ja-JP" altLang="en-US" sz="140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2" y="5251207"/>
                <a:ext cx="887918" cy="261610"/>
              </a:xfrm>
              <a:prstGeom prst="rect">
                <a:avLst/>
              </a:prstGeom>
              <a:noFill/>
            </p:spPr>
            <p:txBody>
              <a:bodyPr wrap="square" rtlCol="0">
                <a:spAutoFit/>
              </a:bodyPr>
              <a:lstStyle/>
              <a:p>
                <a:r>
                  <a:rPr lang="en-US" altLang="ja-JP" sz="1100" dirty="0">
                    <a:latin typeface="Yu Mincho" panose="02020400000000000000" pitchFamily="18" charset="-128"/>
                    <a:ea typeface="Yu Mincho" panose="02020400000000000000" pitchFamily="18" charset="-128"/>
                  </a:rPr>
                  <a:t>22</a:t>
                </a:r>
                <a:r>
                  <a:rPr kumimoji="1" lang="en-US" altLang="ja-JP" sz="1100" dirty="0">
                    <a:latin typeface="Yu Mincho" panose="02020400000000000000" pitchFamily="18" charset="-128"/>
                    <a:ea typeface="Yu Mincho" panose="02020400000000000000" pitchFamily="18" charset="-128"/>
                  </a:rPr>
                  <a:t>〜23</a:t>
                </a:r>
                <a:r>
                  <a:rPr kumimoji="1" lang="ja-JP" altLang="en-US" sz="1100">
                    <a:latin typeface="Yu Mincho" panose="02020400000000000000" pitchFamily="18" charset="-128"/>
                    <a:ea typeface="Yu Mincho" panose="02020400000000000000" pitchFamily="18" charset="-128"/>
                  </a:rPr>
                  <a:t> </a:t>
                </a:r>
                <a:r>
                  <a:rPr kumimoji="1" lang="en-US" altLang="ja-JP" sz="1100" dirty="0">
                    <a:latin typeface="Yu Mincho" panose="02020400000000000000" pitchFamily="18" charset="-128"/>
                    <a:ea typeface="Yu Mincho" panose="02020400000000000000" pitchFamily="18" charset="-128"/>
                  </a:rPr>
                  <a:t>Å</a:t>
                </a:r>
                <a:endParaRPr kumimoji="1" lang="ja-JP" altLang="en-US" sz="110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23220"/>
            </a:xfrm>
            <a:prstGeom prst="rect">
              <a:avLst/>
            </a:prstGeom>
            <a:noFill/>
          </p:spPr>
          <p:txBody>
            <a:bodyPr wrap="square" rtlCol="0">
              <a:spAutoFit/>
            </a:bodyPr>
            <a:lstStyle/>
            <a:p>
              <a:pPr algn="ctr"/>
              <a:r>
                <a:rPr lang="en-US" altLang="ja-JP" sz="1400" dirty="0">
                  <a:latin typeface="Yu Mincho" panose="02020400000000000000" pitchFamily="18" charset="-128"/>
                  <a:ea typeface="Yu Mincho" panose="02020400000000000000" pitchFamily="18" charset="-128"/>
                </a:rPr>
                <a:t>NaDBS aq.</a:t>
              </a:r>
            </a:p>
            <a:p>
              <a:pPr algn="ctr"/>
              <a:r>
                <a:rPr lang="ja-JP" altLang="en-US" sz="1400">
                  <a:latin typeface="Yu Mincho" panose="02020400000000000000" pitchFamily="18" charset="-128"/>
                  <a:ea typeface="Yu Mincho" panose="02020400000000000000" pitchFamily="18" charset="-128"/>
                </a:rPr>
                <a:t>室温</a:t>
              </a:r>
              <a:r>
                <a:rPr kumimoji="1" lang="en-US" altLang="ja-JP" sz="1400" dirty="0">
                  <a:latin typeface="Yu Mincho" panose="02020400000000000000" pitchFamily="18" charset="-128"/>
                  <a:ea typeface="Yu Mincho" panose="02020400000000000000" pitchFamily="18" charset="-128"/>
                </a:rPr>
                <a:t>   1</a:t>
              </a:r>
              <a:r>
                <a:rPr kumimoji="1" lang="ja-JP" altLang="en-US" sz="140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886647" y="1911084"/>
            <a:ext cx="10735537" cy="830997"/>
          </a:xfrm>
          <a:prstGeom prst="rect">
            <a:avLst/>
          </a:prstGeom>
          <a:noFill/>
        </p:spPr>
        <p:txBody>
          <a:bodyPr wrap="square" rtlCol="0">
            <a:spAutoFit/>
          </a:bodyPr>
          <a:lstStyle/>
          <a:p>
            <a:r>
              <a:rPr lang="ja-JP" altLang="ja-JP" sz="2400">
                <a:effectLst/>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sz="2400">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sz="2400" baseline="30000" dirty="0">
                <a:latin typeface="MS Gothic" panose="020B0609070205080204" pitchFamily="49" charset="-128"/>
                <a:ea typeface="MS Gothic" panose="020B0609070205080204" pitchFamily="49" charset="-128"/>
              </a:rPr>
              <a:t>[1] </a:t>
            </a:r>
            <a:r>
              <a:rPr lang="ja-JP" altLang="en-US" sz="2400">
                <a:latin typeface="MS Gothic" panose="020B0609070205080204" pitchFamily="49" charset="-128"/>
                <a:ea typeface="MS Gothic" panose="020B0609070205080204" pitchFamily="49" charset="-128"/>
              </a:rPr>
              <a:t>。</a:t>
            </a:r>
            <a:endParaRPr lang="en-US" altLang="ja-JP" sz="2400" dirty="0">
              <a:latin typeface="MS Gothic" panose="020B0609070205080204" pitchFamily="49" charset="-128"/>
              <a:ea typeface="MS Gothic" panose="020B0609070205080204" pitchFamily="49" charset="-128"/>
            </a:endParaRPr>
          </a:p>
          <a:p>
            <a:r>
              <a:rPr lang="ja-JP" altLang="en-US" sz="2400">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kumimoji="1" lang="en-US" altLang="ja-JP" sz="2400" baseline="30000" dirty="0">
              <a:latin typeface="MS Gothic" panose="020B0609070205080204" pitchFamily="49" charset="-128"/>
              <a:ea typeface="MS Gothic" panose="020B0609070205080204" pitchFamily="49"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2</a:t>
            </a:fld>
            <a:endParaRPr kumimoji="1" lang="ja-JP" altLang="en-US"/>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5614737" y="6169337"/>
            <a:ext cx="5260763" cy="461665"/>
          </a:xfrm>
          <a:prstGeom prst="rect">
            <a:avLst/>
          </a:prstGeom>
          <a:noFill/>
        </p:spPr>
        <p:txBody>
          <a:bodyPr wrap="square" rtlCol="0">
            <a:spAutoFit/>
          </a:bodyPr>
          <a:lstStyle/>
          <a:p>
            <a:r>
              <a:rPr kumimoji="1" lang="en-US" altLang="ja-JP" sz="1200" dirty="0">
                <a:latin typeface="MS Gothic" panose="020B0609070205080204" pitchFamily="49" charset="-128"/>
                <a:ea typeface="MS Gothic" panose="020B0609070205080204" pitchFamily="49" charset="-128"/>
              </a:rPr>
              <a:t>[1] Feng Gao</a:t>
            </a:r>
            <a:r>
              <a:rPr lang="en-US" altLang="ja-JP" sz="1200" dirty="0">
                <a:latin typeface="MS Gothic" panose="020B0609070205080204" pitchFamily="49" charset="-128"/>
                <a:ea typeface="MS Gothic" panose="020B0609070205080204" pitchFamily="49" charset="-128"/>
              </a:rPr>
              <a:t> </a:t>
            </a:r>
            <a:r>
              <a:rPr kumimoji="1" lang="en-US" altLang="ja-JP" sz="1200" dirty="0">
                <a:latin typeface="MS Gothic" panose="020B0609070205080204" pitchFamily="49" charset="-128"/>
                <a:ea typeface="MS Gothic" panose="020B0609070205080204" pitchFamily="49" charset="-128"/>
              </a:rPr>
              <a:t>et al. </a:t>
            </a:r>
            <a:r>
              <a:rPr kumimoji="1" lang="en-US" altLang="ja-JP" sz="1200" i="1" dirty="0">
                <a:latin typeface="MS Gothic" panose="020B0609070205080204" pitchFamily="49" charset="-128"/>
                <a:ea typeface="MS Gothic" panose="020B0609070205080204" pitchFamily="49" charset="-128"/>
              </a:rPr>
              <a:t>ACS Appl. Nano Mater.</a:t>
            </a:r>
            <a:r>
              <a:rPr kumimoji="1" lang="en-US" altLang="ja-JP" sz="1200" b="1" dirty="0">
                <a:latin typeface="MS Gothic" panose="020B0609070205080204" pitchFamily="49" charset="-128"/>
                <a:ea typeface="MS Gothic" panose="020B0609070205080204" pitchFamily="49" charset="-128"/>
              </a:rPr>
              <a:t>2021</a:t>
            </a:r>
            <a:r>
              <a:rPr kumimoji="1" lang="en-US" altLang="ja-JP" sz="1200" dirty="0">
                <a:latin typeface="MS Gothic" panose="020B0609070205080204" pitchFamily="49" charset="-128"/>
                <a:ea typeface="MS Gothic" panose="020B0609070205080204" pitchFamily="49" charset="-128"/>
              </a:rPr>
              <a:t>,4,8520−8529</a:t>
            </a:r>
          </a:p>
          <a:p>
            <a:r>
              <a:rPr lang="en-US" altLang="ja-JP" sz="1200"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1200" i="1" kern="1200" cap="all"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 </a:t>
            </a:r>
            <a:r>
              <a:rPr lang="en-US" altLang="ja-JP" sz="1200" i="1"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1200"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a:t>
            </a:r>
            <a:r>
              <a:rPr lang="en-US" altLang="ja-JP" sz="1200" b="1"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2022</a:t>
            </a:r>
            <a:r>
              <a:rPr lang="en-US" altLang="ja-JP" sz="1200"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1200">
                <a:effectLst/>
                <a:latin typeface="MS Gothic" panose="020B0609070205080204" pitchFamily="49" charset="-128"/>
                <a:ea typeface="MS Gothic" panose="020B0609070205080204" pitchFamily="49" charset="-128"/>
              </a:rPr>
              <a:t> </a:t>
            </a:r>
            <a:endParaRPr kumimoji="1" lang="ja-JP" altLang="en-US" sz="12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886646" y="4339858"/>
            <a:ext cx="10735537" cy="830997"/>
          </a:xfrm>
          <a:prstGeom prst="rect">
            <a:avLst/>
          </a:prstGeom>
          <a:noFill/>
        </p:spPr>
        <p:txBody>
          <a:bodyPr wrap="square" rtlCol="0">
            <a:spAutoFit/>
          </a:bodyPr>
          <a:lstStyle/>
          <a:p>
            <a:r>
              <a:rPr lang="ja-JP" altLang="ja-JP" sz="2400">
                <a:effectLst/>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sz="2400" baseline="30000" dirty="0">
                <a:latin typeface="MS Gothic" panose="020B0609070205080204" pitchFamily="49" charset="-128"/>
                <a:ea typeface="MS Gothic" panose="020B0609070205080204" pitchFamily="49" charset="-128"/>
                <a:cs typeface="Times New Roman" panose="02020603050405020304" pitchFamily="18" charset="0"/>
              </a:rPr>
              <a:t>[2]</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a:t>
            </a:r>
            <a:endParaRPr lang="en-US" altLang="ja-JP" sz="2400" dirty="0">
              <a:effectLst/>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780207" y="1687145"/>
            <a:ext cx="10948416" cy="1238955"/>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41D8B679-4D55-996D-F458-FF60FF9BB400}"/>
              </a:ext>
            </a:extLst>
          </p:cNvPr>
          <p:cNvSpPr/>
          <p:nvPr/>
        </p:nvSpPr>
        <p:spPr>
          <a:xfrm>
            <a:off x="780207" y="3978065"/>
            <a:ext cx="10948416" cy="1396835"/>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a:extLst>
              <a:ext uri="{FF2B5EF4-FFF2-40B4-BE49-F238E27FC236}">
                <a16:creationId xmlns:a16="http://schemas.microsoft.com/office/drawing/2014/main" id="{23583552-637D-A527-8698-3D0BF40A92A6}"/>
              </a:ext>
            </a:extLst>
          </p:cNvPr>
          <p:cNvSpPr/>
          <p:nvPr/>
        </p:nvSpPr>
        <p:spPr>
          <a:xfrm>
            <a:off x="3188368" y="1338671"/>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3188368" y="3639084"/>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グルコース酸化</a:t>
            </a:r>
            <a:r>
              <a:rPr lang="ja-JP" altLang="en-US" sz="2000">
                <a:solidFill>
                  <a:schemeClr val="tx1"/>
                </a:solidFill>
                <a:latin typeface="MS Gothic" panose="020B0609070205080204" pitchFamily="49" charset="-128"/>
                <a:ea typeface="MS Gothic" panose="020B0609070205080204" pitchFamily="49" charset="-128"/>
              </a:rPr>
              <a:t>に有用</a:t>
            </a:r>
            <a:r>
              <a:rPr kumimoji="1" lang="ja-JP" altLang="en-US" sz="2000">
                <a:solidFill>
                  <a:schemeClr val="tx1"/>
                </a:solidFill>
                <a:latin typeface="MS Gothic" panose="020B0609070205080204" pitchFamily="49" charset="-128"/>
                <a:ea typeface="MS Gothic" panose="020B0609070205080204" pitchFamily="49" charset="-128"/>
              </a:rPr>
              <a:t>な触媒</a:t>
            </a:r>
          </a:p>
        </p:txBody>
      </p:sp>
    </p:spTree>
    <p:extLst>
      <p:ext uri="{BB962C8B-B14F-4D97-AF65-F5344CB8AC3E}">
        <p14:creationId xmlns:p14="http://schemas.microsoft.com/office/powerpoint/2010/main" val="170127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3771900"/>
            <a:ext cx="11212236" cy="2513727"/>
            <a:chOff x="489882" y="1930063"/>
            <a:chExt cx="11212236" cy="2856627"/>
          </a:xfrm>
        </p:grpSpPr>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3047972"/>
              <a:ext cx="10959352" cy="1200329"/>
            </a:xfrm>
            <a:prstGeom prst="rect">
              <a:avLst/>
            </a:prstGeom>
            <a:noFill/>
          </p:spPr>
          <p:txBody>
            <a:bodyPr wrap="square" rtlCol="0">
              <a:spAutoFit/>
            </a:bodyPr>
            <a:lstStyle/>
            <a:p>
              <a:pPr algn="ctr"/>
              <a:r>
                <a:rPr kumimoji="1" lang="ja-JP" altLang="en-US" sz="3600" b="1">
                  <a:latin typeface="MS Gothic" panose="020B0609070205080204" pitchFamily="49" charset="-128"/>
                  <a:ea typeface="MS Gothic" panose="020B0609070205080204" pitchFamily="49" charset="-128"/>
                </a:rPr>
                <a:t>ニッケル水酸化物ナノシート固定電極を作製し</a:t>
              </a:r>
              <a:endParaRPr kumimoji="1" lang="en-US" altLang="ja-JP" sz="3600" b="1" dirty="0">
                <a:latin typeface="MS Gothic" panose="020B0609070205080204" pitchFamily="49" charset="-128"/>
                <a:ea typeface="MS Gothic" panose="020B0609070205080204" pitchFamily="49" charset="-128"/>
              </a:endParaRPr>
            </a:p>
            <a:p>
              <a:pPr algn="ctr"/>
              <a:r>
                <a:rPr lang="ja-JP" altLang="en-US" sz="3600" b="1">
                  <a:latin typeface="MS Gothic" panose="020B0609070205080204" pitchFamily="49" charset="-128"/>
                  <a:ea typeface="MS Gothic" panose="020B0609070205080204" pitchFamily="49" charset="-128"/>
                </a:rPr>
                <a:t>電気化学的なグルコース酸化を検討した。</a:t>
              </a:r>
              <a:endParaRPr kumimoji="1" lang="ja-JP" altLang="en-US" sz="3600" b="1">
                <a:latin typeface="MS Gothic" panose="020B0609070205080204" pitchFamily="49" charset="-128"/>
                <a:ea typeface="MS Gothic" panose="020B0609070205080204" pitchFamily="49" charset="-128"/>
              </a:endParaRPr>
            </a:p>
          </p:txBody>
        </p:sp>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2393649"/>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E7A4B0FC-8025-6AB2-42F7-762644ABD861}"/>
                </a:ext>
              </a:extLst>
            </p:cNvPr>
            <p:cNvSpPr/>
            <p:nvPr/>
          </p:nvSpPr>
          <p:spPr>
            <a:xfrm>
              <a:off x="2997729" y="1930063"/>
              <a:ext cx="6196542" cy="764104"/>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solidFill>
                    <a:schemeClr val="tx1"/>
                  </a:solidFill>
                  <a:latin typeface="MS Gothic" panose="020B0609070205080204" pitchFamily="49" charset="-128"/>
                  <a:ea typeface="MS Gothic" panose="020B0609070205080204" pitchFamily="49" charset="-128"/>
                </a:rPr>
                <a:t>卒業研究の内容</a:t>
              </a:r>
              <a:endParaRPr lang="en-US" altLang="ja-JP" sz="3200" b="1" dirty="0">
                <a:solidFill>
                  <a:schemeClr val="tx1"/>
                </a:solidFill>
                <a:latin typeface="MS Gothic" panose="020B0609070205080204" pitchFamily="49" charset="-128"/>
                <a:ea typeface="MS Gothic" panose="020B0609070205080204" pitchFamily="49" charset="-128"/>
              </a:endParaRPr>
            </a:p>
          </p:txBody>
        </p:sp>
      </p:grpSp>
      <p:sp>
        <p:nvSpPr>
          <p:cNvPr id="5" name="テキスト ボックス 4">
            <a:extLst>
              <a:ext uri="{FF2B5EF4-FFF2-40B4-BE49-F238E27FC236}">
                <a16:creationId xmlns:a16="http://schemas.microsoft.com/office/drawing/2014/main" id="{8A70CEAB-62BB-E834-7CFE-EE35DA19A5D3}"/>
              </a:ext>
            </a:extLst>
          </p:cNvPr>
          <p:cNvSpPr txBox="1"/>
          <p:nvPr/>
        </p:nvSpPr>
        <p:spPr>
          <a:xfrm>
            <a:off x="4618672" y="1815346"/>
            <a:ext cx="2954655" cy="369332"/>
          </a:xfrm>
          <a:prstGeom prst="rect">
            <a:avLst/>
          </a:prstGeom>
          <a:noFill/>
        </p:spPr>
        <p:txBody>
          <a:bodyPr wrap="none" rtlCol="0">
            <a:spAutoFit/>
          </a:bodyPr>
          <a:lstStyle/>
          <a:p>
            <a:r>
              <a:rPr kumimoji="1" lang="ja-JP" altLang="en-US"/>
              <a:t>ナノシートについての説明</a:t>
            </a:r>
          </a:p>
        </p:txBody>
      </p:sp>
    </p:spTree>
    <p:extLst>
      <p:ext uri="{BB962C8B-B14F-4D97-AF65-F5344CB8AC3E}">
        <p14:creationId xmlns:p14="http://schemas.microsoft.com/office/powerpoint/2010/main" val="418533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1210336"/>
            <a:ext cx="10959352" cy="523220"/>
          </a:xfrm>
          <a:prstGeom prst="rect">
            <a:avLst/>
          </a:prstGeom>
          <a:noFill/>
        </p:spPr>
        <p:txBody>
          <a:bodyPr wrap="square" rtlCol="0">
            <a:spAutoFit/>
          </a:bodyPr>
          <a:lstStyle/>
          <a:p>
            <a:pPr marL="514350" indent="-514350">
              <a:buFont typeface="+mj-lt"/>
              <a:buAutoNum type="arabicPeriod"/>
            </a:pPr>
            <a:r>
              <a:rPr lang="ja-JP" altLang="en-US" sz="2800">
                <a:latin typeface="MS Gothic" panose="020B0609070205080204" pitchFamily="49" charset="-128"/>
                <a:ea typeface="MS Gothic" panose="020B0609070205080204" pitchFamily="49" charset="-128"/>
              </a:rPr>
              <a:t>酢酸ニッケルから塩基性酢酸ニッケル塩の</a:t>
            </a:r>
            <a:r>
              <a:rPr kumimoji="1" lang="ja-JP" altLang="en-US" sz="2800">
                <a:latin typeface="MS Gothic" panose="020B0609070205080204" pitchFamily="49" charset="-128"/>
                <a:ea typeface="MS Gothic" panose="020B0609070205080204" pitchFamily="49" charset="-128"/>
              </a:rPr>
              <a:t>合成</a:t>
            </a:r>
            <a:endParaRPr kumimoji="1" lang="en-US" altLang="ja-JP" sz="2800" dirty="0">
              <a:latin typeface="MS Gothic" panose="020B0609070205080204" pitchFamily="49" charset="-128"/>
              <a:ea typeface="MS Gothic" panose="020B0609070205080204" pitchFamily="49"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941369" y="1830385"/>
                <a:ext cx="8309262" cy="404791"/>
              </a:xfrm>
              <a:prstGeom prst="rect">
                <a:avLst/>
              </a:prstGeom>
              <a:noFill/>
            </p:spPr>
            <p:txBody>
              <a:bodyPr wrap="square" rtlCol="0">
                <a:spAutoFit/>
              </a:bodyPr>
              <a:lstStyle/>
              <a:p>
                <a:pPr fontAlgn="base"/>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800">
                    <a:effectLst/>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b="0" i="0" smtClean="0">
                        <a:effectLst/>
                        <a:latin typeface="Cambria Math" panose="02040503050406030204" pitchFamily="18" charset="0"/>
                        <a:ea typeface="Cambria Math" panose="02040503050406030204" pitchFamily="18" charset="0"/>
                      </a:rPr>
                      <m:t>  </m:t>
                    </m:r>
                    <m:acc>
                      <m:accPr>
                        <m:chr m:val="⃗"/>
                        <m:ctrlPr>
                          <a:rPr lang="ja-JP" altLang="ja-JP" i="1">
                            <a:effectLst/>
                            <a:latin typeface="Cambria Math" panose="02040503050406030204" pitchFamily="18" charset="0"/>
                            <a:ea typeface="Cambria Math" panose="02040503050406030204" pitchFamily="18" charset="0"/>
                          </a:rPr>
                        </m:ctrlPr>
                      </m:acc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   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COO)</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COOH</a:t>
                </a:r>
                <a:r>
                  <a:rPr lang="ja-JP" altLang="ja-JP">
                    <a:effectLst/>
                    <a:latin typeface="Yu Mincho" panose="02020400000000000000" pitchFamily="18" charset="-128"/>
                    <a:ea typeface="Yu Mincho" panose="02020400000000000000" pitchFamily="18" charset="-128"/>
                  </a:rPr>
                  <a:t> </a:t>
                </a:r>
                <a:endParaRPr lang="en-US" altLang="ja-JP" dirty="0">
                  <a:latin typeface="Yu Mincho" panose="02020400000000000000" pitchFamily="18" charset="-128"/>
                  <a:ea typeface="Yu Mincho" panose="02020400000000000000" pitchFamily="18" charset="-128"/>
                </a:endParaRPr>
              </a:p>
            </p:txBody>
          </p:sp>
        </mc:Choice>
        <mc:Fallback xmlns="">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941369" y="1830385"/>
                <a:ext cx="8309262" cy="404791"/>
              </a:xfrm>
              <a:prstGeom prst="rect">
                <a:avLst/>
              </a:prstGeom>
              <a:blipFill>
                <a:blip r:embed="rId3"/>
                <a:stretch>
                  <a:fillRect l="-610" b="-212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4092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3276185" y="1253254"/>
            <a:ext cx="2286016" cy="928694"/>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イオン交換</a:t>
            </a:r>
          </a:p>
        </p:txBody>
      </p:sp>
      <p:grpSp>
        <p:nvGrpSpPr>
          <p:cNvPr id="2" name="グループ化 3"/>
          <p:cNvGrpSpPr>
            <a:grpSpLocks noChangeAspect="1"/>
          </p:cNvGrpSpPr>
          <p:nvPr/>
        </p:nvGrpSpPr>
        <p:grpSpPr>
          <a:xfrm>
            <a:off x="1066316" y="812208"/>
            <a:ext cx="1500198" cy="1842775"/>
            <a:chOff x="0" y="2714620"/>
            <a:chExt cx="1486826" cy="1530203"/>
          </a:xfrm>
        </p:grpSpPr>
        <p:pic>
          <p:nvPicPr>
            <p:cNvPr id="5" name="Picture 31"/>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extLst>
                <p:ext uri="{D42A27DB-BD31-4B8C-83A1-F6EECF244321}">
                  <p14:modId xmlns:p14="http://schemas.microsoft.com/office/powerpoint/2010/main" val="1043513496"/>
                </p:ext>
              </p:extLst>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5676991" y="662096"/>
            <a:ext cx="1672518" cy="2360982"/>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8430635" y="1649501"/>
            <a:ext cx="33271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9575624" y="1675002"/>
            <a:ext cx="1098751" cy="307777"/>
          </a:xfrm>
          <a:prstGeom prst="rect">
            <a:avLst/>
          </a:prstGeom>
          <a:noFill/>
        </p:spPr>
        <p:txBody>
          <a:bodyPr wrap="square" rtlCol="0">
            <a:spAutoFit/>
          </a:bodyPr>
          <a:lstStyle/>
          <a:p>
            <a:r>
              <a:rPr lang="en-US" altLang="ja-JP" sz="1400" dirty="0">
                <a:latin typeface="Yu Mincho" panose="02020400000000000000" pitchFamily="18" charset="-128"/>
                <a:ea typeface="Yu Mincho" panose="02020400000000000000" pitchFamily="18" charset="-128"/>
              </a:rPr>
              <a:t>22</a:t>
            </a:r>
            <a:r>
              <a:rPr kumimoji="1" lang="en-US" altLang="ja-JP" sz="1400" dirty="0">
                <a:latin typeface="Yu Mincho" panose="02020400000000000000" pitchFamily="18" charset="-128"/>
                <a:ea typeface="Yu Mincho" panose="02020400000000000000" pitchFamily="18" charset="-128"/>
              </a:rPr>
              <a:t>〜23</a:t>
            </a:r>
            <a:r>
              <a:rPr kumimoji="1" lang="ja-JP" altLang="en-US" sz="1400">
                <a:latin typeface="Yu Mincho" panose="02020400000000000000" pitchFamily="18" charset="-128"/>
                <a:ea typeface="Yu Mincho" panose="02020400000000000000" pitchFamily="18" charset="-128"/>
              </a:rPr>
              <a:t> </a:t>
            </a:r>
            <a:r>
              <a:rPr kumimoji="1" lang="en-US" altLang="ja-JP" sz="1400" dirty="0">
                <a:latin typeface="Yu Mincho" panose="02020400000000000000" pitchFamily="18" charset="-128"/>
                <a:ea typeface="Yu Mincho" panose="02020400000000000000" pitchFamily="18" charset="-128"/>
              </a:rPr>
              <a:t>Å</a:t>
            </a:r>
            <a:endParaRPr kumimoji="1" lang="ja-JP" altLang="en-US" sz="140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470021" y="2948072"/>
            <a:ext cx="5400040" cy="3797050"/>
            <a:chOff x="434176" y="2707179"/>
            <a:chExt cx="5400040" cy="3797050"/>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0" y="2707179"/>
              <a:ext cx="1473480" cy="276999"/>
            </a:xfrm>
            <a:prstGeom prst="rect">
              <a:avLst/>
            </a:prstGeom>
            <a:noFill/>
          </p:spPr>
          <p:txBody>
            <a:bodyPr wrap="none" rtlCol="0">
              <a:spAutoFit/>
            </a:bodyPr>
            <a:lstStyle/>
            <a:p>
              <a:r>
                <a:rPr kumimoji="1" lang="en-US" altLang="ja-JP" sz="1200" dirty="0">
                  <a:latin typeface="HGSSoeiKakugothicUB" panose="020B0900000000000000" pitchFamily="34" charset="-128"/>
                  <a:ea typeface="HGSSoeiKakugothicUB" panose="020B0900000000000000" pitchFamily="34" charset="-128"/>
                </a:rPr>
                <a:t>220415Ni_OH_OAc</a:t>
              </a:r>
              <a:endParaRPr kumimoji="1" lang="ja-JP" altLang="en-US" sz="12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7"/>
              <a:ext cx="2736647" cy="369332"/>
            </a:xfrm>
            <a:prstGeom prst="rect">
              <a:avLst/>
            </a:prstGeom>
            <a:noFill/>
          </p:spPr>
          <p:txBody>
            <a:bodyPr wrap="none" rtlCol="0">
              <a:spAutoFit/>
            </a:bodyPr>
            <a:lstStyle/>
            <a:p>
              <a:r>
                <a:rPr kumimoji="1" lang="ja-JP" altLang="en-US"/>
                <a:t>層状塩基性酢酸塩の</a:t>
              </a:r>
              <a:r>
                <a:rPr kumimoji="1" lang="en-US" altLang="ja-JP" dirty="0"/>
                <a:t>XRD</a:t>
              </a:r>
              <a:endParaRPr kumimoji="1" lang="ja-JP" altLang="en-US"/>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6357785" y="2953414"/>
            <a:ext cx="5400040" cy="3791708"/>
            <a:chOff x="6357785" y="2786005"/>
            <a:chExt cx="5400040" cy="3791708"/>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380506" cy="276999"/>
            </a:xfrm>
            <a:prstGeom prst="rect">
              <a:avLst/>
            </a:prstGeom>
            <a:noFill/>
          </p:spPr>
          <p:txBody>
            <a:bodyPr wrap="none" rtlCol="0">
              <a:spAutoFit/>
            </a:bodyPr>
            <a:lstStyle/>
            <a:p>
              <a:r>
                <a:rPr kumimoji="1" lang="en-US" altLang="ja-JP" sz="1200" dirty="0">
                  <a:latin typeface="HGSSoeiKakugothicUB" panose="020B0900000000000000" pitchFamily="34" charset="-128"/>
                  <a:ea typeface="HGSSoeiKakugothicUB" panose="020B0900000000000000" pitchFamily="34" charset="-128"/>
                </a:rPr>
                <a:t>220415Ni_OH_DS</a:t>
              </a:r>
              <a:endParaRPr kumimoji="1" lang="ja-JP" altLang="en-US" sz="12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1" y="6208381"/>
              <a:ext cx="4814138" cy="369332"/>
            </a:xfrm>
            <a:prstGeom prst="rect">
              <a:avLst/>
            </a:prstGeom>
            <a:noFill/>
          </p:spPr>
          <p:txBody>
            <a:bodyPr wrap="none" rtlCol="0">
              <a:spAutoFit/>
            </a:bodyPr>
            <a:lstStyle/>
            <a:p>
              <a:r>
                <a:rPr lang="ja-JP" altLang="en-US"/>
                <a:t>イオン交換後</a:t>
              </a:r>
              <a:r>
                <a:rPr kumimoji="1" lang="ja-JP" altLang="en-US"/>
                <a:t>のニッケル層状水酸化物の</a:t>
              </a:r>
              <a:r>
                <a:rPr kumimoji="1" lang="en-US" altLang="ja-JP" dirty="0"/>
                <a:t>XRD</a:t>
              </a:r>
              <a:endParaRPr kumimoji="1" lang="ja-JP" altLang="en-US"/>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8399380" y="660759"/>
            <a:ext cx="3681531" cy="213431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9"/>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46009" y="1936810"/>
              <a:ext cx="3416320" cy="523220"/>
            </a:xfrm>
            <a:prstGeom prst="rect">
              <a:avLst/>
            </a:prstGeom>
            <a:noFill/>
          </p:spPr>
          <p:txBody>
            <a:bodyPr wrap="none" rtlCol="0">
              <a:spAutoFit/>
            </a:bodyPr>
            <a:lstStyle/>
            <a:p>
              <a:pPr algn="ctr"/>
              <a:r>
                <a:rPr lang="ja-JP" altLang="en-US" sz="1400"/>
                <a:t>ドデシルベンゼンスルホン酸ナトリウム</a:t>
              </a:r>
              <a:endParaRPr kumimoji="1" lang="en-US" altLang="ja-JP" sz="1400" dirty="0"/>
            </a:p>
            <a:p>
              <a:pPr algn="ctr"/>
              <a:r>
                <a:rPr kumimoji="1" lang="en-US" altLang="ja-JP" sz="1400" dirty="0"/>
                <a:t>(DBS-Na)</a:t>
              </a:r>
              <a:endParaRPr kumimoji="1" lang="ja-JP" altLang="en-US" sz="140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313058" y="1016198"/>
            <a:ext cx="1105159" cy="1168831"/>
            <a:chOff x="4658855" y="1374212"/>
            <a:chExt cx="1472157" cy="1556975"/>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50"/>
              <a:ext cx="335787" cy="369332"/>
            </a:xfrm>
            <a:prstGeom prst="rect">
              <a:avLst/>
            </a:prstGeom>
            <a:noFill/>
          </p:spPr>
          <p:txBody>
            <a:bodyPr wrap="square" rtlCol="0">
              <a:spAutoFit/>
            </a:bodyPr>
            <a:lstStyle/>
            <a:p>
              <a:r>
                <a:rPr lang="en-US" altLang="ja-JP" dirty="0">
                  <a:solidFill>
                    <a:srgbClr val="FF0000"/>
                  </a:solidFill>
                </a:rPr>
                <a:t>X</a:t>
              </a:r>
              <a:endParaRPr lang="ja-JP" altLang="en-US" dirty="0">
                <a:solidFill>
                  <a:srgbClr val="FF0000"/>
                </a:solidFill>
              </a:endParaRPr>
            </a:p>
          </p:txBody>
        </p:sp>
        <p:sp>
          <p:nvSpPr>
            <p:cNvPr id="74" name="テキスト ボックス 73"/>
            <p:cNvSpPr txBox="1"/>
            <p:nvPr/>
          </p:nvSpPr>
          <p:spPr>
            <a:xfrm>
              <a:off x="5104705" y="1374212"/>
              <a:ext cx="357190" cy="369332"/>
            </a:xfrm>
            <a:prstGeom prst="rect">
              <a:avLst/>
            </a:prstGeom>
            <a:noFill/>
          </p:spPr>
          <p:txBody>
            <a:bodyPr wrap="square" rtlCol="0">
              <a:spAutoFit/>
            </a:bodyPr>
            <a:lstStyle/>
            <a:p>
              <a:r>
                <a:rPr lang="en-US" altLang="ja-JP" dirty="0">
                  <a:solidFill>
                    <a:srgbClr val="92D050"/>
                  </a:solidFill>
                </a:rPr>
                <a:t>Y</a:t>
              </a:r>
              <a:endParaRPr lang="ja-JP" altLang="en-US" dirty="0">
                <a:solidFill>
                  <a:srgbClr val="92D050"/>
                </a:solidFill>
              </a:endParaRPr>
            </a:p>
          </p:txBody>
        </p:sp>
        <p:sp>
          <p:nvSpPr>
            <p:cNvPr id="76" name="テキスト ボックス 75"/>
            <p:cNvSpPr txBox="1"/>
            <p:nvPr/>
          </p:nvSpPr>
          <p:spPr>
            <a:xfrm>
              <a:off x="4658855" y="2561855"/>
              <a:ext cx="357190" cy="369332"/>
            </a:xfrm>
            <a:prstGeom prst="rect">
              <a:avLst/>
            </a:prstGeom>
            <a:noFill/>
          </p:spPr>
          <p:txBody>
            <a:bodyPr wrap="square" rtlCol="0">
              <a:spAutoFit/>
            </a:bodyPr>
            <a:lstStyle/>
            <a:p>
              <a:r>
                <a:rPr lang="en-US" altLang="ja-JP" dirty="0">
                  <a:solidFill>
                    <a:schemeClr val="accent1"/>
                  </a:solidFill>
                </a:rPr>
                <a:t>Z</a:t>
              </a:r>
              <a:endParaRPr lang="ja-JP" altLang="en-US" dirty="0">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91519" y="232109"/>
            <a:ext cx="9237349" cy="461665"/>
          </a:xfrm>
          <a:prstGeom prst="rect">
            <a:avLst/>
          </a:prstGeom>
          <a:noFill/>
        </p:spPr>
        <p:txBody>
          <a:bodyPr wrap="square">
            <a:spAutoFit/>
          </a:bodyPr>
          <a:lstStyle/>
          <a:p>
            <a:pPr marL="514350" indent="-514350">
              <a:buFont typeface="+mj-lt"/>
              <a:buAutoNum type="arabicPeriod" startAt="2"/>
            </a:pPr>
            <a:r>
              <a:rPr lang="ja-JP" altLang="en-US" sz="2400">
                <a:latin typeface="MS Gothic" panose="020B0609070205080204" pitchFamily="49" charset="-128"/>
                <a:ea typeface="MS Gothic" panose="020B0609070205080204" pitchFamily="49" charset="-128"/>
              </a:rPr>
              <a:t>塩基性酢酸ニッケル塩の層間隔をイオン交換により拡大</a:t>
            </a:r>
            <a:endParaRPr lang="en-US" altLang="ja-JP" sz="2400" dirty="0">
              <a:latin typeface="MS Gothic" panose="020B0609070205080204" pitchFamily="49" charset="-128"/>
              <a:ea typeface="MS Gothic" panose="020B0609070205080204" pitchFamily="49" charset="-128"/>
            </a:endParaRPr>
          </a:p>
        </p:txBody>
      </p:sp>
    </p:spTree>
  </p:cSld>
  <p:clrMapOvr>
    <a:masterClrMapping/>
  </p:clrMapOvr>
  <p:transition advTm="36785"/>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グループ化 41">
            <a:extLst>
              <a:ext uri="{FF2B5EF4-FFF2-40B4-BE49-F238E27FC236}">
                <a16:creationId xmlns:a16="http://schemas.microsoft.com/office/drawing/2014/main" id="{41FDB809-D4A8-915F-8AB2-80E8841C4CC2}"/>
              </a:ext>
            </a:extLst>
          </p:cNvPr>
          <p:cNvGrpSpPr/>
          <p:nvPr/>
        </p:nvGrpSpPr>
        <p:grpSpPr>
          <a:xfrm>
            <a:off x="592261" y="3593335"/>
            <a:ext cx="10292052" cy="2942402"/>
            <a:chOff x="616324" y="3830499"/>
            <a:chExt cx="10292052" cy="2942402"/>
          </a:xfrm>
        </p:grpSpPr>
        <p:sp>
          <p:nvSpPr>
            <p:cNvPr id="38" name="角丸四角形 37">
              <a:extLst>
                <a:ext uri="{FF2B5EF4-FFF2-40B4-BE49-F238E27FC236}">
                  <a16:creationId xmlns:a16="http://schemas.microsoft.com/office/drawing/2014/main" id="{3F0A9F45-DC96-3DCF-AA54-16A188C2DB4F}"/>
                </a:ext>
              </a:extLst>
            </p:cNvPr>
            <p:cNvSpPr/>
            <p:nvPr/>
          </p:nvSpPr>
          <p:spPr>
            <a:xfrm>
              <a:off x="9784365" y="6273221"/>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id="{A262919F-806F-F007-C826-A25910F19293}"/>
                </a:ext>
              </a:extLst>
            </p:cNvPr>
            <p:cNvGrpSpPr/>
            <p:nvPr/>
          </p:nvGrpSpPr>
          <p:grpSpPr>
            <a:xfrm>
              <a:off x="616324" y="3830499"/>
              <a:ext cx="10292052" cy="2942402"/>
              <a:chOff x="616324" y="3830499"/>
              <a:chExt cx="10292052" cy="2942402"/>
            </a:xfrm>
          </p:grpSpPr>
          <p:sp>
            <p:nvSpPr>
              <p:cNvPr id="40" name="角丸四角形 39">
                <a:extLst>
                  <a:ext uri="{FF2B5EF4-FFF2-40B4-BE49-F238E27FC236}">
                    <a16:creationId xmlns:a16="http://schemas.microsoft.com/office/drawing/2014/main" id="{4CEA00B2-2DB2-9311-2104-9079F7598938}"/>
                  </a:ext>
                </a:extLst>
              </p:cNvPr>
              <p:cNvSpPr/>
              <p:nvPr/>
            </p:nvSpPr>
            <p:spPr>
              <a:xfrm>
                <a:off x="7181737" y="6243952"/>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6" name="グループ化 175">
                <a:extLst>
                  <a:ext uri="{FF2B5EF4-FFF2-40B4-BE49-F238E27FC236}">
                    <a16:creationId xmlns:a16="http://schemas.microsoft.com/office/drawing/2014/main" id="{6923A0BF-2EB8-C114-B98C-1157FDD5EDE3}"/>
                  </a:ext>
                </a:extLst>
              </p:cNvPr>
              <p:cNvGrpSpPr/>
              <p:nvPr/>
            </p:nvGrpSpPr>
            <p:grpSpPr>
              <a:xfrm>
                <a:off x="616324" y="3830499"/>
                <a:ext cx="10292052" cy="2942402"/>
                <a:chOff x="616324" y="3465374"/>
                <a:chExt cx="10292052" cy="2942402"/>
              </a:xfrm>
            </p:grpSpPr>
            <p:grpSp>
              <p:nvGrpSpPr>
                <p:cNvPr id="136" name="グループ化 135">
                  <a:extLst>
                    <a:ext uri="{FF2B5EF4-FFF2-40B4-BE49-F238E27FC236}">
                      <a16:creationId xmlns:a16="http://schemas.microsoft.com/office/drawing/2014/main" id="{6B6D2B29-418E-DF00-94FD-AB165A7D6A09}"/>
                    </a:ext>
                  </a:extLst>
                </p:cNvPr>
                <p:cNvGrpSpPr/>
                <p:nvPr/>
              </p:nvGrpSpPr>
              <p:grpSpPr>
                <a:xfrm>
                  <a:off x="616324" y="3465374"/>
                  <a:ext cx="10292052" cy="2942402"/>
                  <a:chOff x="616325" y="877694"/>
                  <a:chExt cx="10292052" cy="2942402"/>
                </a:xfrm>
              </p:grpSpPr>
              <p:sp>
                <p:nvSpPr>
                  <p:cNvPr id="138" name="テキスト ボックス 137">
                    <a:extLst>
                      <a:ext uri="{FF2B5EF4-FFF2-40B4-BE49-F238E27FC236}">
                        <a16:creationId xmlns:a16="http://schemas.microsoft.com/office/drawing/2014/main" id="{99F26564-3549-E60C-C2F6-1B6DFBFBCB33}"/>
                      </a:ext>
                    </a:extLst>
                  </p:cNvPr>
                  <p:cNvSpPr txBox="1"/>
                  <p:nvPr/>
                </p:nvSpPr>
                <p:spPr>
                  <a:xfrm>
                    <a:off x="5971386" y="1378363"/>
                    <a:ext cx="2564344" cy="338554"/>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スポイトで濃縮液を滴下</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nvGrpSpPr>
                  <p:cNvPr id="139" name="グループ化 138">
                    <a:extLst>
                      <a:ext uri="{FF2B5EF4-FFF2-40B4-BE49-F238E27FC236}">
                        <a16:creationId xmlns:a16="http://schemas.microsoft.com/office/drawing/2014/main" id="{FC346DCE-A966-49AF-E1F2-D1496EA1A58E}"/>
                      </a:ext>
                    </a:extLst>
                  </p:cNvPr>
                  <p:cNvGrpSpPr/>
                  <p:nvPr/>
                </p:nvGrpSpPr>
                <p:grpSpPr>
                  <a:xfrm>
                    <a:off x="616325" y="1186239"/>
                    <a:ext cx="10292052" cy="2633857"/>
                    <a:chOff x="616325" y="1186239"/>
                    <a:chExt cx="10292052" cy="2633857"/>
                  </a:xfrm>
                </p:grpSpPr>
                <p:grpSp>
                  <p:nvGrpSpPr>
                    <p:cNvPr id="140" name="グループ化 139">
                      <a:extLst>
                        <a:ext uri="{FF2B5EF4-FFF2-40B4-BE49-F238E27FC236}">
                          <a16:creationId xmlns:a16="http://schemas.microsoft.com/office/drawing/2014/main" id="{0F76048A-510F-EF1D-8FFD-DFFBCCAE7595}"/>
                        </a:ext>
                      </a:extLst>
                    </p:cNvPr>
                    <p:cNvGrpSpPr/>
                    <p:nvPr/>
                  </p:nvGrpSpPr>
                  <p:grpSpPr>
                    <a:xfrm>
                      <a:off x="616325" y="1186239"/>
                      <a:ext cx="10292052" cy="2564114"/>
                      <a:chOff x="172972" y="4869361"/>
                      <a:chExt cx="8528011" cy="1921514"/>
                    </a:xfrm>
                  </p:grpSpPr>
                  <p:grpSp>
                    <p:nvGrpSpPr>
                      <p:cNvPr id="165" name="グループ化 164">
                        <a:extLst>
                          <a:ext uri="{FF2B5EF4-FFF2-40B4-BE49-F238E27FC236}">
                            <a16:creationId xmlns:a16="http://schemas.microsoft.com/office/drawing/2014/main" id="{0F45492E-C63D-93F4-87F2-0AC715C50E56}"/>
                          </a:ext>
                        </a:extLst>
                      </p:cNvPr>
                      <p:cNvGrpSpPr/>
                      <p:nvPr/>
                    </p:nvGrpSpPr>
                    <p:grpSpPr>
                      <a:xfrm>
                        <a:off x="1518607" y="5161613"/>
                        <a:ext cx="7182375" cy="1407167"/>
                        <a:chOff x="2651770" y="4145391"/>
                        <a:chExt cx="11316711" cy="2080444"/>
                      </a:xfrm>
                    </p:grpSpPr>
                    <p:grpSp>
                      <p:nvGrpSpPr>
                        <p:cNvPr id="168" name="グループ化 167">
                          <a:extLst>
                            <a:ext uri="{FF2B5EF4-FFF2-40B4-BE49-F238E27FC236}">
                              <a16:creationId xmlns:a16="http://schemas.microsoft.com/office/drawing/2014/main" id="{D4168C78-B7DE-5D77-7DEA-5EE40E13CD8F}"/>
                            </a:ext>
                          </a:extLst>
                        </p:cNvPr>
                        <p:cNvGrpSpPr/>
                        <p:nvPr/>
                      </p:nvGrpSpPr>
                      <p:grpSpPr>
                        <a:xfrm>
                          <a:off x="11135385" y="4145391"/>
                          <a:ext cx="2833096" cy="2080444"/>
                          <a:chOff x="9039482" y="3872544"/>
                          <a:chExt cx="2833096" cy="2080444"/>
                        </a:xfrm>
                      </p:grpSpPr>
                      <p:pic>
                        <p:nvPicPr>
                          <p:cNvPr id="173" name="Picture 2">
                            <a:extLst>
                              <a:ext uri="{FF2B5EF4-FFF2-40B4-BE49-F238E27FC236}">
                                <a16:creationId xmlns:a16="http://schemas.microsoft.com/office/drawing/2014/main" id="{39E8C6D7-F10D-337B-6E1D-97373D3A4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sp>
                        <p:nvSpPr>
                          <p:cNvPr id="174" name="テキスト ボックス 173">
                            <a:extLst>
                              <a:ext uri="{FF2B5EF4-FFF2-40B4-BE49-F238E27FC236}">
                                <a16:creationId xmlns:a16="http://schemas.microsoft.com/office/drawing/2014/main" id="{20D9ED2E-4A87-0281-E1CF-B1D6283CC0A2}"/>
                              </a:ext>
                            </a:extLst>
                          </p:cNvPr>
                          <p:cNvSpPr txBox="1"/>
                          <p:nvPr/>
                        </p:nvSpPr>
                        <p:spPr>
                          <a:xfrm>
                            <a:off x="9039482" y="3872544"/>
                            <a:ext cx="2833096" cy="409198"/>
                          </a:xfrm>
                          <a:prstGeom prst="rect">
                            <a:avLst/>
                          </a:prstGeom>
                          <a:noFill/>
                        </p:spPr>
                        <p:txBody>
                          <a:bodyPr wrap="square" rtlCol="0">
                            <a:spAutoFit/>
                          </a:bodyPr>
                          <a:lstStyle/>
                          <a:p>
                            <a:r>
                              <a:rPr lang="en-US" altLang="ja-JP" b="1" dirty="0"/>
                              <a:t>GC</a:t>
                            </a:r>
                            <a:r>
                              <a:rPr lang="ja-JP" altLang="en-US" b="1"/>
                              <a:t>電極を作製</a:t>
                            </a:r>
                          </a:p>
                        </p:txBody>
                      </p:sp>
                    </p:grpSp>
                    <p:grpSp>
                      <p:nvGrpSpPr>
                        <p:cNvPr id="169" name="グループ化 168">
                          <a:extLst>
                            <a:ext uri="{FF2B5EF4-FFF2-40B4-BE49-F238E27FC236}">
                              <a16:creationId xmlns:a16="http://schemas.microsoft.com/office/drawing/2014/main" id="{221208C5-62D3-D2CC-9A9F-EA1924C562AE}"/>
                            </a:ext>
                          </a:extLst>
                        </p:cNvPr>
                        <p:cNvGrpSpPr/>
                        <p:nvPr/>
                      </p:nvGrpSpPr>
                      <p:grpSpPr>
                        <a:xfrm>
                          <a:off x="2651770" y="4858184"/>
                          <a:ext cx="1508917" cy="1045300"/>
                          <a:chOff x="3185966" y="4772746"/>
                          <a:chExt cx="1508917" cy="1045300"/>
                        </a:xfrm>
                      </p:grpSpPr>
                      <p:sp>
                        <p:nvSpPr>
                          <p:cNvPr id="171" name="矢印: 右 18">
                            <a:extLst>
                              <a:ext uri="{FF2B5EF4-FFF2-40B4-BE49-F238E27FC236}">
                                <a16:creationId xmlns:a16="http://schemas.microsoft.com/office/drawing/2014/main" id="{76CA3DF9-EB35-BAF5-495F-0CE384EA5704}"/>
                              </a:ext>
                            </a:extLst>
                          </p:cNvPr>
                          <p:cNvSpPr/>
                          <p:nvPr/>
                        </p:nvSpPr>
                        <p:spPr>
                          <a:xfrm>
                            <a:off x="3631370" y="4772746"/>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172" name="テキスト ボックス 171">
                            <a:extLst>
                              <a:ext uri="{FF2B5EF4-FFF2-40B4-BE49-F238E27FC236}">
                                <a16:creationId xmlns:a16="http://schemas.microsoft.com/office/drawing/2014/main" id="{E9FEFAD7-051A-A626-A219-C02DA4D82808}"/>
                              </a:ext>
                            </a:extLst>
                          </p:cNvPr>
                          <p:cNvSpPr txBox="1"/>
                          <p:nvPr/>
                        </p:nvSpPr>
                        <p:spPr>
                          <a:xfrm>
                            <a:off x="3185966" y="5442948"/>
                            <a:ext cx="1508917" cy="375098"/>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減圧濃縮</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sp>
                      <p:nvSpPr>
                        <p:cNvPr id="170" name="矢印: 右 16">
                          <a:extLst>
                            <a:ext uri="{FF2B5EF4-FFF2-40B4-BE49-F238E27FC236}">
                              <a16:creationId xmlns:a16="http://schemas.microsoft.com/office/drawing/2014/main" id="{D5C72273-EE3A-729C-2FB9-6C70A7F61728}"/>
                            </a:ext>
                          </a:extLst>
                        </p:cNvPr>
                        <p:cNvSpPr/>
                        <p:nvPr/>
                      </p:nvSpPr>
                      <p:spPr>
                        <a:xfrm>
                          <a:off x="6868446" y="488922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grpSp>
                  <p:sp>
                    <p:nvSpPr>
                      <p:cNvPr id="166" name="矢印: 右 6">
                        <a:extLst>
                          <a:ext uri="{FF2B5EF4-FFF2-40B4-BE49-F238E27FC236}">
                            <a16:creationId xmlns:a16="http://schemas.microsoft.com/office/drawing/2014/main" id="{3F084A85-70BA-4C3D-ED23-D9D2D3560E6E}"/>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167" name="四角形: 角を丸くする 9">
                        <a:extLst>
                          <a:ext uri="{FF2B5EF4-FFF2-40B4-BE49-F238E27FC236}">
                            <a16:creationId xmlns:a16="http://schemas.microsoft.com/office/drawing/2014/main" id="{000CB613-DFE1-82EF-0C07-8EDF971762CA}"/>
                          </a:ext>
                        </a:extLst>
                      </p:cNvPr>
                      <p:cNvSpPr/>
                      <p:nvPr/>
                    </p:nvSpPr>
                    <p:spPr>
                      <a:xfrm>
                        <a:off x="172972" y="4869361"/>
                        <a:ext cx="8528011" cy="1921514"/>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41" name="テキスト ボックス 140">
                      <a:extLst>
                        <a:ext uri="{FF2B5EF4-FFF2-40B4-BE49-F238E27FC236}">
                          <a16:creationId xmlns:a16="http://schemas.microsoft.com/office/drawing/2014/main" id="{4EC29B0E-7B56-6D6A-5B6D-C4B96C00FAF3}"/>
                        </a:ext>
                      </a:extLst>
                    </p:cNvPr>
                    <p:cNvSpPr txBox="1"/>
                    <p:nvPr/>
                  </p:nvSpPr>
                  <p:spPr>
                    <a:xfrm>
                      <a:off x="819745" y="3441504"/>
                      <a:ext cx="1432954" cy="246221"/>
                    </a:xfrm>
                    <a:prstGeom prst="rect">
                      <a:avLst/>
                    </a:prstGeom>
                    <a:noFill/>
                  </p:spPr>
                  <p:txBody>
                    <a:bodyPr wrap="square" rtlCol="0">
                      <a:spAutoFit/>
                    </a:bodyPr>
                    <a:lstStyle/>
                    <a:p>
                      <a:r>
                        <a:rPr lang="en-US" altLang="ja-JP" sz="1000" b="1">
                          <a:latin typeface="Hiragino Maru Gothic ProN W4" panose="020F0400000000000000" pitchFamily="34" charset="-128"/>
                          <a:ea typeface="Hiragino Maru Gothic ProN W4" panose="020F0400000000000000" pitchFamily="34" charset="-128"/>
                        </a:rPr>
                        <a:t>Ni</a:t>
                      </a:r>
                      <a:r>
                        <a:rPr lang="ja-JP" altLang="en-US" sz="1000" b="1">
                          <a:latin typeface="Hiragino Maru Gothic ProN W4" panose="020F0400000000000000" pitchFamily="34" charset="-128"/>
                          <a:ea typeface="Hiragino Maru Gothic ProN W4" panose="020F0400000000000000" pitchFamily="34" charset="-128"/>
                        </a:rPr>
                        <a:t>ナノシート分散液</a:t>
                      </a:r>
                      <a:endParaRPr lang="en-US" altLang="ja-JP" sz="1000" b="1">
                        <a:latin typeface="Hiragino Maru Gothic ProN W4" panose="020F0400000000000000" pitchFamily="34" charset="-128"/>
                        <a:ea typeface="Hiragino Maru Gothic ProN W4" panose="020F0400000000000000" pitchFamily="34" charset="-128"/>
                      </a:endParaRPr>
                    </a:p>
                  </p:txBody>
                </p:sp>
                <p:grpSp>
                  <p:nvGrpSpPr>
                    <p:cNvPr id="142" name="グループ化 141">
                      <a:extLst>
                        <a:ext uri="{FF2B5EF4-FFF2-40B4-BE49-F238E27FC236}">
                          <a16:creationId xmlns:a16="http://schemas.microsoft.com/office/drawing/2014/main" id="{6F6F5E2F-CDD7-8FFE-3EAE-33501246BD22}"/>
                        </a:ext>
                      </a:extLst>
                    </p:cNvPr>
                    <p:cNvGrpSpPr/>
                    <p:nvPr/>
                  </p:nvGrpSpPr>
                  <p:grpSpPr>
                    <a:xfrm>
                      <a:off x="970221" y="1979186"/>
                      <a:ext cx="914400" cy="1358128"/>
                      <a:chOff x="970221" y="4950308"/>
                      <a:chExt cx="914400" cy="1358128"/>
                    </a:xfrm>
                  </p:grpSpPr>
                  <p:grpSp>
                    <p:nvGrpSpPr>
                      <p:cNvPr id="157" name="グループ化 156">
                        <a:extLst>
                          <a:ext uri="{FF2B5EF4-FFF2-40B4-BE49-F238E27FC236}">
                            <a16:creationId xmlns:a16="http://schemas.microsoft.com/office/drawing/2014/main" id="{F5EB4D4B-474D-8D70-0CEE-A51F8A4BDB68}"/>
                          </a:ext>
                        </a:extLst>
                      </p:cNvPr>
                      <p:cNvGrpSpPr/>
                      <p:nvPr/>
                    </p:nvGrpSpPr>
                    <p:grpSpPr>
                      <a:xfrm>
                        <a:off x="970221" y="4950308"/>
                        <a:ext cx="914400" cy="1358128"/>
                        <a:chOff x="970221" y="4950308"/>
                        <a:chExt cx="914400" cy="1358128"/>
                      </a:xfrm>
                    </p:grpSpPr>
                    <p:grpSp>
                      <p:nvGrpSpPr>
                        <p:cNvPr id="161" name="グループ化 160">
                          <a:extLst>
                            <a:ext uri="{FF2B5EF4-FFF2-40B4-BE49-F238E27FC236}">
                              <a16:creationId xmlns:a16="http://schemas.microsoft.com/office/drawing/2014/main" id="{328641C2-0AFD-EA48-4D2E-1846FAB69DDD}"/>
                            </a:ext>
                          </a:extLst>
                        </p:cNvPr>
                        <p:cNvGrpSpPr/>
                        <p:nvPr/>
                      </p:nvGrpSpPr>
                      <p:grpSpPr>
                        <a:xfrm>
                          <a:off x="970221" y="4950308"/>
                          <a:ext cx="914400" cy="1358128"/>
                          <a:chOff x="1194416" y="5220700"/>
                          <a:chExt cx="914400" cy="1358128"/>
                        </a:xfrm>
                      </p:grpSpPr>
                      <p:sp>
                        <p:nvSpPr>
                          <p:cNvPr id="163" name="涙形 162">
                            <a:extLst>
                              <a:ext uri="{FF2B5EF4-FFF2-40B4-BE49-F238E27FC236}">
                                <a16:creationId xmlns:a16="http://schemas.microsoft.com/office/drawing/2014/main" id="{6EF2B7A3-9470-6119-87A7-5CC7343E69DA}"/>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正方形/長方形 163">
                            <a:extLst>
                              <a:ext uri="{FF2B5EF4-FFF2-40B4-BE49-F238E27FC236}">
                                <a16:creationId xmlns:a16="http://schemas.microsoft.com/office/drawing/2014/main" id="{34835B52-4A09-AF1D-B93E-2C2BA2A53808}"/>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2" name="角丸四角形 161">
                          <a:extLst>
                            <a:ext uri="{FF2B5EF4-FFF2-40B4-BE49-F238E27FC236}">
                              <a16:creationId xmlns:a16="http://schemas.microsoft.com/office/drawing/2014/main" id="{5FA53A09-67F5-0542-CDC7-E7FF01C6933A}"/>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E2523BD4-953E-C484-948A-EF97ABEA40F7}"/>
                          </a:ext>
                        </a:extLst>
                      </p:cNvPr>
                      <p:cNvGrpSpPr/>
                      <p:nvPr/>
                    </p:nvGrpSpPr>
                    <p:grpSpPr>
                      <a:xfrm>
                        <a:off x="978366" y="5829754"/>
                        <a:ext cx="898114" cy="91814"/>
                        <a:chOff x="978366" y="5829754"/>
                        <a:chExt cx="898114" cy="91814"/>
                      </a:xfrm>
                    </p:grpSpPr>
                    <p:sp>
                      <p:nvSpPr>
                        <p:cNvPr id="159" name="円/楕円 158">
                          <a:extLst>
                            <a:ext uri="{FF2B5EF4-FFF2-40B4-BE49-F238E27FC236}">
                              <a16:creationId xmlns:a16="http://schemas.microsoft.com/office/drawing/2014/main" id="{D91CFE60-2CF7-AACC-6C29-930D4E5C2497}"/>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a:extLst>
                            <a:ext uri="{FF2B5EF4-FFF2-40B4-BE49-F238E27FC236}">
                              <a16:creationId xmlns:a16="http://schemas.microsoft.com/office/drawing/2014/main" id="{BFDB9968-D4EC-1384-D0A3-C6F20E1BC2B0}"/>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3" name="月 142">
                      <a:extLst>
                        <a:ext uri="{FF2B5EF4-FFF2-40B4-BE49-F238E27FC236}">
                          <a16:creationId xmlns:a16="http://schemas.microsoft.com/office/drawing/2014/main" id="{4404CB75-412C-86B0-7F80-960EA3F66DFD}"/>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E992AA2D-B4FE-840D-617E-BA6315F219C8}"/>
                        </a:ext>
                      </a:extLst>
                    </p:cNvPr>
                    <p:cNvGrpSpPr/>
                    <p:nvPr/>
                  </p:nvGrpSpPr>
                  <p:grpSpPr>
                    <a:xfrm>
                      <a:off x="3628202" y="1976895"/>
                      <a:ext cx="914400" cy="1358128"/>
                      <a:chOff x="3234341" y="1979186"/>
                      <a:chExt cx="914400" cy="1358128"/>
                    </a:xfrm>
                  </p:grpSpPr>
                  <p:grpSp>
                    <p:nvGrpSpPr>
                      <p:cNvPr id="149" name="グループ化 148">
                        <a:extLst>
                          <a:ext uri="{FF2B5EF4-FFF2-40B4-BE49-F238E27FC236}">
                            <a16:creationId xmlns:a16="http://schemas.microsoft.com/office/drawing/2014/main" id="{DA83917D-F537-34AA-4CD0-EEF4C74AF788}"/>
                          </a:ext>
                        </a:extLst>
                      </p:cNvPr>
                      <p:cNvGrpSpPr/>
                      <p:nvPr/>
                    </p:nvGrpSpPr>
                    <p:grpSpPr>
                      <a:xfrm>
                        <a:off x="3234341" y="1979186"/>
                        <a:ext cx="914400" cy="1358128"/>
                        <a:chOff x="970221" y="4950308"/>
                        <a:chExt cx="914400" cy="1358128"/>
                      </a:xfrm>
                    </p:grpSpPr>
                    <p:grpSp>
                      <p:nvGrpSpPr>
                        <p:cNvPr id="153" name="グループ化 152">
                          <a:extLst>
                            <a:ext uri="{FF2B5EF4-FFF2-40B4-BE49-F238E27FC236}">
                              <a16:creationId xmlns:a16="http://schemas.microsoft.com/office/drawing/2014/main" id="{DA255474-5ADE-727C-7C85-F7B8036B6DF5}"/>
                            </a:ext>
                          </a:extLst>
                        </p:cNvPr>
                        <p:cNvGrpSpPr/>
                        <p:nvPr/>
                      </p:nvGrpSpPr>
                      <p:grpSpPr>
                        <a:xfrm>
                          <a:off x="970221" y="4950308"/>
                          <a:ext cx="914400" cy="1358128"/>
                          <a:chOff x="1194416" y="5220700"/>
                          <a:chExt cx="914400" cy="1358128"/>
                        </a:xfrm>
                      </p:grpSpPr>
                      <p:sp>
                        <p:nvSpPr>
                          <p:cNvPr id="155" name="涙形 154">
                            <a:extLst>
                              <a:ext uri="{FF2B5EF4-FFF2-40B4-BE49-F238E27FC236}">
                                <a16:creationId xmlns:a16="http://schemas.microsoft.com/office/drawing/2014/main" id="{53EB2962-DE2A-EF28-CD3B-CF3C16E6F447}"/>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正方形/長方形 155">
                            <a:extLst>
                              <a:ext uri="{FF2B5EF4-FFF2-40B4-BE49-F238E27FC236}">
                                <a16:creationId xmlns:a16="http://schemas.microsoft.com/office/drawing/2014/main" id="{AA7AF00D-5715-EA91-1621-24F4D0A43DC5}"/>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4" name="角丸四角形 153">
                          <a:extLst>
                            <a:ext uri="{FF2B5EF4-FFF2-40B4-BE49-F238E27FC236}">
                              <a16:creationId xmlns:a16="http://schemas.microsoft.com/office/drawing/2014/main" id="{D5185940-2565-391F-93C4-ADD950C7AD6B}"/>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0" name="月 149">
                        <a:extLst>
                          <a:ext uri="{FF2B5EF4-FFF2-40B4-BE49-F238E27FC236}">
                            <a16:creationId xmlns:a16="http://schemas.microsoft.com/office/drawing/2014/main" id="{0B23D845-74A2-697B-5D87-74ACB85D0BFF}"/>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a:extLst>
                          <a:ext uri="{FF2B5EF4-FFF2-40B4-BE49-F238E27FC236}">
                            <a16:creationId xmlns:a16="http://schemas.microsoft.com/office/drawing/2014/main" id="{89A24BA5-08CC-D735-A190-E7E29C81D5B4}"/>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月 151">
                        <a:extLst>
                          <a:ext uri="{FF2B5EF4-FFF2-40B4-BE49-F238E27FC236}">
                            <a16:creationId xmlns:a16="http://schemas.microsoft.com/office/drawing/2014/main" id="{36EBBD4B-2A0E-0DB1-52B7-A6C001C4BFB2}"/>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45" name="Picture 2">
                      <a:extLst>
                        <a:ext uri="{FF2B5EF4-FFF2-40B4-BE49-F238E27FC236}">
                          <a16:creationId xmlns:a16="http://schemas.microsoft.com/office/drawing/2014/main" id="{EA8AA4B8-E92B-EF87-BFC9-E95367D72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894" y="2247594"/>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146" name="涙形 145">
                      <a:extLst>
                        <a:ext uri="{FF2B5EF4-FFF2-40B4-BE49-F238E27FC236}">
                          <a16:creationId xmlns:a16="http://schemas.microsoft.com/office/drawing/2014/main" id="{D369AA65-422F-8AB9-4AB7-08CD40AF1485}"/>
                        </a:ext>
                      </a:extLst>
                    </p:cNvPr>
                    <p:cNvSpPr/>
                    <p:nvPr/>
                  </p:nvSpPr>
                  <p:spPr>
                    <a:xfrm rot="18864340">
                      <a:off x="7113507" y="2015181"/>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9C4FB832-85E4-AEBC-C084-ACC4E0535332}"/>
                        </a:ext>
                      </a:extLst>
                    </p:cNvPr>
                    <p:cNvSpPr txBox="1"/>
                    <p:nvPr/>
                  </p:nvSpPr>
                  <p:spPr>
                    <a:xfrm>
                      <a:off x="6214057" y="3481542"/>
                      <a:ext cx="2564344" cy="338554"/>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グラッシーカーボン</a:t>
                      </a:r>
                      <a:r>
                        <a:rPr lang="en-US" altLang="ja-JP" sz="1600" b="1" dirty="0">
                          <a:latin typeface="Hiragino Maru Gothic ProN W4" panose="020F0400000000000000" pitchFamily="34" charset="-128"/>
                          <a:ea typeface="Hiragino Maru Gothic ProN W4" panose="020F0400000000000000" pitchFamily="34" charset="-128"/>
                        </a:rPr>
                        <a:t>(GC)</a:t>
                      </a:r>
                    </a:p>
                  </p:txBody>
                </p:sp>
                <p:sp>
                  <p:nvSpPr>
                    <p:cNvPr id="148" name="テキスト ボックス 147">
                      <a:extLst>
                        <a:ext uri="{FF2B5EF4-FFF2-40B4-BE49-F238E27FC236}">
                          <a16:creationId xmlns:a16="http://schemas.microsoft.com/office/drawing/2014/main" id="{C28FC84C-1119-78A1-9B3F-5910D92C5CE7}"/>
                        </a:ext>
                      </a:extLst>
                    </p:cNvPr>
                    <p:cNvSpPr txBox="1"/>
                    <p:nvPr/>
                  </p:nvSpPr>
                  <p:spPr>
                    <a:xfrm>
                      <a:off x="8304438" y="2865400"/>
                      <a:ext cx="637268" cy="338554"/>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乾燥</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sp>
                <p:nvSpPr>
                  <p:cNvPr id="137" name="角丸四角形 136">
                    <a:extLst>
                      <a:ext uri="{FF2B5EF4-FFF2-40B4-BE49-F238E27FC236}">
                        <a16:creationId xmlns:a16="http://schemas.microsoft.com/office/drawing/2014/main" id="{B278869F-08A3-24CE-CC2B-2720E3E1B190}"/>
                      </a:ext>
                    </a:extLst>
                  </p:cNvPr>
                  <p:cNvSpPr/>
                  <p:nvPr/>
                </p:nvSpPr>
                <p:spPr>
                  <a:xfrm>
                    <a:off x="3766301" y="877694"/>
                    <a:ext cx="3621582" cy="473054"/>
                  </a:xfrm>
                  <a:prstGeom prst="roundRect">
                    <a:avLst>
                      <a:gd name="adj" fmla="val 5551"/>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キャスト電極</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cxnSp>
              <p:nvCxnSpPr>
                <p:cNvPr id="175" name="直線矢印コネクタ 174">
                  <a:extLst>
                    <a:ext uri="{FF2B5EF4-FFF2-40B4-BE49-F238E27FC236}">
                      <a16:creationId xmlns:a16="http://schemas.microsoft.com/office/drawing/2014/main" id="{33AC1338-81E4-128A-E591-AB7B92438135}"/>
                    </a:ext>
                  </a:extLst>
                </p:cNvPr>
                <p:cNvCxnSpPr>
                  <a:cxnSpLocks/>
                </p:cNvCxnSpPr>
                <p:nvPr/>
              </p:nvCxnSpPr>
              <p:spPr>
                <a:xfrm flipV="1">
                  <a:off x="1221576" y="5791634"/>
                  <a:ext cx="46619" cy="27258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grpSp>
        <p:nvGrpSpPr>
          <p:cNvPr id="43" name="グループ化 42">
            <a:extLst>
              <a:ext uri="{FF2B5EF4-FFF2-40B4-BE49-F238E27FC236}">
                <a16:creationId xmlns:a16="http://schemas.microsoft.com/office/drawing/2014/main" id="{A5D8B885-7630-B400-08B6-D3D1C1AF08B7}"/>
              </a:ext>
            </a:extLst>
          </p:cNvPr>
          <p:cNvGrpSpPr/>
          <p:nvPr/>
        </p:nvGrpSpPr>
        <p:grpSpPr>
          <a:xfrm>
            <a:off x="3096749" y="1413783"/>
            <a:ext cx="6475312" cy="1481248"/>
            <a:chOff x="1340592" y="1777474"/>
            <a:chExt cx="6475312" cy="1481248"/>
          </a:xfrm>
        </p:grpSpPr>
        <p:grpSp>
          <p:nvGrpSpPr>
            <p:cNvPr id="20" name="グループ化 19">
              <a:extLst>
                <a:ext uri="{FF2B5EF4-FFF2-40B4-BE49-F238E27FC236}">
                  <a16:creationId xmlns:a16="http://schemas.microsoft.com/office/drawing/2014/main" id="{72008EA4-9814-79BD-371D-A137597F9399}"/>
                </a:ext>
              </a:extLst>
            </p:cNvPr>
            <p:cNvGrpSpPr>
              <a:grpSpLocks noChangeAspect="1"/>
            </p:cNvGrpSpPr>
            <p:nvPr/>
          </p:nvGrpSpPr>
          <p:grpSpPr>
            <a:xfrm>
              <a:off x="1340592" y="1777474"/>
              <a:ext cx="1177977" cy="1460690"/>
              <a:chOff x="285720" y="2500306"/>
              <a:chExt cx="1518057" cy="1882390"/>
            </a:xfrm>
          </p:grpSpPr>
          <p:grpSp>
            <p:nvGrpSpPr>
              <p:cNvPr id="21" name="グループ化 20">
                <a:extLst>
                  <a:ext uri="{FF2B5EF4-FFF2-40B4-BE49-F238E27FC236}">
                    <a16:creationId xmlns:a16="http://schemas.microsoft.com/office/drawing/2014/main" id="{967FFE93-8ECB-4FE7-1D3C-364C327D0FFA}"/>
                  </a:ext>
                </a:extLst>
              </p:cNvPr>
              <p:cNvGrpSpPr>
                <a:grpSpLocks noChangeAspect="1"/>
              </p:cNvGrpSpPr>
              <p:nvPr/>
            </p:nvGrpSpPr>
            <p:grpSpPr>
              <a:xfrm>
                <a:off x="285720" y="2500306"/>
                <a:ext cx="1518057" cy="1882390"/>
                <a:chOff x="642910" y="3357562"/>
                <a:chExt cx="1214446" cy="1428760"/>
              </a:xfrm>
            </p:grpSpPr>
            <p:grpSp>
              <p:nvGrpSpPr>
                <p:cNvPr id="23" name="グループ化 28">
                  <a:extLst>
                    <a:ext uri="{FF2B5EF4-FFF2-40B4-BE49-F238E27FC236}">
                      <a16:creationId xmlns:a16="http://schemas.microsoft.com/office/drawing/2014/main" id="{DF346065-B30B-8166-D4E8-B25C2B0B7AA2}"/>
                    </a:ext>
                  </a:extLst>
                </p:cNvPr>
                <p:cNvGrpSpPr/>
                <p:nvPr/>
              </p:nvGrpSpPr>
              <p:grpSpPr>
                <a:xfrm>
                  <a:off x="642910" y="3357562"/>
                  <a:ext cx="1214446" cy="1428760"/>
                  <a:chOff x="1142976" y="1571612"/>
                  <a:chExt cx="1214446" cy="1428760"/>
                </a:xfrm>
              </p:grpSpPr>
              <p:sp>
                <p:nvSpPr>
                  <p:cNvPr id="26" name="正方形/長方形 25">
                    <a:extLst>
                      <a:ext uri="{FF2B5EF4-FFF2-40B4-BE49-F238E27FC236}">
                        <a16:creationId xmlns:a16="http://schemas.microsoft.com/office/drawing/2014/main" id="{E8D4E58D-918C-A096-8DE0-2BB65A1AE4AD}"/>
                      </a:ext>
                    </a:extLst>
                  </p:cNvPr>
                  <p:cNvSpPr/>
                  <p:nvPr/>
                </p:nvSpPr>
                <p:spPr>
                  <a:xfrm>
                    <a:off x="1142976" y="1571612"/>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7BD5457F-488A-FD62-9C88-91C89866B882}"/>
                      </a:ext>
                    </a:extLst>
                  </p:cNvPr>
                  <p:cNvCxnSpPr/>
                  <p:nvPr/>
                </p:nvCxnSpPr>
                <p:spPr>
                  <a:xfrm>
                    <a:off x="1142976" y="1571612"/>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正方形/長方形 23">
                  <a:extLst>
                    <a:ext uri="{FF2B5EF4-FFF2-40B4-BE49-F238E27FC236}">
                      <a16:creationId xmlns:a16="http://schemas.microsoft.com/office/drawing/2014/main" id="{1496C812-DBFA-CA9B-67B2-55C5BA1DA8AB}"/>
                    </a:ext>
                  </a:extLst>
                </p:cNvPr>
                <p:cNvSpPr/>
                <p:nvPr/>
              </p:nvSpPr>
              <p:spPr>
                <a:xfrm>
                  <a:off x="642910" y="3857628"/>
                  <a:ext cx="1214446" cy="928694"/>
                </a:xfrm>
                <a:prstGeom prst="rect">
                  <a:avLst/>
                </a:prstGeom>
                <a:solidFill>
                  <a:schemeClr val="bg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フリーフォーム 24">
                  <a:extLst>
                    <a:ext uri="{FF2B5EF4-FFF2-40B4-BE49-F238E27FC236}">
                      <a16:creationId xmlns:a16="http://schemas.microsoft.com/office/drawing/2014/main" id="{08E87884-0BF4-771A-CE35-853352A6889F}"/>
                    </a:ext>
                  </a:extLst>
                </p:cNvPr>
                <p:cNvSpPr/>
                <p:nvPr/>
              </p:nvSpPr>
              <p:spPr>
                <a:xfrm>
                  <a:off x="862404" y="4573182"/>
                  <a:ext cx="692319" cy="194872"/>
                </a:xfrm>
                <a:custGeom>
                  <a:avLst/>
                  <a:gdLst>
                    <a:gd name="connsiteX0" fmla="*/ 0 w 692319"/>
                    <a:gd name="connsiteY0" fmla="*/ 194872 h 194872"/>
                    <a:gd name="connsiteX1" fmla="*/ 14990 w 692319"/>
                    <a:gd name="connsiteY1" fmla="*/ 149901 h 194872"/>
                    <a:gd name="connsiteX2" fmla="*/ 134911 w 692319"/>
                    <a:gd name="connsiteY2" fmla="*/ 104931 h 194872"/>
                    <a:gd name="connsiteX3" fmla="*/ 224852 w 692319"/>
                    <a:gd name="connsiteY3" fmla="*/ 74950 h 194872"/>
                    <a:gd name="connsiteX4" fmla="*/ 254833 w 692319"/>
                    <a:gd name="connsiteY4" fmla="*/ 44970 h 194872"/>
                    <a:gd name="connsiteX5" fmla="*/ 299803 w 692319"/>
                    <a:gd name="connsiteY5" fmla="*/ 29980 h 194872"/>
                    <a:gd name="connsiteX6" fmla="*/ 344774 w 692319"/>
                    <a:gd name="connsiteY6" fmla="*/ 0 h 194872"/>
                    <a:gd name="connsiteX7" fmla="*/ 434715 w 692319"/>
                    <a:gd name="connsiteY7" fmla="*/ 14990 h 194872"/>
                    <a:gd name="connsiteX8" fmla="*/ 539646 w 692319"/>
                    <a:gd name="connsiteY8" fmla="*/ 44970 h 194872"/>
                    <a:gd name="connsiteX9" fmla="*/ 584616 w 692319"/>
                    <a:gd name="connsiteY9" fmla="*/ 74950 h 194872"/>
                    <a:gd name="connsiteX10" fmla="*/ 659567 w 692319"/>
                    <a:gd name="connsiteY10" fmla="*/ 134911 h 194872"/>
                    <a:gd name="connsiteX11" fmla="*/ 689547 w 692319"/>
                    <a:gd name="connsiteY11"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319" h="194872">
                      <a:moveTo>
                        <a:pt x="0" y="194872"/>
                      </a:moveTo>
                      <a:cubicBezTo>
                        <a:pt x="4997" y="179882"/>
                        <a:pt x="5119" y="162240"/>
                        <a:pt x="14990" y="149901"/>
                      </a:cubicBezTo>
                      <a:cubicBezTo>
                        <a:pt x="46536" y="110468"/>
                        <a:pt x="91260" y="116836"/>
                        <a:pt x="134911" y="104931"/>
                      </a:cubicBezTo>
                      <a:cubicBezTo>
                        <a:pt x="165400" y="96616"/>
                        <a:pt x="224852" y="74950"/>
                        <a:pt x="224852" y="74950"/>
                      </a:cubicBezTo>
                      <a:cubicBezTo>
                        <a:pt x="234846" y="64957"/>
                        <a:pt x="242714" y="52241"/>
                        <a:pt x="254833" y="44970"/>
                      </a:cubicBezTo>
                      <a:cubicBezTo>
                        <a:pt x="268382" y="36841"/>
                        <a:pt x="285670" y="37046"/>
                        <a:pt x="299803" y="29980"/>
                      </a:cubicBezTo>
                      <a:cubicBezTo>
                        <a:pt x="315917" y="21923"/>
                        <a:pt x="329784" y="9993"/>
                        <a:pt x="344774" y="0"/>
                      </a:cubicBezTo>
                      <a:cubicBezTo>
                        <a:pt x="374754" y="4997"/>
                        <a:pt x="404911" y="9029"/>
                        <a:pt x="434715" y="14990"/>
                      </a:cubicBezTo>
                      <a:cubicBezTo>
                        <a:pt x="481769" y="24401"/>
                        <a:pt x="496787" y="30684"/>
                        <a:pt x="539646" y="44970"/>
                      </a:cubicBezTo>
                      <a:cubicBezTo>
                        <a:pt x="554636" y="54963"/>
                        <a:pt x="570548" y="63696"/>
                        <a:pt x="584616" y="74950"/>
                      </a:cubicBezTo>
                      <a:cubicBezTo>
                        <a:pt x="691414" y="160389"/>
                        <a:pt x="521157" y="42637"/>
                        <a:pt x="659567" y="134911"/>
                      </a:cubicBezTo>
                      <a:cubicBezTo>
                        <a:pt x="692319" y="184040"/>
                        <a:pt x="689547" y="161866"/>
                        <a:pt x="689547" y="194872"/>
                      </a:cubicBezTo>
                    </a:path>
                  </a:pathLst>
                </a:custGeom>
                <a:solidFill>
                  <a:schemeClr val="accent6">
                    <a:lumMod val="60000"/>
                    <a:lumOff val="40000"/>
                  </a:schemeClr>
                </a:solid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2" name="テキスト ボックス 21">
                <a:extLst>
                  <a:ext uri="{FF2B5EF4-FFF2-40B4-BE49-F238E27FC236}">
                    <a16:creationId xmlns:a16="http://schemas.microsoft.com/office/drawing/2014/main" id="{EEE0801C-E2F1-1645-8C3C-2A24EB21B0B0}"/>
                  </a:ext>
                </a:extLst>
              </p:cNvPr>
              <p:cNvSpPr txBox="1"/>
              <p:nvPr/>
            </p:nvSpPr>
            <p:spPr>
              <a:xfrm>
                <a:off x="285720" y="3318010"/>
                <a:ext cx="1496799" cy="337137"/>
              </a:xfrm>
              <a:prstGeom prst="rect">
                <a:avLst/>
              </a:prstGeom>
              <a:noFill/>
            </p:spPr>
            <p:txBody>
              <a:bodyPr wrap="square" rtlCol="0">
                <a:spAutoFit/>
              </a:bodyPr>
              <a:lstStyle/>
              <a:p>
                <a:pPr algn="ctr"/>
                <a:r>
                  <a:rPr kumimoji="1" lang="en-US" altLang="ja-JP" sz="1100" dirty="0">
                    <a:latin typeface="HGSSoeiKakugothicUB" panose="020B0900000000000000" pitchFamily="34" charset="-128"/>
                    <a:ea typeface="HGSSoeiKakugothicUB" panose="020B0900000000000000" pitchFamily="34" charset="-128"/>
                  </a:rPr>
                  <a:t>1-</a:t>
                </a:r>
                <a:r>
                  <a:rPr kumimoji="1" lang="ja-JP" altLang="en-US" sz="1100" dirty="0">
                    <a:latin typeface="HGSSoeiKakugothicUB" panose="020B0900000000000000" pitchFamily="34" charset="-128"/>
                    <a:ea typeface="HGSSoeiKakugothicUB" panose="020B0900000000000000" pitchFamily="34" charset="-128"/>
                  </a:rPr>
                  <a:t>ブタノール</a:t>
                </a:r>
              </a:p>
            </p:txBody>
          </p:sp>
        </p:grpSp>
        <p:sp>
          <p:nvSpPr>
            <p:cNvPr id="28" name="テキスト ボックス 27">
              <a:extLst>
                <a:ext uri="{FF2B5EF4-FFF2-40B4-BE49-F238E27FC236}">
                  <a16:creationId xmlns:a16="http://schemas.microsoft.com/office/drawing/2014/main" id="{8445C4F0-8FB3-6261-6B1A-830DD026C8EA}"/>
                </a:ext>
              </a:extLst>
            </p:cNvPr>
            <p:cNvSpPr txBox="1"/>
            <p:nvPr/>
          </p:nvSpPr>
          <p:spPr>
            <a:xfrm>
              <a:off x="2452919" y="1847285"/>
              <a:ext cx="2286016" cy="584775"/>
            </a:xfrm>
            <a:prstGeom prst="rect">
              <a:avLst/>
            </a:prstGeom>
            <a:noFill/>
          </p:spPr>
          <p:txBody>
            <a:bodyPr wrap="square" rtlCol="0">
              <a:spAutoFit/>
            </a:bodyPr>
            <a:lstStyle/>
            <a:p>
              <a:pPr algn="ctr"/>
              <a:r>
                <a:rPr kumimoji="1" lang="en-US" altLang="ja-JP" sz="1600" dirty="0">
                  <a:latin typeface="Hiragino Maru Gothic ProN W4" panose="020F0400000000000000" pitchFamily="34" charset="-128"/>
                  <a:ea typeface="Hiragino Maru Gothic ProN W4" panose="020F0400000000000000" pitchFamily="34" charset="-128"/>
                </a:rPr>
                <a:t>1-</a:t>
              </a:r>
              <a:r>
                <a:rPr kumimoji="1" lang="ja-JP" altLang="en-US" sz="1600" dirty="0">
                  <a:latin typeface="Hiragino Maru Gothic ProN W4" panose="020F0400000000000000" pitchFamily="34" charset="-128"/>
                  <a:ea typeface="Hiragino Maru Gothic ProN W4" panose="020F0400000000000000" pitchFamily="34" charset="-128"/>
                </a:rPr>
                <a:t>ブタノール中で</a:t>
              </a:r>
              <a:endParaRPr kumimoji="1" lang="en-US" altLang="ja-JP" sz="1600" dirty="0">
                <a:latin typeface="Hiragino Maru Gothic ProN W4" panose="020F0400000000000000" pitchFamily="34" charset="-128"/>
                <a:ea typeface="Hiragino Maru Gothic ProN W4" panose="020F0400000000000000" pitchFamily="34" charset="-128"/>
              </a:endParaRPr>
            </a:p>
            <a:p>
              <a:pPr algn="ctr"/>
              <a:r>
                <a:rPr lang="en-US" altLang="ja-JP" sz="1600" dirty="0">
                  <a:latin typeface="Hiragino Maru Gothic ProN W4" panose="020F0400000000000000" pitchFamily="34" charset="-128"/>
                  <a:ea typeface="Hiragino Maru Gothic ProN W4" panose="020F0400000000000000" pitchFamily="34" charset="-128"/>
                </a:rPr>
                <a:t>2</a:t>
              </a:r>
              <a:r>
                <a:rPr kumimoji="1" lang="ja-JP" altLang="en-US" sz="1600" dirty="0">
                  <a:latin typeface="Hiragino Maru Gothic ProN W4" panose="020F0400000000000000" pitchFamily="34" charset="-128"/>
                  <a:ea typeface="Hiragino Maru Gothic ProN W4" panose="020F0400000000000000" pitchFamily="34" charset="-128"/>
                </a:rPr>
                <a:t>時間超音波分散</a:t>
              </a:r>
            </a:p>
          </p:txBody>
        </p:sp>
        <p:grpSp>
          <p:nvGrpSpPr>
            <p:cNvPr id="29" name="グループ化 28">
              <a:extLst>
                <a:ext uri="{FF2B5EF4-FFF2-40B4-BE49-F238E27FC236}">
                  <a16:creationId xmlns:a16="http://schemas.microsoft.com/office/drawing/2014/main" id="{6F22ED32-184D-8727-15C8-9B580B1E2B92}"/>
                </a:ext>
              </a:extLst>
            </p:cNvPr>
            <p:cNvGrpSpPr>
              <a:grpSpLocks noChangeAspect="1"/>
            </p:cNvGrpSpPr>
            <p:nvPr/>
          </p:nvGrpSpPr>
          <p:grpSpPr>
            <a:xfrm>
              <a:off x="4572123" y="1839605"/>
              <a:ext cx="1190227" cy="1419117"/>
              <a:chOff x="2500298" y="4214818"/>
              <a:chExt cx="1578778" cy="1882390"/>
            </a:xfrm>
          </p:grpSpPr>
          <p:grpSp>
            <p:nvGrpSpPr>
              <p:cNvPr id="30" name="グループ化 62">
                <a:extLst>
                  <a:ext uri="{FF2B5EF4-FFF2-40B4-BE49-F238E27FC236}">
                    <a16:creationId xmlns:a16="http://schemas.microsoft.com/office/drawing/2014/main" id="{6CE431E6-6631-081C-BC8F-2F4492CEAF14}"/>
                  </a:ext>
                </a:extLst>
              </p:cNvPr>
              <p:cNvGrpSpPr>
                <a:grpSpLocks noChangeAspect="1"/>
              </p:cNvGrpSpPr>
              <p:nvPr/>
            </p:nvGrpSpPr>
            <p:grpSpPr>
              <a:xfrm>
                <a:off x="2500298" y="4214818"/>
                <a:ext cx="1578778" cy="1882390"/>
                <a:chOff x="6786578" y="2071678"/>
                <a:chExt cx="1214446" cy="1428760"/>
              </a:xfrm>
            </p:grpSpPr>
            <p:grpSp>
              <p:nvGrpSpPr>
                <p:cNvPr id="32" name="グループ化 38">
                  <a:extLst>
                    <a:ext uri="{FF2B5EF4-FFF2-40B4-BE49-F238E27FC236}">
                      <a16:creationId xmlns:a16="http://schemas.microsoft.com/office/drawing/2014/main" id="{B0E87B56-8B53-690D-A7E1-EF02A6DAE75B}"/>
                    </a:ext>
                  </a:extLst>
                </p:cNvPr>
                <p:cNvGrpSpPr/>
                <p:nvPr/>
              </p:nvGrpSpPr>
              <p:grpSpPr>
                <a:xfrm>
                  <a:off x="6786578" y="2071678"/>
                  <a:ext cx="1214446" cy="1428760"/>
                  <a:chOff x="1142976" y="1571612"/>
                  <a:chExt cx="1214446" cy="1428760"/>
                </a:xfrm>
              </p:grpSpPr>
              <p:sp>
                <p:nvSpPr>
                  <p:cNvPr id="34" name="正方形/長方形 33">
                    <a:extLst>
                      <a:ext uri="{FF2B5EF4-FFF2-40B4-BE49-F238E27FC236}">
                        <a16:creationId xmlns:a16="http://schemas.microsoft.com/office/drawing/2014/main" id="{0C5F0327-7732-26AB-C0F7-85275B5A8759}"/>
                      </a:ext>
                    </a:extLst>
                  </p:cNvPr>
                  <p:cNvSpPr/>
                  <p:nvPr/>
                </p:nvSpPr>
                <p:spPr>
                  <a:xfrm>
                    <a:off x="1142976" y="1571612"/>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89E2D2C9-7414-9877-CB6F-97A634BFD489}"/>
                      </a:ext>
                    </a:extLst>
                  </p:cNvPr>
                  <p:cNvCxnSpPr/>
                  <p:nvPr/>
                </p:nvCxnSpPr>
                <p:spPr>
                  <a:xfrm>
                    <a:off x="1142976" y="1571612"/>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正方形/長方形 32">
                  <a:extLst>
                    <a:ext uri="{FF2B5EF4-FFF2-40B4-BE49-F238E27FC236}">
                      <a16:creationId xmlns:a16="http://schemas.microsoft.com/office/drawing/2014/main" id="{DB77C85B-62B3-263B-CD0D-2A0AF12D2755}"/>
                    </a:ext>
                  </a:extLst>
                </p:cNvPr>
                <p:cNvSpPr/>
                <p:nvPr/>
              </p:nvSpPr>
              <p:spPr>
                <a:xfrm>
                  <a:off x="6786578" y="2571744"/>
                  <a:ext cx="1214446" cy="928694"/>
                </a:xfrm>
                <a:prstGeom prst="rect">
                  <a:avLst/>
                </a:prstGeom>
                <a:solidFill>
                  <a:srgbClr val="00B050">
                    <a:alpha val="36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 name="正方形/長方形 30">
                <a:extLst>
                  <a:ext uri="{FF2B5EF4-FFF2-40B4-BE49-F238E27FC236}">
                    <a16:creationId xmlns:a16="http://schemas.microsoft.com/office/drawing/2014/main" id="{11806872-D5AC-7D61-6640-C15E6C7F3D59}"/>
                  </a:ext>
                </a:extLst>
              </p:cNvPr>
              <p:cNvSpPr/>
              <p:nvPr/>
            </p:nvSpPr>
            <p:spPr>
              <a:xfrm>
                <a:off x="2643174" y="5143512"/>
                <a:ext cx="1285884"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黄緑</a:t>
                </a:r>
              </a:p>
            </p:txBody>
          </p:sp>
        </p:grpSp>
        <p:sp>
          <p:nvSpPr>
            <p:cNvPr id="36" name="右矢印 35">
              <a:extLst>
                <a:ext uri="{FF2B5EF4-FFF2-40B4-BE49-F238E27FC236}">
                  <a16:creationId xmlns:a16="http://schemas.microsoft.com/office/drawing/2014/main" id="{F4F983D2-19C2-75B1-B947-2977BFA1DC1E}"/>
                </a:ext>
              </a:extLst>
            </p:cNvPr>
            <p:cNvSpPr/>
            <p:nvPr/>
          </p:nvSpPr>
          <p:spPr>
            <a:xfrm>
              <a:off x="2987869" y="2600346"/>
              <a:ext cx="1224136" cy="270699"/>
            </a:xfrm>
            <a:prstGeom prst="rightArrow">
              <a:avLst>
                <a:gd name="adj1" fmla="val 50000"/>
                <a:gd name="adj2" fmla="val 116128"/>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
          <p:nvSpPr>
            <p:cNvPr id="37" name="テキスト ボックス 36">
              <a:extLst>
                <a:ext uri="{FF2B5EF4-FFF2-40B4-BE49-F238E27FC236}">
                  <a16:creationId xmlns:a16="http://schemas.microsoft.com/office/drawing/2014/main" id="{5DC093F6-EFEF-5F5A-C01F-DD9C737A881E}"/>
                </a:ext>
              </a:extLst>
            </p:cNvPr>
            <p:cNvSpPr txBox="1"/>
            <p:nvPr/>
          </p:nvSpPr>
          <p:spPr>
            <a:xfrm>
              <a:off x="5781373" y="2532491"/>
              <a:ext cx="2034531" cy="338554"/>
            </a:xfrm>
            <a:prstGeom prst="rect">
              <a:avLst/>
            </a:prstGeom>
            <a:noFill/>
          </p:spPr>
          <p:txBody>
            <a:bodyPr wrap="none" rtlCol="0">
              <a:spAutoFit/>
            </a:bodyPr>
            <a:lstStyle/>
            <a:p>
              <a:r>
                <a:rPr lang="en-US" altLang="ja-JP" sz="1600" dirty="0">
                  <a:latin typeface="Hiragino Maru Gothic ProN W4" panose="020F0400000000000000" pitchFamily="34" charset="-128"/>
                  <a:ea typeface="Hiragino Maru Gothic ProN W4" panose="020F0400000000000000" pitchFamily="34" charset="-128"/>
                </a:rPr>
                <a:t>Ni</a:t>
              </a:r>
              <a:r>
                <a:rPr lang="ja-JP" altLang="en-US" sz="1600">
                  <a:latin typeface="Hiragino Maru Gothic ProN W4" panose="020F0400000000000000" pitchFamily="34" charset="-128"/>
                  <a:ea typeface="Hiragino Maru Gothic ProN W4" panose="020F0400000000000000" pitchFamily="34" charset="-128"/>
                </a:rPr>
                <a:t>ナノシート分散液</a:t>
              </a:r>
              <a:endParaRPr kumimoji="1" lang="ja-JP" altLang="en-US" sz="1600">
                <a:latin typeface="Hiragino Maru Gothic ProN W4" panose="020F0400000000000000" pitchFamily="34" charset="-128"/>
                <a:ea typeface="Hiragino Maru Gothic ProN W4" panose="020F0400000000000000" pitchFamily="34" charset="-128"/>
              </a:endParaRPr>
            </a:p>
          </p:txBody>
        </p:sp>
      </p:grpSp>
    </p:spTree>
    <p:extLst>
      <p:ext uri="{BB962C8B-B14F-4D97-AF65-F5344CB8AC3E}">
        <p14:creationId xmlns:p14="http://schemas.microsoft.com/office/powerpoint/2010/main" val="3952211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cxnSp>
        <p:nvCxnSpPr>
          <p:cNvPr id="45" name="直線矢印コネクタ 44">
            <a:extLst>
              <a:ext uri="{FF2B5EF4-FFF2-40B4-BE49-F238E27FC236}">
                <a16:creationId xmlns:a16="http://schemas.microsoft.com/office/drawing/2014/main" id="{A9A064DE-0235-C818-4ADA-BC2ED77AF6CB}"/>
              </a:ext>
            </a:extLst>
          </p:cNvPr>
          <p:cNvCxnSpPr>
            <a:cxnSpLocks/>
            <a:endCxn id="33" idx="6"/>
          </p:cNvCxnSpPr>
          <p:nvPr/>
        </p:nvCxnSpPr>
        <p:spPr>
          <a:xfrm>
            <a:off x="3471406" y="2641169"/>
            <a:ext cx="322835" cy="6802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42" name="グループ化 41">
            <a:extLst>
              <a:ext uri="{FF2B5EF4-FFF2-40B4-BE49-F238E27FC236}">
                <a16:creationId xmlns:a16="http://schemas.microsoft.com/office/drawing/2014/main" id="{EC55FD80-67A6-A60D-EC9D-D9DE246A08D1}"/>
              </a:ext>
            </a:extLst>
          </p:cNvPr>
          <p:cNvGrpSpPr/>
          <p:nvPr/>
        </p:nvGrpSpPr>
        <p:grpSpPr>
          <a:xfrm>
            <a:off x="603525" y="1089240"/>
            <a:ext cx="10292052" cy="2775487"/>
            <a:chOff x="603525" y="1089240"/>
            <a:chExt cx="10292052" cy="2775487"/>
          </a:xfrm>
        </p:grpSpPr>
        <p:sp>
          <p:nvSpPr>
            <p:cNvPr id="40" name="角丸四角形 39">
              <a:extLst>
                <a:ext uri="{FF2B5EF4-FFF2-40B4-BE49-F238E27FC236}">
                  <a16:creationId xmlns:a16="http://schemas.microsoft.com/office/drawing/2014/main" id="{209AE9D4-578D-9C3B-3A54-CC83A5A47E77}"/>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グループ化 37">
              <a:extLst>
                <a:ext uri="{FF2B5EF4-FFF2-40B4-BE49-F238E27FC236}">
                  <a16:creationId xmlns:a16="http://schemas.microsoft.com/office/drawing/2014/main" id="{0F8A853C-F0A0-F253-492B-C8F024832289}"/>
                </a:ext>
              </a:extLst>
            </p:cNvPr>
            <p:cNvGrpSpPr/>
            <p:nvPr/>
          </p:nvGrpSpPr>
          <p:grpSpPr>
            <a:xfrm>
              <a:off x="603525" y="1089240"/>
              <a:ext cx="10292052" cy="2775487"/>
              <a:chOff x="603525" y="1089240"/>
              <a:chExt cx="10292052" cy="2775487"/>
            </a:xfrm>
          </p:grpSpPr>
          <p:sp>
            <p:nvSpPr>
              <p:cNvPr id="37" name="角丸四角形 36">
                <a:extLst>
                  <a:ext uri="{FF2B5EF4-FFF2-40B4-BE49-F238E27FC236}">
                    <a16:creationId xmlns:a16="http://schemas.microsoft.com/office/drawing/2014/main" id="{CBF86168-9463-A1B9-767A-AECF0834DA64}"/>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8" name="グループ化 47">
                <a:extLst>
                  <a:ext uri="{FF2B5EF4-FFF2-40B4-BE49-F238E27FC236}">
                    <a16:creationId xmlns:a16="http://schemas.microsoft.com/office/drawing/2014/main" id="{1935F8AB-E6DE-C2DA-2F53-46B6DEB13558}"/>
                  </a:ext>
                </a:extLst>
              </p:cNvPr>
              <p:cNvGrpSpPr/>
              <p:nvPr/>
            </p:nvGrpSpPr>
            <p:grpSpPr>
              <a:xfrm>
                <a:off x="603525" y="1089240"/>
                <a:ext cx="10292052" cy="2775487"/>
                <a:chOff x="615557" y="3760250"/>
                <a:chExt cx="10292052" cy="2775487"/>
              </a:xfrm>
            </p:grpSpPr>
            <p:grpSp>
              <p:nvGrpSpPr>
                <p:cNvPr id="47" name="グループ化 46">
                  <a:extLst>
                    <a:ext uri="{FF2B5EF4-FFF2-40B4-BE49-F238E27FC236}">
                      <a16:creationId xmlns:a16="http://schemas.microsoft.com/office/drawing/2014/main" id="{8F6FCB72-28A4-9175-B7FF-C61AA0D000D0}"/>
                    </a:ext>
                  </a:extLst>
                </p:cNvPr>
                <p:cNvGrpSpPr/>
                <p:nvPr/>
              </p:nvGrpSpPr>
              <p:grpSpPr>
                <a:xfrm>
                  <a:off x="615557" y="3760250"/>
                  <a:ext cx="10292052" cy="2775487"/>
                  <a:chOff x="616325" y="3954476"/>
                  <a:chExt cx="10292052" cy="2775487"/>
                </a:xfrm>
              </p:grpSpPr>
              <p:grpSp>
                <p:nvGrpSpPr>
                  <p:cNvPr id="5" name="グループ化 4">
                    <a:extLst>
                      <a:ext uri="{FF2B5EF4-FFF2-40B4-BE49-F238E27FC236}">
                        <a16:creationId xmlns:a16="http://schemas.microsoft.com/office/drawing/2014/main" id="{8FFF0620-B4C5-6CCB-AFBE-ECFA933BE745}"/>
                      </a:ext>
                    </a:extLst>
                  </p:cNvPr>
                  <p:cNvGrpSpPr/>
                  <p:nvPr/>
                </p:nvGrpSpPr>
                <p:grpSpPr>
                  <a:xfrm>
                    <a:off x="616325" y="4157361"/>
                    <a:ext cx="10292052" cy="2564114"/>
                    <a:chOff x="172972" y="4869361"/>
                    <a:chExt cx="8528011" cy="1921514"/>
                  </a:xfrm>
                </p:grpSpPr>
                <p:grpSp>
                  <p:nvGrpSpPr>
                    <p:cNvPr id="7" name="グループ化 6">
                      <a:extLst>
                        <a:ext uri="{FF2B5EF4-FFF2-40B4-BE49-F238E27FC236}">
                          <a16:creationId xmlns:a16="http://schemas.microsoft.com/office/drawing/2014/main" id="{855F9D35-EE8D-BB40-2DE1-6D7811897C42}"/>
                        </a:ext>
                      </a:extLst>
                    </p:cNvPr>
                    <p:cNvGrpSpPr/>
                    <p:nvPr/>
                  </p:nvGrpSpPr>
                  <p:grpSpPr>
                    <a:xfrm>
                      <a:off x="752985" y="5008429"/>
                      <a:ext cx="7947998" cy="1729301"/>
                      <a:chOff x="1445438" y="3918916"/>
                      <a:chExt cx="12523043" cy="2556708"/>
                    </a:xfrm>
                  </p:grpSpPr>
                  <p:grpSp>
                    <p:nvGrpSpPr>
                      <p:cNvPr id="17" name="グループ化 16">
                        <a:extLst>
                          <a:ext uri="{FF2B5EF4-FFF2-40B4-BE49-F238E27FC236}">
                            <a16:creationId xmlns:a16="http://schemas.microsoft.com/office/drawing/2014/main" id="{28CDC43E-6ECB-8999-2562-C1631D402F16}"/>
                          </a:ext>
                        </a:extLst>
                      </p:cNvPr>
                      <p:cNvGrpSpPr/>
                      <p:nvPr/>
                    </p:nvGrpSpPr>
                    <p:grpSpPr>
                      <a:xfrm>
                        <a:off x="8152942" y="4137742"/>
                        <a:ext cx="5815539" cy="2337882"/>
                        <a:chOff x="6057039" y="3864895"/>
                        <a:chExt cx="5815539" cy="2337882"/>
                      </a:xfrm>
                    </p:grpSpPr>
                    <p:sp>
                      <p:nvSpPr>
                        <p:cNvPr id="24" name="正方形/長方形 23">
                          <a:extLst>
                            <a:ext uri="{FF2B5EF4-FFF2-40B4-BE49-F238E27FC236}">
                              <a16:creationId xmlns:a16="http://schemas.microsoft.com/office/drawing/2014/main" id="{6A35608E-1604-FBEE-D2EE-29558CFBE56A}"/>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351"/>
                        </a:p>
                      </p:txBody>
                    </p:sp>
                    <p:pic>
                      <p:nvPicPr>
                        <p:cNvPr id="25" name="Picture 2">
                          <a:extLst>
                            <a:ext uri="{FF2B5EF4-FFF2-40B4-BE49-F238E27FC236}">
                              <a16:creationId xmlns:a16="http://schemas.microsoft.com/office/drawing/2014/main" id="{7E639619-E42A-89B0-06C4-905D99DDF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26" name="二等辺三角形 22">
                          <a:extLst>
                            <a:ext uri="{FF2B5EF4-FFF2-40B4-BE49-F238E27FC236}">
                              <a16:creationId xmlns:a16="http://schemas.microsoft.com/office/drawing/2014/main" id="{A9FBC4B9-E971-AF37-118B-AA5702665D1A}"/>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351"/>
                        </a:p>
                      </p:txBody>
                    </p:sp>
                    <p:sp>
                      <p:nvSpPr>
                        <p:cNvPr id="27" name="テキスト ボックス 26">
                          <a:extLst>
                            <a:ext uri="{FF2B5EF4-FFF2-40B4-BE49-F238E27FC236}">
                              <a16:creationId xmlns:a16="http://schemas.microsoft.com/office/drawing/2014/main" id="{19802170-B1F6-E83E-2040-EB6C1C200611}"/>
                            </a:ext>
                          </a:extLst>
                        </p:cNvPr>
                        <p:cNvSpPr txBox="1"/>
                        <p:nvPr/>
                      </p:nvSpPr>
                      <p:spPr>
                        <a:xfrm>
                          <a:off x="7265972" y="3864895"/>
                          <a:ext cx="1163855" cy="1840264"/>
                        </a:xfrm>
                        <a:prstGeom prst="rect">
                          <a:avLst/>
                        </a:prstGeom>
                        <a:noFill/>
                      </p:spPr>
                      <p:txBody>
                        <a:bodyPr vert="eaVert" wrap="square" rtlCol="0">
                          <a:spAutoFit/>
                        </a:bodyPr>
                        <a:lstStyle/>
                        <a:p>
                          <a:r>
                            <a:rPr lang="ja-JP" altLang="en-US" b="1"/>
                            <a:t>叩くようにして詰める</a:t>
                          </a:r>
                        </a:p>
                      </p:txBody>
                    </p:sp>
                    <p:sp>
                      <p:nvSpPr>
                        <p:cNvPr id="28" name="矢印: 上下 24">
                          <a:extLst>
                            <a:ext uri="{FF2B5EF4-FFF2-40B4-BE49-F238E27FC236}">
                              <a16:creationId xmlns:a16="http://schemas.microsoft.com/office/drawing/2014/main" id="{AF2BA90A-4B16-7BB0-0CE0-F69AE97D68FB}"/>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1"/>
                        </a:p>
                      </p:txBody>
                    </p:sp>
                    <p:pic>
                      <p:nvPicPr>
                        <p:cNvPr id="29" name="Picture 2">
                          <a:extLst>
                            <a:ext uri="{FF2B5EF4-FFF2-40B4-BE49-F238E27FC236}">
                              <a16:creationId xmlns:a16="http://schemas.microsoft.com/office/drawing/2014/main" id="{E14AAB76-1F52-E918-504B-AB4FE6F26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FC60E3E7-A805-48D8-2FF3-59AEBA4E1D96}"/>
                            </a:ext>
                          </a:extLst>
                        </p:cNvPr>
                        <p:cNvSpPr txBox="1"/>
                        <p:nvPr/>
                      </p:nvSpPr>
                      <p:spPr>
                        <a:xfrm>
                          <a:off x="9039482" y="3872544"/>
                          <a:ext cx="2833096" cy="546045"/>
                        </a:xfrm>
                        <a:prstGeom prst="rect">
                          <a:avLst/>
                        </a:prstGeom>
                        <a:noFill/>
                      </p:spPr>
                      <p:txBody>
                        <a:bodyPr wrap="square" rtlCol="0">
                          <a:spAutoFit/>
                        </a:bodyPr>
                        <a:lstStyle/>
                        <a:p>
                          <a:r>
                            <a:rPr lang="en-US" altLang="ja-JP" b="1"/>
                            <a:t>CP</a:t>
                          </a:r>
                          <a:r>
                            <a:rPr lang="ja-JP" altLang="en-US" b="1"/>
                            <a:t>電極を作製</a:t>
                          </a:r>
                        </a:p>
                      </p:txBody>
                    </p:sp>
                  </p:grpSp>
                  <p:grpSp>
                    <p:nvGrpSpPr>
                      <p:cNvPr id="18" name="グループ化 17">
                        <a:extLst>
                          <a:ext uri="{FF2B5EF4-FFF2-40B4-BE49-F238E27FC236}">
                            <a16:creationId xmlns:a16="http://schemas.microsoft.com/office/drawing/2014/main" id="{9AFB5E55-8B0E-8386-5874-B85E963D1487}"/>
                          </a:ext>
                        </a:extLst>
                      </p:cNvPr>
                      <p:cNvGrpSpPr/>
                      <p:nvPr/>
                    </p:nvGrpSpPr>
                    <p:grpSpPr>
                      <a:xfrm>
                        <a:off x="1445438" y="3918916"/>
                        <a:ext cx="2023019" cy="2013660"/>
                        <a:chOff x="1979634" y="3833478"/>
                        <a:chExt cx="2023019" cy="2013660"/>
                      </a:xfrm>
                    </p:grpSpPr>
                    <p:sp>
                      <p:nvSpPr>
                        <p:cNvPr id="21" name="テキスト ボックス 20">
                          <a:extLst>
                            <a:ext uri="{FF2B5EF4-FFF2-40B4-BE49-F238E27FC236}">
                              <a16:creationId xmlns:a16="http://schemas.microsoft.com/office/drawing/2014/main" id="{A4A4236F-22D1-47CD-980D-7F3202C4BF0D}"/>
                            </a:ext>
                          </a:extLst>
                        </p:cNvPr>
                        <p:cNvSpPr txBox="1"/>
                        <p:nvPr/>
                      </p:nvSpPr>
                      <p:spPr>
                        <a:xfrm>
                          <a:off x="1979634" y="3833478"/>
                          <a:ext cx="1870812" cy="272799"/>
                        </a:xfrm>
                        <a:prstGeom prst="rect">
                          <a:avLst/>
                        </a:prstGeom>
                        <a:noFill/>
                      </p:spPr>
                      <p:txBody>
                        <a:bodyPr wrap="square" rtlCol="0">
                          <a:spAutoFit/>
                        </a:bodyPr>
                        <a:lstStyle/>
                        <a:p>
                          <a:r>
                            <a:rPr lang="ja-JP" altLang="en-US" sz="1000" b="1">
                              <a:latin typeface="Hiragino Maru Gothic ProN W4" panose="020F0400000000000000" pitchFamily="34" charset="-128"/>
                              <a:ea typeface="Hiragino Maru Gothic ProN W4" panose="020F0400000000000000" pitchFamily="34" charset="-128"/>
                            </a:rPr>
                            <a:t>ケッチェンブラック</a:t>
                          </a:r>
                          <a:endParaRPr lang="en-US" altLang="ja-JP" sz="1000" b="1">
                            <a:latin typeface="Hiragino Maru Gothic ProN W4" panose="020F0400000000000000" pitchFamily="34" charset="-128"/>
                            <a:ea typeface="Hiragino Maru Gothic ProN W4" panose="020F0400000000000000" pitchFamily="34" charset="-128"/>
                          </a:endParaRPr>
                        </a:p>
                      </p:txBody>
                    </p:sp>
                    <p:sp>
                      <p:nvSpPr>
                        <p:cNvPr id="22" name="矢印: 右 18">
                          <a:extLst>
                            <a:ext uri="{FF2B5EF4-FFF2-40B4-BE49-F238E27FC236}">
                              <a16:creationId xmlns:a16="http://schemas.microsoft.com/office/drawing/2014/main" id="{1C552C28-F1B4-3C5A-A802-2A748322A827}"/>
                            </a:ext>
                          </a:extLst>
                        </p:cNvPr>
                        <p:cNvSpPr/>
                        <p:nvPr/>
                      </p:nvSpPr>
                      <p:spPr>
                        <a:xfrm>
                          <a:off x="3320632" y="4805571"/>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23" name="テキスト ボックス 22">
                          <a:extLst>
                            <a:ext uri="{FF2B5EF4-FFF2-40B4-BE49-F238E27FC236}">
                              <a16:creationId xmlns:a16="http://schemas.microsoft.com/office/drawing/2014/main" id="{6E44F599-E349-3757-53CF-791F4FB0D5E6}"/>
                            </a:ext>
                          </a:extLst>
                        </p:cNvPr>
                        <p:cNvSpPr txBox="1"/>
                        <p:nvPr/>
                      </p:nvSpPr>
                      <p:spPr>
                        <a:xfrm>
                          <a:off x="3127397" y="5472040"/>
                          <a:ext cx="875256" cy="375098"/>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乾燥</a:t>
                          </a:r>
                          <a:endParaRPr lang="en-US" altLang="ja-JP" sz="1600" b="1">
                            <a:latin typeface="Hiragino Maru Gothic ProN W4" panose="020F0400000000000000" pitchFamily="34" charset="-128"/>
                            <a:ea typeface="Hiragino Maru Gothic ProN W4" panose="020F0400000000000000" pitchFamily="34" charset="-128"/>
                          </a:endParaRPr>
                        </a:p>
                      </p:txBody>
                    </p:sp>
                  </p:grpSp>
                  <p:sp>
                    <p:nvSpPr>
                      <p:cNvPr id="19" name="テキスト ボックス 18">
                        <a:extLst>
                          <a:ext uri="{FF2B5EF4-FFF2-40B4-BE49-F238E27FC236}">
                            <a16:creationId xmlns:a16="http://schemas.microsoft.com/office/drawing/2014/main" id="{0710402B-0BE7-4EB8-2C31-F4361A7A02A4}"/>
                          </a:ext>
                        </a:extLst>
                      </p:cNvPr>
                      <p:cNvSpPr txBox="1"/>
                      <p:nvPr/>
                    </p:nvSpPr>
                    <p:spPr>
                      <a:xfrm>
                        <a:off x="3864785" y="4179854"/>
                        <a:ext cx="2208574" cy="340999"/>
                      </a:xfrm>
                      <a:prstGeom prst="rect">
                        <a:avLst/>
                      </a:prstGeom>
                      <a:noFill/>
                    </p:spPr>
                    <p:txBody>
                      <a:bodyPr wrap="square">
                        <a:spAutoFit/>
                      </a:bodyPr>
                      <a:lstStyle/>
                      <a:p>
                        <a:pPr algn="ctr"/>
                        <a:r>
                          <a:rPr lang="ja-JP" altLang="en-US" sz="1400" b="1">
                            <a:latin typeface="Hiragino Maru Gothic ProN W4" panose="020F0400000000000000" pitchFamily="34" charset="-128"/>
                            <a:ea typeface="Hiragino Maru Gothic ProN W4" panose="020F0400000000000000" pitchFamily="34" charset="-128"/>
                          </a:rPr>
                          <a:t>すり鉢で擦る</a:t>
                        </a:r>
                      </a:p>
                    </p:txBody>
                  </p:sp>
                  <p:sp>
                    <p:nvSpPr>
                      <p:cNvPr id="20" name="矢印: 右 16">
                        <a:extLst>
                          <a:ext uri="{FF2B5EF4-FFF2-40B4-BE49-F238E27FC236}">
                            <a16:creationId xmlns:a16="http://schemas.microsoft.com/office/drawing/2014/main" id="{23E00176-A658-337E-DBEF-9B7475F39964}"/>
                          </a:ext>
                        </a:extLst>
                      </p:cNvPr>
                      <p:cNvSpPr/>
                      <p:nvPr/>
                    </p:nvSpPr>
                    <p:spPr>
                      <a:xfrm>
                        <a:off x="6868446" y="488922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grpSp>
                <p:sp>
                  <p:nvSpPr>
                    <p:cNvPr id="10" name="矢印: 右 6">
                      <a:extLst>
                        <a:ext uri="{FF2B5EF4-FFF2-40B4-BE49-F238E27FC236}">
                          <a16:creationId xmlns:a16="http://schemas.microsoft.com/office/drawing/2014/main" id="{A62C3290-3D87-2057-D4FA-67E0DF7F45B3}"/>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13" name="四角形: 角を丸くする 9">
                      <a:extLst>
                        <a:ext uri="{FF2B5EF4-FFF2-40B4-BE49-F238E27FC236}">
                          <a16:creationId xmlns:a16="http://schemas.microsoft.com/office/drawing/2014/main" id="{EB113796-4E81-91A6-8F5D-FB51F85C206E}"/>
                        </a:ext>
                      </a:extLst>
                    </p:cNvPr>
                    <p:cNvSpPr/>
                    <p:nvPr/>
                  </p:nvSpPr>
                  <p:spPr>
                    <a:xfrm>
                      <a:off x="172972" y="4869361"/>
                      <a:ext cx="8528011" cy="1921514"/>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65" name="テキスト ボックス 64">
                    <a:extLst>
                      <a:ext uri="{FF2B5EF4-FFF2-40B4-BE49-F238E27FC236}">
                        <a16:creationId xmlns:a16="http://schemas.microsoft.com/office/drawing/2014/main" id="{AF723F6D-1D1E-244E-B763-CE44D91713FB}"/>
                      </a:ext>
                    </a:extLst>
                  </p:cNvPr>
                  <p:cNvSpPr txBox="1"/>
                  <p:nvPr/>
                </p:nvSpPr>
                <p:spPr>
                  <a:xfrm>
                    <a:off x="819745" y="6412626"/>
                    <a:ext cx="1432954" cy="246221"/>
                  </a:xfrm>
                  <a:prstGeom prst="rect">
                    <a:avLst/>
                  </a:prstGeom>
                  <a:noFill/>
                </p:spPr>
                <p:txBody>
                  <a:bodyPr wrap="square" rtlCol="0">
                    <a:spAutoFit/>
                  </a:bodyPr>
                  <a:lstStyle/>
                  <a:p>
                    <a:r>
                      <a:rPr lang="en-US" altLang="ja-JP" sz="1000" b="1">
                        <a:latin typeface="Hiragino Maru Gothic ProN W4" panose="020F0400000000000000" pitchFamily="34" charset="-128"/>
                        <a:ea typeface="Hiragino Maru Gothic ProN W4" panose="020F0400000000000000" pitchFamily="34" charset="-128"/>
                      </a:rPr>
                      <a:t>Ni</a:t>
                    </a:r>
                    <a:r>
                      <a:rPr lang="ja-JP" altLang="en-US" sz="1000" b="1">
                        <a:latin typeface="Hiragino Maru Gothic ProN W4" panose="020F0400000000000000" pitchFamily="34" charset="-128"/>
                        <a:ea typeface="Hiragino Maru Gothic ProN W4" panose="020F0400000000000000" pitchFamily="34" charset="-128"/>
                      </a:rPr>
                      <a:t>ナノシート分散液</a:t>
                    </a:r>
                    <a:endParaRPr lang="en-US" altLang="ja-JP" sz="1000" b="1">
                      <a:latin typeface="Hiragino Maru Gothic ProN W4" panose="020F0400000000000000" pitchFamily="34" charset="-128"/>
                      <a:ea typeface="Hiragino Maru Gothic ProN W4" panose="020F0400000000000000" pitchFamily="34" charset="-128"/>
                    </a:endParaRPr>
                  </a:p>
                </p:txBody>
              </p:sp>
              <p:cxnSp>
                <p:nvCxnSpPr>
                  <p:cNvPr id="67" name="直線矢印コネクタ 66">
                    <a:extLst>
                      <a:ext uri="{FF2B5EF4-FFF2-40B4-BE49-F238E27FC236}">
                        <a16:creationId xmlns:a16="http://schemas.microsoft.com/office/drawing/2014/main" id="{121BF89C-8B84-358A-8437-54AFDBB1AC34}"/>
                      </a:ext>
                    </a:extLst>
                  </p:cNvPr>
                  <p:cNvCxnSpPr>
                    <a:cxnSpLocks/>
                  </p:cNvCxnSpPr>
                  <p:nvPr/>
                </p:nvCxnSpPr>
                <p:spPr>
                  <a:xfrm flipH="1">
                    <a:off x="1400830" y="4531225"/>
                    <a:ext cx="333600" cy="3225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32" name="グループ化 31">
                    <a:extLst>
                      <a:ext uri="{FF2B5EF4-FFF2-40B4-BE49-F238E27FC236}">
                        <a16:creationId xmlns:a16="http://schemas.microsoft.com/office/drawing/2014/main" id="{5E284ECE-E1AF-7D95-4686-62CA1934CFCC}"/>
                      </a:ext>
                    </a:extLst>
                  </p:cNvPr>
                  <p:cNvGrpSpPr/>
                  <p:nvPr/>
                </p:nvGrpSpPr>
                <p:grpSpPr>
                  <a:xfrm>
                    <a:off x="3508793" y="5804984"/>
                    <a:ext cx="1006139" cy="554581"/>
                    <a:chOff x="3595015" y="5804944"/>
                    <a:chExt cx="1006139" cy="554581"/>
                  </a:xfrm>
                </p:grpSpPr>
                <p:grpSp>
                  <p:nvGrpSpPr>
                    <p:cNvPr id="103" name="グループ化 102">
                      <a:extLst>
                        <a:ext uri="{FF2B5EF4-FFF2-40B4-BE49-F238E27FC236}">
                          <a16:creationId xmlns:a16="http://schemas.microsoft.com/office/drawing/2014/main" id="{C4F714A3-5EB8-E823-1A1F-03874C4E0D64}"/>
                        </a:ext>
                      </a:extLst>
                    </p:cNvPr>
                    <p:cNvGrpSpPr/>
                    <p:nvPr/>
                  </p:nvGrpSpPr>
                  <p:grpSpPr>
                    <a:xfrm>
                      <a:off x="3604961" y="5804944"/>
                      <a:ext cx="986248" cy="166448"/>
                      <a:chOff x="3605499" y="5802603"/>
                      <a:chExt cx="986248" cy="166448"/>
                    </a:xfrm>
                  </p:grpSpPr>
                  <p:sp>
                    <p:nvSpPr>
                      <p:cNvPr id="98" name="三角形 97">
                        <a:extLst>
                          <a:ext uri="{FF2B5EF4-FFF2-40B4-BE49-F238E27FC236}">
                            <a16:creationId xmlns:a16="http://schemas.microsoft.com/office/drawing/2014/main" id="{604F46AA-5965-F1A8-9E61-1E1AC1B2BBA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三角形 98">
                        <a:extLst>
                          <a:ext uri="{FF2B5EF4-FFF2-40B4-BE49-F238E27FC236}">
                            <a16:creationId xmlns:a16="http://schemas.microsoft.com/office/drawing/2014/main" id="{B6563802-38AC-F6D8-3D08-2838675B7371}"/>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863471BD-34C0-F63C-CA69-BADB02EBC703}"/>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三角形 100">
                        <a:extLst>
                          <a:ext uri="{FF2B5EF4-FFF2-40B4-BE49-F238E27FC236}">
                            <a16:creationId xmlns:a16="http://schemas.microsoft.com/office/drawing/2014/main" id="{D2027109-89EA-04F4-7116-FC4B95EF83A4}"/>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三角形 101">
                        <a:extLst>
                          <a:ext uri="{FF2B5EF4-FFF2-40B4-BE49-F238E27FC236}">
                            <a16:creationId xmlns:a16="http://schemas.microsoft.com/office/drawing/2014/main" id="{EAE12207-ACCB-79FC-A4C1-32FCA7D6C76D}"/>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2D303587-309E-A85A-F08B-5DEB37737B08}"/>
                        </a:ext>
                      </a:extLst>
                    </p:cNvPr>
                    <p:cNvGrpSpPr/>
                    <p:nvPr/>
                  </p:nvGrpSpPr>
                  <p:grpSpPr>
                    <a:xfrm>
                      <a:off x="3595015" y="5804993"/>
                      <a:ext cx="1006139" cy="554532"/>
                      <a:chOff x="3595015" y="5804993"/>
                      <a:chExt cx="1006139" cy="554532"/>
                    </a:xfrm>
                  </p:grpSpPr>
                  <p:grpSp>
                    <p:nvGrpSpPr>
                      <p:cNvPr id="96" name="グループ化 95">
                        <a:extLst>
                          <a:ext uri="{FF2B5EF4-FFF2-40B4-BE49-F238E27FC236}">
                            <a16:creationId xmlns:a16="http://schemas.microsoft.com/office/drawing/2014/main" id="{B2ABF554-BB30-51DA-DB2C-16D598D2841F}"/>
                          </a:ext>
                        </a:extLst>
                      </p:cNvPr>
                      <p:cNvGrpSpPr/>
                      <p:nvPr/>
                    </p:nvGrpSpPr>
                    <p:grpSpPr>
                      <a:xfrm>
                        <a:off x="3595015" y="5804993"/>
                        <a:ext cx="1006139" cy="554532"/>
                        <a:chOff x="3595015" y="5804993"/>
                        <a:chExt cx="1006139" cy="554532"/>
                      </a:xfrm>
                    </p:grpSpPr>
                    <p:sp>
                      <p:nvSpPr>
                        <p:cNvPr id="78" name="台形 77">
                          <a:extLst>
                            <a:ext uri="{FF2B5EF4-FFF2-40B4-BE49-F238E27FC236}">
                              <a16:creationId xmlns:a16="http://schemas.microsoft.com/office/drawing/2014/main" id="{A05F5877-A160-77A8-FB7B-AEAE78AFAE6F}"/>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8E966AAE-F727-A00B-0C8E-8770212C583F}"/>
                            </a:ext>
                          </a:extLst>
                        </p:cNvPr>
                        <p:cNvGrpSpPr/>
                        <p:nvPr/>
                      </p:nvGrpSpPr>
                      <p:grpSpPr>
                        <a:xfrm>
                          <a:off x="4346156" y="5881886"/>
                          <a:ext cx="217732" cy="474979"/>
                          <a:chOff x="4346156" y="5881886"/>
                          <a:chExt cx="217732" cy="474979"/>
                        </a:xfrm>
                      </p:grpSpPr>
                      <p:sp>
                        <p:nvSpPr>
                          <p:cNvPr id="79" name="台形 78">
                            <a:extLst>
                              <a:ext uri="{FF2B5EF4-FFF2-40B4-BE49-F238E27FC236}">
                                <a16:creationId xmlns:a16="http://schemas.microsoft.com/office/drawing/2014/main" id="{DE382530-C5E5-EFC3-D872-EA9C32737DF5}"/>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台形 80">
                            <a:extLst>
                              <a:ext uri="{FF2B5EF4-FFF2-40B4-BE49-F238E27FC236}">
                                <a16:creationId xmlns:a16="http://schemas.microsoft.com/office/drawing/2014/main" id="{33DEC678-65AC-2ECE-13F3-623B54BDF0E3}"/>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2B7DDE98-7929-3CDD-963E-592294366153}"/>
                            </a:ext>
                          </a:extLst>
                        </p:cNvPr>
                        <p:cNvGrpSpPr/>
                        <p:nvPr/>
                      </p:nvGrpSpPr>
                      <p:grpSpPr>
                        <a:xfrm flipH="1">
                          <a:off x="3635970" y="5884546"/>
                          <a:ext cx="220633" cy="474979"/>
                          <a:chOff x="4346156" y="5881886"/>
                          <a:chExt cx="217732" cy="474979"/>
                        </a:xfrm>
                      </p:grpSpPr>
                      <p:sp>
                        <p:nvSpPr>
                          <p:cNvPr id="86" name="台形 85">
                            <a:extLst>
                              <a:ext uri="{FF2B5EF4-FFF2-40B4-BE49-F238E27FC236}">
                                <a16:creationId xmlns:a16="http://schemas.microsoft.com/office/drawing/2014/main" id="{55AC6444-2734-66A1-3FC7-215E02059015}"/>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台形 86">
                            <a:extLst>
                              <a:ext uri="{FF2B5EF4-FFF2-40B4-BE49-F238E27FC236}">
                                <a16:creationId xmlns:a16="http://schemas.microsoft.com/office/drawing/2014/main" id="{1E9D22A9-8670-717C-B9E8-957B4A2387DD}"/>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1" name="平行四辺形 90">
                          <a:extLst>
                            <a:ext uri="{FF2B5EF4-FFF2-40B4-BE49-F238E27FC236}">
                              <a16:creationId xmlns:a16="http://schemas.microsoft.com/office/drawing/2014/main" id="{69BDC663-A7CE-7F0F-DAA1-2C5613359BCD}"/>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平行四辺形 92">
                          <a:extLst>
                            <a:ext uri="{FF2B5EF4-FFF2-40B4-BE49-F238E27FC236}">
                              <a16:creationId xmlns:a16="http://schemas.microsoft.com/office/drawing/2014/main" id="{5AA59758-AA0F-ADF2-140E-BDDB2949D568}"/>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3BBE7EA7-40F1-10DA-CCEB-6497930F315B}"/>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7" name="円/楕円 96">
                        <a:extLst>
                          <a:ext uri="{FF2B5EF4-FFF2-40B4-BE49-F238E27FC236}">
                            <a16:creationId xmlns:a16="http://schemas.microsoft.com/office/drawing/2014/main" id="{4EEC830F-6B75-5C8E-0A51-0D18CC7D3C48}"/>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4" name="グループ化 13">
                    <a:extLst>
                      <a:ext uri="{FF2B5EF4-FFF2-40B4-BE49-F238E27FC236}">
                        <a16:creationId xmlns:a16="http://schemas.microsoft.com/office/drawing/2014/main" id="{A56B487E-244E-35A3-A82B-39FF0112A992}"/>
                      </a:ext>
                    </a:extLst>
                  </p:cNvPr>
                  <p:cNvGrpSpPr/>
                  <p:nvPr/>
                </p:nvGrpSpPr>
                <p:grpSpPr>
                  <a:xfrm>
                    <a:off x="970221" y="4950308"/>
                    <a:ext cx="914400" cy="1358128"/>
                    <a:chOff x="970221" y="4950308"/>
                    <a:chExt cx="914400" cy="1358128"/>
                  </a:xfrm>
                </p:grpSpPr>
                <p:grpSp>
                  <p:nvGrpSpPr>
                    <p:cNvPr id="8" name="グループ化 7">
                      <a:extLst>
                        <a:ext uri="{FF2B5EF4-FFF2-40B4-BE49-F238E27FC236}">
                          <a16:creationId xmlns:a16="http://schemas.microsoft.com/office/drawing/2014/main" id="{F1094662-B701-E002-1B64-80CC0FDC1704}"/>
                        </a:ext>
                      </a:extLst>
                    </p:cNvPr>
                    <p:cNvGrpSpPr/>
                    <p:nvPr/>
                  </p:nvGrpSpPr>
                  <p:grpSpPr>
                    <a:xfrm>
                      <a:off x="970221" y="4950308"/>
                      <a:ext cx="914400" cy="1358128"/>
                      <a:chOff x="970221" y="4950308"/>
                      <a:chExt cx="914400" cy="1358128"/>
                    </a:xfrm>
                  </p:grpSpPr>
                  <p:grpSp>
                    <p:nvGrpSpPr>
                      <p:cNvPr id="36" name="グループ化 35">
                        <a:extLst>
                          <a:ext uri="{FF2B5EF4-FFF2-40B4-BE49-F238E27FC236}">
                            <a16:creationId xmlns:a16="http://schemas.microsoft.com/office/drawing/2014/main" id="{189C2CBC-359A-629C-6545-23D16D543BE1}"/>
                          </a:ext>
                        </a:extLst>
                      </p:cNvPr>
                      <p:cNvGrpSpPr/>
                      <p:nvPr/>
                    </p:nvGrpSpPr>
                    <p:grpSpPr>
                      <a:xfrm>
                        <a:off x="970221" y="4950308"/>
                        <a:ext cx="914400" cy="1358128"/>
                        <a:chOff x="1194416" y="5220700"/>
                        <a:chExt cx="914400" cy="1358128"/>
                      </a:xfrm>
                    </p:grpSpPr>
                    <p:sp>
                      <p:nvSpPr>
                        <p:cNvPr id="35" name="涙形 34">
                          <a:extLst>
                            <a:ext uri="{FF2B5EF4-FFF2-40B4-BE49-F238E27FC236}">
                              <a16:creationId xmlns:a16="http://schemas.microsoft.com/office/drawing/2014/main" id="{B27CBA9F-F56A-22CF-9B62-E7ACB9006294}"/>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94031A15-0C2E-7C44-9257-91593C7BACA9}"/>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角丸四角形 5">
                        <a:extLst>
                          <a:ext uri="{FF2B5EF4-FFF2-40B4-BE49-F238E27FC236}">
                            <a16:creationId xmlns:a16="http://schemas.microsoft.com/office/drawing/2014/main" id="{DAE6F821-544C-9FD5-F724-0CED997CDDF0}"/>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F40827DA-07F4-7AC2-7D68-DE4485A264BD}"/>
                        </a:ext>
                      </a:extLst>
                    </p:cNvPr>
                    <p:cNvGrpSpPr/>
                    <p:nvPr/>
                  </p:nvGrpSpPr>
                  <p:grpSpPr>
                    <a:xfrm>
                      <a:off x="978366" y="5829754"/>
                      <a:ext cx="898114" cy="91814"/>
                      <a:chOff x="978366" y="5829754"/>
                      <a:chExt cx="898114" cy="91814"/>
                    </a:xfrm>
                  </p:grpSpPr>
                  <p:sp>
                    <p:nvSpPr>
                      <p:cNvPr id="11" name="円/楕円 10">
                        <a:extLst>
                          <a:ext uri="{FF2B5EF4-FFF2-40B4-BE49-F238E27FC236}">
                            <a16:creationId xmlns:a16="http://schemas.microsoft.com/office/drawing/2014/main" id="{D71E032B-E490-B562-2BA3-49E7295EE25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1E533192-57BC-A612-BE17-D462C97BC3A0}"/>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5" name="月 14">
                    <a:extLst>
                      <a:ext uri="{FF2B5EF4-FFF2-40B4-BE49-F238E27FC236}">
                        <a16:creationId xmlns:a16="http://schemas.microsoft.com/office/drawing/2014/main" id="{37E3AA3F-EF3E-FE90-7014-60B7C9781203}"/>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矢印コネクタ 69">
                    <a:extLst>
                      <a:ext uri="{FF2B5EF4-FFF2-40B4-BE49-F238E27FC236}">
                        <a16:creationId xmlns:a16="http://schemas.microsoft.com/office/drawing/2014/main" id="{A7C7C312-B487-F523-4DCC-8C8056F7E00F}"/>
                      </a:ext>
                    </a:extLst>
                  </p:cNvPr>
                  <p:cNvCxnSpPr>
                    <a:cxnSpLocks/>
                  </p:cNvCxnSpPr>
                  <p:nvPr/>
                </p:nvCxnSpPr>
                <p:spPr>
                  <a:xfrm flipV="1">
                    <a:off x="1292554" y="6175808"/>
                    <a:ext cx="46619" cy="27258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64" name="グループ化 63">
                    <a:extLst>
                      <a:ext uri="{FF2B5EF4-FFF2-40B4-BE49-F238E27FC236}">
                        <a16:creationId xmlns:a16="http://schemas.microsoft.com/office/drawing/2014/main" id="{5D371B67-AAAE-8575-7050-BE230B2419C8}"/>
                      </a:ext>
                    </a:extLst>
                  </p:cNvPr>
                  <p:cNvGrpSpPr/>
                  <p:nvPr/>
                </p:nvGrpSpPr>
                <p:grpSpPr>
                  <a:xfrm>
                    <a:off x="686396" y="4515976"/>
                    <a:ext cx="701270" cy="437686"/>
                    <a:chOff x="671398" y="4725466"/>
                    <a:chExt cx="701270" cy="437686"/>
                  </a:xfrm>
                </p:grpSpPr>
                <p:sp>
                  <p:nvSpPr>
                    <p:cNvPr id="54" name="正方形/長方形 53">
                      <a:extLst>
                        <a:ext uri="{FF2B5EF4-FFF2-40B4-BE49-F238E27FC236}">
                          <a16:creationId xmlns:a16="http://schemas.microsoft.com/office/drawing/2014/main" id="{5D161214-0AB1-D75E-6B83-F23F46F92628}"/>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4AED3478-4B87-F5BB-1DB1-F051A400017F}"/>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台形 54">
                      <a:extLst>
                        <a:ext uri="{FF2B5EF4-FFF2-40B4-BE49-F238E27FC236}">
                          <a16:creationId xmlns:a16="http://schemas.microsoft.com/office/drawing/2014/main" id="{8E74D3E5-D97C-27EA-2DB5-F0712813777D}"/>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8DD4D05C-C77A-99A6-EC12-42C7CD1A0995}"/>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6E534A65-2630-81C6-5DC3-B01DD39AB5DA}"/>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0600A512-76FD-EF34-2DA6-402D64958830}"/>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AA2A4B17-75AF-7980-6706-6FB77B6B9EF7}"/>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涙形 32">
                    <a:extLst>
                      <a:ext uri="{FF2B5EF4-FFF2-40B4-BE49-F238E27FC236}">
                        <a16:creationId xmlns:a16="http://schemas.microsoft.com/office/drawing/2014/main" id="{B80DB5DD-0544-F575-F08C-0E806D32B3AC}"/>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135F51FB-BB80-5812-21A9-F030503C4B78}"/>
                      </a:ext>
                    </a:extLst>
                  </p:cNvPr>
                  <p:cNvSpPr txBox="1"/>
                  <p:nvPr/>
                </p:nvSpPr>
                <p:spPr>
                  <a:xfrm>
                    <a:off x="2507291" y="5376215"/>
                    <a:ext cx="1281120" cy="415498"/>
                  </a:xfrm>
                  <a:prstGeom prst="rect">
                    <a:avLst/>
                  </a:prstGeom>
                  <a:noFill/>
                </p:spPr>
                <p:txBody>
                  <a:bodyPr wrap="none" rtlCol="0">
                    <a:spAutoFit/>
                  </a:bodyPr>
                  <a:lstStyle/>
                  <a:p>
                    <a:pPr algn="ctr"/>
                    <a:r>
                      <a:rPr kumimoji="1" lang="ja-JP" altLang="en-US" sz="700" b="1">
                        <a:latin typeface="Hiragino Maru Gothic ProN W4" panose="020F0400000000000000" pitchFamily="34" charset="-128"/>
                        <a:ea typeface="Hiragino Maru Gothic ProN W4" panose="020F0400000000000000" pitchFamily="34" charset="-128"/>
                      </a:rPr>
                      <a:t>ナフィオン</a:t>
                    </a:r>
                    <a:endParaRPr kumimoji="1" lang="en-US" altLang="ja-JP" sz="700" b="1" dirty="0">
                      <a:latin typeface="Hiragino Maru Gothic ProN W4" panose="020F0400000000000000" pitchFamily="34" charset="-128"/>
                      <a:ea typeface="Hiragino Maru Gothic ProN W4" panose="020F0400000000000000" pitchFamily="34" charset="-128"/>
                    </a:endParaRPr>
                  </a:p>
                  <a:p>
                    <a:pPr algn="ctr"/>
                    <a:r>
                      <a:rPr lang="en-US" altLang="ja-JP" sz="700" b="1" dirty="0">
                        <a:latin typeface="Hiragino Maru Gothic ProN W4" panose="020F0400000000000000" pitchFamily="34" charset="-128"/>
                        <a:ea typeface="Hiragino Maru Gothic ProN W4" panose="020F0400000000000000" pitchFamily="34" charset="-128"/>
                      </a:rPr>
                      <a:t>Or</a:t>
                    </a:r>
                  </a:p>
                  <a:p>
                    <a:pPr algn="ctr"/>
                    <a:r>
                      <a:rPr kumimoji="1" lang="ja-JP" altLang="en-US" sz="700" b="1">
                        <a:latin typeface="Hiragino Maru Gothic ProN W4" panose="020F0400000000000000" pitchFamily="34" charset="-128"/>
                        <a:ea typeface="Hiragino Maru Gothic ProN W4" panose="020F0400000000000000" pitchFamily="34" charset="-128"/>
                      </a:rPr>
                      <a:t>セルロースナノファイバー</a:t>
                    </a:r>
                  </a:p>
                </p:txBody>
              </p:sp>
              <p:sp>
                <p:nvSpPr>
                  <p:cNvPr id="49" name="角丸四角形 48">
                    <a:extLst>
                      <a:ext uri="{FF2B5EF4-FFF2-40B4-BE49-F238E27FC236}">
                        <a16:creationId xmlns:a16="http://schemas.microsoft.com/office/drawing/2014/main" id="{CABA7A35-E2A7-62D6-6DD8-0B484A8AEF87}"/>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a:extLst>
                      <a:ext uri="{FF2B5EF4-FFF2-40B4-BE49-F238E27FC236}">
                        <a16:creationId xmlns:a16="http://schemas.microsoft.com/office/drawing/2014/main" id="{19C3CF6E-EECF-E30D-589F-01B0C7168C26}"/>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30381649-2725-50EB-74DF-81289286117E}"/>
                      </a:ext>
                    </a:extLst>
                  </p:cNvPr>
                  <p:cNvSpPr txBox="1"/>
                  <p:nvPr/>
                </p:nvSpPr>
                <p:spPr>
                  <a:xfrm>
                    <a:off x="6197353" y="6391409"/>
                    <a:ext cx="2426047" cy="338554"/>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カーボンペースト</a:t>
                    </a:r>
                    <a:r>
                      <a:rPr lang="en-US" altLang="ja-JP" sz="1600" b="1" dirty="0">
                        <a:latin typeface="Hiragino Maru Gothic ProN W4" panose="020F0400000000000000" pitchFamily="34" charset="-128"/>
                        <a:ea typeface="Hiragino Maru Gothic ProN W4" panose="020F0400000000000000" pitchFamily="34" charset="-128"/>
                      </a:rPr>
                      <a:t>(CP)</a:t>
                    </a:r>
                  </a:p>
                </p:txBody>
              </p:sp>
              <p:sp>
                <p:nvSpPr>
                  <p:cNvPr id="43" name="角丸四角形 42">
                    <a:extLst>
                      <a:ext uri="{FF2B5EF4-FFF2-40B4-BE49-F238E27FC236}">
                        <a16:creationId xmlns:a16="http://schemas.microsoft.com/office/drawing/2014/main" id="{ED2055F3-B402-C07E-148E-1517A2AFA197}"/>
                      </a:ext>
                    </a:extLst>
                  </p:cNvPr>
                  <p:cNvSpPr/>
                  <p:nvPr/>
                </p:nvSpPr>
                <p:spPr>
                  <a:xfrm>
                    <a:off x="3190519" y="3954476"/>
                    <a:ext cx="4773146" cy="473054"/>
                  </a:xfrm>
                  <a:prstGeom prst="roundRect">
                    <a:avLst>
                      <a:gd name="adj" fmla="val 5551"/>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solidFill>
                          <a:schemeClr val="tx1"/>
                        </a:solidFill>
                        <a:latin typeface="MS Gothic" panose="020B0609070205080204" pitchFamily="49" charset="-128"/>
                        <a:ea typeface="MS Gothic" panose="020B0609070205080204" pitchFamily="49" charset="-128"/>
                      </a:rPr>
                      <a:t>カーボンペースト電極</a:t>
                    </a:r>
                    <a:endParaRPr lang="en-US" altLang="ja-JP" sz="3200" b="1" dirty="0">
                      <a:solidFill>
                        <a:schemeClr val="tx1"/>
                      </a:solidFill>
                      <a:latin typeface="MS Gothic" panose="020B0609070205080204" pitchFamily="49" charset="-128"/>
                      <a:ea typeface="MS Gothic" panose="020B0609070205080204" pitchFamily="49" charset="-128"/>
                    </a:endParaRPr>
                  </a:p>
                </p:txBody>
              </p:sp>
            </p:grpSp>
            <p:sp>
              <p:nvSpPr>
                <p:cNvPr id="77" name="円/楕円 76">
                  <a:extLst>
                    <a:ext uri="{FF2B5EF4-FFF2-40B4-BE49-F238E27FC236}">
                      <a16:creationId xmlns:a16="http://schemas.microsoft.com/office/drawing/2014/main" id="{0B56FD0E-7DDE-B7E2-40D4-D5156D876BB6}"/>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52" name="テキスト ボックス 51">
            <a:extLst>
              <a:ext uri="{FF2B5EF4-FFF2-40B4-BE49-F238E27FC236}">
                <a16:creationId xmlns:a16="http://schemas.microsoft.com/office/drawing/2014/main" id="{87414D18-11F2-15DE-CAD1-8637C4AF196E}"/>
              </a:ext>
            </a:extLst>
          </p:cNvPr>
          <p:cNvSpPr txBox="1"/>
          <p:nvPr/>
        </p:nvSpPr>
        <p:spPr>
          <a:xfrm>
            <a:off x="1700391" y="4248077"/>
            <a:ext cx="2954655" cy="369332"/>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セルロースナノファイバー</a:t>
            </a:r>
          </a:p>
        </p:txBody>
      </p:sp>
      <p:sp>
        <p:nvSpPr>
          <p:cNvPr id="53" name="テキスト ボックス 52">
            <a:extLst>
              <a:ext uri="{FF2B5EF4-FFF2-40B4-BE49-F238E27FC236}">
                <a16:creationId xmlns:a16="http://schemas.microsoft.com/office/drawing/2014/main" id="{081B46E5-8E39-1B6E-537D-9548F4957A0E}"/>
              </a:ext>
            </a:extLst>
          </p:cNvPr>
          <p:cNvSpPr txBox="1"/>
          <p:nvPr/>
        </p:nvSpPr>
        <p:spPr>
          <a:xfrm>
            <a:off x="7348714" y="4248077"/>
            <a:ext cx="1338828" cy="369332"/>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ナフィオン</a:t>
            </a:r>
          </a:p>
        </p:txBody>
      </p:sp>
      <p:sp>
        <p:nvSpPr>
          <p:cNvPr id="4" name="テキスト ボックス 3">
            <a:extLst>
              <a:ext uri="{FF2B5EF4-FFF2-40B4-BE49-F238E27FC236}">
                <a16:creationId xmlns:a16="http://schemas.microsoft.com/office/drawing/2014/main" id="{0407405F-55C0-5333-450B-7E5C4272B9C1}"/>
              </a:ext>
            </a:extLst>
          </p:cNvPr>
          <p:cNvSpPr txBox="1"/>
          <p:nvPr/>
        </p:nvSpPr>
        <p:spPr>
          <a:xfrm>
            <a:off x="2811885" y="5144783"/>
            <a:ext cx="646331" cy="369332"/>
          </a:xfrm>
          <a:prstGeom prst="rect">
            <a:avLst/>
          </a:prstGeom>
          <a:noFill/>
        </p:spPr>
        <p:txBody>
          <a:bodyPr wrap="none" rtlCol="0">
            <a:spAutoFit/>
          </a:bodyPr>
          <a:lstStyle/>
          <a:p>
            <a:r>
              <a:rPr kumimoji="1" lang="ja-JP" altLang="en-US"/>
              <a:t>詳細</a:t>
            </a:r>
          </a:p>
        </p:txBody>
      </p:sp>
      <p:sp>
        <p:nvSpPr>
          <p:cNvPr id="16" name="テキスト ボックス 15">
            <a:extLst>
              <a:ext uri="{FF2B5EF4-FFF2-40B4-BE49-F238E27FC236}">
                <a16:creationId xmlns:a16="http://schemas.microsoft.com/office/drawing/2014/main" id="{C1F3CF03-B433-B061-545A-E0E123F20B6A}"/>
              </a:ext>
            </a:extLst>
          </p:cNvPr>
          <p:cNvSpPr txBox="1"/>
          <p:nvPr/>
        </p:nvSpPr>
        <p:spPr>
          <a:xfrm>
            <a:off x="7694962" y="5144783"/>
            <a:ext cx="646331" cy="369332"/>
          </a:xfrm>
          <a:prstGeom prst="rect">
            <a:avLst/>
          </a:prstGeom>
          <a:noFill/>
        </p:spPr>
        <p:txBody>
          <a:bodyPr wrap="none" rtlCol="0">
            <a:spAutoFit/>
          </a:bodyPr>
          <a:lstStyle/>
          <a:p>
            <a:r>
              <a:rPr kumimoji="1" lang="ja-JP" altLang="en-US"/>
              <a:t>詳細</a:t>
            </a:r>
          </a:p>
        </p:txBody>
      </p:sp>
    </p:spTree>
    <p:extLst>
      <p:ext uri="{BB962C8B-B14F-4D97-AF65-F5344CB8AC3E}">
        <p14:creationId xmlns:p14="http://schemas.microsoft.com/office/powerpoint/2010/main" val="389844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63462" y="610081"/>
            <a:ext cx="6078415" cy="523220"/>
          </a:xfrm>
          <a:prstGeom prst="rect">
            <a:avLst/>
          </a:prstGeom>
          <a:noFill/>
        </p:spPr>
        <p:txBody>
          <a:bodyPr wrap="square" rtlCol="0">
            <a:spAutoFit/>
          </a:bodyPr>
          <a:lstStyle/>
          <a:p>
            <a:pPr algn="ctr"/>
            <a:r>
              <a:rPr lang="ja-JP" altLang="en-US" sz="2800">
                <a:latin typeface="HGSSoeiKakugothicUB" panose="020B0900000000000000" pitchFamily="34" charset="-128"/>
                <a:ea typeface="HGSSoeiKakugothicUB" panose="020B0900000000000000" pitchFamily="34" charset="-128"/>
              </a:rPr>
              <a:t>サイクリックボルタンメトリー</a:t>
            </a:r>
            <a:r>
              <a:rPr lang="en-US" altLang="ja-JP" sz="2800" dirty="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1047323" y="1375176"/>
            <a:ext cx="3818592" cy="3579155"/>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en-US" altLang="ja-JP" dirty="0">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endParaRPr lang="ja-JP" altLang="en-US" dirty="0">
                  <a:latin typeface="Hiragino Maru Gothic ProN W4" panose="020F0400000000000000" pitchFamily="34" charset="-128"/>
                  <a:ea typeface="Hiragino Maru Gothic ProN W4" panose="020F0400000000000000" pitchFamily="34" charset="-128"/>
                </a:endParaRP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a:t>
                </a:r>
                <a:r>
                  <a:rPr lang="ja-JP" altLang="en-US" dirty="0">
                    <a:latin typeface="Hiragino Maru Gothic ProN W4" panose="020F0400000000000000" pitchFamily="34" charset="-128"/>
                    <a:ea typeface="Hiragino Maru Gothic ProN W4" panose="020F0400000000000000" pitchFamily="34" charset="-128"/>
                  </a:rPr>
                  <a:t>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Times New Roman" pitchFamily="18" charset="0"/>
                    <a:cs typeface="Times New Roman" pitchFamily="18" charset="0"/>
                  </a:rPr>
                  <a:t>0.1 M NaOH</a:t>
                </a:r>
                <a:endParaRPr lang="ja-JP" altLang="en-US" dirty="0">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7057916" y="1412824"/>
            <a:ext cx="3818592" cy="4425356"/>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en-US" altLang="ja-JP" dirty="0">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endParaRPr lang="ja-JP" altLang="en-US" dirty="0">
                    <a:latin typeface="Hiragino Maru Gothic ProN W4" panose="020F0400000000000000" pitchFamily="34" charset="-128"/>
                    <a:ea typeface="Hiragino Maru Gothic ProN W4" panose="020F0400000000000000" pitchFamily="34" charset="-128"/>
                  </a:endParaRP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a:t>
                  </a:r>
                  <a:r>
                    <a:rPr lang="ja-JP" altLang="en-US" dirty="0">
                      <a:latin typeface="Hiragino Maru Gothic ProN W4" panose="020F0400000000000000" pitchFamily="34" charset="-128"/>
                      <a:ea typeface="Hiragino Maru Gothic ProN W4" panose="020F0400000000000000" pitchFamily="34" charset="-128"/>
                    </a:rPr>
                    <a:t>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Times New Roman" pitchFamily="18" charset="0"/>
                      <a:cs typeface="Times New Roman" pitchFamily="18" charset="0"/>
                    </a:rPr>
                    <a:t>0.1 M NaOH</a:t>
                  </a:r>
                  <a:endParaRPr lang="ja-JP" altLang="en-US" dirty="0">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スターラーピース</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で撹拌</a:t>
              </a:r>
              <a:endParaRPr lang="ja-JP" altLang="en-US" dirty="0">
                <a:latin typeface="Hiragino Maru Gothic ProN W4" panose="020F0400000000000000" pitchFamily="34" charset="-128"/>
                <a:ea typeface="Hiragino Maru Gothic ProN W4" panose="020F0400000000000000" pitchFamily="34" charset="-128"/>
              </a:endParaRP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6375494" y="308212"/>
            <a:ext cx="0" cy="5820445"/>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6375494" y="631133"/>
            <a:ext cx="6078415" cy="523220"/>
          </a:xfrm>
          <a:prstGeom prst="rect">
            <a:avLst/>
          </a:prstGeom>
          <a:noFill/>
        </p:spPr>
        <p:txBody>
          <a:bodyPr wrap="square" rtlCol="0">
            <a:spAutoFit/>
          </a:bodyPr>
          <a:lstStyle/>
          <a:p>
            <a:pPr algn="ctr"/>
            <a:r>
              <a:rPr lang="ja-JP" altLang="en-US" sz="2800">
                <a:latin typeface="HGSSoeiKakugothicUB" panose="020B0900000000000000" pitchFamily="34" charset="-128"/>
                <a:ea typeface="HGSSoeiKakugothicUB" panose="020B0900000000000000" pitchFamily="34" charset="-128"/>
              </a:rPr>
              <a:t>クロノアンペロメトリ</a:t>
            </a:r>
            <a:endParaRPr lang="en-US" altLang="ja-JP" sz="2800" dirty="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2103076" y="5559647"/>
            <a:ext cx="2377574"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グルコース</a:t>
            </a:r>
            <a:r>
              <a:rPr kumimoji="1" lang="en-US" altLang="ja-JP" dirty="0">
                <a:latin typeface="Hiragino Maru Gothic ProN W4" panose="020F0400000000000000" pitchFamily="34" charset="-128"/>
                <a:ea typeface="Hiragino Maru Gothic ProN W4" panose="020F0400000000000000" pitchFamily="34" charset="-128"/>
              </a:rPr>
              <a:t>(0.7 mM)</a:t>
            </a:r>
            <a:endParaRPr kumimoji="1" lang="ja-JP" altLang="en-US">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A8E038A0-F524-6AF4-2257-9ADB8A317C51}"/>
              </a:ext>
            </a:extLst>
          </p:cNvPr>
          <p:cNvPicPr>
            <a:picLocks noChangeAspect="1"/>
          </p:cNvPicPr>
          <p:nvPr/>
        </p:nvPicPr>
        <p:blipFill>
          <a:blip r:embed="rId3"/>
          <a:stretch>
            <a:fillRect/>
          </a:stretch>
        </p:blipFill>
        <p:spPr>
          <a:xfrm>
            <a:off x="506912" y="1253635"/>
            <a:ext cx="6256699" cy="4350729"/>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cxnSp>
        <p:nvCxnSpPr>
          <p:cNvPr id="6" name="直線矢印コネクタ 5">
            <a:extLst>
              <a:ext uri="{FF2B5EF4-FFF2-40B4-BE49-F238E27FC236}">
                <a16:creationId xmlns:a16="http://schemas.microsoft.com/office/drawing/2014/main" id="{7B053975-AD37-0BD2-CA25-4A4E76BCEE3B}"/>
              </a:ext>
            </a:extLst>
          </p:cNvPr>
          <p:cNvCxnSpPr>
            <a:cxnSpLocks/>
          </p:cNvCxnSpPr>
          <p:nvPr/>
        </p:nvCxnSpPr>
        <p:spPr>
          <a:xfrm>
            <a:off x="4940968" y="4164072"/>
            <a:ext cx="926432"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8" name="テキスト ボックス 7">
            <a:extLst>
              <a:ext uri="{FF2B5EF4-FFF2-40B4-BE49-F238E27FC236}">
                <a16:creationId xmlns:a16="http://schemas.microsoft.com/office/drawing/2014/main" id="{C0034836-34AB-65CA-A164-1A7753FB04AE}"/>
              </a:ext>
            </a:extLst>
          </p:cNvPr>
          <p:cNvSpPr txBox="1"/>
          <p:nvPr/>
        </p:nvSpPr>
        <p:spPr>
          <a:xfrm>
            <a:off x="4757172" y="4262824"/>
            <a:ext cx="1338828"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酸化ピーク</a:t>
            </a:r>
          </a:p>
        </p:txBody>
      </p:sp>
      <p:sp>
        <p:nvSpPr>
          <p:cNvPr id="9" name="テキスト ボックス 8">
            <a:extLst>
              <a:ext uri="{FF2B5EF4-FFF2-40B4-BE49-F238E27FC236}">
                <a16:creationId xmlns:a16="http://schemas.microsoft.com/office/drawing/2014/main" id="{2FFA5F15-CA80-DD50-FD00-40280649BE41}"/>
              </a:ext>
            </a:extLst>
          </p:cNvPr>
          <p:cNvSpPr txBox="1"/>
          <p:nvPr/>
        </p:nvSpPr>
        <p:spPr>
          <a:xfrm>
            <a:off x="6971938" y="1572084"/>
            <a:ext cx="4713150" cy="923330"/>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ニッケル水酸化物ナノシートが</a:t>
            </a:r>
            <a:endParaRPr kumimoji="1" lang="en-US" altLang="ja-JP" dirty="0">
              <a:latin typeface="HGSSoeiKakugothicUB" panose="020B0900000000000000" pitchFamily="34" charset="-128"/>
              <a:ea typeface="HGSSoeiKakugothicUB" panose="020B0900000000000000" pitchFamily="34" charset="-128"/>
            </a:endParaRPr>
          </a:p>
          <a:p>
            <a:r>
              <a:rPr kumimoji="1" lang="ja-JP" altLang="en-US">
                <a:latin typeface="HGSSoeiKakugothicUB" panose="020B0900000000000000" pitchFamily="34" charset="-128"/>
                <a:ea typeface="HGSSoeiKakugothicUB" panose="020B0900000000000000" pitchFamily="34" charset="-128"/>
              </a:rPr>
              <a:t>グルコースに対して酸化するピークが</a:t>
            </a:r>
            <a:endParaRPr kumimoji="1" lang="en-US" altLang="ja-JP" dirty="0">
              <a:latin typeface="HGSSoeiKakugothicUB" panose="020B0900000000000000" pitchFamily="34" charset="-128"/>
              <a:ea typeface="HGSSoeiKakugothicUB" panose="020B0900000000000000" pitchFamily="34" charset="-128"/>
            </a:endParaRPr>
          </a:p>
          <a:p>
            <a:r>
              <a:rPr lang="en-US" altLang="ja-JP" dirty="0">
                <a:latin typeface="HGSSoeiKakugothicUB" panose="020B0900000000000000" pitchFamily="34" charset="-128"/>
                <a:ea typeface="HGSSoeiKakugothicUB" panose="020B0900000000000000" pitchFamily="34" charset="-128"/>
              </a:rPr>
              <a:t>0.5〜0.7 V vs Ag/AgCl </a:t>
            </a:r>
            <a:r>
              <a:rPr lang="ja-JP" altLang="en-US">
                <a:latin typeface="HGSSoeiKakugothicUB" panose="020B0900000000000000" pitchFamily="34" charset="-128"/>
                <a:ea typeface="HGSSoeiKakugothicUB" panose="020B0900000000000000" pitchFamily="34" charset="-128"/>
              </a:rPr>
              <a:t>付近に確認できた。</a:t>
            </a:r>
            <a:endParaRPr kumimoji="1" lang="ja-JP" altLang="en-US">
              <a:latin typeface="HGSSoeiKakugothicUB" panose="020B0900000000000000" pitchFamily="34" charset="-128"/>
              <a:ea typeface="HGSSoeiKakugothicUB" panose="020B0900000000000000" pitchFamily="34" charset="-128"/>
            </a:endParaRPr>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2210803" y="356317"/>
            <a:ext cx="8278228" cy="461665"/>
          </a:xfrm>
          <a:prstGeom prst="rect">
            <a:avLst/>
          </a:prstGeom>
          <a:noFill/>
        </p:spPr>
        <p:txBody>
          <a:bodyPr wrap="none" rtlCol="0">
            <a:spAutoFit/>
          </a:bodyPr>
          <a:lstStyle/>
          <a:p>
            <a:r>
              <a:rPr kumimoji="1"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r>
              <a:rPr kumimoji="1" lang="en-US" altLang="ja-JP" sz="2400" dirty="0">
                <a:latin typeface="HGSSoeiKakugothicUB" panose="020B0900000000000000" pitchFamily="34" charset="-128"/>
                <a:ea typeface="HGSSoeiKakugothicUB" panose="020B0900000000000000" pitchFamily="34" charset="-128"/>
              </a:rPr>
              <a:t>(CV)</a:t>
            </a:r>
            <a:endParaRPr kumimoji="1" lang="ja-JP" altLang="en-US" sz="2400">
              <a:latin typeface="HGSSoeiKakugothicUB" panose="020B0900000000000000" pitchFamily="34" charset="-128"/>
              <a:ea typeface="HGSSoeiKakugothicUB" panose="020B0900000000000000" pitchFamily="34" charset="-128"/>
            </a:endParaRPr>
          </a:p>
        </p:txBody>
      </p:sp>
      <p:sp>
        <p:nvSpPr>
          <p:cNvPr id="13" name="テキスト ボックス 12">
            <a:extLst>
              <a:ext uri="{FF2B5EF4-FFF2-40B4-BE49-F238E27FC236}">
                <a16:creationId xmlns:a16="http://schemas.microsoft.com/office/drawing/2014/main" id="{B68EAE08-A338-B8DC-9323-35E29222CB50}"/>
              </a:ext>
            </a:extLst>
          </p:cNvPr>
          <p:cNvSpPr txBox="1"/>
          <p:nvPr/>
        </p:nvSpPr>
        <p:spPr>
          <a:xfrm>
            <a:off x="6971938" y="3939659"/>
            <a:ext cx="4599336" cy="646331"/>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クロノアンペロメトリック測定では</a:t>
            </a:r>
            <a:endParaRPr kumimoji="1" lang="en-US" altLang="ja-JP" dirty="0">
              <a:latin typeface="HGSSoeiKakugothicUB" panose="020B0900000000000000" pitchFamily="34" charset="-128"/>
              <a:ea typeface="HGSSoeiKakugothicUB" panose="020B0900000000000000" pitchFamily="34" charset="-128"/>
            </a:endParaRPr>
          </a:p>
          <a:p>
            <a:r>
              <a:rPr lang="en-US" altLang="ja-JP" dirty="0">
                <a:latin typeface="HGSSoeiKakugothicUB" panose="020B0900000000000000" pitchFamily="34" charset="-128"/>
                <a:ea typeface="HGSSoeiKakugothicUB" panose="020B0900000000000000" pitchFamily="34" charset="-128"/>
              </a:rPr>
              <a:t>0.6 V vs Ag/AgCl </a:t>
            </a:r>
            <a:r>
              <a:rPr lang="ja-JP" altLang="en-US">
                <a:latin typeface="HGSSoeiKakugothicUB" panose="020B0900000000000000" pitchFamily="34" charset="-128"/>
                <a:ea typeface="HGSSoeiKakugothicUB" panose="020B0900000000000000" pitchFamily="34" charset="-128"/>
              </a:rPr>
              <a:t>を印加し測定を行った。</a:t>
            </a:r>
            <a:endParaRPr kumimoji="1" lang="ja-JP" altLang="en-US">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7110802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TotalTime>
  <Words>1893</Words>
  <Application>Microsoft Macintosh PowerPoint</Application>
  <PresentationFormat>ワイド画面</PresentationFormat>
  <Paragraphs>254</Paragraphs>
  <Slides>16</Slides>
  <Notes>16</Notes>
  <HiddenSlides>0</HiddenSlides>
  <MMClips>0</MMClips>
  <ScaleCrop>false</ScaleCrop>
  <HeadingPairs>
    <vt:vector size="8" baseType="variant">
      <vt:variant>
        <vt:lpstr>使用されているフォント</vt:lpstr>
      </vt:variant>
      <vt:variant>
        <vt:i4>11</vt:i4>
      </vt:variant>
      <vt:variant>
        <vt:lpstr>テーマ</vt:lpstr>
      </vt:variant>
      <vt:variant>
        <vt:i4>1</vt:i4>
      </vt:variant>
      <vt:variant>
        <vt:lpstr>埋め込まれた OLE サーバー</vt:lpstr>
      </vt:variant>
      <vt:variant>
        <vt:i4>1</vt:i4>
      </vt:variant>
      <vt:variant>
        <vt:lpstr>スライド タイトル</vt:lpstr>
      </vt:variant>
      <vt:variant>
        <vt:i4>16</vt:i4>
      </vt:variant>
    </vt:vector>
  </HeadingPairs>
  <TitlesOfParts>
    <vt:vector size="29" baseType="lpstr">
      <vt:lpstr>HGPSoeiKakugothicUB</vt:lpstr>
      <vt:lpstr>HGSSoeiKakugothicUB</vt:lpstr>
      <vt:lpstr>Hiragino Maru Gothic ProN W4</vt:lpstr>
      <vt:lpstr>MS Gothic</vt:lpstr>
      <vt:lpstr>游ゴシック</vt:lpstr>
      <vt:lpstr>游ゴシック Light</vt:lpstr>
      <vt:lpstr>Yu Mincho</vt:lpstr>
      <vt:lpstr>Yu Mincho</vt:lpstr>
      <vt:lpstr>Arial</vt:lpstr>
      <vt:lpstr>Cambria Math</vt:lpstr>
      <vt:lpstr>Times New Roman</vt:lpstr>
      <vt:lpstr>Office テーマ</vt:lpstr>
      <vt:lpstr>CS ChemDraw Drawing</vt:lpstr>
      <vt:lpstr>ニッケル水酸化物ナノシート 固定電極によるグルコース酸化の検討 </vt:lpstr>
      <vt:lpstr>Introduction</vt:lpstr>
      <vt:lpstr>Introduction</vt:lpstr>
      <vt:lpstr>Experimental</vt:lpstr>
      <vt:lpstr>PowerPoint プレゼンテーション</vt:lpstr>
      <vt:lpstr>Experimental</vt:lpstr>
      <vt:lpstr>Experimental</vt:lpstr>
      <vt:lpstr>PowerPoint プレゼンテーション</vt:lpstr>
      <vt:lpstr>Result</vt:lpstr>
      <vt:lpstr>Result</vt:lpstr>
      <vt:lpstr>Result</vt:lpstr>
      <vt:lpstr>Result</vt:lpstr>
      <vt:lpstr>Result</vt:lpstr>
      <vt:lpstr>Result</vt:lpstr>
      <vt:lpstr>Conclusion</vt:lpstr>
      <vt:lpstr>Experimental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lastModifiedBy>松山　晃大</cp:lastModifiedBy>
  <cp:revision>1</cp:revision>
  <cp:lastPrinted>2023-02-12T11:13:23Z</cp:lastPrinted>
  <dcterms:created xsi:type="dcterms:W3CDTF">2022-04-18T04:43:07Z</dcterms:created>
  <dcterms:modified xsi:type="dcterms:W3CDTF">2023-02-15T05:24:24Z</dcterms:modified>
</cp:coreProperties>
</file>