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5" r:id="rId3"/>
    <p:sldId id="331" r:id="rId4"/>
    <p:sldId id="358" r:id="rId5"/>
    <p:sldId id="361" r:id="rId6"/>
    <p:sldId id="345" r:id="rId7"/>
    <p:sldId id="351" r:id="rId8"/>
    <p:sldId id="362" r:id="rId9"/>
    <p:sldId id="346" r:id="rId10"/>
    <p:sldId id="357" r:id="rId11"/>
    <p:sldId id="363" r:id="rId12"/>
    <p:sldId id="353" r:id="rId13"/>
    <p:sldId id="356" r:id="rId14"/>
    <p:sldId id="318" r:id="rId15"/>
    <p:sldId id="314" r:id="rId16"/>
    <p:sldId id="286" r:id="rId17"/>
    <p:sldId id="36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5417A-0A06-8542-9274-EBC4531EBFA6}" v="8239" dt="2023-02-15T16:07:51.465"/>
    <p1510:client id="{45F420EC-16EB-024B-9529-BDE6C054CB38}" v="181" dt="2023-02-13T05:56:03.4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2D9610D8-A16B-5A47-BC73-63D1D0359191}"/>
    <pc:docChg chg="undo custSel modSld sldOrd">
      <pc:chgData name="松山 ファミリー" userId="9fadbf8cd42e59b5" providerId="LiveId" clId="{2D9610D8-A16B-5A47-BC73-63D1D0359191}" dt="2022-12-13T05:34:49.781" v="214" actId="1076"/>
      <pc:docMkLst>
        <pc:docMk/>
      </pc:docMkLst>
      <pc:sldChg chg="modSp mod">
        <pc:chgData name="松山 ファミリー" userId="9fadbf8cd42e59b5" providerId="LiveId" clId="{2D9610D8-A16B-5A47-BC73-63D1D0359191}" dt="2022-12-04T01:57:45.623" v="5" actId="2711"/>
        <pc:sldMkLst>
          <pc:docMk/>
          <pc:sldMk cId="3350306855" sldId="256"/>
        </pc:sldMkLst>
        <pc:spChg chg="mod">
          <ac:chgData name="松山 ファミリー" userId="9fadbf8cd42e59b5" providerId="LiveId" clId="{2D9610D8-A16B-5A47-BC73-63D1D0359191}" dt="2022-12-04T01:57:26.943" v="3" actId="2711"/>
          <ac:spMkLst>
            <pc:docMk/>
            <pc:sldMk cId="3350306855" sldId="256"/>
            <ac:spMk id="8" creationId="{9243659D-FDD0-82AC-5B43-AB862AC423BA}"/>
          </ac:spMkLst>
        </pc:spChg>
        <pc:spChg chg="mod">
          <ac:chgData name="松山 ファミリー" userId="9fadbf8cd42e59b5" providerId="LiveId" clId="{2D9610D8-A16B-5A47-BC73-63D1D0359191}" dt="2022-12-04T01:57:45.623" v="5" actId="2711"/>
          <ac:spMkLst>
            <pc:docMk/>
            <pc:sldMk cId="3350306855" sldId="256"/>
            <ac:spMk id="10" creationId="{D940A54F-A160-290F-94C7-91EE79FA6FD2}"/>
          </ac:spMkLst>
        </pc:spChg>
      </pc:sldChg>
      <pc:sldChg chg="ord">
        <pc:chgData name="松山 ファミリー" userId="9fadbf8cd42e59b5" providerId="LiveId" clId="{2D9610D8-A16B-5A47-BC73-63D1D0359191}" dt="2022-12-04T02:43:11.037" v="83" actId="20578"/>
        <pc:sldMkLst>
          <pc:docMk/>
          <pc:sldMk cId="3802312725" sldId="259"/>
        </pc:sldMkLst>
      </pc:sldChg>
      <pc:sldChg chg="modSp mod">
        <pc:chgData name="松山 ファミリー" userId="9fadbf8cd42e59b5" providerId="LiveId" clId="{2D9610D8-A16B-5A47-BC73-63D1D0359191}" dt="2022-12-13T05:21:01.395" v="130" actId="20577"/>
        <pc:sldMkLst>
          <pc:docMk/>
          <pc:sldMk cId="1701275540" sldId="305"/>
        </pc:sldMkLst>
        <pc:spChg chg="mod">
          <ac:chgData name="松山 ファミリー" userId="9fadbf8cd42e59b5" providerId="LiveId" clId="{2D9610D8-A16B-5A47-BC73-63D1D0359191}" dt="2022-12-13T05:21:01.395" v="130" actId="20577"/>
          <ac:spMkLst>
            <pc:docMk/>
            <pc:sldMk cId="1701275540" sldId="305"/>
            <ac:spMk id="49" creationId="{93498919-5BDB-83A4-4B65-F70164C54291}"/>
          </ac:spMkLst>
        </pc:spChg>
      </pc:sldChg>
      <pc:sldChg chg="modSp mod">
        <pc:chgData name="松山 ファミリー" userId="9fadbf8cd42e59b5" providerId="LiveId" clId="{2D9610D8-A16B-5A47-BC73-63D1D0359191}" dt="2022-12-04T02:02:23.120" v="82" actId="404"/>
        <pc:sldMkLst>
          <pc:docMk/>
          <pc:sldMk cId="3022161083" sldId="318"/>
        </pc:sldMkLst>
        <pc:spChg chg="mod">
          <ac:chgData name="松山 ファミリー" userId="9fadbf8cd42e59b5" providerId="LiveId" clId="{2D9610D8-A16B-5A47-BC73-63D1D0359191}" dt="2022-12-04T01:59:08.795" v="9" actId="2711"/>
          <ac:spMkLst>
            <pc:docMk/>
            <pc:sldMk cId="3022161083" sldId="318"/>
            <ac:spMk id="2" creationId="{3A38DEEB-4F35-C74D-A1EF-98140184822C}"/>
          </ac:spMkLst>
        </pc:spChg>
        <pc:spChg chg="mod">
          <ac:chgData name="松山 ファミリー" userId="9fadbf8cd42e59b5" providerId="LiveId" clId="{2D9610D8-A16B-5A47-BC73-63D1D0359191}" dt="2022-12-04T02:02:23.120" v="82" actId="404"/>
          <ac:spMkLst>
            <pc:docMk/>
            <pc:sldMk cId="3022161083" sldId="318"/>
            <ac:spMk id="4" creationId="{C8016B18-539A-A648-BE31-1363A2143D1E}"/>
          </ac:spMkLst>
        </pc:spChg>
      </pc:sldChg>
      <pc:sldChg chg="modSp mod">
        <pc:chgData name="松山 ファミリー" userId="9fadbf8cd42e59b5" providerId="LiveId" clId="{2D9610D8-A16B-5A47-BC73-63D1D0359191}" dt="2022-12-04T02:47:25.317" v="127"/>
        <pc:sldMkLst>
          <pc:docMk/>
          <pc:sldMk cId="4273279149" sldId="325"/>
        </pc:sldMkLst>
        <pc:spChg chg="mod">
          <ac:chgData name="松山 ファミリー" userId="9fadbf8cd42e59b5" providerId="LiveId" clId="{2D9610D8-A16B-5A47-BC73-63D1D0359191}" dt="2022-12-04T02:47:21.771" v="126" actId="20577"/>
          <ac:spMkLst>
            <pc:docMk/>
            <pc:sldMk cId="4273279149" sldId="325"/>
            <ac:spMk id="29" creationId="{7C4C6CDC-7B6E-2047-D18F-D6465B98C3D5}"/>
          </ac:spMkLst>
        </pc:spChg>
        <pc:spChg chg="mod">
          <ac:chgData name="松山 ファミリー" userId="9fadbf8cd42e59b5" providerId="LiveId" clId="{2D9610D8-A16B-5A47-BC73-63D1D0359191}" dt="2022-12-04T02:47:25.317" v="127"/>
          <ac:spMkLst>
            <pc:docMk/>
            <pc:sldMk cId="4273279149" sldId="325"/>
            <ac:spMk id="30" creationId="{31CB2231-D564-73BE-188F-C2F9871B9EB9}"/>
          </ac:spMkLst>
        </pc:spChg>
        <pc:cxnChg chg="mod">
          <ac:chgData name="松山 ファミリー" userId="9fadbf8cd42e59b5" providerId="LiveId" clId="{2D9610D8-A16B-5A47-BC73-63D1D0359191}" dt="2022-12-04T02:47:21.100" v="118" actId="20577"/>
          <ac:cxnSpMkLst>
            <pc:docMk/>
            <pc:sldMk cId="4273279149" sldId="325"/>
            <ac:cxnSpMk id="39" creationId="{C3C3C7A7-528A-4CF4-88D9-BBF8F60359AF}"/>
          </ac:cxnSpMkLst>
        </pc:cxnChg>
        <pc:cxnChg chg="mod">
          <ac:chgData name="松山 ファミリー" userId="9fadbf8cd42e59b5" providerId="LiveId" clId="{2D9610D8-A16B-5A47-BC73-63D1D0359191}" dt="2022-12-04T02:47:25.317" v="127"/>
          <ac:cxnSpMkLst>
            <pc:docMk/>
            <pc:sldMk cId="4273279149" sldId="325"/>
            <ac:cxnSpMk id="41" creationId="{251D28D6-E3CA-3D73-74E5-DACF04BFAF6F}"/>
          </ac:cxnSpMkLst>
        </pc:cxnChg>
      </pc:sldChg>
      <pc:sldChg chg="addSp modSp mod">
        <pc:chgData name="松山 ファミリー" userId="9fadbf8cd42e59b5" providerId="LiveId" clId="{2D9610D8-A16B-5A47-BC73-63D1D0359191}" dt="2022-12-13T05:34:49.781" v="214" actId="1076"/>
        <pc:sldMkLst>
          <pc:docMk/>
          <pc:sldMk cId="2109495046" sldId="342"/>
        </pc:sldMkLst>
        <pc:spChg chg="add mod">
          <ac:chgData name="松山 ファミリー" userId="9fadbf8cd42e59b5" providerId="LiveId" clId="{2D9610D8-A16B-5A47-BC73-63D1D0359191}" dt="2022-12-13T05:34:49.781" v="214" actId="1076"/>
          <ac:spMkLst>
            <pc:docMk/>
            <pc:sldMk cId="2109495046" sldId="342"/>
            <ac:spMk id="4" creationId="{72481814-75A8-0BA6-09E5-F49183311C4A}"/>
          </ac:spMkLst>
        </pc:spChg>
      </pc:sldChg>
      <pc:sldChg chg="modSp mod">
        <pc:chgData name="松山 ファミリー" userId="9fadbf8cd42e59b5" providerId="LiveId" clId="{2D9610D8-A16B-5A47-BC73-63D1D0359191}" dt="2022-12-13T05:04:25.914" v="128" actId="1076"/>
        <pc:sldMkLst>
          <pc:docMk/>
          <pc:sldMk cId="2604403127" sldId="350"/>
        </pc:sldMkLst>
        <pc:grpChg chg="mod">
          <ac:chgData name="松山 ファミリー" userId="9fadbf8cd42e59b5" providerId="LiveId" clId="{2D9610D8-A16B-5A47-BC73-63D1D0359191}" dt="2022-12-13T05:04:25.914" v="128" actId="1076"/>
          <ac:grpSpMkLst>
            <pc:docMk/>
            <pc:sldMk cId="2604403127" sldId="350"/>
            <ac:grpSpMk id="14" creationId="{F5292E05-1241-E497-8C3A-15BBB4B063C6}"/>
          </ac:grpSpMkLst>
        </pc:grpChg>
      </pc:sldChg>
    </pc:docChg>
  </pc:docChgLst>
  <pc:docChgLst>
    <pc:chgData name="松山 ファミリー" userId="9fadbf8cd42e59b5" providerId="LiveId" clId="{047EB408-6ED8-9D42-B439-56BDE680B513}"/>
    <pc:docChg chg="undo custSel addSld delSld modSld sldOrd">
      <pc:chgData name="松山 ファミリー" userId="9fadbf8cd42e59b5" providerId="LiveId" clId="{047EB408-6ED8-9D42-B439-56BDE680B513}" dt="2022-09-25T14:12:59.497" v="1971" actId="20577"/>
      <pc:docMkLst>
        <pc:docMk/>
      </pc:docMkLst>
      <pc:sldChg chg="addSp delSp modSp mod">
        <pc:chgData name="松山 ファミリー" userId="9fadbf8cd42e59b5" providerId="LiveId" clId="{047EB408-6ED8-9D42-B439-56BDE680B513}" dt="2022-09-17T16:37:56.206" v="64"/>
        <pc:sldMkLst>
          <pc:docMk/>
          <pc:sldMk cId="3350306855" sldId="256"/>
        </pc:sldMkLst>
        <pc:spChg chg="del">
          <ac:chgData name="松山 ファミリー" userId="9fadbf8cd42e59b5" providerId="LiveId" clId="{047EB408-6ED8-9D42-B439-56BDE680B513}" dt="2022-09-17T16:37:44.051" v="61" actId="478"/>
          <ac:spMkLst>
            <pc:docMk/>
            <pc:sldMk cId="3350306855" sldId="256"/>
            <ac:spMk id="2" creationId="{FBB51398-F136-2A40-8639-2DB749D38E9E}"/>
          </ac:spMkLst>
        </pc:spChg>
        <pc:spChg chg="del">
          <ac:chgData name="松山 ファミリー" userId="9fadbf8cd42e59b5" providerId="LiveId" clId="{047EB408-6ED8-9D42-B439-56BDE680B513}" dt="2022-09-17T16:37:46.116" v="62" actId="478"/>
          <ac:spMkLst>
            <pc:docMk/>
            <pc:sldMk cId="3350306855" sldId="256"/>
            <ac:spMk id="3" creationId="{FCFC2B13-6266-0642-B9F6-94CD3DB0E452}"/>
          </ac:spMkLst>
        </pc:spChg>
        <pc:spChg chg="del mod">
          <ac:chgData name="松山 ファミリー" userId="9fadbf8cd42e59b5" providerId="LiveId" clId="{047EB408-6ED8-9D42-B439-56BDE680B513}" dt="2022-09-17T16:37:54.564" v="63" actId="478"/>
          <ac:spMkLst>
            <pc:docMk/>
            <pc:sldMk cId="3350306855" sldId="256"/>
            <ac:spMk id="4" creationId="{28009588-2553-A14F-A4AD-0FE7A87C884A}"/>
          </ac:spMkLst>
        </pc:spChg>
        <pc:spChg chg="add mod">
          <ac:chgData name="松山 ファミリー" userId="9fadbf8cd42e59b5" providerId="LiveId" clId="{047EB408-6ED8-9D42-B439-56BDE680B513}" dt="2022-09-17T16:37:56.206" v="64"/>
          <ac:spMkLst>
            <pc:docMk/>
            <pc:sldMk cId="3350306855" sldId="256"/>
            <ac:spMk id="8" creationId="{9243659D-FDD0-82AC-5B43-AB862AC423BA}"/>
          </ac:spMkLst>
        </pc:spChg>
        <pc:spChg chg="add mod">
          <ac:chgData name="松山 ファミリー" userId="9fadbf8cd42e59b5" providerId="LiveId" clId="{047EB408-6ED8-9D42-B439-56BDE680B513}" dt="2022-09-17T16:37:46.116" v="62" actId="478"/>
          <ac:spMkLst>
            <pc:docMk/>
            <pc:sldMk cId="3350306855" sldId="256"/>
            <ac:spMk id="10" creationId="{D940A54F-A160-290F-94C7-91EE79FA6FD2}"/>
          </ac:spMkLst>
        </pc:spChg>
      </pc:sldChg>
      <pc:sldChg chg="del">
        <pc:chgData name="松山 ファミリー" userId="9fadbf8cd42e59b5" providerId="LiveId" clId="{047EB408-6ED8-9D42-B439-56BDE680B513}" dt="2022-09-17T16:37:23.714" v="28" actId="2696"/>
        <pc:sldMkLst>
          <pc:docMk/>
          <pc:sldMk cId="459912377" sldId="260"/>
        </pc:sldMkLst>
      </pc:sldChg>
      <pc:sldChg chg="del">
        <pc:chgData name="松山 ファミリー" userId="9fadbf8cd42e59b5" providerId="LiveId" clId="{047EB408-6ED8-9D42-B439-56BDE680B513}" dt="2022-09-17T16:37:24.145" v="29" actId="2696"/>
        <pc:sldMkLst>
          <pc:docMk/>
          <pc:sldMk cId="2116824476" sldId="262"/>
        </pc:sldMkLst>
      </pc:sldChg>
      <pc:sldChg chg="addSp delSp modSp mod">
        <pc:chgData name="松山 ファミリー" userId="9fadbf8cd42e59b5" providerId="LiveId" clId="{047EB408-6ED8-9D42-B439-56BDE680B513}" dt="2022-09-24T16:58:09.934" v="204"/>
        <pc:sldMkLst>
          <pc:docMk/>
          <pc:sldMk cId="899234248" sldId="266"/>
        </pc:sldMkLst>
        <pc:spChg chg="add del mod">
          <ac:chgData name="松山 ファミリー" userId="9fadbf8cd42e59b5" providerId="LiveId" clId="{047EB408-6ED8-9D42-B439-56BDE680B513}" dt="2022-09-24T16:58:09.934" v="204"/>
          <ac:spMkLst>
            <pc:docMk/>
            <pc:sldMk cId="899234248" sldId="266"/>
            <ac:spMk id="4" creationId="{A8740755-A7B8-E2AF-6B96-F9CCD5D9D794}"/>
          </ac:spMkLst>
        </pc:spChg>
        <pc:spChg chg="mod">
          <ac:chgData name="松山 ファミリー" userId="9fadbf8cd42e59b5" providerId="LiveId" clId="{047EB408-6ED8-9D42-B439-56BDE680B513}" dt="2022-09-24T16:52:53.851" v="201" actId="1076"/>
          <ac:spMkLst>
            <pc:docMk/>
            <pc:sldMk cId="899234248" sldId="266"/>
            <ac:spMk id="6" creationId="{0DE0CB4D-0373-F2DE-4DA1-0C031886377E}"/>
          </ac:spMkLst>
        </pc:spChg>
        <pc:graphicFrameChg chg="mod modGraphic">
          <ac:chgData name="松山 ファミリー" userId="9fadbf8cd42e59b5" providerId="LiveId" clId="{047EB408-6ED8-9D42-B439-56BDE680B513}" dt="2022-09-24T16:52:48.466" v="200" actId="14100"/>
          <ac:graphicFrameMkLst>
            <pc:docMk/>
            <pc:sldMk cId="899234248" sldId="266"/>
            <ac:graphicFrameMk id="5" creationId="{328DECAA-C2BA-89FC-041A-10D8FC19C1EA}"/>
          </ac:graphicFrameMkLst>
        </pc:graphicFrameChg>
      </pc:sldChg>
      <pc:sldChg chg="del">
        <pc:chgData name="松山 ファミリー" userId="9fadbf8cd42e59b5" providerId="LiveId" clId="{047EB408-6ED8-9D42-B439-56BDE680B513}" dt="2022-09-17T16:37:05.897" v="6" actId="2696"/>
        <pc:sldMkLst>
          <pc:docMk/>
          <pc:sldMk cId="943854852" sldId="277"/>
        </pc:sldMkLst>
      </pc:sldChg>
      <pc:sldChg chg="del">
        <pc:chgData name="松山 ファミリー" userId="9fadbf8cd42e59b5" providerId="LiveId" clId="{047EB408-6ED8-9D42-B439-56BDE680B513}" dt="2022-09-17T16:37:21.717" v="23" actId="2696"/>
        <pc:sldMkLst>
          <pc:docMk/>
          <pc:sldMk cId="3809112594" sldId="283"/>
        </pc:sldMkLst>
      </pc:sldChg>
      <pc:sldChg chg="del">
        <pc:chgData name="松山 ファミリー" userId="9fadbf8cd42e59b5" providerId="LiveId" clId="{047EB408-6ED8-9D42-B439-56BDE680B513}" dt="2022-09-17T16:37:22.980" v="26" actId="2696"/>
        <pc:sldMkLst>
          <pc:docMk/>
          <pc:sldMk cId="1848014363" sldId="284"/>
        </pc:sldMkLst>
      </pc:sldChg>
      <pc:sldChg chg="del">
        <pc:chgData name="松山 ファミリー" userId="9fadbf8cd42e59b5" providerId="LiveId" clId="{047EB408-6ED8-9D42-B439-56BDE680B513}" dt="2022-09-17T16:36:56.837" v="3" actId="2696"/>
        <pc:sldMkLst>
          <pc:docMk/>
          <pc:sldMk cId="3218537423" sldId="286"/>
        </pc:sldMkLst>
      </pc:sldChg>
      <pc:sldChg chg="del">
        <pc:chgData name="松山 ファミリー" userId="9fadbf8cd42e59b5" providerId="LiveId" clId="{047EB408-6ED8-9D42-B439-56BDE680B513}" dt="2022-09-17T16:37:07.034" v="7" actId="2696"/>
        <pc:sldMkLst>
          <pc:docMk/>
          <pc:sldMk cId="2382633288" sldId="287"/>
        </pc:sldMkLst>
      </pc:sldChg>
      <pc:sldChg chg="del">
        <pc:chgData name="松山 ファミリー" userId="9fadbf8cd42e59b5" providerId="LiveId" clId="{047EB408-6ED8-9D42-B439-56BDE680B513}" dt="2022-09-17T16:37:07.998" v="8" actId="2696"/>
        <pc:sldMkLst>
          <pc:docMk/>
          <pc:sldMk cId="3710492616" sldId="289"/>
        </pc:sldMkLst>
      </pc:sldChg>
      <pc:sldChg chg="del">
        <pc:chgData name="松山 ファミリー" userId="9fadbf8cd42e59b5" providerId="LiveId" clId="{047EB408-6ED8-9D42-B439-56BDE680B513}" dt="2022-09-17T16:37:25.682" v="33" actId="2696"/>
        <pc:sldMkLst>
          <pc:docMk/>
          <pc:sldMk cId="4040582184" sldId="290"/>
        </pc:sldMkLst>
      </pc:sldChg>
      <pc:sldChg chg="del">
        <pc:chgData name="松山 ファミリー" userId="9fadbf8cd42e59b5" providerId="LiveId" clId="{047EB408-6ED8-9D42-B439-56BDE680B513}" dt="2022-09-17T16:37:17.877" v="17" actId="2696"/>
        <pc:sldMkLst>
          <pc:docMk/>
          <pc:sldMk cId="285736074" sldId="291"/>
        </pc:sldMkLst>
      </pc:sldChg>
      <pc:sldChg chg="del">
        <pc:chgData name="松山 ファミリー" userId="9fadbf8cd42e59b5" providerId="LiveId" clId="{047EB408-6ED8-9D42-B439-56BDE680B513}" dt="2022-09-17T16:37:19.599" v="18" actId="2696"/>
        <pc:sldMkLst>
          <pc:docMk/>
          <pc:sldMk cId="2850582007" sldId="292"/>
        </pc:sldMkLst>
      </pc:sldChg>
      <pc:sldChg chg="del">
        <pc:chgData name="松山 ファミリー" userId="9fadbf8cd42e59b5" providerId="LiveId" clId="{047EB408-6ED8-9D42-B439-56BDE680B513}" dt="2022-09-17T16:37:20.799" v="21" actId="2696"/>
        <pc:sldMkLst>
          <pc:docMk/>
          <pc:sldMk cId="1394802060" sldId="293"/>
        </pc:sldMkLst>
      </pc:sldChg>
      <pc:sldChg chg="del">
        <pc:chgData name="松山 ファミリー" userId="9fadbf8cd42e59b5" providerId="LiveId" clId="{047EB408-6ED8-9D42-B439-56BDE680B513}" dt="2022-09-17T16:37:26.538" v="34" actId="2696"/>
        <pc:sldMkLst>
          <pc:docMk/>
          <pc:sldMk cId="2971613048" sldId="294"/>
        </pc:sldMkLst>
      </pc:sldChg>
      <pc:sldChg chg="del">
        <pc:chgData name="松山 ファミリー" userId="9fadbf8cd42e59b5" providerId="LiveId" clId="{047EB408-6ED8-9D42-B439-56BDE680B513}" dt="2022-09-17T16:37:13.789" v="14" actId="2696"/>
        <pc:sldMkLst>
          <pc:docMk/>
          <pc:sldMk cId="473111645" sldId="295"/>
        </pc:sldMkLst>
      </pc:sldChg>
      <pc:sldChg chg="del">
        <pc:chgData name="松山 ファミリー" userId="9fadbf8cd42e59b5" providerId="LiveId" clId="{047EB408-6ED8-9D42-B439-56BDE680B513}" dt="2022-09-17T16:37:16.350" v="16" actId="2696"/>
        <pc:sldMkLst>
          <pc:docMk/>
          <pc:sldMk cId="4196105793" sldId="297"/>
        </pc:sldMkLst>
      </pc:sldChg>
      <pc:sldChg chg="del">
        <pc:chgData name="松山 ファミリー" userId="9fadbf8cd42e59b5" providerId="LiveId" clId="{047EB408-6ED8-9D42-B439-56BDE680B513}" dt="2022-09-17T16:37:04.105" v="5" actId="2696"/>
        <pc:sldMkLst>
          <pc:docMk/>
          <pc:sldMk cId="1706027871" sldId="298"/>
        </pc:sldMkLst>
      </pc:sldChg>
      <pc:sldChg chg="del">
        <pc:chgData name="松山 ファミリー" userId="9fadbf8cd42e59b5" providerId="LiveId" clId="{047EB408-6ED8-9D42-B439-56BDE680B513}" dt="2022-09-17T16:37:02.467" v="4" actId="2696"/>
        <pc:sldMkLst>
          <pc:docMk/>
          <pc:sldMk cId="1702914581" sldId="300"/>
        </pc:sldMkLst>
      </pc:sldChg>
      <pc:sldChg chg="del">
        <pc:chgData name="松山 ファミリー" userId="9fadbf8cd42e59b5" providerId="LiveId" clId="{047EB408-6ED8-9D42-B439-56BDE680B513}" dt="2022-09-17T16:36:55.647" v="1" actId="2696"/>
        <pc:sldMkLst>
          <pc:docMk/>
          <pc:sldMk cId="4116187853" sldId="301"/>
        </pc:sldMkLst>
      </pc:sldChg>
      <pc:sldChg chg="del">
        <pc:chgData name="松山 ファミリー" userId="9fadbf8cd42e59b5" providerId="LiveId" clId="{047EB408-6ED8-9D42-B439-56BDE680B513}" dt="2022-09-17T16:36:56.393" v="2" actId="2696"/>
        <pc:sldMkLst>
          <pc:docMk/>
          <pc:sldMk cId="1498185526" sldId="302"/>
        </pc:sldMkLst>
      </pc:sldChg>
      <pc:sldChg chg="del">
        <pc:chgData name="松山 ファミリー" userId="9fadbf8cd42e59b5" providerId="LiveId" clId="{047EB408-6ED8-9D42-B439-56BDE680B513}" dt="2022-09-17T16:37:25.382" v="32" actId="2696"/>
        <pc:sldMkLst>
          <pc:docMk/>
          <pc:sldMk cId="3824044054" sldId="303"/>
        </pc:sldMkLst>
      </pc:sldChg>
      <pc:sldChg chg="del">
        <pc:chgData name="松山 ファミリー" userId="9fadbf8cd42e59b5" providerId="LiveId" clId="{047EB408-6ED8-9D42-B439-56BDE680B513}" dt="2022-09-17T16:37:08.485" v="9" actId="2696"/>
        <pc:sldMkLst>
          <pc:docMk/>
          <pc:sldMk cId="2942671077" sldId="304"/>
        </pc:sldMkLst>
      </pc:sldChg>
      <pc:sldChg chg="del">
        <pc:chgData name="松山 ファミリー" userId="9fadbf8cd42e59b5" providerId="LiveId" clId="{047EB408-6ED8-9D42-B439-56BDE680B513}" dt="2022-09-17T16:37:25.095" v="31" actId="2696"/>
        <pc:sldMkLst>
          <pc:docMk/>
          <pc:sldMk cId="647475756" sldId="305"/>
        </pc:sldMkLst>
      </pc:sldChg>
      <pc:sldChg chg="del">
        <pc:chgData name="松山 ファミリー" userId="9fadbf8cd42e59b5" providerId="LiveId" clId="{047EB408-6ED8-9D42-B439-56BDE680B513}" dt="2022-09-17T16:37:08.948" v="10" actId="2696"/>
        <pc:sldMkLst>
          <pc:docMk/>
          <pc:sldMk cId="4097563281" sldId="306"/>
        </pc:sldMkLst>
      </pc:sldChg>
      <pc:sldChg chg="del">
        <pc:chgData name="松山 ファミリー" userId="9fadbf8cd42e59b5" providerId="LiveId" clId="{047EB408-6ED8-9D42-B439-56BDE680B513}" dt="2022-09-17T16:37:23.309" v="27" actId="2696"/>
        <pc:sldMkLst>
          <pc:docMk/>
          <pc:sldMk cId="3655465088" sldId="307"/>
        </pc:sldMkLst>
      </pc:sldChg>
      <pc:sldChg chg="del">
        <pc:chgData name="松山 ファミリー" userId="9fadbf8cd42e59b5" providerId="LiveId" clId="{047EB408-6ED8-9D42-B439-56BDE680B513}" dt="2022-09-17T16:37:24.526" v="30" actId="2696"/>
        <pc:sldMkLst>
          <pc:docMk/>
          <pc:sldMk cId="1632097001" sldId="308"/>
        </pc:sldMkLst>
      </pc:sldChg>
      <pc:sldChg chg="del">
        <pc:chgData name="松山 ファミリー" userId="9fadbf8cd42e59b5" providerId="LiveId" clId="{047EB408-6ED8-9D42-B439-56BDE680B513}" dt="2022-09-17T16:37:09.896" v="11" actId="2696"/>
        <pc:sldMkLst>
          <pc:docMk/>
          <pc:sldMk cId="3104855306" sldId="309"/>
        </pc:sldMkLst>
      </pc:sldChg>
      <pc:sldChg chg="del">
        <pc:chgData name="松山 ファミリー" userId="9fadbf8cd42e59b5" providerId="LiveId" clId="{047EB408-6ED8-9D42-B439-56BDE680B513}" dt="2022-09-17T16:37:11.023" v="12" actId="2696"/>
        <pc:sldMkLst>
          <pc:docMk/>
          <pc:sldMk cId="736751701" sldId="310"/>
        </pc:sldMkLst>
      </pc:sldChg>
      <pc:sldChg chg="del">
        <pc:chgData name="松山 ファミリー" userId="9fadbf8cd42e59b5" providerId="LiveId" clId="{047EB408-6ED8-9D42-B439-56BDE680B513}" dt="2022-09-17T16:37:11.536" v="13" actId="2696"/>
        <pc:sldMkLst>
          <pc:docMk/>
          <pc:sldMk cId="1094324226" sldId="311"/>
        </pc:sldMkLst>
      </pc:sldChg>
      <pc:sldChg chg="del">
        <pc:chgData name="松山 ファミリー" userId="9fadbf8cd42e59b5" providerId="LiveId" clId="{047EB408-6ED8-9D42-B439-56BDE680B513}" dt="2022-09-17T16:37:15.895" v="15" actId="2696"/>
        <pc:sldMkLst>
          <pc:docMk/>
          <pc:sldMk cId="3045543238" sldId="313"/>
        </pc:sldMkLst>
      </pc:sldChg>
      <pc:sldChg chg="del">
        <pc:chgData name="松山 ファミリー" userId="9fadbf8cd42e59b5" providerId="LiveId" clId="{047EB408-6ED8-9D42-B439-56BDE680B513}" dt="2022-09-17T16:37:26.968" v="35" actId="2696"/>
        <pc:sldMkLst>
          <pc:docMk/>
          <pc:sldMk cId="2321304026" sldId="314"/>
        </pc:sldMkLst>
      </pc:sldChg>
      <pc:sldChg chg="del">
        <pc:chgData name="松山 ファミリー" userId="9fadbf8cd42e59b5" providerId="LiveId" clId="{047EB408-6ED8-9D42-B439-56BDE680B513}" dt="2022-09-17T16:37:21.403" v="22" actId="2696"/>
        <pc:sldMkLst>
          <pc:docMk/>
          <pc:sldMk cId="2964628996" sldId="317"/>
        </pc:sldMkLst>
      </pc:sldChg>
      <pc:sldChg chg="addSp modSp mod ord">
        <pc:chgData name="松山 ファミリー" userId="9fadbf8cd42e59b5" providerId="LiveId" clId="{047EB408-6ED8-9D42-B439-56BDE680B513}" dt="2022-09-25T12:26:49.979" v="1736" actId="164"/>
        <pc:sldMkLst>
          <pc:docMk/>
          <pc:sldMk cId="3149279028" sldId="317"/>
        </pc:sldMkLst>
        <pc:spChg chg="mod">
          <ac:chgData name="松山 ファミリー" userId="9fadbf8cd42e59b5" providerId="LiveId" clId="{047EB408-6ED8-9D42-B439-56BDE680B513}" dt="2022-09-24T16:52:04.019" v="197" actId="20577"/>
          <ac:spMkLst>
            <pc:docMk/>
            <pc:sldMk cId="3149279028" sldId="317"/>
            <ac:spMk id="2" creationId="{A70EEDFD-5E99-B94B-828C-85614590A8DB}"/>
          </ac:spMkLst>
        </pc:spChg>
        <pc:grpChg chg="add">
          <ac:chgData name="松山 ファミリー" userId="9fadbf8cd42e59b5" providerId="LiveId" clId="{047EB408-6ED8-9D42-B439-56BDE680B513}" dt="2022-09-25T10:28:57.899" v="1664" actId="164"/>
          <ac:grpSpMkLst>
            <pc:docMk/>
            <pc:sldMk cId="3149279028" sldId="317"/>
            <ac:grpSpMk id="4" creationId="{7600F847-E582-EC64-83BF-E5284D8CC594}"/>
          </ac:grpSpMkLst>
        </pc:grpChg>
        <pc:grpChg chg="add">
          <ac:chgData name="松山 ファミリー" userId="9fadbf8cd42e59b5" providerId="LiveId" clId="{047EB408-6ED8-9D42-B439-56BDE680B513}" dt="2022-09-25T12:26:49.979" v="1736" actId="164"/>
          <ac:grpSpMkLst>
            <pc:docMk/>
            <pc:sldMk cId="3149279028" sldId="317"/>
            <ac:grpSpMk id="8" creationId="{36486C62-C0ED-F252-7BC6-DC8979D12B4B}"/>
          </ac:grpSpMkLst>
        </pc:grpChg>
      </pc:sldChg>
      <pc:sldChg chg="modSp mod">
        <pc:chgData name="松山 ファミリー" userId="9fadbf8cd42e59b5" providerId="LiveId" clId="{047EB408-6ED8-9D42-B439-56BDE680B513}" dt="2022-09-24T16:51:59.604" v="194" actId="20577"/>
        <pc:sldMkLst>
          <pc:docMk/>
          <pc:sldMk cId="3022161083" sldId="318"/>
        </pc:sldMkLst>
        <pc:spChg chg="mod">
          <ac:chgData name="松山 ファミリー" userId="9fadbf8cd42e59b5" providerId="LiveId" clId="{047EB408-6ED8-9D42-B439-56BDE680B513}" dt="2022-09-24T16:51:59.604" v="194" actId="20577"/>
          <ac:spMkLst>
            <pc:docMk/>
            <pc:sldMk cId="3022161083" sldId="318"/>
            <ac:spMk id="2" creationId="{3A38DEEB-4F35-C74D-A1EF-98140184822C}"/>
          </ac:spMkLst>
        </pc:spChg>
        <pc:spChg chg="mod">
          <ac:chgData name="松山 ファミリー" userId="9fadbf8cd42e59b5" providerId="LiveId" clId="{047EB408-6ED8-9D42-B439-56BDE680B513}" dt="2022-09-24T16:51:11.277" v="191" actId="20577"/>
          <ac:spMkLst>
            <pc:docMk/>
            <pc:sldMk cId="3022161083" sldId="318"/>
            <ac:spMk id="4" creationId="{C8016B18-539A-A648-BE31-1363A2143D1E}"/>
          </ac:spMkLst>
        </pc:spChg>
      </pc:sldChg>
      <pc:sldChg chg="del">
        <pc:chgData name="松山 ファミリー" userId="9fadbf8cd42e59b5" providerId="LiveId" clId="{047EB408-6ED8-9D42-B439-56BDE680B513}" dt="2022-09-17T16:37:19.953" v="19" actId="2696"/>
        <pc:sldMkLst>
          <pc:docMk/>
          <pc:sldMk cId="3565281785" sldId="318"/>
        </pc:sldMkLst>
      </pc:sldChg>
      <pc:sldChg chg="del">
        <pc:chgData name="松山 ファミリー" userId="9fadbf8cd42e59b5" providerId="LiveId" clId="{047EB408-6ED8-9D42-B439-56BDE680B513}" dt="2022-09-17T16:37:20.294" v="20" actId="2696"/>
        <pc:sldMkLst>
          <pc:docMk/>
          <pc:sldMk cId="2855984225" sldId="319"/>
        </pc:sldMkLst>
      </pc:sldChg>
      <pc:sldChg chg="ord">
        <pc:chgData name="松山 ファミリー" userId="9fadbf8cd42e59b5" providerId="LiveId" clId="{047EB408-6ED8-9D42-B439-56BDE680B513}" dt="2022-09-25T13:52:25.712" v="1764" actId="20578"/>
        <pc:sldMkLst>
          <pc:docMk/>
          <pc:sldMk cId="2863724696" sldId="320"/>
        </pc:sldMkLst>
      </pc:sldChg>
      <pc:sldChg chg="del">
        <pc:chgData name="松山 ファミリー" userId="9fadbf8cd42e59b5" providerId="LiveId" clId="{047EB408-6ED8-9D42-B439-56BDE680B513}" dt="2022-09-17T16:36:53.285" v="0" actId="2696"/>
        <pc:sldMkLst>
          <pc:docMk/>
          <pc:sldMk cId="3159812305" sldId="320"/>
        </pc:sldMkLst>
      </pc:sldChg>
      <pc:sldChg chg="del">
        <pc:chgData name="松山 ファミリー" userId="9fadbf8cd42e59b5" providerId="LiveId" clId="{047EB408-6ED8-9D42-B439-56BDE680B513}" dt="2022-09-17T16:37:22.148" v="24" actId="2696"/>
        <pc:sldMkLst>
          <pc:docMk/>
          <pc:sldMk cId="3386629360" sldId="321"/>
        </pc:sldMkLst>
      </pc:sldChg>
      <pc:sldChg chg="del">
        <pc:chgData name="松山 ファミリー" userId="9fadbf8cd42e59b5" providerId="LiveId" clId="{047EB408-6ED8-9D42-B439-56BDE680B513}" dt="2022-09-17T16:37:22.482" v="25" actId="2696"/>
        <pc:sldMkLst>
          <pc:docMk/>
          <pc:sldMk cId="142305617" sldId="322"/>
        </pc:sldMkLst>
      </pc:sldChg>
      <pc:sldChg chg="ord">
        <pc:chgData name="松山 ファミリー" userId="9fadbf8cd42e59b5" providerId="LiveId" clId="{047EB408-6ED8-9D42-B439-56BDE680B513}" dt="2022-09-25T13:52:36.157" v="1765" actId="20578"/>
        <pc:sldMkLst>
          <pc:docMk/>
          <pc:sldMk cId="1969631013" sldId="322"/>
        </pc:sldMkLst>
      </pc:sldChg>
      <pc:sldChg chg="addSp delSp modSp new mod">
        <pc:chgData name="松山 ファミリー" userId="9fadbf8cd42e59b5" providerId="LiveId" clId="{047EB408-6ED8-9D42-B439-56BDE680B513}" dt="2022-09-25T10:26:36.550" v="1606" actId="115"/>
        <pc:sldMkLst>
          <pc:docMk/>
          <pc:sldMk cId="255084530" sldId="323"/>
        </pc:sldMkLst>
        <pc:spChg chg="mod">
          <ac:chgData name="松山 ファミリー" userId="9fadbf8cd42e59b5" providerId="LiveId" clId="{047EB408-6ED8-9D42-B439-56BDE680B513}" dt="2022-09-25T09:03:08.878" v="880" actId="20577"/>
          <ac:spMkLst>
            <pc:docMk/>
            <pc:sldMk cId="255084530" sldId="323"/>
            <ac:spMk id="2" creationId="{92A30844-5154-50D3-8C2A-191C8BF74D93}"/>
          </ac:spMkLst>
        </pc:spChg>
        <pc:spChg chg="mod">
          <ac:chgData name="松山 ファミリー" userId="9fadbf8cd42e59b5" providerId="LiveId" clId="{047EB408-6ED8-9D42-B439-56BDE680B513}" dt="2022-09-25T10:26:36.550" v="1606" actId="115"/>
          <ac:spMkLst>
            <pc:docMk/>
            <pc:sldMk cId="255084530" sldId="323"/>
            <ac:spMk id="3" creationId="{FFAFC384-3884-FD9E-FFD2-B9AAE564B4D6}"/>
          </ac:spMkLst>
        </pc:spChg>
        <pc:spChg chg="add mod">
          <ac:chgData name="松山 ファミリー" userId="9fadbf8cd42e59b5" providerId="LiveId" clId="{047EB408-6ED8-9D42-B439-56BDE680B513}" dt="2022-09-25T09:56:41.811" v="1224" actId="404"/>
          <ac:spMkLst>
            <pc:docMk/>
            <pc:sldMk cId="255084530" sldId="323"/>
            <ac:spMk id="7" creationId="{AB9B179E-C43E-BF8C-FEA8-F92B3E6FAB13}"/>
          </ac:spMkLst>
        </pc:spChg>
        <pc:spChg chg="add mod">
          <ac:chgData name="松山 ファミリー" userId="9fadbf8cd42e59b5" providerId="LiveId" clId="{047EB408-6ED8-9D42-B439-56BDE680B513}" dt="2022-09-25T09:56:53.637" v="1227" actId="404"/>
          <ac:spMkLst>
            <pc:docMk/>
            <pc:sldMk cId="255084530" sldId="323"/>
            <ac:spMk id="8" creationId="{16209B63-D67C-7285-ED03-E62EE64FB478}"/>
          </ac:spMkLst>
        </pc:spChg>
        <pc:spChg chg="add mod">
          <ac:chgData name="松山 ファミリー" userId="9fadbf8cd42e59b5" providerId="LiveId" clId="{047EB408-6ED8-9D42-B439-56BDE680B513}" dt="2022-09-25T08:58:40.145" v="685" actId="20577"/>
          <ac:spMkLst>
            <pc:docMk/>
            <pc:sldMk cId="255084530" sldId="323"/>
            <ac:spMk id="11" creationId="{7CA9425B-B1FE-5228-0821-D4C9D88D5438}"/>
          </ac:spMkLst>
        </pc:spChg>
        <pc:spChg chg="add mod">
          <ac:chgData name="松山 ファミリー" userId="9fadbf8cd42e59b5" providerId="LiveId" clId="{047EB408-6ED8-9D42-B439-56BDE680B513}" dt="2022-09-25T08:52:56.293" v="601" actId="255"/>
          <ac:spMkLst>
            <pc:docMk/>
            <pc:sldMk cId="255084530" sldId="323"/>
            <ac:spMk id="12" creationId="{D3FE01D6-A34C-5979-A502-8C50B4A2C2EF}"/>
          </ac:spMkLst>
        </pc:spChg>
        <pc:spChg chg="add mod">
          <ac:chgData name="松山 ファミリー" userId="9fadbf8cd42e59b5" providerId="LiveId" clId="{047EB408-6ED8-9D42-B439-56BDE680B513}" dt="2022-09-25T09:06:42.827" v="935" actId="1076"/>
          <ac:spMkLst>
            <pc:docMk/>
            <pc:sldMk cId="255084530" sldId="323"/>
            <ac:spMk id="14" creationId="{357F0215-2065-6E02-A90F-0CBDDDEDD5F8}"/>
          </ac:spMkLst>
        </pc:spChg>
        <pc:spChg chg="add mod">
          <ac:chgData name="松山 ファミリー" userId="9fadbf8cd42e59b5" providerId="LiveId" clId="{047EB408-6ED8-9D42-B439-56BDE680B513}" dt="2022-09-25T09:06:38.913" v="934" actId="1076"/>
          <ac:spMkLst>
            <pc:docMk/>
            <pc:sldMk cId="255084530" sldId="323"/>
            <ac:spMk id="15" creationId="{D9B2A9C3-DD98-B0BA-6CB7-DF20AFBEE861}"/>
          </ac:spMkLst>
        </pc:spChg>
        <pc:spChg chg="add mod">
          <ac:chgData name="松山 ファミリー" userId="9fadbf8cd42e59b5" providerId="LiveId" clId="{047EB408-6ED8-9D42-B439-56BDE680B513}" dt="2022-09-25T09:06:55.339" v="936" actId="1076"/>
          <ac:spMkLst>
            <pc:docMk/>
            <pc:sldMk cId="255084530" sldId="323"/>
            <ac:spMk id="18" creationId="{FE27ABAA-167C-5A54-8D76-56CA8B2DD2C2}"/>
          </ac:spMkLst>
        </pc:spChg>
        <pc:spChg chg="add mod">
          <ac:chgData name="松山 ファミリー" userId="9fadbf8cd42e59b5" providerId="LiveId" clId="{047EB408-6ED8-9D42-B439-56BDE680B513}" dt="2022-09-25T09:11:51.020" v="943" actId="14100"/>
          <ac:spMkLst>
            <pc:docMk/>
            <pc:sldMk cId="255084530" sldId="323"/>
            <ac:spMk id="20" creationId="{C3CE30FD-40A5-A1DE-9A5C-15370CD57637}"/>
          </ac:spMkLst>
        </pc:spChg>
        <pc:grpChg chg="add">
          <ac:chgData name="松山 ファミリー" userId="9fadbf8cd42e59b5" providerId="LiveId" clId="{047EB408-6ED8-9D42-B439-56BDE680B513}" dt="2022-09-25T08:43:38.686" v="393" actId="164"/>
          <ac:grpSpMkLst>
            <pc:docMk/>
            <pc:sldMk cId="255084530" sldId="323"/>
            <ac:grpSpMk id="9" creationId="{4E169912-5625-B6E7-D038-0D3298DA3787}"/>
          </ac:grpSpMkLst>
        </pc:grpChg>
        <pc:grpChg chg="add">
          <ac:chgData name="松山 ファミリー" userId="9fadbf8cd42e59b5" providerId="LiveId" clId="{047EB408-6ED8-9D42-B439-56BDE680B513}" dt="2022-09-25T08:43:43.736" v="394" actId="164"/>
          <ac:grpSpMkLst>
            <pc:docMk/>
            <pc:sldMk cId="255084530" sldId="323"/>
            <ac:grpSpMk id="10" creationId="{E2BF3E74-B7B1-C7E1-7CA0-8025C5F9A69C}"/>
          </ac:grpSpMkLst>
        </pc:grpChg>
        <pc:grpChg chg="add mod">
          <ac:chgData name="松山 ファミリー" userId="9fadbf8cd42e59b5" providerId="LiveId" clId="{047EB408-6ED8-9D42-B439-56BDE680B513}" dt="2022-09-25T08:53:24.671" v="605" actId="1076"/>
          <ac:grpSpMkLst>
            <pc:docMk/>
            <pc:sldMk cId="255084530" sldId="323"/>
            <ac:grpSpMk id="13" creationId="{2F1AD7D7-FB6C-646E-AB0E-9E5CC83BB4BE}"/>
          </ac:grpSpMkLst>
        </pc:grpChg>
        <pc:grpChg chg="add mod">
          <ac:chgData name="松山 ファミリー" userId="9fadbf8cd42e59b5" providerId="LiveId" clId="{047EB408-6ED8-9D42-B439-56BDE680B513}" dt="2022-09-25T09:11:45.912" v="942" actId="1076"/>
          <ac:grpSpMkLst>
            <pc:docMk/>
            <pc:sldMk cId="255084530" sldId="323"/>
            <ac:grpSpMk id="16" creationId="{02059C2B-30AB-7160-521B-E7AF4ACC498D}"/>
          </ac:grpSpMkLst>
        </pc:grpChg>
        <pc:grpChg chg="add">
          <ac:chgData name="松山 ファミリー" userId="9fadbf8cd42e59b5" providerId="LiveId" clId="{047EB408-6ED8-9D42-B439-56BDE680B513}" dt="2022-09-25T09:11:55.515" v="944" actId="164"/>
          <ac:grpSpMkLst>
            <pc:docMk/>
            <pc:sldMk cId="255084530" sldId="323"/>
            <ac:grpSpMk id="21" creationId="{D8C2E559-FC89-09C3-FDF5-86F72A8EF20B}"/>
          </ac:grpSpMkLst>
        </pc:grpChg>
        <pc:graphicFrameChg chg="add del mod modGraphic">
          <ac:chgData name="松山 ファミリー" userId="9fadbf8cd42e59b5" providerId="LiveId" clId="{047EB408-6ED8-9D42-B439-56BDE680B513}" dt="2022-09-25T09:46:17.511" v="1082" actId="478"/>
          <ac:graphicFrameMkLst>
            <pc:docMk/>
            <pc:sldMk cId="255084530" sldId="323"/>
            <ac:graphicFrameMk id="17" creationId="{84363F93-2DA8-CBF4-EB4B-51D51AE2FF03}"/>
          </ac:graphicFrameMkLst>
        </pc:graphicFrameChg>
        <pc:graphicFrameChg chg="add mod">
          <ac:chgData name="松山 ファミリー" userId="9fadbf8cd42e59b5" providerId="LiveId" clId="{047EB408-6ED8-9D42-B439-56BDE680B513}" dt="2022-09-25T09:46:30.558" v="1084" actId="1076"/>
          <ac:graphicFrameMkLst>
            <pc:docMk/>
            <pc:sldMk cId="255084530" sldId="323"/>
            <ac:graphicFrameMk id="22" creationId="{E44B1856-088C-3C67-8857-BDD32FA4271B}"/>
          </ac:graphicFrameMkLst>
        </pc:graphicFrameChg>
        <pc:picChg chg="add mod">
          <ac:chgData name="松山 ファミリー" userId="9fadbf8cd42e59b5" providerId="LiveId" clId="{047EB408-6ED8-9D42-B439-56BDE680B513}" dt="2022-09-25T08:42:18.132" v="361" actId="1076"/>
          <ac:picMkLst>
            <pc:docMk/>
            <pc:sldMk cId="255084530" sldId="323"/>
            <ac:picMk id="5" creationId="{A2CD771B-0599-AE33-416B-C73DD38A571F}"/>
          </ac:picMkLst>
        </pc:picChg>
        <pc:picChg chg="add mod">
          <ac:chgData name="松山 ファミリー" userId="9fadbf8cd42e59b5" providerId="LiveId" clId="{047EB408-6ED8-9D42-B439-56BDE680B513}" dt="2022-09-25T08:42:11.553" v="359" actId="1076"/>
          <ac:picMkLst>
            <pc:docMk/>
            <pc:sldMk cId="255084530" sldId="323"/>
            <ac:picMk id="6" creationId="{3034849C-58F3-3BC2-5DEA-56DF0820DCCC}"/>
          </ac:picMkLst>
        </pc:picChg>
        <pc:picChg chg="add del mod">
          <ac:chgData name="松山 ファミリー" userId="9fadbf8cd42e59b5" providerId="LiveId" clId="{047EB408-6ED8-9D42-B439-56BDE680B513}" dt="2022-09-25T09:11:27.766" v="939" actId="478"/>
          <ac:picMkLst>
            <pc:docMk/>
            <pc:sldMk cId="255084530" sldId="323"/>
            <ac:picMk id="19" creationId="{66E676A4-B409-1CE8-3D46-02A97CCCA0FB}"/>
          </ac:picMkLst>
        </pc:picChg>
      </pc:sldChg>
      <pc:sldChg chg="addSp delSp modSp add mod modShow">
        <pc:chgData name="松山 ファミリー" userId="9fadbf8cd42e59b5" providerId="LiveId" clId="{047EB408-6ED8-9D42-B439-56BDE680B513}" dt="2022-09-25T10:26:29.237" v="1605" actId="20578"/>
        <pc:sldMkLst>
          <pc:docMk/>
          <pc:sldMk cId="4004265357" sldId="324"/>
        </pc:sldMkLst>
        <pc:spChg chg="mod">
          <ac:chgData name="松山 ファミリー" userId="9fadbf8cd42e59b5" providerId="LiveId" clId="{047EB408-6ED8-9D42-B439-56BDE680B513}" dt="2022-09-25T09:13:23.561" v="947" actId="20577"/>
          <ac:spMkLst>
            <pc:docMk/>
            <pc:sldMk cId="4004265357" sldId="324"/>
            <ac:spMk id="2" creationId="{92A30844-5154-50D3-8C2A-191C8BF74D93}"/>
          </ac:spMkLst>
        </pc:spChg>
        <pc:spChg chg="mod">
          <ac:chgData name="松山 ファミリー" userId="9fadbf8cd42e59b5" providerId="LiveId" clId="{047EB408-6ED8-9D42-B439-56BDE680B513}" dt="2022-09-25T10:26:29.237" v="1605" actId="20578"/>
          <ac:spMkLst>
            <pc:docMk/>
            <pc:sldMk cId="4004265357" sldId="324"/>
            <ac:spMk id="3" creationId="{FFAFC384-3884-FD9E-FFD2-B9AAE564B4D6}"/>
          </ac:spMkLst>
        </pc:spChg>
        <pc:spChg chg="mod">
          <ac:chgData name="松山 ファミリー" userId="9fadbf8cd42e59b5" providerId="LiveId" clId="{047EB408-6ED8-9D42-B439-56BDE680B513}" dt="2022-09-25T09:21:44.469" v="965" actId="122"/>
          <ac:spMkLst>
            <pc:docMk/>
            <pc:sldMk cId="4004265357" sldId="324"/>
            <ac:spMk id="11" creationId="{7CA9425B-B1FE-5228-0821-D4C9D88D5438}"/>
          </ac:spMkLst>
        </pc:spChg>
        <pc:spChg chg="del">
          <ac:chgData name="松山 ファミリー" userId="9fadbf8cd42e59b5" providerId="LiveId" clId="{047EB408-6ED8-9D42-B439-56BDE680B513}" dt="2022-09-25T09:20:53.040" v="954" actId="478"/>
          <ac:spMkLst>
            <pc:docMk/>
            <pc:sldMk cId="4004265357" sldId="324"/>
            <ac:spMk id="12" creationId="{D3FE01D6-A34C-5979-A502-8C50B4A2C2EF}"/>
          </ac:spMkLst>
        </pc:spChg>
        <pc:spChg chg="mod">
          <ac:chgData name="松山 ファミリー" userId="9fadbf8cd42e59b5" providerId="LiveId" clId="{047EB408-6ED8-9D42-B439-56BDE680B513}" dt="2022-09-25T09:27:13.887" v="966" actId="1076"/>
          <ac:spMkLst>
            <pc:docMk/>
            <pc:sldMk cId="4004265357" sldId="324"/>
            <ac:spMk id="14" creationId="{357F0215-2065-6E02-A90F-0CBDDDEDD5F8}"/>
          </ac:spMkLst>
        </pc:spChg>
        <pc:spChg chg="mod">
          <ac:chgData name="松山 ファミリー" userId="9fadbf8cd42e59b5" providerId="LiveId" clId="{047EB408-6ED8-9D42-B439-56BDE680B513}" dt="2022-09-25T09:27:20.086" v="967" actId="1076"/>
          <ac:spMkLst>
            <pc:docMk/>
            <pc:sldMk cId="4004265357" sldId="324"/>
            <ac:spMk id="15" creationId="{D9B2A9C3-DD98-B0BA-6CB7-DF20AFBEE861}"/>
          </ac:spMkLst>
        </pc:spChg>
        <pc:spChg chg="mod">
          <ac:chgData name="松山 ファミリー" userId="9fadbf8cd42e59b5" providerId="LiveId" clId="{047EB408-6ED8-9D42-B439-56BDE680B513}" dt="2022-09-25T09:55:15.006" v="1191" actId="1076"/>
          <ac:spMkLst>
            <pc:docMk/>
            <pc:sldMk cId="4004265357" sldId="324"/>
            <ac:spMk id="18" creationId="{FE27ABAA-167C-5A54-8D76-56CA8B2DD2C2}"/>
          </ac:spMkLst>
        </pc:spChg>
        <pc:spChg chg="mod">
          <ac:chgData name="松山 ファミリー" userId="9fadbf8cd42e59b5" providerId="LiveId" clId="{047EB408-6ED8-9D42-B439-56BDE680B513}" dt="2022-09-25T09:27:24.302" v="968" actId="14100"/>
          <ac:spMkLst>
            <pc:docMk/>
            <pc:sldMk cId="4004265357" sldId="324"/>
            <ac:spMk id="20" creationId="{C3CE30FD-40A5-A1DE-9A5C-15370CD57637}"/>
          </ac:spMkLst>
        </pc:spChg>
        <pc:spChg chg="add mod">
          <ac:chgData name="松山 ファミリー" userId="9fadbf8cd42e59b5" providerId="LiveId" clId="{047EB408-6ED8-9D42-B439-56BDE680B513}" dt="2022-09-25T09:56:18.812" v="1219" actId="20577"/>
          <ac:spMkLst>
            <pc:docMk/>
            <pc:sldMk cId="4004265357" sldId="324"/>
            <ac:spMk id="24" creationId="{CFF2ED12-1D78-BCA3-AC06-42D08469AAF3}"/>
          </ac:spMkLst>
        </pc:spChg>
        <pc:grpChg chg="del">
          <ac:chgData name="松山 ファミリー" userId="9fadbf8cd42e59b5" providerId="LiveId" clId="{047EB408-6ED8-9D42-B439-56BDE680B513}" dt="2022-09-25T09:47:25.387" v="1107" actId="478"/>
          <ac:grpSpMkLst>
            <pc:docMk/>
            <pc:sldMk cId="4004265357" sldId="324"/>
            <ac:grpSpMk id="9" creationId="{4E169912-5625-B6E7-D038-0D3298DA3787}"/>
          </ac:grpSpMkLst>
        </pc:grpChg>
        <pc:grpChg chg="del">
          <ac:chgData name="松山 ファミリー" userId="9fadbf8cd42e59b5" providerId="LiveId" clId="{047EB408-6ED8-9D42-B439-56BDE680B513}" dt="2022-09-25T09:47:25.985" v="1108" actId="478"/>
          <ac:grpSpMkLst>
            <pc:docMk/>
            <pc:sldMk cId="4004265357" sldId="324"/>
            <ac:grpSpMk id="10" creationId="{E2BF3E74-B7B1-C7E1-7CA0-8025C5F9A69C}"/>
          </ac:grpSpMkLst>
        </pc:grpChg>
        <pc:grpChg chg="del">
          <ac:chgData name="松山 ファミリー" userId="9fadbf8cd42e59b5" providerId="LiveId" clId="{047EB408-6ED8-9D42-B439-56BDE680B513}" dt="2022-09-25T09:20:53.040" v="954" actId="478"/>
          <ac:grpSpMkLst>
            <pc:docMk/>
            <pc:sldMk cId="4004265357" sldId="324"/>
            <ac:grpSpMk id="13" creationId="{2F1AD7D7-FB6C-646E-AB0E-9E5CC83BB4BE}"/>
          </ac:grpSpMkLst>
        </pc:grpChg>
        <pc:grpChg chg="mod">
          <ac:chgData name="松山 ファミリー" userId="9fadbf8cd42e59b5" providerId="LiveId" clId="{047EB408-6ED8-9D42-B439-56BDE680B513}" dt="2022-09-25T09:54:44.530" v="1189" actId="1076"/>
          <ac:grpSpMkLst>
            <pc:docMk/>
            <pc:sldMk cId="4004265357" sldId="324"/>
            <ac:grpSpMk id="21" creationId="{D8C2E559-FC89-09C3-FDF5-86F72A8EF20B}"/>
          </ac:grpSpMkLst>
        </pc:grpChg>
        <pc:graphicFrameChg chg="del mod">
          <ac:chgData name="松山 ファミリー" userId="9fadbf8cd42e59b5" providerId="LiveId" clId="{047EB408-6ED8-9D42-B439-56BDE680B513}" dt="2022-09-25T09:42:51.057" v="1076" actId="478"/>
          <ac:graphicFrameMkLst>
            <pc:docMk/>
            <pc:sldMk cId="4004265357" sldId="324"/>
            <ac:graphicFrameMk id="17" creationId="{84363F93-2DA8-CBF4-EB4B-51D51AE2FF03}"/>
          </ac:graphicFrameMkLst>
        </pc:graphicFrameChg>
        <pc:graphicFrameChg chg="add del mod">
          <ac:chgData name="松山 ファミリー" userId="9fadbf8cd42e59b5" providerId="LiveId" clId="{047EB408-6ED8-9D42-B439-56BDE680B513}" dt="2022-09-25T09:46:02.355" v="1079" actId="478"/>
          <ac:graphicFrameMkLst>
            <pc:docMk/>
            <pc:sldMk cId="4004265357" sldId="324"/>
            <ac:graphicFrameMk id="19" creationId="{2C1D334F-72AA-4988-2C0A-E0C6B5B6ECB7}"/>
          </ac:graphicFrameMkLst>
        </pc:graphicFrameChg>
        <pc:graphicFrameChg chg="add mod">
          <ac:chgData name="松山 ファミリー" userId="9fadbf8cd42e59b5" providerId="LiveId" clId="{047EB408-6ED8-9D42-B439-56BDE680B513}" dt="2022-09-25T09:55:15.006" v="1191" actId="1076"/>
          <ac:graphicFrameMkLst>
            <pc:docMk/>
            <pc:sldMk cId="4004265357" sldId="324"/>
            <ac:graphicFrameMk id="22" creationId="{F99B6D03-5B87-AE05-2753-936FDB4B9EAC}"/>
          </ac:graphicFrameMkLst>
        </pc:graphicFrameChg>
        <pc:picChg chg="add mod">
          <ac:chgData name="松山 ファミリー" userId="9fadbf8cd42e59b5" providerId="LiveId" clId="{047EB408-6ED8-9D42-B439-56BDE680B513}" dt="2022-09-25T09:47:54.646" v="1110" actId="1076"/>
          <ac:picMkLst>
            <pc:docMk/>
            <pc:sldMk cId="4004265357" sldId="324"/>
            <ac:picMk id="23" creationId="{89F8CDCF-A22D-047E-2204-BAFF57B5924F}"/>
          </ac:picMkLst>
        </pc:picChg>
      </pc:sldChg>
      <pc:sldChg chg="addSp delSp modSp add del mod">
        <pc:chgData name="松山 ファミリー" userId="9fadbf8cd42e59b5" providerId="LiveId" clId="{047EB408-6ED8-9D42-B439-56BDE680B513}" dt="2022-09-25T09:58:05.816" v="1237" actId="2696"/>
        <pc:sldMkLst>
          <pc:docMk/>
          <pc:sldMk cId="2557920796" sldId="325"/>
        </pc:sldMkLst>
        <pc:spChg chg="del">
          <ac:chgData name="松山 ファミリー" userId="9fadbf8cd42e59b5" providerId="LiveId" clId="{047EB408-6ED8-9D42-B439-56BDE680B513}" dt="2022-09-25T09:57:51.469" v="1236" actId="478"/>
          <ac:spMkLst>
            <pc:docMk/>
            <pc:sldMk cId="2557920796" sldId="325"/>
            <ac:spMk id="2" creationId="{92A30844-5154-50D3-8C2A-191C8BF74D93}"/>
          </ac:spMkLst>
        </pc:spChg>
        <pc:spChg chg="del mod">
          <ac:chgData name="松山 ファミリー" userId="9fadbf8cd42e59b5" providerId="LiveId" clId="{047EB408-6ED8-9D42-B439-56BDE680B513}" dt="2022-09-25T09:57:48.989" v="1235" actId="478"/>
          <ac:spMkLst>
            <pc:docMk/>
            <pc:sldMk cId="2557920796" sldId="325"/>
            <ac:spMk id="3" creationId="{FFAFC384-3884-FD9E-FFD2-B9AAE564B4D6}"/>
          </ac:spMkLst>
        </pc:spChg>
        <pc:spChg chg="add mod">
          <ac:chgData name="松山 ファミリー" userId="9fadbf8cd42e59b5" providerId="LiveId" clId="{047EB408-6ED8-9D42-B439-56BDE680B513}" dt="2022-09-25T09:57:48.989" v="1235" actId="478"/>
          <ac:spMkLst>
            <pc:docMk/>
            <pc:sldMk cId="2557920796" sldId="325"/>
            <ac:spMk id="6" creationId="{5CCA2526-D2CF-B210-C1D5-74473AE1915E}"/>
          </ac:spMkLst>
        </pc:spChg>
        <pc:spChg chg="add mod">
          <ac:chgData name="松山 ファミリー" userId="9fadbf8cd42e59b5" providerId="LiveId" clId="{047EB408-6ED8-9D42-B439-56BDE680B513}" dt="2022-09-25T09:57:51.469" v="1236" actId="478"/>
          <ac:spMkLst>
            <pc:docMk/>
            <pc:sldMk cId="2557920796" sldId="325"/>
            <ac:spMk id="8" creationId="{CB5CBBC0-B935-6AA3-24A1-C00C753A1A56}"/>
          </ac:spMkLst>
        </pc:spChg>
        <pc:spChg chg="del">
          <ac:chgData name="松山 ファミリー" userId="9fadbf8cd42e59b5" providerId="LiveId" clId="{047EB408-6ED8-9D42-B439-56BDE680B513}" dt="2022-09-25T09:57:46.892" v="1233" actId="478"/>
          <ac:spMkLst>
            <pc:docMk/>
            <pc:sldMk cId="2557920796" sldId="325"/>
            <ac:spMk id="18" creationId="{FE27ABAA-167C-5A54-8D76-56CA8B2DD2C2}"/>
          </ac:spMkLst>
        </pc:spChg>
        <pc:spChg chg="del">
          <ac:chgData name="松山 ファミリー" userId="9fadbf8cd42e59b5" providerId="LiveId" clId="{047EB408-6ED8-9D42-B439-56BDE680B513}" dt="2022-09-25T09:57:44.952" v="1232" actId="478"/>
          <ac:spMkLst>
            <pc:docMk/>
            <pc:sldMk cId="2557920796" sldId="325"/>
            <ac:spMk id="24" creationId="{CFF2ED12-1D78-BCA3-AC06-42D08469AAF3}"/>
          </ac:spMkLst>
        </pc:spChg>
        <pc:grpChg chg="del">
          <ac:chgData name="松山 ファミリー" userId="9fadbf8cd42e59b5" providerId="LiveId" clId="{047EB408-6ED8-9D42-B439-56BDE680B513}" dt="2022-09-25T09:57:36.587" v="1229" actId="478"/>
          <ac:grpSpMkLst>
            <pc:docMk/>
            <pc:sldMk cId="2557920796" sldId="325"/>
            <ac:grpSpMk id="21" creationId="{D8C2E559-FC89-09C3-FDF5-86F72A8EF20B}"/>
          </ac:grpSpMkLst>
        </pc:grpChg>
        <pc:graphicFrameChg chg="del">
          <ac:chgData name="松山 ファミリー" userId="9fadbf8cd42e59b5" providerId="LiveId" clId="{047EB408-6ED8-9D42-B439-56BDE680B513}" dt="2022-09-25T09:57:40.385" v="1230" actId="478"/>
          <ac:graphicFrameMkLst>
            <pc:docMk/>
            <pc:sldMk cId="2557920796" sldId="325"/>
            <ac:graphicFrameMk id="22" creationId="{F99B6D03-5B87-AE05-2753-936FDB4B9EAC}"/>
          </ac:graphicFrameMkLst>
        </pc:graphicFrameChg>
        <pc:picChg chg="del">
          <ac:chgData name="松山 ファミリー" userId="9fadbf8cd42e59b5" providerId="LiveId" clId="{047EB408-6ED8-9D42-B439-56BDE680B513}" dt="2022-09-25T09:57:43.579" v="1231" actId="478"/>
          <ac:picMkLst>
            <pc:docMk/>
            <pc:sldMk cId="2557920796" sldId="325"/>
            <ac:picMk id="23" creationId="{89F8CDCF-A22D-047E-2204-BAFF57B5924F}"/>
          </ac:picMkLst>
        </pc:picChg>
      </pc:sldChg>
      <pc:sldChg chg="addSp delSp modSp add mod ord">
        <pc:chgData name="松山 ファミリー" userId="9fadbf8cd42e59b5" providerId="LiveId" clId="{047EB408-6ED8-9D42-B439-56BDE680B513}" dt="2022-09-25T10:32:37.983" v="1720" actId="1076"/>
        <pc:sldMkLst>
          <pc:docMk/>
          <pc:sldMk cId="4273279149" sldId="325"/>
        </pc:sldMkLst>
        <pc:spChg chg="mod">
          <ac:chgData name="松山 ファミリー" userId="9fadbf8cd42e59b5" providerId="LiveId" clId="{047EB408-6ED8-9D42-B439-56BDE680B513}" dt="2022-09-25T09:58:20.386" v="1241" actId="20577"/>
          <ac:spMkLst>
            <pc:docMk/>
            <pc:sldMk cId="4273279149" sldId="325"/>
            <ac:spMk id="2" creationId="{92A30844-5154-50D3-8C2A-191C8BF74D93}"/>
          </ac:spMkLst>
        </pc:spChg>
        <pc:spChg chg="mod">
          <ac:chgData name="松山 ファミリー" userId="9fadbf8cd42e59b5" providerId="LiveId" clId="{047EB408-6ED8-9D42-B439-56BDE680B513}" dt="2022-09-25T10:26:22.182" v="1603" actId="115"/>
          <ac:spMkLst>
            <pc:docMk/>
            <pc:sldMk cId="4273279149" sldId="325"/>
            <ac:spMk id="3" creationId="{FFAFC384-3884-FD9E-FFD2-B9AAE564B4D6}"/>
          </ac:spMkLst>
        </pc:spChg>
        <pc:spChg chg="mod topLvl">
          <ac:chgData name="松山 ファミリー" userId="9fadbf8cd42e59b5" providerId="LiveId" clId="{047EB408-6ED8-9D42-B439-56BDE680B513}" dt="2022-09-25T10:30:07.587" v="1688" actId="1076"/>
          <ac:spMkLst>
            <pc:docMk/>
            <pc:sldMk cId="4273279149" sldId="325"/>
            <ac:spMk id="7" creationId="{AB9B179E-C43E-BF8C-FEA8-F92B3E6FAB13}"/>
          </ac:spMkLst>
        </pc:spChg>
        <pc:spChg chg="mod">
          <ac:chgData name="松山 ファミリー" userId="9fadbf8cd42e59b5" providerId="LiveId" clId="{047EB408-6ED8-9D42-B439-56BDE680B513}" dt="2022-09-25T10:16:17.429" v="1383" actId="1076"/>
          <ac:spMkLst>
            <pc:docMk/>
            <pc:sldMk cId="4273279149" sldId="325"/>
            <ac:spMk id="18" creationId="{FE27ABAA-167C-5A54-8D76-56CA8B2DD2C2}"/>
          </ac:spMkLst>
        </pc:spChg>
        <pc:spChg chg="mod">
          <ac:chgData name="松山 ファミリー" userId="9fadbf8cd42e59b5" providerId="LiveId" clId="{047EB408-6ED8-9D42-B439-56BDE680B513}" dt="2022-09-25T10:32:04.727" v="1716" actId="1076"/>
          <ac:spMkLst>
            <pc:docMk/>
            <pc:sldMk cId="4273279149" sldId="325"/>
            <ac:spMk id="26" creationId="{A8E9B9D8-5E8E-AB0C-6CAF-4E1DF5019B45}"/>
          </ac:spMkLst>
        </pc:spChg>
        <pc:spChg chg="mod">
          <ac:chgData name="松山 ファミリー" userId="9fadbf8cd42e59b5" providerId="LiveId" clId="{047EB408-6ED8-9D42-B439-56BDE680B513}" dt="2022-09-25T10:32:37.983" v="1720" actId="1076"/>
          <ac:spMkLst>
            <pc:docMk/>
            <pc:sldMk cId="4273279149" sldId="325"/>
            <ac:spMk id="29" creationId="{7C4C6CDC-7B6E-2047-D18F-D6465B98C3D5}"/>
          </ac:spMkLst>
        </pc:spChg>
        <pc:spChg chg="mod">
          <ac:chgData name="松山 ファミリー" userId="9fadbf8cd42e59b5" providerId="LiveId" clId="{047EB408-6ED8-9D42-B439-56BDE680B513}" dt="2022-09-25T10:32:32.832" v="1719" actId="1076"/>
          <ac:spMkLst>
            <pc:docMk/>
            <pc:sldMk cId="4273279149" sldId="325"/>
            <ac:spMk id="30" creationId="{31CB2231-D564-73BE-188F-C2F9871B9EB9}"/>
          </ac:spMkLst>
        </pc:spChg>
        <pc:spChg chg="mod">
          <ac:chgData name="松山 ファミリー" userId="9fadbf8cd42e59b5" providerId="LiveId" clId="{047EB408-6ED8-9D42-B439-56BDE680B513}" dt="2022-09-25T10:31:43.678" v="1707" actId="404"/>
          <ac:spMkLst>
            <pc:docMk/>
            <pc:sldMk cId="4273279149" sldId="325"/>
            <ac:spMk id="31" creationId="{635D1628-6526-3070-0300-B41E677A86CE}"/>
          </ac:spMkLst>
        </pc:spChg>
        <pc:spChg chg="mod">
          <ac:chgData name="松山 ファミリー" userId="9fadbf8cd42e59b5" providerId="LiveId" clId="{047EB408-6ED8-9D42-B439-56BDE680B513}" dt="2022-09-25T10:29:02.876" v="1665"/>
          <ac:spMkLst>
            <pc:docMk/>
            <pc:sldMk cId="4273279149" sldId="325"/>
            <ac:spMk id="33" creationId="{CFDF8D02-F212-ED37-CD42-91A1BADC78D0}"/>
          </ac:spMkLst>
        </pc:spChg>
        <pc:spChg chg="mod">
          <ac:chgData name="松山 ファミリー" userId="9fadbf8cd42e59b5" providerId="LiveId" clId="{047EB408-6ED8-9D42-B439-56BDE680B513}" dt="2022-09-25T10:29:02.876" v="1665"/>
          <ac:spMkLst>
            <pc:docMk/>
            <pc:sldMk cId="4273279149" sldId="325"/>
            <ac:spMk id="34" creationId="{A9382576-5496-2367-7442-CA348B3FB09A}"/>
          </ac:spMkLst>
        </pc:spChg>
        <pc:spChg chg="mod">
          <ac:chgData name="松山 ファミリー" userId="9fadbf8cd42e59b5" providerId="LiveId" clId="{047EB408-6ED8-9D42-B439-56BDE680B513}" dt="2022-09-25T10:29:02.876" v="1665"/>
          <ac:spMkLst>
            <pc:docMk/>
            <pc:sldMk cId="4273279149" sldId="325"/>
            <ac:spMk id="35" creationId="{3DDA20BD-CE95-67FE-A4DB-71A9B7B0CD5F}"/>
          </ac:spMkLst>
        </pc:spChg>
        <pc:spChg chg="mod">
          <ac:chgData name="松山 ファミリー" userId="9fadbf8cd42e59b5" providerId="LiveId" clId="{047EB408-6ED8-9D42-B439-56BDE680B513}" dt="2022-09-25T10:29:02.876" v="1665"/>
          <ac:spMkLst>
            <pc:docMk/>
            <pc:sldMk cId="4273279149" sldId="325"/>
            <ac:spMk id="36" creationId="{B0D42422-9D52-DF5E-9B65-F495AFBBC26E}"/>
          </ac:spMkLst>
        </pc:spChg>
        <pc:spChg chg="mod">
          <ac:chgData name="松山 ファミリー" userId="9fadbf8cd42e59b5" providerId="LiveId" clId="{047EB408-6ED8-9D42-B439-56BDE680B513}" dt="2022-09-25T10:29:02.876" v="1665"/>
          <ac:spMkLst>
            <pc:docMk/>
            <pc:sldMk cId="4273279149" sldId="325"/>
            <ac:spMk id="37" creationId="{F12BBD08-36C0-D457-031D-6F1B9990448F}"/>
          </ac:spMkLst>
        </pc:spChg>
        <pc:grpChg chg="del mod">
          <ac:chgData name="松山 ファミリー" userId="9fadbf8cd42e59b5" providerId="LiveId" clId="{047EB408-6ED8-9D42-B439-56BDE680B513}" dt="2022-09-25T10:05:53.968" v="1317" actId="478"/>
          <ac:grpSpMkLst>
            <pc:docMk/>
            <pc:sldMk cId="4273279149" sldId="325"/>
            <ac:grpSpMk id="9" creationId="{4E169912-5625-B6E7-D038-0D3298DA3787}"/>
          </ac:grpSpMkLst>
        </pc:grpChg>
        <pc:grpChg chg="del">
          <ac:chgData name="松山 ファミリー" userId="9fadbf8cd42e59b5" providerId="LiveId" clId="{047EB408-6ED8-9D42-B439-56BDE680B513}" dt="2022-09-25T10:05:50.361" v="1315" actId="478"/>
          <ac:grpSpMkLst>
            <pc:docMk/>
            <pc:sldMk cId="4273279149" sldId="325"/>
            <ac:grpSpMk id="10" creationId="{E2BF3E74-B7B1-C7E1-7CA0-8025C5F9A69C}"/>
          </ac:grpSpMkLst>
        </pc:grpChg>
        <pc:grpChg chg="del">
          <ac:chgData name="松山 ファミリー" userId="9fadbf8cd42e59b5" providerId="LiveId" clId="{047EB408-6ED8-9D42-B439-56BDE680B513}" dt="2022-09-25T10:03:18.919" v="1271" actId="478"/>
          <ac:grpSpMkLst>
            <pc:docMk/>
            <pc:sldMk cId="4273279149" sldId="325"/>
            <ac:grpSpMk id="21" creationId="{D8C2E559-FC89-09C3-FDF5-86F72A8EF20B}"/>
          </ac:grpSpMkLst>
        </pc:grpChg>
        <pc:grpChg chg="add mod">
          <ac:chgData name="松山 ファミリー" userId="9fadbf8cd42e59b5" providerId="LiveId" clId="{047EB408-6ED8-9D42-B439-56BDE680B513}" dt="2022-09-25T10:30:17.477" v="1690" actId="1076"/>
          <ac:grpSpMkLst>
            <pc:docMk/>
            <pc:sldMk cId="4273279149" sldId="325"/>
            <ac:grpSpMk id="25" creationId="{4E206118-6B0B-C461-0AD4-E6507278478A}"/>
          </ac:grpSpMkLst>
        </pc:grpChg>
        <pc:grpChg chg="mod">
          <ac:chgData name="松山 ファミリー" userId="9fadbf8cd42e59b5" providerId="LiveId" clId="{047EB408-6ED8-9D42-B439-56BDE680B513}" dt="2022-09-25T10:29:02.876" v="1665"/>
          <ac:grpSpMkLst>
            <pc:docMk/>
            <pc:sldMk cId="4273279149" sldId="325"/>
            <ac:grpSpMk id="27" creationId="{1E101F87-BB57-2C0A-5B32-6846918BDE38}"/>
          </ac:grpSpMkLst>
        </pc:grpChg>
        <pc:grpChg chg="mod">
          <ac:chgData name="松山 ファミリー" userId="9fadbf8cd42e59b5" providerId="LiveId" clId="{047EB408-6ED8-9D42-B439-56BDE680B513}" dt="2022-09-25T10:29:02.876" v="1665"/>
          <ac:grpSpMkLst>
            <pc:docMk/>
            <pc:sldMk cId="4273279149" sldId="325"/>
            <ac:grpSpMk id="28" creationId="{7C2D66A1-72A7-24D1-43AA-09FDD197052D}"/>
          </ac:grpSpMkLst>
        </pc:grpChg>
        <pc:grpChg chg="mod">
          <ac:chgData name="松山 ファミリー" userId="9fadbf8cd42e59b5" providerId="LiveId" clId="{047EB408-6ED8-9D42-B439-56BDE680B513}" dt="2022-09-25T10:29:02.876" v="1665"/>
          <ac:grpSpMkLst>
            <pc:docMk/>
            <pc:sldMk cId="4273279149" sldId="325"/>
            <ac:grpSpMk id="32" creationId="{45910719-534E-B119-646F-590CE9809FB5}"/>
          </ac:grpSpMkLst>
        </pc:grpChg>
        <pc:graphicFrameChg chg="add mod">
          <ac:chgData name="松山 ファミリー" userId="9fadbf8cd42e59b5" providerId="LiveId" clId="{047EB408-6ED8-9D42-B439-56BDE680B513}" dt="2022-09-25T10:16:17.429" v="1383" actId="1076"/>
          <ac:graphicFrameMkLst>
            <pc:docMk/>
            <pc:sldMk cId="4273279149" sldId="325"/>
            <ac:graphicFrameMk id="17" creationId="{8216D1D0-143E-9A47-C284-FE1319FC6D8C}"/>
          </ac:graphicFrameMkLst>
        </pc:graphicFrameChg>
        <pc:graphicFrameChg chg="add del mod">
          <ac:chgData name="松山 ファミリー" userId="9fadbf8cd42e59b5" providerId="LiveId" clId="{047EB408-6ED8-9D42-B439-56BDE680B513}" dt="2022-09-25T10:25:27.485" v="1599"/>
          <ac:graphicFrameMkLst>
            <pc:docMk/>
            <pc:sldMk cId="4273279149" sldId="325"/>
            <ac:graphicFrameMk id="19" creationId="{5227E4D7-1365-88CE-BEAF-560FD5EA12CB}"/>
          </ac:graphicFrameMkLst>
        </pc:graphicFrameChg>
        <pc:graphicFrameChg chg="del">
          <ac:chgData name="松山 ファミリー" userId="9fadbf8cd42e59b5" providerId="LiveId" clId="{047EB408-6ED8-9D42-B439-56BDE680B513}" dt="2022-09-25T10:12:49.353" v="1345" actId="478"/>
          <ac:graphicFrameMkLst>
            <pc:docMk/>
            <pc:sldMk cId="4273279149" sldId="325"/>
            <ac:graphicFrameMk id="22" creationId="{E44B1856-088C-3C67-8857-BDD32FA4271B}"/>
          </ac:graphicFrameMkLst>
        </pc:graphicFrameChg>
        <pc:graphicFrameChg chg="add mod">
          <ac:chgData name="松山 ファミリー" userId="9fadbf8cd42e59b5" providerId="LiveId" clId="{047EB408-6ED8-9D42-B439-56BDE680B513}" dt="2022-09-25T10:25:56.246" v="1601" actId="1076"/>
          <ac:graphicFrameMkLst>
            <pc:docMk/>
            <pc:sldMk cId="4273279149" sldId="325"/>
            <ac:graphicFrameMk id="23" creationId="{C520DB6A-6E36-790E-849A-6446B3CAA0C9}"/>
          </ac:graphicFrameMkLst>
        </pc:graphicFrameChg>
        <pc:graphicFrameChg chg="add del mod">
          <ac:chgData name="松山 ファミリー" userId="9fadbf8cd42e59b5" providerId="LiveId" clId="{047EB408-6ED8-9D42-B439-56BDE680B513}" dt="2022-09-25T10:27:37.738" v="1608"/>
          <ac:graphicFrameMkLst>
            <pc:docMk/>
            <pc:sldMk cId="4273279149" sldId="325"/>
            <ac:graphicFrameMk id="24" creationId="{F4350D84-B629-8B90-853F-1A0647859013}"/>
          </ac:graphicFrameMkLst>
        </pc:graphicFrameChg>
        <pc:picChg chg="del topLvl">
          <ac:chgData name="松山 ファミリー" userId="9fadbf8cd42e59b5" providerId="LiveId" clId="{047EB408-6ED8-9D42-B439-56BDE680B513}" dt="2022-09-25T10:05:53.968" v="1317" actId="478"/>
          <ac:picMkLst>
            <pc:docMk/>
            <pc:sldMk cId="4273279149" sldId="325"/>
            <ac:picMk id="5" creationId="{A2CD771B-0599-AE33-416B-C73DD38A571F}"/>
          </ac:picMkLst>
        </pc:picChg>
        <pc:cxnChg chg="add mod">
          <ac:chgData name="松山 ファミリー" userId="9fadbf8cd42e59b5" providerId="LiveId" clId="{047EB408-6ED8-9D42-B439-56BDE680B513}" dt="2022-09-25T10:32:37.983" v="1720" actId="1076"/>
          <ac:cxnSpMkLst>
            <pc:docMk/>
            <pc:sldMk cId="4273279149" sldId="325"/>
            <ac:cxnSpMk id="39" creationId="{C3C3C7A7-528A-4CF4-88D9-BBF8F60359AF}"/>
          </ac:cxnSpMkLst>
        </pc:cxnChg>
        <pc:cxnChg chg="add mod">
          <ac:chgData name="松山 ファミリー" userId="9fadbf8cd42e59b5" providerId="LiveId" clId="{047EB408-6ED8-9D42-B439-56BDE680B513}" dt="2022-09-25T10:32:32.832" v="1719" actId="1076"/>
          <ac:cxnSpMkLst>
            <pc:docMk/>
            <pc:sldMk cId="4273279149" sldId="325"/>
            <ac:cxnSpMk id="41" creationId="{251D28D6-E3CA-3D73-74E5-DACF04BFAF6F}"/>
          </ac:cxnSpMkLst>
        </pc:cxnChg>
      </pc:sldChg>
      <pc:sldChg chg="addSp delSp modSp add mod">
        <pc:chgData name="松山 ファミリー" userId="9fadbf8cd42e59b5" providerId="LiveId" clId="{047EB408-6ED8-9D42-B439-56BDE680B513}" dt="2022-09-25T12:29:23.795" v="1761" actId="20577"/>
        <pc:sldMkLst>
          <pc:docMk/>
          <pc:sldMk cId="4209349906" sldId="326"/>
        </pc:sldMkLst>
        <pc:spChg chg="mod">
          <ac:chgData name="松山 ファミリー" userId="9fadbf8cd42e59b5" providerId="LiveId" clId="{047EB408-6ED8-9D42-B439-56BDE680B513}" dt="2022-09-25T12:29:07.631" v="1751" actId="20577"/>
          <ac:spMkLst>
            <pc:docMk/>
            <pc:sldMk cId="4209349906" sldId="326"/>
            <ac:spMk id="2" creationId="{92A30844-5154-50D3-8C2A-191C8BF74D93}"/>
          </ac:spMkLst>
        </pc:spChg>
        <pc:spChg chg="mod">
          <ac:chgData name="松山 ファミリー" userId="9fadbf8cd42e59b5" providerId="LiveId" clId="{047EB408-6ED8-9D42-B439-56BDE680B513}" dt="2022-09-25T12:26:29.795" v="1735" actId="20577"/>
          <ac:spMkLst>
            <pc:docMk/>
            <pc:sldMk cId="4209349906" sldId="326"/>
            <ac:spMk id="3" creationId="{FFAFC384-3884-FD9E-FFD2-B9AAE564B4D6}"/>
          </ac:spMkLst>
        </pc:spChg>
        <pc:spChg chg="mod">
          <ac:chgData name="松山 ファミリー" userId="9fadbf8cd42e59b5" providerId="LiveId" clId="{047EB408-6ED8-9D42-B439-56BDE680B513}" dt="2022-09-25T12:29:23.795" v="1761" actId="20577"/>
          <ac:spMkLst>
            <pc:docMk/>
            <pc:sldMk cId="4209349906" sldId="326"/>
            <ac:spMk id="7" creationId="{AB9B179E-C43E-BF8C-FEA8-F92B3E6FAB13}"/>
          </ac:spMkLst>
        </pc:spChg>
        <pc:spChg chg="mod">
          <ac:chgData name="松山 ファミリー" userId="9fadbf8cd42e59b5" providerId="LiveId" clId="{047EB408-6ED8-9D42-B439-56BDE680B513}" dt="2022-09-25T12:28:23.985" v="1748" actId="14100"/>
          <ac:spMkLst>
            <pc:docMk/>
            <pc:sldMk cId="4209349906" sldId="326"/>
            <ac:spMk id="8" creationId="{E5F788EE-992F-3706-EED5-EBC266868ACA}"/>
          </ac:spMkLst>
        </pc:spChg>
        <pc:spChg chg="mod">
          <ac:chgData name="松山 ファミリー" userId="9fadbf8cd42e59b5" providerId="LiveId" clId="{047EB408-6ED8-9D42-B439-56BDE680B513}" dt="2022-09-25T12:27:29.666" v="1737"/>
          <ac:spMkLst>
            <pc:docMk/>
            <pc:sldMk cId="4209349906" sldId="326"/>
            <ac:spMk id="9" creationId="{D4FFDE01-E0D9-4D63-9A18-56A5B10AEC33}"/>
          </ac:spMkLst>
        </pc:spChg>
        <pc:spChg chg="mod">
          <ac:chgData name="松山 ファミリー" userId="9fadbf8cd42e59b5" providerId="LiveId" clId="{047EB408-6ED8-9D42-B439-56BDE680B513}" dt="2022-09-25T12:28:11.179" v="1745" actId="255"/>
          <ac:spMkLst>
            <pc:docMk/>
            <pc:sldMk cId="4209349906" sldId="326"/>
            <ac:spMk id="12" creationId="{4CC31EF5-536E-1FF6-D8B3-7C1139B1A3A4}"/>
          </ac:spMkLst>
        </pc:spChg>
        <pc:spChg chg="mod">
          <ac:chgData name="松山 ファミリー" userId="9fadbf8cd42e59b5" providerId="LiveId" clId="{047EB408-6ED8-9D42-B439-56BDE680B513}" dt="2022-09-25T12:27:29.666" v="1737"/>
          <ac:spMkLst>
            <pc:docMk/>
            <pc:sldMk cId="4209349906" sldId="326"/>
            <ac:spMk id="13" creationId="{FBADE7AB-0E85-F160-07A6-DBEF6BD4BA55}"/>
          </ac:spMkLst>
        </pc:spChg>
        <pc:spChg chg="mod">
          <ac:chgData name="松山 ファミリー" userId="9fadbf8cd42e59b5" providerId="LiveId" clId="{047EB408-6ED8-9D42-B439-56BDE680B513}" dt="2022-09-25T12:27:29.666" v="1737"/>
          <ac:spMkLst>
            <pc:docMk/>
            <pc:sldMk cId="4209349906" sldId="326"/>
            <ac:spMk id="14" creationId="{EC9C2511-34BA-A45E-2115-14307AF138E4}"/>
          </ac:spMkLst>
        </pc:spChg>
        <pc:spChg chg="mod">
          <ac:chgData name="松山 ファミリー" userId="9fadbf8cd42e59b5" providerId="LiveId" clId="{047EB408-6ED8-9D42-B439-56BDE680B513}" dt="2022-09-25T12:27:29.666" v="1737"/>
          <ac:spMkLst>
            <pc:docMk/>
            <pc:sldMk cId="4209349906" sldId="326"/>
            <ac:spMk id="15" creationId="{95AAE08F-7D8F-9971-D02C-3A417FAB70BF}"/>
          </ac:spMkLst>
        </pc:spChg>
        <pc:spChg chg="del">
          <ac:chgData name="松山 ファミリー" userId="9fadbf8cd42e59b5" providerId="LiveId" clId="{047EB408-6ED8-9D42-B439-56BDE680B513}" dt="2022-09-25T12:25:50.658" v="1723" actId="478"/>
          <ac:spMkLst>
            <pc:docMk/>
            <pc:sldMk cId="4209349906" sldId="326"/>
            <ac:spMk id="18" creationId="{FE27ABAA-167C-5A54-8D76-56CA8B2DD2C2}"/>
          </ac:spMkLst>
        </pc:spChg>
        <pc:grpChg chg="add mod">
          <ac:chgData name="松山 ファミリー" userId="9fadbf8cd42e59b5" providerId="LiveId" clId="{047EB408-6ED8-9D42-B439-56BDE680B513}" dt="2022-09-25T12:28:16.782" v="1747" actId="1076"/>
          <ac:grpSpMkLst>
            <pc:docMk/>
            <pc:sldMk cId="4209349906" sldId="326"/>
            <ac:grpSpMk id="5" creationId="{B3163E5B-A1B8-5F17-F94D-F4DBBB4D1A0B}"/>
          </ac:grpSpMkLst>
        </pc:grpChg>
        <pc:grpChg chg="mod">
          <ac:chgData name="松山 ファミリー" userId="9fadbf8cd42e59b5" providerId="LiveId" clId="{047EB408-6ED8-9D42-B439-56BDE680B513}" dt="2022-09-25T12:27:29.666" v="1737"/>
          <ac:grpSpMkLst>
            <pc:docMk/>
            <pc:sldMk cId="4209349906" sldId="326"/>
            <ac:grpSpMk id="6" creationId="{BCE8E033-A0FA-FB06-A931-A16BE13CEF06}"/>
          </ac:grpSpMkLst>
        </pc:grpChg>
        <pc:grpChg chg="mod">
          <ac:chgData name="松山 ファミリー" userId="9fadbf8cd42e59b5" providerId="LiveId" clId="{047EB408-6ED8-9D42-B439-56BDE680B513}" dt="2022-09-25T12:27:29.666" v="1737"/>
          <ac:grpSpMkLst>
            <pc:docMk/>
            <pc:sldMk cId="4209349906" sldId="326"/>
            <ac:grpSpMk id="10" creationId="{298D9C5B-BFB6-1D81-FD93-302F9D408805}"/>
          </ac:grpSpMkLst>
        </pc:grpChg>
        <pc:grpChg chg="mod">
          <ac:chgData name="松山 ファミリー" userId="9fadbf8cd42e59b5" providerId="LiveId" clId="{047EB408-6ED8-9D42-B439-56BDE680B513}" dt="2022-09-25T12:27:29.666" v="1737"/>
          <ac:grpSpMkLst>
            <pc:docMk/>
            <pc:sldMk cId="4209349906" sldId="326"/>
            <ac:grpSpMk id="11" creationId="{71AC8748-89F2-8964-7783-A42F0328661E}"/>
          </ac:grpSpMkLst>
        </pc:grpChg>
        <pc:graphicFrameChg chg="del">
          <ac:chgData name="松山 ファミリー" userId="9fadbf8cd42e59b5" providerId="LiveId" clId="{047EB408-6ED8-9D42-B439-56BDE680B513}" dt="2022-09-25T12:25:49.233" v="1722" actId="478"/>
          <ac:graphicFrameMkLst>
            <pc:docMk/>
            <pc:sldMk cId="4209349906" sldId="326"/>
            <ac:graphicFrameMk id="17" creationId="{8216D1D0-143E-9A47-C284-FE1319FC6D8C}"/>
          </ac:graphicFrameMkLst>
        </pc:graphicFrameChg>
        <pc:graphicFrameChg chg="del">
          <ac:chgData name="松山 ファミリー" userId="9fadbf8cd42e59b5" providerId="LiveId" clId="{047EB408-6ED8-9D42-B439-56BDE680B513}" dt="2022-09-25T12:26:20.236" v="1732" actId="478"/>
          <ac:graphicFrameMkLst>
            <pc:docMk/>
            <pc:sldMk cId="4209349906" sldId="326"/>
            <ac:graphicFrameMk id="23" creationId="{C520DB6A-6E36-790E-849A-6446B3CAA0C9}"/>
          </ac:graphicFrameMkLst>
        </pc:graphicFrameChg>
        <pc:cxnChg chg="add mod">
          <ac:chgData name="松山 ファミリー" userId="9fadbf8cd42e59b5" providerId="LiveId" clId="{047EB408-6ED8-9D42-B439-56BDE680B513}" dt="2022-09-25T12:28:23.985" v="1748" actId="14100"/>
          <ac:cxnSpMkLst>
            <pc:docMk/>
            <pc:sldMk cId="4209349906" sldId="326"/>
            <ac:cxnSpMk id="19" creationId="{8C79A88C-2B59-E770-4807-0AD8B7FF90EC}"/>
          </ac:cxnSpMkLst>
        </pc:cxnChg>
      </pc:sldChg>
      <pc:sldChg chg="add ord">
        <pc:chgData name="松山 ファミリー" userId="9fadbf8cd42e59b5" providerId="LiveId" clId="{047EB408-6ED8-9D42-B439-56BDE680B513}" dt="2022-09-25T13:52:13.703" v="1763" actId="20578"/>
        <pc:sldMkLst>
          <pc:docMk/>
          <pc:sldMk cId="3900877358" sldId="327"/>
        </pc:sldMkLst>
      </pc:sldChg>
      <pc:sldChg chg="addSp delSp modSp add mod ord">
        <pc:chgData name="松山 ファミリー" userId="9fadbf8cd42e59b5" providerId="LiveId" clId="{047EB408-6ED8-9D42-B439-56BDE680B513}" dt="2022-09-25T14:11:30.683" v="1939" actId="20577"/>
        <pc:sldMkLst>
          <pc:docMk/>
          <pc:sldMk cId="435852639" sldId="328"/>
        </pc:sldMkLst>
        <pc:spChg chg="mod">
          <ac:chgData name="松山 ファミリー" userId="9fadbf8cd42e59b5" providerId="LiveId" clId="{047EB408-6ED8-9D42-B439-56BDE680B513}" dt="2022-09-25T13:55:27.917" v="1806" actId="20577"/>
          <ac:spMkLst>
            <pc:docMk/>
            <pc:sldMk cId="435852639" sldId="328"/>
            <ac:spMk id="2" creationId="{B0B7B5AA-F71E-5840-9739-A2938CFF51B2}"/>
          </ac:spMkLst>
        </pc:spChg>
        <pc:spChg chg="add mod">
          <ac:chgData name="松山 ファミリー" userId="9fadbf8cd42e59b5" providerId="LiveId" clId="{047EB408-6ED8-9D42-B439-56BDE680B513}" dt="2022-09-25T14:11:30.683" v="1939" actId="20577"/>
          <ac:spMkLst>
            <pc:docMk/>
            <pc:sldMk cId="435852639" sldId="328"/>
            <ac:spMk id="8" creationId="{FC6A623A-A75F-E08B-2C74-00E5651BAB8B}"/>
          </ac:spMkLst>
        </pc:spChg>
        <pc:graphicFrameChg chg="add mod">
          <ac:chgData name="松山 ファミリー" userId="9fadbf8cd42e59b5" providerId="LiveId" clId="{047EB408-6ED8-9D42-B439-56BDE680B513}" dt="2022-09-25T14:10:03.154" v="1897" actId="1076"/>
          <ac:graphicFrameMkLst>
            <pc:docMk/>
            <pc:sldMk cId="435852639" sldId="328"/>
            <ac:graphicFrameMk id="4" creationId="{B030CEC6-5FA3-2743-B483-18E0933AF337}"/>
          </ac:graphicFrameMkLst>
        </pc:graphicFrameChg>
        <pc:graphicFrameChg chg="add mod">
          <ac:chgData name="松山 ファミリー" userId="9fadbf8cd42e59b5" providerId="LiveId" clId="{047EB408-6ED8-9D42-B439-56BDE680B513}" dt="2022-09-25T14:10:06.294" v="1898" actId="1076"/>
          <ac:graphicFrameMkLst>
            <pc:docMk/>
            <pc:sldMk cId="435852639" sldId="328"/>
            <ac:graphicFrameMk id="5" creationId="{EBB4B8B6-C14B-1C45-98A0-F313155719FA}"/>
          </ac:graphicFrameMkLst>
        </pc:graphicFrameChg>
        <pc:graphicFrameChg chg="del">
          <ac:chgData name="松山 ファミリー" userId="9fadbf8cd42e59b5" providerId="LiveId" clId="{047EB408-6ED8-9D42-B439-56BDE680B513}" dt="2022-09-25T13:53:09.343" v="1768" actId="478"/>
          <ac:graphicFrameMkLst>
            <pc:docMk/>
            <pc:sldMk cId="435852639" sldId="328"/>
            <ac:graphicFrameMk id="6" creationId="{536BCBFD-AD83-C7BF-B50B-2EF694AE8167}"/>
          </ac:graphicFrameMkLst>
        </pc:graphicFrameChg>
        <pc:graphicFrameChg chg="add mod">
          <ac:chgData name="松山 ファミリー" userId="9fadbf8cd42e59b5" providerId="LiveId" clId="{047EB408-6ED8-9D42-B439-56BDE680B513}" dt="2022-09-25T14:09:45.311" v="1892" actId="1076"/>
          <ac:graphicFrameMkLst>
            <pc:docMk/>
            <pc:sldMk cId="435852639" sldId="328"/>
            <ac:graphicFrameMk id="7" creationId="{92821B84-1322-D27D-0B29-67B4B919BAE0}"/>
          </ac:graphicFrameMkLst>
        </pc:graphicFrameChg>
      </pc:sldChg>
      <pc:sldChg chg="addSp delSp modSp add mod ord">
        <pc:chgData name="松山 ファミリー" userId="9fadbf8cd42e59b5" providerId="LiveId" clId="{047EB408-6ED8-9D42-B439-56BDE680B513}" dt="2022-09-25T14:02:16.136" v="1891" actId="1076"/>
        <pc:sldMkLst>
          <pc:docMk/>
          <pc:sldMk cId="3935149924" sldId="329"/>
        </pc:sldMkLst>
        <pc:graphicFrameChg chg="del">
          <ac:chgData name="松山 ファミリー" userId="9fadbf8cd42e59b5" providerId="LiveId" clId="{047EB408-6ED8-9D42-B439-56BDE680B513}" dt="2022-09-25T13:59:20.226" v="1829" actId="478"/>
          <ac:graphicFrameMkLst>
            <pc:docMk/>
            <pc:sldMk cId="3935149924" sldId="329"/>
            <ac:graphicFrameMk id="4" creationId="{B030CEC6-5FA3-2743-B483-18E0933AF337}"/>
          </ac:graphicFrameMkLst>
        </pc:graphicFrameChg>
        <pc:graphicFrameChg chg="del">
          <ac:chgData name="松山 ファミリー" userId="9fadbf8cd42e59b5" providerId="LiveId" clId="{047EB408-6ED8-9D42-B439-56BDE680B513}" dt="2022-09-25T14:00:55.347" v="1867" actId="478"/>
          <ac:graphicFrameMkLst>
            <pc:docMk/>
            <pc:sldMk cId="3935149924" sldId="329"/>
            <ac:graphicFrameMk id="5" creationId="{EBB4B8B6-C14B-1C45-98A0-F313155719FA}"/>
          </ac:graphicFrameMkLst>
        </pc:graphicFrameChg>
        <pc:graphicFrameChg chg="add mod">
          <ac:chgData name="松山 ファミリー" userId="9fadbf8cd42e59b5" providerId="LiveId" clId="{047EB408-6ED8-9D42-B439-56BDE680B513}" dt="2022-09-25T14:00:14.513" v="1858" actId="255"/>
          <ac:graphicFrameMkLst>
            <pc:docMk/>
            <pc:sldMk cId="3935149924" sldId="329"/>
            <ac:graphicFrameMk id="6" creationId="{F7038FFE-14ED-5043-9FC2-2DF4AF08C940}"/>
          </ac:graphicFrameMkLst>
        </pc:graphicFrameChg>
        <pc:graphicFrameChg chg="del">
          <ac:chgData name="松山 ファミリー" userId="9fadbf8cd42e59b5" providerId="LiveId" clId="{047EB408-6ED8-9D42-B439-56BDE680B513}" dt="2022-09-25T14:02:09.923" v="1889" actId="478"/>
          <ac:graphicFrameMkLst>
            <pc:docMk/>
            <pc:sldMk cId="3935149924" sldId="329"/>
            <ac:graphicFrameMk id="7" creationId="{92821B84-1322-D27D-0B29-67B4B919BAE0}"/>
          </ac:graphicFrameMkLst>
        </pc:graphicFrameChg>
        <pc:graphicFrameChg chg="add mod">
          <ac:chgData name="松山 ファミリー" userId="9fadbf8cd42e59b5" providerId="LiveId" clId="{047EB408-6ED8-9D42-B439-56BDE680B513}" dt="2022-09-25T14:01:40.447" v="1888" actId="403"/>
          <ac:graphicFrameMkLst>
            <pc:docMk/>
            <pc:sldMk cId="3935149924" sldId="329"/>
            <ac:graphicFrameMk id="8" creationId="{1A1256C6-3FC6-4948-8B59-4DF6E6B34AB5}"/>
          </ac:graphicFrameMkLst>
        </pc:graphicFrameChg>
        <pc:graphicFrameChg chg="add mod">
          <ac:chgData name="松山 ファミリー" userId="9fadbf8cd42e59b5" providerId="LiveId" clId="{047EB408-6ED8-9D42-B439-56BDE680B513}" dt="2022-09-25T14:02:16.136" v="1891" actId="1076"/>
          <ac:graphicFrameMkLst>
            <pc:docMk/>
            <pc:sldMk cId="3935149924" sldId="329"/>
            <ac:graphicFrameMk id="9" creationId="{232F1655-7F3C-061D-5AD7-3C25A6DA56CA}"/>
          </ac:graphicFrameMkLst>
        </pc:graphicFrameChg>
      </pc:sldChg>
      <pc:sldChg chg="modSp add mod">
        <pc:chgData name="松山 ファミリー" userId="9fadbf8cd42e59b5" providerId="LiveId" clId="{047EB408-6ED8-9D42-B439-56BDE680B513}" dt="2022-09-25T14:12:59.497" v="1971" actId="20577"/>
        <pc:sldMkLst>
          <pc:docMk/>
          <pc:sldMk cId="1022155160" sldId="330"/>
        </pc:sldMkLst>
        <pc:spChg chg="mod">
          <ac:chgData name="松山 ファミリー" userId="9fadbf8cd42e59b5" providerId="LiveId" clId="{047EB408-6ED8-9D42-B439-56BDE680B513}" dt="2022-09-25T14:12:59.497" v="1971" actId="20577"/>
          <ac:spMkLst>
            <pc:docMk/>
            <pc:sldMk cId="1022155160" sldId="330"/>
            <ac:spMk id="2" creationId="{B0B7B5AA-F71E-5840-9739-A2938CFF51B2}"/>
          </ac:spMkLst>
        </pc:spChg>
      </pc:sldChg>
    </pc:docChg>
  </pc:docChgLst>
  <pc:docChgLst>
    <pc:chgData name="松山 ファミリー" userId="9fadbf8cd42e59b5" providerId="LiveId" clId="{8D85B149-FFC1-8A41-A160-8525ADBB22BF}"/>
    <pc:docChg chg="undo custSel addSld delSld modSld">
      <pc:chgData name="松山 ファミリー" userId="9fadbf8cd42e59b5" providerId="LiveId" clId="{8D85B149-FFC1-8A41-A160-8525ADBB22BF}" dt="2023-01-17T18:58:44.723" v="54" actId="2696"/>
      <pc:docMkLst>
        <pc:docMk/>
      </pc:docMkLst>
      <pc:sldChg chg="modSp add del mod">
        <pc:chgData name="松山 ファミリー" userId="9fadbf8cd42e59b5" providerId="LiveId" clId="{8D85B149-FFC1-8A41-A160-8525ADBB22BF}" dt="2023-01-17T18:58:38.484" v="48" actId="2696"/>
        <pc:sldMkLst>
          <pc:docMk/>
          <pc:sldMk cId="3350306855" sldId="256"/>
        </pc:sldMkLst>
        <pc:spChg chg="mod">
          <ac:chgData name="松山 ファミリー" userId="9fadbf8cd42e59b5" providerId="LiveId" clId="{8D85B149-FFC1-8A41-A160-8525ADBB22BF}" dt="2023-01-17T18:56:42.989" v="3" actId="255"/>
          <ac:spMkLst>
            <pc:docMk/>
            <pc:sldMk cId="3350306855" sldId="256"/>
            <ac:spMk id="8" creationId="{9243659D-FDD0-82AC-5B43-AB862AC423BA}"/>
          </ac:spMkLst>
        </pc:spChg>
        <pc:spChg chg="mod">
          <ac:chgData name="松山 ファミリー" userId="9fadbf8cd42e59b5" providerId="LiveId" clId="{8D85B149-FFC1-8A41-A160-8525ADBB22BF}" dt="2023-01-17T18:56:53.294" v="7" actId="20577"/>
          <ac:spMkLst>
            <pc:docMk/>
            <pc:sldMk cId="3350306855" sldId="256"/>
            <ac:spMk id="10" creationId="{D940A54F-A160-290F-94C7-91EE79FA6FD2}"/>
          </ac:spMkLst>
        </pc:spChg>
      </pc:sldChg>
      <pc:sldChg chg="del">
        <pc:chgData name="松山 ファミリー" userId="9fadbf8cd42e59b5" providerId="LiveId" clId="{8D85B149-FFC1-8A41-A160-8525ADBB22BF}" dt="2023-01-17T18:58:20.110" v="14" actId="2696"/>
        <pc:sldMkLst>
          <pc:docMk/>
          <pc:sldMk cId="834169117" sldId="257"/>
        </pc:sldMkLst>
      </pc:sldChg>
      <pc:sldChg chg="add del">
        <pc:chgData name="松山 ファミリー" userId="9fadbf8cd42e59b5" providerId="LiveId" clId="{8D85B149-FFC1-8A41-A160-8525ADBB22BF}" dt="2023-01-17T18:58:40.607" v="50" actId="2696"/>
        <pc:sldMkLst>
          <pc:docMk/>
          <pc:sldMk cId="3802312725" sldId="259"/>
        </pc:sldMkLst>
      </pc:sldChg>
      <pc:sldChg chg="add del">
        <pc:chgData name="松山 ファミリー" userId="9fadbf8cd42e59b5" providerId="LiveId" clId="{8D85B149-FFC1-8A41-A160-8525ADBB22BF}" dt="2023-01-17T18:58:39.387" v="49" actId="2696"/>
        <pc:sldMkLst>
          <pc:docMk/>
          <pc:sldMk cId="1701275540" sldId="305"/>
        </pc:sldMkLst>
      </pc:sldChg>
      <pc:sldChg chg="del">
        <pc:chgData name="松山 ファミリー" userId="9fadbf8cd42e59b5" providerId="LiveId" clId="{8D85B149-FFC1-8A41-A160-8525ADBB22BF}" dt="2023-01-17T18:58:21.837" v="21" actId="2696"/>
        <pc:sldMkLst>
          <pc:docMk/>
          <pc:sldMk cId="1033652333" sldId="312"/>
        </pc:sldMkLst>
      </pc:sldChg>
      <pc:sldChg chg="del">
        <pc:chgData name="松山 ファミリー" userId="9fadbf8cd42e59b5" providerId="LiveId" clId="{8D85B149-FFC1-8A41-A160-8525ADBB22BF}" dt="2023-01-17T18:58:20.332" v="15" actId="2696"/>
        <pc:sldMkLst>
          <pc:docMk/>
          <pc:sldMk cId="3958916502" sldId="315"/>
        </pc:sldMkLst>
      </pc:sldChg>
      <pc:sldChg chg="del">
        <pc:chgData name="松山 ファミリー" userId="9fadbf8cd42e59b5" providerId="LiveId" clId="{8D85B149-FFC1-8A41-A160-8525ADBB22BF}" dt="2023-01-17T18:58:19.351" v="13" actId="2696"/>
        <pc:sldMkLst>
          <pc:docMk/>
          <pc:sldMk cId="3149279028" sldId="317"/>
        </pc:sldMkLst>
      </pc:sldChg>
      <pc:sldChg chg="add del">
        <pc:chgData name="松山 ファミリー" userId="9fadbf8cd42e59b5" providerId="LiveId" clId="{8D85B149-FFC1-8A41-A160-8525ADBB22BF}" dt="2023-01-17T18:58:41.854" v="52" actId="2696"/>
        <pc:sldMkLst>
          <pc:docMk/>
          <pc:sldMk cId="3022161083" sldId="318"/>
        </pc:sldMkLst>
      </pc:sldChg>
      <pc:sldChg chg="del">
        <pc:chgData name="松山 ファミリー" userId="9fadbf8cd42e59b5" providerId="LiveId" clId="{8D85B149-FFC1-8A41-A160-8525ADBB22BF}" dt="2023-01-17T18:58:21.662" v="20" actId="2696"/>
        <pc:sldMkLst>
          <pc:docMk/>
          <pc:sldMk cId="3891699293" sldId="319"/>
        </pc:sldMkLst>
      </pc:sldChg>
      <pc:sldChg chg="del">
        <pc:chgData name="松山 ファミリー" userId="9fadbf8cd42e59b5" providerId="LiveId" clId="{8D85B149-FFC1-8A41-A160-8525ADBB22BF}" dt="2023-01-17T18:58:35.494" v="40" actId="2696"/>
        <pc:sldMkLst>
          <pc:docMk/>
          <pc:sldMk cId="2863724696" sldId="320"/>
        </pc:sldMkLst>
      </pc:sldChg>
      <pc:sldChg chg="del">
        <pc:chgData name="松山 ファミリー" userId="9fadbf8cd42e59b5" providerId="LiveId" clId="{8D85B149-FFC1-8A41-A160-8525ADBB22BF}" dt="2023-01-17T18:58:21.072" v="17" actId="2696"/>
        <pc:sldMkLst>
          <pc:docMk/>
          <pc:sldMk cId="1969631013" sldId="322"/>
        </pc:sldMkLst>
      </pc:sldChg>
      <pc:sldChg chg="del">
        <pc:chgData name="松山 ファミリー" userId="9fadbf8cd42e59b5" providerId="LiveId" clId="{8D85B149-FFC1-8A41-A160-8525ADBB22BF}" dt="2023-01-17T18:58:21.473" v="19" actId="2696"/>
        <pc:sldMkLst>
          <pc:docMk/>
          <pc:sldMk cId="255084530" sldId="323"/>
        </pc:sldMkLst>
      </pc:sldChg>
      <pc:sldChg chg="del">
        <pc:chgData name="松山 ファミリー" userId="9fadbf8cd42e59b5" providerId="LiveId" clId="{8D85B149-FFC1-8A41-A160-8525ADBB22BF}" dt="2023-01-17T18:58:21.275" v="18" actId="2696"/>
        <pc:sldMkLst>
          <pc:docMk/>
          <pc:sldMk cId="4004265357" sldId="324"/>
        </pc:sldMkLst>
      </pc:sldChg>
      <pc:sldChg chg="del">
        <pc:chgData name="松山 ファミリー" userId="9fadbf8cd42e59b5" providerId="LiveId" clId="{8D85B149-FFC1-8A41-A160-8525ADBB22BF}" dt="2023-01-17T18:58:22.620" v="25" actId="2696"/>
        <pc:sldMkLst>
          <pc:docMk/>
          <pc:sldMk cId="4209349906" sldId="326"/>
        </pc:sldMkLst>
      </pc:sldChg>
      <pc:sldChg chg="del">
        <pc:chgData name="松山 ファミリー" userId="9fadbf8cd42e59b5" providerId="LiveId" clId="{8D85B149-FFC1-8A41-A160-8525ADBB22BF}" dt="2023-01-17T18:58:16.188" v="8" actId="2696"/>
        <pc:sldMkLst>
          <pc:docMk/>
          <pc:sldMk cId="3900877358" sldId="327"/>
        </pc:sldMkLst>
      </pc:sldChg>
      <pc:sldChg chg="del">
        <pc:chgData name="松山 ファミリー" userId="9fadbf8cd42e59b5" providerId="LiveId" clId="{8D85B149-FFC1-8A41-A160-8525ADBB22BF}" dt="2023-01-17T18:58:22.858" v="26" actId="2696"/>
        <pc:sldMkLst>
          <pc:docMk/>
          <pc:sldMk cId="435852639" sldId="328"/>
        </pc:sldMkLst>
      </pc:sldChg>
      <pc:sldChg chg="del">
        <pc:chgData name="松山 ファミリー" userId="9fadbf8cd42e59b5" providerId="LiveId" clId="{8D85B149-FFC1-8A41-A160-8525ADBB22BF}" dt="2023-01-17T18:58:22.572" v="24" actId="2696"/>
        <pc:sldMkLst>
          <pc:docMk/>
          <pc:sldMk cId="3935149924" sldId="329"/>
        </pc:sldMkLst>
      </pc:sldChg>
      <pc:sldChg chg="del">
        <pc:chgData name="松山 ファミリー" userId="9fadbf8cd42e59b5" providerId="LiveId" clId="{8D85B149-FFC1-8A41-A160-8525ADBB22BF}" dt="2023-01-17T18:58:22.390" v="23" actId="2696"/>
        <pc:sldMkLst>
          <pc:docMk/>
          <pc:sldMk cId="1022155160" sldId="330"/>
        </pc:sldMkLst>
      </pc:sldChg>
      <pc:sldChg chg="add del">
        <pc:chgData name="松山 ファミリー" userId="9fadbf8cd42e59b5" providerId="LiveId" clId="{8D85B149-FFC1-8A41-A160-8525ADBB22BF}" dt="2023-01-17T18:58:41.380" v="51" actId="2696"/>
        <pc:sldMkLst>
          <pc:docMk/>
          <pc:sldMk cId="4185337178" sldId="331"/>
        </pc:sldMkLst>
      </pc:sldChg>
      <pc:sldChg chg="del">
        <pc:chgData name="松山 ファミリー" userId="9fadbf8cd42e59b5" providerId="LiveId" clId="{8D85B149-FFC1-8A41-A160-8525ADBB22BF}" dt="2023-01-17T18:58:22.027" v="22" actId="2696"/>
        <pc:sldMkLst>
          <pc:docMk/>
          <pc:sldMk cId="4065932756" sldId="332"/>
        </pc:sldMkLst>
      </pc:sldChg>
      <pc:sldChg chg="del">
        <pc:chgData name="松山 ファミリー" userId="9fadbf8cd42e59b5" providerId="LiveId" clId="{8D85B149-FFC1-8A41-A160-8525ADBB22BF}" dt="2023-01-17T18:58:20.734" v="16" actId="2696"/>
        <pc:sldMkLst>
          <pc:docMk/>
          <pc:sldMk cId="585110329" sldId="333"/>
        </pc:sldMkLst>
      </pc:sldChg>
      <pc:sldChg chg="add del">
        <pc:chgData name="松山 ファミリー" userId="9fadbf8cd42e59b5" providerId="LiveId" clId="{8D85B149-FFC1-8A41-A160-8525ADBB22BF}" dt="2023-01-17T18:58:43.339" v="53" actId="2696"/>
        <pc:sldMkLst>
          <pc:docMk/>
          <pc:sldMk cId="373863718" sldId="334"/>
        </pc:sldMkLst>
      </pc:sldChg>
      <pc:sldChg chg="add del">
        <pc:chgData name="松山 ファミリー" userId="9fadbf8cd42e59b5" providerId="LiveId" clId="{8D85B149-FFC1-8A41-A160-8525ADBB22BF}" dt="2023-01-17T18:58:44.723" v="54" actId="2696"/>
        <pc:sldMkLst>
          <pc:docMk/>
          <pc:sldMk cId="1356666452" sldId="335"/>
        </pc:sldMkLst>
      </pc:sldChg>
      <pc:sldChg chg="del">
        <pc:chgData name="松山 ファミリー" userId="9fadbf8cd42e59b5" providerId="LiveId" clId="{8D85B149-FFC1-8A41-A160-8525ADBB22BF}" dt="2023-01-17T18:58:18.661" v="11" actId="2696"/>
        <pc:sldMkLst>
          <pc:docMk/>
          <pc:sldMk cId="502852765" sldId="336"/>
        </pc:sldMkLst>
      </pc:sldChg>
      <pc:sldChg chg="del">
        <pc:chgData name="松山 ファミリー" userId="9fadbf8cd42e59b5" providerId="LiveId" clId="{8D85B149-FFC1-8A41-A160-8525ADBB22BF}" dt="2023-01-17T18:58:17.244" v="10" actId="2696"/>
        <pc:sldMkLst>
          <pc:docMk/>
          <pc:sldMk cId="3689466026" sldId="337"/>
        </pc:sldMkLst>
      </pc:sldChg>
      <pc:sldChg chg="del">
        <pc:chgData name="松山 ファミリー" userId="9fadbf8cd42e59b5" providerId="LiveId" clId="{8D85B149-FFC1-8A41-A160-8525ADBB22BF}" dt="2023-01-17T18:58:35.414" v="38" actId="2696"/>
        <pc:sldMkLst>
          <pc:docMk/>
          <pc:sldMk cId="3876656759" sldId="338"/>
        </pc:sldMkLst>
      </pc:sldChg>
      <pc:sldChg chg="del">
        <pc:chgData name="松山 ファミリー" userId="9fadbf8cd42e59b5" providerId="LiveId" clId="{8D85B149-FFC1-8A41-A160-8525ADBB22BF}" dt="2023-01-17T18:58:35.403" v="37" actId="2696"/>
        <pc:sldMkLst>
          <pc:docMk/>
          <pc:sldMk cId="3952211878" sldId="339"/>
        </pc:sldMkLst>
      </pc:sldChg>
      <pc:sldChg chg="del">
        <pc:chgData name="松山 ファミリー" userId="9fadbf8cd42e59b5" providerId="LiveId" clId="{8D85B149-FFC1-8A41-A160-8525ADBB22BF}" dt="2023-01-17T18:58:35.395" v="36" actId="2696"/>
        <pc:sldMkLst>
          <pc:docMk/>
          <pc:sldMk cId="3711080238" sldId="340"/>
        </pc:sldMkLst>
      </pc:sldChg>
      <pc:sldChg chg="del">
        <pc:chgData name="松山 ファミリー" userId="9fadbf8cd42e59b5" providerId="LiveId" clId="{8D85B149-FFC1-8A41-A160-8525ADBB22BF}" dt="2023-01-17T18:58:35.363" v="35" actId="2696"/>
        <pc:sldMkLst>
          <pc:docMk/>
          <pc:sldMk cId="2545844047" sldId="341"/>
        </pc:sldMkLst>
      </pc:sldChg>
      <pc:sldChg chg="del">
        <pc:chgData name="松山 ファミリー" userId="9fadbf8cd42e59b5" providerId="LiveId" clId="{8D85B149-FFC1-8A41-A160-8525ADBB22BF}" dt="2023-01-17T18:58:24.104" v="33" actId="2696"/>
        <pc:sldMkLst>
          <pc:docMk/>
          <pc:sldMk cId="2109495046" sldId="342"/>
        </pc:sldMkLst>
      </pc:sldChg>
      <pc:sldChg chg="del">
        <pc:chgData name="松山 ファミリー" userId="9fadbf8cd42e59b5" providerId="LiveId" clId="{8D85B149-FFC1-8A41-A160-8525ADBB22BF}" dt="2023-01-17T18:58:23.921" v="32" actId="2696"/>
        <pc:sldMkLst>
          <pc:docMk/>
          <pc:sldMk cId="3030765174" sldId="343"/>
        </pc:sldMkLst>
      </pc:sldChg>
      <pc:sldChg chg="del">
        <pc:chgData name="松山 ファミリー" userId="9fadbf8cd42e59b5" providerId="LiveId" clId="{8D85B149-FFC1-8A41-A160-8525ADBB22BF}" dt="2023-01-17T18:58:23.722" v="31" actId="2696"/>
        <pc:sldMkLst>
          <pc:docMk/>
          <pc:sldMk cId="2348051460" sldId="344"/>
        </pc:sldMkLst>
      </pc:sldChg>
      <pc:sldChg chg="del">
        <pc:chgData name="松山 ファミリー" userId="9fadbf8cd42e59b5" providerId="LiveId" clId="{8D85B149-FFC1-8A41-A160-8525ADBB22BF}" dt="2023-01-17T18:58:23.533" v="30" actId="2696"/>
        <pc:sldMkLst>
          <pc:docMk/>
          <pc:sldMk cId="1794130560" sldId="345"/>
        </pc:sldMkLst>
      </pc:sldChg>
      <pc:sldChg chg="del">
        <pc:chgData name="松山 ファミリー" userId="9fadbf8cd42e59b5" providerId="LiveId" clId="{8D85B149-FFC1-8A41-A160-8525ADBB22BF}" dt="2023-01-17T18:58:23.350" v="29" actId="2696"/>
        <pc:sldMkLst>
          <pc:docMk/>
          <pc:sldMk cId="843944256" sldId="346"/>
        </pc:sldMkLst>
      </pc:sldChg>
      <pc:sldChg chg="del">
        <pc:chgData name="松山 ファミリー" userId="9fadbf8cd42e59b5" providerId="LiveId" clId="{8D85B149-FFC1-8A41-A160-8525ADBB22BF}" dt="2023-01-17T18:58:23.171" v="28" actId="2696"/>
        <pc:sldMkLst>
          <pc:docMk/>
          <pc:sldMk cId="3334972214" sldId="347"/>
        </pc:sldMkLst>
      </pc:sldChg>
      <pc:sldChg chg="del">
        <pc:chgData name="松山 ファミリー" userId="9fadbf8cd42e59b5" providerId="LiveId" clId="{8D85B149-FFC1-8A41-A160-8525ADBB22BF}" dt="2023-01-17T18:58:22.978" v="27" actId="2696"/>
        <pc:sldMkLst>
          <pc:docMk/>
          <pc:sldMk cId="313044092" sldId="348"/>
        </pc:sldMkLst>
      </pc:sldChg>
      <pc:sldChg chg="del">
        <pc:chgData name="松山 ファミリー" userId="9fadbf8cd42e59b5" providerId="LiveId" clId="{8D85B149-FFC1-8A41-A160-8525ADBB22BF}" dt="2023-01-17T18:58:18.976" v="12" actId="2696"/>
        <pc:sldMkLst>
          <pc:docMk/>
          <pc:sldMk cId="2088917010" sldId="349"/>
        </pc:sldMkLst>
      </pc:sldChg>
      <pc:sldChg chg="del">
        <pc:chgData name="松山 ファミリー" userId="9fadbf8cd42e59b5" providerId="LiveId" clId="{8D85B149-FFC1-8A41-A160-8525ADBB22BF}" dt="2023-01-17T18:58:35.449" v="39" actId="2696"/>
        <pc:sldMkLst>
          <pc:docMk/>
          <pc:sldMk cId="2604403127" sldId="350"/>
        </pc:sldMkLst>
      </pc:sldChg>
      <pc:sldChg chg="del">
        <pc:chgData name="松山 ファミリー" userId="9fadbf8cd42e59b5" providerId="LiveId" clId="{8D85B149-FFC1-8A41-A160-8525ADBB22BF}" dt="2023-01-17T18:58:17.051" v="9" actId="2696"/>
        <pc:sldMkLst>
          <pc:docMk/>
          <pc:sldMk cId="971220950" sldId="351"/>
        </pc:sldMkLst>
      </pc:sldChg>
      <pc:sldChg chg="del">
        <pc:chgData name="松山 ファミリー" userId="9fadbf8cd42e59b5" providerId="LiveId" clId="{8D85B149-FFC1-8A41-A160-8525ADBB22BF}" dt="2023-01-17T18:58:35.343" v="34" actId="2696"/>
        <pc:sldMkLst>
          <pc:docMk/>
          <pc:sldMk cId="4054222259" sldId="352"/>
        </pc:sldMkLst>
      </pc:sldChg>
    </pc:docChg>
  </pc:docChgLst>
  <pc:docChgLst>
    <pc:chgData name="松山 ファミリー" userId="9fadbf8cd42e59b5" providerId="LiveId" clId="{45F420EC-16EB-024B-9529-BDE6C054CB38}"/>
    <pc:docChg chg="undo custSel addSld delSld modSld sldOrd">
      <pc:chgData name="松山 ファミリー" userId="9fadbf8cd42e59b5" providerId="LiveId" clId="{45F420EC-16EB-024B-9529-BDE6C054CB38}" dt="2023-02-13T06:35:55.744" v="3588"/>
      <pc:docMkLst>
        <pc:docMk/>
      </pc:docMkLst>
      <pc:sldChg chg="addSp delSp modSp mod">
        <pc:chgData name="松山 ファミリー" userId="9fadbf8cd42e59b5" providerId="LiveId" clId="{45F420EC-16EB-024B-9529-BDE6C054CB38}" dt="2023-02-03T03:35:04.635" v="191" actId="1076"/>
        <pc:sldMkLst>
          <pc:docMk/>
          <pc:sldMk cId="3350306855" sldId="256"/>
        </pc:sldMkLst>
        <pc:spChg chg="add mod">
          <ac:chgData name="松山 ファミリー" userId="9fadbf8cd42e59b5" providerId="LiveId" clId="{45F420EC-16EB-024B-9529-BDE6C054CB38}" dt="2023-02-03T03:34:33.265" v="180" actId="20577"/>
          <ac:spMkLst>
            <pc:docMk/>
            <pc:sldMk cId="3350306855" sldId="256"/>
            <ac:spMk id="2" creationId="{5888C7CA-08AA-FACB-45EE-9DE5508E7EEB}"/>
          </ac:spMkLst>
        </pc:spChg>
        <pc:spChg chg="add del mod">
          <ac:chgData name="松山 ファミリー" userId="9fadbf8cd42e59b5" providerId="LiveId" clId="{45F420EC-16EB-024B-9529-BDE6C054CB38}" dt="2023-02-03T03:33:54.276" v="171" actId="478"/>
          <ac:spMkLst>
            <pc:docMk/>
            <pc:sldMk cId="3350306855" sldId="256"/>
            <ac:spMk id="4" creationId="{643F0745-0312-C6E2-1B19-D6F915FCCDD8}"/>
          </ac:spMkLst>
        </pc:spChg>
        <pc:spChg chg="add mod">
          <ac:chgData name="松山 ファミリー" userId="9fadbf8cd42e59b5" providerId="LiveId" clId="{45F420EC-16EB-024B-9529-BDE6C054CB38}" dt="2023-02-03T03:35:04.635" v="191" actId="1076"/>
          <ac:spMkLst>
            <pc:docMk/>
            <pc:sldMk cId="3350306855" sldId="256"/>
            <ac:spMk id="5" creationId="{56F5EDD7-603A-588C-FA3D-97F74C76C198}"/>
          </ac:spMkLst>
        </pc:spChg>
        <pc:spChg chg="mod">
          <ac:chgData name="松山 ファミリー" userId="9fadbf8cd42e59b5" providerId="LiveId" clId="{45F420EC-16EB-024B-9529-BDE6C054CB38}" dt="2023-02-03T03:31:50.851" v="38" actId="1076"/>
          <ac:spMkLst>
            <pc:docMk/>
            <pc:sldMk cId="3350306855" sldId="256"/>
            <ac:spMk id="8" creationId="{9243659D-FDD0-82AC-5B43-AB862AC423BA}"/>
          </ac:spMkLst>
        </pc:spChg>
        <pc:spChg chg="del mod">
          <ac:chgData name="松山 ファミリー" userId="9fadbf8cd42e59b5" providerId="LiveId" clId="{45F420EC-16EB-024B-9529-BDE6C054CB38}" dt="2023-02-03T03:33:51.890" v="170" actId="478"/>
          <ac:spMkLst>
            <pc:docMk/>
            <pc:sldMk cId="3350306855" sldId="256"/>
            <ac:spMk id="10" creationId="{D940A54F-A160-290F-94C7-91EE79FA6FD2}"/>
          </ac:spMkLst>
        </pc:spChg>
      </pc:sldChg>
      <pc:sldChg chg="del">
        <pc:chgData name="松山 ファミリー" userId="9fadbf8cd42e59b5" providerId="LiveId" clId="{45F420EC-16EB-024B-9529-BDE6C054CB38}" dt="2023-02-03T05:27:02.254" v="1033" actId="2696"/>
        <pc:sldMkLst>
          <pc:docMk/>
          <pc:sldMk cId="3802312725" sldId="259"/>
        </pc:sldMkLst>
      </pc:sldChg>
      <pc:sldChg chg="addSp delSp modSp add mod">
        <pc:chgData name="松山 ファミリー" userId="9fadbf8cd42e59b5" providerId="LiveId" clId="{45F420EC-16EB-024B-9529-BDE6C054CB38}" dt="2023-02-13T05:48:50.222" v="3529" actId="166"/>
        <pc:sldMkLst>
          <pc:docMk/>
          <pc:sldMk cId="0" sldId="286"/>
        </pc:sldMkLst>
        <pc:spChg chg="mod">
          <ac:chgData name="松山 ファミリー" userId="9fadbf8cd42e59b5" providerId="LiveId" clId="{45F420EC-16EB-024B-9529-BDE6C054CB38}" dt="2023-02-13T05:48:28.234" v="3527" actId="1076"/>
          <ac:spMkLst>
            <pc:docMk/>
            <pc:sldMk cId="0" sldId="286"/>
            <ac:spMk id="25" creationId="{00000000-0000-0000-0000-000000000000}"/>
          </ac:spMkLst>
        </pc:spChg>
        <pc:spChg chg="add mod">
          <ac:chgData name="松山 ファミリー" userId="9fadbf8cd42e59b5" providerId="LiveId" clId="{45F420EC-16EB-024B-9529-BDE6C054CB38}" dt="2023-02-13T02:58:31.551" v="2763" actId="1076"/>
          <ac:spMkLst>
            <pc:docMk/>
            <pc:sldMk cId="0" sldId="286"/>
            <ac:spMk id="32" creationId="{3139CFE5-EE29-AC1F-885E-8ADA8DE80E19}"/>
          </ac:spMkLst>
        </pc:spChg>
        <pc:spChg chg="add mod topLvl">
          <ac:chgData name="松山 ファミリー" userId="9fadbf8cd42e59b5" providerId="LiveId" clId="{45F420EC-16EB-024B-9529-BDE6C054CB38}" dt="2023-02-13T03:05:43.950" v="2818" actId="165"/>
          <ac:spMkLst>
            <pc:docMk/>
            <pc:sldMk cId="0" sldId="286"/>
            <ac:spMk id="40" creationId="{54C3A7CC-B6F2-80C0-141F-67D2D4934EF3}"/>
          </ac:spMkLst>
        </pc:spChg>
        <pc:spChg chg="del">
          <ac:chgData name="松山 ファミリー" userId="9fadbf8cd42e59b5" providerId="LiveId" clId="{45F420EC-16EB-024B-9529-BDE6C054CB38}" dt="2023-02-13T02:56:51.180" v="2740" actId="478"/>
          <ac:spMkLst>
            <pc:docMk/>
            <pc:sldMk cId="0" sldId="286"/>
            <ac:spMk id="43" creationId="{00000000-0000-0000-0000-000000000000}"/>
          </ac:spMkLst>
        </pc:spChg>
        <pc:spChg chg="add mod">
          <ac:chgData name="松山 ファミリー" userId="9fadbf8cd42e59b5" providerId="LiveId" clId="{45F420EC-16EB-024B-9529-BDE6C054CB38}" dt="2023-02-13T03:07:49.763" v="2837" actId="1076"/>
          <ac:spMkLst>
            <pc:docMk/>
            <pc:sldMk cId="0" sldId="286"/>
            <ac:spMk id="46" creationId="{592A1F06-E433-86B4-E02B-C2E3CCF5CD39}"/>
          </ac:spMkLst>
        </pc:spChg>
        <pc:spChg chg="add mod">
          <ac:chgData name="松山 ファミリー" userId="9fadbf8cd42e59b5" providerId="LiveId" clId="{45F420EC-16EB-024B-9529-BDE6C054CB38}" dt="2023-02-13T03:07:41.057" v="2834" actId="1076"/>
          <ac:spMkLst>
            <pc:docMk/>
            <pc:sldMk cId="0" sldId="286"/>
            <ac:spMk id="47" creationId="{86B62649-20B4-D82D-EED7-E8BF52C0F80F}"/>
          </ac:spMkLst>
        </pc:spChg>
        <pc:spChg chg="del">
          <ac:chgData name="松山 ファミリー" userId="9fadbf8cd42e59b5" providerId="LiveId" clId="{45F420EC-16EB-024B-9529-BDE6C054CB38}" dt="2023-02-13T02:56:47.098" v="2738" actId="478"/>
          <ac:spMkLst>
            <pc:docMk/>
            <pc:sldMk cId="0" sldId="286"/>
            <ac:spMk id="54" creationId="{00000000-0000-0000-0000-000000000000}"/>
          </ac:spMkLst>
        </pc:spChg>
        <pc:spChg chg="del">
          <ac:chgData name="松山 ファミリー" userId="9fadbf8cd42e59b5" providerId="LiveId" clId="{45F420EC-16EB-024B-9529-BDE6C054CB38}" dt="2023-02-13T02:56:44.834" v="2736" actId="478"/>
          <ac:spMkLst>
            <pc:docMk/>
            <pc:sldMk cId="0" sldId="286"/>
            <ac:spMk id="56" creationId="{00000000-0000-0000-0000-000000000000}"/>
          </ac:spMkLst>
        </pc:spChg>
        <pc:spChg chg="del">
          <ac:chgData name="松山 ファミリー" userId="9fadbf8cd42e59b5" providerId="LiveId" clId="{45F420EC-16EB-024B-9529-BDE6C054CB38}" dt="2023-02-13T02:56:55.295" v="2743" actId="478"/>
          <ac:spMkLst>
            <pc:docMk/>
            <pc:sldMk cId="0" sldId="286"/>
            <ac:spMk id="59" creationId="{00000000-0000-0000-0000-000000000000}"/>
          </ac:spMkLst>
        </pc:spChg>
        <pc:spChg chg="del">
          <ac:chgData name="松山 ファミリー" userId="9fadbf8cd42e59b5" providerId="LiveId" clId="{45F420EC-16EB-024B-9529-BDE6C054CB38}" dt="2023-02-13T02:56:52.576" v="2741" actId="478"/>
          <ac:spMkLst>
            <pc:docMk/>
            <pc:sldMk cId="0" sldId="286"/>
            <ac:spMk id="64" creationId="{00000000-0000-0000-0000-000000000000}"/>
          </ac:spMkLst>
        </pc:spChg>
        <pc:spChg chg="del">
          <ac:chgData name="松山 ファミリー" userId="9fadbf8cd42e59b5" providerId="LiveId" clId="{45F420EC-16EB-024B-9529-BDE6C054CB38}" dt="2023-02-13T02:56:59.786" v="2746" actId="478"/>
          <ac:spMkLst>
            <pc:docMk/>
            <pc:sldMk cId="0" sldId="286"/>
            <ac:spMk id="65" creationId="{00000000-0000-0000-0000-000000000000}"/>
          </ac:spMkLst>
        </pc:spChg>
        <pc:spChg chg="del mod">
          <ac:chgData name="松山 ファミリー" userId="9fadbf8cd42e59b5" providerId="LiveId" clId="{45F420EC-16EB-024B-9529-BDE6C054CB38}" dt="2023-02-13T03:00:17.729" v="2776" actId="478"/>
          <ac:spMkLst>
            <pc:docMk/>
            <pc:sldMk cId="0" sldId="286"/>
            <ac:spMk id="71" creationId="{00000000-0000-0000-0000-000000000000}"/>
          </ac:spMkLst>
        </pc:spChg>
        <pc:spChg chg="del mod">
          <ac:chgData name="松山 ファミリー" userId="9fadbf8cd42e59b5" providerId="LiveId" clId="{45F420EC-16EB-024B-9529-BDE6C054CB38}" dt="2023-02-13T02:56:43.453" v="2735" actId="478"/>
          <ac:spMkLst>
            <pc:docMk/>
            <pc:sldMk cId="0" sldId="286"/>
            <ac:spMk id="72" creationId="{00000000-0000-0000-0000-000000000000}"/>
          </ac:spMkLst>
        </pc:spChg>
        <pc:spChg chg="mod">
          <ac:chgData name="松山 ファミリー" userId="9fadbf8cd42e59b5" providerId="LiveId" clId="{45F420EC-16EB-024B-9529-BDE6C054CB38}" dt="2023-02-13T02:54:58.707" v="2709" actId="1076"/>
          <ac:spMkLst>
            <pc:docMk/>
            <pc:sldMk cId="0" sldId="286"/>
            <ac:spMk id="73" creationId="{00000000-0000-0000-0000-000000000000}"/>
          </ac:spMkLst>
        </pc:spChg>
        <pc:spChg chg="mod">
          <ac:chgData name="松山 ファミリー" userId="9fadbf8cd42e59b5" providerId="LiveId" clId="{45F420EC-16EB-024B-9529-BDE6C054CB38}" dt="2023-02-13T02:55:02.564" v="2710" actId="1076"/>
          <ac:spMkLst>
            <pc:docMk/>
            <pc:sldMk cId="0" sldId="286"/>
            <ac:spMk id="74" creationId="{00000000-0000-0000-0000-000000000000}"/>
          </ac:spMkLst>
        </pc:spChg>
        <pc:spChg chg="del">
          <ac:chgData name="松山 ファミリー" userId="9fadbf8cd42e59b5" providerId="LiveId" clId="{45F420EC-16EB-024B-9529-BDE6C054CB38}" dt="2023-02-13T02:56:53.729" v="2742" actId="478"/>
          <ac:spMkLst>
            <pc:docMk/>
            <pc:sldMk cId="0" sldId="286"/>
            <ac:spMk id="75" creationId="{00000000-0000-0000-0000-000000000000}"/>
          </ac:spMkLst>
        </pc:spChg>
        <pc:spChg chg="mod">
          <ac:chgData name="松山 ファミリー" userId="9fadbf8cd42e59b5" providerId="LiveId" clId="{45F420EC-16EB-024B-9529-BDE6C054CB38}" dt="2023-02-13T02:54:54.292" v="2708" actId="1076"/>
          <ac:spMkLst>
            <pc:docMk/>
            <pc:sldMk cId="0" sldId="286"/>
            <ac:spMk id="76" creationId="{00000000-0000-0000-0000-000000000000}"/>
          </ac:spMkLst>
        </pc:spChg>
        <pc:spChg chg="del">
          <ac:chgData name="松山 ファミリー" userId="9fadbf8cd42e59b5" providerId="LiveId" clId="{45F420EC-16EB-024B-9529-BDE6C054CB38}" dt="2023-02-13T02:56:20.433" v="2727" actId="478"/>
          <ac:spMkLst>
            <pc:docMk/>
            <pc:sldMk cId="0" sldId="286"/>
            <ac:spMk id="77" creationId="{00000000-0000-0000-0000-000000000000}"/>
          </ac:spMkLst>
        </pc:spChg>
        <pc:spChg chg="del">
          <ac:chgData name="松山 ファミリー" userId="9fadbf8cd42e59b5" providerId="LiveId" clId="{45F420EC-16EB-024B-9529-BDE6C054CB38}" dt="2023-02-13T02:56:24.420" v="2729" actId="478"/>
          <ac:spMkLst>
            <pc:docMk/>
            <pc:sldMk cId="0" sldId="286"/>
            <ac:spMk id="78" creationId="{00000000-0000-0000-0000-000000000000}"/>
          </ac:spMkLst>
        </pc:spChg>
        <pc:spChg chg="del">
          <ac:chgData name="松山 ファミリー" userId="9fadbf8cd42e59b5" providerId="LiveId" clId="{45F420EC-16EB-024B-9529-BDE6C054CB38}" dt="2023-02-13T02:56:41.600" v="2733" actId="478"/>
          <ac:spMkLst>
            <pc:docMk/>
            <pc:sldMk cId="0" sldId="286"/>
            <ac:spMk id="79" creationId="{00000000-0000-0000-0000-000000000000}"/>
          </ac:spMkLst>
        </pc:spChg>
        <pc:spChg chg="del">
          <ac:chgData name="松山 ファミリー" userId="9fadbf8cd42e59b5" providerId="LiveId" clId="{45F420EC-16EB-024B-9529-BDE6C054CB38}" dt="2023-02-13T02:56:15.379" v="2725" actId="478"/>
          <ac:spMkLst>
            <pc:docMk/>
            <pc:sldMk cId="0" sldId="286"/>
            <ac:spMk id="80" creationId="{00000000-0000-0000-0000-000000000000}"/>
          </ac:spMkLst>
        </pc:spChg>
        <pc:spChg chg="del">
          <ac:chgData name="松山 ファミリー" userId="9fadbf8cd42e59b5" providerId="LiveId" clId="{45F420EC-16EB-024B-9529-BDE6C054CB38}" dt="2023-02-13T02:56:58.604" v="2745" actId="478"/>
          <ac:spMkLst>
            <pc:docMk/>
            <pc:sldMk cId="0" sldId="286"/>
            <ac:spMk id="81" creationId="{00000000-0000-0000-0000-000000000000}"/>
          </ac:spMkLst>
        </pc:spChg>
        <pc:spChg chg="del">
          <ac:chgData name="松山 ファミリー" userId="9fadbf8cd42e59b5" providerId="LiveId" clId="{45F420EC-16EB-024B-9529-BDE6C054CB38}" dt="2023-02-13T02:57:01.299" v="2747" actId="478"/>
          <ac:spMkLst>
            <pc:docMk/>
            <pc:sldMk cId="0" sldId="286"/>
            <ac:spMk id="82" creationId="{00000000-0000-0000-0000-000000000000}"/>
          </ac:spMkLst>
        </pc:spChg>
        <pc:spChg chg="del">
          <ac:chgData name="松山 ファミリー" userId="9fadbf8cd42e59b5" providerId="LiveId" clId="{45F420EC-16EB-024B-9529-BDE6C054CB38}" dt="2023-02-13T03:10:59.706" v="2970" actId="478"/>
          <ac:spMkLst>
            <pc:docMk/>
            <pc:sldMk cId="0" sldId="286"/>
            <ac:spMk id="85" creationId="{00000000-0000-0000-0000-000000000000}"/>
          </ac:spMkLst>
        </pc:spChg>
        <pc:spChg chg="add mod">
          <ac:chgData name="松山 ファミリー" userId="9fadbf8cd42e59b5" providerId="LiveId" clId="{45F420EC-16EB-024B-9529-BDE6C054CB38}" dt="2023-02-13T03:09:11.555" v="2901" actId="20577"/>
          <ac:spMkLst>
            <pc:docMk/>
            <pc:sldMk cId="0" sldId="286"/>
            <ac:spMk id="87" creationId="{093A5906-D179-98AF-ABD1-993FFE7FE6AC}"/>
          </ac:spMkLst>
        </pc:spChg>
        <pc:spChg chg="add mod">
          <ac:chgData name="松山 ファミリー" userId="9fadbf8cd42e59b5" providerId="LiveId" clId="{45F420EC-16EB-024B-9529-BDE6C054CB38}" dt="2023-02-13T03:09:43.755" v="2963" actId="1076"/>
          <ac:spMkLst>
            <pc:docMk/>
            <pc:sldMk cId="0" sldId="286"/>
            <ac:spMk id="88" creationId="{A99A9592-DD2A-9CBE-FD8A-979D665F32E4}"/>
          </ac:spMkLst>
        </pc:spChg>
        <pc:spChg chg="add mod">
          <ac:chgData name="松山 ファミリー" userId="9fadbf8cd42e59b5" providerId="LiveId" clId="{45F420EC-16EB-024B-9529-BDE6C054CB38}" dt="2023-02-13T03:12:30.849" v="3029" actId="1076"/>
          <ac:spMkLst>
            <pc:docMk/>
            <pc:sldMk cId="0" sldId="286"/>
            <ac:spMk id="93" creationId="{8846F605-4952-1990-D8B7-013E0AE0CFE0}"/>
          </ac:spMkLst>
        </pc:spChg>
        <pc:spChg chg="add mod">
          <ac:chgData name="松山 ファミリー" userId="9fadbf8cd42e59b5" providerId="LiveId" clId="{45F420EC-16EB-024B-9529-BDE6C054CB38}" dt="2023-02-13T03:12:14.560" v="3028" actId="1076"/>
          <ac:spMkLst>
            <pc:docMk/>
            <pc:sldMk cId="0" sldId="286"/>
            <ac:spMk id="94" creationId="{3DA9439C-B32E-2A3F-7F24-07283F1298C8}"/>
          </ac:spMkLst>
        </pc:spChg>
        <pc:grpChg chg="mod topLvl">
          <ac:chgData name="松山 ファミリー" userId="9fadbf8cd42e59b5" providerId="LiveId" clId="{45F420EC-16EB-024B-9529-BDE6C054CB38}" dt="2023-02-13T02:57:34.407" v="2751" actId="1076"/>
          <ac:grpSpMkLst>
            <pc:docMk/>
            <pc:sldMk cId="0" sldId="286"/>
            <ac:grpSpMk id="2" creationId="{00000000-0000-0000-0000-000000000000}"/>
          </ac:grpSpMkLst>
        </pc:grpChg>
        <pc:grpChg chg="mod topLvl">
          <ac:chgData name="松山 ファミリー" userId="9fadbf8cd42e59b5" providerId="LiveId" clId="{45F420EC-16EB-024B-9529-BDE6C054CB38}" dt="2023-02-13T03:05:43.950" v="2818" actId="165"/>
          <ac:grpSpMkLst>
            <pc:docMk/>
            <pc:sldMk cId="0" sldId="286"/>
            <ac:grpSpMk id="8" creationId="{00000000-0000-0000-0000-000000000000}"/>
          </ac:grpSpMkLst>
        </pc:grpChg>
        <pc:grpChg chg="add mod">
          <ac:chgData name="松山 ファミリー" userId="9fadbf8cd42e59b5" providerId="LiveId" clId="{45F420EC-16EB-024B-9529-BDE6C054CB38}" dt="2023-02-13T05:48:50.222" v="3529" actId="166"/>
          <ac:grpSpMkLst>
            <pc:docMk/>
            <pc:sldMk cId="0" sldId="286"/>
            <ac:grpSpMk id="20" creationId="{2D34E062-12D9-883E-43A6-E7EA9C4E9452}"/>
          </ac:grpSpMkLst>
        </pc:grpChg>
        <pc:grpChg chg="del">
          <ac:chgData name="松山 ファミリー" userId="9fadbf8cd42e59b5" providerId="LiveId" clId="{45F420EC-16EB-024B-9529-BDE6C054CB38}" dt="2023-02-13T02:56:56.827" v="2744" actId="478"/>
          <ac:grpSpMkLst>
            <pc:docMk/>
            <pc:sldMk cId="0" sldId="286"/>
            <ac:grpSpMk id="37" creationId="{00000000-0000-0000-0000-000000000000}"/>
          </ac:grpSpMkLst>
        </pc:grpChg>
        <pc:grpChg chg="del">
          <ac:chgData name="松山 ファミリー" userId="9fadbf8cd42e59b5" providerId="LiveId" clId="{45F420EC-16EB-024B-9529-BDE6C054CB38}" dt="2023-02-13T02:56:18.195" v="2726" actId="478"/>
          <ac:grpSpMkLst>
            <pc:docMk/>
            <pc:sldMk cId="0" sldId="286"/>
            <ac:grpSpMk id="48" creationId="{00000000-0000-0000-0000-000000000000}"/>
          </ac:grpSpMkLst>
        </pc:grpChg>
        <pc:grpChg chg="topLvl">
          <ac:chgData name="松山 ファミリー" userId="9fadbf8cd42e59b5" providerId="LiveId" clId="{45F420EC-16EB-024B-9529-BDE6C054CB38}" dt="2023-02-13T02:50:58.888" v="2675" actId="165"/>
          <ac:grpSpMkLst>
            <pc:docMk/>
            <pc:sldMk cId="0" sldId="286"/>
            <ac:grpSpMk id="61" creationId="{00000000-0000-0000-0000-000000000000}"/>
          </ac:grpSpMkLst>
        </pc:grpChg>
        <pc:grpChg chg="del mod">
          <ac:chgData name="松山 ファミリー" userId="9fadbf8cd42e59b5" providerId="LiveId" clId="{45F420EC-16EB-024B-9529-BDE6C054CB38}" dt="2023-02-13T02:50:58.888" v="2675" actId="165"/>
          <ac:grpSpMkLst>
            <pc:docMk/>
            <pc:sldMk cId="0" sldId="286"/>
            <ac:grpSpMk id="62" creationId="{00000000-0000-0000-0000-000000000000}"/>
          </ac:grpSpMkLst>
        </pc:grpChg>
        <pc:grpChg chg="del">
          <ac:chgData name="松山 ファミリー" userId="9fadbf8cd42e59b5" providerId="LiveId" clId="{45F420EC-16EB-024B-9529-BDE6C054CB38}" dt="2023-02-13T02:56:22.291" v="2728" actId="478"/>
          <ac:grpSpMkLst>
            <pc:docMk/>
            <pc:sldMk cId="0" sldId="286"/>
            <ac:grpSpMk id="63" creationId="{00000000-0000-0000-0000-000000000000}"/>
          </ac:grpSpMkLst>
        </pc:grpChg>
        <pc:grpChg chg="del mod">
          <ac:chgData name="松山 ファミリー" userId="9fadbf8cd42e59b5" providerId="LiveId" clId="{45F420EC-16EB-024B-9529-BDE6C054CB38}" dt="2023-02-13T03:10:55.127" v="2969" actId="478"/>
          <ac:grpSpMkLst>
            <pc:docMk/>
            <pc:sldMk cId="0" sldId="286"/>
            <ac:grpSpMk id="66" creationId="{00000000-0000-0000-0000-000000000000}"/>
          </ac:grpSpMkLst>
        </pc:grpChg>
        <pc:grpChg chg="add mod topLvl">
          <ac:chgData name="松山 ファミリー" userId="9fadbf8cd42e59b5" providerId="LiveId" clId="{45F420EC-16EB-024B-9529-BDE6C054CB38}" dt="2023-02-13T05:48:28.234" v="3527" actId="1076"/>
          <ac:grpSpMkLst>
            <pc:docMk/>
            <pc:sldMk cId="0" sldId="286"/>
            <ac:grpSpMk id="83" creationId="{3CB27B3D-77F6-330A-CA29-5FC26032D0F2}"/>
          </ac:grpSpMkLst>
        </pc:grpChg>
        <pc:grpChg chg="add del">
          <ac:chgData name="松山 ファミリー" userId="9fadbf8cd42e59b5" providerId="LiveId" clId="{45F420EC-16EB-024B-9529-BDE6C054CB38}" dt="2023-02-13T03:05:43.950" v="2818" actId="165"/>
          <ac:grpSpMkLst>
            <pc:docMk/>
            <pc:sldMk cId="0" sldId="286"/>
            <ac:grpSpMk id="84" creationId="{E835A21D-57D4-4876-05CE-BD18F77D806C}"/>
          </ac:grpSpMkLst>
        </pc:grpChg>
        <pc:grpChg chg="add mod">
          <ac:chgData name="松山 ファミリー" userId="9fadbf8cd42e59b5" providerId="LiveId" clId="{45F420EC-16EB-024B-9529-BDE6C054CB38}" dt="2023-02-13T05:48:28.234" v="3527" actId="1076"/>
          <ac:grpSpMkLst>
            <pc:docMk/>
            <pc:sldMk cId="0" sldId="286"/>
            <ac:grpSpMk id="86" creationId="{43B54642-FA58-27C5-BF92-FE68A58E293B}"/>
          </ac:grpSpMkLst>
        </pc:grpChg>
        <pc:grpChg chg="add mod">
          <ac:chgData name="松山 ファミリー" userId="9fadbf8cd42e59b5" providerId="LiveId" clId="{45F420EC-16EB-024B-9529-BDE6C054CB38}" dt="2023-02-13T03:10:07.072" v="2967" actId="1076"/>
          <ac:grpSpMkLst>
            <pc:docMk/>
            <pc:sldMk cId="0" sldId="286"/>
            <ac:grpSpMk id="89" creationId="{878DDD99-9501-8303-46A7-20E42D002A2D}"/>
          </ac:grpSpMkLst>
        </pc:grpChg>
        <pc:grpChg chg="add mod">
          <ac:chgData name="松山 ファミリー" userId="9fadbf8cd42e59b5" providerId="LiveId" clId="{45F420EC-16EB-024B-9529-BDE6C054CB38}" dt="2023-02-13T03:10:03.879" v="2966" actId="1076"/>
          <ac:grpSpMkLst>
            <pc:docMk/>
            <pc:sldMk cId="0" sldId="286"/>
            <ac:grpSpMk id="90" creationId="{595810FD-8ED8-ED6C-E957-714B85BCA322}"/>
          </ac:grpSpMkLst>
        </pc:grpChg>
        <pc:grpChg chg="add mod">
          <ac:chgData name="松山 ファミリー" userId="9fadbf8cd42e59b5" providerId="LiveId" clId="{45F420EC-16EB-024B-9529-BDE6C054CB38}" dt="2023-02-13T05:48:36.173" v="3528" actId="1076"/>
          <ac:grpSpMkLst>
            <pc:docMk/>
            <pc:sldMk cId="0" sldId="286"/>
            <ac:grpSpMk id="95" creationId="{D173C8BD-5AC9-D290-57FA-058A006DBF3B}"/>
          </ac:grpSpMkLst>
        </pc:grpChg>
        <pc:graphicFrameChg chg="mod">
          <ac:chgData name="松山 ファミリー" userId="9fadbf8cd42e59b5" providerId="LiveId" clId="{45F420EC-16EB-024B-9529-BDE6C054CB38}" dt="2023-02-13T02:55:36.040" v="2715" actId="1076"/>
          <ac:graphicFrameMkLst>
            <pc:docMk/>
            <pc:sldMk cId="0" sldId="286"/>
            <ac:graphicFrameMk id="7" creationId="{00000000-0000-0000-0000-000000000000}"/>
          </ac:graphicFrameMkLst>
        </pc:graphicFrameChg>
        <pc:picChg chg="mod">
          <ac:chgData name="松山 ファミリー" userId="9fadbf8cd42e59b5" providerId="LiveId" clId="{45F420EC-16EB-024B-9529-BDE6C054CB38}" dt="2023-02-13T02:57:11.377" v="2748" actId="1076"/>
          <ac:picMkLst>
            <pc:docMk/>
            <pc:sldMk cId="0" sldId="286"/>
            <ac:picMk id="13" creationId="{00000000-0000-0000-0000-000000000000}"/>
          </ac:picMkLst>
        </pc:picChg>
        <pc:picChg chg="add mod">
          <ac:chgData name="松山 ファミリー" userId="9fadbf8cd42e59b5" providerId="LiveId" clId="{45F420EC-16EB-024B-9529-BDE6C054CB38}" dt="2023-02-13T03:06:12.854" v="2822" actId="1076"/>
          <ac:picMkLst>
            <pc:docMk/>
            <pc:sldMk cId="0" sldId="286"/>
            <ac:picMk id="41" creationId="{37F198F4-CC87-E970-777A-2F51D5938C16}"/>
          </ac:picMkLst>
        </pc:picChg>
        <pc:picChg chg="add mod">
          <ac:chgData name="松山 ファミリー" userId="9fadbf8cd42e59b5" providerId="LiveId" clId="{45F420EC-16EB-024B-9529-BDE6C054CB38}" dt="2023-02-13T03:06:08.655" v="2821" actId="1076"/>
          <ac:picMkLst>
            <pc:docMk/>
            <pc:sldMk cId="0" sldId="286"/>
            <ac:picMk id="42" creationId="{16A8D0C4-77F5-DBF2-5F23-B8CDB70A2C9A}"/>
          </ac:picMkLst>
        </pc:picChg>
        <pc:picChg chg="add mod">
          <ac:chgData name="松山 ファミリー" userId="9fadbf8cd42e59b5" providerId="LiveId" clId="{45F420EC-16EB-024B-9529-BDE6C054CB38}" dt="2023-02-13T03:11:14.370" v="2974" actId="1076"/>
          <ac:picMkLst>
            <pc:docMk/>
            <pc:sldMk cId="0" sldId="286"/>
            <ac:picMk id="92" creationId="{83D59E87-DC93-C817-B1A8-F9BAA2F31D9C}"/>
          </ac:picMkLst>
        </pc:picChg>
        <pc:cxnChg chg="add mod">
          <ac:chgData name="松山 ファミリー" userId="9fadbf8cd42e59b5" providerId="LiveId" clId="{45F420EC-16EB-024B-9529-BDE6C054CB38}" dt="2023-02-13T02:58:20.817" v="2758" actId="1076"/>
          <ac:cxnSpMkLst>
            <pc:docMk/>
            <pc:sldMk cId="0" sldId="286"/>
            <ac:cxnSpMk id="31" creationId="{755F25B7-E8E0-8269-EBD5-CF48CA425882}"/>
          </ac:cxnSpMkLst>
        </pc:cxnChg>
        <pc:cxnChg chg="add mod topLvl">
          <ac:chgData name="松山 ファミリー" userId="9fadbf8cd42e59b5" providerId="LiveId" clId="{45F420EC-16EB-024B-9529-BDE6C054CB38}" dt="2023-02-13T03:05:43.950" v="2818" actId="165"/>
          <ac:cxnSpMkLst>
            <pc:docMk/>
            <pc:sldMk cId="0" sldId="286"/>
            <ac:cxnSpMk id="36" creationId="{9F893E64-FD7B-6F08-72DD-401B7C0353A8}"/>
          </ac:cxnSpMkLst>
        </pc:cxnChg>
        <pc:cxnChg chg="mod">
          <ac:chgData name="松山 ファミリー" userId="9fadbf8cd42e59b5" providerId="LiveId" clId="{45F420EC-16EB-024B-9529-BDE6C054CB38}" dt="2023-02-13T02:53:51.598" v="2698" actId="208"/>
          <ac:cxnSpMkLst>
            <pc:docMk/>
            <pc:sldMk cId="0" sldId="286"/>
            <ac:cxnSpMk id="44" creationId="{00000000-0000-0000-0000-000000000000}"/>
          </ac:cxnSpMkLst>
        </pc:cxnChg>
        <pc:cxnChg chg="del">
          <ac:chgData name="松山 ファミリー" userId="9fadbf8cd42e59b5" providerId="LiveId" clId="{45F420EC-16EB-024B-9529-BDE6C054CB38}" dt="2023-02-13T02:56:49.608" v="2739" actId="478"/>
          <ac:cxnSpMkLst>
            <pc:docMk/>
            <pc:sldMk cId="0" sldId="286"/>
            <ac:cxnSpMk id="45" creationId="{00000000-0000-0000-0000-000000000000}"/>
          </ac:cxnSpMkLst>
        </pc:cxnChg>
        <pc:cxnChg chg="mod">
          <ac:chgData name="松山 ファミリー" userId="9fadbf8cd42e59b5" providerId="LiveId" clId="{45F420EC-16EB-024B-9529-BDE6C054CB38}" dt="2023-02-13T02:53:57.339" v="2699" actId="208"/>
          <ac:cxnSpMkLst>
            <pc:docMk/>
            <pc:sldMk cId="0" sldId="286"/>
            <ac:cxnSpMk id="49" creationId="{00000000-0000-0000-0000-000000000000}"/>
          </ac:cxnSpMkLst>
        </pc:cxnChg>
        <pc:cxnChg chg="del">
          <ac:chgData name="松山 ファミリー" userId="9fadbf8cd42e59b5" providerId="LiveId" clId="{45F420EC-16EB-024B-9529-BDE6C054CB38}" dt="2023-02-13T02:56:45.691" v="2737" actId="478"/>
          <ac:cxnSpMkLst>
            <pc:docMk/>
            <pc:sldMk cId="0" sldId="286"/>
            <ac:cxnSpMk id="50" creationId="{00000000-0000-0000-0000-000000000000}"/>
          </ac:cxnSpMkLst>
        </pc:cxnChg>
        <pc:cxnChg chg="del">
          <ac:chgData name="松山 ファミリー" userId="9fadbf8cd42e59b5" providerId="LiveId" clId="{45F420EC-16EB-024B-9529-BDE6C054CB38}" dt="2023-02-13T02:56:18.195" v="2726" actId="478"/>
          <ac:cxnSpMkLst>
            <pc:docMk/>
            <pc:sldMk cId="0" sldId="286"/>
            <ac:cxnSpMk id="58" creationId="{00000000-0000-0000-0000-000000000000}"/>
          </ac:cxnSpMkLst>
        </pc:cxnChg>
        <pc:cxnChg chg="mod">
          <ac:chgData name="松山 ファミリー" userId="9fadbf8cd42e59b5" providerId="LiveId" clId="{45F420EC-16EB-024B-9529-BDE6C054CB38}" dt="2023-02-13T02:54:12.592" v="2701" actId="208"/>
          <ac:cxnSpMkLst>
            <pc:docMk/>
            <pc:sldMk cId="0" sldId="286"/>
            <ac:cxnSpMk id="60" creationId="{00000000-0000-0000-0000-000000000000}"/>
          </ac:cxnSpMkLst>
        </pc:cxnChg>
        <pc:cxnChg chg="del">
          <ac:chgData name="松山 ファミリー" userId="9fadbf8cd42e59b5" providerId="LiveId" clId="{45F420EC-16EB-024B-9529-BDE6C054CB38}" dt="2023-02-13T02:56:12.934" v="2724" actId="478"/>
          <ac:cxnSpMkLst>
            <pc:docMk/>
            <pc:sldMk cId="0" sldId="286"/>
            <ac:cxnSpMk id="69" creationId="{00000000-0000-0000-0000-000000000000}"/>
          </ac:cxnSpMkLst>
        </pc:cxnChg>
        <pc:cxnChg chg="del topLvl">
          <ac:chgData name="松山 ファミリー" userId="9fadbf8cd42e59b5" providerId="LiveId" clId="{45F420EC-16EB-024B-9529-BDE6C054CB38}" dt="2023-02-13T02:56:22.291" v="2728" actId="478"/>
          <ac:cxnSpMkLst>
            <pc:docMk/>
            <pc:sldMk cId="0" sldId="286"/>
            <ac:cxnSpMk id="70" creationId="{00000000-0000-0000-0000-000000000000}"/>
          </ac:cxnSpMkLst>
        </pc:cxnChg>
      </pc:sldChg>
      <pc:sldChg chg="addSp delSp modSp mod">
        <pc:chgData name="松山 ファミリー" userId="9fadbf8cd42e59b5" providerId="LiveId" clId="{45F420EC-16EB-024B-9529-BDE6C054CB38}" dt="2023-02-03T05:46:04.406" v="1099" actId="14100"/>
        <pc:sldMkLst>
          <pc:docMk/>
          <pc:sldMk cId="1701275540" sldId="305"/>
        </pc:sldMkLst>
        <pc:spChg chg="mod">
          <ac:chgData name="松山 ファミリー" userId="9fadbf8cd42e59b5" providerId="LiveId" clId="{45F420EC-16EB-024B-9529-BDE6C054CB38}" dt="2023-02-03T03:50:38.370" v="284" actId="20577"/>
          <ac:spMkLst>
            <pc:docMk/>
            <pc:sldMk cId="1701275540" sldId="305"/>
            <ac:spMk id="3" creationId="{72283222-61FC-C3BB-5939-2162AE11C3EC}"/>
          </ac:spMkLst>
        </pc:spChg>
        <pc:spChg chg="add mod">
          <ac:chgData name="松山 ファミリー" userId="9fadbf8cd42e59b5" providerId="LiveId" clId="{45F420EC-16EB-024B-9529-BDE6C054CB38}" dt="2023-02-03T05:45:59.399" v="1097" actId="14100"/>
          <ac:spMkLst>
            <pc:docMk/>
            <pc:sldMk cId="1701275540" sldId="305"/>
            <ac:spMk id="9" creationId="{E6A5C5EC-7F97-41F3-DFFA-F1DD95F6ED4C}"/>
          </ac:spMkLst>
        </pc:spChg>
        <pc:spChg chg="add mod">
          <ac:chgData name="松山 ファミリー" userId="9fadbf8cd42e59b5" providerId="LiveId" clId="{45F420EC-16EB-024B-9529-BDE6C054CB38}" dt="2023-02-03T03:51:25.543" v="291" actId="14100"/>
          <ac:spMkLst>
            <pc:docMk/>
            <pc:sldMk cId="1701275540" sldId="305"/>
            <ac:spMk id="10" creationId="{09362C8C-9548-AFAF-9E3E-9E7503E2DEF3}"/>
          </ac:spMkLst>
        </pc:spChg>
        <pc:spChg chg="add mod">
          <ac:chgData name="松山 ファミリー" userId="9fadbf8cd42e59b5" providerId="LiveId" clId="{45F420EC-16EB-024B-9529-BDE6C054CB38}" dt="2023-02-03T03:51:42.876" v="297" actId="14100"/>
          <ac:spMkLst>
            <pc:docMk/>
            <pc:sldMk cId="1701275540" sldId="305"/>
            <ac:spMk id="12" creationId="{41D8B679-4D55-996D-F458-FF60FF9BB400}"/>
          </ac:spMkLst>
        </pc:spChg>
        <pc:spChg chg="del mod">
          <ac:chgData name="松山 ファミリー" userId="9fadbf8cd42e59b5" providerId="LiveId" clId="{45F420EC-16EB-024B-9529-BDE6C054CB38}" dt="2023-02-03T03:37:49.852" v="203" actId="478"/>
          <ac:spMkLst>
            <pc:docMk/>
            <pc:sldMk cId="1701275540" sldId="305"/>
            <ac:spMk id="13" creationId="{0ADD6597-A5A8-338C-C6F4-76D24B16D2FA}"/>
          </ac:spMkLst>
        </pc:spChg>
        <pc:spChg chg="add mod">
          <ac:chgData name="松山 ファミリー" userId="9fadbf8cd42e59b5" providerId="LiveId" clId="{45F420EC-16EB-024B-9529-BDE6C054CB38}" dt="2023-02-03T03:53:16.417" v="408" actId="2711"/>
          <ac:spMkLst>
            <pc:docMk/>
            <pc:sldMk cId="1701275540" sldId="305"/>
            <ac:spMk id="15" creationId="{23583552-637D-A527-8698-3D0BF40A92A6}"/>
          </ac:spMkLst>
        </pc:spChg>
        <pc:spChg chg="add mod">
          <ac:chgData name="松山 ファミリー" userId="9fadbf8cd42e59b5" providerId="LiveId" clId="{45F420EC-16EB-024B-9529-BDE6C054CB38}" dt="2023-02-03T03:55:22.274" v="470" actId="403"/>
          <ac:spMkLst>
            <pc:docMk/>
            <pc:sldMk cId="1701275540" sldId="305"/>
            <ac:spMk id="16" creationId="{CC29D2B6-8DA8-5225-30F5-1E399DC89EE8}"/>
          </ac:spMkLst>
        </pc:spChg>
        <pc:spChg chg="del">
          <ac:chgData name="松山 ファミリー" userId="9fadbf8cd42e59b5" providerId="LiveId" clId="{45F420EC-16EB-024B-9529-BDE6C054CB38}" dt="2023-02-03T03:37:54.870" v="206" actId="478"/>
          <ac:spMkLst>
            <pc:docMk/>
            <pc:sldMk cId="1701275540" sldId="305"/>
            <ac:spMk id="22" creationId="{1CAB25EF-36E7-0DCE-6695-2DC622BA6E5C}"/>
          </ac:spMkLst>
        </pc:spChg>
        <pc:spChg chg="mod">
          <ac:chgData name="松山 ファミリー" userId="9fadbf8cd42e59b5" providerId="LiveId" clId="{45F420EC-16EB-024B-9529-BDE6C054CB38}" dt="2023-02-03T05:46:04.406" v="1099" actId="14100"/>
          <ac:spMkLst>
            <pc:docMk/>
            <pc:sldMk cId="1701275540" sldId="305"/>
            <ac:spMk id="38" creationId="{E70F06AB-293D-F5CA-65BA-17055FD9F4A6}"/>
          </ac:spMkLst>
        </pc:spChg>
        <pc:spChg chg="del">
          <ac:chgData name="松山 ファミリー" userId="9fadbf8cd42e59b5" providerId="LiveId" clId="{45F420EC-16EB-024B-9529-BDE6C054CB38}" dt="2023-02-03T03:37:50.670" v="204" actId="478"/>
          <ac:spMkLst>
            <pc:docMk/>
            <pc:sldMk cId="1701275540" sldId="305"/>
            <ac:spMk id="49" creationId="{93498919-5BDB-83A4-4B65-F70164C54291}"/>
          </ac:spMkLst>
        </pc:spChg>
        <pc:grpChg chg="del">
          <ac:chgData name="松山 ファミリー" userId="9fadbf8cd42e59b5" providerId="LiveId" clId="{45F420EC-16EB-024B-9529-BDE6C054CB38}" dt="2023-02-03T03:37:46.247" v="199" actId="478"/>
          <ac:grpSpMkLst>
            <pc:docMk/>
            <pc:sldMk cId="1701275540" sldId="305"/>
            <ac:grpSpMk id="25" creationId="{64EB7FF2-CF00-7411-1CF2-0F461F59C5D6}"/>
          </ac:grpSpMkLst>
        </pc:grpChg>
        <pc:grpChg chg="del">
          <ac:chgData name="松山 ファミリー" userId="9fadbf8cd42e59b5" providerId="LiveId" clId="{45F420EC-16EB-024B-9529-BDE6C054CB38}" dt="2023-02-03T03:37:47.046" v="200" actId="478"/>
          <ac:grpSpMkLst>
            <pc:docMk/>
            <pc:sldMk cId="1701275540" sldId="305"/>
            <ac:grpSpMk id="27" creationId="{7B05F856-BF0C-BFA6-D495-9BF6ACF24462}"/>
          </ac:grpSpMkLst>
        </pc:grpChg>
        <pc:grpChg chg="del">
          <ac:chgData name="松山 ファミリー" userId="9fadbf8cd42e59b5" providerId="LiveId" clId="{45F420EC-16EB-024B-9529-BDE6C054CB38}" dt="2023-02-03T03:37:52.355" v="205" actId="478"/>
          <ac:grpSpMkLst>
            <pc:docMk/>
            <pc:sldMk cId="1701275540" sldId="305"/>
            <ac:grpSpMk id="35" creationId="{1CB98A37-DF7A-18AA-2E9A-50EB93748D01}"/>
          </ac:grpSpMkLst>
        </pc:grpChg>
        <pc:cxnChg chg="del mod">
          <ac:chgData name="松山 ファミリー" userId="9fadbf8cd42e59b5" providerId="LiveId" clId="{45F420EC-16EB-024B-9529-BDE6C054CB38}" dt="2023-02-03T03:37:47.860" v="201" actId="478"/>
          <ac:cxnSpMkLst>
            <pc:docMk/>
            <pc:sldMk cId="1701275540" sldId="305"/>
            <ac:cxnSpMk id="11" creationId="{2DC0A121-0BC1-02C3-867E-466C7B0C567F}"/>
          </ac:cxnSpMkLst>
        </pc:cxnChg>
        <pc:cxnChg chg="mod">
          <ac:chgData name="松山 ファミリー" userId="9fadbf8cd42e59b5" providerId="LiveId" clId="{45F420EC-16EB-024B-9529-BDE6C054CB38}" dt="2023-02-03T03:37:52.355" v="205" actId="478"/>
          <ac:cxnSpMkLst>
            <pc:docMk/>
            <pc:sldMk cId="1701275540" sldId="305"/>
            <ac:cxnSpMk id="14" creationId="{5C1F02A9-BEE4-41A2-F560-A141933CF4AF}"/>
          </ac:cxnSpMkLst>
        </pc:cxnChg>
        <pc:cxnChg chg="mod">
          <ac:chgData name="松山 ファミリー" userId="9fadbf8cd42e59b5" providerId="LiveId" clId="{45F420EC-16EB-024B-9529-BDE6C054CB38}" dt="2023-02-03T03:37:52.355" v="205" actId="478"/>
          <ac:cxnSpMkLst>
            <pc:docMk/>
            <pc:sldMk cId="1701275540" sldId="305"/>
            <ac:cxnSpMk id="17" creationId="{1536656D-AF3E-D588-C6CA-2C2FF308729A}"/>
          </ac:cxnSpMkLst>
        </pc:cxnChg>
      </pc:sldChg>
      <pc:sldChg chg="addSp delSp modSp add mod">
        <pc:chgData name="松山 ファミリー" userId="9fadbf8cd42e59b5" providerId="LiveId" clId="{45F420EC-16EB-024B-9529-BDE6C054CB38}" dt="2023-02-13T05:57:10.802" v="3581" actId="1076"/>
        <pc:sldMkLst>
          <pc:docMk/>
          <pc:sldMk cId="0" sldId="314"/>
        </pc:sldMkLst>
        <pc:spChg chg="del mod">
          <ac:chgData name="松山 ファミリー" userId="9fadbf8cd42e59b5" providerId="LiveId" clId="{45F420EC-16EB-024B-9529-BDE6C054CB38}" dt="2023-02-13T03:47:14.372" v="3366" actId="478"/>
          <ac:spMkLst>
            <pc:docMk/>
            <pc:sldMk cId="0" sldId="314"/>
            <ac:spMk id="2" creationId="{00000000-0000-0000-0000-000000000000}"/>
          </ac:spMkLst>
        </pc:spChg>
        <pc:spChg chg="del mod">
          <ac:chgData name="松山 ファミリー" userId="9fadbf8cd42e59b5" providerId="LiveId" clId="{45F420EC-16EB-024B-9529-BDE6C054CB38}" dt="2023-02-13T03:34:49.336" v="3234" actId="478"/>
          <ac:spMkLst>
            <pc:docMk/>
            <pc:sldMk cId="0" sldId="314"/>
            <ac:spMk id="28" creationId="{00000000-0000-0000-0000-000000000000}"/>
          </ac:spMkLst>
        </pc:spChg>
        <pc:spChg chg="add del mod">
          <ac:chgData name="松山 ファミリー" userId="9fadbf8cd42e59b5" providerId="LiveId" clId="{45F420EC-16EB-024B-9529-BDE6C054CB38}" dt="2023-02-13T03:39:16.284" v="3307" actId="478"/>
          <ac:spMkLst>
            <pc:docMk/>
            <pc:sldMk cId="0" sldId="314"/>
            <ac:spMk id="30" creationId="{7A80BCB0-078B-C3F4-378B-59A671DAD51B}"/>
          </ac:spMkLst>
        </pc:spChg>
        <pc:spChg chg="add del">
          <ac:chgData name="松山 ファミリー" userId="9fadbf8cd42e59b5" providerId="LiveId" clId="{45F420EC-16EB-024B-9529-BDE6C054CB38}" dt="2023-02-13T03:39:35.178" v="3309" actId="478"/>
          <ac:spMkLst>
            <pc:docMk/>
            <pc:sldMk cId="0" sldId="314"/>
            <ac:spMk id="31" creationId="{51F549DA-08B0-6C86-2139-FB77D5128A25}"/>
          </ac:spMkLst>
        </pc:spChg>
        <pc:spChg chg="add del mod">
          <ac:chgData name="松山 ファミリー" userId="9fadbf8cd42e59b5" providerId="LiveId" clId="{45F420EC-16EB-024B-9529-BDE6C054CB38}" dt="2023-02-13T03:40:20.156" v="3314" actId="478"/>
          <ac:spMkLst>
            <pc:docMk/>
            <pc:sldMk cId="0" sldId="314"/>
            <ac:spMk id="32" creationId="{B341C431-D482-CB2E-196C-B6ED06F643BF}"/>
          </ac:spMkLst>
        </pc:spChg>
        <pc:spChg chg="add mod">
          <ac:chgData name="松山 ファミリー" userId="9fadbf8cd42e59b5" providerId="LiveId" clId="{45F420EC-16EB-024B-9529-BDE6C054CB38}" dt="2023-02-13T03:40:49.001" v="3320" actId="14100"/>
          <ac:spMkLst>
            <pc:docMk/>
            <pc:sldMk cId="0" sldId="314"/>
            <ac:spMk id="33" creationId="{B83B7711-A93D-DFA3-85CB-84FC591E1F82}"/>
          </ac:spMkLst>
        </pc:spChg>
        <pc:spChg chg="add mod">
          <ac:chgData name="松山 ファミリー" userId="9fadbf8cd42e59b5" providerId="LiveId" clId="{45F420EC-16EB-024B-9529-BDE6C054CB38}" dt="2023-02-13T03:40:53.779" v="3322" actId="1076"/>
          <ac:spMkLst>
            <pc:docMk/>
            <pc:sldMk cId="0" sldId="314"/>
            <ac:spMk id="34" creationId="{BE2E5D9F-8418-D2ED-008B-C6EDC392EE81}"/>
          </ac:spMkLst>
        </pc:spChg>
        <pc:spChg chg="add mod">
          <ac:chgData name="松山 ファミリー" userId="9fadbf8cd42e59b5" providerId="LiveId" clId="{45F420EC-16EB-024B-9529-BDE6C054CB38}" dt="2023-02-13T03:40:57.033" v="3324" actId="1076"/>
          <ac:spMkLst>
            <pc:docMk/>
            <pc:sldMk cId="0" sldId="314"/>
            <ac:spMk id="35" creationId="{D52B2DD3-D9F6-FA7A-020C-A4D97F140151}"/>
          </ac:spMkLst>
        </pc:spChg>
        <pc:spChg chg="mod">
          <ac:chgData name="松山 ファミリー" userId="9fadbf8cd42e59b5" providerId="LiveId" clId="{45F420EC-16EB-024B-9529-BDE6C054CB38}" dt="2023-02-13T03:47:23.268" v="3367" actId="14100"/>
          <ac:spMkLst>
            <pc:docMk/>
            <pc:sldMk cId="0" sldId="314"/>
            <ac:spMk id="38" creationId="{00000000-0000-0000-0000-000000000000}"/>
          </ac:spMkLst>
        </pc:spChg>
        <pc:spChg chg="del">
          <ac:chgData name="松山 ファミリー" userId="9fadbf8cd42e59b5" providerId="LiveId" clId="{45F420EC-16EB-024B-9529-BDE6C054CB38}" dt="2023-02-13T03:38:49.602" v="3304" actId="478"/>
          <ac:spMkLst>
            <pc:docMk/>
            <pc:sldMk cId="0" sldId="314"/>
            <ac:spMk id="39" creationId="{00000000-0000-0000-0000-000000000000}"/>
          </ac:spMkLst>
        </pc:spChg>
        <pc:spChg chg="mod">
          <ac:chgData name="松山 ファミリー" userId="9fadbf8cd42e59b5" providerId="LiveId" clId="{45F420EC-16EB-024B-9529-BDE6C054CB38}" dt="2023-02-13T03:47:29.712" v="3368" actId="14100"/>
          <ac:spMkLst>
            <pc:docMk/>
            <pc:sldMk cId="0" sldId="314"/>
            <ac:spMk id="40" creationId="{00000000-0000-0000-0000-000000000000}"/>
          </ac:spMkLst>
        </pc:spChg>
        <pc:spChg chg="add mod">
          <ac:chgData name="松山 ファミリー" userId="9fadbf8cd42e59b5" providerId="LiveId" clId="{45F420EC-16EB-024B-9529-BDE6C054CB38}" dt="2023-02-13T03:41:01.038" v="3326" actId="1076"/>
          <ac:spMkLst>
            <pc:docMk/>
            <pc:sldMk cId="0" sldId="314"/>
            <ac:spMk id="41" creationId="{81BA5CE2-759C-BC09-53D6-DE87CB21A364}"/>
          </ac:spMkLst>
        </pc:spChg>
        <pc:spChg chg="add mod">
          <ac:chgData name="松山 ファミリー" userId="9fadbf8cd42e59b5" providerId="LiveId" clId="{45F420EC-16EB-024B-9529-BDE6C054CB38}" dt="2023-02-13T03:41:06.432" v="3328" actId="1076"/>
          <ac:spMkLst>
            <pc:docMk/>
            <pc:sldMk cId="0" sldId="314"/>
            <ac:spMk id="42" creationId="{A26290F7-EFEA-94E4-F262-BB9330B045C4}"/>
          </ac:spMkLst>
        </pc:spChg>
        <pc:spChg chg="add mod">
          <ac:chgData name="松山 ファミリー" userId="9fadbf8cd42e59b5" providerId="LiveId" clId="{45F420EC-16EB-024B-9529-BDE6C054CB38}" dt="2023-02-13T03:41:09.090" v="3330" actId="1076"/>
          <ac:spMkLst>
            <pc:docMk/>
            <pc:sldMk cId="0" sldId="314"/>
            <ac:spMk id="43" creationId="{34E32F56-A22F-4BB7-57D6-B4C420B3C688}"/>
          </ac:spMkLst>
        </pc:spChg>
        <pc:spChg chg="mod">
          <ac:chgData name="松山 ファミリー" userId="9fadbf8cd42e59b5" providerId="LiveId" clId="{45F420EC-16EB-024B-9529-BDE6C054CB38}" dt="2023-02-13T03:37:08.552" v="3286" actId="14100"/>
          <ac:spMkLst>
            <pc:docMk/>
            <pc:sldMk cId="0" sldId="314"/>
            <ac:spMk id="49" creationId="{00000000-0000-0000-0000-000000000000}"/>
          </ac:spMkLst>
        </pc:spChg>
        <pc:spChg chg="mod">
          <ac:chgData name="松山 ファミリー" userId="9fadbf8cd42e59b5" providerId="LiveId" clId="{45F420EC-16EB-024B-9529-BDE6C054CB38}" dt="2023-02-13T03:45:29.375" v="3363" actId="1076"/>
          <ac:spMkLst>
            <pc:docMk/>
            <pc:sldMk cId="0" sldId="314"/>
            <ac:spMk id="50" creationId="{00000000-0000-0000-0000-000000000000}"/>
          </ac:spMkLst>
        </pc:spChg>
        <pc:spChg chg="add mod">
          <ac:chgData name="松山 ファミリー" userId="9fadbf8cd42e59b5" providerId="LiveId" clId="{45F420EC-16EB-024B-9529-BDE6C054CB38}" dt="2023-02-13T03:41:11.561" v="3332" actId="1076"/>
          <ac:spMkLst>
            <pc:docMk/>
            <pc:sldMk cId="0" sldId="314"/>
            <ac:spMk id="51" creationId="{662A8E71-111C-C5C0-4AE2-D09177D9D56C}"/>
          </ac:spMkLst>
        </pc:spChg>
        <pc:spChg chg="mod">
          <ac:chgData name="松山 ファミリー" userId="9fadbf8cd42e59b5" providerId="LiveId" clId="{45F420EC-16EB-024B-9529-BDE6C054CB38}" dt="2023-02-13T04:46:16.557" v="3471" actId="1076"/>
          <ac:spMkLst>
            <pc:docMk/>
            <pc:sldMk cId="0" sldId="314"/>
            <ac:spMk id="55" creationId="{00000000-0000-0000-0000-000000000000}"/>
          </ac:spMkLst>
        </pc:spChg>
        <pc:spChg chg="add mod">
          <ac:chgData name="松山 ファミリー" userId="9fadbf8cd42e59b5" providerId="LiveId" clId="{45F420EC-16EB-024B-9529-BDE6C054CB38}" dt="2023-02-13T03:42:09.086" v="3339" actId="1076"/>
          <ac:spMkLst>
            <pc:docMk/>
            <pc:sldMk cId="0" sldId="314"/>
            <ac:spMk id="58" creationId="{8B27458A-16CB-0DEE-31E2-D2A07FE72B56}"/>
          </ac:spMkLst>
        </pc:spChg>
        <pc:spChg chg="mod">
          <ac:chgData name="松山 ファミリー" userId="9fadbf8cd42e59b5" providerId="LiveId" clId="{45F420EC-16EB-024B-9529-BDE6C054CB38}" dt="2023-02-13T03:37:46.815" v="3299" actId="1076"/>
          <ac:spMkLst>
            <pc:docMk/>
            <pc:sldMk cId="0" sldId="314"/>
            <ac:spMk id="59" creationId="{00000000-0000-0000-0000-000000000000}"/>
          </ac:spMkLst>
        </pc:spChg>
        <pc:spChg chg="add mod">
          <ac:chgData name="松山 ファミリー" userId="9fadbf8cd42e59b5" providerId="LiveId" clId="{45F420EC-16EB-024B-9529-BDE6C054CB38}" dt="2023-02-13T03:42:12.304" v="3341" actId="1076"/>
          <ac:spMkLst>
            <pc:docMk/>
            <pc:sldMk cId="0" sldId="314"/>
            <ac:spMk id="61" creationId="{0C7B4ED8-A6B3-E463-184F-07FF4D0F1F0D}"/>
          </ac:spMkLst>
        </pc:spChg>
        <pc:spChg chg="add mod">
          <ac:chgData name="松山 ファミリー" userId="9fadbf8cd42e59b5" providerId="LiveId" clId="{45F420EC-16EB-024B-9529-BDE6C054CB38}" dt="2023-02-13T03:42:15.868" v="3343" actId="1076"/>
          <ac:spMkLst>
            <pc:docMk/>
            <pc:sldMk cId="0" sldId="314"/>
            <ac:spMk id="62" creationId="{4431B442-2FD2-98C6-0F37-F53E953D78CD}"/>
          </ac:spMkLst>
        </pc:spChg>
        <pc:spChg chg="mod">
          <ac:chgData name="松山 ファミリー" userId="9fadbf8cd42e59b5" providerId="LiveId" clId="{45F420EC-16EB-024B-9529-BDE6C054CB38}" dt="2023-02-13T04:47:23.428" v="3507" actId="20577"/>
          <ac:spMkLst>
            <pc:docMk/>
            <pc:sldMk cId="0" sldId="314"/>
            <ac:spMk id="63" creationId="{00000000-0000-0000-0000-000000000000}"/>
          </ac:spMkLst>
        </pc:spChg>
        <pc:spChg chg="add del mod">
          <ac:chgData name="松山 ファミリー" userId="9fadbf8cd42e59b5" providerId="LiveId" clId="{45F420EC-16EB-024B-9529-BDE6C054CB38}" dt="2023-02-13T03:48:58.070" v="3384" actId="478"/>
          <ac:spMkLst>
            <pc:docMk/>
            <pc:sldMk cId="0" sldId="314"/>
            <ac:spMk id="72" creationId="{CA9A2CFC-0C8F-F146-0405-97B267E933E7}"/>
          </ac:spMkLst>
        </pc:spChg>
        <pc:spChg chg="mod">
          <ac:chgData name="松山 ファミリー" userId="9fadbf8cd42e59b5" providerId="LiveId" clId="{45F420EC-16EB-024B-9529-BDE6C054CB38}" dt="2023-02-13T04:06:34.371" v="3394"/>
          <ac:spMkLst>
            <pc:docMk/>
            <pc:sldMk cId="0" sldId="314"/>
            <ac:spMk id="80" creationId="{A0748287-F3C9-71C1-7CA8-A58878F664A1}"/>
          </ac:spMkLst>
        </pc:spChg>
        <pc:spChg chg="mod">
          <ac:chgData name="松山 ファミリー" userId="9fadbf8cd42e59b5" providerId="LiveId" clId="{45F420EC-16EB-024B-9529-BDE6C054CB38}" dt="2023-02-13T04:06:34.371" v="3394"/>
          <ac:spMkLst>
            <pc:docMk/>
            <pc:sldMk cId="0" sldId="314"/>
            <ac:spMk id="82" creationId="{CA8A2D94-75C2-BFB9-08E5-6D3101C99358}"/>
          </ac:spMkLst>
        </pc:spChg>
        <pc:spChg chg="mod">
          <ac:chgData name="松山 ファミリー" userId="9fadbf8cd42e59b5" providerId="LiveId" clId="{45F420EC-16EB-024B-9529-BDE6C054CB38}" dt="2023-02-13T04:06:34.371" v="3394"/>
          <ac:spMkLst>
            <pc:docMk/>
            <pc:sldMk cId="0" sldId="314"/>
            <ac:spMk id="83" creationId="{472CA2B6-A6BB-1128-E03B-DFE5E0764A5E}"/>
          </ac:spMkLst>
        </pc:spChg>
        <pc:spChg chg="mod">
          <ac:chgData name="松山 ファミリー" userId="9fadbf8cd42e59b5" providerId="LiveId" clId="{45F420EC-16EB-024B-9529-BDE6C054CB38}" dt="2023-02-13T04:06:34.371" v="3394"/>
          <ac:spMkLst>
            <pc:docMk/>
            <pc:sldMk cId="0" sldId="314"/>
            <ac:spMk id="84" creationId="{499335E6-081C-FD63-BE80-C7734C5BD110}"/>
          </ac:spMkLst>
        </pc:spChg>
        <pc:spChg chg="mod">
          <ac:chgData name="松山 ファミリー" userId="9fadbf8cd42e59b5" providerId="LiveId" clId="{45F420EC-16EB-024B-9529-BDE6C054CB38}" dt="2023-02-13T04:06:34.371" v="3394"/>
          <ac:spMkLst>
            <pc:docMk/>
            <pc:sldMk cId="0" sldId="314"/>
            <ac:spMk id="86" creationId="{ABB4AB3E-371B-CA4D-5A24-0116A6ADFDA1}"/>
          </ac:spMkLst>
        </pc:spChg>
        <pc:spChg chg="mod">
          <ac:chgData name="松山 ファミリー" userId="9fadbf8cd42e59b5" providerId="LiveId" clId="{45F420EC-16EB-024B-9529-BDE6C054CB38}" dt="2023-02-13T04:06:34.371" v="3394"/>
          <ac:spMkLst>
            <pc:docMk/>
            <pc:sldMk cId="0" sldId="314"/>
            <ac:spMk id="88" creationId="{E5678B3F-B8A6-5A2D-1C93-8DFF2552FC38}"/>
          </ac:spMkLst>
        </pc:spChg>
        <pc:spChg chg="mod">
          <ac:chgData name="松山 ファミリー" userId="9fadbf8cd42e59b5" providerId="LiveId" clId="{45F420EC-16EB-024B-9529-BDE6C054CB38}" dt="2023-02-13T04:06:34.371" v="3394"/>
          <ac:spMkLst>
            <pc:docMk/>
            <pc:sldMk cId="0" sldId="314"/>
            <ac:spMk id="89" creationId="{26B5DCD7-4300-9BCE-B166-E5DF0AC1842D}"/>
          </ac:spMkLst>
        </pc:spChg>
        <pc:spChg chg="mod">
          <ac:chgData name="松山 ファミリー" userId="9fadbf8cd42e59b5" providerId="LiveId" clId="{45F420EC-16EB-024B-9529-BDE6C054CB38}" dt="2023-02-13T04:06:34.371" v="3394"/>
          <ac:spMkLst>
            <pc:docMk/>
            <pc:sldMk cId="0" sldId="314"/>
            <ac:spMk id="90" creationId="{2645A287-5E67-7659-0611-C6F9CBEFCD36}"/>
          </ac:spMkLst>
        </pc:spChg>
        <pc:spChg chg="mod">
          <ac:chgData name="松山 ファミリー" userId="9fadbf8cd42e59b5" providerId="LiveId" clId="{45F420EC-16EB-024B-9529-BDE6C054CB38}" dt="2023-02-13T04:06:34.371" v="3394"/>
          <ac:spMkLst>
            <pc:docMk/>
            <pc:sldMk cId="0" sldId="314"/>
            <ac:spMk id="91" creationId="{4AAD4B68-B5CA-AAAA-72EE-2AFB4F05971B}"/>
          </ac:spMkLst>
        </pc:spChg>
        <pc:spChg chg="mod">
          <ac:chgData name="松山 ファミリー" userId="9fadbf8cd42e59b5" providerId="LiveId" clId="{45F420EC-16EB-024B-9529-BDE6C054CB38}" dt="2023-02-13T04:06:34.371" v="3394"/>
          <ac:spMkLst>
            <pc:docMk/>
            <pc:sldMk cId="0" sldId="314"/>
            <ac:spMk id="92" creationId="{AF6696B6-5226-337C-299D-E83774BA5F3E}"/>
          </ac:spMkLst>
        </pc:spChg>
        <pc:spChg chg="mod">
          <ac:chgData name="松山 ファミリー" userId="9fadbf8cd42e59b5" providerId="LiveId" clId="{45F420EC-16EB-024B-9529-BDE6C054CB38}" dt="2023-02-13T04:06:34.371" v="3394"/>
          <ac:spMkLst>
            <pc:docMk/>
            <pc:sldMk cId="0" sldId="314"/>
            <ac:spMk id="94" creationId="{8A5AC40C-09DC-D19C-B70E-D9F966214EC0}"/>
          </ac:spMkLst>
        </pc:spChg>
        <pc:spChg chg="mod">
          <ac:chgData name="松山 ファミリー" userId="9fadbf8cd42e59b5" providerId="LiveId" clId="{45F420EC-16EB-024B-9529-BDE6C054CB38}" dt="2023-02-13T04:06:34.371" v="3394"/>
          <ac:spMkLst>
            <pc:docMk/>
            <pc:sldMk cId="0" sldId="314"/>
            <ac:spMk id="95" creationId="{D473E6A9-C4B5-5932-A0EE-CA16FB1E2E20}"/>
          </ac:spMkLst>
        </pc:spChg>
        <pc:spChg chg="mod">
          <ac:chgData name="松山 ファミリー" userId="9fadbf8cd42e59b5" providerId="LiveId" clId="{45F420EC-16EB-024B-9529-BDE6C054CB38}" dt="2023-02-13T04:06:34.371" v="3394"/>
          <ac:spMkLst>
            <pc:docMk/>
            <pc:sldMk cId="0" sldId="314"/>
            <ac:spMk id="97" creationId="{117809A8-51AB-6D76-7444-CA89D50A8D04}"/>
          </ac:spMkLst>
        </pc:spChg>
        <pc:spChg chg="mod">
          <ac:chgData name="松山 ファミリー" userId="9fadbf8cd42e59b5" providerId="LiveId" clId="{45F420EC-16EB-024B-9529-BDE6C054CB38}" dt="2023-02-13T04:47:26.632" v="3508" actId="20577"/>
          <ac:spMkLst>
            <pc:docMk/>
            <pc:sldMk cId="0" sldId="314"/>
            <ac:spMk id="98" creationId="{DA245932-DEAB-D065-38E1-EC810138C9BE}"/>
          </ac:spMkLst>
        </pc:spChg>
        <pc:spChg chg="mod">
          <ac:chgData name="松山 ファミリー" userId="9fadbf8cd42e59b5" providerId="LiveId" clId="{45F420EC-16EB-024B-9529-BDE6C054CB38}" dt="2023-02-13T04:06:34.371" v="3394"/>
          <ac:spMkLst>
            <pc:docMk/>
            <pc:sldMk cId="0" sldId="314"/>
            <ac:spMk id="103" creationId="{47E81F30-3C9B-C4BB-4E94-879F749EF6CE}"/>
          </ac:spMkLst>
        </pc:spChg>
        <pc:spChg chg="mod">
          <ac:chgData name="松山 ファミリー" userId="9fadbf8cd42e59b5" providerId="LiveId" clId="{45F420EC-16EB-024B-9529-BDE6C054CB38}" dt="2023-02-13T04:06:34.371" v="3394"/>
          <ac:spMkLst>
            <pc:docMk/>
            <pc:sldMk cId="0" sldId="314"/>
            <ac:spMk id="104" creationId="{0D1FFE45-CF97-5AC2-15BC-8779871023E1}"/>
          </ac:spMkLst>
        </pc:spChg>
        <pc:spChg chg="mod">
          <ac:chgData name="松山 ファミリー" userId="9fadbf8cd42e59b5" providerId="LiveId" clId="{45F420EC-16EB-024B-9529-BDE6C054CB38}" dt="2023-02-13T04:06:34.371" v="3394"/>
          <ac:spMkLst>
            <pc:docMk/>
            <pc:sldMk cId="0" sldId="314"/>
            <ac:spMk id="105" creationId="{0AEE4BAC-FAD8-AD3E-E610-989AE431F2BA}"/>
          </ac:spMkLst>
        </pc:spChg>
        <pc:spChg chg="mod">
          <ac:chgData name="松山 ファミリー" userId="9fadbf8cd42e59b5" providerId="LiveId" clId="{45F420EC-16EB-024B-9529-BDE6C054CB38}" dt="2023-02-13T04:06:34.371" v="3394"/>
          <ac:spMkLst>
            <pc:docMk/>
            <pc:sldMk cId="0" sldId="314"/>
            <ac:spMk id="106" creationId="{DC54A98C-DF07-1D3D-11BA-A5E85D49F8D9}"/>
          </ac:spMkLst>
        </pc:spChg>
        <pc:spChg chg="add mod">
          <ac:chgData name="松山 ファミリー" userId="9fadbf8cd42e59b5" providerId="LiveId" clId="{45F420EC-16EB-024B-9529-BDE6C054CB38}" dt="2023-02-13T04:12:13.497" v="3402" actId="207"/>
          <ac:spMkLst>
            <pc:docMk/>
            <pc:sldMk cId="0" sldId="314"/>
            <ac:spMk id="107" creationId="{A2F6270E-9B9C-B07F-083D-CF4FC198A989}"/>
          </ac:spMkLst>
        </pc:spChg>
        <pc:spChg chg="add del mod">
          <ac:chgData name="松山 ファミリー" userId="9fadbf8cd42e59b5" providerId="LiveId" clId="{45F420EC-16EB-024B-9529-BDE6C054CB38}" dt="2023-02-13T04:12:35.161" v="3424" actId="478"/>
          <ac:spMkLst>
            <pc:docMk/>
            <pc:sldMk cId="0" sldId="314"/>
            <ac:spMk id="108" creationId="{837F8201-EC52-C17A-EFE7-86AE585A8544}"/>
          </ac:spMkLst>
        </pc:spChg>
        <pc:spChg chg="add mod">
          <ac:chgData name="松山 ファミリー" userId="9fadbf8cd42e59b5" providerId="LiveId" clId="{45F420EC-16EB-024B-9529-BDE6C054CB38}" dt="2023-02-13T04:12:59.544" v="3461" actId="1076"/>
          <ac:spMkLst>
            <pc:docMk/>
            <pc:sldMk cId="0" sldId="314"/>
            <ac:spMk id="109" creationId="{EE700134-4CD4-15E1-9AAE-67DAE99A6C82}"/>
          </ac:spMkLst>
        </pc:spChg>
        <pc:spChg chg="add mod">
          <ac:chgData name="松山 ファミリー" userId="9fadbf8cd42e59b5" providerId="LiveId" clId="{45F420EC-16EB-024B-9529-BDE6C054CB38}" dt="2023-02-13T04:46:54.432" v="3502" actId="20577"/>
          <ac:spMkLst>
            <pc:docMk/>
            <pc:sldMk cId="0" sldId="314"/>
            <ac:spMk id="116" creationId="{8424935A-E555-2533-91D2-B1769BCED34A}"/>
          </ac:spMkLst>
        </pc:spChg>
        <pc:spChg chg="add del mod">
          <ac:chgData name="松山 ファミリー" userId="9fadbf8cd42e59b5" providerId="LiveId" clId="{45F420EC-16EB-024B-9529-BDE6C054CB38}" dt="2023-02-13T04:47:45.524" v="3510" actId="478"/>
          <ac:spMkLst>
            <pc:docMk/>
            <pc:sldMk cId="0" sldId="314"/>
            <ac:spMk id="117" creationId="{6521B008-B99A-6E3A-7825-2BA695EA3C0F}"/>
          </ac:spMkLst>
        </pc:spChg>
        <pc:spChg chg="add del mod">
          <ac:chgData name="松山 ファミリー" userId="9fadbf8cd42e59b5" providerId="LiveId" clId="{45F420EC-16EB-024B-9529-BDE6C054CB38}" dt="2023-02-13T05:55:58.771" v="3532"/>
          <ac:spMkLst>
            <pc:docMk/>
            <pc:sldMk cId="0" sldId="314"/>
            <ac:spMk id="118" creationId="{F8859C1D-3204-2C18-B226-C807213893B8}"/>
          </ac:spMkLst>
        </pc:spChg>
        <pc:spChg chg="add mod">
          <ac:chgData name="松山 ファミリー" userId="9fadbf8cd42e59b5" providerId="LiveId" clId="{45F420EC-16EB-024B-9529-BDE6C054CB38}" dt="2023-02-13T05:57:10.802" v="3581" actId="1076"/>
          <ac:spMkLst>
            <pc:docMk/>
            <pc:sldMk cId="0" sldId="314"/>
            <ac:spMk id="119" creationId="{B6D81320-3F29-4CA6-04FE-02D590958168}"/>
          </ac:spMkLst>
        </pc:spChg>
        <pc:grpChg chg="add mod">
          <ac:chgData name="松山 ファミリー" userId="9fadbf8cd42e59b5" providerId="LiveId" clId="{45F420EC-16EB-024B-9529-BDE6C054CB38}" dt="2023-02-13T03:49:37.721" v="3390" actId="1076"/>
          <ac:grpSpMkLst>
            <pc:docMk/>
            <pc:sldMk cId="0" sldId="314"/>
            <ac:grpSpMk id="3" creationId="{963EA159-0CAB-A57A-CD33-A8198CF099BD}"/>
          </ac:grpSpMkLst>
        </pc:grpChg>
        <pc:grpChg chg="del">
          <ac:chgData name="松山 ファミリー" userId="9fadbf8cd42e59b5" providerId="LiveId" clId="{45F420EC-16EB-024B-9529-BDE6C054CB38}" dt="2023-02-13T03:32:06.173" v="3203" actId="478"/>
          <ac:grpSpMkLst>
            <pc:docMk/>
            <pc:sldMk cId="0" sldId="314"/>
            <ac:grpSpMk id="27" creationId="{00000000-0000-0000-0000-000000000000}"/>
          </ac:grpSpMkLst>
        </pc:grpChg>
        <pc:grpChg chg="mod">
          <ac:chgData name="松山 ファミリー" userId="9fadbf8cd42e59b5" providerId="LiveId" clId="{45F420EC-16EB-024B-9529-BDE6C054CB38}" dt="2023-02-13T03:40:30.846" v="3316" actId="478"/>
          <ac:grpSpMkLst>
            <pc:docMk/>
            <pc:sldMk cId="0" sldId="314"/>
            <ac:grpSpMk id="46" creationId="{00000000-0000-0000-0000-000000000000}"/>
          </ac:grpSpMkLst>
        </pc:grpChg>
        <pc:grpChg chg="add del mod">
          <ac:chgData name="松山 ファミリー" userId="9fadbf8cd42e59b5" providerId="LiveId" clId="{45F420EC-16EB-024B-9529-BDE6C054CB38}" dt="2023-02-13T03:40:30.846" v="3316" actId="478"/>
          <ac:grpSpMkLst>
            <pc:docMk/>
            <pc:sldMk cId="0" sldId="314"/>
            <ac:grpSpMk id="48" creationId="{00000000-0000-0000-0000-000000000000}"/>
          </ac:grpSpMkLst>
        </pc:grpChg>
        <pc:grpChg chg="add mod">
          <ac:chgData name="松山 ファミリー" userId="9fadbf8cd42e59b5" providerId="LiveId" clId="{45F420EC-16EB-024B-9529-BDE6C054CB38}" dt="2023-02-13T03:41:51.749" v="3335" actId="1076"/>
          <ac:grpSpMkLst>
            <pc:docMk/>
            <pc:sldMk cId="0" sldId="314"/>
            <ac:grpSpMk id="54" creationId="{05CAD095-856E-7D56-4FBA-312EE2EFEC4E}"/>
          </ac:grpSpMkLst>
        </pc:grpChg>
        <pc:grpChg chg="add">
          <ac:chgData name="松山 ファミリー" userId="9fadbf8cd42e59b5" providerId="LiveId" clId="{45F420EC-16EB-024B-9529-BDE6C054CB38}" dt="2023-02-13T03:41:57.484" v="3336" actId="164"/>
          <ac:grpSpMkLst>
            <pc:docMk/>
            <pc:sldMk cId="0" sldId="314"/>
            <ac:grpSpMk id="56" creationId="{28941098-7C18-901C-BE7F-6170C46FD6F8}"/>
          </ac:grpSpMkLst>
        </pc:grpChg>
        <pc:grpChg chg="add">
          <ac:chgData name="松山 ファミリー" userId="9fadbf8cd42e59b5" providerId="LiveId" clId="{45F420EC-16EB-024B-9529-BDE6C054CB38}" dt="2023-02-13T03:42:04.810" v="3337" actId="164"/>
          <ac:grpSpMkLst>
            <pc:docMk/>
            <pc:sldMk cId="0" sldId="314"/>
            <ac:grpSpMk id="57" creationId="{AD2829B5-E2D6-E8ED-C224-13846D8A608D}"/>
          </ac:grpSpMkLst>
        </pc:grpChg>
        <pc:grpChg chg="add">
          <ac:chgData name="松山 ファミリー" userId="9fadbf8cd42e59b5" providerId="LiveId" clId="{45F420EC-16EB-024B-9529-BDE6C054CB38}" dt="2023-02-13T03:42:21.037" v="3344" actId="164"/>
          <ac:grpSpMkLst>
            <pc:docMk/>
            <pc:sldMk cId="0" sldId="314"/>
            <ac:grpSpMk id="64" creationId="{90B6DB0F-3E29-B016-4E19-0D18C9AF56F6}"/>
          </ac:grpSpMkLst>
        </pc:grpChg>
        <pc:grpChg chg="add">
          <ac:chgData name="松山 ファミリー" userId="9fadbf8cd42e59b5" providerId="LiveId" clId="{45F420EC-16EB-024B-9529-BDE6C054CB38}" dt="2023-02-13T03:42:28.371" v="3345" actId="164"/>
          <ac:grpSpMkLst>
            <pc:docMk/>
            <pc:sldMk cId="0" sldId="314"/>
            <ac:grpSpMk id="65" creationId="{C789AA65-4C30-02F1-D8DD-9D72B63F11D5}"/>
          </ac:grpSpMkLst>
        </pc:grpChg>
        <pc:grpChg chg="add mod">
          <ac:chgData name="松山 ファミリー" userId="9fadbf8cd42e59b5" providerId="LiveId" clId="{45F420EC-16EB-024B-9529-BDE6C054CB38}" dt="2023-02-13T03:49:03.490" v="3385" actId="1076"/>
          <ac:grpSpMkLst>
            <pc:docMk/>
            <pc:sldMk cId="0" sldId="314"/>
            <ac:grpSpMk id="66" creationId="{D3822088-C440-E05C-7A2F-89C9963103CC}"/>
          </ac:grpSpMkLst>
        </pc:grpChg>
        <pc:grpChg chg="add mod">
          <ac:chgData name="松山 ファミリー" userId="9fadbf8cd42e59b5" providerId="LiveId" clId="{45F420EC-16EB-024B-9529-BDE6C054CB38}" dt="2023-02-13T04:45:37.310" v="3464" actId="1076"/>
          <ac:grpSpMkLst>
            <pc:docMk/>
            <pc:sldMk cId="0" sldId="314"/>
            <ac:grpSpMk id="74" creationId="{F510A7AF-165F-8232-8F7D-9A04FED33E08}"/>
          </ac:grpSpMkLst>
        </pc:grpChg>
        <pc:grpChg chg="add mod">
          <ac:chgData name="松山 ファミリー" userId="9fadbf8cd42e59b5" providerId="LiveId" clId="{45F420EC-16EB-024B-9529-BDE6C054CB38}" dt="2023-02-13T04:45:57.955" v="3468" actId="1076"/>
          <ac:grpSpMkLst>
            <pc:docMk/>
            <pc:sldMk cId="0" sldId="314"/>
            <ac:grpSpMk id="75" creationId="{5BC263E3-969B-A859-F1DE-92794DDDCA1B}"/>
          </ac:grpSpMkLst>
        </pc:grpChg>
        <pc:grpChg chg="mod">
          <ac:chgData name="松山 ファミリー" userId="9fadbf8cd42e59b5" providerId="LiveId" clId="{45F420EC-16EB-024B-9529-BDE6C054CB38}" dt="2023-02-13T04:06:34.371" v="3394"/>
          <ac:grpSpMkLst>
            <pc:docMk/>
            <pc:sldMk cId="0" sldId="314"/>
            <ac:grpSpMk id="76" creationId="{C71BD822-D24D-AF39-CE75-B1188786178C}"/>
          </ac:grpSpMkLst>
        </pc:grpChg>
        <pc:grpChg chg="mod">
          <ac:chgData name="松山 ファミリー" userId="9fadbf8cd42e59b5" providerId="LiveId" clId="{45F420EC-16EB-024B-9529-BDE6C054CB38}" dt="2023-02-13T04:06:34.371" v="3394"/>
          <ac:grpSpMkLst>
            <pc:docMk/>
            <pc:sldMk cId="0" sldId="314"/>
            <ac:grpSpMk id="77" creationId="{9F6039FB-EB10-1E76-DF3F-B6476ED0ABCB}"/>
          </ac:grpSpMkLst>
        </pc:grpChg>
        <pc:grpChg chg="mod">
          <ac:chgData name="松山 ファミリー" userId="9fadbf8cd42e59b5" providerId="LiveId" clId="{45F420EC-16EB-024B-9529-BDE6C054CB38}" dt="2023-02-13T04:06:34.371" v="3394"/>
          <ac:grpSpMkLst>
            <pc:docMk/>
            <pc:sldMk cId="0" sldId="314"/>
            <ac:grpSpMk id="78" creationId="{89B58F57-F0DC-6173-5CB0-5470F3FB724E}"/>
          </ac:grpSpMkLst>
        </pc:grpChg>
        <pc:grpChg chg="mod">
          <ac:chgData name="松山 ファミリー" userId="9fadbf8cd42e59b5" providerId="LiveId" clId="{45F420EC-16EB-024B-9529-BDE6C054CB38}" dt="2023-02-13T04:06:34.371" v="3394"/>
          <ac:grpSpMkLst>
            <pc:docMk/>
            <pc:sldMk cId="0" sldId="314"/>
            <ac:grpSpMk id="79" creationId="{135F358D-BC22-838C-5165-7AC60C09DD84}"/>
          </ac:grpSpMkLst>
        </pc:grpChg>
        <pc:grpChg chg="mod">
          <ac:chgData name="松山 ファミリー" userId="9fadbf8cd42e59b5" providerId="LiveId" clId="{45F420EC-16EB-024B-9529-BDE6C054CB38}" dt="2023-02-13T04:06:34.371" v="3394"/>
          <ac:grpSpMkLst>
            <pc:docMk/>
            <pc:sldMk cId="0" sldId="314"/>
            <ac:grpSpMk id="81" creationId="{9BAB45E6-2564-320A-2122-6D608C585064}"/>
          </ac:grpSpMkLst>
        </pc:grpChg>
        <pc:grpChg chg="mod">
          <ac:chgData name="松山 ファミリー" userId="9fadbf8cd42e59b5" providerId="LiveId" clId="{45F420EC-16EB-024B-9529-BDE6C054CB38}" dt="2023-02-13T04:06:34.371" v="3394"/>
          <ac:grpSpMkLst>
            <pc:docMk/>
            <pc:sldMk cId="0" sldId="314"/>
            <ac:grpSpMk id="85" creationId="{40F7B972-2246-BFA1-B53E-D97441BA1083}"/>
          </ac:grpSpMkLst>
        </pc:grpChg>
        <pc:grpChg chg="mod">
          <ac:chgData name="松山 ファミリー" userId="9fadbf8cd42e59b5" providerId="LiveId" clId="{45F420EC-16EB-024B-9529-BDE6C054CB38}" dt="2023-02-13T04:06:34.371" v="3394"/>
          <ac:grpSpMkLst>
            <pc:docMk/>
            <pc:sldMk cId="0" sldId="314"/>
            <ac:grpSpMk id="87" creationId="{E9DAF2C7-5DF3-7F4F-C314-EB85D66ABBC8}"/>
          </ac:grpSpMkLst>
        </pc:grpChg>
        <pc:grpChg chg="mod">
          <ac:chgData name="松山 ファミリー" userId="9fadbf8cd42e59b5" providerId="LiveId" clId="{45F420EC-16EB-024B-9529-BDE6C054CB38}" dt="2023-02-13T04:06:34.371" v="3394"/>
          <ac:grpSpMkLst>
            <pc:docMk/>
            <pc:sldMk cId="0" sldId="314"/>
            <ac:grpSpMk id="93" creationId="{29BB358C-8B35-6E48-58CD-96E6F9F2766B}"/>
          </ac:grpSpMkLst>
        </pc:grpChg>
        <pc:grpChg chg="mod">
          <ac:chgData name="松山 ファミリー" userId="9fadbf8cd42e59b5" providerId="LiveId" clId="{45F420EC-16EB-024B-9529-BDE6C054CB38}" dt="2023-02-13T04:06:34.371" v="3394"/>
          <ac:grpSpMkLst>
            <pc:docMk/>
            <pc:sldMk cId="0" sldId="314"/>
            <ac:grpSpMk id="100" creationId="{2E9D11B0-3C35-3B57-05F6-1F78F810DDA7}"/>
          </ac:grpSpMkLst>
        </pc:grpChg>
        <pc:grpChg chg="add mod">
          <ac:chgData name="松山 ファミリー" userId="9fadbf8cd42e59b5" providerId="LiveId" clId="{45F420EC-16EB-024B-9529-BDE6C054CB38}" dt="2023-02-13T04:46:12.435" v="3470" actId="1076"/>
          <ac:grpSpMkLst>
            <pc:docMk/>
            <pc:sldMk cId="0" sldId="314"/>
            <ac:grpSpMk id="114" creationId="{3EB23659-841A-5712-64F5-C824C04D65F9}"/>
          </ac:grpSpMkLst>
        </pc:grpChg>
        <pc:cxnChg chg="mod">
          <ac:chgData name="松山 ファミリー" userId="9fadbf8cd42e59b5" providerId="LiveId" clId="{45F420EC-16EB-024B-9529-BDE6C054CB38}" dt="2023-02-13T03:34:10.977" v="3227" actId="167"/>
          <ac:cxnSpMkLst>
            <pc:docMk/>
            <pc:sldMk cId="0" sldId="314"/>
            <ac:cxnSpMk id="44" creationId="{00000000-0000-0000-0000-000000000000}"/>
          </ac:cxnSpMkLst>
        </pc:cxnChg>
        <pc:cxnChg chg="mod">
          <ac:chgData name="松山 ファミリー" userId="9fadbf8cd42e59b5" providerId="LiveId" clId="{45F420EC-16EB-024B-9529-BDE6C054CB38}" dt="2023-02-13T03:34:00.915" v="3224" actId="208"/>
          <ac:cxnSpMkLst>
            <pc:docMk/>
            <pc:sldMk cId="0" sldId="314"/>
            <ac:cxnSpMk id="45" creationId="{00000000-0000-0000-0000-000000000000}"/>
          </ac:cxnSpMkLst>
        </pc:cxnChg>
        <pc:cxnChg chg="add del mod">
          <ac:chgData name="松山 ファミリー" userId="9fadbf8cd42e59b5" providerId="LiveId" clId="{45F420EC-16EB-024B-9529-BDE6C054CB38}" dt="2023-02-13T03:49:14.364" v="3387" actId="167"/>
          <ac:cxnSpMkLst>
            <pc:docMk/>
            <pc:sldMk cId="0" sldId="314"/>
            <ac:cxnSpMk id="47" creationId="{00000000-0000-0000-0000-000000000000}"/>
          </ac:cxnSpMkLst>
        </pc:cxnChg>
        <pc:cxnChg chg="mod">
          <ac:chgData name="松山 ファミリー" userId="9fadbf8cd42e59b5" providerId="LiveId" clId="{45F420EC-16EB-024B-9529-BDE6C054CB38}" dt="2023-02-13T03:47:09.151" v="3365" actId="1076"/>
          <ac:cxnSpMkLst>
            <pc:docMk/>
            <pc:sldMk cId="0" sldId="314"/>
            <ac:cxnSpMk id="52" creationId="{00000000-0000-0000-0000-000000000000}"/>
          </ac:cxnSpMkLst>
        </pc:cxnChg>
        <pc:cxnChg chg="del mod">
          <ac:chgData name="松山 ファミリー" userId="9fadbf8cd42e59b5" providerId="LiveId" clId="{45F420EC-16EB-024B-9529-BDE6C054CB38}" dt="2023-02-13T03:36:26.816" v="3274" actId="478"/>
          <ac:cxnSpMkLst>
            <pc:docMk/>
            <pc:sldMk cId="0" sldId="314"/>
            <ac:cxnSpMk id="53" creationId="{00000000-0000-0000-0000-000000000000}"/>
          </ac:cxnSpMkLst>
        </pc:cxnChg>
        <pc:cxnChg chg="del mod">
          <ac:chgData name="松山 ファミリー" userId="9fadbf8cd42e59b5" providerId="LiveId" clId="{45F420EC-16EB-024B-9529-BDE6C054CB38}" dt="2023-02-13T03:34:34.519" v="3230" actId="478"/>
          <ac:cxnSpMkLst>
            <pc:docMk/>
            <pc:sldMk cId="0" sldId="314"/>
            <ac:cxnSpMk id="60" creationId="{00000000-0000-0000-0000-000000000000}"/>
          </ac:cxnSpMkLst>
        </pc:cxnChg>
        <pc:cxnChg chg="mod">
          <ac:chgData name="松山 ファミリー" userId="9fadbf8cd42e59b5" providerId="LiveId" clId="{45F420EC-16EB-024B-9529-BDE6C054CB38}" dt="2023-02-13T04:06:34.371" v="3394"/>
          <ac:cxnSpMkLst>
            <pc:docMk/>
            <pc:sldMk cId="0" sldId="314"/>
            <ac:cxnSpMk id="96" creationId="{1FEBCB3B-22F3-E92F-3BDA-7C7D6E542C01}"/>
          </ac:cxnSpMkLst>
        </pc:cxnChg>
        <pc:cxnChg chg="mod">
          <ac:chgData name="松山 ファミリー" userId="9fadbf8cd42e59b5" providerId="LiveId" clId="{45F420EC-16EB-024B-9529-BDE6C054CB38}" dt="2023-02-13T04:06:34.371" v="3394"/>
          <ac:cxnSpMkLst>
            <pc:docMk/>
            <pc:sldMk cId="0" sldId="314"/>
            <ac:cxnSpMk id="99" creationId="{9D32AAC2-D621-AE47-E249-469EBAB121F4}"/>
          </ac:cxnSpMkLst>
        </pc:cxnChg>
        <pc:cxnChg chg="mod">
          <ac:chgData name="松山 ファミリー" userId="9fadbf8cd42e59b5" providerId="LiveId" clId="{45F420EC-16EB-024B-9529-BDE6C054CB38}" dt="2023-02-13T04:06:34.371" v="3394"/>
          <ac:cxnSpMkLst>
            <pc:docMk/>
            <pc:sldMk cId="0" sldId="314"/>
            <ac:cxnSpMk id="101" creationId="{1E649183-D739-1656-6610-341DE975EFCD}"/>
          </ac:cxnSpMkLst>
        </pc:cxnChg>
        <pc:cxnChg chg="mod">
          <ac:chgData name="松山 ファミリー" userId="9fadbf8cd42e59b5" providerId="LiveId" clId="{45F420EC-16EB-024B-9529-BDE6C054CB38}" dt="2023-02-13T04:06:34.371" v="3394"/>
          <ac:cxnSpMkLst>
            <pc:docMk/>
            <pc:sldMk cId="0" sldId="314"/>
            <ac:cxnSpMk id="102" creationId="{0DD7A548-F4A5-5386-6994-044EBBA9B005}"/>
          </ac:cxnSpMkLst>
        </pc:cxnChg>
        <pc:cxnChg chg="add">
          <ac:chgData name="松山 ファミリー" userId="9fadbf8cd42e59b5" providerId="LiveId" clId="{45F420EC-16EB-024B-9529-BDE6C054CB38}" dt="2023-02-13T04:13:07.723" v="3462" actId="11529"/>
          <ac:cxnSpMkLst>
            <pc:docMk/>
            <pc:sldMk cId="0" sldId="314"/>
            <ac:cxnSpMk id="111" creationId="{B9D6643D-8B9A-7EA4-099B-4D91A1A515A3}"/>
          </ac:cxnSpMkLst>
        </pc:cxnChg>
        <pc:cxnChg chg="add mod">
          <ac:chgData name="松山 ファミリー" userId="9fadbf8cd42e59b5" providerId="LiveId" clId="{45F420EC-16EB-024B-9529-BDE6C054CB38}" dt="2023-02-13T04:46:21.979" v="3473" actId="14100"/>
          <ac:cxnSpMkLst>
            <pc:docMk/>
            <pc:sldMk cId="0" sldId="314"/>
            <ac:cxnSpMk id="113" creationId="{8CFF4B1A-0B8C-9D25-C2F2-7C50E7FDE62D}"/>
          </ac:cxnSpMkLst>
        </pc:cxnChg>
      </pc:sldChg>
      <pc:sldChg chg="addSp delSp modSp mod ord">
        <pc:chgData name="松山 ファミリー" userId="9fadbf8cd42e59b5" providerId="LiveId" clId="{45F420EC-16EB-024B-9529-BDE6C054CB38}" dt="2023-02-13T02:30:40.721" v="2635" actId="20577"/>
        <pc:sldMkLst>
          <pc:docMk/>
          <pc:sldMk cId="3022161083" sldId="318"/>
        </pc:sldMkLst>
        <pc:spChg chg="mod">
          <ac:chgData name="松山 ファミリー" userId="9fadbf8cd42e59b5" providerId="LiveId" clId="{45F420EC-16EB-024B-9529-BDE6C054CB38}" dt="2023-02-03T05:42:32.712" v="1082" actId="20577"/>
          <ac:spMkLst>
            <pc:docMk/>
            <pc:sldMk cId="3022161083" sldId="318"/>
            <ac:spMk id="2" creationId="{3A38DEEB-4F35-C74D-A1EF-98140184822C}"/>
          </ac:spMkLst>
        </pc:spChg>
        <pc:spChg chg="add del mod topLvl">
          <ac:chgData name="松山 ファミリー" userId="9fadbf8cd42e59b5" providerId="LiveId" clId="{45F420EC-16EB-024B-9529-BDE6C054CB38}" dt="2023-02-13T00:44:06.575" v="2617" actId="20577"/>
          <ac:spMkLst>
            <pc:docMk/>
            <pc:sldMk cId="3022161083" sldId="318"/>
            <ac:spMk id="4" creationId="{C8016B18-539A-A648-BE31-1363A2143D1E}"/>
          </ac:spMkLst>
        </pc:spChg>
        <pc:spChg chg="del">
          <ac:chgData name="松山 ファミリー" userId="9fadbf8cd42e59b5" providerId="LiveId" clId="{45F420EC-16EB-024B-9529-BDE6C054CB38}" dt="2023-02-03T04:11:42.655" v="804" actId="478"/>
          <ac:spMkLst>
            <pc:docMk/>
            <pc:sldMk cId="3022161083" sldId="318"/>
            <ac:spMk id="6" creationId="{C8841110-A296-CFEE-F8FA-174B7AFD1E03}"/>
          </ac:spMkLst>
        </pc:spChg>
        <pc:spChg chg="add mod">
          <ac:chgData name="松山 ファミリー" userId="9fadbf8cd42e59b5" providerId="LiveId" clId="{45F420EC-16EB-024B-9529-BDE6C054CB38}" dt="2023-02-13T00:40:34.847" v="2607" actId="1076"/>
          <ac:spMkLst>
            <pc:docMk/>
            <pc:sldMk cId="3022161083" sldId="318"/>
            <ac:spMk id="7" creationId="{E40293C9-53EF-EE44-B1E7-D65B087E54B4}"/>
          </ac:spMkLst>
        </pc:spChg>
        <pc:spChg chg="add mod topLvl">
          <ac:chgData name="松山 ファミリー" userId="9fadbf8cd42e59b5" providerId="LiveId" clId="{45F420EC-16EB-024B-9529-BDE6C054CB38}" dt="2023-02-03T04:25:41.791" v="894" actId="1076"/>
          <ac:spMkLst>
            <pc:docMk/>
            <pc:sldMk cId="3022161083" sldId="318"/>
            <ac:spMk id="8" creationId="{9047F47E-BEB4-5453-171E-AFADF0FB6B95}"/>
          </ac:spMkLst>
        </pc:spChg>
        <pc:spChg chg="add mod topLvl">
          <ac:chgData name="松山 ファミリー" userId="9fadbf8cd42e59b5" providerId="LiveId" clId="{45F420EC-16EB-024B-9529-BDE6C054CB38}" dt="2023-02-03T04:24:14.303" v="887" actId="165"/>
          <ac:spMkLst>
            <pc:docMk/>
            <pc:sldMk cId="3022161083" sldId="318"/>
            <ac:spMk id="11" creationId="{5A33B20B-B18C-B36D-8574-5255066409F3}"/>
          </ac:spMkLst>
        </pc:spChg>
        <pc:spChg chg="add mod topLvl">
          <ac:chgData name="松山 ファミリー" userId="9fadbf8cd42e59b5" providerId="LiveId" clId="{45F420EC-16EB-024B-9529-BDE6C054CB38}" dt="2023-02-03T04:24:14.303" v="887" actId="165"/>
          <ac:spMkLst>
            <pc:docMk/>
            <pc:sldMk cId="3022161083" sldId="318"/>
            <ac:spMk id="12" creationId="{B58F6DD3-369A-481C-94E6-5441DDE171FD}"/>
          </ac:spMkLst>
        </pc:spChg>
        <pc:spChg chg="del">
          <ac:chgData name="松山 ファミリー" userId="9fadbf8cd42e59b5" providerId="LiveId" clId="{45F420EC-16EB-024B-9529-BDE6C054CB38}" dt="2023-02-03T04:11:44.349" v="805" actId="478"/>
          <ac:spMkLst>
            <pc:docMk/>
            <pc:sldMk cId="3022161083" sldId="318"/>
            <ac:spMk id="13" creationId="{FA65DA88-3241-3F99-359F-69D636B3818B}"/>
          </ac:spMkLst>
        </pc:spChg>
        <pc:spChg chg="del">
          <ac:chgData name="松山 ファミリー" userId="9fadbf8cd42e59b5" providerId="LiveId" clId="{45F420EC-16EB-024B-9529-BDE6C054CB38}" dt="2023-02-03T04:11:45.614" v="806" actId="478"/>
          <ac:spMkLst>
            <pc:docMk/>
            <pc:sldMk cId="3022161083" sldId="318"/>
            <ac:spMk id="15" creationId="{8A9B0758-3071-CA5A-D0BC-907C4CBC5121}"/>
          </ac:spMkLst>
        </pc:spChg>
        <pc:spChg chg="add mod topLvl">
          <ac:chgData name="松山 ファミリー" userId="9fadbf8cd42e59b5" providerId="LiveId" clId="{45F420EC-16EB-024B-9529-BDE6C054CB38}" dt="2023-02-03T04:25:44.603" v="895" actId="1076"/>
          <ac:spMkLst>
            <pc:docMk/>
            <pc:sldMk cId="3022161083" sldId="318"/>
            <ac:spMk id="16" creationId="{E6421B87-3B4D-7B80-8631-5D23345F31AC}"/>
          </ac:spMkLst>
        </pc:spChg>
        <pc:spChg chg="del mod">
          <ac:chgData name="松山 ファミリー" userId="9fadbf8cd42e59b5" providerId="LiveId" clId="{45F420EC-16EB-024B-9529-BDE6C054CB38}" dt="2023-02-03T04:11:47.581" v="808" actId="478"/>
          <ac:spMkLst>
            <pc:docMk/>
            <pc:sldMk cId="3022161083" sldId="318"/>
            <ac:spMk id="17" creationId="{8FCAA080-9835-C60E-6D22-1F735C7F86C5}"/>
          </ac:spMkLst>
        </pc:spChg>
        <pc:spChg chg="add mod topLvl">
          <ac:chgData name="松山 ファミリー" userId="9fadbf8cd42e59b5" providerId="LiveId" clId="{45F420EC-16EB-024B-9529-BDE6C054CB38}" dt="2023-02-03T04:23:56.996" v="884" actId="165"/>
          <ac:spMkLst>
            <pc:docMk/>
            <pc:sldMk cId="3022161083" sldId="318"/>
            <ac:spMk id="19" creationId="{69C443EB-9CE0-F586-E5AB-120D23BABC25}"/>
          </ac:spMkLst>
        </pc:spChg>
        <pc:spChg chg="del">
          <ac:chgData name="松山 ファミリー" userId="9fadbf8cd42e59b5" providerId="LiveId" clId="{45F420EC-16EB-024B-9529-BDE6C054CB38}" dt="2023-02-03T04:11:51.037" v="810" actId="478"/>
          <ac:spMkLst>
            <pc:docMk/>
            <pc:sldMk cId="3022161083" sldId="318"/>
            <ac:spMk id="20" creationId="{3D6AC450-5FEC-8403-0D85-E59AC4F8B788}"/>
          </ac:spMkLst>
        </pc:spChg>
        <pc:spChg chg="del mod">
          <ac:chgData name="松山 ファミリー" userId="9fadbf8cd42e59b5" providerId="LiveId" clId="{45F420EC-16EB-024B-9529-BDE6C054CB38}" dt="2023-02-03T04:11:53.620" v="812" actId="478"/>
          <ac:spMkLst>
            <pc:docMk/>
            <pc:sldMk cId="3022161083" sldId="318"/>
            <ac:spMk id="25" creationId="{BB71BE9F-8603-C8AF-74A4-70AD786B00AA}"/>
          </ac:spMkLst>
        </pc:spChg>
        <pc:spChg chg="add mod topLvl">
          <ac:chgData name="松山 ファミリー" userId="9fadbf8cd42e59b5" providerId="LiveId" clId="{45F420EC-16EB-024B-9529-BDE6C054CB38}" dt="2023-02-03T04:23:56.996" v="884" actId="165"/>
          <ac:spMkLst>
            <pc:docMk/>
            <pc:sldMk cId="3022161083" sldId="318"/>
            <ac:spMk id="27" creationId="{52381B7E-7436-31B5-71FE-3B9CADF54985}"/>
          </ac:spMkLst>
        </pc:spChg>
        <pc:spChg chg="del">
          <ac:chgData name="松山 ファミリー" userId="9fadbf8cd42e59b5" providerId="LiveId" clId="{45F420EC-16EB-024B-9529-BDE6C054CB38}" dt="2023-02-03T04:11:58.375" v="815" actId="478"/>
          <ac:spMkLst>
            <pc:docMk/>
            <pc:sldMk cId="3022161083" sldId="318"/>
            <ac:spMk id="28" creationId="{41277CE7-C386-B175-A745-0C7343F3C440}"/>
          </ac:spMkLst>
        </pc:spChg>
        <pc:spChg chg="add mod">
          <ac:chgData name="松山 ファミリー" userId="9fadbf8cd42e59b5" providerId="LiveId" clId="{45F420EC-16EB-024B-9529-BDE6C054CB38}" dt="2023-02-03T04:25:38.479" v="893" actId="1076"/>
          <ac:spMkLst>
            <pc:docMk/>
            <pc:sldMk cId="3022161083" sldId="318"/>
            <ac:spMk id="33" creationId="{9A1F430D-3E74-A33D-5CAF-7318266C0A40}"/>
          </ac:spMkLst>
        </pc:spChg>
        <pc:spChg chg="del">
          <ac:chgData name="松山 ファミリー" userId="9fadbf8cd42e59b5" providerId="LiveId" clId="{45F420EC-16EB-024B-9529-BDE6C054CB38}" dt="2023-02-03T04:11:59.688" v="816" actId="478"/>
          <ac:spMkLst>
            <pc:docMk/>
            <pc:sldMk cId="3022161083" sldId="318"/>
            <ac:spMk id="34" creationId="{A975B672-2F0A-7CF8-3DA2-8555D63EDF87}"/>
          </ac:spMkLst>
        </pc:spChg>
        <pc:spChg chg="add del mod topLvl">
          <ac:chgData name="松山 ファミリー" userId="9fadbf8cd42e59b5" providerId="LiveId" clId="{45F420EC-16EB-024B-9529-BDE6C054CB38}" dt="2023-02-03T04:13:30.536" v="835" actId="478"/>
          <ac:spMkLst>
            <pc:docMk/>
            <pc:sldMk cId="3022161083" sldId="318"/>
            <ac:spMk id="35" creationId="{FFBF0B7F-1CAB-D360-1F7E-6FB264F7DEAB}"/>
          </ac:spMkLst>
        </pc:spChg>
        <pc:spChg chg="del mod topLvl">
          <ac:chgData name="松山 ファミリー" userId="9fadbf8cd42e59b5" providerId="LiveId" clId="{45F420EC-16EB-024B-9529-BDE6C054CB38}" dt="2023-02-03T04:12:42.900" v="820" actId="478"/>
          <ac:spMkLst>
            <pc:docMk/>
            <pc:sldMk cId="3022161083" sldId="318"/>
            <ac:spMk id="37" creationId="{AD19C457-1FA8-7E1D-F1FD-14A9ACD7732E}"/>
          </ac:spMkLst>
        </pc:spChg>
        <pc:spChg chg="add mod">
          <ac:chgData name="松山 ファミリー" userId="9fadbf8cd42e59b5" providerId="LiveId" clId="{45F420EC-16EB-024B-9529-BDE6C054CB38}" dt="2023-02-13T02:30:40.721" v="2635" actId="20577"/>
          <ac:spMkLst>
            <pc:docMk/>
            <pc:sldMk cId="3022161083" sldId="318"/>
            <ac:spMk id="38" creationId="{7309D887-73E5-C322-97CF-256427843FDA}"/>
          </ac:spMkLst>
        </pc:spChg>
        <pc:grpChg chg="add mod">
          <ac:chgData name="松山 ファミリー" userId="9fadbf8cd42e59b5" providerId="LiveId" clId="{45F420EC-16EB-024B-9529-BDE6C054CB38}" dt="2023-02-13T00:40:55.576" v="2609" actId="1076"/>
          <ac:grpSpMkLst>
            <pc:docMk/>
            <pc:sldMk cId="3022161083" sldId="318"/>
            <ac:grpSpMk id="5" creationId="{A2CAC44B-F92E-FC1C-7C69-C3831BF7F6BF}"/>
          </ac:grpSpMkLst>
        </pc:grpChg>
        <pc:grpChg chg="del">
          <ac:chgData name="松山 ファミリー" userId="9fadbf8cd42e59b5" providerId="LiveId" clId="{45F420EC-16EB-024B-9529-BDE6C054CB38}" dt="2023-02-03T04:11:58.375" v="815" actId="478"/>
          <ac:grpSpMkLst>
            <pc:docMk/>
            <pc:sldMk cId="3022161083" sldId="318"/>
            <ac:grpSpMk id="5" creationId="{A2D179A7-76EA-EA98-7934-38179F95EF41}"/>
          </ac:grpSpMkLst>
        </pc:grpChg>
        <pc:grpChg chg="add del mod">
          <ac:chgData name="松山 ファミリー" userId="9fadbf8cd42e59b5" providerId="LiveId" clId="{45F420EC-16EB-024B-9529-BDE6C054CB38}" dt="2023-02-03T04:24:14.303" v="887" actId="165"/>
          <ac:grpSpMkLst>
            <pc:docMk/>
            <pc:sldMk cId="3022161083" sldId="318"/>
            <ac:grpSpMk id="14" creationId="{0311DE90-AD3F-A33E-9652-00A0BFF84260}"/>
          </ac:grpSpMkLst>
        </pc:grpChg>
        <pc:grpChg chg="del">
          <ac:chgData name="松山 ファミリー" userId="9fadbf8cd42e59b5" providerId="LiveId" clId="{45F420EC-16EB-024B-9529-BDE6C054CB38}" dt="2023-02-03T04:11:59.688" v="816" actId="478"/>
          <ac:grpSpMkLst>
            <pc:docMk/>
            <pc:sldMk cId="3022161083" sldId="318"/>
            <ac:grpSpMk id="22" creationId="{91A32734-20CB-711B-1C83-DE43602ADE73}"/>
          </ac:grpSpMkLst>
        </pc:grpChg>
        <pc:grpChg chg="add del mod">
          <ac:chgData name="松山 ファミリー" userId="9fadbf8cd42e59b5" providerId="LiveId" clId="{45F420EC-16EB-024B-9529-BDE6C054CB38}" dt="2023-02-03T04:23:56.996" v="884" actId="165"/>
          <ac:grpSpMkLst>
            <pc:docMk/>
            <pc:sldMk cId="3022161083" sldId="318"/>
            <ac:grpSpMk id="29" creationId="{286608FE-682E-AC64-7901-D1AB22320CB0}"/>
          </ac:grpSpMkLst>
        </pc:grpChg>
        <pc:grpChg chg="add mod">
          <ac:chgData name="松山 ファミリー" userId="9fadbf8cd42e59b5" providerId="LiveId" clId="{45F420EC-16EB-024B-9529-BDE6C054CB38}" dt="2023-02-03T04:25:57.214" v="897" actId="1076"/>
          <ac:grpSpMkLst>
            <pc:docMk/>
            <pc:sldMk cId="3022161083" sldId="318"/>
            <ac:grpSpMk id="30" creationId="{F1CCE838-80F6-9634-DE47-957DD7D563D9}"/>
          </ac:grpSpMkLst>
        </pc:grpChg>
        <pc:grpChg chg="add mod">
          <ac:chgData name="松山 ファミリー" userId="9fadbf8cd42e59b5" providerId="LiveId" clId="{45F420EC-16EB-024B-9529-BDE6C054CB38}" dt="2023-02-03T04:25:51.810" v="896" actId="1076"/>
          <ac:grpSpMkLst>
            <pc:docMk/>
            <pc:sldMk cId="3022161083" sldId="318"/>
            <ac:grpSpMk id="32" creationId="{B7D9349D-FD65-DE1B-B2F3-4C4F87CFA94B}"/>
          </ac:grpSpMkLst>
        </pc:grpChg>
        <pc:grpChg chg="del mod topLvl">
          <ac:chgData name="松山 ファミリー" userId="9fadbf8cd42e59b5" providerId="LiveId" clId="{45F420EC-16EB-024B-9529-BDE6C054CB38}" dt="2023-02-03T04:13:20.266" v="832" actId="165"/>
          <ac:grpSpMkLst>
            <pc:docMk/>
            <pc:sldMk cId="3022161083" sldId="318"/>
            <ac:grpSpMk id="36" creationId="{C0758049-6F04-BDF2-9DE0-35EAB608B57B}"/>
          </ac:grpSpMkLst>
        </pc:grpChg>
        <pc:grpChg chg="del mod">
          <ac:chgData name="松山 ファミリー" userId="9fadbf8cd42e59b5" providerId="LiveId" clId="{45F420EC-16EB-024B-9529-BDE6C054CB38}" dt="2023-02-03T04:12:42.900" v="820" actId="478"/>
          <ac:grpSpMkLst>
            <pc:docMk/>
            <pc:sldMk cId="3022161083" sldId="318"/>
            <ac:grpSpMk id="39" creationId="{0FB879D1-B41F-C3A7-E525-35E0E5347C7B}"/>
          </ac:grpSpMkLst>
        </pc:grpChg>
        <pc:picChg chg="add mod topLvl">
          <ac:chgData name="松山 ファミリー" userId="9fadbf8cd42e59b5" providerId="LiveId" clId="{45F420EC-16EB-024B-9529-BDE6C054CB38}" dt="2023-02-03T04:24:14.303" v="887" actId="165"/>
          <ac:picMkLst>
            <pc:docMk/>
            <pc:sldMk cId="3022161083" sldId="318"/>
            <ac:picMk id="9" creationId="{7FE7E8AE-7629-EC24-2697-C56E75919FBA}"/>
          </ac:picMkLst>
        </pc:picChg>
        <pc:picChg chg="add mod topLvl">
          <ac:chgData name="松山 ファミリー" userId="9fadbf8cd42e59b5" providerId="LiveId" clId="{45F420EC-16EB-024B-9529-BDE6C054CB38}" dt="2023-02-03T04:23:56.996" v="884" actId="165"/>
          <ac:picMkLst>
            <pc:docMk/>
            <pc:sldMk cId="3022161083" sldId="318"/>
            <ac:picMk id="18" creationId="{70785BC5-F829-12AC-20E8-6C9332D4B6B3}"/>
          </ac:picMkLst>
        </pc:picChg>
        <pc:picChg chg="del">
          <ac:chgData name="松山 ファミリー" userId="9fadbf8cd42e59b5" providerId="LiveId" clId="{45F420EC-16EB-024B-9529-BDE6C054CB38}" dt="2023-02-03T04:11:40.980" v="803" actId="478"/>
          <ac:picMkLst>
            <pc:docMk/>
            <pc:sldMk cId="3022161083" sldId="318"/>
            <ac:picMk id="21" creationId="{BC715452-42EA-C303-79AE-38B1A356DF78}"/>
          </ac:picMkLst>
        </pc:picChg>
        <pc:picChg chg="del">
          <ac:chgData name="松山 ファミリー" userId="9fadbf8cd42e59b5" providerId="LiveId" clId="{45F420EC-16EB-024B-9529-BDE6C054CB38}" dt="2023-02-03T04:11:48.733" v="809" actId="478"/>
          <ac:picMkLst>
            <pc:docMk/>
            <pc:sldMk cId="3022161083" sldId="318"/>
            <ac:picMk id="31" creationId="{C8123C96-4011-327A-C499-CADCAF72D26C}"/>
          </ac:picMkLst>
        </pc:picChg>
        <pc:picChg chg="del">
          <ac:chgData name="松山 ファミリー" userId="9fadbf8cd42e59b5" providerId="LiveId" clId="{45F420EC-16EB-024B-9529-BDE6C054CB38}" dt="2023-02-03T04:12:41.013" v="819" actId="478"/>
          <ac:picMkLst>
            <pc:docMk/>
            <pc:sldMk cId="3022161083" sldId="318"/>
            <ac:picMk id="1026" creationId="{7696237C-32BE-49A8-A78F-AA2BEE345AA8}"/>
          </ac:picMkLst>
        </pc:picChg>
        <pc:picChg chg="add del mod">
          <ac:chgData name="松山 ファミリー" userId="9fadbf8cd42e59b5" providerId="LiveId" clId="{45F420EC-16EB-024B-9529-BDE6C054CB38}" dt="2023-02-13T02:29:16.618" v="2623" actId="478"/>
          <ac:picMkLst>
            <pc:docMk/>
            <pc:sldMk cId="3022161083" sldId="318"/>
            <ac:picMk id="3074" creationId="{03491C46-E5DD-11EB-DE41-57EECA380125}"/>
          </ac:picMkLst>
        </pc:picChg>
        <pc:cxnChg chg="add mod topLvl">
          <ac:chgData name="松山 ファミリー" userId="9fadbf8cd42e59b5" providerId="LiveId" clId="{45F420EC-16EB-024B-9529-BDE6C054CB38}" dt="2023-02-03T04:24:14.303" v="887" actId="165"/>
          <ac:cxnSpMkLst>
            <pc:docMk/>
            <pc:sldMk cId="3022161083" sldId="318"/>
            <ac:cxnSpMk id="10" creationId="{1AE7A1FF-7A66-6E46-D3CA-C8BAFA2E9B7C}"/>
          </ac:cxnSpMkLst>
        </pc:cxnChg>
        <pc:cxnChg chg="del">
          <ac:chgData name="松山 ファミリー" userId="9fadbf8cd42e59b5" providerId="LiveId" clId="{45F420EC-16EB-024B-9529-BDE6C054CB38}" dt="2023-02-03T04:11:55.069" v="813" actId="478"/>
          <ac:cxnSpMkLst>
            <pc:docMk/>
            <pc:sldMk cId="3022161083" sldId="318"/>
            <ac:cxnSpMk id="23" creationId="{24D33F73-7465-E64F-A8D3-70A0983FD2B0}"/>
          </ac:cxnSpMkLst>
        </pc:cxnChg>
        <pc:cxnChg chg="del">
          <ac:chgData name="松山 ファミリー" userId="9fadbf8cd42e59b5" providerId="LiveId" clId="{45F420EC-16EB-024B-9529-BDE6C054CB38}" dt="2023-02-03T04:11:56.805" v="814" actId="478"/>
          <ac:cxnSpMkLst>
            <pc:docMk/>
            <pc:sldMk cId="3022161083" sldId="318"/>
            <ac:cxnSpMk id="24" creationId="{DBF427FD-4D01-6804-E6BE-F7ABDA406722}"/>
          </ac:cxnSpMkLst>
        </pc:cxnChg>
        <pc:cxnChg chg="add mod topLvl">
          <ac:chgData name="松山 ファミリー" userId="9fadbf8cd42e59b5" providerId="LiveId" clId="{45F420EC-16EB-024B-9529-BDE6C054CB38}" dt="2023-02-03T04:23:56.996" v="884" actId="165"/>
          <ac:cxnSpMkLst>
            <pc:docMk/>
            <pc:sldMk cId="3022161083" sldId="318"/>
            <ac:cxnSpMk id="26" creationId="{6251FF0C-2936-7B04-577F-63AA1D9B1900}"/>
          </ac:cxnSpMkLst>
        </pc:cxnChg>
      </pc:sldChg>
      <pc:sldChg chg="addSp delSp modSp mod ord">
        <pc:chgData name="松山 ファミリー" userId="9fadbf8cd42e59b5" providerId="LiveId" clId="{45F420EC-16EB-024B-9529-BDE6C054CB38}" dt="2023-02-13T00:23:11.655" v="2497" actId="1076"/>
        <pc:sldMkLst>
          <pc:docMk/>
          <pc:sldMk cId="4185337178" sldId="331"/>
        </pc:sldMkLst>
        <pc:spChg chg="add del mod">
          <ac:chgData name="松山 ファミリー" userId="9fadbf8cd42e59b5" providerId="LiveId" clId="{45F420EC-16EB-024B-9529-BDE6C054CB38}" dt="2023-02-03T04:08:09.021" v="748" actId="1076"/>
          <ac:spMkLst>
            <pc:docMk/>
            <pc:sldMk cId="4185337178" sldId="331"/>
            <ac:spMk id="4" creationId="{C8016B18-539A-A648-BE31-1363A2143D1E}"/>
          </ac:spMkLst>
        </pc:spChg>
        <pc:spChg chg="add mod">
          <ac:chgData name="松山 ファミリー" userId="9fadbf8cd42e59b5" providerId="LiveId" clId="{45F420EC-16EB-024B-9529-BDE6C054CB38}" dt="2023-02-13T00:23:11.655" v="2497" actId="1076"/>
          <ac:spMkLst>
            <pc:docMk/>
            <pc:sldMk cId="4185337178" sldId="331"/>
            <ac:spMk id="5" creationId="{8A70CEAB-62BB-E834-7CFE-EE35DA19A5D3}"/>
          </ac:spMkLst>
        </pc:spChg>
        <pc:spChg chg="del">
          <ac:chgData name="松山 ファミリー" userId="9fadbf8cd42e59b5" providerId="LiveId" clId="{45F420EC-16EB-024B-9529-BDE6C054CB38}" dt="2023-02-03T04:04:20.003" v="493" actId="478"/>
          <ac:spMkLst>
            <pc:docMk/>
            <pc:sldMk cId="4185337178" sldId="331"/>
            <ac:spMk id="5" creationId="{B48A1BD2-ADDB-FD87-7A4B-0873B98ECF46}"/>
          </ac:spMkLst>
        </pc:spChg>
        <pc:spChg chg="del mod">
          <ac:chgData name="松山 ファミリー" userId="9fadbf8cd42e59b5" providerId="LiveId" clId="{45F420EC-16EB-024B-9529-BDE6C054CB38}" dt="2023-02-03T04:07:20.128" v="731" actId="478"/>
          <ac:spMkLst>
            <pc:docMk/>
            <pc:sldMk cId="4185337178" sldId="331"/>
            <ac:spMk id="6" creationId="{F8E17BC0-5E19-3541-B87F-C625A6F8753F}"/>
          </ac:spMkLst>
        </pc:spChg>
        <pc:spChg chg="add mod">
          <ac:chgData name="松山 ファミリー" userId="9fadbf8cd42e59b5" providerId="LiveId" clId="{45F420EC-16EB-024B-9529-BDE6C054CB38}" dt="2023-02-03T04:08:04.952" v="745"/>
          <ac:spMkLst>
            <pc:docMk/>
            <pc:sldMk cId="4185337178" sldId="331"/>
            <ac:spMk id="7" creationId="{03E490F4-53C8-DCAC-1FF3-40097F73BBA6}"/>
          </ac:spMkLst>
        </pc:spChg>
        <pc:spChg chg="add mod">
          <ac:chgData name="松山 ファミリー" userId="9fadbf8cd42e59b5" providerId="LiveId" clId="{45F420EC-16EB-024B-9529-BDE6C054CB38}" dt="2023-02-03T04:07:37.876" v="739" actId="1076"/>
          <ac:spMkLst>
            <pc:docMk/>
            <pc:sldMk cId="4185337178" sldId="331"/>
            <ac:spMk id="8" creationId="{E7A4B0FC-8025-6AB2-42F7-762644ABD861}"/>
          </ac:spMkLst>
        </pc:spChg>
        <pc:spChg chg="add del mod">
          <ac:chgData name="松山 ファミリー" userId="9fadbf8cd42e59b5" providerId="LiveId" clId="{45F420EC-16EB-024B-9529-BDE6C054CB38}" dt="2023-02-03T04:08:05.786" v="746" actId="767"/>
          <ac:spMkLst>
            <pc:docMk/>
            <pc:sldMk cId="4185337178" sldId="331"/>
            <ac:spMk id="9" creationId="{CEB9EC35-7404-D1BF-5370-62399AED61A9}"/>
          </ac:spMkLst>
        </pc:spChg>
        <pc:spChg chg="add mod">
          <ac:chgData name="松山 ファミリー" userId="9fadbf8cd42e59b5" providerId="LiveId" clId="{45F420EC-16EB-024B-9529-BDE6C054CB38}" dt="2023-02-03T04:08:54.835" v="760" actId="20577"/>
          <ac:spMkLst>
            <pc:docMk/>
            <pc:sldMk cId="4185337178" sldId="331"/>
            <ac:spMk id="11" creationId="{591EBC6B-EFA1-3497-035A-C8022B69EB22}"/>
          </ac:spMkLst>
        </pc:spChg>
        <pc:spChg chg="add mod">
          <ac:chgData name="松山 ファミリー" userId="9fadbf8cd42e59b5" providerId="LiveId" clId="{45F420EC-16EB-024B-9529-BDE6C054CB38}" dt="2023-02-03T04:09:04.216" v="785" actId="20577"/>
          <ac:spMkLst>
            <pc:docMk/>
            <pc:sldMk cId="4185337178" sldId="331"/>
            <ac:spMk id="12" creationId="{8DA754FA-6462-C41E-08BE-4E2F2081DCA8}"/>
          </ac:spMkLst>
        </pc:spChg>
        <pc:grpChg chg="add mod">
          <ac:chgData name="松山 ファミリー" userId="9fadbf8cd42e59b5" providerId="LiveId" clId="{45F420EC-16EB-024B-9529-BDE6C054CB38}" dt="2023-02-03T04:08:26.441" v="750" actId="1076"/>
          <ac:grpSpMkLst>
            <pc:docMk/>
            <pc:sldMk cId="4185337178" sldId="331"/>
            <ac:grpSpMk id="10" creationId="{BAE33701-2370-ED15-363C-A7E028213814}"/>
          </ac:grpSpMkLst>
        </pc:grpChg>
      </pc:sldChg>
      <pc:sldChg chg="addSp delSp modSp del mod ord">
        <pc:chgData name="松山 ファミリー" userId="9fadbf8cd42e59b5" providerId="LiveId" clId="{45F420EC-16EB-024B-9529-BDE6C054CB38}" dt="2023-02-13T00:26:10.653" v="2573" actId="2696"/>
        <pc:sldMkLst>
          <pc:docMk/>
          <pc:sldMk cId="373863718" sldId="334"/>
        </pc:sldMkLst>
        <pc:spChg chg="mod">
          <ac:chgData name="松山 ファミリー" userId="9fadbf8cd42e59b5" providerId="LiveId" clId="{45F420EC-16EB-024B-9529-BDE6C054CB38}" dt="2023-02-03T05:42:50.940" v="1084"/>
          <ac:spMkLst>
            <pc:docMk/>
            <pc:sldMk cId="373863718" sldId="334"/>
            <ac:spMk id="2" creationId="{3A38DEEB-4F35-C74D-A1EF-98140184822C}"/>
          </ac:spMkLst>
        </pc:spChg>
        <pc:spChg chg="mod">
          <ac:chgData name="松山 ファミリー" userId="9fadbf8cd42e59b5" providerId="LiveId" clId="{45F420EC-16EB-024B-9529-BDE6C054CB38}" dt="2023-02-03T05:49:23.193" v="1131" actId="20577"/>
          <ac:spMkLst>
            <pc:docMk/>
            <pc:sldMk cId="373863718" sldId="334"/>
            <ac:spMk id="4" creationId="{C8016B18-539A-A648-BE31-1363A2143D1E}"/>
          </ac:spMkLst>
        </pc:spChg>
        <pc:spChg chg="add del mod">
          <ac:chgData name="松山 ファミリー" userId="9fadbf8cd42e59b5" providerId="LiveId" clId="{45F420EC-16EB-024B-9529-BDE6C054CB38}" dt="2023-02-03T05:48:44.560" v="1121" actId="478"/>
          <ac:spMkLst>
            <pc:docMk/>
            <pc:sldMk cId="373863718" sldId="334"/>
            <ac:spMk id="6" creationId="{4ACEB69C-D2C4-8262-9429-985F4BA877A0}"/>
          </ac:spMkLst>
        </pc:spChg>
        <pc:spChg chg="add mod">
          <ac:chgData name="松山 ファミリー" userId="9fadbf8cd42e59b5" providerId="LiveId" clId="{45F420EC-16EB-024B-9529-BDE6C054CB38}" dt="2023-02-03T05:49:09.539" v="1129" actId="1076"/>
          <ac:spMkLst>
            <pc:docMk/>
            <pc:sldMk cId="373863718" sldId="334"/>
            <ac:spMk id="7" creationId="{C894CFA3-3161-7864-05DA-B3BDAD1CCC96}"/>
          </ac:spMkLst>
        </pc:spChg>
        <pc:spChg chg="del">
          <ac:chgData name="松山 ファミリー" userId="9fadbf8cd42e59b5" providerId="LiveId" clId="{45F420EC-16EB-024B-9529-BDE6C054CB38}" dt="2023-02-03T04:29:55.285" v="1010" actId="478"/>
          <ac:spMkLst>
            <pc:docMk/>
            <pc:sldMk cId="373863718" sldId="334"/>
            <ac:spMk id="10" creationId="{0CC32B18-AA0D-BD2D-691F-D11F81696E4C}"/>
          </ac:spMkLst>
        </pc:spChg>
        <pc:grpChg chg="del">
          <ac:chgData name="松山 ファミリー" userId="9fadbf8cd42e59b5" providerId="LiveId" clId="{45F420EC-16EB-024B-9529-BDE6C054CB38}" dt="2023-02-03T04:29:53.150" v="1009" actId="478"/>
          <ac:grpSpMkLst>
            <pc:docMk/>
            <pc:sldMk cId="373863718" sldId="334"/>
            <ac:grpSpMk id="12" creationId="{BD9A209A-AB96-F688-3968-7638816AA4C0}"/>
          </ac:grpSpMkLst>
        </pc:grpChg>
        <pc:picChg chg="add del mod">
          <ac:chgData name="松山 ファミリー" userId="9fadbf8cd42e59b5" providerId="LiveId" clId="{45F420EC-16EB-024B-9529-BDE6C054CB38}" dt="2023-02-03T04:35:17.567" v="1012"/>
          <ac:picMkLst>
            <pc:docMk/>
            <pc:sldMk cId="373863718" sldId="334"/>
            <ac:picMk id="5" creationId="{8076806D-B49C-C2B5-868B-2C15A7150249}"/>
          </ac:picMkLst>
        </pc:picChg>
      </pc:sldChg>
      <pc:sldChg chg="addSp delSp modSp del mod ord">
        <pc:chgData name="松山 ファミリー" userId="9fadbf8cd42e59b5" providerId="LiveId" clId="{45F420EC-16EB-024B-9529-BDE6C054CB38}" dt="2023-02-03T06:00:13.945" v="1151" actId="2696"/>
        <pc:sldMkLst>
          <pc:docMk/>
          <pc:sldMk cId="1356666452" sldId="335"/>
        </pc:sldMkLst>
        <pc:spChg chg="mod">
          <ac:chgData name="松山 ファミリー" userId="9fadbf8cd42e59b5" providerId="LiveId" clId="{45F420EC-16EB-024B-9529-BDE6C054CB38}" dt="2023-02-03T05:42:55.602" v="1085"/>
          <ac:spMkLst>
            <pc:docMk/>
            <pc:sldMk cId="1356666452" sldId="335"/>
            <ac:spMk id="2" creationId="{3A38DEEB-4F35-C74D-A1EF-98140184822C}"/>
          </ac:spMkLst>
        </pc:spChg>
        <pc:spChg chg="mod">
          <ac:chgData name="松山 ファミリー" userId="9fadbf8cd42e59b5" providerId="LiveId" clId="{45F420EC-16EB-024B-9529-BDE6C054CB38}" dt="2023-02-03T04:38:04.473" v="1019" actId="20577"/>
          <ac:spMkLst>
            <pc:docMk/>
            <pc:sldMk cId="1356666452" sldId="335"/>
            <ac:spMk id="4" creationId="{C8016B18-539A-A648-BE31-1363A2143D1E}"/>
          </ac:spMkLst>
        </pc:spChg>
        <pc:spChg chg="del">
          <ac:chgData name="松山 ファミリー" userId="9fadbf8cd42e59b5" providerId="LiveId" clId="{45F420EC-16EB-024B-9529-BDE6C054CB38}" dt="2023-02-03T05:57:09.996" v="1134" actId="478"/>
          <ac:spMkLst>
            <pc:docMk/>
            <pc:sldMk cId="1356666452" sldId="335"/>
            <ac:spMk id="5" creationId="{1E991293-7C99-5C67-C169-F08DC24ABB40}"/>
          </ac:spMkLst>
        </pc:spChg>
        <pc:spChg chg="add del mod">
          <ac:chgData name="松山 ファミリー" userId="9fadbf8cd42e59b5" providerId="LiveId" clId="{45F420EC-16EB-024B-9529-BDE6C054CB38}" dt="2023-02-03T05:57:13.141" v="1136"/>
          <ac:spMkLst>
            <pc:docMk/>
            <pc:sldMk cId="1356666452" sldId="335"/>
            <ac:spMk id="6" creationId="{257DDE82-0E86-61FE-D78A-BE13224BE471}"/>
          </ac:spMkLst>
        </pc:spChg>
      </pc:sldChg>
      <pc:sldChg chg="modSp new del mod">
        <pc:chgData name="松山 ファミリー" userId="9fadbf8cd42e59b5" providerId="LiveId" clId="{45F420EC-16EB-024B-9529-BDE6C054CB38}" dt="2023-02-03T03:36:25.448" v="198" actId="2696"/>
        <pc:sldMkLst>
          <pc:docMk/>
          <pc:sldMk cId="4224305862" sldId="336"/>
        </pc:sldMkLst>
        <pc:spChg chg="mod">
          <ac:chgData name="松山 ファミリー" userId="9fadbf8cd42e59b5" providerId="LiveId" clId="{45F420EC-16EB-024B-9529-BDE6C054CB38}" dt="2023-02-03T03:36:17.606" v="196" actId="20577"/>
          <ac:spMkLst>
            <pc:docMk/>
            <pc:sldMk cId="4224305862" sldId="336"/>
            <ac:spMk id="2" creationId="{F3C93D0A-B197-7565-59EF-2A9243B5C5D3}"/>
          </ac:spMkLst>
        </pc:spChg>
      </pc:sldChg>
      <pc:sldChg chg="add del">
        <pc:chgData name="松山 ファミリー" userId="9fadbf8cd42e59b5" providerId="LiveId" clId="{45F420EC-16EB-024B-9529-BDE6C054CB38}" dt="2023-02-03T05:27:01.479" v="1032" actId="2696"/>
        <pc:sldMkLst>
          <pc:docMk/>
          <pc:sldMk cId="2197588016" sldId="337"/>
        </pc:sldMkLst>
      </pc:sldChg>
      <pc:sldChg chg="addSp delSp modSp add mod">
        <pc:chgData name="松山 ファミリー" userId="9fadbf8cd42e59b5" providerId="LiveId" clId="{45F420EC-16EB-024B-9529-BDE6C054CB38}" dt="2023-02-03T04:00:04.823" v="491" actId="1076"/>
        <pc:sldMkLst>
          <pc:docMk/>
          <pc:sldMk cId="1246384807" sldId="338"/>
        </pc:sldMkLst>
        <pc:spChg chg="del">
          <ac:chgData name="松山 ファミリー" userId="9fadbf8cd42e59b5" providerId="LiveId" clId="{45F420EC-16EB-024B-9529-BDE6C054CB38}" dt="2023-02-03T03:58:23.123" v="478" actId="478"/>
          <ac:spMkLst>
            <pc:docMk/>
            <pc:sldMk cId="1246384807" sldId="338"/>
            <ac:spMk id="3" creationId="{72283222-61FC-C3BB-5939-2162AE11C3EC}"/>
          </ac:spMkLst>
        </pc:spChg>
        <pc:spChg chg="add mod">
          <ac:chgData name="松山 ファミリー" userId="9fadbf8cd42e59b5" providerId="LiveId" clId="{45F420EC-16EB-024B-9529-BDE6C054CB38}" dt="2023-02-03T04:00:04.823" v="491" actId="1076"/>
          <ac:spMkLst>
            <pc:docMk/>
            <pc:sldMk cId="1246384807" sldId="338"/>
            <ac:spMk id="4" creationId="{83C1C149-5EBF-896F-E9A4-EE3EB814D7CB}"/>
          </ac:spMkLst>
        </pc:spChg>
        <pc:spChg chg="del">
          <ac:chgData name="松山 ファミリー" userId="9fadbf8cd42e59b5" providerId="LiveId" clId="{45F420EC-16EB-024B-9529-BDE6C054CB38}" dt="2023-02-03T03:58:22.050" v="477" actId="478"/>
          <ac:spMkLst>
            <pc:docMk/>
            <pc:sldMk cId="1246384807" sldId="338"/>
            <ac:spMk id="9" creationId="{E6A5C5EC-7F97-41F3-DFFA-F1DD95F6ED4C}"/>
          </ac:spMkLst>
        </pc:spChg>
        <pc:spChg chg="del">
          <ac:chgData name="松山 ファミリー" userId="9fadbf8cd42e59b5" providerId="LiveId" clId="{45F420EC-16EB-024B-9529-BDE6C054CB38}" dt="2023-02-03T03:58:18.078" v="472" actId="478"/>
          <ac:spMkLst>
            <pc:docMk/>
            <pc:sldMk cId="1246384807" sldId="338"/>
            <ac:spMk id="10" creationId="{09362C8C-9548-AFAF-9E3E-9E7503E2DEF3}"/>
          </ac:spMkLst>
        </pc:spChg>
        <pc:spChg chg="del">
          <ac:chgData name="松山 ファミリー" userId="9fadbf8cd42e59b5" providerId="LiveId" clId="{45F420EC-16EB-024B-9529-BDE6C054CB38}" dt="2023-02-03T03:58:21.360" v="476" actId="478"/>
          <ac:spMkLst>
            <pc:docMk/>
            <pc:sldMk cId="1246384807" sldId="338"/>
            <ac:spMk id="12" creationId="{41D8B679-4D55-996D-F458-FF60FF9BB400}"/>
          </ac:spMkLst>
        </pc:spChg>
        <pc:spChg chg="del">
          <ac:chgData name="松山 ファミリー" userId="9fadbf8cd42e59b5" providerId="LiveId" clId="{45F420EC-16EB-024B-9529-BDE6C054CB38}" dt="2023-02-03T03:58:19.752" v="474" actId="478"/>
          <ac:spMkLst>
            <pc:docMk/>
            <pc:sldMk cId="1246384807" sldId="338"/>
            <ac:spMk id="15" creationId="{23583552-637D-A527-8698-3D0BF40A92A6}"/>
          </ac:spMkLst>
        </pc:spChg>
        <pc:spChg chg="del">
          <ac:chgData name="松山 ファミリー" userId="9fadbf8cd42e59b5" providerId="LiveId" clId="{45F420EC-16EB-024B-9529-BDE6C054CB38}" dt="2023-02-03T03:58:20.709" v="475" actId="478"/>
          <ac:spMkLst>
            <pc:docMk/>
            <pc:sldMk cId="1246384807" sldId="338"/>
            <ac:spMk id="16" creationId="{CC29D2B6-8DA8-5225-30F5-1E399DC89EE8}"/>
          </ac:spMkLst>
        </pc:spChg>
        <pc:spChg chg="del">
          <ac:chgData name="松山 ファミリー" userId="9fadbf8cd42e59b5" providerId="LiveId" clId="{45F420EC-16EB-024B-9529-BDE6C054CB38}" dt="2023-02-03T03:58:18.721" v="473" actId="478"/>
          <ac:spMkLst>
            <pc:docMk/>
            <pc:sldMk cId="1246384807" sldId="338"/>
            <ac:spMk id="38" creationId="{E70F06AB-293D-F5CA-65BA-17055FD9F4A6}"/>
          </ac:spMkLst>
        </pc:spChg>
      </pc:sldChg>
      <pc:sldChg chg="modSp add del mod">
        <pc:chgData name="松山 ファミリー" userId="9fadbf8cd42e59b5" providerId="LiveId" clId="{45F420EC-16EB-024B-9529-BDE6C054CB38}" dt="2023-02-03T05:27:02.716" v="1034" actId="2696"/>
        <pc:sldMkLst>
          <pc:docMk/>
          <pc:sldMk cId="3879666351" sldId="339"/>
        </pc:sldMkLst>
        <pc:spChg chg="mod">
          <ac:chgData name="松山 ファミリー" userId="9fadbf8cd42e59b5" providerId="LiveId" clId="{45F420EC-16EB-024B-9529-BDE6C054CB38}" dt="2023-02-03T04:18:15.014" v="840" actId="14100"/>
          <ac:spMkLst>
            <pc:docMk/>
            <pc:sldMk cId="3879666351" sldId="339"/>
            <ac:spMk id="6" creationId="{C8841110-A296-CFEE-F8FA-174B7AFD1E03}"/>
          </ac:spMkLst>
        </pc:spChg>
      </pc:sldChg>
      <pc:sldChg chg="addSp delSp modSp mod">
        <pc:chgData name="松山 ファミリー" userId="9fadbf8cd42e59b5" providerId="LiveId" clId="{45F420EC-16EB-024B-9529-BDE6C054CB38}" dt="2023-02-13T03:30:11.691" v="3201" actId="1076"/>
        <pc:sldMkLst>
          <pc:docMk/>
          <pc:sldMk cId="3952211878" sldId="339"/>
        </pc:sldMkLst>
        <pc:spChg chg="add del mod">
          <ac:chgData name="松山 ファミリー" userId="9fadbf8cd42e59b5" providerId="LiveId" clId="{45F420EC-16EB-024B-9529-BDE6C054CB38}" dt="2023-02-13T03:13:37.041" v="3034" actId="478"/>
          <ac:spMkLst>
            <pc:docMk/>
            <pc:sldMk cId="3952211878" sldId="339"/>
            <ac:spMk id="4" creationId="{17D4DECF-EB16-3FF1-C47C-8E62272A3ED5}"/>
          </ac:spMkLst>
        </pc:spChg>
        <pc:spChg chg="mod">
          <ac:chgData name="松山 ファミリー" userId="9fadbf8cd42e59b5" providerId="LiveId" clId="{45F420EC-16EB-024B-9529-BDE6C054CB38}" dt="2023-02-13T03:13:47.951" v="3035"/>
          <ac:spMkLst>
            <pc:docMk/>
            <pc:sldMk cId="3952211878" sldId="339"/>
            <ac:spMk id="7" creationId="{6033E110-4469-2C35-2821-FC03BA05C2E1}"/>
          </ac:spMkLst>
        </pc:spChg>
        <pc:spChg chg="mod">
          <ac:chgData name="松山 ファミリー" userId="9fadbf8cd42e59b5" providerId="LiveId" clId="{45F420EC-16EB-024B-9529-BDE6C054CB38}" dt="2023-02-13T03:13:47.951" v="3035"/>
          <ac:spMkLst>
            <pc:docMk/>
            <pc:sldMk cId="3952211878" sldId="339"/>
            <ac:spMk id="8" creationId="{454FC0C3-C188-0A18-FECF-4E9EE6266E78}"/>
          </ac:spMkLst>
        </pc:spChg>
        <pc:spChg chg="mod">
          <ac:chgData name="松山 ファミリー" userId="9fadbf8cd42e59b5" providerId="LiveId" clId="{45F420EC-16EB-024B-9529-BDE6C054CB38}" dt="2023-02-13T03:13:47.951" v="3035"/>
          <ac:spMkLst>
            <pc:docMk/>
            <pc:sldMk cId="3952211878" sldId="339"/>
            <ac:spMk id="9" creationId="{9897BAF5-EC1D-B093-04E4-578E9D9BBA82}"/>
          </ac:spMkLst>
        </pc:spChg>
        <pc:spChg chg="mod">
          <ac:chgData name="松山 ファミリー" userId="9fadbf8cd42e59b5" providerId="LiveId" clId="{45F420EC-16EB-024B-9529-BDE6C054CB38}" dt="2023-02-13T03:14:43.574" v="3047"/>
          <ac:spMkLst>
            <pc:docMk/>
            <pc:sldMk cId="3952211878" sldId="339"/>
            <ac:spMk id="13" creationId="{C80EB558-8709-3EDF-A56E-9521A8D80BBF}"/>
          </ac:spMkLst>
        </pc:spChg>
        <pc:spChg chg="del">
          <ac:chgData name="松山 ファミリー" userId="9fadbf8cd42e59b5" providerId="LiveId" clId="{45F420EC-16EB-024B-9529-BDE6C054CB38}" dt="2023-02-12T08:38:08.217" v="1515" actId="478"/>
          <ac:spMkLst>
            <pc:docMk/>
            <pc:sldMk cId="3952211878" sldId="339"/>
            <ac:spMk id="15" creationId="{37E3AA3F-EF3E-FE90-7014-60B7C9781203}"/>
          </ac:spMkLst>
        </pc:spChg>
        <pc:spChg chg="mod">
          <ac:chgData name="松山 ファミリー" userId="9fadbf8cd42e59b5" providerId="LiveId" clId="{45F420EC-16EB-024B-9529-BDE6C054CB38}" dt="2023-02-13T03:14:43.574" v="3047"/>
          <ac:spMkLst>
            <pc:docMk/>
            <pc:sldMk cId="3952211878" sldId="339"/>
            <ac:spMk id="15" creationId="{6F0204EA-F377-682E-0D6E-2BCC80FC3563}"/>
          </ac:spMkLst>
        </pc:spChg>
        <pc:spChg chg="del mod">
          <ac:chgData name="松山 ファミリー" userId="9fadbf8cd42e59b5" providerId="LiveId" clId="{45F420EC-16EB-024B-9529-BDE6C054CB38}" dt="2023-02-13T03:29:33.417" v="3197" actId="478"/>
          <ac:spMkLst>
            <pc:docMk/>
            <pc:sldMk cId="3952211878" sldId="339"/>
            <ac:spMk id="16" creationId="{8AF17B88-B94F-DBA3-7016-482CF113B53A}"/>
          </ac:spMkLst>
        </pc:spChg>
        <pc:spChg chg="mod">
          <ac:chgData name="松山 ファミリー" userId="9fadbf8cd42e59b5" providerId="LiveId" clId="{45F420EC-16EB-024B-9529-BDE6C054CB38}" dt="2023-02-13T03:14:43.574" v="3047"/>
          <ac:spMkLst>
            <pc:docMk/>
            <pc:sldMk cId="3952211878" sldId="339"/>
            <ac:spMk id="17" creationId="{480C622C-76CE-1D9E-C56D-96EBFD01BB0D}"/>
          </ac:spMkLst>
        </pc:spChg>
        <pc:spChg chg="mod">
          <ac:chgData name="松山 ファミリー" userId="9fadbf8cd42e59b5" providerId="LiveId" clId="{45F420EC-16EB-024B-9529-BDE6C054CB38}" dt="2023-02-13T03:14:43.574" v="3047"/>
          <ac:spMkLst>
            <pc:docMk/>
            <pc:sldMk cId="3952211878" sldId="339"/>
            <ac:spMk id="18" creationId="{B40221D4-F467-00CE-5A65-3858FE657120}"/>
          </ac:spMkLst>
        </pc:spChg>
        <pc:spChg chg="mod">
          <ac:chgData name="松山 ファミリー" userId="9fadbf8cd42e59b5" providerId="LiveId" clId="{45F420EC-16EB-024B-9529-BDE6C054CB38}" dt="2023-02-13T03:15:29.509" v="3065" actId="1076"/>
          <ac:spMkLst>
            <pc:docMk/>
            <pc:sldMk cId="3952211878" sldId="339"/>
            <ac:spMk id="22" creationId="{EEE0801C-E2F1-1645-8C3C-2A24EB21B0B0}"/>
          </ac:spMkLst>
        </pc:spChg>
        <pc:spChg chg="mod">
          <ac:chgData name="松山 ファミリー" userId="9fadbf8cd42e59b5" providerId="LiveId" clId="{45F420EC-16EB-024B-9529-BDE6C054CB38}" dt="2023-02-13T03:14:48.853" v="3049"/>
          <ac:spMkLst>
            <pc:docMk/>
            <pc:sldMk cId="3952211878" sldId="339"/>
            <ac:spMk id="24" creationId="{1496C812-DBFA-CA9B-67B2-55C5BA1DA8AB}"/>
          </ac:spMkLst>
        </pc:spChg>
        <pc:spChg chg="mod">
          <ac:chgData name="松山 ファミリー" userId="9fadbf8cd42e59b5" providerId="LiveId" clId="{45F420EC-16EB-024B-9529-BDE6C054CB38}" dt="2023-02-13T03:16:15.421" v="3073" actId="208"/>
          <ac:spMkLst>
            <pc:docMk/>
            <pc:sldMk cId="3952211878" sldId="339"/>
            <ac:spMk id="25" creationId="{08E87884-0BF4-771A-CE35-853352A6889F}"/>
          </ac:spMkLst>
        </pc:spChg>
        <pc:spChg chg="mod">
          <ac:chgData name="松山 ファミリー" userId="9fadbf8cd42e59b5" providerId="LiveId" clId="{45F420EC-16EB-024B-9529-BDE6C054CB38}" dt="2023-02-13T03:14:48.853" v="3049"/>
          <ac:spMkLst>
            <pc:docMk/>
            <pc:sldMk cId="3952211878" sldId="339"/>
            <ac:spMk id="26" creationId="{E8D4E58D-918C-A096-8DE0-2BB65A1AE4AD}"/>
          </ac:spMkLst>
        </pc:spChg>
        <pc:spChg chg="add mod">
          <ac:chgData name="松山 ファミリー" userId="9fadbf8cd42e59b5" providerId="LiveId" clId="{45F420EC-16EB-024B-9529-BDE6C054CB38}" dt="2023-02-13T03:17:00.320" v="3079" actId="1076"/>
          <ac:spMkLst>
            <pc:docMk/>
            <pc:sldMk cId="3952211878" sldId="339"/>
            <ac:spMk id="28" creationId="{8445C4F0-8FB3-6261-6B1A-830DD026C8EA}"/>
          </ac:spMkLst>
        </pc:spChg>
        <pc:spChg chg="mod">
          <ac:chgData name="松山 ファミリー" userId="9fadbf8cd42e59b5" providerId="LiveId" clId="{45F420EC-16EB-024B-9529-BDE6C054CB38}" dt="2023-02-13T03:17:13.203" v="3080"/>
          <ac:spMkLst>
            <pc:docMk/>
            <pc:sldMk cId="3952211878" sldId="339"/>
            <ac:spMk id="31" creationId="{11806872-D5AC-7D61-6640-C15E6C7F3D59}"/>
          </ac:spMkLst>
        </pc:spChg>
        <pc:spChg chg="del">
          <ac:chgData name="松山 ファミリー" userId="9fadbf8cd42e59b5" providerId="LiveId" clId="{45F420EC-16EB-024B-9529-BDE6C054CB38}" dt="2023-02-12T08:38:02.890" v="1509" actId="478"/>
          <ac:spMkLst>
            <pc:docMk/>
            <pc:sldMk cId="3952211878" sldId="339"/>
            <ac:spMk id="33" creationId="{B80DB5DD-0544-F575-F08C-0E806D32B3AC}"/>
          </ac:spMkLst>
        </pc:spChg>
        <pc:spChg chg="mod">
          <ac:chgData name="松山 ファミリー" userId="9fadbf8cd42e59b5" providerId="LiveId" clId="{45F420EC-16EB-024B-9529-BDE6C054CB38}" dt="2023-02-13T03:17:13.203" v="3080"/>
          <ac:spMkLst>
            <pc:docMk/>
            <pc:sldMk cId="3952211878" sldId="339"/>
            <ac:spMk id="33" creationId="{DB77C85B-62B3-263B-CD0D-2A0AF12D2755}"/>
          </ac:spMkLst>
        </pc:spChg>
        <pc:spChg chg="mod">
          <ac:chgData name="松山 ファミリー" userId="9fadbf8cd42e59b5" providerId="LiveId" clId="{45F420EC-16EB-024B-9529-BDE6C054CB38}" dt="2023-02-13T03:17:13.203" v="3080"/>
          <ac:spMkLst>
            <pc:docMk/>
            <pc:sldMk cId="3952211878" sldId="339"/>
            <ac:spMk id="34" creationId="{0C5F0327-7732-26AB-C0F7-85275B5A8759}"/>
          </ac:spMkLst>
        </pc:spChg>
        <pc:spChg chg="add mod">
          <ac:chgData name="松山 ファミリー" userId="9fadbf8cd42e59b5" providerId="LiveId" clId="{45F420EC-16EB-024B-9529-BDE6C054CB38}" dt="2023-02-13T03:18:19.514" v="3097" actId="1076"/>
          <ac:spMkLst>
            <pc:docMk/>
            <pc:sldMk cId="3952211878" sldId="339"/>
            <ac:spMk id="36" creationId="{F4F983D2-19C2-75B1-B947-2977BFA1DC1E}"/>
          </ac:spMkLst>
        </pc:spChg>
        <pc:spChg chg="add mod">
          <ac:chgData name="松山 ファミリー" userId="9fadbf8cd42e59b5" providerId="LiveId" clId="{45F420EC-16EB-024B-9529-BDE6C054CB38}" dt="2023-02-13T03:19:21.207" v="3146" actId="2711"/>
          <ac:spMkLst>
            <pc:docMk/>
            <pc:sldMk cId="3952211878" sldId="339"/>
            <ac:spMk id="37" creationId="{5DC093F6-EFEF-5F5A-C01F-DD9C737A881E}"/>
          </ac:spMkLst>
        </pc:spChg>
        <pc:spChg chg="add mod topLvl">
          <ac:chgData name="松山 ファミリー" userId="9fadbf8cd42e59b5" providerId="LiveId" clId="{45F420EC-16EB-024B-9529-BDE6C054CB38}" dt="2023-02-13T03:30:03.215" v="3200" actId="1076"/>
          <ac:spMkLst>
            <pc:docMk/>
            <pc:sldMk cId="3952211878" sldId="339"/>
            <ac:spMk id="38" creationId="{3F0A9F45-DC96-3DCF-AA54-16A188C2DB4F}"/>
          </ac:spMkLst>
        </pc:spChg>
        <pc:spChg chg="mod">
          <ac:chgData name="松山 ファミリー" userId="9fadbf8cd42e59b5" providerId="LiveId" clId="{45F420EC-16EB-024B-9529-BDE6C054CB38}" dt="2023-02-12T08:39:03.571" v="1528" actId="1076"/>
          <ac:spMkLst>
            <pc:docMk/>
            <pc:sldMk cId="3952211878" sldId="339"/>
            <ac:spMk id="38" creationId="{BA53822A-E4E3-DE70-6F27-0F176A09E062}"/>
          </ac:spMkLst>
        </pc:spChg>
        <pc:spChg chg="del mod">
          <ac:chgData name="松山 ファミリー" userId="9fadbf8cd42e59b5" providerId="LiveId" clId="{45F420EC-16EB-024B-9529-BDE6C054CB38}" dt="2023-02-12T08:38:06.774" v="1513" actId="478"/>
          <ac:spMkLst>
            <pc:docMk/>
            <pc:sldMk cId="3952211878" sldId="339"/>
            <ac:spMk id="39" creationId="{135F51FB-BB80-5812-21A9-F030503C4B78}"/>
          </ac:spMkLst>
        </pc:spChg>
        <pc:spChg chg="mod">
          <ac:chgData name="松山 ファミリー" userId="9fadbf8cd42e59b5" providerId="LiveId" clId="{45F420EC-16EB-024B-9529-BDE6C054CB38}" dt="2023-02-12T08:39:03.571" v="1528" actId="1076"/>
          <ac:spMkLst>
            <pc:docMk/>
            <pc:sldMk cId="3952211878" sldId="339"/>
            <ac:spMk id="40" creationId="{37652146-BEB9-52E5-76CD-8509B452EA58}"/>
          </ac:spMkLst>
        </pc:spChg>
        <pc:spChg chg="add mod">
          <ac:chgData name="松山 ファミリー" userId="9fadbf8cd42e59b5" providerId="LiveId" clId="{45F420EC-16EB-024B-9529-BDE6C054CB38}" dt="2023-02-13T03:30:03.215" v="3200" actId="1076"/>
          <ac:spMkLst>
            <pc:docMk/>
            <pc:sldMk cId="3952211878" sldId="339"/>
            <ac:spMk id="40" creationId="{4CEA00B2-2DB2-9311-2104-9079F7598938}"/>
          </ac:spMkLst>
        </pc:spChg>
        <pc:spChg chg="mod">
          <ac:chgData name="松山 ファミリー" userId="9fadbf8cd42e59b5" providerId="LiveId" clId="{45F420EC-16EB-024B-9529-BDE6C054CB38}" dt="2023-02-12T08:39:03.571" v="1528" actId="1076"/>
          <ac:spMkLst>
            <pc:docMk/>
            <pc:sldMk cId="3952211878" sldId="339"/>
            <ac:spMk id="43" creationId="{1F68F647-C967-240B-C7AD-947ADBCBB668}"/>
          </ac:spMkLst>
        </pc:spChg>
        <pc:spChg chg="mod">
          <ac:chgData name="松山 ファミリー" userId="9fadbf8cd42e59b5" providerId="LiveId" clId="{45F420EC-16EB-024B-9529-BDE6C054CB38}" dt="2023-02-12T08:39:03.571" v="1528" actId="1076"/>
          <ac:spMkLst>
            <pc:docMk/>
            <pc:sldMk cId="3952211878" sldId="339"/>
            <ac:spMk id="44" creationId="{6DDF6721-69D8-5177-C15A-103B498E61A3}"/>
          </ac:spMkLst>
        </pc:spChg>
        <pc:spChg chg="mod">
          <ac:chgData name="松山 ファミリー" userId="9fadbf8cd42e59b5" providerId="LiveId" clId="{45F420EC-16EB-024B-9529-BDE6C054CB38}" dt="2023-02-12T08:39:03.571" v="1528" actId="1076"/>
          <ac:spMkLst>
            <pc:docMk/>
            <pc:sldMk cId="3952211878" sldId="339"/>
            <ac:spMk id="46" creationId="{CF48C1D2-AFFA-1BAE-CBF2-CA953B47D676}"/>
          </ac:spMkLst>
        </pc:spChg>
        <pc:spChg chg="mod">
          <ac:chgData name="松山 ファミリー" userId="9fadbf8cd42e59b5" providerId="LiveId" clId="{45F420EC-16EB-024B-9529-BDE6C054CB38}" dt="2023-02-12T08:39:03.571" v="1528" actId="1076"/>
          <ac:spMkLst>
            <pc:docMk/>
            <pc:sldMk cId="3952211878" sldId="339"/>
            <ac:spMk id="48" creationId="{AFA05C20-D1CC-6EBD-0250-FBC3C67CD646}"/>
          </ac:spMkLst>
        </pc:spChg>
        <pc:spChg chg="del">
          <ac:chgData name="松山 ファミリー" userId="9fadbf8cd42e59b5" providerId="LiveId" clId="{45F420EC-16EB-024B-9529-BDE6C054CB38}" dt="2023-02-12T08:38:01.748" v="1508" actId="478"/>
          <ac:spMkLst>
            <pc:docMk/>
            <pc:sldMk cId="3952211878" sldId="339"/>
            <ac:spMk id="49" creationId="{CABA7A35-E2A7-62D6-6DD8-0B484A8AEF87}"/>
          </ac:spMkLst>
        </pc:spChg>
        <pc:spChg chg="del">
          <ac:chgData name="松山 ファミリー" userId="9fadbf8cd42e59b5" providerId="LiveId" clId="{45F420EC-16EB-024B-9529-BDE6C054CB38}" dt="2023-02-12T08:38:03.985" v="1510" actId="478"/>
          <ac:spMkLst>
            <pc:docMk/>
            <pc:sldMk cId="3952211878" sldId="339"/>
            <ac:spMk id="50" creationId="{19C3CF6E-EECF-E30D-589F-01B0C7168C26}"/>
          </ac:spMkLst>
        </pc:spChg>
        <pc:spChg chg="add mod">
          <ac:chgData name="松山 ファミリー" userId="9fadbf8cd42e59b5" providerId="LiveId" clId="{45F420EC-16EB-024B-9529-BDE6C054CB38}" dt="2023-02-12T08:39:03.571" v="1528" actId="1076"/>
          <ac:spMkLst>
            <pc:docMk/>
            <pc:sldMk cId="3952211878" sldId="339"/>
            <ac:spMk id="51" creationId="{B1AB6F18-A3D7-AAE8-57CA-CB97E6D941E9}"/>
          </ac:spMkLst>
        </pc:spChg>
        <pc:spChg chg="add mod">
          <ac:chgData name="松山 ファミリー" userId="9fadbf8cd42e59b5" providerId="LiveId" clId="{45F420EC-16EB-024B-9529-BDE6C054CB38}" dt="2023-02-12T08:39:03.571" v="1528" actId="1076"/>
          <ac:spMkLst>
            <pc:docMk/>
            <pc:sldMk cId="3952211878" sldId="339"/>
            <ac:spMk id="52" creationId="{C5B15AC7-0231-4406-EF2D-72C38384F50D}"/>
          </ac:spMkLst>
        </pc:spChg>
        <pc:spChg chg="mod">
          <ac:chgData name="松山 ファミリー" userId="9fadbf8cd42e59b5" providerId="LiveId" clId="{45F420EC-16EB-024B-9529-BDE6C054CB38}" dt="2023-02-12T08:39:03.571" v="1528" actId="1076"/>
          <ac:spMkLst>
            <pc:docMk/>
            <pc:sldMk cId="3952211878" sldId="339"/>
            <ac:spMk id="59" creationId="{DCB4F287-B397-DCFA-4F00-D36EC5BDE560}"/>
          </ac:spMkLst>
        </pc:spChg>
        <pc:spChg chg="del mod">
          <ac:chgData name="松山 ファミリー" userId="9fadbf8cd42e59b5" providerId="LiveId" clId="{45F420EC-16EB-024B-9529-BDE6C054CB38}" dt="2023-02-12T08:38:09.789" v="1517" actId="478"/>
          <ac:spMkLst>
            <pc:docMk/>
            <pc:sldMk cId="3952211878" sldId="339"/>
            <ac:spMk id="65" creationId="{AF723F6D-1D1E-244E-B763-CE44D91713FB}"/>
          </ac:spMkLst>
        </pc:spChg>
        <pc:spChg chg="mod">
          <ac:chgData name="松山 ファミリー" userId="9fadbf8cd42e59b5" providerId="LiveId" clId="{45F420EC-16EB-024B-9529-BDE6C054CB38}" dt="2023-02-12T08:39:03.571" v="1528" actId="1076"/>
          <ac:spMkLst>
            <pc:docMk/>
            <pc:sldMk cId="3952211878" sldId="339"/>
            <ac:spMk id="66" creationId="{7AF28E39-659E-AFBC-5A22-3F335B59D514}"/>
          </ac:spMkLst>
        </pc:spChg>
        <pc:spChg chg="mod">
          <ac:chgData name="松山 ファミリー" userId="9fadbf8cd42e59b5" providerId="LiveId" clId="{45F420EC-16EB-024B-9529-BDE6C054CB38}" dt="2023-02-12T08:39:03.571" v="1528" actId="1076"/>
          <ac:spMkLst>
            <pc:docMk/>
            <pc:sldMk cId="3952211878" sldId="339"/>
            <ac:spMk id="68" creationId="{265EE5AC-C1F2-CCB8-F018-95F413E6CF07}"/>
          </ac:spMkLst>
        </pc:spChg>
        <pc:spChg chg="mod">
          <ac:chgData name="松山 ファミリー" userId="9fadbf8cd42e59b5" providerId="LiveId" clId="{45F420EC-16EB-024B-9529-BDE6C054CB38}" dt="2023-02-12T08:39:03.571" v="1528" actId="1076"/>
          <ac:spMkLst>
            <pc:docMk/>
            <pc:sldMk cId="3952211878" sldId="339"/>
            <ac:spMk id="71" creationId="{BE5C76C8-38FD-6EE6-FC4D-954946B21A42}"/>
          </ac:spMkLst>
        </pc:spChg>
        <pc:spChg chg="mod">
          <ac:chgData name="松山 ファミリー" userId="9fadbf8cd42e59b5" providerId="LiveId" clId="{45F420EC-16EB-024B-9529-BDE6C054CB38}" dt="2023-02-12T08:39:03.571" v="1528" actId="1076"/>
          <ac:spMkLst>
            <pc:docMk/>
            <pc:sldMk cId="3952211878" sldId="339"/>
            <ac:spMk id="72" creationId="{B9609BDA-1B8E-085A-5894-510328E85BB2}"/>
          </ac:spMkLst>
        </pc:spChg>
        <pc:spChg chg="mod">
          <ac:chgData name="松山 ファミリー" userId="9fadbf8cd42e59b5" providerId="LiveId" clId="{45F420EC-16EB-024B-9529-BDE6C054CB38}" dt="2023-02-12T08:39:03.571" v="1528" actId="1076"/>
          <ac:spMkLst>
            <pc:docMk/>
            <pc:sldMk cId="3952211878" sldId="339"/>
            <ac:spMk id="73" creationId="{8ED1BCAD-EA7D-0581-BA4C-6AFB05B5C202}"/>
          </ac:spMkLst>
        </pc:spChg>
        <pc:spChg chg="add mod">
          <ac:chgData name="松山 ファミリー" userId="9fadbf8cd42e59b5" providerId="LiveId" clId="{45F420EC-16EB-024B-9529-BDE6C054CB38}" dt="2023-02-12T08:39:03.571" v="1528" actId="1076"/>
          <ac:spMkLst>
            <pc:docMk/>
            <pc:sldMk cId="3952211878" sldId="339"/>
            <ac:spMk id="75" creationId="{C2722D2E-48ED-BA5D-61A4-92EF29EAF311}"/>
          </ac:spMkLst>
        </pc:spChg>
        <pc:spChg chg="add mod">
          <ac:chgData name="松山 ファミリー" userId="9fadbf8cd42e59b5" providerId="LiveId" clId="{45F420EC-16EB-024B-9529-BDE6C054CB38}" dt="2023-02-12T08:39:03.571" v="1528" actId="1076"/>
          <ac:spMkLst>
            <pc:docMk/>
            <pc:sldMk cId="3952211878" sldId="339"/>
            <ac:spMk id="76" creationId="{B22A57E6-964F-E605-B109-D93D6C9C2BE7}"/>
          </ac:spMkLst>
        </pc:spChg>
        <pc:spChg chg="del">
          <ac:chgData name="松山 ファミリー" userId="9fadbf8cd42e59b5" providerId="LiveId" clId="{45F420EC-16EB-024B-9529-BDE6C054CB38}" dt="2023-02-12T08:38:12.704" v="1520" actId="478"/>
          <ac:spMkLst>
            <pc:docMk/>
            <pc:sldMk cId="3952211878" sldId="339"/>
            <ac:spMk id="77" creationId="{0B56FD0E-7DDE-B7E2-40D4-D5156D876BB6}"/>
          </ac:spMkLst>
        </pc:spChg>
        <pc:spChg chg="add mod">
          <ac:chgData name="松山 ファミリー" userId="9fadbf8cd42e59b5" providerId="LiveId" clId="{45F420EC-16EB-024B-9529-BDE6C054CB38}" dt="2023-02-12T08:39:03.571" v="1528" actId="1076"/>
          <ac:spMkLst>
            <pc:docMk/>
            <pc:sldMk cId="3952211878" sldId="339"/>
            <ac:spMk id="80" creationId="{93620299-7D97-14BC-AEE1-A9A28E3D7D11}"/>
          </ac:spMkLst>
        </pc:spChg>
        <pc:spChg chg="add mod">
          <ac:chgData name="松山 ファミリー" userId="9fadbf8cd42e59b5" providerId="LiveId" clId="{45F420EC-16EB-024B-9529-BDE6C054CB38}" dt="2023-02-12T08:39:03.571" v="1528" actId="1076"/>
          <ac:spMkLst>
            <pc:docMk/>
            <pc:sldMk cId="3952211878" sldId="339"/>
            <ac:spMk id="82" creationId="{27750451-1E09-9D9F-7509-7F858B8F4697}"/>
          </ac:spMkLst>
        </pc:spChg>
        <pc:spChg chg="add mod">
          <ac:chgData name="松山 ファミリー" userId="9fadbf8cd42e59b5" providerId="LiveId" clId="{45F420EC-16EB-024B-9529-BDE6C054CB38}" dt="2023-02-12T08:39:03.571" v="1528" actId="1076"/>
          <ac:spMkLst>
            <pc:docMk/>
            <pc:sldMk cId="3952211878" sldId="339"/>
            <ac:spMk id="83" creationId="{C5B18FF1-11A2-F3A0-6C37-6C1E9FF04A77}"/>
          </ac:spMkLst>
        </pc:spChg>
        <pc:spChg chg="mod">
          <ac:chgData name="松山 ファミリー" userId="9fadbf8cd42e59b5" providerId="LiveId" clId="{45F420EC-16EB-024B-9529-BDE6C054CB38}" dt="2023-02-12T08:39:48.226" v="1530"/>
          <ac:spMkLst>
            <pc:docMk/>
            <pc:sldMk cId="3952211878" sldId="339"/>
            <ac:spMk id="92" creationId="{C3CCD5B8-626B-AF99-965A-B418555E47E7}"/>
          </ac:spMkLst>
        </pc:spChg>
        <pc:spChg chg="mod">
          <ac:chgData name="松山 ファミリー" userId="9fadbf8cd42e59b5" providerId="LiveId" clId="{45F420EC-16EB-024B-9529-BDE6C054CB38}" dt="2023-02-12T08:39:48.226" v="1530"/>
          <ac:spMkLst>
            <pc:docMk/>
            <pc:sldMk cId="3952211878" sldId="339"/>
            <ac:spMk id="104" creationId="{638C328A-310E-BC08-A177-176C2E228A86}"/>
          </ac:spMkLst>
        </pc:spChg>
        <pc:spChg chg="mod">
          <ac:chgData name="松山 ファミリー" userId="9fadbf8cd42e59b5" providerId="LiveId" clId="{45F420EC-16EB-024B-9529-BDE6C054CB38}" dt="2023-02-12T08:39:48.226" v="1530"/>
          <ac:spMkLst>
            <pc:docMk/>
            <pc:sldMk cId="3952211878" sldId="339"/>
            <ac:spMk id="107" creationId="{8518512B-AB60-75EF-58D0-21AFBBA560DC}"/>
          </ac:spMkLst>
        </pc:spChg>
        <pc:spChg chg="mod">
          <ac:chgData name="松山 ファミリー" userId="9fadbf8cd42e59b5" providerId="LiveId" clId="{45F420EC-16EB-024B-9529-BDE6C054CB38}" dt="2023-02-12T08:39:48.226" v="1530"/>
          <ac:spMkLst>
            <pc:docMk/>
            <pc:sldMk cId="3952211878" sldId="339"/>
            <ac:spMk id="108" creationId="{A253F72E-2A41-2431-B1AE-71A64BD62D9E}"/>
          </ac:spMkLst>
        </pc:spChg>
        <pc:spChg chg="mod">
          <ac:chgData name="松山 ファミリー" userId="9fadbf8cd42e59b5" providerId="LiveId" clId="{45F420EC-16EB-024B-9529-BDE6C054CB38}" dt="2023-02-12T08:39:48.226" v="1530"/>
          <ac:spMkLst>
            <pc:docMk/>
            <pc:sldMk cId="3952211878" sldId="339"/>
            <ac:spMk id="109" creationId="{66C9189C-C710-FA2B-08C8-183D047995C2}"/>
          </ac:spMkLst>
        </pc:spChg>
        <pc:spChg chg="mod">
          <ac:chgData name="松山 ファミリー" userId="9fadbf8cd42e59b5" providerId="LiveId" clId="{45F420EC-16EB-024B-9529-BDE6C054CB38}" dt="2023-02-12T08:39:48.226" v="1530"/>
          <ac:spMkLst>
            <pc:docMk/>
            <pc:sldMk cId="3952211878" sldId="339"/>
            <ac:spMk id="111" creationId="{50ED7C3E-A211-CAA6-A43F-81A781D6E06E}"/>
          </ac:spMkLst>
        </pc:spChg>
        <pc:spChg chg="mod">
          <ac:chgData name="松山 ファミリー" userId="9fadbf8cd42e59b5" providerId="LiveId" clId="{45F420EC-16EB-024B-9529-BDE6C054CB38}" dt="2023-02-12T08:39:48.226" v="1530"/>
          <ac:spMkLst>
            <pc:docMk/>
            <pc:sldMk cId="3952211878" sldId="339"/>
            <ac:spMk id="112" creationId="{447976A5-0F50-7E1F-2149-E5E67809733B}"/>
          </ac:spMkLst>
        </pc:spChg>
        <pc:spChg chg="mod">
          <ac:chgData name="松山 ファミリー" userId="9fadbf8cd42e59b5" providerId="LiveId" clId="{45F420EC-16EB-024B-9529-BDE6C054CB38}" dt="2023-02-12T08:39:48.226" v="1530"/>
          <ac:spMkLst>
            <pc:docMk/>
            <pc:sldMk cId="3952211878" sldId="339"/>
            <ac:spMk id="113" creationId="{D0D0FB9D-9BAF-BDA1-4F11-E83A9C12A8A7}"/>
          </ac:spMkLst>
        </pc:spChg>
        <pc:spChg chg="mod">
          <ac:chgData name="松山 ファミリー" userId="9fadbf8cd42e59b5" providerId="LiveId" clId="{45F420EC-16EB-024B-9529-BDE6C054CB38}" dt="2023-02-12T08:39:48.226" v="1530"/>
          <ac:spMkLst>
            <pc:docMk/>
            <pc:sldMk cId="3952211878" sldId="339"/>
            <ac:spMk id="115" creationId="{249C6024-CD91-3C06-A161-DD2C1C08EABE}"/>
          </ac:spMkLst>
        </pc:spChg>
        <pc:spChg chg="mod">
          <ac:chgData name="松山 ファミリー" userId="9fadbf8cd42e59b5" providerId="LiveId" clId="{45F420EC-16EB-024B-9529-BDE6C054CB38}" dt="2023-02-12T08:39:48.226" v="1530"/>
          <ac:spMkLst>
            <pc:docMk/>
            <pc:sldMk cId="3952211878" sldId="339"/>
            <ac:spMk id="116" creationId="{14B1B20F-BF39-6955-798B-5E5F54E0D9AF}"/>
          </ac:spMkLst>
        </pc:spChg>
        <pc:spChg chg="mod">
          <ac:chgData name="松山 ファミリー" userId="9fadbf8cd42e59b5" providerId="LiveId" clId="{45F420EC-16EB-024B-9529-BDE6C054CB38}" dt="2023-02-12T08:39:48.226" v="1530"/>
          <ac:spMkLst>
            <pc:docMk/>
            <pc:sldMk cId="3952211878" sldId="339"/>
            <ac:spMk id="117" creationId="{CF7FF9CB-9E32-4DF0-D24E-4FDE1EF64E70}"/>
          </ac:spMkLst>
        </pc:spChg>
        <pc:spChg chg="mod">
          <ac:chgData name="松山 ファミリー" userId="9fadbf8cd42e59b5" providerId="LiveId" clId="{45F420EC-16EB-024B-9529-BDE6C054CB38}" dt="2023-02-12T08:39:48.226" v="1530"/>
          <ac:spMkLst>
            <pc:docMk/>
            <pc:sldMk cId="3952211878" sldId="339"/>
            <ac:spMk id="120" creationId="{8122EDD9-BD6D-602E-DC08-D445EE502B5C}"/>
          </ac:spMkLst>
        </pc:spChg>
        <pc:spChg chg="mod">
          <ac:chgData name="松山 ファミリー" userId="9fadbf8cd42e59b5" providerId="LiveId" clId="{45F420EC-16EB-024B-9529-BDE6C054CB38}" dt="2023-02-12T08:39:48.226" v="1530"/>
          <ac:spMkLst>
            <pc:docMk/>
            <pc:sldMk cId="3952211878" sldId="339"/>
            <ac:spMk id="121" creationId="{166E6964-5FE0-95BB-374E-00BD4B4FEB69}"/>
          </ac:spMkLst>
        </pc:spChg>
        <pc:spChg chg="mod">
          <ac:chgData name="松山 ファミリー" userId="9fadbf8cd42e59b5" providerId="LiveId" clId="{45F420EC-16EB-024B-9529-BDE6C054CB38}" dt="2023-02-12T08:39:48.226" v="1530"/>
          <ac:spMkLst>
            <pc:docMk/>
            <pc:sldMk cId="3952211878" sldId="339"/>
            <ac:spMk id="123" creationId="{AA023A64-0071-0EBD-D533-4B1CA2D7A1F2}"/>
          </ac:spMkLst>
        </pc:spChg>
        <pc:spChg chg="mod">
          <ac:chgData name="松山 ファミリー" userId="9fadbf8cd42e59b5" providerId="LiveId" clId="{45F420EC-16EB-024B-9529-BDE6C054CB38}" dt="2023-02-12T08:39:48.226" v="1530"/>
          <ac:spMkLst>
            <pc:docMk/>
            <pc:sldMk cId="3952211878" sldId="339"/>
            <ac:spMk id="124" creationId="{202103A1-1345-22B4-2137-A5A62901387E}"/>
          </ac:spMkLst>
        </pc:spChg>
        <pc:spChg chg="mod">
          <ac:chgData name="松山 ファミリー" userId="9fadbf8cd42e59b5" providerId="LiveId" clId="{45F420EC-16EB-024B-9529-BDE6C054CB38}" dt="2023-02-12T08:39:48.226" v="1530"/>
          <ac:spMkLst>
            <pc:docMk/>
            <pc:sldMk cId="3952211878" sldId="339"/>
            <ac:spMk id="125" creationId="{650E0036-E67A-3E6B-BA70-A2866BE40DA8}"/>
          </ac:spMkLst>
        </pc:spChg>
        <pc:spChg chg="mod">
          <ac:chgData name="松山 ファミリー" userId="9fadbf8cd42e59b5" providerId="LiveId" clId="{45F420EC-16EB-024B-9529-BDE6C054CB38}" dt="2023-02-12T08:39:48.226" v="1530"/>
          <ac:spMkLst>
            <pc:docMk/>
            <pc:sldMk cId="3952211878" sldId="339"/>
            <ac:spMk id="127" creationId="{72F2B090-F126-5743-7D32-64D3A3F48CC1}"/>
          </ac:spMkLst>
        </pc:spChg>
        <pc:spChg chg="mod">
          <ac:chgData name="松山 ファミリー" userId="9fadbf8cd42e59b5" providerId="LiveId" clId="{45F420EC-16EB-024B-9529-BDE6C054CB38}" dt="2023-02-12T08:39:48.226" v="1530"/>
          <ac:spMkLst>
            <pc:docMk/>
            <pc:sldMk cId="3952211878" sldId="339"/>
            <ac:spMk id="128" creationId="{70ABB867-94D6-2332-55B1-DE9EED3EED6E}"/>
          </ac:spMkLst>
        </pc:spChg>
        <pc:spChg chg="mod">
          <ac:chgData name="松山 ファミリー" userId="9fadbf8cd42e59b5" providerId="LiveId" clId="{45F420EC-16EB-024B-9529-BDE6C054CB38}" dt="2023-02-12T08:39:48.226" v="1530"/>
          <ac:spMkLst>
            <pc:docMk/>
            <pc:sldMk cId="3952211878" sldId="339"/>
            <ac:spMk id="131" creationId="{71FF363A-433D-B9B4-EDE1-E87D042FE3C6}"/>
          </ac:spMkLst>
        </pc:spChg>
        <pc:spChg chg="mod">
          <ac:chgData name="松山 ファミリー" userId="9fadbf8cd42e59b5" providerId="LiveId" clId="{45F420EC-16EB-024B-9529-BDE6C054CB38}" dt="2023-02-12T08:39:48.226" v="1530"/>
          <ac:spMkLst>
            <pc:docMk/>
            <pc:sldMk cId="3952211878" sldId="339"/>
            <ac:spMk id="132" creationId="{6E59C107-05BC-30F5-D53B-FC53579BA141}"/>
          </ac:spMkLst>
        </pc:spChg>
        <pc:spChg chg="mod">
          <ac:chgData name="松山 ファミリー" userId="9fadbf8cd42e59b5" providerId="LiveId" clId="{45F420EC-16EB-024B-9529-BDE6C054CB38}" dt="2023-02-12T08:39:48.226" v="1530"/>
          <ac:spMkLst>
            <pc:docMk/>
            <pc:sldMk cId="3952211878" sldId="339"/>
            <ac:spMk id="133" creationId="{32CE7D32-6AEA-6279-9DB8-29C24FD26FFA}"/>
          </ac:spMkLst>
        </pc:spChg>
        <pc:spChg chg="mod">
          <ac:chgData name="松山 ファミリー" userId="9fadbf8cd42e59b5" providerId="LiveId" clId="{45F420EC-16EB-024B-9529-BDE6C054CB38}" dt="2023-02-12T08:39:48.226" v="1530"/>
          <ac:spMkLst>
            <pc:docMk/>
            <pc:sldMk cId="3952211878" sldId="339"/>
            <ac:spMk id="135" creationId="{A3B78AAF-DB7F-B2E0-C131-78BDE33E3620}"/>
          </ac:spMkLst>
        </pc:spChg>
        <pc:spChg chg="mod">
          <ac:chgData name="松山 ファミリー" userId="9fadbf8cd42e59b5" providerId="LiveId" clId="{45F420EC-16EB-024B-9529-BDE6C054CB38}" dt="2023-02-13T03:30:03.215" v="3200" actId="1076"/>
          <ac:spMkLst>
            <pc:docMk/>
            <pc:sldMk cId="3952211878" sldId="339"/>
            <ac:spMk id="137" creationId="{B278869F-08A3-24CE-CC2B-2720E3E1B190}"/>
          </ac:spMkLst>
        </pc:spChg>
        <pc:spChg chg="mod">
          <ac:chgData name="松山 ファミリー" userId="9fadbf8cd42e59b5" providerId="LiveId" clId="{45F420EC-16EB-024B-9529-BDE6C054CB38}" dt="2023-02-13T03:30:03.215" v="3200" actId="1076"/>
          <ac:spMkLst>
            <pc:docMk/>
            <pc:sldMk cId="3952211878" sldId="339"/>
            <ac:spMk id="138" creationId="{99F26564-3549-E60C-C2F6-1B6DFBFBCB33}"/>
          </ac:spMkLst>
        </pc:spChg>
        <pc:spChg chg="mod">
          <ac:chgData name="松山 ファミリー" userId="9fadbf8cd42e59b5" providerId="LiveId" clId="{45F420EC-16EB-024B-9529-BDE6C054CB38}" dt="2023-02-13T03:30:03.215" v="3200" actId="1076"/>
          <ac:spMkLst>
            <pc:docMk/>
            <pc:sldMk cId="3952211878" sldId="339"/>
            <ac:spMk id="141" creationId="{4EC29B0E-7B56-6D6A-5B6D-C4B96C00FAF3}"/>
          </ac:spMkLst>
        </pc:spChg>
        <pc:spChg chg="mod">
          <ac:chgData name="松山 ファミリー" userId="9fadbf8cd42e59b5" providerId="LiveId" clId="{45F420EC-16EB-024B-9529-BDE6C054CB38}" dt="2023-02-13T03:30:03.215" v="3200" actId="1076"/>
          <ac:spMkLst>
            <pc:docMk/>
            <pc:sldMk cId="3952211878" sldId="339"/>
            <ac:spMk id="143" creationId="{4404CB75-412C-86B0-7F80-960EA3F66DFD}"/>
          </ac:spMkLst>
        </pc:spChg>
        <pc:spChg chg="mod">
          <ac:chgData name="松山 ファミリー" userId="9fadbf8cd42e59b5" providerId="LiveId" clId="{45F420EC-16EB-024B-9529-BDE6C054CB38}" dt="2023-02-13T03:30:03.215" v="3200" actId="1076"/>
          <ac:spMkLst>
            <pc:docMk/>
            <pc:sldMk cId="3952211878" sldId="339"/>
            <ac:spMk id="146" creationId="{D369AA65-422F-8AB9-4AB7-08CD40AF1485}"/>
          </ac:spMkLst>
        </pc:spChg>
        <pc:spChg chg="mod">
          <ac:chgData name="松山 ファミリー" userId="9fadbf8cd42e59b5" providerId="LiveId" clId="{45F420EC-16EB-024B-9529-BDE6C054CB38}" dt="2023-02-13T03:30:03.215" v="3200" actId="1076"/>
          <ac:spMkLst>
            <pc:docMk/>
            <pc:sldMk cId="3952211878" sldId="339"/>
            <ac:spMk id="147" creationId="{9C4FB832-85E4-AEBC-C084-ACC4E0535332}"/>
          </ac:spMkLst>
        </pc:spChg>
        <pc:spChg chg="mod">
          <ac:chgData name="松山 ファミリー" userId="9fadbf8cd42e59b5" providerId="LiveId" clId="{45F420EC-16EB-024B-9529-BDE6C054CB38}" dt="2023-02-13T03:30:03.215" v="3200" actId="1076"/>
          <ac:spMkLst>
            <pc:docMk/>
            <pc:sldMk cId="3952211878" sldId="339"/>
            <ac:spMk id="148" creationId="{C28FC84C-1119-78A1-9B3F-5910D92C5CE7}"/>
          </ac:spMkLst>
        </pc:spChg>
        <pc:spChg chg="mod">
          <ac:chgData name="松山 ファミリー" userId="9fadbf8cd42e59b5" providerId="LiveId" clId="{45F420EC-16EB-024B-9529-BDE6C054CB38}" dt="2023-02-13T03:30:03.215" v="3200" actId="1076"/>
          <ac:spMkLst>
            <pc:docMk/>
            <pc:sldMk cId="3952211878" sldId="339"/>
            <ac:spMk id="150" creationId="{0B23D845-74A2-697B-5D87-74ACB85D0BFF}"/>
          </ac:spMkLst>
        </pc:spChg>
        <pc:spChg chg="mod">
          <ac:chgData name="松山 ファミリー" userId="9fadbf8cd42e59b5" providerId="LiveId" clId="{45F420EC-16EB-024B-9529-BDE6C054CB38}" dt="2023-02-13T03:30:03.215" v="3200" actId="1076"/>
          <ac:spMkLst>
            <pc:docMk/>
            <pc:sldMk cId="3952211878" sldId="339"/>
            <ac:spMk id="151" creationId="{89A24BA5-08CC-D735-A190-E7E29C81D5B4}"/>
          </ac:spMkLst>
        </pc:spChg>
        <pc:spChg chg="mod">
          <ac:chgData name="松山 ファミリー" userId="9fadbf8cd42e59b5" providerId="LiveId" clId="{45F420EC-16EB-024B-9529-BDE6C054CB38}" dt="2023-02-13T03:30:03.215" v="3200" actId="1076"/>
          <ac:spMkLst>
            <pc:docMk/>
            <pc:sldMk cId="3952211878" sldId="339"/>
            <ac:spMk id="152" creationId="{36EBBD4B-2A0E-0DB1-52B7-A6C001C4BFB2}"/>
          </ac:spMkLst>
        </pc:spChg>
        <pc:spChg chg="mod">
          <ac:chgData name="松山 ファミリー" userId="9fadbf8cd42e59b5" providerId="LiveId" clId="{45F420EC-16EB-024B-9529-BDE6C054CB38}" dt="2023-02-13T03:30:03.215" v="3200" actId="1076"/>
          <ac:spMkLst>
            <pc:docMk/>
            <pc:sldMk cId="3952211878" sldId="339"/>
            <ac:spMk id="154" creationId="{D5185940-2565-391F-93C4-ADD950C7AD6B}"/>
          </ac:spMkLst>
        </pc:spChg>
        <pc:spChg chg="mod">
          <ac:chgData name="松山 ファミリー" userId="9fadbf8cd42e59b5" providerId="LiveId" clId="{45F420EC-16EB-024B-9529-BDE6C054CB38}" dt="2023-02-13T03:30:03.215" v="3200" actId="1076"/>
          <ac:spMkLst>
            <pc:docMk/>
            <pc:sldMk cId="3952211878" sldId="339"/>
            <ac:spMk id="155" creationId="{53EB2962-DE2A-EF28-CD3B-CF3C16E6F447}"/>
          </ac:spMkLst>
        </pc:spChg>
        <pc:spChg chg="mod">
          <ac:chgData name="松山 ファミリー" userId="9fadbf8cd42e59b5" providerId="LiveId" clId="{45F420EC-16EB-024B-9529-BDE6C054CB38}" dt="2023-02-13T03:30:03.215" v="3200" actId="1076"/>
          <ac:spMkLst>
            <pc:docMk/>
            <pc:sldMk cId="3952211878" sldId="339"/>
            <ac:spMk id="156" creationId="{AA7AF00D-5715-EA91-1621-24F4D0A43DC5}"/>
          </ac:spMkLst>
        </pc:spChg>
        <pc:spChg chg="mod">
          <ac:chgData name="松山 ファミリー" userId="9fadbf8cd42e59b5" providerId="LiveId" clId="{45F420EC-16EB-024B-9529-BDE6C054CB38}" dt="2023-02-13T03:30:03.215" v="3200" actId="1076"/>
          <ac:spMkLst>
            <pc:docMk/>
            <pc:sldMk cId="3952211878" sldId="339"/>
            <ac:spMk id="159" creationId="{D91CFE60-2CF7-AACC-6C29-930D4E5C2497}"/>
          </ac:spMkLst>
        </pc:spChg>
        <pc:spChg chg="mod">
          <ac:chgData name="松山 ファミリー" userId="9fadbf8cd42e59b5" providerId="LiveId" clId="{45F420EC-16EB-024B-9529-BDE6C054CB38}" dt="2023-02-13T03:30:03.215" v="3200" actId="1076"/>
          <ac:spMkLst>
            <pc:docMk/>
            <pc:sldMk cId="3952211878" sldId="339"/>
            <ac:spMk id="160" creationId="{BFDB9968-D4EC-1384-D0A3-C6F20E1BC2B0}"/>
          </ac:spMkLst>
        </pc:spChg>
        <pc:spChg chg="mod">
          <ac:chgData name="松山 ファミリー" userId="9fadbf8cd42e59b5" providerId="LiveId" clId="{45F420EC-16EB-024B-9529-BDE6C054CB38}" dt="2023-02-13T03:30:03.215" v="3200" actId="1076"/>
          <ac:spMkLst>
            <pc:docMk/>
            <pc:sldMk cId="3952211878" sldId="339"/>
            <ac:spMk id="162" creationId="{5FA53A09-67F5-0542-CDC7-E7FF01C6933A}"/>
          </ac:spMkLst>
        </pc:spChg>
        <pc:spChg chg="mod">
          <ac:chgData name="松山 ファミリー" userId="9fadbf8cd42e59b5" providerId="LiveId" clId="{45F420EC-16EB-024B-9529-BDE6C054CB38}" dt="2023-02-13T03:30:03.215" v="3200" actId="1076"/>
          <ac:spMkLst>
            <pc:docMk/>
            <pc:sldMk cId="3952211878" sldId="339"/>
            <ac:spMk id="163" creationId="{6EF2B7A3-9470-6119-87A7-5CC7343E69DA}"/>
          </ac:spMkLst>
        </pc:spChg>
        <pc:spChg chg="mod">
          <ac:chgData name="松山 ファミリー" userId="9fadbf8cd42e59b5" providerId="LiveId" clId="{45F420EC-16EB-024B-9529-BDE6C054CB38}" dt="2023-02-13T03:30:03.215" v="3200" actId="1076"/>
          <ac:spMkLst>
            <pc:docMk/>
            <pc:sldMk cId="3952211878" sldId="339"/>
            <ac:spMk id="164" creationId="{34835B52-4A09-AF1D-B93E-2C2BA2A53808}"/>
          </ac:spMkLst>
        </pc:spChg>
        <pc:spChg chg="mod">
          <ac:chgData name="松山 ファミリー" userId="9fadbf8cd42e59b5" providerId="LiveId" clId="{45F420EC-16EB-024B-9529-BDE6C054CB38}" dt="2023-02-13T03:30:03.215" v="3200" actId="1076"/>
          <ac:spMkLst>
            <pc:docMk/>
            <pc:sldMk cId="3952211878" sldId="339"/>
            <ac:spMk id="166" creationId="{3F084A85-70BA-4C3D-ED23-D9D2D3560E6E}"/>
          </ac:spMkLst>
        </pc:spChg>
        <pc:spChg chg="mod">
          <ac:chgData name="松山 ファミリー" userId="9fadbf8cd42e59b5" providerId="LiveId" clId="{45F420EC-16EB-024B-9529-BDE6C054CB38}" dt="2023-02-13T03:30:03.215" v="3200" actId="1076"/>
          <ac:spMkLst>
            <pc:docMk/>
            <pc:sldMk cId="3952211878" sldId="339"/>
            <ac:spMk id="167" creationId="{000CB613-DFE1-82EF-0C07-8EDF971762CA}"/>
          </ac:spMkLst>
        </pc:spChg>
        <pc:spChg chg="mod">
          <ac:chgData name="松山 ファミリー" userId="9fadbf8cd42e59b5" providerId="LiveId" clId="{45F420EC-16EB-024B-9529-BDE6C054CB38}" dt="2023-02-13T03:30:03.215" v="3200" actId="1076"/>
          <ac:spMkLst>
            <pc:docMk/>
            <pc:sldMk cId="3952211878" sldId="339"/>
            <ac:spMk id="170" creationId="{D5C72273-EE3A-729C-2FB9-6C70A7F61728}"/>
          </ac:spMkLst>
        </pc:spChg>
        <pc:spChg chg="mod">
          <ac:chgData name="松山 ファミリー" userId="9fadbf8cd42e59b5" providerId="LiveId" clId="{45F420EC-16EB-024B-9529-BDE6C054CB38}" dt="2023-02-13T03:30:03.215" v="3200" actId="1076"/>
          <ac:spMkLst>
            <pc:docMk/>
            <pc:sldMk cId="3952211878" sldId="339"/>
            <ac:spMk id="171" creationId="{76CA3DF9-EB35-BAF5-495F-0CE384EA5704}"/>
          </ac:spMkLst>
        </pc:spChg>
        <pc:spChg chg="mod">
          <ac:chgData name="松山 ファミリー" userId="9fadbf8cd42e59b5" providerId="LiveId" clId="{45F420EC-16EB-024B-9529-BDE6C054CB38}" dt="2023-02-13T03:30:03.215" v="3200" actId="1076"/>
          <ac:spMkLst>
            <pc:docMk/>
            <pc:sldMk cId="3952211878" sldId="339"/>
            <ac:spMk id="172" creationId="{E9FEFAD7-051A-A626-A219-C02DA4D82808}"/>
          </ac:spMkLst>
        </pc:spChg>
        <pc:spChg chg="mod">
          <ac:chgData name="松山 ファミリー" userId="9fadbf8cd42e59b5" providerId="LiveId" clId="{45F420EC-16EB-024B-9529-BDE6C054CB38}" dt="2023-02-13T03:30:03.215" v="3200" actId="1076"/>
          <ac:spMkLst>
            <pc:docMk/>
            <pc:sldMk cId="3952211878" sldId="339"/>
            <ac:spMk id="174" creationId="{20D9ED2E-4A87-0281-E1CF-B1D6283CC0A2}"/>
          </ac:spMkLst>
        </pc:spChg>
        <pc:grpChg chg="add mod">
          <ac:chgData name="松山 ファミリー" userId="9fadbf8cd42e59b5" providerId="LiveId" clId="{45F420EC-16EB-024B-9529-BDE6C054CB38}" dt="2023-02-12T08:39:03.571" v="1528" actId="1076"/>
          <ac:grpSpMkLst>
            <pc:docMk/>
            <pc:sldMk cId="3952211878" sldId="339"/>
            <ac:grpSpMk id="4" creationId="{46BB2B76-3FF9-A500-869A-3E48A40A849F}"/>
          </ac:grpSpMkLst>
        </pc:grpChg>
        <pc:grpChg chg="add del mod">
          <ac:chgData name="松山 ファミリー" userId="9fadbf8cd42e59b5" providerId="LiveId" clId="{45F420EC-16EB-024B-9529-BDE6C054CB38}" dt="2023-02-13T03:14:50.741" v="3050" actId="478"/>
          <ac:grpSpMkLst>
            <pc:docMk/>
            <pc:sldMk cId="3952211878" sldId="339"/>
            <ac:grpSpMk id="5" creationId="{4103EC51-E24A-7DB9-29DD-BDE3A642462A}"/>
          </ac:grpSpMkLst>
        </pc:grpChg>
        <pc:grpChg chg="del">
          <ac:chgData name="松山 ファミリー" userId="9fadbf8cd42e59b5" providerId="LiveId" clId="{45F420EC-16EB-024B-9529-BDE6C054CB38}" dt="2023-02-12T08:37:58.527" v="1506" actId="478"/>
          <ac:grpSpMkLst>
            <pc:docMk/>
            <pc:sldMk cId="3952211878" sldId="339"/>
            <ac:grpSpMk id="5" creationId="{8FFF0620-B4C5-6CCB-AFBE-ECFA933BE745}"/>
          </ac:grpSpMkLst>
        </pc:grpChg>
        <pc:grpChg chg="mod">
          <ac:chgData name="松山 ファミリー" userId="9fadbf8cd42e59b5" providerId="LiveId" clId="{45F420EC-16EB-024B-9529-BDE6C054CB38}" dt="2023-02-13T03:13:47.951" v="3035"/>
          <ac:grpSpMkLst>
            <pc:docMk/>
            <pc:sldMk cId="3952211878" sldId="339"/>
            <ac:grpSpMk id="6" creationId="{6B242C88-41C5-3E12-DBD2-DCD580B37FDD}"/>
          </ac:grpSpMkLst>
        </pc:grpChg>
        <pc:grpChg chg="add del mod">
          <ac:chgData name="松山 ファミリー" userId="9fadbf8cd42e59b5" providerId="LiveId" clId="{45F420EC-16EB-024B-9529-BDE6C054CB38}" dt="2023-02-13T03:14:45.518" v="3048"/>
          <ac:grpSpMkLst>
            <pc:docMk/>
            <pc:sldMk cId="3952211878" sldId="339"/>
            <ac:grpSpMk id="11" creationId="{6A343489-2453-9763-24D9-4A670F517D98}"/>
          </ac:grpSpMkLst>
        </pc:grpChg>
        <pc:grpChg chg="mod">
          <ac:chgData name="松山 ファミリー" userId="9fadbf8cd42e59b5" providerId="LiveId" clId="{45F420EC-16EB-024B-9529-BDE6C054CB38}" dt="2023-02-13T03:14:43.574" v="3047"/>
          <ac:grpSpMkLst>
            <pc:docMk/>
            <pc:sldMk cId="3952211878" sldId="339"/>
            <ac:grpSpMk id="12" creationId="{3BF97FD8-9FA4-C279-470F-C55A6FE94ECC}"/>
          </ac:grpSpMkLst>
        </pc:grpChg>
        <pc:grpChg chg="mod">
          <ac:chgData name="松山 ファミリー" userId="9fadbf8cd42e59b5" providerId="LiveId" clId="{45F420EC-16EB-024B-9529-BDE6C054CB38}" dt="2023-02-13T03:14:43.574" v="3047"/>
          <ac:grpSpMkLst>
            <pc:docMk/>
            <pc:sldMk cId="3952211878" sldId="339"/>
            <ac:grpSpMk id="14" creationId="{6B953D9B-AFAE-F5FC-C8CC-A347F03947F1}"/>
          </ac:grpSpMkLst>
        </pc:grpChg>
        <pc:grpChg chg="del">
          <ac:chgData name="松山 ファミリー" userId="9fadbf8cd42e59b5" providerId="LiveId" clId="{45F420EC-16EB-024B-9529-BDE6C054CB38}" dt="2023-02-12T08:38:07.495" v="1514" actId="478"/>
          <ac:grpSpMkLst>
            <pc:docMk/>
            <pc:sldMk cId="3952211878" sldId="339"/>
            <ac:grpSpMk id="14" creationId="{A56B487E-244E-35A3-A82B-39FF0112A992}"/>
          </ac:grpSpMkLst>
        </pc:grpChg>
        <pc:grpChg chg="add mod">
          <ac:chgData name="松山 ファミリー" userId="9fadbf8cd42e59b5" providerId="LiveId" clId="{45F420EC-16EB-024B-9529-BDE6C054CB38}" dt="2023-02-13T03:15:05.647" v="3055" actId="1076"/>
          <ac:grpSpMkLst>
            <pc:docMk/>
            <pc:sldMk cId="3952211878" sldId="339"/>
            <ac:grpSpMk id="20" creationId="{72008EA4-9814-79BD-371D-A137597F9399}"/>
          </ac:grpSpMkLst>
        </pc:grpChg>
        <pc:grpChg chg="mod">
          <ac:chgData name="松山 ファミリー" userId="9fadbf8cd42e59b5" providerId="LiveId" clId="{45F420EC-16EB-024B-9529-BDE6C054CB38}" dt="2023-02-13T03:14:48.853" v="3049"/>
          <ac:grpSpMkLst>
            <pc:docMk/>
            <pc:sldMk cId="3952211878" sldId="339"/>
            <ac:grpSpMk id="21" creationId="{967FFE93-8ECB-4FE7-1D3C-364C327D0FFA}"/>
          </ac:grpSpMkLst>
        </pc:grpChg>
        <pc:grpChg chg="mod">
          <ac:chgData name="松山 ファミリー" userId="9fadbf8cd42e59b5" providerId="LiveId" clId="{45F420EC-16EB-024B-9529-BDE6C054CB38}" dt="2023-02-13T03:14:48.853" v="3049"/>
          <ac:grpSpMkLst>
            <pc:docMk/>
            <pc:sldMk cId="3952211878" sldId="339"/>
            <ac:grpSpMk id="23" creationId="{DF346065-B30B-8166-D4E8-B25C2B0B7AA2}"/>
          </ac:grpSpMkLst>
        </pc:grpChg>
        <pc:grpChg chg="add mod">
          <ac:chgData name="松山 ファミリー" userId="9fadbf8cd42e59b5" providerId="LiveId" clId="{45F420EC-16EB-024B-9529-BDE6C054CB38}" dt="2023-02-13T03:19:06.080" v="3143" actId="1076"/>
          <ac:grpSpMkLst>
            <pc:docMk/>
            <pc:sldMk cId="3952211878" sldId="339"/>
            <ac:grpSpMk id="29" creationId="{6F22ED32-184D-8727-15C8-9B580B1E2B92}"/>
          </ac:grpSpMkLst>
        </pc:grpChg>
        <pc:grpChg chg="mod">
          <ac:chgData name="松山 ファミリー" userId="9fadbf8cd42e59b5" providerId="LiveId" clId="{45F420EC-16EB-024B-9529-BDE6C054CB38}" dt="2023-02-13T03:17:13.203" v="3080"/>
          <ac:grpSpMkLst>
            <pc:docMk/>
            <pc:sldMk cId="3952211878" sldId="339"/>
            <ac:grpSpMk id="30" creationId="{6CE431E6-6631-081C-BC8F-2F4492CEAF14}"/>
          </ac:grpSpMkLst>
        </pc:grpChg>
        <pc:grpChg chg="del">
          <ac:chgData name="松山 ファミリー" userId="9fadbf8cd42e59b5" providerId="LiveId" clId="{45F420EC-16EB-024B-9529-BDE6C054CB38}" dt="2023-02-12T08:38:00.849" v="1507" actId="478"/>
          <ac:grpSpMkLst>
            <pc:docMk/>
            <pc:sldMk cId="3952211878" sldId="339"/>
            <ac:grpSpMk id="32" creationId="{5E284ECE-E1AF-7D95-4686-62CA1934CFCC}"/>
          </ac:grpSpMkLst>
        </pc:grpChg>
        <pc:grpChg chg="mod">
          <ac:chgData name="松山 ファミリー" userId="9fadbf8cd42e59b5" providerId="LiveId" clId="{45F420EC-16EB-024B-9529-BDE6C054CB38}" dt="2023-02-13T03:17:13.203" v="3080"/>
          <ac:grpSpMkLst>
            <pc:docMk/>
            <pc:sldMk cId="3952211878" sldId="339"/>
            <ac:grpSpMk id="32" creationId="{B0E87B56-8B53-690D-A7E1-EF02A6DAE75B}"/>
          </ac:grpSpMkLst>
        </pc:grpChg>
        <pc:grpChg chg="mod">
          <ac:chgData name="松山 ファミリー" userId="9fadbf8cd42e59b5" providerId="LiveId" clId="{45F420EC-16EB-024B-9529-BDE6C054CB38}" dt="2023-02-12T08:39:03.571" v="1528" actId="1076"/>
          <ac:grpSpMkLst>
            <pc:docMk/>
            <pc:sldMk cId="3952211878" sldId="339"/>
            <ac:grpSpMk id="37" creationId="{0ED7ABE8-A63A-1282-3A58-3FABF8F124C1}"/>
          </ac:grpSpMkLst>
        </pc:grpChg>
        <pc:grpChg chg="add del">
          <ac:chgData name="松山 ファミリー" userId="9fadbf8cd42e59b5" providerId="LiveId" clId="{45F420EC-16EB-024B-9529-BDE6C054CB38}" dt="2023-02-13T03:24:55.151" v="3163" actId="165"/>
          <ac:grpSpMkLst>
            <pc:docMk/>
            <pc:sldMk cId="3952211878" sldId="339"/>
            <ac:grpSpMk id="39" creationId="{EBD32336-3A42-C185-BF30-0FDAEA2B5831}"/>
          </ac:grpSpMkLst>
        </pc:grpChg>
        <pc:grpChg chg="mod">
          <ac:chgData name="松山 ファミリー" userId="9fadbf8cd42e59b5" providerId="LiveId" clId="{45F420EC-16EB-024B-9529-BDE6C054CB38}" dt="2023-02-12T08:39:03.571" v="1528" actId="1076"/>
          <ac:grpSpMkLst>
            <pc:docMk/>
            <pc:sldMk cId="3952211878" sldId="339"/>
            <ac:grpSpMk id="41" creationId="{0157BC7F-BD20-1F01-3550-EEB23BEA0727}"/>
          </ac:grpSpMkLst>
        </pc:grpChg>
        <pc:grpChg chg="add mod">
          <ac:chgData name="松山 ファミリー" userId="9fadbf8cd42e59b5" providerId="LiveId" clId="{45F420EC-16EB-024B-9529-BDE6C054CB38}" dt="2023-02-13T03:30:03.215" v="3200" actId="1076"/>
          <ac:grpSpMkLst>
            <pc:docMk/>
            <pc:sldMk cId="3952211878" sldId="339"/>
            <ac:grpSpMk id="41" creationId="{A262919F-806F-F007-C826-A25910F19293}"/>
          </ac:grpSpMkLst>
        </pc:grpChg>
        <pc:grpChg chg="add mod">
          <ac:chgData name="松山 ファミリー" userId="9fadbf8cd42e59b5" providerId="LiveId" clId="{45F420EC-16EB-024B-9529-BDE6C054CB38}" dt="2023-02-13T03:30:03.215" v="3200" actId="1076"/>
          <ac:grpSpMkLst>
            <pc:docMk/>
            <pc:sldMk cId="3952211878" sldId="339"/>
            <ac:grpSpMk id="42" creationId="{41FDB809-D4A8-915F-8AB2-80E8841C4CC2}"/>
          </ac:grpSpMkLst>
        </pc:grpChg>
        <pc:grpChg chg="mod">
          <ac:chgData name="松山 ファミリー" userId="9fadbf8cd42e59b5" providerId="LiveId" clId="{45F420EC-16EB-024B-9529-BDE6C054CB38}" dt="2023-02-12T08:39:03.571" v="1528" actId="1076"/>
          <ac:grpSpMkLst>
            <pc:docMk/>
            <pc:sldMk cId="3952211878" sldId="339"/>
            <ac:grpSpMk id="42" creationId="{574D53A9-767D-605C-B40A-49298A69B7D1}"/>
          </ac:grpSpMkLst>
        </pc:grpChg>
        <pc:grpChg chg="add mod">
          <ac:chgData name="松山 ファミリー" userId="9fadbf8cd42e59b5" providerId="LiveId" clId="{45F420EC-16EB-024B-9529-BDE6C054CB38}" dt="2023-02-13T03:30:11.691" v="3201" actId="1076"/>
          <ac:grpSpMkLst>
            <pc:docMk/>
            <pc:sldMk cId="3952211878" sldId="339"/>
            <ac:grpSpMk id="43" creationId="{A5D8B885-7630-B400-08B6-D3D1C1AF08B7}"/>
          </ac:grpSpMkLst>
        </pc:grpChg>
        <pc:grpChg chg="add mod">
          <ac:chgData name="松山 ファミリー" userId="9fadbf8cd42e59b5" providerId="LiveId" clId="{45F420EC-16EB-024B-9529-BDE6C054CB38}" dt="2023-02-12T08:39:03.571" v="1528" actId="1076"/>
          <ac:grpSpMkLst>
            <pc:docMk/>
            <pc:sldMk cId="3952211878" sldId="339"/>
            <ac:grpSpMk id="56" creationId="{3EB8C38A-9A1D-BB3B-3316-FE9EC11CBC41}"/>
          </ac:grpSpMkLst>
        </pc:grpChg>
        <pc:grpChg chg="mod">
          <ac:chgData name="松山 ファミリー" userId="9fadbf8cd42e59b5" providerId="LiveId" clId="{45F420EC-16EB-024B-9529-BDE6C054CB38}" dt="2023-02-12T08:39:03.571" v="1528" actId="1076"/>
          <ac:grpSpMkLst>
            <pc:docMk/>
            <pc:sldMk cId="3952211878" sldId="339"/>
            <ac:grpSpMk id="57" creationId="{1F8E8E68-F557-25A1-A3C0-A2E5AA998AB4}"/>
          </ac:grpSpMkLst>
        </pc:grpChg>
        <pc:grpChg chg="del">
          <ac:chgData name="松山 ファミリー" userId="9fadbf8cd42e59b5" providerId="LiveId" clId="{45F420EC-16EB-024B-9529-BDE6C054CB38}" dt="2023-02-12T08:38:11.902" v="1519" actId="478"/>
          <ac:grpSpMkLst>
            <pc:docMk/>
            <pc:sldMk cId="3952211878" sldId="339"/>
            <ac:grpSpMk id="64" creationId="{5D371B67-AAAE-8575-7050-BE230B2419C8}"/>
          </ac:grpSpMkLst>
        </pc:grpChg>
        <pc:grpChg chg="mod">
          <ac:chgData name="松山 ファミリー" userId="9fadbf8cd42e59b5" providerId="LiveId" clId="{45F420EC-16EB-024B-9529-BDE6C054CB38}" dt="2023-02-12T08:39:03.571" v="1528" actId="1076"/>
          <ac:grpSpMkLst>
            <pc:docMk/>
            <pc:sldMk cId="3952211878" sldId="339"/>
            <ac:grpSpMk id="69" creationId="{260558BD-CE9D-C1AF-5648-9945799A04E9}"/>
          </ac:grpSpMkLst>
        </pc:grpChg>
        <pc:grpChg chg="add del mod">
          <ac:chgData name="松山 ファミリー" userId="9fadbf8cd42e59b5" providerId="LiveId" clId="{45F420EC-16EB-024B-9529-BDE6C054CB38}" dt="2023-02-12T08:39:55.706" v="1532" actId="478"/>
          <ac:grpSpMkLst>
            <pc:docMk/>
            <pc:sldMk cId="3952211878" sldId="339"/>
            <ac:grpSpMk id="88" creationId="{6AA1C04A-C1C9-FB34-8916-3C5EA07E6EDC}"/>
          </ac:grpSpMkLst>
        </pc:grpChg>
        <pc:grpChg chg="add del mod">
          <ac:chgData name="松山 ファミリー" userId="9fadbf8cd42e59b5" providerId="LiveId" clId="{45F420EC-16EB-024B-9529-BDE6C054CB38}" dt="2023-02-12T08:39:53.255" v="1531"/>
          <ac:grpSpMkLst>
            <pc:docMk/>
            <pc:sldMk cId="3952211878" sldId="339"/>
            <ac:grpSpMk id="89" creationId="{8CD68AD8-AF0A-5A8D-1579-0B2BD93F93EE}"/>
          </ac:grpSpMkLst>
        </pc:grpChg>
        <pc:grpChg chg="mod">
          <ac:chgData name="松山 ファミリー" userId="9fadbf8cd42e59b5" providerId="LiveId" clId="{45F420EC-16EB-024B-9529-BDE6C054CB38}" dt="2023-02-12T08:39:48.226" v="1530"/>
          <ac:grpSpMkLst>
            <pc:docMk/>
            <pc:sldMk cId="3952211878" sldId="339"/>
            <ac:grpSpMk id="90" creationId="{09D6FC2A-3175-2D21-5BC2-A90D20BB44C8}"/>
          </ac:grpSpMkLst>
        </pc:grpChg>
        <pc:grpChg chg="mod">
          <ac:chgData name="松山 ファミリー" userId="9fadbf8cd42e59b5" providerId="LiveId" clId="{45F420EC-16EB-024B-9529-BDE6C054CB38}" dt="2023-02-12T08:39:48.226" v="1530"/>
          <ac:grpSpMkLst>
            <pc:docMk/>
            <pc:sldMk cId="3952211878" sldId="339"/>
            <ac:grpSpMk id="95" creationId="{98FFC858-CF21-5478-1293-1C0656AD46DE}"/>
          </ac:grpSpMkLst>
        </pc:grpChg>
        <pc:grpChg chg="mod">
          <ac:chgData name="松山 ファミリー" userId="9fadbf8cd42e59b5" providerId="LiveId" clId="{45F420EC-16EB-024B-9529-BDE6C054CB38}" dt="2023-02-12T08:39:48.226" v="1530"/>
          <ac:grpSpMkLst>
            <pc:docMk/>
            <pc:sldMk cId="3952211878" sldId="339"/>
            <ac:grpSpMk id="105" creationId="{4BB6B7B9-625F-0EE7-9C8F-24369E8B1D7A}"/>
          </ac:grpSpMkLst>
        </pc:grpChg>
        <pc:grpChg chg="mod">
          <ac:chgData name="松山 ファミリー" userId="9fadbf8cd42e59b5" providerId="LiveId" clId="{45F420EC-16EB-024B-9529-BDE6C054CB38}" dt="2023-02-12T08:39:48.226" v="1530"/>
          <ac:grpSpMkLst>
            <pc:docMk/>
            <pc:sldMk cId="3952211878" sldId="339"/>
            <ac:grpSpMk id="110" creationId="{F16B3066-2499-AF3C-5CD7-1CE0E1E09EC2}"/>
          </ac:grpSpMkLst>
        </pc:grpChg>
        <pc:grpChg chg="mod">
          <ac:chgData name="松山 ファミリー" userId="9fadbf8cd42e59b5" providerId="LiveId" clId="{45F420EC-16EB-024B-9529-BDE6C054CB38}" dt="2023-02-12T08:39:48.226" v="1530"/>
          <ac:grpSpMkLst>
            <pc:docMk/>
            <pc:sldMk cId="3952211878" sldId="339"/>
            <ac:grpSpMk id="114" creationId="{960D9C68-5E43-D4C6-E228-DB017C12EF0B}"/>
          </ac:grpSpMkLst>
        </pc:grpChg>
        <pc:grpChg chg="mod">
          <ac:chgData name="松山 ファミリー" userId="9fadbf8cd42e59b5" providerId="LiveId" clId="{45F420EC-16EB-024B-9529-BDE6C054CB38}" dt="2023-02-12T08:39:48.226" v="1530"/>
          <ac:grpSpMkLst>
            <pc:docMk/>
            <pc:sldMk cId="3952211878" sldId="339"/>
            <ac:grpSpMk id="118" creationId="{D63BB0B2-013D-C39F-AB24-33E71D0983DE}"/>
          </ac:grpSpMkLst>
        </pc:grpChg>
        <pc:grpChg chg="mod">
          <ac:chgData name="松山 ファミリー" userId="9fadbf8cd42e59b5" providerId="LiveId" clId="{45F420EC-16EB-024B-9529-BDE6C054CB38}" dt="2023-02-12T08:39:48.226" v="1530"/>
          <ac:grpSpMkLst>
            <pc:docMk/>
            <pc:sldMk cId="3952211878" sldId="339"/>
            <ac:grpSpMk id="119" creationId="{651D7043-0C5C-2AE9-30ED-96CB3209C211}"/>
          </ac:grpSpMkLst>
        </pc:grpChg>
        <pc:grpChg chg="mod">
          <ac:chgData name="松山 ファミリー" userId="9fadbf8cd42e59b5" providerId="LiveId" clId="{45F420EC-16EB-024B-9529-BDE6C054CB38}" dt="2023-02-12T08:39:48.226" v="1530"/>
          <ac:grpSpMkLst>
            <pc:docMk/>
            <pc:sldMk cId="3952211878" sldId="339"/>
            <ac:grpSpMk id="122" creationId="{9F1B64A4-ADA3-203C-B217-A9733C3C3D04}"/>
          </ac:grpSpMkLst>
        </pc:grpChg>
        <pc:grpChg chg="mod">
          <ac:chgData name="松山 ファミリー" userId="9fadbf8cd42e59b5" providerId="LiveId" clId="{45F420EC-16EB-024B-9529-BDE6C054CB38}" dt="2023-02-12T08:39:48.226" v="1530"/>
          <ac:grpSpMkLst>
            <pc:docMk/>
            <pc:sldMk cId="3952211878" sldId="339"/>
            <ac:grpSpMk id="126" creationId="{6E6E2566-98A5-DF32-43A7-EF116A178B52}"/>
          </ac:grpSpMkLst>
        </pc:grpChg>
        <pc:grpChg chg="mod">
          <ac:chgData name="松山 ファミリー" userId="9fadbf8cd42e59b5" providerId="LiveId" clId="{45F420EC-16EB-024B-9529-BDE6C054CB38}" dt="2023-02-12T08:39:48.226" v="1530"/>
          <ac:grpSpMkLst>
            <pc:docMk/>
            <pc:sldMk cId="3952211878" sldId="339"/>
            <ac:grpSpMk id="129" creationId="{96766A5C-9039-73EB-5FFF-C4E1FCA9085D}"/>
          </ac:grpSpMkLst>
        </pc:grpChg>
        <pc:grpChg chg="mod">
          <ac:chgData name="松山 ファミリー" userId="9fadbf8cd42e59b5" providerId="LiveId" clId="{45F420EC-16EB-024B-9529-BDE6C054CB38}" dt="2023-02-12T08:39:48.226" v="1530"/>
          <ac:grpSpMkLst>
            <pc:docMk/>
            <pc:sldMk cId="3952211878" sldId="339"/>
            <ac:grpSpMk id="130" creationId="{0A4A076A-9F6F-51B1-D5CC-4141572627BC}"/>
          </ac:grpSpMkLst>
        </pc:grpChg>
        <pc:grpChg chg="add mod">
          <ac:chgData name="松山 ファミリー" userId="9fadbf8cd42e59b5" providerId="LiveId" clId="{45F420EC-16EB-024B-9529-BDE6C054CB38}" dt="2023-02-13T03:30:03.215" v="3200" actId="1076"/>
          <ac:grpSpMkLst>
            <pc:docMk/>
            <pc:sldMk cId="3952211878" sldId="339"/>
            <ac:grpSpMk id="136" creationId="{6B6D2B29-418E-DF00-94FD-AB165A7D6A09}"/>
          </ac:grpSpMkLst>
        </pc:grpChg>
        <pc:grpChg chg="mod">
          <ac:chgData name="松山 ファミリー" userId="9fadbf8cd42e59b5" providerId="LiveId" clId="{45F420EC-16EB-024B-9529-BDE6C054CB38}" dt="2023-02-13T03:30:03.215" v="3200" actId="1076"/>
          <ac:grpSpMkLst>
            <pc:docMk/>
            <pc:sldMk cId="3952211878" sldId="339"/>
            <ac:grpSpMk id="139" creationId="{FC346DCE-A966-49AF-E1F2-D1496EA1A58E}"/>
          </ac:grpSpMkLst>
        </pc:grpChg>
        <pc:grpChg chg="mod">
          <ac:chgData name="松山 ファミリー" userId="9fadbf8cd42e59b5" providerId="LiveId" clId="{45F420EC-16EB-024B-9529-BDE6C054CB38}" dt="2023-02-13T03:30:03.215" v="3200" actId="1076"/>
          <ac:grpSpMkLst>
            <pc:docMk/>
            <pc:sldMk cId="3952211878" sldId="339"/>
            <ac:grpSpMk id="140" creationId="{0F76048A-510F-EF1D-8FFD-DFFBCCAE7595}"/>
          </ac:grpSpMkLst>
        </pc:grpChg>
        <pc:grpChg chg="mod">
          <ac:chgData name="松山 ファミリー" userId="9fadbf8cd42e59b5" providerId="LiveId" clId="{45F420EC-16EB-024B-9529-BDE6C054CB38}" dt="2023-02-13T03:30:03.215" v="3200" actId="1076"/>
          <ac:grpSpMkLst>
            <pc:docMk/>
            <pc:sldMk cId="3952211878" sldId="339"/>
            <ac:grpSpMk id="142" creationId="{6F6F5E2F-CDD7-8FFE-3EAE-33501246BD22}"/>
          </ac:grpSpMkLst>
        </pc:grpChg>
        <pc:grpChg chg="mod">
          <ac:chgData name="松山 ファミリー" userId="9fadbf8cd42e59b5" providerId="LiveId" clId="{45F420EC-16EB-024B-9529-BDE6C054CB38}" dt="2023-02-13T03:30:03.215" v="3200" actId="1076"/>
          <ac:grpSpMkLst>
            <pc:docMk/>
            <pc:sldMk cId="3952211878" sldId="339"/>
            <ac:grpSpMk id="144" creationId="{E992AA2D-B4FE-840D-617E-BA6315F219C8}"/>
          </ac:grpSpMkLst>
        </pc:grpChg>
        <pc:grpChg chg="mod">
          <ac:chgData name="松山 ファミリー" userId="9fadbf8cd42e59b5" providerId="LiveId" clId="{45F420EC-16EB-024B-9529-BDE6C054CB38}" dt="2023-02-13T03:30:03.215" v="3200" actId="1076"/>
          <ac:grpSpMkLst>
            <pc:docMk/>
            <pc:sldMk cId="3952211878" sldId="339"/>
            <ac:grpSpMk id="149" creationId="{DA83917D-F537-34AA-4CD0-EEF4C74AF788}"/>
          </ac:grpSpMkLst>
        </pc:grpChg>
        <pc:grpChg chg="mod">
          <ac:chgData name="松山 ファミリー" userId="9fadbf8cd42e59b5" providerId="LiveId" clId="{45F420EC-16EB-024B-9529-BDE6C054CB38}" dt="2023-02-13T03:30:03.215" v="3200" actId="1076"/>
          <ac:grpSpMkLst>
            <pc:docMk/>
            <pc:sldMk cId="3952211878" sldId="339"/>
            <ac:grpSpMk id="153" creationId="{DA255474-5ADE-727C-7C85-F7B8036B6DF5}"/>
          </ac:grpSpMkLst>
        </pc:grpChg>
        <pc:grpChg chg="mod">
          <ac:chgData name="松山 ファミリー" userId="9fadbf8cd42e59b5" providerId="LiveId" clId="{45F420EC-16EB-024B-9529-BDE6C054CB38}" dt="2023-02-13T03:30:03.215" v="3200" actId="1076"/>
          <ac:grpSpMkLst>
            <pc:docMk/>
            <pc:sldMk cId="3952211878" sldId="339"/>
            <ac:grpSpMk id="157" creationId="{F5EB4D4B-474D-8D70-0CEE-A51F8A4BDB68}"/>
          </ac:grpSpMkLst>
        </pc:grpChg>
        <pc:grpChg chg="mod">
          <ac:chgData name="松山 ファミリー" userId="9fadbf8cd42e59b5" providerId="LiveId" clId="{45F420EC-16EB-024B-9529-BDE6C054CB38}" dt="2023-02-13T03:30:03.215" v="3200" actId="1076"/>
          <ac:grpSpMkLst>
            <pc:docMk/>
            <pc:sldMk cId="3952211878" sldId="339"/>
            <ac:grpSpMk id="158" creationId="{E2523BD4-953E-C484-948A-EF97ABEA40F7}"/>
          </ac:grpSpMkLst>
        </pc:grpChg>
        <pc:grpChg chg="mod">
          <ac:chgData name="松山 ファミリー" userId="9fadbf8cd42e59b5" providerId="LiveId" clId="{45F420EC-16EB-024B-9529-BDE6C054CB38}" dt="2023-02-13T03:30:03.215" v="3200" actId="1076"/>
          <ac:grpSpMkLst>
            <pc:docMk/>
            <pc:sldMk cId="3952211878" sldId="339"/>
            <ac:grpSpMk id="161" creationId="{328641C2-0AFD-EA48-4D2E-1846FAB69DDD}"/>
          </ac:grpSpMkLst>
        </pc:grpChg>
        <pc:grpChg chg="mod">
          <ac:chgData name="松山 ファミリー" userId="9fadbf8cd42e59b5" providerId="LiveId" clId="{45F420EC-16EB-024B-9529-BDE6C054CB38}" dt="2023-02-13T03:30:03.215" v="3200" actId="1076"/>
          <ac:grpSpMkLst>
            <pc:docMk/>
            <pc:sldMk cId="3952211878" sldId="339"/>
            <ac:grpSpMk id="165" creationId="{0F45492E-C63D-93F4-87F2-0AC715C50E56}"/>
          </ac:grpSpMkLst>
        </pc:grpChg>
        <pc:grpChg chg="mod">
          <ac:chgData name="松山 ファミリー" userId="9fadbf8cd42e59b5" providerId="LiveId" clId="{45F420EC-16EB-024B-9529-BDE6C054CB38}" dt="2023-02-13T03:30:03.215" v="3200" actId="1076"/>
          <ac:grpSpMkLst>
            <pc:docMk/>
            <pc:sldMk cId="3952211878" sldId="339"/>
            <ac:grpSpMk id="168" creationId="{D4168C78-B7DE-5D77-7DEA-5EE40E13CD8F}"/>
          </ac:grpSpMkLst>
        </pc:grpChg>
        <pc:grpChg chg="mod">
          <ac:chgData name="松山 ファミリー" userId="9fadbf8cd42e59b5" providerId="LiveId" clId="{45F420EC-16EB-024B-9529-BDE6C054CB38}" dt="2023-02-13T03:30:03.215" v="3200" actId="1076"/>
          <ac:grpSpMkLst>
            <pc:docMk/>
            <pc:sldMk cId="3952211878" sldId="339"/>
            <ac:grpSpMk id="169" creationId="{221208C5-62D3-D2CC-9A9F-EA1924C562AE}"/>
          </ac:grpSpMkLst>
        </pc:grpChg>
        <pc:grpChg chg="add mod topLvl">
          <ac:chgData name="松山 ファミリー" userId="9fadbf8cd42e59b5" providerId="LiveId" clId="{45F420EC-16EB-024B-9529-BDE6C054CB38}" dt="2023-02-13T03:30:03.215" v="3200" actId="1076"/>
          <ac:grpSpMkLst>
            <pc:docMk/>
            <pc:sldMk cId="3952211878" sldId="339"/>
            <ac:grpSpMk id="176" creationId="{6923A0BF-2EB8-C114-B98C-1157FDD5EDE3}"/>
          </ac:grpSpMkLst>
        </pc:grpChg>
        <pc:picChg chg="mod">
          <ac:chgData name="松山 ファミリー" userId="9fadbf8cd42e59b5" providerId="LiveId" clId="{45F420EC-16EB-024B-9529-BDE6C054CB38}" dt="2023-02-12T08:39:03.571" v="1528" actId="1076"/>
          <ac:picMkLst>
            <pc:docMk/>
            <pc:sldMk cId="3952211878" sldId="339"/>
            <ac:picMk id="47" creationId="{34496782-BA5E-5572-5416-1CA47BC67A8C}"/>
          </ac:picMkLst>
        </pc:picChg>
        <pc:picChg chg="add mod">
          <ac:chgData name="松山 ファミリー" userId="9fadbf8cd42e59b5" providerId="LiveId" clId="{45F420EC-16EB-024B-9529-BDE6C054CB38}" dt="2023-02-12T08:39:03.571" v="1528" actId="1076"/>
          <ac:picMkLst>
            <pc:docMk/>
            <pc:sldMk cId="3952211878" sldId="339"/>
            <ac:picMk id="74" creationId="{8EF3A237-6BD1-CD7B-445C-0DD8AA8AE8ED}"/>
          </ac:picMkLst>
        </pc:picChg>
        <pc:picChg chg="mod">
          <ac:chgData name="松山 ファミリー" userId="9fadbf8cd42e59b5" providerId="LiveId" clId="{45F420EC-16EB-024B-9529-BDE6C054CB38}" dt="2023-02-12T08:39:48.226" v="1530"/>
          <ac:picMkLst>
            <pc:docMk/>
            <pc:sldMk cId="3952211878" sldId="339"/>
            <ac:picMk id="106" creationId="{764B330A-40AC-8E09-EC95-639857DC7EF8}"/>
          </ac:picMkLst>
        </pc:picChg>
        <pc:picChg chg="mod">
          <ac:chgData name="松山 ファミリー" userId="9fadbf8cd42e59b5" providerId="LiveId" clId="{45F420EC-16EB-024B-9529-BDE6C054CB38}" dt="2023-02-12T08:39:48.226" v="1530"/>
          <ac:picMkLst>
            <pc:docMk/>
            <pc:sldMk cId="3952211878" sldId="339"/>
            <ac:picMk id="134" creationId="{7487AD02-3D29-024A-B8B0-A945208635F5}"/>
          </ac:picMkLst>
        </pc:picChg>
        <pc:picChg chg="mod">
          <ac:chgData name="松山 ファミリー" userId="9fadbf8cd42e59b5" providerId="LiveId" clId="{45F420EC-16EB-024B-9529-BDE6C054CB38}" dt="2023-02-13T03:30:03.215" v="3200" actId="1076"/>
          <ac:picMkLst>
            <pc:docMk/>
            <pc:sldMk cId="3952211878" sldId="339"/>
            <ac:picMk id="145" creationId="{EA8AA4B8-E92B-EF87-BFC9-E95367D72B4B}"/>
          </ac:picMkLst>
        </pc:picChg>
        <pc:picChg chg="mod">
          <ac:chgData name="松山 ファミリー" userId="9fadbf8cd42e59b5" providerId="LiveId" clId="{45F420EC-16EB-024B-9529-BDE6C054CB38}" dt="2023-02-13T03:30:03.215" v="3200" actId="1076"/>
          <ac:picMkLst>
            <pc:docMk/>
            <pc:sldMk cId="3952211878" sldId="339"/>
            <ac:picMk id="173" creationId="{39E8C6D7-F10D-337B-6E1D-97373D3A476F}"/>
          </ac:picMkLst>
        </pc:picChg>
        <pc:cxnChg chg="mod">
          <ac:chgData name="松山 ファミリー" userId="9fadbf8cd42e59b5" providerId="LiveId" clId="{45F420EC-16EB-024B-9529-BDE6C054CB38}" dt="2023-02-13T03:13:47.951" v="3035"/>
          <ac:cxnSpMkLst>
            <pc:docMk/>
            <pc:sldMk cId="3952211878" sldId="339"/>
            <ac:cxnSpMk id="10" creationId="{BE4E4617-B6E9-C914-DF69-7746F6988549}"/>
          </ac:cxnSpMkLst>
        </pc:cxnChg>
        <pc:cxnChg chg="mod">
          <ac:chgData name="松山 ファミリー" userId="9fadbf8cd42e59b5" providerId="LiveId" clId="{45F420EC-16EB-024B-9529-BDE6C054CB38}" dt="2023-02-13T03:14:43.574" v="3047"/>
          <ac:cxnSpMkLst>
            <pc:docMk/>
            <pc:sldMk cId="3952211878" sldId="339"/>
            <ac:cxnSpMk id="19" creationId="{C94F5A21-3EB1-2811-23F5-AC6D4207C5D9}"/>
          </ac:cxnSpMkLst>
        </pc:cxnChg>
        <pc:cxnChg chg="mod">
          <ac:chgData name="松山 ファミリー" userId="9fadbf8cd42e59b5" providerId="LiveId" clId="{45F420EC-16EB-024B-9529-BDE6C054CB38}" dt="2023-02-13T03:14:48.853" v="3049"/>
          <ac:cxnSpMkLst>
            <pc:docMk/>
            <pc:sldMk cId="3952211878" sldId="339"/>
            <ac:cxnSpMk id="27" creationId="{7BD5457F-488A-FD62-9C88-91C89866B882}"/>
          </ac:cxnSpMkLst>
        </pc:cxnChg>
        <pc:cxnChg chg="mod">
          <ac:chgData name="松山 ファミリー" userId="9fadbf8cd42e59b5" providerId="LiveId" clId="{45F420EC-16EB-024B-9529-BDE6C054CB38}" dt="2023-02-13T03:17:13.203" v="3080"/>
          <ac:cxnSpMkLst>
            <pc:docMk/>
            <pc:sldMk cId="3952211878" sldId="339"/>
            <ac:cxnSpMk id="35" creationId="{89E2D2C9-7414-9877-CB6F-97A634BFD489}"/>
          </ac:cxnSpMkLst>
        </pc:cxnChg>
        <pc:cxnChg chg="del mod">
          <ac:chgData name="松山 ファミリー" userId="9fadbf8cd42e59b5" providerId="LiveId" clId="{45F420EC-16EB-024B-9529-BDE6C054CB38}" dt="2023-02-12T08:38:04.793" v="1511" actId="478"/>
          <ac:cxnSpMkLst>
            <pc:docMk/>
            <pc:sldMk cId="3952211878" sldId="339"/>
            <ac:cxnSpMk id="45" creationId="{A9A064DE-0235-C818-4ADA-BC2ED77AF6CB}"/>
          </ac:cxnSpMkLst>
        </pc:cxnChg>
        <pc:cxnChg chg="add mod">
          <ac:chgData name="松山 ファミリー" userId="9fadbf8cd42e59b5" providerId="LiveId" clId="{45F420EC-16EB-024B-9529-BDE6C054CB38}" dt="2023-02-12T08:39:03.571" v="1528" actId="1076"/>
          <ac:cxnSpMkLst>
            <pc:docMk/>
            <pc:sldMk cId="3952211878" sldId="339"/>
            <ac:cxnSpMk id="53" creationId="{1CC01057-EE0D-1866-8CE6-CE6799599499}"/>
          </ac:cxnSpMkLst>
        </pc:cxnChg>
        <pc:cxnChg chg="del">
          <ac:chgData name="松山 ファミリー" userId="9fadbf8cd42e59b5" providerId="LiveId" clId="{45F420EC-16EB-024B-9529-BDE6C054CB38}" dt="2023-02-12T08:38:13.818" v="1521" actId="478"/>
          <ac:cxnSpMkLst>
            <pc:docMk/>
            <pc:sldMk cId="3952211878" sldId="339"/>
            <ac:cxnSpMk id="67" creationId="{121BF89C-8B84-358A-8437-54AFDBB1AC34}"/>
          </ac:cxnSpMkLst>
        </pc:cxnChg>
        <pc:cxnChg chg="del">
          <ac:chgData name="松山 ファミリー" userId="9fadbf8cd42e59b5" providerId="LiveId" clId="{45F420EC-16EB-024B-9529-BDE6C054CB38}" dt="2023-02-12T08:38:10.767" v="1518" actId="478"/>
          <ac:cxnSpMkLst>
            <pc:docMk/>
            <pc:sldMk cId="3952211878" sldId="339"/>
            <ac:cxnSpMk id="70" creationId="{A7C7C312-B487-F523-4DCC-8C8056F7E00F}"/>
          </ac:cxnSpMkLst>
        </pc:cxnChg>
        <pc:cxnChg chg="add mod">
          <ac:chgData name="松山 ファミリー" userId="9fadbf8cd42e59b5" providerId="LiveId" clId="{45F420EC-16EB-024B-9529-BDE6C054CB38}" dt="2023-02-13T03:30:03.215" v="3200" actId="1076"/>
          <ac:cxnSpMkLst>
            <pc:docMk/>
            <pc:sldMk cId="3952211878" sldId="339"/>
            <ac:cxnSpMk id="175" creationId="{33AC1338-81E4-128A-E591-AB7B92438135}"/>
          </ac:cxnSpMkLst>
        </pc:cxnChg>
      </pc:sldChg>
      <pc:sldChg chg="delSp modSp add mod">
        <pc:chgData name="松山 ファミリー" userId="9fadbf8cd42e59b5" providerId="LiveId" clId="{45F420EC-16EB-024B-9529-BDE6C054CB38}" dt="2023-02-03T05:42:42.468" v="1083"/>
        <pc:sldMkLst>
          <pc:docMk/>
          <pc:sldMk cId="3754787171" sldId="340"/>
        </pc:sldMkLst>
        <pc:spChg chg="mod">
          <ac:chgData name="松山 ファミリー" userId="9fadbf8cd42e59b5" providerId="LiveId" clId="{45F420EC-16EB-024B-9529-BDE6C054CB38}" dt="2023-02-03T05:42:42.468" v="1083"/>
          <ac:spMkLst>
            <pc:docMk/>
            <pc:sldMk cId="3754787171" sldId="340"/>
            <ac:spMk id="2" creationId="{3A38DEEB-4F35-C74D-A1EF-98140184822C}"/>
          </ac:spMkLst>
        </pc:spChg>
        <pc:spChg chg="mod">
          <ac:chgData name="松山 ファミリー" userId="9fadbf8cd42e59b5" providerId="LiveId" clId="{45F420EC-16EB-024B-9529-BDE6C054CB38}" dt="2023-02-03T04:28:33.750" v="1004" actId="20577"/>
          <ac:spMkLst>
            <pc:docMk/>
            <pc:sldMk cId="3754787171" sldId="340"/>
            <ac:spMk id="4" creationId="{C8016B18-539A-A648-BE31-1363A2143D1E}"/>
          </ac:spMkLst>
        </pc:spChg>
        <pc:spChg chg="del mod">
          <ac:chgData name="松山 ファミリー" userId="9fadbf8cd42e59b5" providerId="LiveId" clId="{45F420EC-16EB-024B-9529-BDE6C054CB38}" dt="2023-02-03T04:28:05.473" v="916" actId="478"/>
          <ac:spMkLst>
            <pc:docMk/>
            <pc:sldMk cId="3754787171" sldId="340"/>
            <ac:spMk id="7" creationId="{E40293C9-53EF-EE44-B1E7-D65B087E54B4}"/>
          </ac:spMkLst>
        </pc:spChg>
        <pc:spChg chg="del">
          <ac:chgData name="松山 ファミリー" userId="9fadbf8cd42e59b5" providerId="LiveId" clId="{45F420EC-16EB-024B-9529-BDE6C054CB38}" dt="2023-02-03T04:28:07.295" v="917" actId="478"/>
          <ac:spMkLst>
            <pc:docMk/>
            <pc:sldMk cId="3754787171" sldId="340"/>
            <ac:spMk id="8" creationId="{9047F47E-BEB4-5453-171E-AFADF0FB6B95}"/>
          </ac:spMkLst>
        </pc:spChg>
        <pc:spChg chg="del">
          <ac:chgData name="松山 ファミリー" userId="9fadbf8cd42e59b5" providerId="LiveId" clId="{45F420EC-16EB-024B-9529-BDE6C054CB38}" dt="2023-02-03T04:28:12.418" v="921" actId="478"/>
          <ac:spMkLst>
            <pc:docMk/>
            <pc:sldMk cId="3754787171" sldId="340"/>
            <ac:spMk id="16" creationId="{E6421B87-3B4D-7B80-8631-5D23345F31AC}"/>
          </ac:spMkLst>
        </pc:spChg>
        <pc:spChg chg="del">
          <ac:chgData name="松山 ファミリー" userId="9fadbf8cd42e59b5" providerId="LiveId" clId="{45F420EC-16EB-024B-9529-BDE6C054CB38}" dt="2023-02-03T04:28:10.188" v="919" actId="478"/>
          <ac:spMkLst>
            <pc:docMk/>
            <pc:sldMk cId="3754787171" sldId="340"/>
            <ac:spMk id="33" creationId="{9A1F430D-3E74-A33D-5CAF-7318266C0A40}"/>
          </ac:spMkLst>
        </pc:spChg>
        <pc:spChg chg="del">
          <ac:chgData name="松山 ファミリー" userId="9fadbf8cd42e59b5" providerId="LiveId" clId="{45F420EC-16EB-024B-9529-BDE6C054CB38}" dt="2023-02-03T04:28:11.035" v="920" actId="478"/>
          <ac:spMkLst>
            <pc:docMk/>
            <pc:sldMk cId="3754787171" sldId="340"/>
            <ac:spMk id="38" creationId="{7309D887-73E5-C322-97CF-256427843FDA}"/>
          </ac:spMkLst>
        </pc:spChg>
        <pc:grpChg chg="del">
          <ac:chgData name="松山 ファミリー" userId="9fadbf8cd42e59b5" providerId="LiveId" clId="{45F420EC-16EB-024B-9529-BDE6C054CB38}" dt="2023-02-03T04:28:13.660" v="922" actId="478"/>
          <ac:grpSpMkLst>
            <pc:docMk/>
            <pc:sldMk cId="3754787171" sldId="340"/>
            <ac:grpSpMk id="30" creationId="{F1CCE838-80F6-9634-DE47-957DD7D563D9}"/>
          </ac:grpSpMkLst>
        </pc:grpChg>
        <pc:grpChg chg="del">
          <ac:chgData name="松山 ファミリー" userId="9fadbf8cd42e59b5" providerId="LiveId" clId="{45F420EC-16EB-024B-9529-BDE6C054CB38}" dt="2023-02-03T04:28:08.995" v="918" actId="478"/>
          <ac:grpSpMkLst>
            <pc:docMk/>
            <pc:sldMk cId="3754787171" sldId="340"/>
            <ac:grpSpMk id="32" creationId="{B7D9349D-FD65-DE1B-B2F3-4C4F87CFA94B}"/>
          </ac:grpSpMkLst>
        </pc:grpChg>
      </pc:sldChg>
      <pc:sldChg chg="add del ord">
        <pc:chgData name="松山 ファミリー" userId="9fadbf8cd42e59b5" providerId="LiveId" clId="{45F420EC-16EB-024B-9529-BDE6C054CB38}" dt="2023-02-03T05:27:03.124" v="1035" actId="2696"/>
        <pc:sldMkLst>
          <pc:docMk/>
          <pc:sldMk cId="1509623175" sldId="341"/>
        </pc:sldMkLst>
      </pc:sldChg>
      <pc:sldChg chg="addSp delSp modSp add del mod">
        <pc:chgData name="松山 ファミリー" userId="9fadbf8cd42e59b5" providerId="LiveId" clId="{45F420EC-16EB-024B-9529-BDE6C054CB38}" dt="2023-02-03T06:02:03.141" v="1239" actId="2696"/>
        <pc:sldMkLst>
          <pc:docMk/>
          <pc:sldMk cId="2028548476" sldId="342"/>
        </pc:sldMkLst>
        <pc:spChg chg="mod">
          <ac:chgData name="松山 ファミリー" userId="9fadbf8cd42e59b5" providerId="LiveId" clId="{45F420EC-16EB-024B-9529-BDE6C054CB38}" dt="2023-02-03T05:43:00.899" v="1086"/>
          <ac:spMkLst>
            <pc:docMk/>
            <pc:sldMk cId="2028548476" sldId="342"/>
            <ac:spMk id="2" creationId="{3A38DEEB-4F35-C74D-A1EF-98140184822C}"/>
          </ac:spMkLst>
        </pc:spChg>
        <pc:spChg chg="mod">
          <ac:chgData name="松山 ファミリー" userId="9fadbf8cd42e59b5" providerId="LiveId" clId="{45F420EC-16EB-024B-9529-BDE6C054CB38}" dt="2023-02-03T04:39:03.596" v="1031" actId="20577"/>
          <ac:spMkLst>
            <pc:docMk/>
            <pc:sldMk cId="2028548476" sldId="342"/>
            <ac:spMk id="4" creationId="{C8016B18-539A-A648-BE31-1363A2143D1E}"/>
          </ac:spMkLst>
        </pc:spChg>
        <pc:spChg chg="add del">
          <ac:chgData name="松山 ファミリー" userId="9fadbf8cd42e59b5" providerId="LiveId" clId="{45F420EC-16EB-024B-9529-BDE6C054CB38}" dt="2023-02-03T04:38:33.031" v="1022" actId="22"/>
          <ac:spMkLst>
            <pc:docMk/>
            <pc:sldMk cId="2028548476" sldId="342"/>
            <ac:spMk id="6" creationId="{2DBBD1D2-5C36-B757-5D8C-D342496744EA}"/>
          </ac:spMkLst>
        </pc:spChg>
        <pc:spChg chg="add del">
          <ac:chgData name="松山 ファミリー" userId="9fadbf8cd42e59b5" providerId="LiveId" clId="{45F420EC-16EB-024B-9529-BDE6C054CB38}" dt="2023-02-03T04:38:34.875" v="1024" actId="22"/>
          <ac:spMkLst>
            <pc:docMk/>
            <pc:sldMk cId="2028548476" sldId="342"/>
            <ac:spMk id="8" creationId="{E09CDCE7-21DF-D012-B66B-D29CA0EB3574}"/>
          </ac:spMkLst>
        </pc:spChg>
      </pc:sldChg>
      <pc:sldChg chg="add del">
        <pc:chgData name="松山 ファミリー" userId="9fadbf8cd42e59b5" providerId="LiveId" clId="{45F420EC-16EB-024B-9529-BDE6C054CB38}" dt="2023-02-03T05:27:03.522" v="1036" actId="2696"/>
        <pc:sldMkLst>
          <pc:docMk/>
          <pc:sldMk cId="408397276" sldId="343"/>
        </pc:sldMkLst>
      </pc:sldChg>
      <pc:sldChg chg="modSp add del mod">
        <pc:chgData name="松山 ファミリー" userId="9fadbf8cd42e59b5" providerId="LiveId" clId="{45F420EC-16EB-024B-9529-BDE6C054CB38}" dt="2023-02-03T06:02:03.774" v="1240" actId="2696"/>
        <pc:sldMkLst>
          <pc:docMk/>
          <pc:sldMk cId="3209864782" sldId="344"/>
        </pc:sldMkLst>
        <pc:spChg chg="mod">
          <ac:chgData name="松山 ファミリー" userId="9fadbf8cd42e59b5" providerId="LiveId" clId="{45F420EC-16EB-024B-9529-BDE6C054CB38}" dt="2023-02-03T05:43:07.937" v="1087"/>
          <ac:spMkLst>
            <pc:docMk/>
            <pc:sldMk cId="3209864782" sldId="344"/>
            <ac:spMk id="2" creationId="{3A38DEEB-4F35-C74D-A1EF-98140184822C}"/>
          </ac:spMkLst>
        </pc:spChg>
        <pc:spChg chg="mod">
          <ac:chgData name="松山 ファミリー" userId="9fadbf8cd42e59b5" providerId="LiveId" clId="{45F420EC-16EB-024B-9529-BDE6C054CB38}" dt="2023-02-03T04:39:00.044" v="1030" actId="5793"/>
          <ac:spMkLst>
            <pc:docMk/>
            <pc:sldMk cId="3209864782" sldId="344"/>
            <ac:spMk id="4" creationId="{C8016B18-539A-A648-BE31-1363A2143D1E}"/>
          </ac:spMkLst>
        </pc:spChg>
      </pc:sldChg>
      <pc:sldChg chg="add del">
        <pc:chgData name="松山 ファミリー" userId="9fadbf8cd42e59b5" providerId="LiveId" clId="{45F420EC-16EB-024B-9529-BDE6C054CB38}" dt="2023-02-03T05:27:23.614" v="1038"/>
        <pc:sldMkLst>
          <pc:docMk/>
          <pc:sldMk cId="2549276856" sldId="345"/>
        </pc:sldMkLst>
      </pc:sldChg>
      <pc:sldChg chg="addSp delSp modSp add mod ord modNotesTx">
        <pc:chgData name="松山 ファミリー" userId="9fadbf8cd42e59b5" providerId="LiveId" clId="{45F420EC-16EB-024B-9529-BDE6C054CB38}" dt="2023-02-13T06:33:23.154" v="3582"/>
        <pc:sldMkLst>
          <pc:docMk/>
          <pc:sldMk cId="3711080238" sldId="345"/>
        </pc:sldMkLst>
        <pc:spChg chg="mod">
          <ac:chgData name="松山 ファミリー" userId="9fadbf8cd42e59b5" providerId="LiveId" clId="{45F420EC-16EB-024B-9529-BDE6C054CB38}" dt="2023-02-03T05:45:41.500" v="1095" actId="27636"/>
          <ac:spMkLst>
            <pc:docMk/>
            <pc:sldMk cId="3711080238" sldId="345"/>
            <ac:spMk id="2" creationId="{B0B7B5AA-F71E-5840-9739-A2938CFF51B2}"/>
          </ac:spMkLst>
        </pc:spChg>
        <pc:spChg chg="add mod">
          <ac:chgData name="松山 ファミリー" userId="9fadbf8cd42e59b5" providerId="LiveId" clId="{45F420EC-16EB-024B-9529-BDE6C054CB38}" dt="2023-02-13T05:33:40.569" v="3524" actId="1076"/>
          <ac:spMkLst>
            <pc:docMk/>
            <pc:sldMk cId="3711080238" sldId="345"/>
            <ac:spMk id="8" creationId="{C0034836-34AB-65CA-A164-1A7753FB04AE}"/>
          </ac:spMkLst>
        </pc:spChg>
        <pc:spChg chg="add mod">
          <ac:chgData name="松山 ファミリー" userId="9fadbf8cd42e59b5" providerId="LiveId" clId="{45F420EC-16EB-024B-9529-BDE6C054CB38}" dt="2023-02-12T09:11:50.688" v="2001" actId="1076"/>
          <ac:spMkLst>
            <pc:docMk/>
            <pc:sldMk cId="3711080238" sldId="345"/>
            <ac:spMk id="9" creationId="{2FFA5F15-CA80-DD50-FD00-40280649BE41}"/>
          </ac:spMkLst>
        </pc:spChg>
        <pc:spChg chg="add mod">
          <ac:chgData name="松山 ファミリー" userId="9fadbf8cd42e59b5" providerId="LiveId" clId="{45F420EC-16EB-024B-9529-BDE6C054CB38}" dt="2023-02-12T08:50:53.831" v="1997" actId="1076"/>
          <ac:spMkLst>
            <pc:docMk/>
            <pc:sldMk cId="3711080238" sldId="345"/>
            <ac:spMk id="10" creationId="{735CFA63-245E-3F68-5A87-A8F4689CAE24}"/>
          </ac:spMkLst>
        </pc:spChg>
        <pc:spChg chg="add del mod">
          <ac:chgData name="松山 ファミリー" userId="9fadbf8cd42e59b5" providerId="LiveId" clId="{45F420EC-16EB-024B-9529-BDE6C054CB38}" dt="2023-02-12T09:11:56.667" v="2003" actId="478"/>
          <ac:spMkLst>
            <pc:docMk/>
            <pc:sldMk cId="3711080238" sldId="345"/>
            <ac:spMk id="11" creationId="{19CE9146-485D-1536-A7D5-5609A4165A7C}"/>
          </ac:spMkLst>
        </pc:spChg>
        <pc:spChg chg="add del mod">
          <ac:chgData name="松山 ファミリー" userId="9fadbf8cd42e59b5" providerId="LiveId" clId="{45F420EC-16EB-024B-9529-BDE6C054CB38}" dt="2023-02-12T10:30:00.274" v="2005" actId="478"/>
          <ac:spMkLst>
            <pc:docMk/>
            <pc:sldMk cId="3711080238" sldId="345"/>
            <ac:spMk id="12" creationId="{236D6BBE-BD66-2FEA-06C5-0F48D5C31B33}"/>
          </ac:spMkLst>
        </pc:spChg>
        <pc:spChg chg="add mod">
          <ac:chgData name="松山 ファミリー" userId="9fadbf8cd42e59b5" providerId="LiveId" clId="{45F420EC-16EB-024B-9529-BDE6C054CB38}" dt="2023-02-12T10:30:53.570" v="2138" actId="1076"/>
          <ac:spMkLst>
            <pc:docMk/>
            <pc:sldMk cId="3711080238" sldId="345"/>
            <ac:spMk id="13" creationId="{B68EAE08-A338-B8DC-9323-35E29222CB50}"/>
          </ac:spMkLst>
        </pc:spChg>
        <pc:grpChg chg="del">
          <ac:chgData name="松山 ファミリー" userId="9fadbf8cd42e59b5" providerId="LiveId" clId="{45F420EC-16EB-024B-9529-BDE6C054CB38}" dt="2023-02-03T05:28:11.679" v="1042" actId="478"/>
          <ac:grpSpMkLst>
            <pc:docMk/>
            <pc:sldMk cId="3711080238" sldId="345"/>
            <ac:grpSpMk id="4" creationId="{1F76FA54-9720-487D-4B89-DF1C829B3DB9}"/>
          </ac:grpSpMkLst>
        </pc:grpChg>
        <pc:grpChg chg="del">
          <ac:chgData name="松山 ファミリー" userId="9fadbf8cd42e59b5" providerId="LiveId" clId="{45F420EC-16EB-024B-9529-BDE6C054CB38}" dt="2023-02-03T05:28:12.734" v="1044" actId="478"/>
          <ac:grpSpMkLst>
            <pc:docMk/>
            <pc:sldMk cId="3711080238" sldId="345"/>
            <ac:grpSpMk id="8" creationId="{B40B6869-F555-010F-7680-A39A4F190803}"/>
          </ac:grpSpMkLst>
        </pc:grpChg>
        <pc:grpChg chg="del">
          <ac:chgData name="松山 ファミリー" userId="9fadbf8cd42e59b5" providerId="LiveId" clId="{45F420EC-16EB-024B-9529-BDE6C054CB38}" dt="2023-02-03T05:28:11.010" v="1041" actId="478"/>
          <ac:grpSpMkLst>
            <pc:docMk/>
            <pc:sldMk cId="3711080238" sldId="345"/>
            <ac:grpSpMk id="25" creationId="{5C252DA8-C1D7-2978-ECC7-5E966498235B}"/>
          </ac:grpSpMkLst>
        </pc:grpChg>
        <pc:grpChg chg="del mod">
          <ac:chgData name="松山 ファミリー" userId="9fadbf8cd42e59b5" providerId="LiveId" clId="{45F420EC-16EB-024B-9529-BDE6C054CB38}" dt="2023-02-03T05:28:12.246" v="1043" actId="478"/>
          <ac:grpSpMkLst>
            <pc:docMk/>
            <pc:sldMk cId="3711080238" sldId="345"/>
            <ac:grpSpMk id="27" creationId="{5AD15E28-49CD-A837-F073-061D32BB720B}"/>
          </ac:grpSpMkLst>
        </pc:grpChg>
        <pc:graphicFrameChg chg="add mod">
          <ac:chgData name="松山 ファミリー" userId="9fadbf8cd42e59b5" providerId="LiveId" clId="{45F420EC-16EB-024B-9529-BDE6C054CB38}" dt="2023-02-13T04:52:01.625" v="3514"/>
          <ac:graphicFrameMkLst>
            <pc:docMk/>
            <pc:sldMk cId="3711080238" sldId="345"/>
            <ac:graphicFrameMk id="5" creationId="{086CEA42-24B7-754C-B500-104573EB293D}"/>
          </ac:graphicFrameMkLst>
        </pc:graphicFrameChg>
        <pc:picChg chg="add del mod">
          <ac:chgData name="松山 ファミリー" userId="9fadbf8cd42e59b5" providerId="LiveId" clId="{45F420EC-16EB-024B-9529-BDE6C054CB38}" dt="2023-02-13T04:51:59.325" v="3511" actId="478"/>
          <ac:picMkLst>
            <pc:docMk/>
            <pc:sldMk cId="3711080238" sldId="345"/>
            <ac:picMk id="4" creationId="{6FCA4F00-C6B6-0317-D083-1C2A03821CD8}"/>
          </ac:picMkLst>
        </pc:picChg>
        <pc:picChg chg="add mod">
          <ac:chgData name="松山 ファミリー" userId="9fadbf8cd42e59b5" providerId="LiveId" clId="{45F420EC-16EB-024B-9529-BDE6C054CB38}" dt="2023-02-13T04:52:19.328" v="3520" actId="1076"/>
          <ac:picMkLst>
            <pc:docMk/>
            <pc:sldMk cId="3711080238" sldId="345"/>
            <ac:picMk id="7" creationId="{A8E038A0-F524-6AF4-2257-9ADB8A317C51}"/>
          </ac:picMkLst>
        </pc:picChg>
        <pc:picChg chg="add mod">
          <ac:chgData name="松山 ファミリー" userId="9fadbf8cd42e59b5" providerId="LiveId" clId="{45F420EC-16EB-024B-9529-BDE6C054CB38}" dt="2023-02-03T05:29:06.709" v="1051" actId="1076"/>
          <ac:picMkLst>
            <pc:docMk/>
            <pc:sldMk cId="3711080238" sldId="345"/>
            <ac:picMk id="7" creationId="{D018A320-FDC0-05F8-390C-898624AA2169}"/>
          </ac:picMkLst>
        </pc:picChg>
        <pc:picChg chg="add mod">
          <ac:chgData name="松山 ファミリー" userId="9fadbf8cd42e59b5" providerId="LiveId" clId="{45F420EC-16EB-024B-9529-BDE6C054CB38}" dt="2023-02-03T05:29:25.098" v="1054" actId="1076"/>
          <ac:picMkLst>
            <pc:docMk/>
            <pc:sldMk cId="3711080238" sldId="345"/>
            <ac:picMk id="12" creationId="{CB52FA2B-44BE-FC9D-C75C-638EDA09FA00}"/>
          </ac:picMkLst>
        </pc:picChg>
        <pc:cxnChg chg="add mod">
          <ac:chgData name="松山 ファミリー" userId="9fadbf8cd42e59b5" providerId="LiveId" clId="{45F420EC-16EB-024B-9529-BDE6C054CB38}" dt="2023-02-13T05:33:36.586" v="3523" actId="1076"/>
          <ac:cxnSpMkLst>
            <pc:docMk/>
            <pc:sldMk cId="3711080238" sldId="345"/>
            <ac:cxnSpMk id="6" creationId="{7B053975-AD37-0BD2-CA25-4A4E76BCEE3B}"/>
          </ac:cxnSpMkLst>
        </pc:cxnChg>
      </pc:sldChg>
      <pc:sldChg chg="addSp delSp modSp add mod modNotesTx">
        <pc:chgData name="松山 ファミリー" userId="9fadbf8cd42e59b5" providerId="LiveId" clId="{45F420EC-16EB-024B-9529-BDE6C054CB38}" dt="2023-02-13T06:35:55.744" v="3588"/>
        <pc:sldMkLst>
          <pc:docMk/>
          <pc:sldMk cId="3334296422" sldId="346"/>
        </pc:sldMkLst>
        <pc:spChg chg="mod">
          <ac:chgData name="松山 ファミリー" userId="9fadbf8cd42e59b5" providerId="LiveId" clId="{45F420EC-16EB-024B-9529-BDE6C054CB38}" dt="2023-02-03T05:43:33.501" v="1091" actId="20577"/>
          <ac:spMkLst>
            <pc:docMk/>
            <pc:sldMk cId="3334296422" sldId="346"/>
            <ac:spMk id="2" creationId="{B0B7B5AA-F71E-5840-9739-A2938CFF51B2}"/>
          </ac:spMkLst>
        </pc:spChg>
        <pc:spChg chg="add del mod">
          <ac:chgData name="松山 ファミリー" userId="9fadbf8cd42e59b5" providerId="LiveId" clId="{45F420EC-16EB-024B-9529-BDE6C054CB38}" dt="2023-02-13T00:24:19.402" v="2543" actId="478"/>
          <ac:spMkLst>
            <pc:docMk/>
            <pc:sldMk cId="3334296422" sldId="346"/>
            <ac:spMk id="4" creationId="{7C2BF82F-0849-ABF9-712D-EEBB42E109EA}"/>
          </ac:spMkLst>
        </pc:spChg>
        <pc:graphicFrameChg chg="add mod modGraphic">
          <ac:chgData name="松山 ファミリー" userId="9fadbf8cd42e59b5" providerId="LiveId" clId="{45F420EC-16EB-024B-9529-BDE6C054CB38}" dt="2023-02-13T00:26:05.068" v="2572" actId="572"/>
          <ac:graphicFrameMkLst>
            <pc:docMk/>
            <pc:sldMk cId="3334296422" sldId="346"/>
            <ac:graphicFrameMk id="8" creationId="{98656668-54E0-2682-7647-8814B4840914}"/>
          </ac:graphicFrameMkLst>
        </pc:graphicFrameChg>
        <pc:picChg chg="add mod">
          <ac:chgData name="松山 ファミリー" userId="9fadbf8cd42e59b5" providerId="LiveId" clId="{45F420EC-16EB-024B-9529-BDE6C054CB38}" dt="2023-02-13T00:24:59.851" v="2548" actId="1076"/>
          <ac:picMkLst>
            <pc:docMk/>
            <pc:sldMk cId="3334296422" sldId="346"/>
            <ac:picMk id="5" creationId="{0B7DDE96-1B30-DFF3-23CD-87CC708D2B86}"/>
          </ac:picMkLst>
        </pc:picChg>
        <pc:picChg chg="add del">
          <ac:chgData name="松山 ファミリー" userId="9fadbf8cd42e59b5" providerId="LiveId" clId="{45F420EC-16EB-024B-9529-BDE6C054CB38}" dt="2023-02-03T06:16:56.688" v="1272" actId="478"/>
          <ac:picMkLst>
            <pc:docMk/>
            <pc:sldMk cId="3334296422" sldId="346"/>
            <ac:picMk id="5" creationId="{13091804-AC9D-1436-DD2B-249C17302E10}"/>
          </ac:picMkLst>
        </pc:picChg>
        <pc:picChg chg="add del mod">
          <ac:chgData name="松山 ファミリー" userId="9fadbf8cd42e59b5" providerId="LiveId" clId="{45F420EC-16EB-024B-9529-BDE6C054CB38}" dt="2023-02-13T00:24:18.113" v="2542" actId="478"/>
          <ac:picMkLst>
            <pc:docMk/>
            <pc:sldMk cId="3334296422" sldId="346"/>
            <ac:picMk id="6" creationId="{36389E10-39FA-8E30-FC79-DEBA5A44BD0C}"/>
          </ac:picMkLst>
        </pc:picChg>
        <pc:picChg chg="add mod">
          <ac:chgData name="松山 ファミリー" userId="9fadbf8cd42e59b5" providerId="LiveId" clId="{45F420EC-16EB-024B-9529-BDE6C054CB38}" dt="2023-02-13T00:24:58.759" v="2547" actId="1076"/>
          <ac:picMkLst>
            <pc:docMk/>
            <pc:sldMk cId="3334296422" sldId="346"/>
            <ac:picMk id="7" creationId="{6E80DC22-A796-87EE-3C81-7DB34D19C955}"/>
          </ac:picMkLst>
        </pc:picChg>
      </pc:sldChg>
      <pc:sldChg chg="modSp add del mod">
        <pc:chgData name="松山 ファミリー" userId="9fadbf8cd42e59b5" providerId="LiveId" clId="{45F420EC-16EB-024B-9529-BDE6C054CB38}" dt="2023-02-13T00:26:14.683" v="2577" actId="2696"/>
        <pc:sldMkLst>
          <pc:docMk/>
          <pc:sldMk cId="113389697" sldId="347"/>
        </pc:sldMkLst>
        <pc:spChg chg="mod">
          <ac:chgData name="松山 ファミリー" userId="9fadbf8cd42e59b5" providerId="LiveId" clId="{45F420EC-16EB-024B-9529-BDE6C054CB38}" dt="2023-02-03T05:43:39.323" v="1093" actId="27636"/>
          <ac:spMkLst>
            <pc:docMk/>
            <pc:sldMk cId="113389697" sldId="347"/>
            <ac:spMk id="2" creationId="{B0B7B5AA-F71E-5840-9739-A2938CFF51B2}"/>
          </ac:spMkLst>
        </pc:spChg>
      </pc:sldChg>
      <pc:sldChg chg="addSp delSp modSp add del mod">
        <pc:chgData name="松山 ファミリー" userId="9fadbf8cd42e59b5" providerId="LiveId" clId="{45F420EC-16EB-024B-9529-BDE6C054CB38}" dt="2023-02-13T00:26:11.571" v="2574" actId="2696"/>
        <pc:sldMkLst>
          <pc:docMk/>
          <pc:sldMk cId="4096863220" sldId="348"/>
        </pc:sldMkLst>
        <pc:spChg chg="mod">
          <ac:chgData name="松山 ファミリー" userId="9fadbf8cd42e59b5" providerId="LiveId" clId="{45F420EC-16EB-024B-9529-BDE6C054CB38}" dt="2023-02-03T06:00:02.207" v="1150"/>
          <ac:spMkLst>
            <pc:docMk/>
            <pc:sldMk cId="4096863220" sldId="348"/>
            <ac:spMk id="4" creationId="{C8016B18-539A-A648-BE31-1363A2143D1E}"/>
          </ac:spMkLst>
        </pc:spChg>
        <pc:spChg chg="add mod">
          <ac:chgData name="松山 ファミリー" userId="9fadbf8cd42e59b5" providerId="LiveId" clId="{45F420EC-16EB-024B-9529-BDE6C054CB38}" dt="2023-02-03T05:59:47.371" v="1149" actId="1076"/>
          <ac:spMkLst>
            <pc:docMk/>
            <pc:sldMk cId="4096863220" sldId="348"/>
            <ac:spMk id="5" creationId="{4E136E7C-D97D-D5FE-44C3-6D2876C1DF79}"/>
          </ac:spMkLst>
        </pc:spChg>
        <pc:spChg chg="del">
          <ac:chgData name="松山 ファミリー" userId="9fadbf8cd42e59b5" providerId="LiveId" clId="{45F420EC-16EB-024B-9529-BDE6C054CB38}" dt="2023-02-03T05:57:16.990" v="1137" actId="478"/>
          <ac:spMkLst>
            <pc:docMk/>
            <pc:sldMk cId="4096863220" sldId="348"/>
            <ac:spMk id="7" creationId="{C894CFA3-3161-7864-05DA-B3BDAD1CCC96}"/>
          </ac:spMkLst>
        </pc:spChg>
      </pc:sldChg>
      <pc:sldChg chg="delSp modSp add del mod">
        <pc:chgData name="松山 ファミリー" userId="9fadbf8cd42e59b5" providerId="LiveId" clId="{45F420EC-16EB-024B-9529-BDE6C054CB38}" dt="2023-02-13T00:26:12.363" v="2575" actId="2696"/>
        <pc:sldMkLst>
          <pc:docMk/>
          <pc:sldMk cId="1148534023" sldId="349"/>
        </pc:sldMkLst>
        <pc:spChg chg="mod">
          <ac:chgData name="松山 ファミリー" userId="9fadbf8cd42e59b5" providerId="LiveId" clId="{45F420EC-16EB-024B-9529-BDE6C054CB38}" dt="2023-02-03T06:01:06.366" v="1231" actId="20577"/>
          <ac:spMkLst>
            <pc:docMk/>
            <pc:sldMk cId="1148534023" sldId="349"/>
            <ac:spMk id="4" creationId="{C8016B18-539A-A648-BE31-1363A2143D1E}"/>
          </ac:spMkLst>
        </pc:spChg>
        <pc:spChg chg="del">
          <ac:chgData name="松山 ファミリー" userId="9fadbf8cd42e59b5" providerId="LiveId" clId="{45F420EC-16EB-024B-9529-BDE6C054CB38}" dt="2023-02-03T06:00:53.909" v="1189" actId="478"/>
          <ac:spMkLst>
            <pc:docMk/>
            <pc:sldMk cId="1148534023" sldId="349"/>
            <ac:spMk id="5" creationId="{4E136E7C-D97D-D5FE-44C3-6D2876C1DF79}"/>
          </ac:spMkLst>
        </pc:spChg>
      </pc:sldChg>
      <pc:sldChg chg="modSp add del mod">
        <pc:chgData name="松山 ファミリー" userId="9fadbf8cd42e59b5" providerId="LiveId" clId="{45F420EC-16EB-024B-9529-BDE6C054CB38}" dt="2023-02-13T00:26:13.509" v="2576" actId="2696"/>
        <pc:sldMkLst>
          <pc:docMk/>
          <pc:sldMk cId="1469010221" sldId="350"/>
        </pc:sldMkLst>
        <pc:spChg chg="mod">
          <ac:chgData name="松山 ファミリー" userId="9fadbf8cd42e59b5" providerId="LiveId" clId="{45F420EC-16EB-024B-9529-BDE6C054CB38}" dt="2023-02-03T06:01:29.936" v="1238" actId="20577"/>
          <ac:spMkLst>
            <pc:docMk/>
            <pc:sldMk cId="1469010221" sldId="350"/>
            <ac:spMk id="4" creationId="{C8016B18-539A-A648-BE31-1363A2143D1E}"/>
          </ac:spMkLst>
        </pc:spChg>
      </pc:sldChg>
      <pc:sldChg chg="addSp delSp modSp mod modNotesTx">
        <pc:chgData name="松山 ファミリー" userId="9fadbf8cd42e59b5" providerId="LiveId" clId="{45F420EC-16EB-024B-9529-BDE6C054CB38}" dt="2023-02-13T06:35:10.296" v="3583"/>
        <pc:sldMkLst>
          <pc:docMk/>
          <pc:sldMk cId="2875911510" sldId="351"/>
        </pc:sldMkLst>
        <pc:graphicFrameChg chg="add mod modGraphic">
          <ac:chgData name="松山 ファミリー" userId="9fadbf8cd42e59b5" providerId="LiveId" clId="{45F420EC-16EB-024B-9529-BDE6C054CB38}" dt="2023-02-12T10:42:34.613" v="2324" actId="121"/>
          <ac:graphicFrameMkLst>
            <pc:docMk/>
            <pc:sldMk cId="2875911510" sldId="351"/>
            <ac:graphicFrameMk id="5" creationId="{9AFF6A82-F8C6-5598-5BFA-55137A466008}"/>
          </ac:graphicFrameMkLst>
        </pc:graphicFrameChg>
        <pc:picChg chg="add mod">
          <ac:chgData name="松山 ファミリー" userId="9fadbf8cd42e59b5" providerId="LiveId" clId="{45F420EC-16EB-024B-9529-BDE6C054CB38}" dt="2023-02-12T10:38:15.479" v="2217" actId="1076"/>
          <ac:picMkLst>
            <pc:docMk/>
            <pc:sldMk cId="2875911510" sldId="351"/>
            <ac:picMk id="4" creationId="{E1FE1F6D-0CC3-9CE6-FB84-E1529ED1C70E}"/>
          </ac:picMkLst>
        </pc:picChg>
        <pc:picChg chg="del">
          <ac:chgData name="松山 ファミリー" userId="9fadbf8cd42e59b5" providerId="LiveId" clId="{45F420EC-16EB-024B-9529-BDE6C054CB38}" dt="2023-02-12T10:31:19.611" v="2140" actId="478"/>
          <ac:picMkLst>
            <pc:docMk/>
            <pc:sldMk cId="2875911510" sldId="351"/>
            <ac:picMk id="7" creationId="{D018A320-FDC0-05F8-390C-898624AA2169}"/>
          </ac:picMkLst>
        </pc:picChg>
        <pc:picChg chg="del">
          <ac:chgData name="松山 ファミリー" userId="9fadbf8cd42e59b5" providerId="LiveId" clId="{45F420EC-16EB-024B-9529-BDE6C054CB38}" dt="2023-02-12T10:31:20.424" v="2141" actId="478"/>
          <ac:picMkLst>
            <pc:docMk/>
            <pc:sldMk cId="2875911510" sldId="351"/>
            <ac:picMk id="12" creationId="{CB52FA2B-44BE-FC9D-C75C-638EDA09FA00}"/>
          </ac:picMkLst>
        </pc:picChg>
      </pc:sldChg>
      <pc:sldChg chg="addSp delSp modSp mod">
        <pc:chgData name="松山 ファミリー" userId="9fadbf8cd42e59b5" providerId="LiveId" clId="{45F420EC-16EB-024B-9529-BDE6C054CB38}" dt="2023-02-13T03:28:56.931" v="3196" actId="208"/>
        <pc:sldMkLst>
          <pc:docMk/>
          <pc:sldMk cId="3898444061" sldId="352"/>
        </pc:sldMkLst>
        <pc:spChg chg="add mod">
          <ac:chgData name="松山 ファミリー" userId="9fadbf8cd42e59b5" providerId="LiveId" clId="{45F420EC-16EB-024B-9529-BDE6C054CB38}" dt="2023-02-13T00:23:43.958" v="2538" actId="1076"/>
          <ac:spMkLst>
            <pc:docMk/>
            <pc:sldMk cId="3898444061" sldId="352"/>
            <ac:spMk id="4" creationId="{0407405F-55C0-5333-450B-7E5C4272B9C1}"/>
          </ac:spMkLst>
        </pc:spChg>
        <pc:spChg chg="add mod">
          <ac:chgData name="松山 ファミリー" userId="9fadbf8cd42e59b5" providerId="LiveId" clId="{45F420EC-16EB-024B-9529-BDE6C054CB38}" dt="2023-02-12T08:20:46.627" v="1289" actId="14100"/>
          <ac:spMkLst>
            <pc:docMk/>
            <pc:sldMk cId="3898444061" sldId="352"/>
            <ac:spMk id="4" creationId="{8C948023-5F88-55CB-A778-F4646B1FC752}"/>
          </ac:spMkLst>
        </pc:spChg>
        <pc:spChg chg="mod">
          <ac:chgData name="松山 ファミリー" userId="9fadbf8cd42e59b5" providerId="LiveId" clId="{45F420EC-16EB-024B-9529-BDE6C054CB38}" dt="2023-02-12T08:43:55.924" v="1586" actId="1076"/>
          <ac:spMkLst>
            <pc:docMk/>
            <pc:sldMk cId="3898444061" sldId="352"/>
            <ac:spMk id="6" creationId="{DAE6F821-544C-9FD5-F724-0CED997CDDF0}"/>
          </ac:spMkLst>
        </pc:spChg>
        <pc:spChg chg="mod">
          <ac:chgData name="松山 ファミリー" userId="9fadbf8cd42e59b5" providerId="LiveId" clId="{45F420EC-16EB-024B-9529-BDE6C054CB38}" dt="2023-02-12T08:43:55.924" v="1586" actId="1076"/>
          <ac:spMkLst>
            <pc:docMk/>
            <pc:sldMk cId="3898444061" sldId="352"/>
            <ac:spMk id="9" creationId="{1E533192-57BC-A612-BE17-D462C97BC3A0}"/>
          </ac:spMkLst>
        </pc:spChg>
        <pc:spChg chg="mod">
          <ac:chgData name="松山 ファミリー" userId="9fadbf8cd42e59b5" providerId="LiveId" clId="{45F420EC-16EB-024B-9529-BDE6C054CB38}" dt="2023-02-12T08:43:55.924" v="1586" actId="1076"/>
          <ac:spMkLst>
            <pc:docMk/>
            <pc:sldMk cId="3898444061" sldId="352"/>
            <ac:spMk id="10" creationId="{A62C3290-3D87-2057-D4FA-67E0DF7F45B3}"/>
          </ac:spMkLst>
        </pc:spChg>
        <pc:spChg chg="mod">
          <ac:chgData name="松山 ファミリー" userId="9fadbf8cd42e59b5" providerId="LiveId" clId="{45F420EC-16EB-024B-9529-BDE6C054CB38}" dt="2023-02-12T08:43:55.924" v="1586" actId="1076"/>
          <ac:spMkLst>
            <pc:docMk/>
            <pc:sldMk cId="3898444061" sldId="352"/>
            <ac:spMk id="11" creationId="{D71E032B-E490-B562-2BA3-49E7295EE252}"/>
          </ac:spMkLst>
        </pc:spChg>
        <pc:spChg chg="mod">
          <ac:chgData name="松山 ファミリー" userId="9fadbf8cd42e59b5" providerId="LiveId" clId="{45F420EC-16EB-024B-9529-BDE6C054CB38}" dt="2023-02-12T08:43:55.924" v="1586" actId="1076"/>
          <ac:spMkLst>
            <pc:docMk/>
            <pc:sldMk cId="3898444061" sldId="352"/>
            <ac:spMk id="13" creationId="{EB113796-4E81-91A6-8F5D-FB51F85C206E}"/>
          </ac:spMkLst>
        </pc:spChg>
        <pc:spChg chg="mod">
          <ac:chgData name="松山 ファミリー" userId="9fadbf8cd42e59b5" providerId="LiveId" clId="{45F420EC-16EB-024B-9529-BDE6C054CB38}" dt="2023-02-12T08:43:55.924" v="1586" actId="1076"/>
          <ac:spMkLst>
            <pc:docMk/>
            <pc:sldMk cId="3898444061" sldId="352"/>
            <ac:spMk id="15" creationId="{37E3AA3F-EF3E-FE90-7014-60B7C9781203}"/>
          </ac:spMkLst>
        </pc:spChg>
        <pc:spChg chg="add del mod">
          <ac:chgData name="松山 ファミリー" userId="9fadbf8cd42e59b5" providerId="LiveId" clId="{45F420EC-16EB-024B-9529-BDE6C054CB38}" dt="2023-02-12T08:42:05.969" v="1568" actId="478"/>
          <ac:spMkLst>
            <pc:docMk/>
            <pc:sldMk cId="3898444061" sldId="352"/>
            <ac:spMk id="16" creationId="{30CEFAF8-BDD0-A9FD-FCA2-5D8A707F2490}"/>
          </ac:spMkLst>
        </pc:spChg>
        <pc:spChg chg="add mod">
          <ac:chgData name="松山 ファミリー" userId="9fadbf8cd42e59b5" providerId="LiveId" clId="{45F420EC-16EB-024B-9529-BDE6C054CB38}" dt="2023-02-13T00:23:48.613" v="2540" actId="1076"/>
          <ac:spMkLst>
            <pc:docMk/>
            <pc:sldMk cId="3898444061" sldId="352"/>
            <ac:spMk id="16" creationId="{C1F3CF03-B433-B061-545A-E0E123F20B6A}"/>
          </ac:spMkLst>
        </pc:spChg>
        <pc:spChg chg="mod">
          <ac:chgData name="松山 ファミリー" userId="9fadbf8cd42e59b5" providerId="LiveId" clId="{45F420EC-16EB-024B-9529-BDE6C054CB38}" dt="2023-02-12T08:43:55.924" v="1586" actId="1076"/>
          <ac:spMkLst>
            <pc:docMk/>
            <pc:sldMk cId="3898444061" sldId="352"/>
            <ac:spMk id="19" creationId="{0710402B-0BE7-4EB8-2C31-F4361A7A02A4}"/>
          </ac:spMkLst>
        </pc:spChg>
        <pc:spChg chg="mod">
          <ac:chgData name="松山 ファミリー" userId="9fadbf8cd42e59b5" providerId="LiveId" clId="{45F420EC-16EB-024B-9529-BDE6C054CB38}" dt="2023-02-12T08:43:55.924" v="1586" actId="1076"/>
          <ac:spMkLst>
            <pc:docMk/>
            <pc:sldMk cId="3898444061" sldId="352"/>
            <ac:spMk id="20" creationId="{23E00176-A658-337E-DBEF-9B7475F39964}"/>
          </ac:spMkLst>
        </pc:spChg>
        <pc:spChg chg="mod">
          <ac:chgData name="松山 ファミリー" userId="9fadbf8cd42e59b5" providerId="LiveId" clId="{45F420EC-16EB-024B-9529-BDE6C054CB38}" dt="2023-02-12T08:43:55.924" v="1586" actId="1076"/>
          <ac:spMkLst>
            <pc:docMk/>
            <pc:sldMk cId="3898444061" sldId="352"/>
            <ac:spMk id="21" creationId="{A4A4236F-22D1-47CD-980D-7F3202C4BF0D}"/>
          </ac:spMkLst>
        </pc:spChg>
        <pc:spChg chg="mod">
          <ac:chgData name="松山 ファミリー" userId="9fadbf8cd42e59b5" providerId="LiveId" clId="{45F420EC-16EB-024B-9529-BDE6C054CB38}" dt="2023-02-12T08:43:55.924" v="1586" actId="1076"/>
          <ac:spMkLst>
            <pc:docMk/>
            <pc:sldMk cId="3898444061" sldId="352"/>
            <ac:spMk id="22" creationId="{1C552C28-F1B4-3C5A-A802-2A748322A827}"/>
          </ac:spMkLst>
        </pc:spChg>
        <pc:spChg chg="mod">
          <ac:chgData name="松山 ファミリー" userId="9fadbf8cd42e59b5" providerId="LiveId" clId="{45F420EC-16EB-024B-9529-BDE6C054CB38}" dt="2023-02-12T08:43:55.924" v="1586" actId="1076"/>
          <ac:spMkLst>
            <pc:docMk/>
            <pc:sldMk cId="3898444061" sldId="352"/>
            <ac:spMk id="23" creationId="{6E44F599-E349-3757-53CF-791F4FB0D5E6}"/>
          </ac:spMkLst>
        </pc:spChg>
        <pc:spChg chg="mod">
          <ac:chgData name="松山 ファミリー" userId="9fadbf8cd42e59b5" providerId="LiveId" clId="{45F420EC-16EB-024B-9529-BDE6C054CB38}" dt="2023-02-12T08:43:55.924" v="1586" actId="1076"/>
          <ac:spMkLst>
            <pc:docMk/>
            <pc:sldMk cId="3898444061" sldId="352"/>
            <ac:spMk id="24" creationId="{6A35608E-1604-FBEE-D2EE-29558CFBE56A}"/>
          </ac:spMkLst>
        </pc:spChg>
        <pc:spChg chg="mod">
          <ac:chgData name="松山 ファミリー" userId="9fadbf8cd42e59b5" providerId="LiveId" clId="{45F420EC-16EB-024B-9529-BDE6C054CB38}" dt="2023-02-12T08:43:55.924" v="1586" actId="1076"/>
          <ac:spMkLst>
            <pc:docMk/>
            <pc:sldMk cId="3898444061" sldId="352"/>
            <ac:spMk id="26" creationId="{A9FBC4B9-E971-AF37-118B-AA5702665D1A}"/>
          </ac:spMkLst>
        </pc:spChg>
        <pc:spChg chg="mod">
          <ac:chgData name="松山 ファミリー" userId="9fadbf8cd42e59b5" providerId="LiveId" clId="{45F420EC-16EB-024B-9529-BDE6C054CB38}" dt="2023-02-12T08:43:55.924" v="1586" actId="1076"/>
          <ac:spMkLst>
            <pc:docMk/>
            <pc:sldMk cId="3898444061" sldId="352"/>
            <ac:spMk id="27" creationId="{19802170-B1F6-E83E-2040-EB6C1C200611}"/>
          </ac:spMkLst>
        </pc:spChg>
        <pc:spChg chg="mod">
          <ac:chgData name="松山 ファミリー" userId="9fadbf8cd42e59b5" providerId="LiveId" clId="{45F420EC-16EB-024B-9529-BDE6C054CB38}" dt="2023-02-12T08:43:55.924" v="1586" actId="1076"/>
          <ac:spMkLst>
            <pc:docMk/>
            <pc:sldMk cId="3898444061" sldId="352"/>
            <ac:spMk id="28" creationId="{AF2BA90A-4B16-7BB0-0CE0-F69AE97D68FB}"/>
          </ac:spMkLst>
        </pc:spChg>
        <pc:spChg chg="mod">
          <ac:chgData name="松山 ファミリー" userId="9fadbf8cd42e59b5" providerId="LiveId" clId="{45F420EC-16EB-024B-9529-BDE6C054CB38}" dt="2023-02-12T08:43:55.924" v="1586" actId="1076"/>
          <ac:spMkLst>
            <pc:docMk/>
            <pc:sldMk cId="3898444061" sldId="352"/>
            <ac:spMk id="30" creationId="{FC60E3E7-A805-48D8-2FF3-59AEBA4E1D96}"/>
          </ac:spMkLst>
        </pc:spChg>
        <pc:spChg chg="mod">
          <ac:chgData name="松山 ファミリー" userId="9fadbf8cd42e59b5" providerId="LiveId" clId="{45F420EC-16EB-024B-9529-BDE6C054CB38}" dt="2023-02-12T08:43:55.924" v="1586" actId="1076"/>
          <ac:spMkLst>
            <pc:docMk/>
            <pc:sldMk cId="3898444061" sldId="352"/>
            <ac:spMk id="33" creationId="{B80DB5DD-0544-F575-F08C-0E806D32B3AC}"/>
          </ac:spMkLst>
        </pc:spChg>
        <pc:spChg chg="mod">
          <ac:chgData name="松山 ファミリー" userId="9fadbf8cd42e59b5" providerId="LiveId" clId="{45F420EC-16EB-024B-9529-BDE6C054CB38}" dt="2023-02-12T08:43:55.924" v="1586" actId="1076"/>
          <ac:spMkLst>
            <pc:docMk/>
            <pc:sldMk cId="3898444061" sldId="352"/>
            <ac:spMk id="34" creationId="{94031A15-0C2E-7C44-9257-91593C7BACA9}"/>
          </ac:spMkLst>
        </pc:spChg>
        <pc:spChg chg="mod">
          <ac:chgData name="松山 ファミリー" userId="9fadbf8cd42e59b5" providerId="LiveId" clId="{45F420EC-16EB-024B-9529-BDE6C054CB38}" dt="2023-02-12T08:43:55.924" v="1586" actId="1076"/>
          <ac:spMkLst>
            <pc:docMk/>
            <pc:sldMk cId="3898444061" sldId="352"/>
            <ac:spMk id="35" creationId="{B27CBA9F-F56A-22CF-9B62-E7ACB9006294}"/>
          </ac:spMkLst>
        </pc:spChg>
        <pc:spChg chg="add mod">
          <ac:chgData name="松山 ファミリー" userId="9fadbf8cd42e59b5" providerId="LiveId" clId="{45F420EC-16EB-024B-9529-BDE6C054CB38}" dt="2023-02-13T03:21:15.342" v="3153" actId="167"/>
          <ac:spMkLst>
            <pc:docMk/>
            <pc:sldMk cId="3898444061" sldId="352"/>
            <ac:spMk id="37" creationId="{CBF86168-9463-A1B9-767A-AECF0834DA64}"/>
          </ac:spMkLst>
        </pc:spChg>
        <pc:spChg chg="add mod">
          <ac:chgData name="松山 ファミリー" userId="9fadbf8cd42e59b5" providerId="LiveId" clId="{45F420EC-16EB-024B-9529-BDE6C054CB38}" dt="2023-02-12T08:22:02.623" v="1407" actId="1076"/>
          <ac:spMkLst>
            <pc:docMk/>
            <pc:sldMk cId="3898444061" sldId="352"/>
            <ac:spMk id="37" creationId="{E4CA471A-CB61-CCC8-6CBA-E3097648257D}"/>
          </ac:spMkLst>
        </pc:spChg>
        <pc:spChg chg="add del mod">
          <ac:chgData name="松山 ファミリー" userId="9fadbf8cd42e59b5" providerId="LiveId" clId="{45F420EC-16EB-024B-9529-BDE6C054CB38}" dt="2023-02-12T08:33:55.989" v="1504" actId="478"/>
          <ac:spMkLst>
            <pc:docMk/>
            <pc:sldMk cId="3898444061" sldId="352"/>
            <ac:spMk id="38" creationId="{C1DAD1D2-6FBE-D6D1-343F-1DF958788D98}"/>
          </ac:spMkLst>
        </pc:spChg>
        <pc:spChg chg="mod">
          <ac:chgData name="松山 ファミリー" userId="9fadbf8cd42e59b5" providerId="LiveId" clId="{45F420EC-16EB-024B-9529-BDE6C054CB38}" dt="2023-02-12T08:44:28.895" v="1601" actId="1076"/>
          <ac:spMkLst>
            <pc:docMk/>
            <pc:sldMk cId="3898444061" sldId="352"/>
            <ac:spMk id="39" creationId="{135F51FB-BB80-5812-21A9-F030503C4B78}"/>
          </ac:spMkLst>
        </pc:spChg>
        <pc:spChg chg="add mod">
          <ac:chgData name="松山 ファミリー" userId="9fadbf8cd42e59b5" providerId="LiveId" clId="{45F420EC-16EB-024B-9529-BDE6C054CB38}" dt="2023-02-13T03:21:47.519" v="3158" actId="1076"/>
          <ac:spMkLst>
            <pc:docMk/>
            <pc:sldMk cId="3898444061" sldId="352"/>
            <ac:spMk id="40" creationId="{209AE9D4-578D-9C3B-3A54-CC83A5A47E77}"/>
          </ac:spMkLst>
        </pc:spChg>
        <pc:spChg chg="add del mod">
          <ac:chgData name="松山 ファミリー" userId="9fadbf8cd42e59b5" providerId="LiveId" clId="{45F420EC-16EB-024B-9529-BDE6C054CB38}" dt="2023-02-12T08:33:58.500" v="1505" actId="478"/>
          <ac:spMkLst>
            <pc:docMk/>
            <pc:sldMk cId="3898444061" sldId="352"/>
            <ac:spMk id="40" creationId="{30DD4057-10BD-91F7-83F5-1E8EBEA35B0A}"/>
          </ac:spMkLst>
        </pc:spChg>
        <pc:spChg chg="add mod">
          <ac:chgData name="松山 ファミリー" userId="9fadbf8cd42e59b5" providerId="LiveId" clId="{45F420EC-16EB-024B-9529-BDE6C054CB38}" dt="2023-02-13T03:27:32.954" v="3193" actId="14100"/>
          <ac:spMkLst>
            <pc:docMk/>
            <pc:sldMk cId="3898444061" sldId="352"/>
            <ac:spMk id="41" creationId="{30381649-2725-50EB-74DF-81289286117E}"/>
          </ac:spMkLst>
        </pc:spChg>
        <pc:spChg chg="add del mod">
          <ac:chgData name="松山 ファミリー" userId="9fadbf8cd42e59b5" providerId="LiveId" clId="{45F420EC-16EB-024B-9529-BDE6C054CB38}" dt="2023-02-12T08:42:03.125" v="1566" actId="478"/>
          <ac:spMkLst>
            <pc:docMk/>
            <pc:sldMk cId="3898444061" sldId="352"/>
            <ac:spMk id="42" creationId="{ABDD6C46-9D09-25B7-44A8-54DD47F71CBB}"/>
          </ac:spMkLst>
        </pc:spChg>
        <pc:spChg chg="add mod">
          <ac:chgData name="松山 ファミリー" userId="9fadbf8cd42e59b5" providerId="LiveId" clId="{45F420EC-16EB-024B-9529-BDE6C054CB38}" dt="2023-02-13T03:28:56.931" v="3196" actId="208"/>
          <ac:spMkLst>
            <pc:docMk/>
            <pc:sldMk cId="3898444061" sldId="352"/>
            <ac:spMk id="43" creationId="{ED2055F3-B402-C07E-148E-1517A2AFA197}"/>
          </ac:spMkLst>
        </pc:spChg>
        <pc:spChg chg="add mod">
          <ac:chgData name="松山 ファミリー" userId="9fadbf8cd42e59b5" providerId="LiveId" clId="{45F420EC-16EB-024B-9529-BDE6C054CB38}" dt="2023-02-12T08:33:53.598" v="1503" actId="1076"/>
          <ac:spMkLst>
            <pc:docMk/>
            <pc:sldMk cId="3898444061" sldId="352"/>
            <ac:spMk id="44" creationId="{F89ACAF0-2783-A743-229E-6554E78DD542}"/>
          </ac:spMkLst>
        </pc:spChg>
        <pc:spChg chg="mod">
          <ac:chgData name="松山 ファミリー" userId="9fadbf8cd42e59b5" providerId="LiveId" clId="{45F420EC-16EB-024B-9529-BDE6C054CB38}" dt="2023-02-12T08:43:55.924" v="1586" actId="1076"/>
          <ac:spMkLst>
            <pc:docMk/>
            <pc:sldMk cId="3898444061" sldId="352"/>
            <ac:spMk id="49" creationId="{CABA7A35-E2A7-62D6-6DD8-0B484A8AEF87}"/>
          </ac:spMkLst>
        </pc:spChg>
        <pc:spChg chg="mod">
          <ac:chgData name="松山 ファミリー" userId="9fadbf8cd42e59b5" providerId="LiveId" clId="{45F420EC-16EB-024B-9529-BDE6C054CB38}" dt="2023-02-12T08:43:55.924" v="1586" actId="1076"/>
          <ac:spMkLst>
            <pc:docMk/>
            <pc:sldMk cId="3898444061" sldId="352"/>
            <ac:spMk id="50" creationId="{19C3CF6E-EECF-E30D-589F-01B0C7168C26}"/>
          </ac:spMkLst>
        </pc:spChg>
        <pc:spChg chg="add del mod">
          <ac:chgData name="松山 ファミリー" userId="9fadbf8cd42e59b5" providerId="LiveId" clId="{45F420EC-16EB-024B-9529-BDE6C054CB38}" dt="2023-02-12T08:44:25.485" v="1600"/>
          <ac:spMkLst>
            <pc:docMk/>
            <pc:sldMk cId="3898444061" sldId="352"/>
            <ac:spMk id="51" creationId="{02250E62-A52C-2DC2-C21D-C568F06E1299}"/>
          </ac:spMkLst>
        </pc:spChg>
        <pc:spChg chg="add mod">
          <ac:chgData name="松山 ファミリー" userId="9fadbf8cd42e59b5" providerId="LiveId" clId="{45F420EC-16EB-024B-9529-BDE6C054CB38}" dt="2023-02-12T08:45:17.907" v="1659" actId="1076"/>
          <ac:spMkLst>
            <pc:docMk/>
            <pc:sldMk cId="3898444061" sldId="352"/>
            <ac:spMk id="52" creationId="{87414D18-11F2-15DE-CAD1-8637C4AF196E}"/>
          </ac:spMkLst>
        </pc:spChg>
        <pc:spChg chg="add mod">
          <ac:chgData name="松山 ファミリー" userId="9fadbf8cd42e59b5" providerId="LiveId" clId="{45F420EC-16EB-024B-9529-BDE6C054CB38}" dt="2023-02-12T08:45:21.625" v="1660" actId="1076"/>
          <ac:spMkLst>
            <pc:docMk/>
            <pc:sldMk cId="3898444061" sldId="352"/>
            <ac:spMk id="53" creationId="{081B46E5-8E39-1B6E-537D-9548F4957A0E}"/>
          </ac:spMkLst>
        </pc:spChg>
        <pc:spChg chg="mod">
          <ac:chgData name="松山 ファミリー" userId="9fadbf8cd42e59b5" providerId="LiveId" clId="{45F420EC-16EB-024B-9529-BDE6C054CB38}" dt="2023-02-12T08:43:55.924" v="1586" actId="1076"/>
          <ac:spMkLst>
            <pc:docMk/>
            <pc:sldMk cId="3898444061" sldId="352"/>
            <ac:spMk id="54" creationId="{5D161214-0AB1-D75E-6B83-F23F46F92628}"/>
          </ac:spMkLst>
        </pc:spChg>
        <pc:spChg chg="mod">
          <ac:chgData name="松山 ファミリー" userId="9fadbf8cd42e59b5" providerId="LiveId" clId="{45F420EC-16EB-024B-9529-BDE6C054CB38}" dt="2023-02-12T08:43:55.924" v="1586" actId="1076"/>
          <ac:spMkLst>
            <pc:docMk/>
            <pc:sldMk cId="3898444061" sldId="352"/>
            <ac:spMk id="55" creationId="{8E74D3E5-D97C-27EA-2DB5-F0712813777D}"/>
          </ac:spMkLst>
        </pc:spChg>
        <pc:spChg chg="mod">
          <ac:chgData name="松山 ファミリー" userId="9fadbf8cd42e59b5" providerId="LiveId" clId="{45F420EC-16EB-024B-9529-BDE6C054CB38}" dt="2023-02-12T08:43:55.924" v="1586" actId="1076"/>
          <ac:spMkLst>
            <pc:docMk/>
            <pc:sldMk cId="3898444061" sldId="352"/>
            <ac:spMk id="58" creationId="{4AED3478-4B87-F5BB-1DB1-F051A400017F}"/>
          </ac:spMkLst>
        </pc:spChg>
        <pc:spChg chg="mod">
          <ac:chgData name="松山 ファミリー" userId="9fadbf8cd42e59b5" providerId="LiveId" clId="{45F420EC-16EB-024B-9529-BDE6C054CB38}" dt="2023-02-12T08:43:55.924" v="1586" actId="1076"/>
          <ac:spMkLst>
            <pc:docMk/>
            <pc:sldMk cId="3898444061" sldId="352"/>
            <ac:spMk id="60" creationId="{8DD4D05C-C77A-99A6-EC12-42C7CD1A0995}"/>
          </ac:spMkLst>
        </pc:spChg>
        <pc:spChg chg="mod">
          <ac:chgData name="松山 ファミリー" userId="9fadbf8cd42e59b5" providerId="LiveId" clId="{45F420EC-16EB-024B-9529-BDE6C054CB38}" dt="2023-02-12T08:43:55.924" v="1586" actId="1076"/>
          <ac:spMkLst>
            <pc:docMk/>
            <pc:sldMk cId="3898444061" sldId="352"/>
            <ac:spMk id="61" creationId="{6E534A65-2630-81C6-5DC3-B01DD39AB5DA}"/>
          </ac:spMkLst>
        </pc:spChg>
        <pc:spChg chg="mod">
          <ac:chgData name="松山 ファミリー" userId="9fadbf8cd42e59b5" providerId="LiveId" clId="{45F420EC-16EB-024B-9529-BDE6C054CB38}" dt="2023-02-12T08:43:55.924" v="1586" actId="1076"/>
          <ac:spMkLst>
            <pc:docMk/>
            <pc:sldMk cId="3898444061" sldId="352"/>
            <ac:spMk id="62" creationId="{0600A512-76FD-EF34-2DA6-402D64958830}"/>
          </ac:spMkLst>
        </pc:spChg>
        <pc:spChg chg="mod">
          <ac:chgData name="松山 ファミリー" userId="9fadbf8cd42e59b5" providerId="LiveId" clId="{45F420EC-16EB-024B-9529-BDE6C054CB38}" dt="2023-02-12T08:43:55.924" v="1586" actId="1076"/>
          <ac:spMkLst>
            <pc:docMk/>
            <pc:sldMk cId="3898444061" sldId="352"/>
            <ac:spMk id="63" creationId="{AA2A4B17-75AF-7980-6706-6FB77B6B9EF7}"/>
          </ac:spMkLst>
        </pc:spChg>
        <pc:spChg chg="mod">
          <ac:chgData name="松山 ファミリー" userId="9fadbf8cd42e59b5" providerId="LiveId" clId="{45F420EC-16EB-024B-9529-BDE6C054CB38}" dt="2023-02-12T08:43:55.924" v="1586" actId="1076"/>
          <ac:spMkLst>
            <pc:docMk/>
            <pc:sldMk cId="3898444061" sldId="352"/>
            <ac:spMk id="65" creationId="{AF723F6D-1D1E-244E-B763-CE44D91713FB}"/>
          </ac:spMkLst>
        </pc:spChg>
        <pc:spChg chg="mod">
          <ac:chgData name="松山 ファミリー" userId="9fadbf8cd42e59b5" providerId="LiveId" clId="{45F420EC-16EB-024B-9529-BDE6C054CB38}" dt="2023-02-12T08:43:55.924" v="1586" actId="1076"/>
          <ac:spMkLst>
            <pc:docMk/>
            <pc:sldMk cId="3898444061" sldId="352"/>
            <ac:spMk id="77" creationId="{0B56FD0E-7DDE-B7E2-40D4-D5156D876BB6}"/>
          </ac:spMkLst>
        </pc:spChg>
        <pc:spChg chg="mod">
          <ac:chgData name="松山 ファミリー" userId="9fadbf8cd42e59b5" providerId="LiveId" clId="{45F420EC-16EB-024B-9529-BDE6C054CB38}" dt="2023-02-12T08:43:55.924" v="1586" actId="1076"/>
          <ac:spMkLst>
            <pc:docMk/>
            <pc:sldMk cId="3898444061" sldId="352"/>
            <ac:spMk id="78" creationId="{A05F5877-A160-77A8-FB7B-AEAE78AFAE6F}"/>
          </ac:spMkLst>
        </pc:spChg>
        <pc:spChg chg="mod">
          <ac:chgData name="松山 ファミリー" userId="9fadbf8cd42e59b5" providerId="LiveId" clId="{45F420EC-16EB-024B-9529-BDE6C054CB38}" dt="2023-02-12T08:43:55.924" v="1586" actId="1076"/>
          <ac:spMkLst>
            <pc:docMk/>
            <pc:sldMk cId="3898444061" sldId="352"/>
            <ac:spMk id="79" creationId="{DE382530-C5E5-EFC3-D872-EA9C32737DF5}"/>
          </ac:spMkLst>
        </pc:spChg>
        <pc:spChg chg="mod">
          <ac:chgData name="松山 ファミリー" userId="9fadbf8cd42e59b5" providerId="LiveId" clId="{45F420EC-16EB-024B-9529-BDE6C054CB38}" dt="2023-02-12T08:43:55.924" v="1586" actId="1076"/>
          <ac:spMkLst>
            <pc:docMk/>
            <pc:sldMk cId="3898444061" sldId="352"/>
            <ac:spMk id="81" creationId="{33DEC678-65AC-2ECE-13F3-623B54BDF0E3}"/>
          </ac:spMkLst>
        </pc:spChg>
        <pc:spChg chg="mod">
          <ac:chgData name="松山 ファミリー" userId="9fadbf8cd42e59b5" providerId="LiveId" clId="{45F420EC-16EB-024B-9529-BDE6C054CB38}" dt="2023-02-12T08:43:55.924" v="1586" actId="1076"/>
          <ac:spMkLst>
            <pc:docMk/>
            <pc:sldMk cId="3898444061" sldId="352"/>
            <ac:spMk id="86" creationId="{55AC6444-2734-66A1-3FC7-215E02059015}"/>
          </ac:spMkLst>
        </pc:spChg>
        <pc:spChg chg="mod">
          <ac:chgData name="松山 ファミリー" userId="9fadbf8cd42e59b5" providerId="LiveId" clId="{45F420EC-16EB-024B-9529-BDE6C054CB38}" dt="2023-02-12T08:43:55.924" v="1586" actId="1076"/>
          <ac:spMkLst>
            <pc:docMk/>
            <pc:sldMk cId="3898444061" sldId="352"/>
            <ac:spMk id="87" creationId="{1E9D22A9-8670-717C-B9E8-957B4A2387DD}"/>
          </ac:spMkLst>
        </pc:spChg>
        <pc:spChg chg="mod">
          <ac:chgData name="松山 ファミリー" userId="9fadbf8cd42e59b5" providerId="LiveId" clId="{45F420EC-16EB-024B-9529-BDE6C054CB38}" dt="2023-02-12T08:20:07.642" v="1281" actId="1076"/>
          <ac:spMkLst>
            <pc:docMk/>
            <pc:sldMk cId="3898444061" sldId="352"/>
            <ac:spMk id="89" creationId="{7C9C5B37-88D1-5E79-43C8-75ED426DF9D9}"/>
          </ac:spMkLst>
        </pc:spChg>
        <pc:spChg chg="mod">
          <ac:chgData name="松山 ファミリー" userId="9fadbf8cd42e59b5" providerId="LiveId" clId="{45F420EC-16EB-024B-9529-BDE6C054CB38}" dt="2023-02-12T08:20:13.256" v="1283" actId="1076"/>
          <ac:spMkLst>
            <pc:docMk/>
            <pc:sldMk cId="3898444061" sldId="352"/>
            <ac:spMk id="90" creationId="{703E9A44-0EDF-6DD6-EEC8-37EC506EEC24}"/>
          </ac:spMkLst>
        </pc:spChg>
        <pc:spChg chg="mod">
          <ac:chgData name="松山 ファミリー" userId="9fadbf8cd42e59b5" providerId="LiveId" clId="{45F420EC-16EB-024B-9529-BDE6C054CB38}" dt="2023-02-12T08:43:55.924" v="1586" actId="1076"/>
          <ac:spMkLst>
            <pc:docMk/>
            <pc:sldMk cId="3898444061" sldId="352"/>
            <ac:spMk id="91" creationId="{69BDC663-A7CE-7F0F-DAA1-2C5613359BCD}"/>
          </ac:spMkLst>
        </pc:spChg>
        <pc:spChg chg="mod">
          <ac:chgData name="松山 ファミリー" userId="9fadbf8cd42e59b5" providerId="LiveId" clId="{45F420EC-16EB-024B-9529-BDE6C054CB38}" dt="2023-02-12T08:43:55.924" v="1586" actId="1076"/>
          <ac:spMkLst>
            <pc:docMk/>
            <pc:sldMk cId="3898444061" sldId="352"/>
            <ac:spMk id="93" creationId="{5AA59758-AA0F-ADF2-140E-BDDB2949D568}"/>
          </ac:spMkLst>
        </pc:spChg>
        <pc:spChg chg="mod">
          <ac:chgData name="松山 ファミリー" userId="9fadbf8cd42e59b5" providerId="LiveId" clId="{45F420EC-16EB-024B-9529-BDE6C054CB38}" dt="2023-02-12T08:43:55.924" v="1586" actId="1076"/>
          <ac:spMkLst>
            <pc:docMk/>
            <pc:sldMk cId="3898444061" sldId="352"/>
            <ac:spMk id="94" creationId="{3BBE7EA7-40F1-10DA-CCEB-6497930F315B}"/>
          </ac:spMkLst>
        </pc:spChg>
        <pc:spChg chg="mod">
          <ac:chgData name="松山 ファミリー" userId="9fadbf8cd42e59b5" providerId="LiveId" clId="{45F420EC-16EB-024B-9529-BDE6C054CB38}" dt="2023-02-12T08:43:55.924" v="1586" actId="1076"/>
          <ac:spMkLst>
            <pc:docMk/>
            <pc:sldMk cId="3898444061" sldId="352"/>
            <ac:spMk id="97" creationId="{4EEC830F-6B75-5C8E-0A51-0D18CC7D3C48}"/>
          </ac:spMkLst>
        </pc:spChg>
        <pc:spChg chg="mod">
          <ac:chgData name="松山 ファミリー" userId="9fadbf8cd42e59b5" providerId="LiveId" clId="{45F420EC-16EB-024B-9529-BDE6C054CB38}" dt="2023-02-12T08:43:55.924" v="1586" actId="1076"/>
          <ac:spMkLst>
            <pc:docMk/>
            <pc:sldMk cId="3898444061" sldId="352"/>
            <ac:spMk id="98" creationId="{604F46AA-5965-F1A8-9E61-1E1AC1B2BBAC}"/>
          </ac:spMkLst>
        </pc:spChg>
        <pc:spChg chg="mod">
          <ac:chgData name="松山 ファミリー" userId="9fadbf8cd42e59b5" providerId="LiveId" clId="{45F420EC-16EB-024B-9529-BDE6C054CB38}" dt="2023-02-12T08:43:55.924" v="1586" actId="1076"/>
          <ac:spMkLst>
            <pc:docMk/>
            <pc:sldMk cId="3898444061" sldId="352"/>
            <ac:spMk id="99" creationId="{B6563802-38AC-F6D8-3D08-2838675B7371}"/>
          </ac:spMkLst>
        </pc:spChg>
        <pc:spChg chg="mod">
          <ac:chgData name="松山 ファミリー" userId="9fadbf8cd42e59b5" providerId="LiveId" clId="{45F420EC-16EB-024B-9529-BDE6C054CB38}" dt="2023-02-12T08:43:55.924" v="1586" actId="1076"/>
          <ac:spMkLst>
            <pc:docMk/>
            <pc:sldMk cId="3898444061" sldId="352"/>
            <ac:spMk id="100" creationId="{863471BD-34C0-F63C-CA69-BADB02EBC703}"/>
          </ac:spMkLst>
        </pc:spChg>
        <pc:spChg chg="mod">
          <ac:chgData name="松山 ファミリー" userId="9fadbf8cd42e59b5" providerId="LiveId" clId="{45F420EC-16EB-024B-9529-BDE6C054CB38}" dt="2023-02-12T08:43:55.924" v="1586" actId="1076"/>
          <ac:spMkLst>
            <pc:docMk/>
            <pc:sldMk cId="3898444061" sldId="352"/>
            <ac:spMk id="101" creationId="{D2027109-89EA-04F4-7116-FC4B95EF83A4}"/>
          </ac:spMkLst>
        </pc:spChg>
        <pc:spChg chg="mod">
          <ac:chgData name="松山 ファミリー" userId="9fadbf8cd42e59b5" providerId="LiveId" clId="{45F420EC-16EB-024B-9529-BDE6C054CB38}" dt="2023-02-12T08:43:55.924" v="1586" actId="1076"/>
          <ac:spMkLst>
            <pc:docMk/>
            <pc:sldMk cId="3898444061" sldId="352"/>
            <ac:spMk id="102" creationId="{EAE12207-ACCB-79FC-A4C1-32FCA7D6C76D}"/>
          </ac:spMkLst>
        </pc:spChg>
        <pc:grpChg chg="mod">
          <ac:chgData name="松山 ファミリー" userId="9fadbf8cd42e59b5" providerId="LiveId" clId="{45F420EC-16EB-024B-9529-BDE6C054CB38}" dt="2023-02-12T08:43:55.924" v="1586" actId="1076"/>
          <ac:grpSpMkLst>
            <pc:docMk/>
            <pc:sldMk cId="3898444061" sldId="352"/>
            <ac:grpSpMk id="5" creationId="{8FFF0620-B4C5-6CCB-AFBE-ECFA933BE745}"/>
          </ac:grpSpMkLst>
        </pc:grpChg>
        <pc:grpChg chg="mod">
          <ac:chgData name="松山 ファミリー" userId="9fadbf8cd42e59b5" providerId="LiveId" clId="{45F420EC-16EB-024B-9529-BDE6C054CB38}" dt="2023-02-12T08:43:55.924" v="1586" actId="1076"/>
          <ac:grpSpMkLst>
            <pc:docMk/>
            <pc:sldMk cId="3898444061" sldId="352"/>
            <ac:grpSpMk id="7" creationId="{855F9D35-EE8D-BB40-2DE1-6D7811897C42}"/>
          </ac:grpSpMkLst>
        </pc:grpChg>
        <pc:grpChg chg="mod">
          <ac:chgData name="松山 ファミリー" userId="9fadbf8cd42e59b5" providerId="LiveId" clId="{45F420EC-16EB-024B-9529-BDE6C054CB38}" dt="2023-02-12T08:43:55.924" v="1586" actId="1076"/>
          <ac:grpSpMkLst>
            <pc:docMk/>
            <pc:sldMk cId="3898444061" sldId="352"/>
            <ac:grpSpMk id="8" creationId="{F1094662-B701-E002-1B64-80CC0FDC1704}"/>
          </ac:grpSpMkLst>
        </pc:grpChg>
        <pc:grpChg chg="mod">
          <ac:chgData name="松山 ファミリー" userId="9fadbf8cd42e59b5" providerId="LiveId" clId="{45F420EC-16EB-024B-9529-BDE6C054CB38}" dt="2023-02-12T08:43:55.924" v="1586" actId="1076"/>
          <ac:grpSpMkLst>
            <pc:docMk/>
            <pc:sldMk cId="3898444061" sldId="352"/>
            <ac:grpSpMk id="12" creationId="{F40827DA-07F4-7AC2-7D68-DE4485A264BD}"/>
          </ac:grpSpMkLst>
        </pc:grpChg>
        <pc:grpChg chg="mod">
          <ac:chgData name="松山 ファミリー" userId="9fadbf8cd42e59b5" providerId="LiveId" clId="{45F420EC-16EB-024B-9529-BDE6C054CB38}" dt="2023-02-12T08:43:55.924" v="1586" actId="1076"/>
          <ac:grpSpMkLst>
            <pc:docMk/>
            <pc:sldMk cId="3898444061" sldId="352"/>
            <ac:grpSpMk id="14" creationId="{A56B487E-244E-35A3-A82B-39FF0112A992}"/>
          </ac:grpSpMkLst>
        </pc:grpChg>
        <pc:grpChg chg="mod">
          <ac:chgData name="松山 ファミリー" userId="9fadbf8cd42e59b5" providerId="LiveId" clId="{45F420EC-16EB-024B-9529-BDE6C054CB38}" dt="2023-02-12T08:43:55.924" v="1586" actId="1076"/>
          <ac:grpSpMkLst>
            <pc:docMk/>
            <pc:sldMk cId="3898444061" sldId="352"/>
            <ac:grpSpMk id="17" creationId="{28CDC43E-6ECB-8999-2562-C1631D402F16}"/>
          </ac:grpSpMkLst>
        </pc:grpChg>
        <pc:grpChg chg="mod">
          <ac:chgData name="松山 ファミリー" userId="9fadbf8cd42e59b5" providerId="LiveId" clId="{45F420EC-16EB-024B-9529-BDE6C054CB38}" dt="2023-02-12T08:43:55.924" v="1586" actId="1076"/>
          <ac:grpSpMkLst>
            <pc:docMk/>
            <pc:sldMk cId="3898444061" sldId="352"/>
            <ac:grpSpMk id="18" creationId="{9AFB5E55-8B0E-8386-5874-B85E963D1487}"/>
          </ac:grpSpMkLst>
        </pc:grpChg>
        <pc:grpChg chg="mod">
          <ac:chgData name="松山 ファミリー" userId="9fadbf8cd42e59b5" providerId="LiveId" clId="{45F420EC-16EB-024B-9529-BDE6C054CB38}" dt="2023-02-12T08:43:55.924" v="1586" actId="1076"/>
          <ac:grpSpMkLst>
            <pc:docMk/>
            <pc:sldMk cId="3898444061" sldId="352"/>
            <ac:grpSpMk id="31" creationId="{2D303587-309E-A85A-F08B-5DEB37737B08}"/>
          </ac:grpSpMkLst>
        </pc:grpChg>
        <pc:grpChg chg="mod">
          <ac:chgData name="松山 ファミリー" userId="9fadbf8cd42e59b5" providerId="LiveId" clId="{45F420EC-16EB-024B-9529-BDE6C054CB38}" dt="2023-02-12T08:43:55.924" v="1586" actId="1076"/>
          <ac:grpSpMkLst>
            <pc:docMk/>
            <pc:sldMk cId="3898444061" sldId="352"/>
            <ac:grpSpMk id="32" creationId="{5E284ECE-E1AF-7D95-4686-62CA1934CFCC}"/>
          </ac:grpSpMkLst>
        </pc:grpChg>
        <pc:grpChg chg="mod">
          <ac:chgData name="松山 ファミリー" userId="9fadbf8cd42e59b5" providerId="LiveId" clId="{45F420EC-16EB-024B-9529-BDE6C054CB38}" dt="2023-02-12T08:43:55.924" v="1586" actId="1076"/>
          <ac:grpSpMkLst>
            <pc:docMk/>
            <pc:sldMk cId="3898444061" sldId="352"/>
            <ac:grpSpMk id="36" creationId="{189C2CBC-359A-629C-6545-23D16D543BE1}"/>
          </ac:grpSpMkLst>
        </pc:grpChg>
        <pc:grpChg chg="add">
          <ac:chgData name="松山 ファミリー" userId="9fadbf8cd42e59b5" providerId="LiveId" clId="{45F420EC-16EB-024B-9529-BDE6C054CB38}" dt="2023-02-13T03:21:20.087" v="3154" actId="164"/>
          <ac:grpSpMkLst>
            <pc:docMk/>
            <pc:sldMk cId="3898444061" sldId="352"/>
            <ac:grpSpMk id="38" creationId="{0F8A853C-F0A0-F253-492B-C8F024832289}"/>
          </ac:grpSpMkLst>
        </pc:grpChg>
        <pc:grpChg chg="add">
          <ac:chgData name="松山 ファミリー" userId="9fadbf8cd42e59b5" providerId="LiveId" clId="{45F420EC-16EB-024B-9529-BDE6C054CB38}" dt="2023-02-13T03:21:55.533" v="3159" actId="164"/>
          <ac:grpSpMkLst>
            <pc:docMk/>
            <pc:sldMk cId="3898444061" sldId="352"/>
            <ac:grpSpMk id="42" creationId="{EC55FD80-67A6-A60D-EC9D-D9DE246A08D1}"/>
          </ac:grpSpMkLst>
        </pc:grpChg>
        <pc:grpChg chg="add del">
          <ac:chgData name="松山 ファミリー" userId="9fadbf8cd42e59b5" providerId="LiveId" clId="{45F420EC-16EB-024B-9529-BDE6C054CB38}" dt="2023-02-12T08:42:03.950" v="1567" actId="478"/>
          <ac:grpSpMkLst>
            <pc:docMk/>
            <pc:sldMk cId="3898444061" sldId="352"/>
            <ac:grpSpMk id="46" creationId="{C0D44623-BAD1-0822-0218-C20A654A0C30}"/>
          </ac:grpSpMkLst>
        </pc:grpChg>
        <pc:grpChg chg="add mod">
          <ac:chgData name="松山 ファミリー" userId="9fadbf8cd42e59b5" providerId="LiveId" clId="{45F420EC-16EB-024B-9529-BDE6C054CB38}" dt="2023-02-12T08:43:55.924" v="1586" actId="1076"/>
          <ac:grpSpMkLst>
            <pc:docMk/>
            <pc:sldMk cId="3898444061" sldId="352"/>
            <ac:grpSpMk id="47" creationId="{8F6FCB72-28A4-9175-B7FF-C61AA0D000D0}"/>
          </ac:grpSpMkLst>
        </pc:grpChg>
        <pc:grpChg chg="add mod">
          <ac:chgData name="松山 ファミリー" userId="9fadbf8cd42e59b5" providerId="LiveId" clId="{45F420EC-16EB-024B-9529-BDE6C054CB38}" dt="2023-02-12T08:43:55.924" v="1586" actId="1076"/>
          <ac:grpSpMkLst>
            <pc:docMk/>
            <pc:sldMk cId="3898444061" sldId="352"/>
            <ac:grpSpMk id="48" creationId="{1935F8AB-E6DE-C2DA-2F53-46B6DEB13558}"/>
          </ac:grpSpMkLst>
        </pc:grpChg>
        <pc:grpChg chg="mod">
          <ac:chgData name="松山 ファミリー" userId="9fadbf8cd42e59b5" providerId="LiveId" clId="{45F420EC-16EB-024B-9529-BDE6C054CB38}" dt="2023-02-12T08:43:55.924" v="1586" actId="1076"/>
          <ac:grpSpMkLst>
            <pc:docMk/>
            <pc:sldMk cId="3898444061" sldId="352"/>
            <ac:grpSpMk id="64" creationId="{5D371B67-AAAE-8575-7050-BE230B2419C8}"/>
          </ac:grpSpMkLst>
        </pc:grpChg>
        <pc:grpChg chg="mod">
          <ac:chgData name="松山 ファミリー" userId="9fadbf8cd42e59b5" providerId="LiveId" clId="{45F420EC-16EB-024B-9529-BDE6C054CB38}" dt="2023-02-12T08:43:55.924" v="1586" actId="1076"/>
          <ac:grpSpMkLst>
            <pc:docMk/>
            <pc:sldMk cId="3898444061" sldId="352"/>
            <ac:grpSpMk id="84" creationId="{8E966AAE-F727-A00B-0C8E-8770212C583F}"/>
          </ac:grpSpMkLst>
        </pc:grpChg>
        <pc:grpChg chg="mod">
          <ac:chgData name="松山 ファミリー" userId="9fadbf8cd42e59b5" providerId="LiveId" clId="{45F420EC-16EB-024B-9529-BDE6C054CB38}" dt="2023-02-12T08:43:55.924" v="1586" actId="1076"/>
          <ac:grpSpMkLst>
            <pc:docMk/>
            <pc:sldMk cId="3898444061" sldId="352"/>
            <ac:grpSpMk id="85" creationId="{2B7DDE98-7929-3CDD-963E-592294366153}"/>
          </ac:grpSpMkLst>
        </pc:grpChg>
        <pc:grpChg chg="mod">
          <ac:chgData name="松山 ファミリー" userId="9fadbf8cd42e59b5" providerId="LiveId" clId="{45F420EC-16EB-024B-9529-BDE6C054CB38}" dt="2023-02-12T08:43:55.924" v="1586" actId="1076"/>
          <ac:grpSpMkLst>
            <pc:docMk/>
            <pc:sldMk cId="3898444061" sldId="352"/>
            <ac:grpSpMk id="96" creationId="{B2ABF554-BB30-51DA-DB2C-16D598D2841F}"/>
          </ac:grpSpMkLst>
        </pc:grpChg>
        <pc:grpChg chg="mod">
          <ac:chgData name="松山 ファミリー" userId="9fadbf8cd42e59b5" providerId="LiveId" clId="{45F420EC-16EB-024B-9529-BDE6C054CB38}" dt="2023-02-12T08:43:55.924" v="1586" actId="1076"/>
          <ac:grpSpMkLst>
            <pc:docMk/>
            <pc:sldMk cId="3898444061" sldId="352"/>
            <ac:grpSpMk id="103" creationId="{C4F714A3-5EB8-E823-1A1F-03874C4E0D64}"/>
          </ac:grpSpMkLst>
        </pc:grpChg>
        <pc:picChg chg="mod">
          <ac:chgData name="松山 ファミリー" userId="9fadbf8cd42e59b5" providerId="LiveId" clId="{45F420EC-16EB-024B-9529-BDE6C054CB38}" dt="2023-02-12T08:43:55.924" v="1586" actId="1076"/>
          <ac:picMkLst>
            <pc:docMk/>
            <pc:sldMk cId="3898444061" sldId="352"/>
            <ac:picMk id="25" creationId="{7E639619-E42A-89B0-06C4-905D99DDF82E}"/>
          </ac:picMkLst>
        </pc:picChg>
        <pc:picChg chg="mod">
          <ac:chgData name="松山 ファミリー" userId="9fadbf8cd42e59b5" providerId="LiveId" clId="{45F420EC-16EB-024B-9529-BDE6C054CB38}" dt="2023-02-12T08:43:55.924" v="1586" actId="1076"/>
          <ac:picMkLst>
            <pc:docMk/>
            <pc:sldMk cId="3898444061" sldId="352"/>
            <ac:picMk id="29" creationId="{E14AAB76-1F52-E918-504B-AB4FE6F26F75}"/>
          </ac:picMkLst>
        </pc:picChg>
        <pc:cxnChg chg="mod">
          <ac:chgData name="松山 ファミリー" userId="9fadbf8cd42e59b5" providerId="LiveId" clId="{45F420EC-16EB-024B-9529-BDE6C054CB38}" dt="2023-02-12T08:43:55.924" v="1586" actId="1076"/>
          <ac:cxnSpMkLst>
            <pc:docMk/>
            <pc:sldMk cId="3898444061" sldId="352"/>
            <ac:cxnSpMk id="45" creationId="{A9A064DE-0235-C818-4ADA-BC2ED77AF6CB}"/>
          </ac:cxnSpMkLst>
        </pc:cxnChg>
        <pc:cxnChg chg="mod">
          <ac:chgData name="松山 ファミリー" userId="9fadbf8cd42e59b5" providerId="LiveId" clId="{45F420EC-16EB-024B-9529-BDE6C054CB38}" dt="2023-02-12T08:43:55.924" v="1586" actId="1076"/>
          <ac:cxnSpMkLst>
            <pc:docMk/>
            <pc:sldMk cId="3898444061" sldId="352"/>
            <ac:cxnSpMk id="67" creationId="{121BF89C-8B84-358A-8437-54AFDBB1AC34}"/>
          </ac:cxnSpMkLst>
        </pc:cxnChg>
        <pc:cxnChg chg="mod">
          <ac:chgData name="松山 ファミリー" userId="9fadbf8cd42e59b5" providerId="LiveId" clId="{45F420EC-16EB-024B-9529-BDE6C054CB38}" dt="2023-02-12T08:43:55.924" v="1586" actId="1076"/>
          <ac:cxnSpMkLst>
            <pc:docMk/>
            <pc:sldMk cId="3898444061" sldId="352"/>
            <ac:cxnSpMk id="70" creationId="{A7C7C312-B487-F523-4DCC-8C8056F7E00F}"/>
          </ac:cxnSpMkLst>
        </pc:cxnChg>
        <pc:cxnChg chg="add del">
          <ac:chgData name="松山 ファミリー" userId="9fadbf8cd42e59b5" providerId="LiveId" clId="{45F420EC-16EB-024B-9529-BDE6C054CB38}" dt="2023-02-12T08:43:11.552" v="1578" actId="478"/>
          <ac:cxnSpMkLst>
            <pc:docMk/>
            <pc:sldMk cId="3898444061" sldId="352"/>
            <ac:cxnSpMk id="120" creationId="{F4075F4A-BF54-0E91-719A-F312C8DFF240}"/>
          </ac:cxnSpMkLst>
        </pc:cxnChg>
      </pc:sldChg>
      <pc:sldChg chg="addSp delSp modSp add mod modNotesTx">
        <pc:chgData name="松山 ファミリー" userId="9fadbf8cd42e59b5" providerId="LiveId" clId="{45F420EC-16EB-024B-9529-BDE6C054CB38}" dt="2023-02-13T06:35:20.115" v="3584"/>
        <pc:sldMkLst>
          <pc:docMk/>
          <pc:sldMk cId="1161206238" sldId="353"/>
        </pc:sldMkLst>
        <pc:graphicFrameChg chg="add mod modGraphic">
          <ac:chgData name="松山 ファミリー" userId="9fadbf8cd42e59b5" providerId="LiveId" clId="{45F420EC-16EB-024B-9529-BDE6C054CB38}" dt="2023-02-12T10:42:27.656" v="2323" actId="121"/>
          <ac:graphicFrameMkLst>
            <pc:docMk/>
            <pc:sldMk cId="1161206238" sldId="353"/>
            <ac:graphicFrameMk id="6" creationId="{61353C2E-9FB6-5868-F7BA-7111E4DA80EC}"/>
          </ac:graphicFrameMkLst>
        </pc:graphicFrameChg>
        <pc:picChg chg="add mod">
          <ac:chgData name="松山 ファミリー" userId="9fadbf8cd42e59b5" providerId="LiveId" clId="{45F420EC-16EB-024B-9529-BDE6C054CB38}" dt="2023-02-12T10:39:54.400" v="2238" actId="1076"/>
          <ac:picMkLst>
            <pc:docMk/>
            <pc:sldMk cId="1161206238" sldId="353"/>
            <ac:picMk id="4" creationId="{7A5A9522-4E6D-CF1A-3126-2EFB09424895}"/>
          </ac:picMkLst>
        </pc:picChg>
        <pc:picChg chg="add mod">
          <ac:chgData name="松山 ファミリー" userId="9fadbf8cd42e59b5" providerId="LiveId" clId="{45F420EC-16EB-024B-9529-BDE6C054CB38}" dt="2023-02-12T10:39:57.566" v="2239" actId="1076"/>
          <ac:picMkLst>
            <pc:docMk/>
            <pc:sldMk cId="1161206238" sldId="353"/>
            <ac:picMk id="5" creationId="{34D09F50-DA88-660F-ADAE-6B1101D3B8BB}"/>
          </ac:picMkLst>
        </pc:picChg>
        <pc:picChg chg="add del">
          <ac:chgData name="松山 ファミリー" userId="9fadbf8cd42e59b5" providerId="LiveId" clId="{45F420EC-16EB-024B-9529-BDE6C054CB38}" dt="2023-02-12T10:38:50.418" v="2227" actId="478"/>
          <ac:picMkLst>
            <pc:docMk/>
            <pc:sldMk cId="1161206238" sldId="353"/>
            <ac:picMk id="7" creationId="{D018A320-FDC0-05F8-390C-898624AA2169}"/>
          </ac:picMkLst>
        </pc:picChg>
        <pc:picChg chg="add del">
          <ac:chgData name="松山 ファミリー" userId="9fadbf8cd42e59b5" providerId="LiveId" clId="{45F420EC-16EB-024B-9529-BDE6C054CB38}" dt="2023-02-12T10:38:50.864" v="2228" actId="478"/>
          <ac:picMkLst>
            <pc:docMk/>
            <pc:sldMk cId="1161206238" sldId="353"/>
            <ac:picMk id="12" creationId="{CB52FA2B-44BE-FC9D-C75C-638EDA09FA00}"/>
          </ac:picMkLst>
        </pc:picChg>
      </pc:sldChg>
      <pc:sldChg chg="addSp delSp modSp add del mod">
        <pc:chgData name="松山 ファミリー" userId="9fadbf8cd42e59b5" providerId="LiveId" clId="{45F420EC-16EB-024B-9529-BDE6C054CB38}" dt="2023-02-12T08:41:55.607" v="1565" actId="2696"/>
        <pc:sldMkLst>
          <pc:docMk/>
          <pc:sldMk cId="2935017559" sldId="353"/>
        </pc:sldMkLst>
        <pc:spChg chg="del">
          <ac:chgData name="松山 ファミリー" userId="9fadbf8cd42e59b5" providerId="LiveId" clId="{45F420EC-16EB-024B-9529-BDE6C054CB38}" dt="2023-02-12T08:40:17.283" v="1543" actId="478"/>
          <ac:spMkLst>
            <pc:docMk/>
            <pc:sldMk cId="2935017559" sldId="353"/>
            <ac:spMk id="15" creationId="{37E3AA3F-EF3E-FE90-7014-60B7C9781203}"/>
          </ac:spMkLst>
        </pc:spChg>
        <pc:spChg chg="topLvl">
          <ac:chgData name="松山 ファミリー" userId="9fadbf8cd42e59b5" providerId="LiveId" clId="{45F420EC-16EB-024B-9529-BDE6C054CB38}" dt="2023-02-12T08:40:38.505" v="1553" actId="164"/>
          <ac:spMkLst>
            <pc:docMk/>
            <pc:sldMk cId="2935017559" sldId="353"/>
            <ac:spMk id="16" creationId="{30CEFAF8-BDD0-A9FD-FCA2-5D8A707F2490}"/>
          </ac:spMkLst>
        </pc:spChg>
        <pc:spChg chg="del">
          <ac:chgData name="松山 ファミリー" userId="9fadbf8cd42e59b5" providerId="LiveId" clId="{45F420EC-16EB-024B-9529-BDE6C054CB38}" dt="2023-02-12T08:40:11.087" v="1537" actId="478"/>
          <ac:spMkLst>
            <pc:docMk/>
            <pc:sldMk cId="2935017559" sldId="353"/>
            <ac:spMk id="33" creationId="{B80DB5DD-0544-F575-F08C-0E806D32B3AC}"/>
          </ac:spMkLst>
        </pc:spChg>
        <pc:spChg chg="del">
          <ac:chgData name="松山 ファミリー" userId="9fadbf8cd42e59b5" providerId="LiveId" clId="{45F420EC-16EB-024B-9529-BDE6C054CB38}" dt="2023-02-12T08:40:10.180" v="1536" actId="478"/>
          <ac:spMkLst>
            <pc:docMk/>
            <pc:sldMk cId="2935017559" sldId="353"/>
            <ac:spMk id="39" creationId="{135F51FB-BB80-5812-21A9-F030503C4B78}"/>
          </ac:spMkLst>
        </pc:spChg>
        <pc:spChg chg="del">
          <ac:chgData name="松山 ファミリー" userId="9fadbf8cd42e59b5" providerId="LiveId" clId="{45F420EC-16EB-024B-9529-BDE6C054CB38}" dt="2023-02-12T08:40:16.558" v="1542" actId="478"/>
          <ac:spMkLst>
            <pc:docMk/>
            <pc:sldMk cId="2935017559" sldId="353"/>
            <ac:spMk id="41" creationId="{30381649-2725-50EB-74DF-81289286117E}"/>
          </ac:spMkLst>
        </pc:spChg>
        <pc:spChg chg="del">
          <ac:chgData name="松山 ファミリー" userId="9fadbf8cd42e59b5" providerId="LiveId" clId="{45F420EC-16EB-024B-9529-BDE6C054CB38}" dt="2023-02-12T08:40:08.052" v="1534" actId="478"/>
          <ac:spMkLst>
            <pc:docMk/>
            <pc:sldMk cId="2935017559" sldId="353"/>
            <ac:spMk id="43" creationId="{ED2055F3-B402-C07E-148E-1517A2AFA197}"/>
          </ac:spMkLst>
        </pc:spChg>
        <pc:spChg chg="mod">
          <ac:chgData name="松山 ファミリー" userId="9fadbf8cd42e59b5" providerId="LiveId" clId="{45F420EC-16EB-024B-9529-BDE6C054CB38}" dt="2023-02-12T08:40:26.925" v="1551" actId="1076"/>
          <ac:spMkLst>
            <pc:docMk/>
            <pc:sldMk cId="2935017559" sldId="353"/>
            <ac:spMk id="47" creationId="{993239E6-0096-59E3-60F5-4C5D065C5890}"/>
          </ac:spMkLst>
        </pc:spChg>
        <pc:spChg chg="del">
          <ac:chgData name="松山 ファミリー" userId="9fadbf8cd42e59b5" providerId="LiveId" clId="{45F420EC-16EB-024B-9529-BDE6C054CB38}" dt="2023-02-12T08:40:11.705" v="1538" actId="478"/>
          <ac:spMkLst>
            <pc:docMk/>
            <pc:sldMk cId="2935017559" sldId="353"/>
            <ac:spMk id="49" creationId="{CABA7A35-E2A7-62D6-6DD8-0B484A8AEF87}"/>
          </ac:spMkLst>
        </pc:spChg>
        <pc:spChg chg="del">
          <ac:chgData name="松山 ファミリー" userId="9fadbf8cd42e59b5" providerId="LiveId" clId="{45F420EC-16EB-024B-9529-BDE6C054CB38}" dt="2023-02-12T08:40:13.161" v="1540" actId="478"/>
          <ac:spMkLst>
            <pc:docMk/>
            <pc:sldMk cId="2935017559" sldId="353"/>
            <ac:spMk id="50" creationId="{19C3CF6E-EECF-E30D-589F-01B0C7168C26}"/>
          </ac:spMkLst>
        </pc:spChg>
        <pc:spChg chg="mod">
          <ac:chgData name="松山 ファミリー" userId="9fadbf8cd42e59b5" providerId="LiveId" clId="{45F420EC-16EB-024B-9529-BDE6C054CB38}" dt="2023-02-12T08:40:26.925" v="1551" actId="1076"/>
          <ac:spMkLst>
            <pc:docMk/>
            <pc:sldMk cId="2935017559" sldId="353"/>
            <ac:spMk id="51" creationId="{0C89A5C4-2EF5-C2B0-29AB-E13CD055FB56}"/>
          </ac:spMkLst>
        </pc:spChg>
        <pc:spChg chg="mod">
          <ac:chgData name="松山 ファミリー" userId="9fadbf8cd42e59b5" providerId="LiveId" clId="{45F420EC-16EB-024B-9529-BDE6C054CB38}" dt="2023-02-12T08:40:26.925" v="1551" actId="1076"/>
          <ac:spMkLst>
            <pc:docMk/>
            <pc:sldMk cId="2935017559" sldId="353"/>
            <ac:spMk id="56" creationId="{B096083A-023F-DF7D-BFCA-CC50DDDB903B}"/>
          </ac:spMkLst>
        </pc:spChg>
        <pc:spChg chg="mod">
          <ac:chgData name="松山 ファミリー" userId="9fadbf8cd42e59b5" providerId="LiveId" clId="{45F420EC-16EB-024B-9529-BDE6C054CB38}" dt="2023-02-12T08:40:26.925" v="1551" actId="1076"/>
          <ac:spMkLst>
            <pc:docMk/>
            <pc:sldMk cId="2935017559" sldId="353"/>
            <ac:spMk id="57" creationId="{B649A24F-7533-A75A-18B2-44A1071DE67C}"/>
          </ac:spMkLst>
        </pc:spChg>
        <pc:spChg chg="mod">
          <ac:chgData name="松山 ファミリー" userId="9fadbf8cd42e59b5" providerId="LiveId" clId="{45F420EC-16EB-024B-9529-BDE6C054CB38}" dt="2023-02-12T08:40:26.925" v="1551" actId="1076"/>
          <ac:spMkLst>
            <pc:docMk/>
            <pc:sldMk cId="2935017559" sldId="353"/>
            <ac:spMk id="59" creationId="{F24F893A-5924-7336-5048-F2C7BACD2826}"/>
          </ac:spMkLst>
        </pc:spChg>
        <pc:spChg chg="del">
          <ac:chgData name="松山 ファミリー" userId="9fadbf8cd42e59b5" providerId="LiveId" clId="{45F420EC-16EB-024B-9529-BDE6C054CB38}" dt="2023-02-12T08:40:22.064" v="1549" actId="478"/>
          <ac:spMkLst>
            <pc:docMk/>
            <pc:sldMk cId="2935017559" sldId="353"/>
            <ac:spMk id="65" creationId="{AF723F6D-1D1E-244E-B763-CE44D91713FB}"/>
          </ac:spMkLst>
        </pc:spChg>
        <pc:spChg chg="mod">
          <ac:chgData name="松山 ファミリー" userId="9fadbf8cd42e59b5" providerId="LiveId" clId="{45F420EC-16EB-024B-9529-BDE6C054CB38}" dt="2023-02-12T08:40:26.925" v="1551" actId="1076"/>
          <ac:spMkLst>
            <pc:docMk/>
            <pc:sldMk cId="2935017559" sldId="353"/>
            <ac:spMk id="68" creationId="{3C5760F1-B4A0-3B4E-5B2A-843DDF024233}"/>
          </ac:spMkLst>
        </pc:spChg>
        <pc:spChg chg="mod">
          <ac:chgData name="松山 ファミリー" userId="9fadbf8cd42e59b5" providerId="LiveId" clId="{45F420EC-16EB-024B-9529-BDE6C054CB38}" dt="2023-02-12T08:40:26.925" v="1551" actId="1076"/>
          <ac:spMkLst>
            <pc:docMk/>
            <pc:sldMk cId="2935017559" sldId="353"/>
            <ac:spMk id="69" creationId="{6F228F36-32E3-A074-FC0E-8860F9369F38}"/>
          </ac:spMkLst>
        </pc:spChg>
        <pc:spChg chg="mod">
          <ac:chgData name="松山 ファミリー" userId="9fadbf8cd42e59b5" providerId="LiveId" clId="{45F420EC-16EB-024B-9529-BDE6C054CB38}" dt="2023-02-12T08:40:26.925" v="1551" actId="1076"/>
          <ac:spMkLst>
            <pc:docMk/>
            <pc:sldMk cId="2935017559" sldId="353"/>
            <ac:spMk id="71" creationId="{E2188C15-8E9B-8476-1832-5035A1B0CD1C}"/>
          </ac:spMkLst>
        </pc:spChg>
        <pc:spChg chg="del">
          <ac:chgData name="松山 ファミリー" userId="9fadbf8cd42e59b5" providerId="LiveId" clId="{45F420EC-16EB-024B-9529-BDE6C054CB38}" dt="2023-02-12T08:40:19.235" v="1546" actId="478"/>
          <ac:spMkLst>
            <pc:docMk/>
            <pc:sldMk cId="2935017559" sldId="353"/>
            <ac:spMk id="77" creationId="{0B56FD0E-7DDE-B7E2-40D4-D5156D876BB6}"/>
          </ac:spMkLst>
        </pc:spChg>
        <pc:spChg chg="mod">
          <ac:chgData name="松山 ファミリー" userId="9fadbf8cd42e59b5" providerId="LiveId" clId="{45F420EC-16EB-024B-9529-BDE6C054CB38}" dt="2023-02-12T08:40:26.925" v="1551" actId="1076"/>
          <ac:spMkLst>
            <pc:docMk/>
            <pc:sldMk cId="2935017559" sldId="353"/>
            <ac:spMk id="88" creationId="{2E156407-6C4C-DBF0-6BB1-EC26A0C27A15}"/>
          </ac:spMkLst>
        </pc:spChg>
        <pc:spChg chg="mod">
          <ac:chgData name="松山 ファミリー" userId="9fadbf8cd42e59b5" providerId="LiveId" clId="{45F420EC-16EB-024B-9529-BDE6C054CB38}" dt="2023-02-12T08:40:26.925" v="1551" actId="1076"/>
          <ac:spMkLst>
            <pc:docMk/>
            <pc:sldMk cId="2935017559" sldId="353"/>
            <ac:spMk id="92" creationId="{3DFEE3EA-F9A3-472C-C749-EFF897EA707A}"/>
          </ac:spMkLst>
        </pc:spChg>
        <pc:spChg chg="mod">
          <ac:chgData name="松山 ファミリー" userId="9fadbf8cd42e59b5" providerId="LiveId" clId="{45F420EC-16EB-024B-9529-BDE6C054CB38}" dt="2023-02-12T08:40:26.925" v="1551" actId="1076"/>
          <ac:spMkLst>
            <pc:docMk/>
            <pc:sldMk cId="2935017559" sldId="353"/>
            <ac:spMk id="95" creationId="{C2BE40A2-3064-9C41-D2F1-ECEDA13ABD75}"/>
          </ac:spMkLst>
        </pc:spChg>
        <pc:spChg chg="mod">
          <ac:chgData name="松山 ファミリー" userId="9fadbf8cd42e59b5" providerId="LiveId" clId="{45F420EC-16EB-024B-9529-BDE6C054CB38}" dt="2023-02-12T08:40:26.925" v="1551" actId="1076"/>
          <ac:spMkLst>
            <pc:docMk/>
            <pc:sldMk cId="2935017559" sldId="353"/>
            <ac:spMk id="106" creationId="{3800EC1F-8091-6E49-FCE1-A208F78A6192}"/>
          </ac:spMkLst>
        </pc:spChg>
        <pc:spChg chg="mod">
          <ac:chgData name="松山 ファミリー" userId="9fadbf8cd42e59b5" providerId="LiveId" clId="{45F420EC-16EB-024B-9529-BDE6C054CB38}" dt="2023-02-12T08:40:26.925" v="1551" actId="1076"/>
          <ac:spMkLst>
            <pc:docMk/>
            <pc:sldMk cId="2935017559" sldId="353"/>
            <ac:spMk id="121" creationId="{9B820910-9ECE-6AC8-C39B-1EB59EDEC7DC}"/>
          </ac:spMkLst>
        </pc:spChg>
        <pc:spChg chg="mod">
          <ac:chgData name="松山 ファミリー" userId="9fadbf8cd42e59b5" providerId="LiveId" clId="{45F420EC-16EB-024B-9529-BDE6C054CB38}" dt="2023-02-12T08:40:26.925" v="1551" actId="1076"/>
          <ac:spMkLst>
            <pc:docMk/>
            <pc:sldMk cId="2935017559" sldId="353"/>
            <ac:spMk id="124" creationId="{0C61AC1C-B61F-85D2-5971-3BEA12A2945D}"/>
          </ac:spMkLst>
        </pc:spChg>
        <pc:spChg chg="mod">
          <ac:chgData name="松山 ファミリー" userId="9fadbf8cd42e59b5" providerId="LiveId" clId="{45F420EC-16EB-024B-9529-BDE6C054CB38}" dt="2023-02-12T08:40:26.925" v="1551" actId="1076"/>
          <ac:spMkLst>
            <pc:docMk/>
            <pc:sldMk cId="2935017559" sldId="353"/>
            <ac:spMk id="126" creationId="{AE9B46E5-5F53-273A-6ECC-6606AEAD199D}"/>
          </ac:spMkLst>
        </pc:spChg>
        <pc:spChg chg="mod">
          <ac:chgData name="松山 ファミリー" userId="9fadbf8cd42e59b5" providerId="LiveId" clId="{45F420EC-16EB-024B-9529-BDE6C054CB38}" dt="2023-02-12T08:40:26.925" v="1551" actId="1076"/>
          <ac:spMkLst>
            <pc:docMk/>
            <pc:sldMk cId="2935017559" sldId="353"/>
            <ac:spMk id="132" creationId="{8DED02A4-8786-E6C4-3A88-162ED211B117}"/>
          </ac:spMkLst>
        </pc:spChg>
        <pc:spChg chg="mod">
          <ac:chgData name="松山 ファミリー" userId="9fadbf8cd42e59b5" providerId="LiveId" clId="{45F420EC-16EB-024B-9529-BDE6C054CB38}" dt="2023-02-12T08:40:26.925" v="1551" actId="1076"/>
          <ac:spMkLst>
            <pc:docMk/>
            <pc:sldMk cId="2935017559" sldId="353"/>
            <ac:spMk id="137" creationId="{B31C3D83-19B7-21A1-2560-8F5418B91438}"/>
          </ac:spMkLst>
        </pc:spChg>
        <pc:spChg chg="mod">
          <ac:chgData name="松山 ファミリー" userId="9fadbf8cd42e59b5" providerId="LiveId" clId="{45F420EC-16EB-024B-9529-BDE6C054CB38}" dt="2023-02-12T08:40:26.925" v="1551" actId="1076"/>
          <ac:spMkLst>
            <pc:docMk/>
            <pc:sldMk cId="2935017559" sldId="353"/>
            <ac:spMk id="138" creationId="{0A0ADCE2-8FE2-66F2-4F3D-6A8EC5775BF1}"/>
          </ac:spMkLst>
        </pc:spChg>
        <pc:spChg chg="mod">
          <ac:chgData name="松山 ファミリー" userId="9fadbf8cd42e59b5" providerId="LiveId" clId="{45F420EC-16EB-024B-9529-BDE6C054CB38}" dt="2023-02-12T08:40:26.925" v="1551" actId="1076"/>
          <ac:spMkLst>
            <pc:docMk/>
            <pc:sldMk cId="2935017559" sldId="353"/>
            <ac:spMk id="141" creationId="{DF25A780-DD7B-CD45-5EBF-56B0B467ED6F}"/>
          </ac:spMkLst>
        </pc:spChg>
        <pc:spChg chg="mod">
          <ac:chgData name="松山 ファミリー" userId="9fadbf8cd42e59b5" providerId="LiveId" clId="{45F420EC-16EB-024B-9529-BDE6C054CB38}" dt="2023-02-12T08:40:26.925" v="1551" actId="1076"/>
          <ac:spMkLst>
            <pc:docMk/>
            <pc:sldMk cId="2935017559" sldId="353"/>
            <ac:spMk id="142" creationId="{96564B47-DA8E-0318-24CE-69865E72C07B}"/>
          </ac:spMkLst>
        </pc:spChg>
        <pc:spChg chg="mod">
          <ac:chgData name="松山 ファミリー" userId="9fadbf8cd42e59b5" providerId="LiveId" clId="{45F420EC-16EB-024B-9529-BDE6C054CB38}" dt="2023-02-12T08:40:26.925" v="1551" actId="1076"/>
          <ac:spMkLst>
            <pc:docMk/>
            <pc:sldMk cId="2935017559" sldId="353"/>
            <ac:spMk id="143" creationId="{55711D39-2C43-BF50-C6F0-5402428AE86B}"/>
          </ac:spMkLst>
        </pc:spChg>
        <pc:spChg chg="mod">
          <ac:chgData name="松山 ファミリー" userId="9fadbf8cd42e59b5" providerId="LiveId" clId="{45F420EC-16EB-024B-9529-BDE6C054CB38}" dt="2023-02-12T08:40:26.925" v="1551" actId="1076"/>
          <ac:spMkLst>
            <pc:docMk/>
            <pc:sldMk cId="2935017559" sldId="353"/>
            <ac:spMk id="145" creationId="{E5F4EB7C-46BF-28A1-A349-998A0E964225}"/>
          </ac:spMkLst>
        </pc:spChg>
        <pc:grpChg chg="del">
          <ac:chgData name="松山 ファミリー" userId="9fadbf8cd42e59b5" providerId="LiveId" clId="{45F420EC-16EB-024B-9529-BDE6C054CB38}" dt="2023-02-12T08:40:09.019" v="1535" actId="478"/>
          <ac:grpSpMkLst>
            <pc:docMk/>
            <pc:sldMk cId="2935017559" sldId="353"/>
            <ac:grpSpMk id="5" creationId="{8FFF0620-B4C5-6CCB-AFBE-ECFA933BE745}"/>
          </ac:grpSpMkLst>
        </pc:grpChg>
        <pc:grpChg chg="del">
          <ac:chgData name="松山 ファミリー" userId="9fadbf8cd42e59b5" providerId="LiveId" clId="{45F420EC-16EB-024B-9529-BDE6C054CB38}" dt="2023-02-12T08:40:17.937" v="1544" actId="478"/>
          <ac:grpSpMkLst>
            <pc:docMk/>
            <pc:sldMk cId="2935017559" sldId="353"/>
            <ac:grpSpMk id="14" creationId="{A56B487E-244E-35A3-A82B-39FF0112A992}"/>
          </ac:grpSpMkLst>
        </pc:grpChg>
        <pc:grpChg chg="del">
          <ac:chgData name="松山 ファミリー" userId="9fadbf8cd42e59b5" providerId="LiveId" clId="{45F420EC-16EB-024B-9529-BDE6C054CB38}" dt="2023-02-12T08:40:12.289" v="1539" actId="478"/>
          <ac:grpSpMkLst>
            <pc:docMk/>
            <pc:sldMk cId="2935017559" sldId="353"/>
            <ac:grpSpMk id="32" creationId="{5E284ECE-E1AF-7D95-4686-62CA1934CFCC}"/>
          </ac:grpSpMkLst>
        </pc:grpChg>
        <pc:grpChg chg="add mod topLvl">
          <ac:chgData name="松山 ファミリー" userId="9fadbf8cd42e59b5" providerId="LiveId" clId="{45F420EC-16EB-024B-9529-BDE6C054CB38}" dt="2023-02-12T08:40:38.505" v="1553" actId="164"/>
          <ac:grpSpMkLst>
            <pc:docMk/>
            <pc:sldMk cId="2935017559" sldId="353"/>
            <ac:grpSpMk id="38" creationId="{88EB2603-2C4E-C891-5E54-FEB04741F69B}"/>
          </ac:grpSpMkLst>
        </pc:grpChg>
        <pc:grpChg chg="mod">
          <ac:chgData name="松山 ファミリー" userId="9fadbf8cd42e59b5" providerId="LiveId" clId="{45F420EC-16EB-024B-9529-BDE6C054CB38}" dt="2023-02-12T08:40:26.925" v="1551" actId="1076"/>
          <ac:grpSpMkLst>
            <pc:docMk/>
            <pc:sldMk cId="2935017559" sldId="353"/>
            <ac:grpSpMk id="40" creationId="{D72C2F3F-888D-A019-8F2A-475C04BEADC6}"/>
          </ac:grpSpMkLst>
        </pc:grpChg>
        <pc:grpChg chg="topLvl">
          <ac:chgData name="松山 ファミリー" userId="9fadbf8cd42e59b5" providerId="LiveId" clId="{45F420EC-16EB-024B-9529-BDE6C054CB38}" dt="2023-02-12T08:40:38.505" v="1553" actId="164"/>
          <ac:grpSpMkLst>
            <pc:docMk/>
            <pc:sldMk cId="2935017559" sldId="353"/>
            <ac:grpSpMk id="46" creationId="{C0D44623-BAD1-0822-0218-C20A654A0C30}"/>
          </ac:grpSpMkLst>
        </pc:grpChg>
        <pc:grpChg chg="mod">
          <ac:chgData name="松山 ファミリー" userId="9fadbf8cd42e59b5" providerId="LiveId" clId="{45F420EC-16EB-024B-9529-BDE6C054CB38}" dt="2023-02-12T08:40:26.925" v="1551" actId="1076"/>
          <ac:grpSpMkLst>
            <pc:docMk/>
            <pc:sldMk cId="2935017559" sldId="353"/>
            <ac:grpSpMk id="48" creationId="{132171A4-08E2-AC97-F64B-C603E6BFF65D}"/>
          </ac:grpSpMkLst>
        </pc:grpChg>
        <pc:grpChg chg="mod">
          <ac:chgData name="松山 ファミリー" userId="9fadbf8cd42e59b5" providerId="LiveId" clId="{45F420EC-16EB-024B-9529-BDE6C054CB38}" dt="2023-02-12T08:40:26.925" v="1551" actId="1076"/>
          <ac:grpSpMkLst>
            <pc:docMk/>
            <pc:sldMk cId="2935017559" sldId="353"/>
            <ac:grpSpMk id="52" creationId="{5AAEE596-29C4-6EFB-0E19-46053EB6B415}"/>
          </ac:grpSpMkLst>
        </pc:grpChg>
        <pc:grpChg chg="del">
          <ac:chgData name="松山 ファミリー" userId="9fadbf8cd42e59b5" providerId="LiveId" clId="{45F420EC-16EB-024B-9529-BDE6C054CB38}" dt="2023-02-12T08:40:18.699" v="1545" actId="478"/>
          <ac:grpSpMkLst>
            <pc:docMk/>
            <pc:sldMk cId="2935017559" sldId="353"/>
            <ac:grpSpMk id="64" creationId="{5D371B67-AAAE-8575-7050-BE230B2419C8}"/>
          </ac:grpSpMkLst>
        </pc:grpChg>
        <pc:grpChg chg="mod">
          <ac:chgData name="松山 ファミリー" userId="9fadbf8cd42e59b5" providerId="LiveId" clId="{45F420EC-16EB-024B-9529-BDE6C054CB38}" dt="2023-02-12T08:40:26.925" v="1551" actId="1076"/>
          <ac:grpSpMkLst>
            <pc:docMk/>
            <pc:sldMk cId="2935017559" sldId="353"/>
            <ac:grpSpMk id="66" creationId="{D983D470-EBDB-C3A4-5546-DB8316E9D0A4}"/>
          </ac:grpSpMkLst>
        </pc:grpChg>
        <pc:grpChg chg="mod">
          <ac:chgData name="松山 ファミリー" userId="9fadbf8cd42e59b5" providerId="LiveId" clId="{45F420EC-16EB-024B-9529-BDE6C054CB38}" dt="2023-02-12T08:40:26.925" v="1551" actId="1076"/>
          <ac:grpSpMkLst>
            <pc:docMk/>
            <pc:sldMk cId="2935017559" sldId="353"/>
            <ac:grpSpMk id="82" creationId="{C8CD6CDF-17C8-670D-F084-3425BA2D08BB}"/>
          </ac:grpSpMkLst>
        </pc:grpChg>
        <pc:grpChg chg="mod">
          <ac:chgData name="松山 ファミリー" userId="9fadbf8cd42e59b5" providerId="LiveId" clId="{45F420EC-16EB-024B-9529-BDE6C054CB38}" dt="2023-02-12T08:40:26.925" v="1551" actId="1076"/>
          <ac:grpSpMkLst>
            <pc:docMk/>
            <pc:sldMk cId="2935017559" sldId="353"/>
            <ac:grpSpMk id="104" creationId="{D690B8B9-F9E9-BF93-CD58-098F6795FC61}"/>
          </ac:grpSpMkLst>
        </pc:grpChg>
        <pc:grpChg chg="mod">
          <ac:chgData name="松山 ファミリー" userId="9fadbf8cd42e59b5" providerId="LiveId" clId="{45F420EC-16EB-024B-9529-BDE6C054CB38}" dt="2023-02-12T08:40:26.925" v="1551" actId="1076"/>
          <ac:grpSpMkLst>
            <pc:docMk/>
            <pc:sldMk cId="2935017559" sldId="353"/>
            <ac:grpSpMk id="105" creationId="{2E63E5D7-5CE2-E995-9DC3-0205519C64D4}"/>
          </ac:grpSpMkLst>
        </pc:grpChg>
        <pc:grpChg chg="mod">
          <ac:chgData name="松山 ファミリー" userId="9fadbf8cd42e59b5" providerId="LiveId" clId="{45F420EC-16EB-024B-9529-BDE6C054CB38}" dt="2023-02-12T08:40:26.925" v="1551" actId="1076"/>
          <ac:grpSpMkLst>
            <pc:docMk/>
            <pc:sldMk cId="2935017559" sldId="353"/>
            <ac:grpSpMk id="122" creationId="{5E443331-0F9B-D260-F922-0AA02DC5CC5D}"/>
          </ac:grpSpMkLst>
        </pc:grpChg>
        <pc:grpChg chg="mod">
          <ac:chgData name="松山 ファミリー" userId="9fadbf8cd42e59b5" providerId="LiveId" clId="{45F420EC-16EB-024B-9529-BDE6C054CB38}" dt="2023-02-12T08:40:26.925" v="1551" actId="1076"/>
          <ac:grpSpMkLst>
            <pc:docMk/>
            <pc:sldMk cId="2935017559" sldId="353"/>
            <ac:grpSpMk id="134" creationId="{DAFA53DB-A20C-1FF0-8054-5DEC6364130C}"/>
          </ac:grpSpMkLst>
        </pc:grpChg>
        <pc:grpChg chg="mod">
          <ac:chgData name="松山 ファミリー" userId="9fadbf8cd42e59b5" providerId="LiveId" clId="{45F420EC-16EB-024B-9529-BDE6C054CB38}" dt="2023-02-12T08:40:26.925" v="1551" actId="1076"/>
          <ac:grpSpMkLst>
            <pc:docMk/>
            <pc:sldMk cId="2935017559" sldId="353"/>
            <ac:grpSpMk id="139" creationId="{A4150BDE-7972-426B-C036-A939293BAA75}"/>
          </ac:grpSpMkLst>
        </pc:grpChg>
        <pc:grpChg chg="mod">
          <ac:chgData name="松山 ファミリー" userId="9fadbf8cd42e59b5" providerId="LiveId" clId="{45F420EC-16EB-024B-9529-BDE6C054CB38}" dt="2023-02-12T08:40:26.925" v="1551" actId="1076"/>
          <ac:grpSpMkLst>
            <pc:docMk/>
            <pc:sldMk cId="2935017559" sldId="353"/>
            <ac:grpSpMk id="140" creationId="{8E18D4DF-E8BD-94BA-01FA-28766D1E2CCB}"/>
          </ac:grpSpMkLst>
        </pc:grpChg>
        <pc:grpChg chg="add del">
          <ac:chgData name="松山 ファミリー" userId="9fadbf8cd42e59b5" providerId="LiveId" clId="{45F420EC-16EB-024B-9529-BDE6C054CB38}" dt="2023-02-12T08:40:38.505" v="1553" actId="164"/>
          <ac:grpSpMkLst>
            <pc:docMk/>
            <pc:sldMk cId="2935017559" sldId="353"/>
            <ac:grpSpMk id="146" creationId="{D59D610F-6757-7B5E-0D5D-ABA1F3735180}"/>
          </ac:grpSpMkLst>
        </pc:grpChg>
        <pc:grpChg chg="add">
          <ac:chgData name="松山 ファミリー" userId="9fadbf8cd42e59b5" providerId="LiveId" clId="{45F420EC-16EB-024B-9529-BDE6C054CB38}" dt="2023-02-12T08:40:46.765" v="1554" actId="164"/>
          <ac:grpSpMkLst>
            <pc:docMk/>
            <pc:sldMk cId="2935017559" sldId="353"/>
            <ac:grpSpMk id="147" creationId="{336F824D-C23C-7289-76D5-BC307BB6E0F5}"/>
          </ac:grpSpMkLst>
        </pc:grpChg>
        <pc:picChg chg="mod">
          <ac:chgData name="松山 ファミリー" userId="9fadbf8cd42e59b5" providerId="LiveId" clId="{45F420EC-16EB-024B-9529-BDE6C054CB38}" dt="2023-02-12T08:40:26.925" v="1551" actId="1076"/>
          <ac:picMkLst>
            <pc:docMk/>
            <pc:sldMk cId="2935017559" sldId="353"/>
            <ac:picMk id="53" creationId="{D48DA90C-06B1-CDE2-5F42-8D6D25633D34}"/>
          </ac:picMkLst>
        </pc:picChg>
        <pc:picChg chg="mod">
          <ac:chgData name="松山 ファミリー" userId="9fadbf8cd42e59b5" providerId="LiveId" clId="{45F420EC-16EB-024B-9529-BDE6C054CB38}" dt="2023-02-12T08:40:26.925" v="1551" actId="1076"/>
          <ac:picMkLst>
            <pc:docMk/>
            <pc:sldMk cId="2935017559" sldId="353"/>
            <ac:picMk id="144" creationId="{801F2127-38CA-7431-4BDC-994A2F3C2CC9}"/>
          </ac:picMkLst>
        </pc:picChg>
        <pc:cxnChg chg="del mod">
          <ac:chgData name="松山 ファミリー" userId="9fadbf8cd42e59b5" providerId="LiveId" clId="{45F420EC-16EB-024B-9529-BDE6C054CB38}" dt="2023-02-12T08:40:13.989" v="1541" actId="478"/>
          <ac:cxnSpMkLst>
            <pc:docMk/>
            <pc:sldMk cId="2935017559" sldId="353"/>
            <ac:cxnSpMk id="45" creationId="{A9A064DE-0235-C818-4ADA-BC2ED77AF6CB}"/>
          </ac:cxnSpMkLst>
        </pc:cxnChg>
        <pc:cxnChg chg="del">
          <ac:chgData name="松山 ファミリー" userId="9fadbf8cd42e59b5" providerId="LiveId" clId="{45F420EC-16EB-024B-9529-BDE6C054CB38}" dt="2023-02-12T08:40:19.953" v="1547" actId="478"/>
          <ac:cxnSpMkLst>
            <pc:docMk/>
            <pc:sldMk cId="2935017559" sldId="353"/>
            <ac:cxnSpMk id="67" creationId="{121BF89C-8B84-358A-8437-54AFDBB1AC34}"/>
          </ac:cxnSpMkLst>
        </pc:cxnChg>
        <pc:cxnChg chg="del">
          <ac:chgData name="松山 ファミリー" userId="9fadbf8cd42e59b5" providerId="LiveId" clId="{45F420EC-16EB-024B-9529-BDE6C054CB38}" dt="2023-02-12T08:40:20.851" v="1548" actId="478"/>
          <ac:cxnSpMkLst>
            <pc:docMk/>
            <pc:sldMk cId="2935017559" sldId="353"/>
            <ac:cxnSpMk id="70" creationId="{A7C7C312-B487-F523-4DCC-8C8056F7E00F}"/>
          </ac:cxnSpMkLst>
        </pc:cxnChg>
      </pc:sldChg>
      <pc:sldChg chg="addSp delSp modSp add mod modNotesTx">
        <pc:chgData name="松山 ファミリー" userId="9fadbf8cd42e59b5" providerId="LiveId" clId="{45F420EC-16EB-024B-9529-BDE6C054CB38}" dt="2023-02-13T06:35:28.126" v="3585"/>
        <pc:sldMkLst>
          <pc:docMk/>
          <pc:sldMk cId="2703955384" sldId="354"/>
        </pc:sldMkLst>
        <pc:graphicFrameChg chg="add mod modGraphic">
          <ac:chgData name="松山 ファミリー" userId="9fadbf8cd42e59b5" providerId="LiveId" clId="{45F420EC-16EB-024B-9529-BDE6C054CB38}" dt="2023-02-12T12:03:16.710" v="2380" actId="14734"/>
          <ac:graphicFrameMkLst>
            <pc:docMk/>
            <pc:sldMk cId="2703955384" sldId="354"/>
            <ac:graphicFrameMk id="5" creationId="{FADE463A-C6CE-FBAB-8234-3DA9EFA20DB5}"/>
          </ac:graphicFrameMkLst>
        </pc:graphicFrameChg>
        <pc:picChg chg="add mod">
          <ac:chgData name="松山 ファミリー" userId="9fadbf8cd42e59b5" providerId="LiveId" clId="{45F420EC-16EB-024B-9529-BDE6C054CB38}" dt="2023-02-12T11:11:38.006" v="2369" actId="1076"/>
          <ac:picMkLst>
            <pc:docMk/>
            <pc:sldMk cId="2703955384" sldId="354"/>
            <ac:picMk id="4" creationId="{3D639758-AFFB-6660-F530-7191D4E79A4F}"/>
          </ac:picMkLst>
        </pc:picChg>
        <pc:picChg chg="del">
          <ac:chgData name="松山 ファミリー" userId="9fadbf8cd42e59b5" providerId="LiveId" clId="{45F420EC-16EB-024B-9529-BDE6C054CB38}" dt="2023-02-12T10:38:48.193" v="2224" actId="478"/>
          <ac:picMkLst>
            <pc:docMk/>
            <pc:sldMk cId="2703955384" sldId="354"/>
            <ac:picMk id="7" creationId="{D018A320-FDC0-05F8-390C-898624AA2169}"/>
          </ac:picMkLst>
        </pc:picChg>
        <pc:picChg chg="del mod">
          <ac:chgData name="松山 ファミリー" userId="9fadbf8cd42e59b5" providerId="LiveId" clId="{45F420EC-16EB-024B-9529-BDE6C054CB38}" dt="2023-02-12T10:38:48.865" v="2226" actId="478"/>
          <ac:picMkLst>
            <pc:docMk/>
            <pc:sldMk cId="2703955384" sldId="354"/>
            <ac:picMk id="12" creationId="{CB52FA2B-44BE-FC9D-C75C-638EDA09FA00}"/>
          </ac:picMkLst>
        </pc:picChg>
      </pc:sldChg>
      <pc:sldChg chg="add del">
        <pc:chgData name="松山 ファミリー" userId="9fadbf8cd42e59b5" providerId="LiveId" clId="{45F420EC-16EB-024B-9529-BDE6C054CB38}" dt="2023-02-13T00:24:15.380" v="2541" actId="2696"/>
        <pc:sldMkLst>
          <pc:docMk/>
          <pc:sldMk cId="3299718900" sldId="355"/>
        </pc:sldMkLst>
      </pc:sldChg>
      <pc:sldChg chg="addSp delSp modSp add mod modNotesTx">
        <pc:chgData name="松山 ファミリー" userId="9fadbf8cd42e59b5" providerId="LiveId" clId="{45F420EC-16EB-024B-9529-BDE6C054CB38}" dt="2023-02-13T06:35:36.139" v="3586"/>
        <pc:sldMkLst>
          <pc:docMk/>
          <pc:sldMk cId="3302553056" sldId="356"/>
        </pc:sldMkLst>
        <pc:graphicFrameChg chg="del">
          <ac:chgData name="松山 ファミリー" userId="9fadbf8cd42e59b5" providerId="LiveId" clId="{45F420EC-16EB-024B-9529-BDE6C054CB38}" dt="2023-02-12T12:04:24.293" v="2383" actId="478"/>
          <ac:graphicFrameMkLst>
            <pc:docMk/>
            <pc:sldMk cId="3302553056" sldId="356"/>
            <ac:graphicFrameMk id="5" creationId="{FADE463A-C6CE-FBAB-8234-3DA9EFA20DB5}"/>
          </ac:graphicFrameMkLst>
        </pc:graphicFrameChg>
        <pc:graphicFrameChg chg="add mod modGraphic">
          <ac:chgData name="松山 ファミリー" userId="9fadbf8cd42e59b5" providerId="LiveId" clId="{45F420EC-16EB-024B-9529-BDE6C054CB38}" dt="2023-02-12T12:06:25.260" v="2464" actId="1076"/>
          <ac:graphicFrameMkLst>
            <pc:docMk/>
            <pc:sldMk cId="3302553056" sldId="356"/>
            <ac:graphicFrameMk id="8" creationId="{298D3E40-09CD-B9C2-108F-DFD6EE6FDD4F}"/>
          </ac:graphicFrameMkLst>
        </pc:graphicFrameChg>
        <pc:picChg chg="del">
          <ac:chgData name="松山 ファミリー" userId="9fadbf8cd42e59b5" providerId="LiveId" clId="{45F420EC-16EB-024B-9529-BDE6C054CB38}" dt="2023-02-12T12:04:21.824" v="2382" actId="478"/>
          <ac:picMkLst>
            <pc:docMk/>
            <pc:sldMk cId="3302553056" sldId="356"/>
            <ac:picMk id="4" creationId="{3D639758-AFFB-6660-F530-7191D4E79A4F}"/>
          </ac:picMkLst>
        </pc:picChg>
        <pc:picChg chg="add mod">
          <ac:chgData name="松山 ファミリー" userId="9fadbf8cd42e59b5" providerId="LiveId" clId="{45F420EC-16EB-024B-9529-BDE6C054CB38}" dt="2023-02-12T12:04:52.481" v="2392" actId="1076"/>
          <ac:picMkLst>
            <pc:docMk/>
            <pc:sldMk cId="3302553056" sldId="356"/>
            <ac:picMk id="6" creationId="{152E1E8E-4960-9B4B-D30A-4B8F12B066BF}"/>
          </ac:picMkLst>
        </pc:picChg>
        <pc:picChg chg="add mod">
          <ac:chgData name="松山 ファミリー" userId="9fadbf8cd42e59b5" providerId="LiveId" clId="{45F420EC-16EB-024B-9529-BDE6C054CB38}" dt="2023-02-12T12:04:53.625" v="2393" actId="1076"/>
          <ac:picMkLst>
            <pc:docMk/>
            <pc:sldMk cId="3302553056" sldId="356"/>
            <ac:picMk id="7" creationId="{816F3409-0277-0FA6-EDFF-BBE53A4F3B18}"/>
          </ac:picMkLst>
        </pc:picChg>
      </pc:sldChg>
      <pc:sldChg chg="addSp delSp modSp add mod">
        <pc:chgData name="松山 ファミリー" userId="9fadbf8cd42e59b5" providerId="LiveId" clId="{45F420EC-16EB-024B-9529-BDE6C054CB38}" dt="2023-02-13T00:28:01.990" v="2605" actId="1076"/>
        <pc:sldMkLst>
          <pc:docMk/>
          <pc:sldMk cId="3223597582" sldId="357"/>
        </pc:sldMkLst>
        <pc:spChg chg="mod">
          <ac:chgData name="松山 ファミリー" userId="9fadbf8cd42e59b5" providerId="LiveId" clId="{45F420EC-16EB-024B-9529-BDE6C054CB38}" dt="2023-02-13T00:27:10.187" v="2594" actId="20577"/>
          <ac:spMkLst>
            <pc:docMk/>
            <pc:sldMk cId="3223597582" sldId="357"/>
            <ac:spMk id="2" creationId="{B0B7B5AA-F71E-5840-9739-A2938CFF51B2}"/>
          </ac:spMkLst>
        </pc:spChg>
        <pc:spChg chg="add mod">
          <ac:chgData name="松山 ファミリー" userId="9fadbf8cd42e59b5" providerId="LiveId" clId="{45F420EC-16EB-024B-9529-BDE6C054CB38}" dt="2023-02-13T00:28:01.990" v="2605" actId="1076"/>
          <ac:spMkLst>
            <pc:docMk/>
            <pc:sldMk cId="3223597582" sldId="357"/>
            <ac:spMk id="4" creationId="{672FFEEF-231B-A6A7-9226-A25897F1AD37}"/>
          </ac:spMkLst>
        </pc:spChg>
        <pc:graphicFrameChg chg="del">
          <ac:chgData name="松山 ファミリー" userId="9fadbf8cd42e59b5" providerId="LiveId" clId="{45F420EC-16EB-024B-9529-BDE6C054CB38}" dt="2023-02-13T00:26:40.325" v="2581" actId="478"/>
          <ac:graphicFrameMkLst>
            <pc:docMk/>
            <pc:sldMk cId="3223597582" sldId="357"/>
            <ac:graphicFrameMk id="8" creationId="{98656668-54E0-2682-7647-8814B4840914}"/>
          </ac:graphicFrameMkLst>
        </pc:graphicFrameChg>
        <pc:picChg chg="del">
          <ac:chgData name="松山 ファミリー" userId="9fadbf8cd42e59b5" providerId="LiveId" clId="{45F420EC-16EB-024B-9529-BDE6C054CB38}" dt="2023-02-13T00:26:37.052" v="2579" actId="478"/>
          <ac:picMkLst>
            <pc:docMk/>
            <pc:sldMk cId="3223597582" sldId="357"/>
            <ac:picMk id="5" creationId="{0B7DDE96-1B30-DFF3-23CD-87CC708D2B86}"/>
          </ac:picMkLst>
        </pc:picChg>
        <pc:picChg chg="del">
          <ac:chgData name="松山 ファミリー" userId="9fadbf8cd42e59b5" providerId="LiveId" clId="{45F420EC-16EB-024B-9529-BDE6C054CB38}" dt="2023-02-13T00:26:37.633" v="2580" actId="478"/>
          <ac:picMkLst>
            <pc:docMk/>
            <pc:sldMk cId="3223597582" sldId="357"/>
            <ac:picMk id="7" creationId="{6E80DC22-A796-87EE-3C81-7DB34D19C955}"/>
          </ac:picMkLst>
        </pc:picChg>
      </pc:sldChg>
    </pc:docChg>
  </pc:docChgLst>
  <pc:docChgLst>
    <pc:chgData name="松山 ファミリー" userId="9fadbf8cd42e59b5" providerId="LiveId" clId="{3C65417A-0A06-8542-9274-EBC4531EBFA6}"/>
    <pc:docChg chg="undo custSel addSld delSld modSld sldOrd modNotesMaster">
      <pc:chgData name="松山 ファミリー" userId="9fadbf8cd42e59b5" providerId="LiveId" clId="{3C65417A-0A06-8542-9274-EBC4531EBFA6}" dt="2023-02-15T16:07:51.466" v="9277" actId="1076"/>
      <pc:docMkLst>
        <pc:docMk/>
      </pc:docMkLst>
      <pc:sldChg chg="modNotesTx">
        <pc:chgData name="松山 ファミリー" userId="9fadbf8cd42e59b5" providerId="LiveId" clId="{3C65417A-0A06-8542-9274-EBC4531EBFA6}" dt="2023-02-15T10:44:18.907" v="8307" actId="20577"/>
        <pc:sldMkLst>
          <pc:docMk/>
          <pc:sldMk cId="3350306855" sldId="256"/>
        </pc:sldMkLst>
      </pc:sldChg>
      <pc:sldChg chg="addSp delSp modSp mod ord modNotesTx">
        <pc:chgData name="松山 ファミリー" userId="9fadbf8cd42e59b5" providerId="LiveId" clId="{3C65417A-0A06-8542-9274-EBC4531EBFA6}" dt="2023-02-15T16:07:51.466" v="9277" actId="1076"/>
        <pc:sldMkLst>
          <pc:docMk/>
          <pc:sldMk cId="0" sldId="286"/>
        </pc:sldMkLst>
        <pc:spChg chg="add del mod">
          <ac:chgData name="松山 ファミリー" userId="9fadbf8cd42e59b5" providerId="LiveId" clId="{3C65417A-0A06-8542-9274-EBC4531EBFA6}" dt="2023-02-15T05:02:23.864" v="1943" actId="767"/>
          <ac:spMkLst>
            <pc:docMk/>
            <pc:sldMk cId="0" sldId="286"/>
            <ac:spMk id="3" creationId="{DB8EEFD0-BAC5-DFBB-5FCA-F255B8500A3D}"/>
          </ac:spMkLst>
        </pc:spChg>
        <pc:spChg chg="add del mod">
          <ac:chgData name="松山 ファミリー" userId="9fadbf8cd42e59b5" providerId="LiveId" clId="{3C65417A-0A06-8542-9274-EBC4531EBFA6}" dt="2023-02-15T07:01:44.450" v="4090" actId="478"/>
          <ac:spMkLst>
            <pc:docMk/>
            <pc:sldMk cId="0" sldId="286"/>
            <ac:spMk id="14" creationId="{F38EEEC1-C7C4-731A-22C9-1BD188B9C077}"/>
          </ac:spMkLst>
        </pc:spChg>
        <pc:spChg chg="add del mod">
          <ac:chgData name="松山 ファミリー" userId="9fadbf8cd42e59b5" providerId="LiveId" clId="{3C65417A-0A06-8542-9274-EBC4531EBFA6}" dt="2023-02-15T05:09:50.518" v="2085"/>
          <ac:spMkLst>
            <pc:docMk/>
            <pc:sldMk cId="0" sldId="286"/>
            <ac:spMk id="15" creationId="{19924240-987F-2128-DB96-C7051FEA840E}"/>
          </ac:spMkLst>
        </pc:spChg>
        <pc:spChg chg="mod">
          <ac:chgData name="松山 ファミリー" userId="9fadbf8cd42e59b5" providerId="LiveId" clId="{3C65417A-0A06-8542-9274-EBC4531EBFA6}" dt="2023-02-15T05:09:48.947" v="2083" actId="571"/>
          <ac:spMkLst>
            <pc:docMk/>
            <pc:sldMk cId="0" sldId="286"/>
            <ac:spMk id="18" creationId="{5987CEBB-B0FA-7544-E965-3539D9A96E93}"/>
          </ac:spMkLst>
        </pc:spChg>
        <pc:spChg chg="mod">
          <ac:chgData name="松山 ファミリー" userId="9fadbf8cd42e59b5" providerId="LiveId" clId="{3C65417A-0A06-8542-9274-EBC4531EBFA6}" dt="2023-02-15T05:09:48.947" v="2083" actId="571"/>
          <ac:spMkLst>
            <pc:docMk/>
            <pc:sldMk cId="0" sldId="286"/>
            <ac:spMk id="19" creationId="{F2BE70DD-4956-C01B-99A0-AB3D168B2F28}"/>
          </ac:spMkLst>
        </pc:spChg>
        <pc:spChg chg="del mod">
          <ac:chgData name="松山 ファミリー" userId="9fadbf8cd42e59b5" providerId="LiveId" clId="{3C65417A-0A06-8542-9274-EBC4531EBFA6}" dt="2023-02-15T07:01:35.646" v="4085" actId="478"/>
          <ac:spMkLst>
            <pc:docMk/>
            <pc:sldMk cId="0" sldId="286"/>
            <ac:spMk id="25" creationId="{00000000-0000-0000-0000-000000000000}"/>
          </ac:spMkLst>
        </pc:spChg>
        <pc:spChg chg="del">
          <ac:chgData name="松山 ファミリー" userId="9fadbf8cd42e59b5" providerId="LiveId" clId="{3C65417A-0A06-8542-9274-EBC4531EBFA6}" dt="2023-02-15T05:19:40.265" v="2857" actId="478"/>
          <ac:spMkLst>
            <pc:docMk/>
            <pc:sldMk cId="0" sldId="286"/>
            <ac:spMk id="32" creationId="{3139CFE5-EE29-AC1F-885E-8ADA8DE80E19}"/>
          </ac:spMkLst>
        </pc:spChg>
        <pc:spChg chg="del mod topLvl">
          <ac:chgData name="松山 ファミリー" userId="9fadbf8cd42e59b5" providerId="LiveId" clId="{3C65417A-0A06-8542-9274-EBC4531EBFA6}" dt="2023-02-15T07:01:39.591" v="4089" actId="478"/>
          <ac:spMkLst>
            <pc:docMk/>
            <pc:sldMk cId="0" sldId="286"/>
            <ac:spMk id="40" creationId="{54C3A7CC-B6F2-80C0-141F-67D2D4934EF3}"/>
          </ac:spMkLst>
        </pc:spChg>
        <pc:spChg chg="del topLvl">
          <ac:chgData name="松山 ファミリー" userId="9fadbf8cd42e59b5" providerId="LiveId" clId="{3C65417A-0A06-8542-9274-EBC4531EBFA6}" dt="2023-02-15T15:50:00.918" v="9238" actId="478"/>
          <ac:spMkLst>
            <pc:docMk/>
            <pc:sldMk cId="0" sldId="286"/>
            <ac:spMk id="46" creationId="{592A1F06-E433-86B4-E02B-C2E3CCF5CD39}"/>
          </ac:spMkLst>
        </pc:spChg>
        <pc:spChg chg="del topLvl">
          <ac:chgData name="松山 ファミリー" userId="9fadbf8cd42e59b5" providerId="LiveId" clId="{3C65417A-0A06-8542-9274-EBC4531EBFA6}" dt="2023-02-15T15:51:03.191" v="9245" actId="478"/>
          <ac:spMkLst>
            <pc:docMk/>
            <pc:sldMk cId="0" sldId="286"/>
            <ac:spMk id="47" creationId="{86B62649-20B4-D82D-EED7-E8BF52C0F80F}"/>
          </ac:spMkLst>
        </pc:spChg>
        <pc:spChg chg="mod topLvl">
          <ac:chgData name="松山 ファミリー" userId="9fadbf8cd42e59b5" providerId="LiveId" clId="{3C65417A-0A06-8542-9274-EBC4531EBFA6}" dt="2023-02-15T15:50:55.344" v="9243" actId="1076"/>
          <ac:spMkLst>
            <pc:docMk/>
            <pc:sldMk cId="0" sldId="286"/>
            <ac:spMk id="87" creationId="{093A5906-D179-98AF-ABD1-993FFE7FE6AC}"/>
          </ac:spMkLst>
        </pc:spChg>
        <pc:spChg chg="mod topLvl">
          <ac:chgData name="松山 ファミリー" userId="9fadbf8cd42e59b5" providerId="LiveId" clId="{3C65417A-0A06-8542-9274-EBC4531EBFA6}" dt="2023-02-15T15:51:07.421" v="9246" actId="1076"/>
          <ac:spMkLst>
            <pc:docMk/>
            <pc:sldMk cId="0" sldId="286"/>
            <ac:spMk id="88" creationId="{A99A9592-DD2A-9CBE-FD8A-979D665F32E4}"/>
          </ac:spMkLst>
        </pc:spChg>
        <pc:spChg chg="mod">
          <ac:chgData name="松山 ファミリー" userId="9fadbf8cd42e59b5" providerId="LiveId" clId="{3C65417A-0A06-8542-9274-EBC4531EBFA6}" dt="2023-02-15T05:19:01.918" v="2849" actId="14100"/>
          <ac:spMkLst>
            <pc:docMk/>
            <pc:sldMk cId="0" sldId="286"/>
            <ac:spMk id="93" creationId="{8846F605-4952-1990-D8B7-013E0AE0CFE0}"/>
          </ac:spMkLst>
        </pc:spChg>
        <pc:spChg chg="mod">
          <ac:chgData name="松山 ファミリー" userId="9fadbf8cd42e59b5" providerId="LiveId" clId="{3C65417A-0A06-8542-9274-EBC4531EBFA6}" dt="2023-02-15T05:19:29.626" v="2856" actId="1076"/>
          <ac:spMkLst>
            <pc:docMk/>
            <pc:sldMk cId="0" sldId="286"/>
            <ac:spMk id="94" creationId="{3DA9439C-B32E-2A3F-7F24-07283F1298C8}"/>
          </ac:spMkLst>
        </pc:spChg>
        <pc:grpChg chg="del mod topLvl">
          <ac:chgData name="松山 ファミリー" userId="9fadbf8cd42e59b5" providerId="LiveId" clId="{3C65417A-0A06-8542-9274-EBC4531EBFA6}" dt="2023-02-15T07:01:33.754" v="4083" actId="478"/>
          <ac:grpSpMkLst>
            <pc:docMk/>
            <pc:sldMk cId="0" sldId="286"/>
            <ac:grpSpMk id="2" creationId="{00000000-0000-0000-0000-000000000000}"/>
          </ac:grpSpMkLst>
        </pc:grpChg>
        <pc:grpChg chg="del mod topLvl">
          <ac:chgData name="松山 ファミリー" userId="9fadbf8cd42e59b5" providerId="LiveId" clId="{3C65417A-0A06-8542-9274-EBC4531EBFA6}" dt="2023-02-15T07:01:36.344" v="4086" actId="478"/>
          <ac:grpSpMkLst>
            <pc:docMk/>
            <pc:sldMk cId="0" sldId="286"/>
            <ac:grpSpMk id="8" creationId="{00000000-0000-0000-0000-000000000000}"/>
          </ac:grpSpMkLst>
        </pc:grpChg>
        <pc:grpChg chg="add mod">
          <ac:chgData name="松山 ファミリー" userId="9fadbf8cd42e59b5" providerId="LiveId" clId="{3C65417A-0A06-8542-9274-EBC4531EBFA6}" dt="2023-02-15T05:09:48.947" v="2083" actId="571"/>
          <ac:grpSpMkLst>
            <pc:docMk/>
            <pc:sldMk cId="0" sldId="286"/>
            <ac:grpSpMk id="16" creationId="{AE0A7586-F6F2-9D20-C4B9-BF83166EC094}"/>
          </ac:grpSpMkLst>
        </pc:grpChg>
        <pc:grpChg chg="del mod">
          <ac:chgData name="松山 ファミリー" userId="9fadbf8cd42e59b5" providerId="LiveId" clId="{3C65417A-0A06-8542-9274-EBC4531EBFA6}" dt="2023-02-15T07:01:34.907" v="4084" actId="478"/>
          <ac:grpSpMkLst>
            <pc:docMk/>
            <pc:sldMk cId="0" sldId="286"/>
            <ac:grpSpMk id="20" creationId="{2D34E062-12D9-883E-43A6-E7EA9C4E9452}"/>
          </ac:grpSpMkLst>
        </pc:grpChg>
        <pc:grpChg chg="del mod">
          <ac:chgData name="松山 ファミリー" userId="9fadbf8cd42e59b5" providerId="LiveId" clId="{3C65417A-0A06-8542-9274-EBC4531EBFA6}" dt="2023-02-15T05:19:45.953" v="2858" actId="478"/>
          <ac:grpSpMkLst>
            <pc:docMk/>
            <pc:sldMk cId="0" sldId="286"/>
            <ac:grpSpMk id="83" creationId="{3CB27B3D-77F6-330A-CA29-5FC26032D0F2}"/>
          </ac:grpSpMkLst>
        </pc:grpChg>
        <pc:grpChg chg="del mod">
          <ac:chgData name="松山 ファミリー" userId="9fadbf8cd42e59b5" providerId="LiveId" clId="{3C65417A-0A06-8542-9274-EBC4531EBFA6}" dt="2023-02-15T05:18:35.454" v="2842" actId="165"/>
          <ac:grpSpMkLst>
            <pc:docMk/>
            <pc:sldMk cId="0" sldId="286"/>
            <ac:grpSpMk id="86" creationId="{43B54642-FA58-27C5-BF92-FE68A58E293B}"/>
          </ac:grpSpMkLst>
        </pc:grpChg>
        <pc:grpChg chg="del mod">
          <ac:chgData name="松山 ファミリー" userId="9fadbf8cd42e59b5" providerId="LiveId" clId="{3C65417A-0A06-8542-9274-EBC4531EBFA6}" dt="2023-02-15T15:51:03.191" v="9245" actId="478"/>
          <ac:grpSpMkLst>
            <pc:docMk/>
            <pc:sldMk cId="0" sldId="286"/>
            <ac:grpSpMk id="89" creationId="{878DDD99-9501-8303-46A7-20E42D002A2D}"/>
          </ac:grpSpMkLst>
        </pc:grpChg>
        <pc:grpChg chg="del mod">
          <ac:chgData name="松山 ファミリー" userId="9fadbf8cd42e59b5" providerId="LiveId" clId="{3C65417A-0A06-8542-9274-EBC4531EBFA6}" dt="2023-02-15T15:50:00.918" v="9238" actId="478"/>
          <ac:grpSpMkLst>
            <pc:docMk/>
            <pc:sldMk cId="0" sldId="286"/>
            <ac:grpSpMk id="90" creationId="{595810FD-8ED8-ED6C-E957-714B85BCA322}"/>
          </ac:grpSpMkLst>
        </pc:grpChg>
        <pc:grpChg chg="del mod">
          <ac:chgData name="松山 ファミリー" userId="9fadbf8cd42e59b5" providerId="LiveId" clId="{3C65417A-0A06-8542-9274-EBC4531EBFA6}" dt="2023-02-15T07:01:37.113" v="4087" actId="478"/>
          <ac:grpSpMkLst>
            <pc:docMk/>
            <pc:sldMk cId="0" sldId="286"/>
            <ac:grpSpMk id="95" creationId="{D173C8BD-5AC9-D290-57FA-058A006DBF3B}"/>
          </ac:grpSpMkLst>
        </pc:grpChg>
        <pc:graphicFrameChg chg="add mod">
          <ac:chgData name="松山 ファミリー" userId="9fadbf8cd42e59b5" providerId="LiveId" clId="{3C65417A-0A06-8542-9274-EBC4531EBFA6}" dt="2023-02-15T15:58:27.557" v="9249"/>
          <ac:graphicFrameMkLst>
            <pc:docMk/>
            <pc:sldMk cId="0" sldId="286"/>
            <ac:graphicFrameMk id="3" creationId="{5CF210E4-9B20-4570-2D02-2764F71D2FC5}"/>
          </ac:graphicFrameMkLst>
        </pc:graphicFrameChg>
        <pc:graphicFrameChg chg="mod">
          <ac:chgData name="松山 ファミリー" userId="9fadbf8cd42e59b5" providerId="LiveId" clId="{3C65417A-0A06-8542-9274-EBC4531EBFA6}" dt="2023-02-15T05:20:41.056" v="2872" actId="14100"/>
          <ac:graphicFrameMkLst>
            <pc:docMk/>
            <pc:sldMk cId="0" sldId="286"/>
            <ac:graphicFrameMk id="7" creationId="{00000000-0000-0000-0000-000000000000}"/>
          </ac:graphicFrameMkLst>
        </pc:graphicFrameChg>
        <pc:picChg chg="add mod">
          <ac:chgData name="松山 ファミリー" userId="9fadbf8cd42e59b5" providerId="LiveId" clId="{3C65417A-0A06-8542-9274-EBC4531EBFA6}" dt="2023-02-15T15:50:52.293" v="9242" actId="1076"/>
          <ac:picMkLst>
            <pc:docMk/>
            <pc:sldMk cId="0" sldId="286"/>
            <ac:picMk id="2" creationId="{6EBED18B-E17A-E7B1-DAFD-C69F7266BBEE}"/>
          </ac:picMkLst>
        </pc:picChg>
        <pc:picChg chg="add mod">
          <ac:chgData name="松山 ファミリー" userId="9fadbf8cd42e59b5" providerId="LiveId" clId="{3C65417A-0A06-8542-9274-EBC4531EBFA6}" dt="2023-02-15T15:58:38.761" v="9253" actId="1076"/>
          <ac:picMkLst>
            <pc:docMk/>
            <pc:sldMk cId="0" sldId="286"/>
            <ac:picMk id="4" creationId="{C4EA437E-EE00-2F1C-3473-B555CC2B32FA}"/>
          </ac:picMkLst>
        </pc:picChg>
        <pc:picChg chg="mod">
          <ac:chgData name="松山 ファミリー" userId="9fadbf8cd42e59b5" providerId="LiveId" clId="{3C65417A-0A06-8542-9274-EBC4531EBFA6}" dt="2023-02-15T05:20:41.056" v="2872" actId="14100"/>
          <ac:picMkLst>
            <pc:docMk/>
            <pc:sldMk cId="0" sldId="286"/>
            <ac:picMk id="5" creationId="{00000000-0000-0000-0000-000000000000}"/>
          </ac:picMkLst>
        </pc:picChg>
        <pc:picChg chg="add mod">
          <ac:chgData name="松山 ファミリー" userId="9fadbf8cd42e59b5" providerId="LiveId" clId="{3C65417A-0A06-8542-9274-EBC4531EBFA6}" dt="2023-02-15T16:03:17.331" v="9264" actId="1076"/>
          <ac:picMkLst>
            <pc:docMk/>
            <pc:sldMk cId="0" sldId="286"/>
            <ac:picMk id="5" creationId="{1A17ACE9-747B-3553-0FDC-2C6719DD119E}"/>
          </ac:picMkLst>
        </pc:picChg>
        <pc:picChg chg="mod">
          <ac:chgData name="松山 ファミリー" userId="9fadbf8cd42e59b5" providerId="LiveId" clId="{3C65417A-0A06-8542-9274-EBC4531EBFA6}" dt="2023-02-15T05:20:41.056" v="2872" actId="14100"/>
          <ac:picMkLst>
            <pc:docMk/>
            <pc:sldMk cId="0" sldId="286"/>
            <ac:picMk id="6" creationId="{00000000-0000-0000-0000-000000000000}"/>
          </ac:picMkLst>
        </pc:picChg>
        <pc:picChg chg="add del mod">
          <ac:chgData name="松山 ファミリー" userId="9fadbf8cd42e59b5" providerId="LiveId" clId="{3C65417A-0A06-8542-9274-EBC4531EBFA6}" dt="2023-02-15T16:07:05.974" v="9265" actId="478"/>
          <ac:picMkLst>
            <pc:docMk/>
            <pc:sldMk cId="0" sldId="286"/>
            <ac:picMk id="6" creationId="{6105838B-ADDD-F01C-1224-3CC3D69E2D11}"/>
          </ac:picMkLst>
        </pc:picChg>
        <pc:picChg chg="add del mod">
          <ac:chgData name="松山 ファミリー" userId="9fadbf8cd42e59b5" providerId="LiveId" clId="{3C65417A-0A06-8542-9274-EBC4531EBFA6}" dt="2023-02-15T16:07:19.516" v="9269" actId="478"/>
          <ac:picMkLst>
            <pc:docMk/>
            <pc:sldMk cId="0" sldId="286"/>
            <ac:picMk id="7" creationId="{BC2E79AB-A4B1-9E97-2225-C337A586F25C}"/>
          </ac:picMkLst>
        </pc:picChg>
        <pc:picChg chg="add mod">
          <ac:chgData name="松山 ファミリー" userId="9fadbf8cd42e59b5" providerId="LiveId" clId="{3C65417A-0A06-8542-9274-EBC4531EBFA6}" dt="2023-02-15T16:07:51.466" v="9277" actId="1076"/>
          <ac:picMkLst>
            <pc:docMk/>
            <pc:sldMk cId="0" sldId="286"/>
            <ac:picMk id="8" creationId="{612BC6A9-6691-D90B-9710-184D54B59F9F}"/>
          </ac:picMkLst>
        </pc:picChg>
        <pc:picChg chg="mod">
          <ac:chgData name="松山 ファミリー" userId="9fadbf8cd42e59b5" providerId="LiveId" clId="{3C65417A-0A06-8542-9274-EBC4531EBFA6}" dt="2023-02-15T05:20:30.198" v="2870" actId="14100"/>
          <ac:picMkLst>
            <pc:docMk/>
            <pc:sldMk cId="0" sldId="286"/>
            <ac:picMk id="10" creationId="{00000000-0000-0000-0000-000000000000}"/>
          </ac:picMkLst>
        </pc:picChg>
        <pc:picChg chg="mod">
          <ac:chgData name="松山 ファミリー" userId="9fadbf8cd42e59b5" providerId="LiveId" clId="{3C65417A-0A06-8542-9274-EBC4531EBFA6}" dt="2023-02-15T05:20:33.058" v="2871" actId="14100"/>
          <ac:picMkLst>
            <pc:docMk/>
            <pc:sldMk cId="0" sldId="286"/>
            <ac:picMk id="11" creationId="{00000000-0000-0000-0000-000000000000}"/>
          </ac:picMkLst>
        </pc:picChg>
        <pc:picChg chg="mod">
          <ac:chgData name="松山 ファミリー" userId="9fadbf8cd42e59b5" providerId="LiveId" clId="{3C65417A-0A06-8542-9274-EBC4531EBFA6}" dt="2023-02-15T05:09:48.947" v="2083" actId="571"/>
          <ac:picMkLst>
            <pc:docMk/>
            <pc:sldMk cId="0" sldId="286"/>
            <ac:picMk id="17" creationId="{F05DC754-CF06-B66F-E44E-6B1D09BEAB8D}"/>
          </ac:picMkLst>
        </pc:picChg>
        <pc:picChg chg="del mod">
          <ac:chgData name="松山 ファミリー" userId="9fadbf8cd42e59b5" providerId="LiveId" clId="{3C65417A-0A06-8542-9274-EBC4531EBFA6}" dt="2023-02-15T15:49:38.641" v="9232" actId="478"/>
          <ac:picMkLst>
            <pc:docMk/>
            <pc:sldMk cId="0" sldId="286"/>
            <ac:picMk id="41" creationId="{37F198F4-CC87-E970-777A-2F51D5938C16}"/>
          </ac:picMkLst>
        </pc:picChg>
        <pc:picChg chg="del">
          <ac:chgData name="松山 ファミリー" userId="9fadbf8cd42e59b5" providerId="LiveId" clId="{3C65417A-0A06-8542-9274-EBC4531EBFA6}" dt="2023-02-15T15:51:01.387" v="9244" actId="478"/>
          <ac:picMkLst>
            <pc:docMk/>
            <pc:sldMk cId="0" sldId="286"/>
            <ac:picMk id="42" creationId="{16A8D0C4-77F5-DBF2-5F23-B8CDB70A2C9A}"/>
          </ac:picMkLst>
        </pc:picChg>
        <pc:cxnChg chg="del topLvl">
          <ac:chgData name="松山 ファミリー" userId="9fadbf8cd42e59b5" providerId="LiveId" clId="{3C65417A-0A06-8542-9274-EBC4531EBFA6}" dt="2023-02-15T05:19:45.953" v="2858" actId="478"/>
          <ac:cxnSpMkLst>
            <pc:docMk/>
            <pc:sldMk cId="0" sldId="286"/>
            <ac:cxnSpMk id="31" creationId="{755F25B7-E8E0-8269-EBD5-CF48CA425882}"/>
          </ac:cxnSpMkLst>
        </pc:cxnChg>
        <pc:cxnChg chg="del mod topLvl">
          <ac:chgData name="松山 ファミリー" userId="9fadbf8cd42e59b5" providerId="LiveId" clId="{3C65417A-0A06-8542-9274-EBC4531EBFA6}" dt="2023-02-15T07:01:38.100" v="4088" actId="478"/>
          <ac:cxnSpMkLst>
            <pc:docMk/>
            <pc:sldMk cId="0" sldId="286"/>
            <ac:cxnSpMk id="36" creationId="{9F893E64-FD7B-6F08-72DD-401B7C0353A8}"/>
          </ac:cxnSpMkLst>
        </pc:cxnChg>
      </pc:sldChg>
      <pc:sldChg chg="addSp modSp mod modNotesTx">
        <pc:chgData name="松山 ファミリー" userId="9fadbf8cd42e59b5" providerId="LiveId" clId="{3C65417A-0A06-8542-9274-EBC4531EBFA6}" dt="2023-02-15T10:50:51.494" v="9068" actId="2711"/>
        <pc:sldMkLst>
          <pc:docMk/>
          <pc:sldMk cId="1701275540" sldId="305"/>
        </pc:sldMkLst>
        <pc:spChg chg="mod">
          <ac:chgData name="松山 ファミリー" userId="9fadbf8cd42e59b5" providerId="LiveId" clId="{3C65417A-0A06-8542-9274-EBC4531EBFA6}" dt="2023-02-15T10:45:53.308" v="8321" actId="1076"/>
          <ac:spMkLst>
            <pc:docMk/>
            <pc:sldMk cId="1701275540" sldId="305"/>
            <ac:spMk id="3" creationId="{72283222-61FC-C3BB-5939-2162AE11C3EC}"/>
          </ac:spMkLst>
        </pc:spChg>
        <pc:spChg chg="add mod">
          <ac:chgData name="松山 ファミリー" userId="9fadbf8cd42e59b5" providerId="LiveId" clId="{3C65417A-0A06-8542-9274-EBC4531EBFA6}" dt="2023-02-15T10:50:09.550" v="9054" actId="20577"/>
          <ac:spMkLst>
            <pc:docMk/>
            <pc:sldMk cId="1701275540" sldId="305"/>
            <ac:spMk id="4" creationId="{E002C709-5BBC-E28C-F280-F92F7815F8F4}"/>
          </ac:spMkLst>
        </pc:spChg>
        <pc:spChg chg="add mod">
          <ac:chgData name="松山 ファミリー" userId="9fadbf8cd42e59b5" providerId="LiveId" clId="{3C65417A-0A06-8542-9274-EBC4531EBFA6}" dt="2023-02-15T10:48:44.644" v="8811" actId="1076"/>
          <ac:spMkLst>
            <pc:docMk/>
            <pc:sldMk cId="1701275540" sldId="305"/>
            <ac:spMk id="5" creationId="{07F95692-7B80-8D36-59EA-B68B24AEC13D}"/>
          </ac:spMkLst>
        </pc:spChg>
        <pc:spChg chg="add mod">
          <ac:chgData name="松山 ファミリー" userId="9fadbf8cd42e59b5" providerId="LiveId" clId="{3C65417A-0A06-8542-9274-EBC4531EBFA6}" dt="2023-02-15T10:48:56.386" v="8846" actId="20577"/>
          <ac:spMkLst>
            <pc:docMk/>
            <pc:sldMk cId="1701275540" sldId="305"/>
            <ac:spMk id="6" creationId="{02404B29-80A8-76D0-F6B0-3CE9F700422B}"/>
          </ac:spMkLst>
        </pc:spChg>
        <pc:spChg chg="mod">
          <ac:chgData name="松山 ファミリー" userId="9fadbf8cd42e59b5" providerId="LiveId" clId="{3C65417A-0A06-8542-9274-EBC4531EBFA6}" dt="2023-02-15T10:45:42.388" v="8319" actId="1076"/>
          <ac:spMkLst>
            <pc:docMk/>
            <pc:sldMk cId="1701275540" sldId="305"/>
            <ac:spMk id="9" creationId="{E6A5C5EC-7F97-41F3-DFFA-F1DD95F6ED4C}"/>
          </ac:spMkLst>
        </pc:spChg>
        <pc:spChg chg="mod">
          <ac:chgData name="松山 ファミリー" userId="9fadbf8cd42e59b5" providerId="LiveId" clId="{3C65417A-0A06-8542-9274-EBC4531EBFA6}" dt="2023-02-15T10:45:28.749" v="8315" actId="14100"/>
          <ac:spMkLst>
            <pc:docMk/>
            <pc:sldMk cId="1701275540" sldId="305"/>
            <ac:spMk id="10" creationId="{09362C8C-9548-AFAF-9E3E-9E7503E2DEF3}"/>
          </ac:spMkLst>
        </pc:spChg>
        <pc:spChg chg="mod">
          <ac:chgData name="松山 ファミリー" userId="9fadbf8cd42e59b5" providerId="LiveId" clId="{3C65417A-0A06-8542-9274-EBC4531EBFA6}" dt="2023-02-15T10:45:40.731" v="8318" actId="14100"/>
          <ac:spMkLst>
            <pc:docMk/>
            <pc:sldMk cId="1701275540" sldId="305"/>
            <ac:spMk id="12" creationId="{41D8B679-4D55-996D-F458-FF60FF9BB400}"/>
          </ac:spMkLst>
        </pc:spChg>
        <pc:spChg chg="mod">
          <ac:chgData name="松山 ファミリー" userId="9fadbf8cd42e59b5" providerId="LiveId" clId="{3C65417A-0A06-8542-9274-EBC4531EBFA6}" dt="2023-02-15T10:45:19.389" v="8313" actId="1076"/>
          <ac:spMkLst>
            <pc:docMk/>
            <pc:sldMk cId="1701275540" sldId="305"/>
            <ac:spMk id="15" creationId="{23583552-637D-A527-8698-3D0BF40A92A6}"/>
          </ac:spMkLst>
        </pc:spChg>
        <pc:spChg chg="mod">
          <ac:chgData name="松山 ファミリー" userId="9fadbf8cd42e59b5" providerId="LiveId" clId="{3C65417A-0A06-8542-9274-EBC4531EBFA6}" dt="2023-02-15T10:45:45.657" v="8320" actId="1076"/>
          <ac:spMkLst>
            <pc:docMk/>
            <pc:sldMk cId="1701275540" sldId="305"/>
            <ac:spMk id="16" creationId="{CC29D2B6-8DA8-5225-30F5-1E399DC89EE8}"/>
          </ac:spMkLst>
        </pc:spChg>
        <pc:spChg chg="mod">
          <ac:chgData name="松山 ファミリー" userId="9fadbf8cd42e59b5" providerId="LiveId" clId="{3C65417A-0A06-8542-9274-EBC4531EBFA6}" dt="2023-02-15T10:45:31.680" v="8316" actId="1076"/>
          <ac:spMkLst>
            <pc:docMk/>
            <pc:sldMk cId="1701275540" sldId="305"/>
            <ac:spMk id="38" creationId="{E70F06AB-293D-F5CA-65BA-17055FD9F4A6}"/>
          </ac:spMkLst>
        </pc:spChg>
      </pc:sldChg>
      <pc:sldChg chg="ord">
        <pc:chgData name="松山 ファミリー" userId="9fadbf8cd42e59b5" providerId="LiveId" clId="{3C65417A-0A06-8542-9274-EBC4531EBFA6}" dt="2023-02-15T07:15:06.129" v="4178" actId="20578"/>
        <pc:sldMkLst>
          <pc:docMk/>
          <pc:sldMk cId="0" sldId="314"/>
        </pc:sldMkLst>
      </pc:sldChg>
      <pc:sldChg chg="modSp mod ord modNotesTx">
        <pc:chgData name="松山 ファミリー" userId="9fadbf8cd42e59b5" providerId="LiveId" clId="{3C65417A-0A06-8542-9274-EBC4531EBFA6}" dt="2023-02-15T05:04:29.675" v="1955" actId="20578"/>
        <pc:sldMkLst>
          <pc:docMk/>
          <pc:sldMk cId="3022161083" sldId="318"/>
        </pc:sldMkLst>
        <pc:spChg chg="mod">
          <ac:chgData name="松山 ファミリー" userId="9fadbf8cd42e59b5" providerId="LiveId" clId="{3C65417A-0A06-8542-9274-EBC4531EBFA6}" dt="2023-02-09T12:01:37.978" v="869" actId="20577"/>
          <ac:spMkLst>
            <pc:docMk/>
            <pc:sldMk cId="3022161083" sldId="318"/>
            <ac:spMk id="4" creationId="{C8016B18-539A-A648-BE31-1363A2143D1E}"/>
          </ac:spMkLst>
        </pc:spChg>
      </pc:sldChg>
      <pc:sldChg chg="addSp delSp modSp mod">
        <pc:chgData name="松山 ファミリー" userId="9fadbf8cd42e59b5" providerId="LiveId" clId="{3C65417A-0A06-8542-9274-EBC4531EBFA6}" dt="2023-02-15T10:50:28.474" v="9066" actId="478"/>
        <pc:sldMkLst>
          <pc:docMk/>
          <pc:sldMk cId="4185337178" sldId="331"/>
        </pc:sldMkLst>
        <pc:spChg chg="mod">
          <ac:chgData name="松山 ファミリー" userId="9fadbf8cd42e59b5" providerId="LiveId" clId="{3C65417A-0A06-8542-9274-EBC4531EBFA6}" dt="2023-02-09T11:38:43.497" v="687" actId="20577"/>
          <ac:spMkLst>
            <pc:docMk/>
            <pc:sldMk cId="4185337178" sldId="331"/>
            <ac:spMk id="4" creationId="{C8016B18-539A-A648-BE31-1363A2143D1E}"/>
          </ac:spMkLst>
        </pc:spChg>
        <pc:spChg chg="del">
          <ac:chgData name="松山 ファミリー" userId="9fadbf8cd42e59b5" providerId="LiveId" clId="{3C65417A-0A06-8542-9274-EBC4531EBFA6}" dt="2023-02-15T10:50:28.474" v="9066" actId="478"/>
          <ac:spMkLst>
            <pc:docMk/>
            <pc:sldMk cId="4185337178" sldId="331"/>
            <ac:spMk id="5" creationId="{8A70CEAB-62BB-E834-7CFE-EE35DA19A5D3}"/>
          </ac:spMkLst>
        </pc:spChg>
        <pc:spChg chg="add del mod">
          <ac:chgData name="松山 ファミリー" userId="9fadbf8cd42e59b5" providerId="LiveId" clId="{3C65417A-0A06-8542-9274-EBC4531EBFA6}" dt="2023-02-09T11:47:02.896" v="691" actId="478"/>
          <ac:spMkLst>
            <pc:docMk/>
            <pc:sldMk cId="4185337178" sldId="331"/>
            <ac:spMk id="5" creationId="{A0E2E3F5-3D46-747E-FB3D-C2F68D7BD4CE}"/>
          </ac:spMkLst>
        </pc:spChg>
        <pc:spChg chg="mod">
          <ac:chgData name="松山 ファミリー" userId="9fadbf8cd42e59b5" providerId="LiveId" clId="{3C65417A-0A06-8542-9274-EBC4531EBFA6}" dt="2023-02-09T11:38:36.241" v="686" actId="1076"/>
          <ac:spMkLst>
            <pc:docMk/>
            <pc:sldMk cId="4185337178" sldId="331"/>
            <ac:spMk id="8" creationId="{E7A4B0FC-8025-6AB2-42F7-762644ABD861}"/>
          </ac:spMkLst>
        </pc:spChg>
        <pc:spChg chg="del">
          <ac:chgData name="松山 ファミリー" userId="9fadbf8cd42e59b5" providerId="LiveId" clId="{3C65417A-0A06-8542-9274-EBC4531EBFA6}" dt="2023-02-09T11:50:34.760" v="849" actId="478"/>
          <ac:spMkLst>
            <pc:docMk/>
            <pc:sldMk cId="4185337178" sldId="331"/>
            <ac:spMk id="11" creationId="{591EBC6B-EFA1-3497-035A-C8022B69EB22}"/>
          </ac:spMkLst>
        </pc:spChg>
        <pc:spChg chg="del mod">
          <ac:chgData name="松山 ファミリー" userId="9fadbf8cd42e59b5" providerId="LiveId" clId="{3C65417A-0A06-8542-9274-EBC4531EBFA6}" dt="2023-02-09T11:51:57.876" v="850" actId="478"/>
          <ac:spMkLst>
            <pc:docMk/>
            <pc:sldMk cId="4185337178" sldId="331"/>
            <ac:spMk id="12" creationId="{8DA754FA-6462-C41E-08BE-4E2F2081DCA8}"/>
          </ac:spMkLst>
        </pc:spChg>
        <pc:grpChg chg="mod">
          <ac:chgData name="松山 ファミリー" userId="9fadbf8cd42e59b5" providerId="LiveId" clId="{3C65417A-0A06-8542-9274-EBC4531EBFA6}" dt="2023-02-09T12:03:42.023" v="877" actId="14100"/>
          <ac:grpSpMkLst>
            <pc:docMk/>
            <pc:sldMk cId="4185337178" sldId="331"/>
            <ac:grpSpMk id="10" creationId="{BAE33701-2370-ED15-363C-A7E028213814}"/>
          </ac:grpSpMkLst>
        </pc:grpChg>
        <pc:picChg chg="add del mod">
          <ac:chgData name="松山 ファミリー" userId="9fadbf8cd42e59b5" providerId="LiveId" clId="{3C65417A-0A06-8542-9274-EBC4531EBFA6}" dt="2023-02-09T11:51:57.876" v="850" actId="478"/>
          <ac:picMkLst>
            <pc:docMk/>
            <pc:sldMk cId="4185337178" sldId="331"/>
            <ac:picMk id="9" creationId="{9CD87232-6E03-10C7-4369-DA3CDCCAAC95}"/>
          </ac:picMkLst>
        </pc:picChg>
      </pc:sldChg>
      <pc:sldChg chg="modSp del mod">
        <pc:chgData name="松山 ファミリー" userId="9fadbf8cd42e59b5" providerId="LiveId" clId="{3C65417A-0A06-8542-9274-EBC4531EBFA6}" dt="2023-02-09T12:03:53.217" v="878" actId="2696"/>
        <pc:sldMkLst>
          <pc:docMk/>
          <pc:sldMk cId="1246384807" sldId="338"/>
        </pc:sldMkLst>
        <pc:spChg chg="mod">
          <ac:chgData name="松山 ファミリー" userId="9fadbf8cd42e59b5" providerId="LiveId" clId="{3C65417A-0A06-8542-9274-EBC4531EBFA6}" dt="2023-02-09T11:37:01.950" v="516" actId="1076"/>
          <ac:spMkLst>
            <pc:docMk/>
            <pc:sldMk cId="1246384807" sldId="338"/>
            <ac:spMk id="4" creationId="{83C1C149-5EBF-896F-E9A4-EE3EB814D7CB}"/>
          </ac:spMkLst>
        </pc:spChg>
      </pc:sldChg>
      <pc:sldChg chg="addSp delSp modSp add del mod ord">
        <pc:chgData name="松山 ファミリー" userId="9fadbf8cd42e59b5" providerId="LiveId" clId="{3C65417A-0A06-8542-9274-EBC4531EBFA6}" dt="2023-02-15T07:13:34.889" v="4166" actId="2696"/>
        <pc:sldMkLst>
          <pc:docMk/>
          <pc:sldMk cId="3952211878" sldId="339"/>
        </pc:sldMkLst>
        <pc:spChg chg="del mod">
          <ac:chgData name="松山 ファミリー" userId="9fadbf8cd42e59b5" providerId="LiveId" clId="{3C65417A-0A06-8542-9274-EBC4531EBFA6}" dt="2023-02-15T05:43:01.705" v="3137" actId="478"/>
          <ac:spMkLst>
            <pc:docMk/>
            <pc:sldMk cId="3952211878" sldId="339"/>
            <ac:spMk id="2" creationId="{3A38DEEB-4F35-C74D-A1EF-98140184822C}"/>
          </ac:spMkLst>
        </pc:spChg>
        <pc:spChg chg="del mod">
          <ac:chgData name="松山 ファミリー" userId="9fadbf8cd42e59b5" providerId="LiveId" clId="{3C65417A-0A06-8542-9274-EBC4531EBFA6}" dt="2023-02-09T11:59:55.431" v="861" actId="478"/>
          <ac:spMkLst>
            <pc:docMk/>
            <pc:sldMk cId="3952211878" sldId="339"/>
            <ac:spMk id="4" creationId="{C8016B18-539A-A648-BE31-1363A2143D1E}"/>
          </ac:spMkLst>
        </pc:spChg>
        <pc:spChg chg="add del mod">
          <ac:chgData name="松山 ファミリー" userId="9fadbf8cd42e59b5" providerId="LiveId" clId="{3C65417A-0A06-8542-9274-EBC4531EBFA6}" dt="2023-02-15T05:43:04.337" v="3138" actId="478"/>
          <ac:spMkLst>
            <pc:docMk/>
            <pc:sldMk cId="3952211878" sldId="339"/>
            <ac:spMk id="5" creationId="{086013B1-5A03-B359-D430-013A80DD280A}"/>
          </ac:spMkLst>
        </pc:spChg>
        <pc:spChg chg="add del mod">
          <ac:chgData name="松山 ファミリー" userId="9fadbf8cd42e59b5" providerId="LiveId" clId="{3C65417A-0A06-8542-9274-EBC4531EBFA6}" dt="2023-02-15T07:02:33.328" v="4098" actId="478"/>
          <ac:spMkLst>
            <pc:docMk/>
            <pc:sldMk cId="3952211878" sldId="339"/>
            <ac:spMk id="6" creationId="{B989A6F2-8EBB-D46F-76C4-D1EEF62DE64C}"/>
          </ac:spMkLst>
        </pc:spChg>
        <pc:spChg chg="add del mod">
          <ac:chgData name="松山 ファミリー" userId="9fadbf8cd42e59b5" providerId="LiveId" clId="{3C65417A-0A06-8542-9274-EBC4531EBFA6}" dt="2023-02-15T07:02:38.328" v="4100" actId="478"/>
          <ac:spMkLst>
            <pc:docMk/>
            <pc:sldMk cId="3952211878" sldId="339"/>
            <ac:spMk id="7" creationId="{837382AB-5084-62A2-0136-0E275F634974}"/>
          </ac:spMkLst>
        </pc:spChg>
        <pc:spChg chg="add mod">
          <ac:chgData name="松山 ファミリー" userId="9fadbf8cd42e59b5" providerId="LiveId" clId="{3C65417A-0A06-8542-9274-EBC4531EBFA6}" dt="2023-02-09T12:01:27.751" v="867" actId="20577"/>
          <ac:spMkLst>
            <pc:docMk/>
            <pc:sldMk cId="3952211878" sldId="339"/>
            <ac:spMk id="16" creationId="{8AF17B88-B94F-DBA3-7016-482CF113B53A}"/>
          </ac:spMkLst>
        </pc:spChg>
        <pc:spChg chg="mod">
          <ac:chgData name="松山 ファミリー" userId="9fadbf8cd42e59b5" providerId="LiveId" clId="{3C65417A-0A06-8542-9274-EBC4531EBFA6}" dt="2023-02-15T05:37:31.370" v="3135" actId="1076"/>
          <ac:spMkLst>
            <pc:docMk/>
            <pc:sldMk cId="3952211878" sldId="339"/>
            <ac:spMk id="38" creationId="{3F0A9F45-DC96-3DCF-AA54-16A188C2DB4F}"/>
          </ac:spMkLst>
        </pc:spChg>
        <pc:spChg chg="mod">
          <ac:chgData name="松山 ファミリー" userId="9fadbf8cd42e59b5" providerId="LiveId" clId="{3C65417A-0A06-8542-9274-EBC4531EBFA6}" dt="2023-02-09T12:05:53.037" v="910" actId="1076"/>
          <ac:spMkLst>
            <pc:docMk/>
            <pc:sldMk cId="3952211878" sldId="339"/>
            <ac:spMk id="39" creationId="{135F51FB-BB80-5812-21A9-F030503C4B78}"/>
          </ac:spMkLst>
        </pc:spChg>
        <pc:spChg chg="mod">
          <ac:chgData name="松山 ファミリー" userId="9fadbf8cd42e59b5" providerId="LiveId" clId="{3C65417A-0A06-8542-9274-EBC4531EBFA6}" dt="2023-02-15T05:37:19.896" v="3134" actId="1076"/>
          <ac:spMkLst>
            <pc:docMk/>
            <pc:sldMk cId="3952211878" sldId="339"/>
            <ac:spMk id="40" creationId="{4CEA00B2-2DB2-9311-2104-9079F7598938}"/>
          </ac:spMkLst>
        </pc:spChg>
        <pc:spChg chg="mod">
          <ac:chgData name="松山 ファミリー" userId="9fadbf8cd42e59b5" providerId="LiveId" clId="{3C65417A-0A06-8542-9274-EBC4531EBFA6}" dt="2023-02-15T05:37:19.896" v="3134" actId="1076"/>
          <ac:spMkLst>
            <pc:docMk/>
            <pc:sldMk cId="3952211878" sldId="339"/>
            <ac:spMk id="137" creationId="{B278869F-08A3-24CE-CC2B-2720E3E1B190}"/>
          </ac:spMkLst>
        </pc:spChg>
        <pc:spChg chg="mod">
          <ac:chgData name="松山 ファミリー" userId="9fadbf8cd42e59b5" providerId="LiveId" clId="{3C65417A-0A06-8542-9274-EBC4531EBFA6}" dt="2023-02-15T05:37:19.896" v="3134" actId="1076"/>
          <ac:spMkLst>
            <pc:docMk/>
            <pc:sldMk cId="3952211878" sldId="339"/>
            <ac:spMk id="138" creationId="{99F26564-3549-E60C-C2F6-1B6DFBFBCB33}"/>
          </ac:spMkLst>
        </pc:spChg>
        <pc:spChg chg="mod">
          <ac:chgData name="松山 ファミリー" userId="9fadbf8cd42e59b5" providerId="LiveId" clId="{3C65417A-0A06-8542-9274-EBC4531EBFA6}" dt="2023-02-15T05:37:19.896" v="3134" actId="1076"/>
          <ac:spMkLst>
            <pc:docMk/>
            <pc:sldMk cId="3952211878" sldId="339"/>
            <ac:spMk id="141" creationId="{4EC29B0E-7B56-6D6A-5B6D-C4B96C00FAF3}"/>
          </ac:spMkLst>
        </pc:spChg>
        <pc:spChg chg="mod">
          <ac:chgData name="松山 ファミリー" userId="9fadbf8cd42e59b5" providerId="LiveId" clId="{3C65417A-0A06-8542-9274-EBC4531EBFA6}" dt="2023-02-15T05:37:19.896" v="3134" actId="1076"/>
          <ac:spMkLst>
            <pc:docMk/>
            <pc:sldMk cId="3952211878" sldId="339"/>
            <ac:spMk id="143" creationId="{4404CB75-412C-86B0-7F80-960EA3F66DFD}"/>
          </ac:spMkLst>
        </pc:spChg>
        <pc:spChg chg="mod">
          <ac:chgData name="松山 ファミリー" userId="9fadbf8cd42e59b5" providerId="LiveId" clId="{3C65417A-0A06-8542-9274-EBC4531EBFA6}" dt="2023-02-15T05:37:19.896" v="3134" actId="1076"/>
          <ac:spMkLst>
            <pc:docMk/>
            <pc:sldMk cId="3952211878" sldId="339"/>
            <ac:spMk id="146" creationId="{D369AA65-422F-8AB9-4AB7-08CD40AF1485}"/>
          </ac:spMkLst>
        </pc:spChg>
        <pc:spChg chg="mod">
          <ac:chgData name="松山 ファミリー" userId="9fadbf8cd42e59b5" providerId="LiveId" clId="{3C65417A-0A06-8542-9274-EBC4531EBFA6}" dt="2023-02-15T05:37:19.896" v="3134" actId="1076"/>
          <ac:spMkLst>
            <pc:docMk/>
            <pc:sldMk cId="3952211878" sldId="339"/>
            <ac:spMk id="147" creationId="{9C4FB832-85E4-AEBC-C084-ACC4E0535332}"/>
          </ac:spMkLst>
        </pc:spChg>
        <pc:spChg chg="mod">
          <ac:chgData name="松山 ファミリー" userId="9fadbf8cd42e59b5" providerId="LiveId" clId="{3C65417A-0A06-8542-9274-EBC4531EBFA6}" dt="2023-02-15T05:37:19.896" v="3134" actId="1076"/>
          <ac:spMkLst>
            <pc:docMk/>
            <pc:sldMk cId="3952211878" sldId="339"/>
            <ac:spMk id="148" creationId="{C28FC84C-1119-78A1-9B3F-5910D92C5CE7}"/>
          </ac:spMkLst>
        </pc:spChg>
        <pc:spChg chg="mod">
          <ac:chgData name="松山 ファミリー" userId="9fadbf8cd42e59b5" providerId="LiveId" clId="{3C65417A-0A06-8542-9274-EBC4531EBFA6}" dt="2023-02-15T05:37:19.896" v="3134" actId="1076"/>
          <ac:spMkLst>
            <pc:docMk/>
            <pc:sldMk cId="3952211878" sldId="339"/>
            <ac:spMk id="150" creationId="{0B23D845-74A2-697B-5D87-74ACB85D0BFF}"/>
          </ac:spMkLst>
        </pc:spChg>
        <pc:spChg chg="mod">
          <ac:chgData name="松山 ファミリー" userId="9fadbf8cd42e59b5" providerId="LiveId" clId="{3C65417A-0A06-8542-9274-EBC4531EBFA6}" dt="2023-02-15T05:37:19.896" v="3134" actId="1076"/>
          <ac:spMkLst>
            <pc:docMk/>
            <pc:sldMk cId="3952211878" sldId="339"/>
            <ac:spMk id="151" creationId="{89A24BA5-08CC-D735-A190-E7E29C81D5B4}"/>
          </ac:spMkLst>
        </pc:spChg>
        <pc:spChg chg="mod">
          <ac:chgData name="松山 ファミリー" userId="9fadbf8cd42e59b5" providerId="LiveId" clId="{3C65417A-0A06-8542-9274-EBC4531EBFA6}" dt="2023-02-15T05:37:19.896" v="3134" actId="1076"/>
          <ac:spMkLst>
            <pc:docMk/>
            <pc:sldMk cId="3952211878" sldId="339"/>
            <ac:spMk id="152" creationId="{36EBBD4B-2A0E-0DB1-52B7-A6C001C4BFB2}"/>
          </ac:spMkLst>
        </pc:spChg>
        <pc:spChg chg="mod">
          <ac:chgData name="松山 ファミリー" userId="9fadbf8cd42e59b5" providerId="LiveId" clId="{3C65417A-0A06-8542-9274-EBC4531EBFA6}" dt="2023-02-15T05:37:19.896" v="3134" actId="1076"/>
          <ac:spMkLst>
            <pc:docMk/>
            <pc:sldMk cId="3952211878" sldId="339"/>
            <ac:spMk id="154" creationId="{D5185940-2565-391F-93C4-ADD950C7AD6B}"/>
          </ac:spMkLst>
        </pc:spChg>
        <pc:spChg chg="mod">
          <ac:chgData name="松山 ファミリー" userId="9fadbf8cd42e59b5" providerId="LiveId" clId="{3C65417A-0A06-8542-9274-EBC4531EBFA6}" dt="2023-02-15T05:37:19.896" v="3134" actId="1076"/>
          <ac:spMkLst>
            <pc:docMk/>
            <pc:sldMk cId="3952211878" sldId="339"/>
            <ac:spMk id="155" creationId="{53EB2962-DE2A-EF28-CD3B-CF3C16E6F447}"/>
          </ac:spMkLst>
        </pc:spChg>
        <pc:spChg chg="mod">
          <ac:chgData name="松山 ファミリー" userId="9fadbf8cd42e59b5" providerId="LiveId" clId="{3C65417A-0A06-8542-9274-EBC4531EBFA6}" dt="2023-02-15T05:37:19.896" v="3134" actId="1076"/>
          <ac:spMkLst>
            <pc:docMk/>
            <pc:sldMk cId="3952211878" sldId="339"/>
            <ac:spMk id="156" creationId="{AA7AF00D-5715-EA91-1621-24F4D0A43DC5}"/>
          </ac:spMkLst>
        </pc:spChg>
        <pc:spChg chg="mod">
          <ac:chgData name="松山 ファミリー" userId="9fadbf8cd42e59b5" providerId="LiveId" clId="{3C65417A-0A06-8542-9274-EBC4531EBFA6}" dt="2023-02-15T05:37:19.896" v="3134" actId="1076"/>
          <ac:spMkLst>
            <pc:docMk/>
            <pc:sldMk cId="3952211878" sldId="339"/>
            <ac:spMk id="159" creationId="{D91CFE60-2CF7-AACC-6C29-930D4E5C2497}"/>
          </ac:spMkLst>
        </pc:spChg>
        <pc:spChg chg="mod">
          <ac:chgData name="松山 ファミリー" userId="9fadbf8cd42e59b5" providerId="LiveId" clId="{3C65417A-0A06-8542-9274-EBC4531EBFA6}" dt="2023-02-15T05:37:19.896" v="3134" actId="1076"/>
          <ac:spMkLst>
            <pc:docMk/>
            <pc:sldMk cId="3952211878" sldId="339"/>
            <ac:spMk id="160" creationId="{BFDB9968-D4EC-1384-D0A3-C6F20E1BC2B0}"/>
          </ac:spMkLst>
        </pc:spChg>
        <pc:spChg chg="mod">
          <ac:chgData name="松山 ファミリー" userId="9fadbf8cd42e59b5" providerId="LiveId" clId="{3C65417A-0A06-8542-9274-EBC4531EBFA6}" dt="2023-02-15T05:37:19.896" v="3134" actId="1076"/>
          <ac:spMkLst>
            <pc:docMk/>
            <pc:sldMk cId="3952211878" sldId="339"/>
            <ac:spMk id="162" creationId="{5FA53A09-67F5-0542-CDC7-E7FF01C6933A}"/>
          </ac:spMkLst>
        </pc:spChg>
        <pc:spChg chg="mod">
          <ac:chgData name="松山 ファミリー" userId="9fadbf8cd42e59b5" providerId="LiveId" clId="{3C65417A-0A06-8542-9274-EBC4531EBFA6}" dt="2023-02-15T05:37:19.896" v="3134" actId="1076"/>
          <ac:spMkLst>
            <pc:docMk/>
            <pc:sldMk cId="3952211878" sldId="339"/>
            <ac:spMk id="163" creationId="{6EF2B7A3-9470-6119-87A7-5CC7343E69DA}"/>
          </ac:spMkLst>
        </pc:spChg>
        <pc:spChg chg="mod">
          <ac:chgData name="松山 ファミリー" userId="9fadbf8cd42e59b5" providerId="LiveId" clId="{3C65417A-0A06-8542-9274-EBC4531EBFA6}" dt="2023-02-15T05:37:19.896" v="3134" actId="1076"/>
          <ac:spMkLst>
            <pc:docMk/>
            <pc:sldMk cId="3952211878" sldId="339"/>
            <ac:spMk id="164" creationId="{34835B52-4A09-AF1D-B93E-2C2BA2A53808}"/>
          </ac:spMkLst>
        </pc:spChg>
        <pc:spChg chg="mod">
          <ac:chgData name="松山 ファミリー" userId="9fadbf8cd42e59b5" providerId="LiveId" clId="{3C65417A-0A06-8542-9274-EBC4531EBFA6}" dt="2023-02-15T05:37:19.896" v="3134" actId="1076"/>
          <ac:spMkLst>
            <pc:docMk/>
            <pc:sldMk cId="3952211878" sldId="339"/>
            <ac:spMk id="166" creationId="{3F084A85-70BA-4C3D-ED23-D9D2D3560E6E}"/>
          </ac:spMkLst>
        </pc:spChg>
        <pc:spChg chg="mod">
          <ac:chgData name="松山 ファミリー" userId="9fadbf8cd42e59b5" providerId="LiveId" clId="{3C65417A-0A06-8542-9274-EBC4531EBFA6}" dt="2023-02-15T05:37:19.896" v="3134" actId="1076"/>
          <ac:spMkLst>
            <pc:docMk/>
            <pc:sldMk cId="3952211878" sldId="339"/>
            <ac:spMk id="167" creationId="{000CB613-DFE1-82EF-0C07-8EDF971762CA}"/>
          </ac:spMkLst>
        </pc:spChg>
        <pc:spChg chg="mod">
          <ac:chgData name="松山 ファミリー" userId="9fadbf8cd42e59b5" providerId="LiveId" clId="{3C65417A-0A06-8542-9274-EBC4531EBFA6}" dt="2023-02-15T05:37:19.896" v="3134" actId="1076"/>
          <ac:spMkLst>
            <pc:docMk/>
            <pc:sldMk cId="3952211878" sldId="339"/>
            <ac:spMk id="170" creationId="{D5C72273-EE3A-729C-2FB9-6C70A7F61728}"/>
          </ac:spMkLst>
        </pc:spChg>
        <pc:spChg chg="mod">
          <ac:chgData name="松山 ファミリー" userId="9fadbf8cd42e59b5" providerId="LiveId" clId="{3C65417A-0A06-8542-9274-EBC4531EBFA6}" dt="2023-02-15T05:37:19.896" v="3134" actId="1076"/>
          <ac:spMkLst>
            <pc:docMk/>
            <pc:sldMk cId="3952211878" sldId="339"/>
            <ac:spMk id="171" creationId="{76CA3DF9-EB35-BAF5-495F-0CE384EA5704}"/>
          </ac:spMkLst>
        </pc:spChg>
        <pc:spChg chg="mod">
          <ac:chgData name="松山 ファミリー" userId="9fadbf8cd42e59b5" providerId="LiveId" clId="{3C65417A-0A06-8542-9274-EBC4531EBFA6}" dt="2023-02-15T05:37:19.896" v="3134" actId="1076"/>
          <ac:spMkLst>
            <pc:docMk/>
            <pc:sldMk cId="3952211878" sldId="339"/>
            <ac:spMk id="172" creationId="{E9FEFAD7-051A-A626-A219-C02DA4D82808}"/>
          </ac:spMkLst>
        </pc:spChg>
        <pc:spChg chg="mod">
          <ac:chgData name="松山 ファミリー" userId="9fadbf8cd42e59b5" providerId="LiveId" clId="{3C65417A-0A06-8542-9274-EBC4531EBFA6}" dt="2023-02-15T05:37:19.896" v="3134" actId="1076"/>
          <ac:spMkLst>
            <pc:docMk/>
            <pc:sldMk cId="3952211878" sldId="339"/>
            <ac:spMk id="174" creationId="{20D9ED2E-4A87-0281-E1CF-B1D6283CC0A2}"/>
          </ac:spMkLst>
        </pc:spChg>
        <pc:grpChg chg="mod">
          <ac:chgData name="松山 ファミリー" userId="9fadbf8cd42e59b5" providerId="LiveId" clId="{3C65417A-0A06-8542-9274-EBC4531EBFA6}" dt="2023-02-15T05:37:19.896" v="3134" actId="1076"/>
          <ac:grpSpMkLst>
            <pc:docMk/>
            <pc:sldMk cId="3952211878" sldId="339"/>
            <ac:grpSpMk id="41" creationId="{A262919F-806F-F007-C826-A25910F19293}"/>
          </ac:grpSpMkLst>
        </pc:grpChg>
        <pc:grpChg chg="mod">
          <ac:chgData name="松山 ファミリー" userId="9fadbf8cd42e59b5" providerId="LiveId" clId="{3C65417A-0A06-8542-9274-EBC4531EBFA6}" dt="2023-02-15T05:37:19.896" v="3134" actId="1076"/>
          <ac:grpSpMkLst>
            <pc:docMk/>
            <pc:sldMk cId="3952211878" sldId="339"/>
            <ac:grpSpMk id="42" creationId="{41FDB809-D4A8-915F-8AB2-80E8841C4CC2}"/>
          </ac:grpSpMkLst>
        </pc:grpChg>
        <pc:grpChg chg="del mod">
          <ac:chgData name="松山 ファミリー" userId="9fadbf8cd42e59b5" providerId="LiveId" clId="{3C65417A-0A06-8542-9274-EBC4531EBFA6}" dt="2023-02-15T07:02:34.577" v="4099" actId="478"/>
          <ac:grpSpMkLst>
            <pc:docMk/>
            <pc:sldMk cId="3952211878" sldId="339"/>
            <ac:grpSpMk id="43" creationId="{A5D8B885-7630-B400-08B6-D3D1C1AF08B7}"/>
          </ac:grpSpMkLst>
        </pc:grpChg>
        <pc:grpChg chg="mod">
          <ac:chgData name="松山 ファミリー" userId="9fadbf8cd42e59b5" providerId="LiveId" clId="{3C65417A-0A06-8542-9274-EBC4531EBFA6}" dt="2023-02-15T05:37:19.896" v="3134" actId="1076"/>
          <ac:grpSpMkLst>
            <pc:docMk/>
            <pc:sldMk cId="3952211878" sldId="339"/>
            <ac:grpSpMk id="136" creationId="{6B6D2B29-418E-DF00-94FD-AB165A7D6A09}"/>
          </ac:grpSpMkLst>
        </pc:grpChg>
        <pc:grpChg chg="mod">
          <ac:chgData name="松山 ファミリー" userId="9fadbf8cd42e59b5" providerId="LiveId" clId="{3C65417A-0A06-8542-9274-EBC4531EBFA6}" dt="2023-02-15T05:37:19.896" v="3134" actId="1076"/>
          <ac:grpSpMkLst>
            <pc:docMk/>
            <pc:sldMk cId="3952211878" sldId="339"/>
            <ac:grpSpMk id="139" creationId="{FC346DCE-A966-49AF-E1F2-D1496EA1A58E}"/>
          </ac:grpSpMkLst>
        </pc:grpChg>
        <pc:grpChg chg="mod">
          <ac:chgData name="松山 ファミリー" userId="9fadbf8cd42e59b5" providerId="LiveId" clId="{3C65417A-0A06-8542-9274-EBC4531EBFA6}" dt="2023-02-15T05:37:19.896" v="3134" actId="1076"/>
          <ac:grpSpMkLst>
            <pc:docMk/>
            <pc:sldMk cId="3952211878" sldId="339"/>
            <ac:grpSpMk id="140" creationId="{0F76048A-510F-EF1D-8FFD-DFFBCCAE7595}"/>
          </ac:grpSpMkLst>
        </pc:grpChg>
        <pc:grpChg chg="mod">
          <ac:chgData name="松山 ファミリー" userId="9fadbf8cd42e59b5" providerId="LiveId" clId="{3C65417A-0A06-8542-9274-EBC4531EBFA6}" dt="2023-02-15T05:37:19.896" v="3134" actId="1076"/>
          <ac:grpSpMkLst>
            <pc:docMk/>
            <pc:sldMk cId="3952211878" sldId="339"/>
            <ac:grpSpMk id="142" creationId="{6F6F5E2F-CDD7-8FFE-3EAE-33501246BD22}"/>
          </ac:grpSpMkLst>
        </pc:grpChg>
        <pc:grpChg chg="mod">
          <ac:chgData name="松山 ファミリー" userId="9fadbf8cd42e59b5" providerId="LiveId" clId="{3C65417A-0A06-8542-9274-EBC4531EBFA6}" dt="2023-02-15T05:37:19.896" v="3134" actId="1076"/>
          <ac:grpSpMkLst>
            <pc:docMk/>
            <pc:sldMk cId="3952211878" sldId="339"/>
            <ac:grpSpMk id="144" creationId="{E992AA2D-B4FE-840D-617E-BA6315F219C8}"/>
          </ac:grpSpMkLst>
        </pc:grpChg>
        <pc:grpChg chg="mod">
          <ac:chgData name="松山 ファミリー" userId="9fadbf8cd42e59b5" providerId="LiveId" clId="{3C65417A-0A06-8542-9274-EBC4531EBFA6}" dt="2023-02-15T05:37:19.896" v="3134" actId="1076"/>
          <ac:grpSpMkLst>
            <pc:docMk/>
            <pc:sldMk cId="3952211878" sldId="339"/>
            <ac:grpSpMk id="149" creationId="{DA83917D-F537-34AA-4CD0-EEF4C74AF788}"/>
          </ac:grpSpMkLst>
        </pc:grpChg>
        <pc:grpChg chg="mod">
          <ac:chgData name="松山 ファミリー" userId="9fadbf8cd42e59b5" providerId="LiveId" clId="{3C65417A-0A06-8542-9274-EBC4531EBFA6}" dt="2023-02-15T05:37:19.896" v="3134" actId="1076"/>
          <ac:grpSpMkLst>
            <pc:docMk/>
            <pc:sldMk cId="3952211878" sldId="339"/>
            <ac:grpSpMk id="153" creationId="{DA255474-5ADE-727C-7C85-F7B8036B6DF5}"/>
          </ac:grpSpMkLst>
        </pc:grpChg>
        <pc:grpChg chg="mod">
          <ac:chgData name="松山 ファミリー" userId="9fadbf8cd42e59b5" providerId="LiveId" clId="{3C65417A-0A06-8542-9274-EBC4531EBFA6}" dt="2023-02-15T05:37:19.896" v="3134" actId="1076"/>
          <ac:grpSpMkLst>
            <pc:docMk/>
            <pc:sldMk cId="3952211878" sldId="339"/>
            <ac:grpSpMk id="157" creationId="{F5EB4D4B-474D-8D70-0CEE-A51F8A4BDB68}"/>
          </ac:grpSpMkLst>
        </pc:grpChg>
        <pc:grpChg chg="mod">
          <ac:chgData name="松山 ファミリー" userId="9fadbf8cd42e59b5" providerId="LiveId" clId="{3C65417A-0A06-8542-9274-EBC4531EBFA6}" dt="2023-02-15T05:37:19.896" v="3134" actId="1076"/>
          <ac:grpSpMkLst>
            <pc:docMk/>
            <pc:sldMk cId="3952211878" sldId="339"/>
            <ac:grpSpMk id="158" creationId="{E2523BD4-953E-C484-948A-EF97ABEA40F7}"/>
          </ac:grpSpMkLst>
        </pc:grpChg>
        <pc:grpChg chg="mod">
          <ac:chgData name="松山 ファミリー" userId="9fadbf8cd42e59b5" providerId="LiveId" clId="{3C65417A-0A06-8542-9274-EBC4531EBFA6}" dt="2023-02-15T05:37:19.896" v="3134" actId="1076"/>
          <ac:grpSpMkLst>
            <pc:docMk/>
            <pc:sldMk cId="3952211878" sldId="339"/>
            <ac:grpSpMk id="161" creationId="{328641C2-0AFD-EA48-4D2E-1846FAB69DDD}"/>
          </ac:grpSpMkLst>
        </pc:grpChg>
        <pc:grpChg chg="mod">
          <ac:chgData name="松山 ファミリー" userId="9fadbf8cd42e59b5" providerId="LiveId" clId="{3C65417A-0A06-8542-9274-EBC4531EBFA6}" dt="2023-02-15T05:37:19.896" v="3134" actId="1076"/>
          <ac:grpSpMkLst>
            <pc:docMk/>
            <pc:sldMk cId="3952211878" sldId="339"/>
            <ac:grpSpMk id="165" creationId="{0F45492E-C63D-93F4-87F2-0AC715C50E56}"/>
          </ac:grpSpMkLst>
        </pc:grpChg>
        <pc:grpChg chg="mod">
          <ac:chgData name="松山 ファミリー" userId="9fadbf8cd42e59b5" providerId="LiveId" clId="{3C65417A-0A06-8542-9274-EBC4531EBFA6}" dt="2023-02-15T05:37:19.896" v="3134" actId="1076"/>
          <ac:grpSpMkLst>
            <pc:docMk/>
            <pc:sldMk cId="3952211878" sldId="339"/>
            <ac:grpSpMk id="168" creationId="{D4168C78-B7DE-5D77-7DEA-5EE40E13CD8F}"/>
          </ac:grpSpMkLst>
        </pc:grpChg>
        <pc:grpChg chg="mod">
          <ac:chgData name="松山 ファミリー" userId="9fadbf8cd42e59b5" providerId="LiveId" clId="{3C65417A-0A06-8542-9274-EBC4531EBFA6}" dt="2023-02-15T05:37:19.896" v="3134" actId="1076"/>
          <ac:grpSpMkLst>
            <pc:docMk/>
            <pc:sldMk cId="3952211878" sldId="339"/>
            <ac:grpSpMk id="169" creationId="{221208C5-62D3-D2CC-9A9F-EA1924C562AE}"/>
          </ac:grpSpMkLst>
        </pc:grpChg>
        <pc:grpChg chg="mod">
          <ac:chgData name="松山 ファミリー" userId="9fadbf8cd42e59b5" providerId="LiveId" clId="{3C65417A-0A06-8542-9274-EBC4531EBFA6}" dt="2023-02-15T05:37:19.896" v="3134" actId="1076"/>
          <ac:grpSpMkLst>
            <pc:docMk/>
            <pc:sldMk cId="3952211878" sldId="339"/>
            <ac:grpSpMk id="176" creationId="{6923A0BF-2EB8-C114-B98C-1157FDD5EDE3}"/>
          </ac:grpSpMkLst>
        </pc:grpChg>
        <pc:picChg chg="mod">
          <ac:chgData name="松山 ファミリー" userId="9fadbf8cd42e59b5" providerId="LiveId" clId="{3C65417A-0A06-8542-9274-EBC4531EBFA6}" dt="2023-02-15T05:37:19.896" v="3134" actId="1076"/>
          <ac:picMkLst>
            <pc:docMk/>
            <pc:sldMk cId="3952211878" sldId="339"/>
            <ac:picMk id="145" creationId="{EA8AA4B8-E92B-EF87-BFC9-E95367D72B4B}"/>
          </ac:picMkLst>
        </pc:picChg>
        <pc:picChg chg="mod">
          <ac:chgData name="松山 ファミリー" userId="9fadbf8cd42e59b5" providerId="LiveId" clId="{3C65417A-0A06-8542-9274-EBC4531EBFA6}" dt="2023-02-15T05:37:19.896" v="3134" actId="1076"/>
          <ac:picMkLst>
            <pc:docMk/>
            <pc:sldMk cId="3952211878" sldId="339"/>
            <ac:picMk id="173" creationId="{39E8C6D7-F10D-337B-6E1D-97373D3A476F}"/>
          </ac:picMkLst>
        </pc:picChg>
        <pc:cxnChg chg="mod">
          <ac:chgData name="松山 ファミリー" userId="9fadbf8cd42e59b5" providerId="LiveId" clId="{3C65417A-0A06-8542-9274-EBC4531EBFA6}" dt="2023-02-09T12:05:58.511" v="911" actId="14100"/>
          <ac:cxnSpMkLst>
            <pc:docMk/>
            <pc:sldMk cId="3952211878" sldId="339"/>
            <ac:cxnSpMk id="45" creationId="{A9A064DE-0235-C818-4ADA-BC2ED77AF6CB}"/>
          </ac:cxnSpMkLst>
        </pc:cxnChg>
        <pc:cxnChg chg="mod">
          <ac:chgData name="松山 ファミリー" userId="9fadbf8cd42e59b5" providerId="LiveId" clId="{3C65417A-0A06-8542-9274-EBC4531EBFA6}" dt="2023-02-15T05:37:19.896" v="3134" actId="1076"/>
          <ac:cxnSpMkLst>
            <pc:docMk/>
            <pc:sldMk cId="3952211878" sldId="339"/>
            <ac:cxnSpMk id="175" creationId="{33AC1338-81E4-128A-E591-AB7B92438135}"/>
          </ac:cxnSpMkLst>
        </pc:cxnChg>
      </pc:sldChg>
      <pc:sldChg chg="addSp delSp modSp del mod">
        <pc:chgData name="松山 ファミリー" userId="9fadbf8cd42e59b5" providerId="LiveId" clId="{3C65417A-0A06-8542-9274-EBC4531EBFA6}" dt="2023-02-09T12:00:21.411" v="866" actId="2696"/>
        <pc:sldMkLst>
          <pc:docMk/>
          <pc:sldMk cId="3754787171" sldId="340"/>
        </pc:sldMkLst>
        <pc:spChg chg="add mod">
          <ac:chgData name="松山 ファミリー" userId="9fadbf8cd42e59b5" providerId="LiveId" clId="{3C65417A-0A06-8542-9274-EBC4531EBFA6}" dt="2023-02-09T11:52:02.973" v="852" actId="1076"/>
          <ac:spMkLst>
            <pc:docMk/>
            <pc:sldMk cId="3754787171" sldId="340"/>
            <ac:spMk id="6" creationId="{3B92CDE4-D6DC-EC6F-2B38-D977D42192AC}"/>
          </ac:spMkLst>
        </pc:spChg>
        <pc:spChg chg="mod">
          <ac:chgData name="松山 ファミリー" userId="9fadbf8cd42e59b5" providerId="LiveId" clId="{3C65417A-0A06-8542-9274-EBC4531EBFA6}" dt="2023-02-09T11:58:10.415" v="856"/>
          <ac:spMkLst>
            <pc:docMk/>
            <pc:sldMk cId="3754787171" sldId="340"/>
            <ac:spMk id="10" creationId="{412F5A9C-3069-6EFD-BBEA-435B6E1F0462}"/>
          </ac:spMkLst>
        </pc:spChg>
        <pc:spChg chg="mod">
          <ac:chgData name="松山 ファミリー" userId="9fadbf8cd42e59b5" providerId="LiveId" clId="{3C65417A-0A06-8542-9274-EBC4531EBFA6}" dt="2023-02-09T11:58:10.415" v="856"/>
          <ac:spMkLst>
            <pc:docMk/>
            <pc:sldMk cId="3754787171" sldId="340"/>
            <ac:spMk id="11" creationId="{71241237-7C98-76D5-6B50-EF5823B0D845}"/>
          </ac:spMkLst>
        </pc:spChg>
        <pc:spChg chg="mod">
          <ac:chgData name="松山 ファミリー" userId="9fadbf8cd42e59b5" providerId="LiveId" clId="{3C65417A-0A06-8542-9274-EBC4531EBFA6}" dt="2023-02-09T11:58:10.415" v="856"/>
          <ac:spMkLst>
            <pc:docMk/>
            <pc:sldMk cId="3754787171" sldId="340"/>
            <ac:spMk id="14" creationId="{8F53F4FE-9983-517E-215E-7BE68B4C12CD}"/>
          </ac:spMkLst>
        </pc:spChg>
        <pc:spChg chg="mod">
          <ac:chgData name="松山 ファミリー" userId="9fadbf8cd42e59b5" providerId="LiveId" clId="{3C65417A-0A06-8542-9274-EBC4531EBFA6}" dt="2023-02-09T11:58:10.415" v="856"/>
          <ac:spMkLst>
            <pc:docMk/>
            <pc:sldMk cId="3754787171" sldId="340"/>
            <ac:spMk id="15" creationId="{5F122093-496A-88A0-D05D-B7C659F3264B}"/>
          </ac:spMkLst>
        </pc:spChg>
        <pc:spChg chg="mod">
          <ac:chgData name="松山 ファミリー" userId="9fadbf8cd42e59b5" providerId="LiveId" clId="{3C65417A-0A06-8542-9274-EBC4531EBFA6}" dt="2023-02-09T11:58:10.415" v="856"/>
          <ac:spMkLst>
            <pc:docMk/>
            <pc:sldMk cId="3754787171" sldId="340"/>
            <ac:spMk id="16" creationId="{615514D4-885B-3721-35F2-6AF82AA45D5A}"/>
          </ac:spMkLst>
        </pc:spChg>
        <pc:spChg chg="mod">
          <ac:chgData name="松山 ファミリー" userId="9fadbf8cd42e59b5" providerId="LiveId" clId="{3C65417A-0A06-8542-9274-EBC4531EBFA6}" dt="2023-02-09T11:58:10.415" v="856"/>
          <ac:spMkLst>
            <pc:docMk/>
            <pc:sldMk cId="3754787171" sldId="340"/>
            <ac:spMk id="17" creationId="{34E1D79F-B89C-29E1-85FD-1746946F7F6B}"/>
          </ac:spMkLst>
        </pc:spChg>
        <pc:spChg chg="mod">
          <ac:chgData name="松山 ファミリー" userId="9fadbf8cd42e59b5" providerId="LiveId" clId="{3C65417A-0A06-8542-9274-EBC4531EBFA6}" dt="2023-02-09T11:58:10.415" v="856"/>
          <ac:spMkLst>
            <pc:docMk/>
            <pc:sldMk cId="3754787171" sldId="340"/>
            <ac:spMk id="18" creationId="{CA1F3DCE-6E6B-766D-20E5-66862C7CD9A4}"/>
          </ac:spMkLst>
        </pc:spChg>
        <pc:spChg chg="mod">
          <ac:chgData name="松山 ファミリー" userId="9fadbf8cd42e59b5" providerId="LiveId" clId="{3C65417A-0A06-8542-9274-EBC4531EBFA6}" dt="2023-02-09T11:58:10.415" v="856"/>
          <ac:spMkLst>
            <pc:docMk/>
            <pc:sldMk cId="3754787171" sldId="340"/>
            <ac:spMk id="19" creationId="{E021F194-A1C2-97BC-99E4-2AF518A60FCB}"/>
          </ac:spMkLst>
        </pc:spChg>
        <pc:spChg chg="mod">
          <ac:chgData name="松山 ファミリー" userId="9fadbf8cd42e59b5" providerId="LiveId" clId="{3C65417A-0A06-8542-9274-EBC4531EBFA6}" dt="2023-02-09T11:58:10.415" v="856"/>
          <ac:spMkLst>
            <pc:docMk/>
            <pc:sldMk cId="3754787171" sldId="340"/>
            <ac:spMk id="21" creationId="{D7682D49-1EDE-43A2-CF3F-62A062A31AE2}"/>
          </ac:spMkLst>
        </pc:spChg>
        <pc:spChg chg="mod">
          <ac:chgData name="松山 ファミリー" userId="9fadbf8cd42e59b5" providerId="LiveId" clId="{3C65417A-0A06-8542-9274-EBC4531EBFA6}" dt="2023-02-09T11:58:10.415" v="856"/>
          <ac:spMkLst>
            <pc:docMk/>
            <pc:sldMk cId="3754787171" sldId="340"/>
            <ac:spMk id="22" creationId="{D4FB06B6-459D-23EF-E8C1-30963536AC38}"/>
          </ac:spMkLst>
        </pc:spChg>
        <pc:spChg chg="mod">
          <ac:chgData name="松山 ファミリー" userId="9fadbf8cd42e59b5" providerId="LiveId" clId="{3C65417A-0A06-8542-9274-EBC4531EBFA6}" dt="2023-02-09T11:58:10.415" v="856"/>
          <ac:spMkLst>
            <pc:docMk/>
            <pc:sldMk cId="3754787171" sldId="340"/>
            <ac:spMk id="23" creationId="{767DA820-7656-3C93-AFF1-F13194B0E84F}"/>
          </ac:spMkLst>
        </pc:spChg>
        <pc:spChg chg="mod">
          <ac:chgData name="松山 ファミリー" userId="9fadbf8cd42e59b5" providerId="LiveId" clId="{3C65417A-0A06-8542-9274-EBC4531EBFA6}" dt="2023-02-09T11:58:10.415" v="856"/>
          <ac:spMkLst>
            <pc:docMk/>
            <pc:sldMk cId="3754787171" sldId="340"/>
            <ac:spMk id="25" creationId="{2EBF741D-11B7-8889-5D22-C40A6081FE41}"/>
          </ac:spMkLst>
        </pc:spChg>
        <pc:spChg chg="mod">
          <ac:chgData name="松山 ファミリー" userId="9fadbf8cd42e59b5" providerId="LiveId" clId="{3C65417A-0A06-8542-9274-EBC4531EBFA6}" dt="2023-02-09T11:58:29.636" v="858"/>
          <ac:spMkLst>
            <pc:docMk/>
            <pc:sldMk cId="3754787171" sldId="340"/>
            <ac:spMk id="28" creationId="{56094A5B-9FDF-DAFF-9A78-886B2433E15B}"/>
          </ac:spMkLst>
        </pc:spChg>
        <pc:spChg chg="mod">
          <ac:chgData name="松山 ファミリー" userId="9fadbf8cd42e59b5" providerId="LiveId" clId="{3C65417A-0A06-8542-9274-EBC4531EBFA6}" dt="2023-02-09T11:58:29.636" v="858"/>
          <ac:spMkLst>
            <pc:docMk/>
            <pc:sldMk cId="3754787171" sldId="340"/>
            <ac:spMk id="29" creationId="{AD05F42E-B817-CDC0-84CE-01510C9A8E9F}"/>
          </ac:spMkLst>
        </pc:spChg>
        <pc:spChg chg="mod">
          <ac:chgData name="松山 ファミリー" userId="9fadbf8cd42e59b5" providerId="LiveId" clId="{3C65417A-0A06-8542-9274-EBC4531EBFA6}" dt="2023-02-09T11:58:29.636" v="858"/>
          <ac:spMkLst>
            <pc:docMk/>
            <pc:sldMk cId="3754787171" sldId="340"/>
            <ac:spMk id="32" creationId="{C9BD360D-9454-F1C2-B1D4-104EC5AFA6AD}"/>
          </ac:spMkLst>
        </pc:spChg>
        <pc:spChg chg="mod">
          <ac:chgData name="松山 ファミリー" userId="9fadbf8cd42e59b5" providerId="LiveId" clId="{3C65417A-0A06-8542-9274-EBC4531EBFA6}" dt="2023-02-09T11:58:29.636" v="858"/>
          <ac:spMkLst>
            <pc:docMk/>
            <pc:sldMk cId="3754787171" sldId="340"/>
            <ac:spMk id="33" creationId="{64AA5EF5-7038-C665-FD3C-18457EDB84EE}"/>
          </ac:spMkLst>
        </pc:spChg>
        <pc:spChg chg="mod">
          <ac:chgData name="松山 ファミリー" userId="9fadbf8cd42e59b5" providerId="LiveId" clId="{3C65417A-0A06-8542-9274-EBC4531EBFA6}" dt="2023-02-09T11:58:29.636" v="858"/>
          <ac:spMkLst>
            <pc:docMk/>
            <pc:sldMk cId="3754787171" sldId="340"/>
            <ac:spMk id="34" creationId="{4B816861-BC6E-3444-3AEE-A78D84DE3849}"/>
          </ac:spMkLst>
        </pc:spChg>
        <pc:spChg chg="mod">
          <ac:chgData name="松山 ファミリー" userId="9fadbf8cd42e59b5" providerId="LiveId" clId="{3C65417A-0A06-8542-9274-EBC4531EBFA6}" dt="2023-02-09T11:58:29.636" v="858"/>
          <ac:spMkLst>
            <pc:docMk/>
            <pc:sldMk cId="3754787171" sldId="340"/>
            <ac:spMk id="35" creationId="{9F7A80C2-E7F9-A26D-6408-556AD1319699}"/>
          </ac:spMkLst>
        </pc:spChg>
        <pc:spChg chg="mod">
          <ac:chgData name="松山 ファミリー" userId="9fadbf8cd42e59b5" providerId="LiveId" clId="{3C65417A-0A06-8542-9274-EBC4531EBFA6}" dt="2023-02-09T11:58:29.636" v="858"/>
          <ac:spMkLst>
            <pc:docMk/>
            <pc:sldMk cId="3754787171" sldId="340"/>
            <ac:spMk id="36" creationId="{69BE8975-A195-F07E-41CF-B6B10B27782B}"/>
          </ac:spMkLst>
        </pc:spChg>
        <pc:spChg chg="mod">
          <ac:chgData name="松山 ファミリー" userId="9fadbf8cd42e59b5" providerId="LiveId" clId="{3C65417A-0A06-8542-9274-EBC4531EBFA6}" dt="2023-02-09T11:58:29.636" v="858"/>
          <ac:spMkLst>
            <pc:docMk/>
            <pc:sldMk cId="3754787171" sldId="340"/>
            <ac:spMk id="37" creationId="{88958409-F868-5536-2270-7C5993732BDB}"/>
          </ac:spMkLst>
        </pc:spChg>
        <pc:spChg chg="mod">
          <ac:chgData name="松山 ファミリー" userId="9fadbf8cd42e59b5" providerId="LiveId" clId="{3C65417A-0A06-8542-9274-EBC4531EBFA6}" dt="2023-02-09T11:58:29.636" v="858"/>
          <ac:spMkLst>
            <pc:docMk/>
            <pc:sldMk cId="3754787171" sldId="340"/>
            <ac:spMk id="39" creationId="{0FB575A5-E9FD-E6EB-36F1-5B014A715F4E}"/>
          </ac:spMkLst>
        </pc:spChg>
        <pc:spChg chg="mod">
          <ac:chgData name="松山 ファミリー" userId="9fadbf8cd42e59b5" providerId="LiveId" clId="{3C65417A-0A06-8542-9274-EBC4531EBFA6}" dt="2023-02-09T11:58:29.636" v="858"/>
          <ac:spMkLst>
            <pc:docMk/>
            <pc:sldMk cId="3754787171" sldId="340"/>
            <ac:spMk id="40" creationId="{52605B9D-63F5-EC70-B5FB-8391354A9673}"/>
          </ac:spMkLst>
        </pc:spChg>
        <pc:spChg chg="mod">
          <ac:chgData name="松山 ファミリー" userId="9fadbf8cd42e59b5" providerId="LiveId" clId="{3C65417A-0A06-8542-9274-EBC4531EBFA6}" dt="2023-02-09T11:58:29.636" v="858"/>
          <ac:spMkLst>
            <pc:docMk/>
            <pc:sldMk cId="3754787171" sldId="340"/>
            <ac:spMk id="41" creationId="{68BCA2BC-F9F3-E8D1-91CC-AC6CCB952512}"/>
          </ac:spMkLst>
        </pc:spChg>
        <pc:spChg chg="mod">
          <ac:chgData name="松山 ファミリー" userId="9fadbf8cd42e59b5" providerId="LiveId" clId="{3C65417A-0A06-8542-9274-EBC4531EBFA6}" dt="2023-02-09T11:58:29.636" v="858"/>
          <ac:spMkLst>
            <pc:docMk/>
            <pc:sldMk cId="3754787171" sldId="340"/>
            <ac:spMk id="43" creationId="{30F12C1C-629A-FCA6-8F84-16CE388F19BA}"/>
          </ac:spMkLst>
        </pc:spChg>
        <pc:spChg chg="mod">
          <ac:chgData name="松山 ファミリー" userId="9fadbf8cd42e59b5" providerId="LiveId" clId="{3C65417A-0A06-8542-9274-EBC4531EBFA6}" dt="2023-02-09T11:58:29.636" v="858"/>
          <ac:spMkLst>
            <pc:docMk/>
            <pc:sldMk cId="3754787171" sldId="340"/>
            <ac:spMk id="48" creationId="{C3961332-B328-A3A5-CAC2-7441C3EF748F}"/>
          </ac:spMkLst>
        </pc:spChg>
        <pc:spChg chg="mod">
          <ac:chgData name="松山 ファミリー" userId="9fadbf8cd42e59b5" providerId="LiveId" clId="{3C65417A-0A06-8542-9274-EBC4531EBFA6}" dt="2023-02-09T11:58:29.636" v="858"/>
          <ac:spMkLst>
            <pc:docMk/>
            <pc:sldMk cId="3754787171" sldId="340"/>
            <ac:spMk id="49" creationId="{D662CF34-1E77-B5BA-3E7A-47A998B47254}"/>
          </ac:spMkLst>
        </pc:spChg>
        <pc:spChg chg="mod">
          <ac:chgData name="松山 ファミリー" userId="9fadbf8cd42e59b5" providerId="LiveId" clId="{3C65417A-0A06-8542-9274-EBC4531EBFA6}" dt="2023-02-09T11:58:29.636" v="858"/>
          <ac:spMkLst>
            <pc:docMk/>
            <pc:sldMk cId="3754787171" sldId="340"/>
            <ac:spMk id="52" creationId="{D258FC0D-FDEF-5B77-956A-A1084C63FC8E}"/>
          </ac:spMkLst>
        </pc:spChg>
        <pc:spChg chg="mod">
          <ac:chgData name="松山 ファミリー" userId="9fadbf8cd42e59b5" providerId="LiveId" clId="{3C65417A-0A06-8542-9274-EBC4531EBFA6}" dt="2023-02-09T11:58:29.636" v="858"/>
          <ac:spMkLst>
            <pc:docMk/>
            <pc:sldMk cId="3754787171" sldId="340"/>
            <ac:spMk id="53" creationId="{22889356-6AB6-8A2F-FEE3-034EEC2D7916}"/>
          </ac:spMkLst>
        </pc:spChg>
        <pc:spChg chg="mod">
          <ac:chgData name="松山 ファミリー" userId="9fadbf8cd42e59b5" providerId="LiveId" clId="{3C65417A-0A06-8542-9274-EBC4531EBFA6}" dt="2023-02-09T11:58:29.636" v="858"/>
          <ac:spMkLst>
            <pc:docMk/>
            <pc:sldMk cId="3754787171" sldId="340"/>
            <ac:spMk id="54" creationId="{3D2241B3-6C7B-74EA-DAE2-B35FB10BE49A}"/>
          </ac:spMkLst>
        </pc:spChg>
        <pc:spChg chg="mod">
          <ac:chgData name="松山 ファミリー" userId="9fadbf8cd42e59b5" providerId="LiveId" clId="{3C65417A-0A06-8542-9274-EBC4531EBFA6}" dt="2023-02-09T11:58:29.636" v="858"/>
          <ac:spMkLst>
            <pc:docMk/>
            <pc:sldMk cId="3754787171" sldId="340"/>
            <ac:spMk id="55" creationId="{F9A244F4-85D2-5E31-7BB1-87F7A96FD545}"/>
          </ac:spMkLst>
        </pc:spChg>
        <pc:spChg chg="mod">
          <ac:chgData name="松山 ファミリー" userId="9fadbf8cd42e59b5" providerId="LiveId" clId="{3C65417A-0A06-8542-9274-EBC4531EBFA6}" dt="2023-02-09T11:58:29.636" v="858"/>
          <ac:spMkLst>
            <pc:docMk/>
            <pc:sldMk cId="3754787171" sldId="340"/>
            <ac:spMk id="56" creationId="{6174ABF6-E7C3-718F-2A56-A13B625B1048}"/>
          </ac:spMkLst>
        </pc:spChg>
        <pc:spChg chg="mod">
          <ac:chgData name="松山 ファミリー" userId="9fadbf8cd42e59b5" providerId="LiveId" clId="{3C65417A-0A06-8542-9274-EBC4531EBFA6}" dt="2023-02-09T11:58:29.636" v="858"/>
          <ac:spMkLst>
            <pc:docMk/>
            <pc:sldMk cId="3754787171" sldId="340"/>
            <ac:spMk id="57" creationId="{D6C54879-ED63-B33B-7463-AF02017EF0AD}"/>
          </ac:spMkLst>
        </pc:spChg>
        <pc:spChg chg="mod">
          <ac:chgData name="松山 ファミリー" userId="9fadbf8cd42e59b5" providerId="LiveId" clId="{3C65417A-0A06-8542-9274-EBC4531EBFA6}" dt="2023-02-09T11:58:29.636" v="858"/>
          <ac:spMkLst>
            <pc:docMk/>
            <pc:sldMk cId="3754787171" sldId="340"/>
            <ac:spMk id="58" creationId="{5F0374DE-965F-8A1E-B86A-5F8ACFDB48B8}"/>
          </ac:spMkLst>
        </pc:spChg>
        <pc:spChg chg="mod">
          <ac:chgData name="松山 ファミリー" userId="9fadbf8cd42e59b5" providerId="LiveId" clId="{3C65417A-0A06-8542-9274-EBC4531EBFA6}" dt="2023-02-09T11:58:29.636" v="858"/>
          <ac:spMkLst>
            <pc:docMk/>
            <pc:sldMk cId="3754787171" sldId="340"/>
            <ac:spMk id="59" creationId="{408E3E98-B0A0-0D2B-2BF8-89840C07EF19}"/>
          </ac:spMkLst>
        </pc:spChg>
        <pc:spChg chg="mod">
          <ac:chgData name="松山 ファミリー" userId="9fadbf8cd42e59b5" providerId="LiveId" clId="{3C65417A-0A06-8542-9274-EBC4531EBFA6}" dt="2023-02-09T11:58:29.636" v="858"/>
          <ac:spMkLst>
            <pc:docMk/>
            <pc:sldMk cId="3754787171" sldId="340"/>
            <ac:spMk id="60" creationId="{3BAF7BA7-F873-A71D-9EDE-11E3A7A8E1B6}"/>
          </ac:spMkLst>
        </pc:spChg>
        <pc:spChg chg="mod">
          <ac:chgData name="松山 ファミリー" userId="9fadbf8cd42e59b5" providerId="LiveId" clId="{3C65417A-0A06-8542-9274-EBC4531EBFA6}" dt="2023-02-09T11:58:29.636" v="858"/>
          <ac:spMkLst>
            <pc:docMk/>
            <pc:sldMk cId="3754787171" sldId="340"/>
            <ac:spMk id="61" creationId="{A41EF745-F25A-D099-EDEE-E39C4CD9F4EE}"/>
          </ac:spMkLst>
        </pc:spChg>
        <pc:spChg chg="mod">
          <ac:chgData name="松山 ファミリー" userId="9fadbf8cd42e59b5" providerId="LiveId" clId="{3C65417A-0A06-8542-9274-EBC4531EBFA6}" dt="2023-02-09T11:58:29.636" v="858"/>
          <ac:spMkLst>
            <pc:docMk/>
            <pc:sldMk cId="3754787171" sldId="340"/>
            <ac:spMk id="62" creationId="{001F1C87-9816-7191-1328-1E1D19898B04}"/>
          </ac:spMkLst>
        </pc:spChg>
        <pc:spChg chg="mod">
          <ac:chgData name="松山 ファミリー" userId="9fadbf8cd42e59b5" providerId="LiveId" clId="{3C65417A-0A06-8542-9274-EBC4531EBFA6}" dt="2023-02-09T11:58:29.636" v="858"/>
          <ac:spMkLst>
            <pc:docMk/>
            <pc:sldMk cId="3754787171" sldId="340"/>
            <ac:spMk id="63" creationId="{C0312078-BC34-3E62-93CA-639E3FD804EB}"/>
          </ac:spMkLst>
        </pc:spChg>
        <pc:spChg chg="mod">
          <ac:chgData name="松山 ファミリー" userId="9fadbf8cd42e59b5" providerId="LiveId" clId="{3C65417A-0A06-8542-9274-EBC4531EBFA6}" dt="2023-02-09T11:58:29.636" v="858"/>
          <ac:spMkLst>
            <pc:docMk/>
            <pc:sldMk cId="3754787171" sldId="340"/>
            <ac:spMk id="67" creationId="{E7933225-CCEA-3A59-D76A-6E2D752C5CD8}"/>
          </ac:spMkLst>
        </pc:spChg>
        <pc:spChg chg="mod">
          <ac:chgData name="松山 ファミリー" userId="9fadbf8cd42e59b5" providerId="LiveId" clId="{3C65417A-0A06-8542-9274-EBC4531EBFA6}" dt="2023-02-09T11:58:29.636" v="858"/>
          <ac:spMkLst>
            <pc:docMk/>
            <pc:sldMk cId="3754787171" sldId="340"/>
            <ac:spMk id="68" creationId="{96B5BA08-6D4F-DEF2-A143-9849761BB3F5}"/>
          </ac:spMkLst>
        </pc:spChg>
        <pc:spChg chg="mod">
          <ac:chgData name="松山 ファミリー" userId="9fadbf8cd42e59b5" providerId="LiveId" clId="{3C65417A-0A06-8542-9274-EBC4531EBFA6}" dt="2023-02-09T11:58:29.636" v="858"/>
          <ac:spMkLst>
            <pc:docMk/>
            <pc:sldMk cId="3754787171" sldId="340"/>
            <ac:spMk id="70" creationId="{F24995F4-CDC1-AF49-EB7E-98B8297C74BE}"/>
          </ac:spMkLst>
        </pc:spChg>
        <pc:spChg chg="mod">
          <ac:chgData name="松山 ファミリー" userId="9fadbf8cd42e59b5" providerId="LiveId" clId="{3C65417A-0A06-8542-9274-EBC4531EBFA6}" dt="2023-02-09T11:58:29.636" v="858"/>
          <ac:spMkLst>
            <pc:docMk/>
            <pc:sldMk cId="3754787171" sldId="340"/>
            <ac:spMk id="71" creationId="{DA38E6A8-48E6-B350-E945-1425237DBF52}"/>
          </ac:spMkLst>
        </pc:spChg>
        <pc:spChg chg="mod">
          <ac:chgData name="松山 ファミリー" userId="9fadbf8cd42e59b5" providerId="LiveId" clId="{3C65417A-0A06-8542-9274-EBC4531EBFA6}" dt="2023-02-09T11:58:29.636" v="858"/>
          <ac:spMkLst>
            <pc:docMk/>
            <pc:sldMk cId="3754787171" sldId="340"/>
            <ac:spMk id="72" creationId="{024D85D3-AB23-C0C6-7330-33CDBCDE0595}"/>
          </ac:spMkLst>
        </pc:spChg>
        <pc:spChg chg="add mod">
          <ac:chgData name="松山 ファミリー" userId="9fadbf8cd42e59b5" providerId="LiveId" clId="{3C65417A-0A06-8542-9274-EBC4531EBFA6}" dt="2023-02-09T11:58:29.636" v="858"/>
          <ac:spMkLst>
            <pc:docMk/>
            <pc:sldMk cId="3754787171" sldId="340"/>
            <ac:spMk id="73" creationId="{2934DC7F-3DF7-4942-C0FB-08F586A1ECBB}"/>
          </ac:spMkLst>
        </pc:spChg>
        <pc:grpChg chg="add del mod">
          <ac:chgData name="松山 ファミリー" userId="9fadbf8cd42e59b5" providerId="LiveId" clId="{3C65417A-0A06-8542-9274-EBC4531EBFA6}" dt="2023-02-09T11:58:09.451" v="855" actId="478"/>
          <ac:grpSpMkLst>
            <pc:docMk/>
            <pc:sldMk cId="3754787171" sldId="340"/>
            <ac:grpSpMk id="7" creationId="{A91FA50B-6BF6-F4F4-45BA-25A41CDB608E}"/>
          </ac:grpSpMkLst>
        </pc:grpChg>
        <pc:grpChg chg="add del mod">
          <ac:chgData name="松山 ファミリー" userId="9fadbf8cd42e59b5" providerId="LiveId" clId="{3C65417A-0A06-8542-9274-EBC4531EBFA6}" dt="2023-02-09T11:58:12.022" v="857"/>
          <ac:grpSpMkLst>
            <pc:docMk/>
            <pc:sldMk cId="3754787171" sldId="340"/>
            <ac:grpSpMk id="8" creationId="{5CC1482C-4213-CC77-A0A6-E44B5100FC8B}"/>
          </ac:grpSpMkLst>
        </pc:grpChg>
        <pc:grpChg chg="mod">
          <ac:chgData name="松山 ファミリー" userId="9fadbf8cd42e59b5" providerId="LiveId" clId="{3C65417A-0A06-8542-9274-EBC4531EBFA6}" dt="2023-02-09T11:58:10.415" v="856"/>
          <ac:grpSpMkLst>
            <pc:docMk/>
            <pc:sldMk cId="3754787171" sldId="340"/>
            <ac:grpSpMk id="9" creationId="{C3D1BD8A-2041-D3D8-6420-EE8835ABA602}"/>
          </ac:grpSpMkLst>
        </pc:grpChg>
        <pc:grpChg chg="mod">
          <ac:chgData name="松山 ファミリー" userId="9fadbf8cd42e59b5" providerId="LiveId" clId="{3C65417A-0A06-8542-9274-EBC4531EBFA6}" dt="2023-02-09T11:58:10.415" v="856"/>
          <ac:grpSpMkLst>
            <pc:docMk/>
            <pc:sldMk cId="3754787171" sldId="340"/>
            <ac:grpSpMk id="12" creationId="{D8EAE207-ED9E-D0EE-6A16-219EDFD47321}"/>
          </ac:grpSpMkLst>
        </pc:grpChg>
        <pc:grpChg chg="mod">
          <ac:chgData name="松山 ファミリー" userId="9fadbf8cd42e59b5" providerId="LiveId" clId="{3C65417A-0A06-8542-9274-EBC4531EBFA6}" dt="2023-02-09T11:58:10.415" v="856"/>
          <ac:grpSpMkLst>
            <pc:docMk/>
            <pc:sldMk cId="3754787171" sldId="340"/>
            <ac:grpSpMk id="13" creationId="{0B5DAFF6-CFD5-DA8D-95D4-8328545FE276}"/>
          </ac:grpSpMkLst>
        </pc:grpChg>
        <pc:grpChg chg="add mod">
          <ac:chgData name="松山 ファミリー" userId="9fadbf8cd42e59b5" providerId="LiveId" clId="{3C65417A-0A06-8542-9274-EBC4531EBFA6}" dt="2023-02-09T11:58:29.636" v="858"/>
          <ac:grpSpMkLst>
            <pc:docMk/>
            <pc:sldMk cId="3754787171" sldId="340"/>
            <ac:grpSpMk id="26" creationId="{F246113B-7BD5-C6AB-B643-4512645D57AD}"/>
          </ac:grpSpMkLst>
        </pc:grpChg>
        <pc:grpChg chg="mod">
          <ac:chgData name="松山 ファミリー" userId="9fadbf8cd42e59b5" providerId="LiveId" clId="{3C65417A-0A06-8542-9274-EBC4531EBFA6}" dt="2023-02-09T11:58:29.636" v="858"/>
          <ac:grpSpMkLst>
            <pc:docMk/>
            <pc:sldMk cId="3754787171" sldId="340"/>
            <ac:grpSpMk id="27" creationId="{043C01B7-099C-A6B2-68A2-1E0E07CCE15E}"/>
          </ac:grpSpMkLst>
        </pc:grpChg>
        <pc:grpChg chg="mod">
          <ac:chgData name="松山 ファミリー" userId="9fadbf8cd42e59b5" providerId="LiveId" clId="{3C65417A-0A06-8542-9274-EBC4531EBFA6}" dt="2023-02-09T11:58:29.636" v="858"/>
          <ac:grpSpMkLst>
            <pc:docMk/>
            <pc:sldMk cId="3754787171" sldId="340"/>
            <ac:grpSpMk id="30" creationId="{2719A4C7-2863-CC17-7F65-0FA860327ECB}"/>
          </ac:grpSpMkLst>
        </pc:grpChg>
        <pc:grpChg chg="mod">
          <ac:chgData name="松山 ファミリー" userId="9fadbf8cd42e59b5" providerId="LiveId" clId="{3C65417A-0A06-8542-9274-EBC4531EBFA6}" dt="2023-02-09T11:58:29.636" v="858"/>
          <ac:grpSpMkLst>
            <pc:docMk/>
            <pc:sldMk cId="3754787171" sldId="340"/>
            <ac:grpSpMk id="31" creationId="{40E2A768-E179-D57C-0CC2-AB61C48D585A}"/>
          </ac:grpSpMkLst>
        </pc:grpChg>
        <pc:grpChg chg="add mod">
          <ac:chgData name="松山 ファミリー" userId="9fadbf8cd42e59b5" providerId="LiveId" clId="{3C65417A-0A06-8542-9274-EBC4531EBFA6}" dt="2023-02-09T11:58:29.636" v="858"/>
          <ac:grpSpMkLst>
            <pc:docMk/>
            <pc:sldMk cId="3754787171" sldId="340"/>
            <ac:grpSpMk id="44" creationId="{051421AC-3735-5552-BBC7-E93871F0FF3A}"/>
          </ac:grpSpMkLst>
        </pc:grpChg>
        <pc:grpChg chg="mod">
          <ac:chgData name="松山 ファミリー" userId="9fadbf8cd42e59b5" providerId="LiveId" clId="{3C65417A-0A06-8542-9274-EBC4531EBFA6}" dt="2023-02-09T11:58:29.636" v="858"/>
          <ac:grpSpMkLst>
            <pc:docMk/>
            <pc:sldMk cId="3754787171" sldId="340"/>
            <ac:grpSpMk id="45" creationId="{A7883E54-6157-13A2-5A5E-3C5A155CACCC}"/>
          </ac:grpSpMkLst>
        </pc:grpChg>
        <pc:grpChg chg="mod">
          <ac:chgData name="松山 ファミリー" userId="9fadbf8cd42e59b5" providerId="LiveId" clId="{3C65417A-0A06-8542-9274-EBC4531EBFA6}" dt="2023-02-09T11:58:29.636" v="858"/>
          <ac:grpSpMkLst>
            <pc:docMk/>
            <pc:sldMk cId="3754787171" sldId="340"/>
            <ac:grpSpMk id="46" creationId="{A0434A0D-7229-7B7D-D66B-16A925BC2416}"/>
          </ac:grpSpMkLst>
        </pc:grpChg>
        <pc:grpChg chg="mod">
          <ac:chgData name="松山 ファミリー" userId="9fadbf8cd42e59b5" providerId="LiveId" clId="{3C65417A-0A06-8542-9274-EBC4531EBFA6}" dt="2023-02-09T11:58:29.636" v="858"/>
          <ac:grpSpMkLst>
            <pc:docMk/>
            <pc:sldMk cId="3754787171" sldId="340"/>
            <ac:grpSpMk id="47" creationId="{DBD58EE2-AC7C-9375-4323-EDCA71C1BDA8}"/>
          </ac:grpSpMkLst>
        </pc:grpChg>
        <pc:grpChg chg="mod">
          <ac:chgData name="松山 ファミリー" userId="9fadbf8cd42e59b5" providerId="LiveId" clId="{3C65417A-0A06-8542-9274-EBC4531EBFA6}" dt="2023-02-09T11:58:29.636" v="858"/>
          <ac:grpSpMkLst>
            <pc:docMk/>
            <pc:sldMk cId="3754787171" sldId="340"/>
            <ac:grpSpMk id="50" creationId="{92BEF00E-63C6-D502-E9AF-5D8A794A2B06}"/>
          </ac:grpSpMkLst>
        </pc:grpChg>
        <pc:grpChg chg="mod">
          <ac:chgData name="松山 ファミリー" userId="9fadbf8cd42e59b5" providerId="LiveId" clId="{3C65417A-0A06-8542-9274-EBC4531EBFA6}" dt="2023-02-09T11:58:29.636" v="858"/>
          <ac:grpSpMkLst>
            <pc:docMk/>
            <pc:sldMk cId="3754787171" sldId="340"/>
            <ac:grpSpMk id="51" creationId="{1F394861-951E-B579-060C-73E2981130DF}"/>
          </ac:grpSpMkLst>
        </pc:grpChg>
        <pc:grpChg chg="add mod">
          <ac:chgData name="松山 ファミリー" userId="9fadbf8cd42e59b5" providerId="LiveId" clId="{3C65417A-0A06-8542-9274-EBC4531EBFA6}" dt="2023-02-09T11:58:29.636" v="858"/>
          <ac:grpSpMkLst>
            <pc:docMk/>
            <pc:sldMk cId="3754787171" sldId="340"/>
            <ac:grpSpMk id="64" creationId="{4850AD49-01F3-70B0-A593-E9A5D785978B}"/>
          </ac:grpSpMkLst>
        </pc:grpChg>
        <pc:grpChg chg="mod">
          <ac:chgData name="松山 ファミリー" userId="9fadbf8cd42e59b5" providerId="LiveId" clId="{3C65417A-0A06-8542-9274-EBC4531EBFA6}" dt="2023-02-09T11:58:29.636" v="858"/>
          <ac:grpSpMkLst>
            <pc:docMk/>
            <pc:sldMk cId="3754787171" sldId="340"/>
            <ac:grpSpMk id="65" creationId="{9E693968-B708-0637-8996-5D2FAAB29DB6}"/>
          </ac:grpSpMkLst>
        </pc:grpChg>
        <pc:grpChg chg="mod">
          <ac:chgData name="松山 ファミリー" userId="9fadbf8cd42e59b5" providerId="LiveId" clId="{3C65417A-0A06-8542-9274-EBC4531EBFA6}" dt="2023-02-09T11:58:29.636" v="858"/>
          <ac:grpSpMkLst>
            <pc:docMk/>
            <pc:sldMk cId="3754787171" sldId="340"/>
            <ac:grpSpMk id="66" creationId="{7067E143-CB9C-3449-010E-480A81E36552}"/>
          </ac:grpSpMkLst>
        </pc:grpChg>
        <pc:grpChg chg="mod">
          <ac:chgData name="松山 ファミリー" userId="9fadbf8cd42e59b5" providerId="LiveId" clId="{3C65417A-0A06-8542-9274-EBC4531EBFA6}" dt="2023-02-09T11:58:29.636" v="858"/>
          <ac:grpSpMkLst>
            <pc:docMk/>
            <pc:sldMk cId="3754787171" sldId="340"/>
            <ac:grpSpMk id="69" creationId="{D28E355E-E4ED-ECD2-A9DA-EFF6A4EADCD6}"/>
          </ac:grpSpMkLst>
        </pc:grpChg>
        <pc:picChg chg="add mod">
          <ac:chgData name="松山 ファミリー" userId="9fadbf8cd42e59b5" providerId="LiveId" clId="{3C65417A-0A06-8542-9274-EBC4531EBFA6}" dt="2023-02-09T11:52:02.973" v="852" actId="1076"/>
          <ac:picMkLst>
            <pc:docMk/>
            <pc:sldMk cId="3754787171" sldId="340"/>
            <ac:picMk id="5" creationId="{6AB1682D-7E38-2056-E88A-1F764305FCF8}"/>
          </ac:picMkLst>
        </pc:picChg>
        <pc:picChg chg="mod">
          <ac:chgData name="松山 ファミリー" userId="9fadbf8cd42e59b5" providerId="LiveId" clId="{3C65417A-0A06-8542-9274-EBC4531EBFA6}" dt="2023-02-09T11:58:10.415" v="856"/>
          <ac:picMkLst>
            <pc:docMk/>
            <pc:sldMk cId="3754787171" sldId="340"/>
            <ac:picMk id="20" creationId="{1A09BC42-E78B-FA9C-3BDF-6F5944F93BCE}"/>
          </ac:picMkLst>
        </pc:picChg>
        <pc:picChg chg="mod">
          <ac:chgData name="松山 ファミリー" userId="9fadbf8cd42e59b5" providerId="LiveId" clId="{3C65417A-0A06-8542-9274-EBC4531EBFA6}" dt="2023-02-09T11:58:10.415" v="856"/>
          <ac:picMkLst>
            <pc:docMk/>
            <pc:sldMk cId="3754787171" sldId="340"/>
            <ac:picMk id="24" creationId="{CB3E83C8-29AE-B252-2D05-6EE97FF0851A}"/>
          </ac:picMkLst>
        </pc:picChg>
        <pc:picChg chg="mod">
          <ac:chgData name="松山 ファミリー" userId="9fadbf8cd42e59b5" providerId="LiveId" clId="{3C65417A-0A06-8542-9274-EBC4531EBFA6}" dt="2023-02-09T11:58:29.636" v="858"/>
          <ac:picMkLst>
            <pc:docMk/>
            <pc:sldMk cId="3754787171" sldId="340"/>
            <ac:picMk id="38" creationId="{6CC74E56-8240-0B33-81DD-F353B528195A}"/>
          </ac:picMkLst>
        </pc:picChg>
        <pc:picChg chg="mod">
          <ac:chgData name="松山 ファミリー" userId="9fadbf8cd42e59b5" providerId="LiveId" clId="{3C65417A-0A06-8542-9274-EBC4531EBFA6}" dt="2023-02-09T11:58:29.636" v="858"/>
          <ac:picMkLst>
            <pc:docMk/>
            <pc:sldMk cId="3754787171" sldId="340"/>
            <ac:picMk id="42" creationId="{C93C76A8-3DE9-ED5F-2373-B9801EAA9E94}"/>
          </ac:picMkLst>
        </pc:picChg>
      </pc:sldChg>
      <pc:sldChg chg="addSp delSp modSp mod ord modNotes modNotesTx">
        <pc:chgData name="松山 ファミリー" userId="9fadbf8cd42e59b5" providerId="LiveId" clId="{3C65417A-0A06-8542-9274-EBC4531EBFA6}" dt="2023-02-15T10:39:36.528" v="8017" actId="2711"/>
        <pc:sldMkLst>
          <pc:docMk/>
          <pc:sldMk cId="3711080238" sldId="345"/>
        </pc:sldMkLst>
        <pc:spChg chg="mod">
          <ac:chgData name="松山 ファミリー" userId="9fadbf8cd42e59b5" providerId="LiveId" clId="{3C65417A-0A06-8542-9274-EBC4531EBFA6}" dt="2023-02-15T07:20:33.168" v="4255" actId="1076"/>
          <ac:spMkLst>
            <pc:docMk/>
            <pc:sldMk cId="3711080238" sldId="345"/>
            <ac:spMk id="8" creationId="{C0034836-34AB-65CA-A164-1A7753FB04AE}"/>
          </ac:spMkLst>
        </pc:spChg>
        <pc:spChg chg="mod">
          <ac:chgData name="松山 ファミリー" userId="9fadbf8cd42e59b5" providerId="LiveId" clId="{3C65417A-0A06-8542-9274-EBC4531EBFA6}" dt="2023-02-15T07:40:08.004" v="4497" actId="1076"/>
          <ac:spMkLst>
            <pc:docMk/>
            <pc:sldMk cId="3711080238" sldId="345"/>
            <ac:spMk id="9" creationId="{2FFA5F15-CA80-DD50-FD00-40280649BE41}"/>
          </ac:spMkLst>
        </pc:spChg>
        <pc:spChg chg="add mod">
          <ac:chgData name="松山 ファミリー" userId="9fadbf8cd42e59b5" providerId="LiveId" clId="{3C65417A-0A06-8542-9274-EBC4531EBFA6}" dt="2023-02-15T07:33:15.168" v="4353" actId="1076"/>
          <ac:spMkLst>
            <pc:docMk/>
            <pc:sldMk cId="3711080238" sldId="345"/>
            <ac:spMk id="12" creationId="{2B9E66A7-41B1-4811-9412-4397D9DCC945}"/>
          </ac:spMkLst>
        </pc:spChg>
        <pc:spChg chg="mod">
          <ac:chgData name="松山 ファミリー" userId="9fadbf8cd42e59b5" providerId="LiveId" clId="{3C65417A-0A06-8542-9274-EBC4531EBFA6}" dt="2023-02-15T07:38:44.002" v="4382" actId="1076"/>
          <ac:spMkLst>
            <pc:docMk/>
            <pc:sldMk cId="3711080238" sldId="345"/>
            <ac:spMk id="13" creationId="{B68EAE08-A338-B8DC-9323-35E29222CB50}"/>
          </ac:spMkLst>
        </pc:spChg>
        <pc:spChg chg="add mod">
          <ac:chgData name="松山 ファミリー" userId="9fadbf8cd42e59b5" providerId="LiveId" clId="{3C65417A-0A06-8542-9274-EBC4531EBFA6}" dt="2023-02-15T07:38:07.178" v="4378" actId="1076"/>
          <ac:spMkLst>
            <pc:docMk/>
            <pc:sldMk cId="3711080238" sldId="345"/>
            <ac:spMk id="16" creationId="{87B5E991-CE22-78B4-9940-95D31B8C02A0}"/>
          </ac:spMkLst>
        </pc:spChg>
        <pc:spChg chg="add mod">
          <ac:chgData name="松山 ファミリー" userId="9fadbf8cd42e59b5" providerId="LiveId" clId="{3C65417A-0A06-8542-9274-EBC4531EBFA6}" dt="2023-02-15T07:40:02.284" v="4496" actId="1076"/>
          <ac:spMkLst>
            <pc:docMk/>
            <pc:sldMk cId="3711080238" sldId="345"/>
            <ac:spMk id="21" creationId="{52D3295E-077C-B1D6-8E72-FC3A60280FBA}"/>
          </ac:spMkLst>
        </pc:spChg>
        <pc:spChg chg="add mod">
          <ac:chgData name="松山 ファミリー" userId="9fadbf8cd42e59b5" providerId="LiveId" clId="{3C65417A-0A06-8542-9274-EBC4531EBFA6}" dt="2023-02-15T07:39:58.249" v="4495" actId="1076"/>
          <ac:spMkLst>
            <pc:docMk/>
            <pc:sldMk cId="3711080238" sldId="345"/>
            <ac:spMk id="22" creationId="{EBA4ECE5-7A7A-1D42-A24C-6340F0507805}"/>
          </ac:spMkLst>
        </pc:spChg>
        <pc:grpChg chg="add mod">
          <ac:chgData name="松山 ファミリー" userId="9fadbf8cd42e59b5" providerId="LiveId" clId="{3C65417A-0A06-8542-9274-EBC4531EBFA6}" dt="2023-02-15T07:21:46.060" v="4277" actId="1076"/>
          <ac:grpSpMkLst>
            <pc:docMk/>
            <pc:sldMk cId="3711080238" sldId="345"/>
            <ac:grpSpMk id="4" creationId="{F924A6D4-E40A-5AC7-16F8-6A4DA1CADA7C}"/>
          </ac:grpSpMkLst>
        </pc:grpChg>
        <pc:grpChg chg="add mod">
          <ac:chgData name="松山 ファミリー" userId="9fadbf8cd42e59b5" providerId="LiveId" clId="{3C65417A-0A06-8542-9274-EBC4531EBFA6}" dt="2023-02-15T07:32:58.814" v="4348" actId="14100"/>
          <ac:grpSpMkLst>
            <pc:docMk/>
            <pc:sldMk cId="3711080238" sldId="345"/>
            <ac:grpSpMk id="15" creationId="{CE740F92-499B-4174-267C-8F24B0113CAF}"/>
          </ac:grpSpMkLst>
        </pc:grpChg>
        <pc:picChg chg="mod">
          <ac:chgData name="松山 ファミリー" userId="9fadbf8cd42e59b5" providerId="LiveId" clId="{3C65417A-0A06-8542-9274-EBC4531EBFA6}" dt="2023-02-15T07:16:36.019" v="4179" actId="1076"/>
          <ac:picMkLst>
            <pc:docMk/>
            <pc:sldMk cId="3711080238" sldId="345"/>
            <ac:picMk id="7" creationId="{A8E038A0-F524-6AF4-2257-9ADB8A317C51}"/>
          </ac:picMkLst>
        </pc:picChg>
        <pc:picChg chg="del">
          <ac:chgData name="松山 ファミリー" userId="9fadbf8cd42e59b5" providerId="LiveId" clId="{3C65417A-0A06-8542-9274-EBC4531EBFA6}" dt="2023-02-09T12:04:30.309" v="880" actId="478"/>
          <ac:picMkLst>
            <pc:docMk/>
            <pc:sldMk cId="3711080238" sldId="345"/>
            <ac:picMk id="7" creationId="{D018A320-FDC0-05F8-390C-898624AA2169}"/>
          </ac:picMkLst>
        </pc:picChg>
        <pc:picChg chg="del">
          <ac:chgData name="松山 ファミリー" userId="9fadbf8cd42e59b5" providerId="LiveId" clId="{3C65417A-0A06-8542-9274-EBC4531EBFA6}" dt="2023-02-09T12:04:31.715" v="881" actId="478"/>
          <ac:picMkLst>
            <pc:docMk/>
            <pc:sldMk cId="3711080238" sldId="345"/>
            <ac:picMk id="12" creationId="{CB52FA2B-44BE-FC9D-C75C-638EDA09FA00}"/>
          </ac:picMkLst>
        </pc:picChg>
        <pc:picChg chg="add del mod">
          <ac:chgData name="松山 ファミリー" userId="9fadbf8cd42e59b5" providerId="LiveId" clId="{3C65417A-0A06-8542-9274-EBC4531EBFA6}" dt="2023-02-15T07:35:00.904" v="4360" actId="478"/>
          <ac:picMkLst>
            <pc:docMk/>
            <pc:sldMk cId="3711080238" sldId="345"/>
            <ac:picMk id="17" creationId="{1B45C8A7-2810-9603-E5B2-6C8FF829922D}"/>
          </ac:picMkLst>
        </pc:picChg>
        <pc:picChg chg="add del mod">
          <ac:chgData name="松山 ファミリー" userId="9fadbf8cd42e59b5" providerId="LiveId" clId="{3C65417A-0A06-8542-9274-EBC4531EBFA6}" dt="2023-02-15T07:35:55.308" v="4365" actId="478"/>
          <ac:picMkLst>
            <pc:docMk/>
            <pc:sldMk cId="3711080238" sldId="345"/>
            <ac:picMk id="18" creationId="{43C576AF-A3A4-3C15-25C5-CBC2DD2F8487}"/>
          </ac:picMkLst>
        </pc:picChg>
        <pc:picChg chg="add del mod">
          <ac:chgData name="松山 ファミリー" userId="9fadbf8cd42e59b5" providerId="LiveId" clId="{3C65417A-0A06-8542-9274-EBC4531EBFA6}" dt="2023-02-15T07:37:26.252" v="4368" actId="478"/>
          <ac:picMkLst>
            <pc:docMk/>
            <pc:sldMk cId="3711080238" sldId="345"/>
            <ac:picMk id="19" creationId="{AE21290D-5C60-33FC-1743-A2686ABF6336}"/>
          </ac:picMkLst>
        </pc:picChg>
        <pc:picChg chg="add mod">
          <ac:chgData name="松山 ファミリー" userId="9fadbf8cd42e59b5" providerId="LiveId" clId="{3C65417A-0A06-8542-9274-EBC4531EBFA6}" dt="2023-02-15T07:37:39.806" v="4373" actId="14100"/>
          <ac:picMkLst>
            <pc:docMk/>
            <pc:sldMk cId="3711080238" sldId="345"/>
            <ac:picMk id="20" creationId="{8E05A489-3EDC-8C9E-C2E1-24AF9898B812}"/>
          </ac:picMkLst>
        </pc:picChg>
        <pc:cxnChg chg="add mod">
          <ac:chgData name="松山 ファミリー" userId="9fadbf8cd42e59b5" providerId="LiveId" clId="{3C65417A-0A06-8542-9274-EBC4531EBFA6}" dt="2023-02-15T07:21:49.760" v="4278" actId="1076"/>
          <ac:cxnSpMkLst>
            <pc:docMk/>
            <pc:sldMk cId="3711080238" sldId="345"/>
            <ac:cxnSpMk id="11" creationId="{19542F73-5A40-83D0-25D4-F74C47288FA0}"/>
          </ac:cxnSpMkLst>
        </pc:cxnChg>
      </pc:sldChg>
      <pc:sldChg chg="addSp modSp mod ord modNotes modNotesTx">
        <pc:chgData name="松山 ファミリー" userId="9fadbf8cd42e59b5" providerId="LiveId" clId="{3C65417A-0A06-8542-9274-EBC4531EBFA6}" dt="2023-02-15T10:39:22.395" v="8014" actId="2711"/>
        <pc:sldMkLst>
          <pc:docMk/>
          <pc:sldMk cId="3334296422" sldId="346"/>
        </pc:sldMkLst>
        <pc:spChg chg="add mod">
          <ac:chgData name="松山 ファミリー" userId="9fadbf8cd42e59b5" providerId="LiveId" clId="{3C65417A-0A06-8542-9274-EBC4531EBFA6}" dt="2023-02-15T07:58:25.851" v="4877" actId="2085"/>
          <ac:spMkLst>
            <pc:docMk/>
            <pc:sldMk cId="3334296422" sldId="346"/>
            <ac:spMk id="4" creationId="{E505F577-2245-001C-CADF-852383EB1BC7}"/>
          </ac:spMkLst>
        </pc:spChg>
        <pc:spChg chg="add mod">
          <ac:chgData name="松山 ファミリー" userId="9fadbf8cd42e59b5" providerId="LiveId" clId="{3C65417A-0A06-8542-9274-EBC4531EBFA6}" dt="2023-02-15T08:01:04.387" v="4989" actId="1076"/>
          <ac:spMkLst>
            <pc:docMk/>
            <pc:sldMk cId="3334296422" sldId="346"/>
            <ac:spMk id="11" creationId="{61576FE3-B01D-3D40-FDA7-E6217BFDE6C1}"/>
          </ac:spMkLst>
        </pc:spChg>
        <pc:spChg chg="add mod">
          <ac:chgData name="松山 ファミリー" userId="9fadbf8cd42e59b5" providerId="LiveId" clId="{3C65417A-0A06-8542-9274-EBC4531EBFA6}" dt="2023-02-15T08:00:52.140" v="4987" actId="2711"/>
          <ac:spMkLst>
            <pc:docMk/>
            <pc:sldMk cId="3334296422" sldId="346"/>
            <ac:spMk id="13" creationId="{D75096F3-3A18-AD65-22D8-7DA24E547139}"/>
          </ac:spMkLst>
        </pc:spChg>
        <pc:spChg chg="mod">
          <ac:chgData name="松山 ファミリー" userId="9fadbf8cd42e59b5" providerId="LiveId" clId="{3C65417A-0A06-8542-9274-EBC4531EBFA6}" dt="2023-02-15T08:01:41.315" v="4997"/>
          <ac:spMkLst>
            <pc:docMk/>
            <pc:sldMk cId="3334296422" sldId="346"/>
            <ac:spMk id="23" creationId="{2A53C8CD-B194-FBEA-7235-C92C646F75B1}"/>
          </ac:spMkLst>
        </pc:spChg>
        <pc:spChg chg="mod">
          <ac:chgData name="松山 ファミリー" userId="9fadbf8cd42e59b5" providerId="LiveId" clId="{3C65417A-0A06-8542-9274-EBC4531EBFA6}" dt="2023-02-15T08:01:47.397" v="4999"/>
          <ac:spMkLst>
            <pc:docMk/>
            <pc:sldMk cId="3334296422" sldId="346"/>
            <ac:spMk id="26" creationId="{54E93634-BED8-9787-825A-85A990C46577}"/>
          </ac:spMkLst>
        </pc:spChg>
        <pc:spChg chg="add mod">
          <ac:chgData name="松山 ファミリー" userId="9fadbf8cd42e59b5" providerId="LiveId" clId="{3C65417A-0A06-8542-9274-EBC4531EBFA6}" dt="2023-02-15T10:22:43.678" v="7865" actId="1076"/>
          <ac:spMkLst>
            <pc:docMk/>
            <pc:sldMk cId="3334296422" sldId="346"/>
            <ac:spMk id="29" creationId="{73CEA6EF-0708-A0AC-2E16-9E288476A416}"/>
          </ac:spMkLst>
        </pc:spChg>
        <pc:spChg chg="add mod">
          <ac:chgData name="松山 ファミリー" userId="9fadbf8cd42e59b5" providerId="LiveId" clId="{3C65417A-0A06-8542-9274-EBC4531EBFA6}" dt="2023-02-15T10:23:14.828" v="7886" actId="20577"/>
          <ac:spMkLst>
            <pc:docMk/>
            <pc:sldMk cId="3334296422" sldId="346"/>
            <ac:spMk id="30" creationId="{5806E365-1D6F-E556-6282-2C0434B5624E}"/>
          </ac:spMkLst>
        </pc:spChg>
        <pc:grpChg chg="add mod">
          <ac:chgData name="松山 ファミリー" userId="9fadbf8cd42e59b5" providerId="LiveId" clId="{3C65417A-0A06-8542-9274-EBC4531EBFA6}" dt="2023-02-15T08:01:07.764" v="4991" actId="1076"/>
          <ac:grpSpMkLst>
            <pc:docMk/>
            <pc:sldMk cId="3334296422" sldId="346"/>
            <ac:grpSpMk id="6" creationId="{5E3E7BE6-2F75-C687-872E-7A5762B66AC7}"/>
          </ac:grpSpMkLst>
        </pc:grpChg>
        <pc:grpChg chg="add">
          <ac:chgData name="松山 ファミリー" userId="9fadbf8cd42e59b5" providerId="LiveId" clId="{3C65417A-0A06-8542-9274-EBC4531EBFA6}" dt="2023-02-15T08:01:15.738" v="4993" actId="164"/>
          <ac:grpSpMkLst>
            <pc:docMk/>
            <pc:sldMk cId="3334296422" sldId="346"/>
            <ac:grpSpMk id="17" creationId="{BE8CF0F7-458E-DDA1-FFF6-42C9C4C1CB22}"/>
          </ac:grpSpMkLst>
        </pc:grpChg>
        <pc:grpChg chg="add">
          <ac:chgData name="松山 ファミリー" userId="9fadbf8cd42e59b5" providerId="LiveId" clId="{3C65417A-0A06-8542-9274-EBC4531EBFA6}" dt="2023-02-15T08:01:24.895" v="4996" actId="164"/>
          <ac:grpSpMkLst>
            <pc:docMk/>
            <pc:sldMk cId="3334296422" sldId="346"/>
            <ac:grpSpMk id="20" creationId="{9522DA45-7DC9-2975-AFEA-8F614D610110}"/>
          </ac:grpSpMkLst>
        </pc:grpChg>
        <pc:grpChg chg="add mod">
          <ac:chgData name="松山 ファミリー" userId="9fadbf8cd42e59b5" providerId="LiveId" clId="{3C65417A-0A06-8542-9274-EBC4531EBFA6}" dt="2023-02-15T08:01:44.567" v="4998" actId="1076"/>
          <ac:grpSpMkLst>
            <pc:docMk/>
            <pc:sldMk cId="3334296422" sldId="346"/>
            <ac:grpSpMk id="21" creationId="{4BA3764D-73FF-7037-89D0-E5FEB4A182C3}"/>
          </ac:grpSpMkLst>
        </pc:grpChg>
        <pc:grpChg chg="add mod">
          <ac:chgData name="松山 ファミリー" userId="9fadbf8cd42e59b5" providerId="LiveId" clId="{3C65417A-0A06-8542-9274-EBC4531EBFA6}" dt="2023-02-15T08:01:49.818" v="5000" actId="1076"/>
          <ac:grpSpMkLst>
            <pc:docMk/>
            <pc:sldMk cId="3334296422" sldId="346"/>
            <ac:grpSpMk id="24" creationId="{3F8C8514-2A00-DBB2-34D1-2A90E6949661}"/>
          </ac:grpSpMkLst>
        </pc:grpChg>
        <pc:graphicFrameChg chg="mod modGraphic">
          <ac:chgData name="松山 ファミリー" userId="9fadbf8cd42e59b5" providerId="LiveId" clId="{3C65417A-0A06-8542-9274-EBC4531EBFA6}" dt="2023-02-15T10:21:46.399" v="7793" actId="1076"/>
          <ac:graphicFrameMkLst>
            <pc:docMk/>
            <pc:sldMk cId="3334296422" sldId="346"/>
            <ac:graphicFrameMk id="8" creationId="{98656668-54E0-2682-7647-8814B4840914}"/>
          </ac:graphicFrameMkLst>
        </pc:graphicFrameChg>
        <pc:picChg chg="mod">
          <ac:chgData name="松山 ファミリー" userId="9fadbf8cd42e59b5" providerId="LiveId" clId="{3C65417A-0A06-8542-9274-EBC4531EBFA6}" dt="2023-02-15T07:57:19.109" v="4868" actId="167"/>
          <ac:picMkLst>
            <pc:docMk/>
            <pc:sldMk cId="3334296422" sldId="346"/>
            <ac:picMk id="5" creationId="{0B7DDE96-1B30-DFF3-23CD-87CC708D2B86}"/>
          </ac:picMkLst>
        </pc:picChg>
        <pc:picChg chg="mod">
          <ac:chgData name="松山 ファミリー" userId="9fadbf8cd42e59b5" providerId="LiveId" clId="{3C65417A-0A06-8542-9274-EBC4531EBFA6}" dt="2023-02-15T07:57:36.472" v="4873" actId="14100"/>
          <ac:picMkLst>
            <pc:docMk/>
            <pc:sldMk cId="3334296422" sldId="346"/>
            <ac:picMk id="7" creationId="{6E80DC22-A796-87EE-3C81-7DB34D19C955}"/>
          </ac:picMkLst>
        </pc:picChg>
        <pc:cxnChg chg="add mod">
          <ac:chgData name="松山 ファミリー" userId="9fadbf8cd42e59b5" providerId="LiveId" clId="{3C65417A-0A06-8542-9274-EBC4531EBFA6}" dt="2023-02-15T08:01:11.292" v="4992" actId="1076"/>
          <ac:cxnSpMkLst>
            <pc:docMk/>
            <pc:sldMk cId="3334296422" sldId="346"/>
            <ac:cxnSpMk id="10" creationId="{93775700-274C-6CDB-6392-240076A9335F}"/>
          </ac:cxnSpMkLst>
        </pc:cxnChg>
        <pc:cxnChg chg="add mod">
          <ac:chgData name="松山 ファミリー" userId="9fadbf8cd42e59b5" providerId="LiveId" clId="{3C65417A-0A06-8542-9274-EBC4531EBFA6}" dt="2023-02-15T08:01:21.525" v="4995" actId="14100"/>
          <ac:cxnSpMkLst>
            <pc:docMk/>
            <pc:sldMk cId="3334296422" sldId="346"/>
            <ac:cxnSpMk id="12" creationId="{455F118E-7D20-687A-E701-57F9E72E6E0F}"/>
          </ac:cxnSpMkLst>
        </pc:cxnChg>
        <pc:cxnChg chg="mod">
          <ac:chgData name="松山 ファミリー" userId="9fadbf8cd42e59b5" providerId="LiveId" clId="{3C65417A-0A06-8542-9274-EBC4531EBFA6}" dt="2023-02-15T08:01:41.315" v="4997"/>
          <ac:cxnSpMkLst>
            <pc:docMk/>
            <pc:sldMk cId="3334296422" sldId="346"/>
            <ac:cxnSpMk id="22" creationId="{1D1250B3-1283-1BD2-A520-5184ABF6B7A7}"/>
          </ac:cxnSpMkLst>
        </pc:cxnChg>
        <pc:cxnChg chg="mod">
          <ac:chgData name="松山 ファミリー" userId="9fadbf8cd42e59b5" providerId="LiveId" clId="{3C65417A-0A06-8542-9274-EBC4531EBFA6}" dt="2023-02-15T08:02:01.116" v="5003" actId="1076"/>
          <ac:cxnSpMkLst>
            <pc:docMk/>
            <pc:sldMk cId="3334296422" sldId="346"/>
            <ac:cxnSpMk id="25" creationId="{37CC4AD0-ABB9-E9AD-1814-2ABAE55704B8}"/>
          </ac:cxnSpMkLst>
        </pc:cxnChg>
      </pc:sldChg>
      <pc:sldChg chg="addSp delSp modSp add mod modNotes modNotesTx">
        <pc:chgData name="松山 ファミリー" userId="9fadbf8cd42e59b5" providerId="LiveId" clId="{3C65417A-0A06-8542-9274-EBC4531EBFA6}" dt="2023-02-15T11:18:52.373" v="9231" actId="20577"/>
        <pc:sldMkLst>
          <pc:docMk/>
          <pc:sldMk cId="2875911510" sldId="351"/>
        </pc:sldMkLst>
        <pc:spChg chg="add mod">
          <ac:chgData name="松山 ファミリー" userId="9fadbf8cd42e59b5" providerId="LiveId" clId="{3C65417A-0A06-8542-9274-EBC4531EBFA6}" dt="2023-02-15T07:42:06.827" v="4562" actId="20577"/>
          <ac:spMkLst>
            <pc:docMk/>
            <pc:sldMk cId="2875911510" sldId="351"/>
            <ac:spMk id="6" creationId="{D4A049E8-A0EA-2342-4ABA-8A86352D5835}"/>
          </ac:spMkLst>
        </pc:spChg>
        <pc:spChg chg="add del mod">
          <ac:chgData name="松山 ファミリー" userId="9fadbf8cd42e59b5" providerId="LiveId" clId="{3C65417A-0A06-8542-9274-EBC4531EBFA6}" dt="2023-02-15T07:46:34.042" v="4755" actId="478"/>
          <ac:spMkLst>
            <pc:docMk/>
            <pc:sldMk cId="2875911510" sldId="351"/>
            <ac:spMk id="7" creationId="{8BC0B397-A5CB-5EA8-26BB-C14F395E2663}"/>
          </ac:spMkLst>
        </pc:spChg>
        <pc:spChg chg="add del mod">
          <ac:chgData name="松山 ファミリー" userId="9fadbf8cd42e59b5" providerId="LiveId" clId="{3C65417A-0A06-8542-9274-EBC4531EBFA6}" dt="2023-02-15T07:44:16.770" v="4676"/>
          <ac:spMkLst>
            <pc:docMk/>
            <pc:sldMk cId="2875911510" sldId="351"/>
            <ac:spMk id="8" creationId="{5A35CB3F-A524-4C8E-B0AF-814B76F7CAC6}"/>
          </ac:spMkLst>
        </pc:spChg>
        <pc:spChg chg="add del mod">
          <ac:chgData name="松山 ファミリー" userId="9fadbf8cd42e59b5" providerId="LiveId" clId="{3C65417A-0A06-8542-9274-EBC4531EBFA6}" dt="2023-02-15T07:44:24.571" v="4678"/>
          <ac:spMkLst>
            <pc:docMk/>
            <pc:sldMk cId="2875911510" sldId="351"/>
            <ac:spMk id="9" creationId="{92DBA202-69CF-4300-D680-3DC1315DF9BD}"/>
          </ac:spMkLst>
        </pc:spChg>
        <pc:spChg chg="mod topLvl">
          <ac:chgData name="松山 ファミリー" userId="9fadbf8cd42e59b5" providerId="LiveId" clId="{3C65417A-0A06-8542-9274-EBC4531EBFA6}" dt="2023-02-15T07:45:49.910" v="4713" actId="165"/>
          <ac:spMkLst>
            <pc:docMk/>
            <pc:sldMk cId="2875911510" sldId="351"/>
            <ac:spMk id="11" creationId="{57545214-4169-A08E-0336-BF4FD4AFA0CE}"/>
          </ac:spMkLst>
        </pc:spChg>
        <pc:spChg chg="mod topLvl">
          <ac:chgData name="松山 ファミリー" userId="9fadbf8cd42e59b5" providerId="LiveId" clId="{3C65417A-0A06-8542-9274-EBC4531EBFA6}" dt="2023-02-15T07:45:49.578" v="4712" actId="165"/>
          <ac:spMkLst>
            <pc:docMk/>
            <pc:sldMk cId="2875911510" sldId="351"/>
            <ac:spMk id="13" creationId="{3FEFF7D3-8D82-2D0E-D921-E1CCF7E3C70A}"/>
          </ac:spMkLst>
        </pc:spChg>
        <pc:spChg chg="del mod">
          <ac:chgData name="松山 ファミリー" userId="9fadbf8cd42e59b5" providerId="LiveId" clId="{3C65417A-0A06-8542-9274-EBC4531EBFA6}" dt="2023-02-15T07:45:12.539" v="4700" actId="478"/>
          <ac:spMkLst>
            <pc:docMk/>
            <pc:sldMk cId="2875911510" sldId="351"/>
            <ac:spMk id="16" creationId="{32300CDF-12EB-AF05-977A-7042882AA03E}"/>
          </ac:spMkLst>
        </pc:spChg>
        <pc:spChg chg="mod">
          <ac:chgData name="松山 ファミリー" userId="9fadbf8cd42e59b5" providerId="LiveId" clId="{3C65417A-0A06-8542-9274-EBC4531EBFA6}" dt="2023-02-15T07:45:49.104" v="4711" actId="1076"/>
          <ac:spMkLst>
            <pc:docMk/>
            <pc:sldMk cId="2875911510" sldId="351"/>
            <ac:spMk id="18" creationId="{DABFE270-869D-7AE6-A06A-B169D4EC5DE6}"/>
          </ac:spMkLst>
        </pc:spChg>
        <pc:spChg chg="mod">
          <ac:chgData name="松山 ファミリー" userId="9fadbf8cd42e59b5" providerId="LiveId" clId="{3C65417A-0A06-8542-9274-EBC4531EBFA6}" dt="2023-02-15T07:45:49.104" v="4711" actId="1076"/>
          <ac:spMkLst>
            <pc:docMk/>
            <pc:sldMk cId="2875911510" sldId="351"/>
            <ac:spMk id="22" creationId="{24949DD1-62CC-9A0A-C66D-7A646C2A5F93}"/>
          </ac:spMkLst>
        </pc:spChg>
        <pc:spChg chg="mod">
          <ac:chgData name="松山 ファミリー" userId="9fadbf8cd42e59b5" providerId="LiveId" clId="{3C65417A-0A06-8542-9274-EBC4531EBFA6}" dt="2023-02-15T07:45:49.104" v="4711" actId="1076"/>
          <ac:spMkLst>
            <pc:docMk/>
            <pc:sldMk cId="2875911510" sldId="351"/>
            <ac:spMk id="25" creationId="{B014E7F6-DE57-DB64-F716-8252C5F8D504}"/>
          </ac:spMkLst>
        </pc:spChg>
        <pc:spChg chg="mod">
          <ac:chgData name="松山 ファミリー" userId="9fadbf8cd42e59b5" providerId="LiveId" clId="{3C65417A-0A06-8542-9274-EBC4531EBFA6}" dt="2023-02-15T07:45:49.104" v="4711" actId="1076"/>
          <ac:spMkLst>
            <pc:docMk/>
            <pc:sldMk cId="2875911510" sldId="351"/>
            <ac:spMk id="26" creationId="{42C13D84-3DD1-9ED5-C4C3-3B88E4DED8AC}"/>
          </ac:spMkLst>
        </pc:spChg>
        <pc:spChg chg="mod">
          <ac:chgData name="松山 ファミリー" userId="9fadbf8cd42e59b5" providerId="LiveId" clId="{3C65417A-0A06-8542-9274-EBC4531EBFA6}" dt="2023-02-15T07:45:49.104" v="4711" actId="1076"/>
          <ac:spMkLst>
            <pc:docMk/>
            <pc:sldMk cId="2875911510" sldId="351"/>
            <ac:spMk id="27" creationId="{204268A8-AA45-E8AC-F094-DC210A3741B8}"/>
          </ac:spMkLst>
        </pc:spChg>
        <pc:spChg chg="mod">
          <ac:chgData name="松山 ファミリー" userId="9fadbf8cd42e59b5" providerId="LiveId" clId="{3C65417A-0A06-8542-9274-EBC4531EBFA6}" dt="2023-02-15T07:45:49.104" v="4711" actId="1076"/>
          <ac:spMkLst>
            <pc:docMk/>
            <pc:sldMk cId="2875911510" sldId="351"/>
            <ac:spMk id="28" creationId="{6C1EC1F7-467C-1452-459E-FC2C32E82D2F}"/>
          </ac:spMkLst>
        </pc:spChg>
        <pc:spChg chg="mod">
          <ac:chgData name="松山 ファミリー" userId="9fadbf8cd42e59b5" providerId="LiveId" clId="{3C65417A-0A06-8542-9274-EBC4531EBFA6}" dt="2023-02-15T07:45:49.104" v="4711" actId="1076"/>
          <ac:spMkLst>
            <pc:docMk/>
            <pc:sldMk cId="2875911510" sldId="351"/>
            <ac:spMk id="29" creationId="{29CC3D72-118C-B9A4-ACE0-1E283CE9559A}"/>
          </ac:spMkLst>
        </pc:spChg>
        <pc:spChg chg="mod">
          <ac:chgData name="松山 ファミリー" userId="9fadbf8cd42e59b5" providerId="LiveId" clId="{3C65417A-0A06-8542-9274-EBC4531EBFA6}" dt="2023-02-15T07:45:49.104" v="4711" actId="1076"/>
          <ac:spMkLst>
            <pc:docMk/>
            <pc:sldMk cId="2875911510" sldId="351"/>
            <ac:spMk id="30" creationId="{5E34D665-1B46-BCAE-47C7-60B4C2F9C5B6}"/>
          </ac:spMkLst>
        </pc:spChg>
        <pc:spChg chg="del mod">
          <ac:chgData name="松山 ファミリー" userId="9fadbf8cd42e59b5" providerId="LiveId" clId="{3C65417A-0A06-8542-9274-EBC4531EBFA6}" dt="2023-02-15T07:44:48.245" v="4683" actId="478"/>
          <ac:spMkLst>
            <pc:docMk/>
            <pc:sldMk cId="2875911510" sldId="351"/>
            <ac:spMk id="31" creationId="{99072760-D84E-945C-D054-CD70DB0D2D34}"/>
          </ac:spMkLst>
        </pc:spChg>
        <pc:spChg chg="add del mod">
          <ac:chgData name="松山 ファミリー" userId="9fadbf8cd42e59b5" providerId="LiveId" clId="{3C65417A-0A06-8542-9274-EBC4531EBFA6}" dt="2023-02-15T07:45:51.383" v="4717" actId="478"/>
          <ac:spMkLst>
            <pc:docMk/>
            <pc:sldMk cId="2875911510" sldId="351"/>
            <ac:spMk id="32" creationId="{B6FA9BFF-E94A-D6FF-87A9-DB7B1BB062DC}"/>
          </ac:spMkLst>
        </pc:spChg>
        <pc:spChg chg="del mod">
          <ac:chgData name="松山 ファミリー" userId="9fadbf8cd42e59b5" providerId="LiveId" clId="{3C65417A-0A06-8542-9274-EBC4531EBFA6}" dt="2023-02-15T07:44:47.009" v="4682" actId="478"/>
          <ac:spMkLst>
            <pc:docMk/>
            <pc:sldMk cId="2875911510" sldId="351"/>
            <ac:spMk id="33" creationId="{50374FFA-889B-2BDE-35C2-B3E7AC5F860E}"/>
          </ac:spMkLst>
        </pc:spChg>
        <pc:spChg chg="add del mod">
          <ac:chgData name="松山 ファミリー" userId="9fadbf8cd42e59b5" providerId="LiveId" clId="{3C65417A-0A06-8542-9274-EBC4531EBFA6}" dt="2023-02-15T07:45:51.063" v="4716" actId="478"/>
          <ac:spMkLst>
            <pc:docMk/>
            <pc:sldMk cId="2875911510" sldId="351"/>
            <ac:spMk id="34" creationId="{55E3105A-ACC8-09EA-C7BD-A5C5014A6EDE}"/>
          </ac:spMkLst>
        </pc:spChg>
        <pc:spChg chg="add del mod">
          <ac:chgData name="松山 ファミリー" userId="9fadbf8cd42e59b5" providerId="LiveId" clId="{3C65417A-0A06-8542-9274-EBC4531EBFA6}" dt="2023-02-15T07:45:53.802" v="4719" actId="478"/>
          <ac:spMkLst>
            <pc:docMk/>
            <pc:sldMk cId="2875911510" sldId="351"/>
            <ac:spMk id="35" creationId="{028E6196-6279-1267-D498-53C52AB90E56}"/>
          </ac:spMkLst>
        </pc:spChg>
        <pc:spChg chg="mod">
          <ac:chgData name="松山 ファミリー" userId="9fadbf8cd42e59b5" providerId="LiveId" clId="{3C65417A-0A06-8542-9274-EBC4531EBFA6}" dt="2023-02-15T07:45:49.104" v="4711" actId="1076"/>
          <ac:spMkLst>
            <pc:docMk/>
            <pc:sldMk cId="2875911510" sldId="351"/>
            <ac:spMk id="36" creationId="{3159230F-1940-B03C-3882-F0E7249635C7}"/>
          </ac:spMkLst>
        </pc:spChg>
        <pc:spChg chg="mod">
          <ac:chgData name="松山 ファミリー" userId="9fadbf8cd42e59b5" providerId="LiveId" clId="{3C65417A-0A06-8542-9274-EBC4531EBFA6}" dt="2023-02-15T07:45:49.104" v="4711" actId="1076"/>
          <ac:spMkLst>
            <pc:docMk/>
            <pc:sldMk cId="2875911510" sldId="351"/>
            <ac:spMk id="37" creationId="{069100E6-EB10-DDD6-FE3A-106FD65318B1}"/>
          </ac:spMkLst>
        </pc:spChg>
        <pc:spChg chg="mod">
          <ac:chgData name="松山 ファミリー" userId="9fadbf8cd42e59b5" providerId="LiveId" clId="{3C65417A-0A06-8542-9274-EBC4531EBFA6}" dt="2023-02-15T07:45:49.104" v="4711" actId="1076"/>
          <ac:spMkLst>
            <pc:docMk/>
            <pc:sldMk cId="2875911510" sldId="351"/>
            <ac:spMk id="40" creationId="{DF96EED1-42DE-9867-061B-004304F20916}"/>
          </ac:spMkLst>
        </pc:spChg>
        <pc:spChg chg="mod">
          <ac:chgData name="松山 ファミリー" userId="9fadbf8cd42e59b5" providerId="LiveId" clId="{3C65417A-0A06-8542-9274-EBC4531EBFA6}" dt="2023-02-15T07:45:49.104" v="4711" actId="1076"/>
          <ac:spMkLst>
            <pc:docMk/>
            <pc:sldMk cId="2875911510" sldId="351"/>
            <ac:spMk id="41" creationId="{C443656B-B73B-E681-DED5-426BF0817651}"/>
          </ac:spMkLst>
        </pc:spChg>
        <pc:spChg chg="mod">
          <ac:chgData name="松山 ファミリー" userId="9fadbf8cd42e59b5" providerId="LiveId" clId="{3C65417A-0A06-8542-9274-EBC4531EBFA6}" dt="2023-02-15T07:45:49.104" v="4711" actId="1076"/>
          <ac:spMkLst>
            <pc:docMk/>
            <pc:sldMk cId="2875911510" sldId="351"/>
            <ac:spMk id="43" creationId="{7740E648-34D9-61ED-C52A-1674901FF48E}"/>
          </ac:spMkLst>
        </pc:spChg>
        <pc:spChg chg="del mod">
          <ac:chgData name="松山 ファミリー" userId="9fadbf8cd42e59b5" providerId="LiveId" clId="{3C65417A-0A06-8542-9274-EBC4531EBFA6}" dt="2023-02-15T07:44:44.138" v="4680" actId="478"/>
          <ac:spMkLst>
            <pc:docMk/>
            <pc:sldMk cId="2875911510" sldId="351"/>
            <ac:spMk id="44" creationId="{C99D75D3-CD1E-4978-DD9A-CD78EB42DE50}"/>
          </ac:spMkLst>
        </pc:spChg>
        <pc:spChg chg="del mod">
          <ac:chgData name="松山 ファミリー" userId="9fadbf8cd42e59b5" providerId="LiveId" clId="{3C65417A-0A06-8542-9274-EBC4531EBFA6}" dt="2023-02-15T07:44:45.885" v="4681" actId="478"/>
          <ac:spMkLst>
            <pc:docMk/>
            <pc:sldMk cId="2875911510" sldId="351"/>
            <ac:spMk id="45" creationId="{416445C6-069F-73DF-DB86-FE03C6DCEC88}"/>
          </ac:spMkLst>
        </pc:spChg>
        <pc:spChg chg="mod">
          <ac:chgData name="松山 ファミリー" userId="9fadbf8cd42e59b5" providerId="LiveId" clId="{3C65417A-0A06-8542-9274-EBC4531EBFA6}" dt="2023-02-15T07:45:49.104" v="4711" actId="1076"/>
          <ac:spMkLst>
            <pc:docMk/>
            <pc:sldMk cId="2875911510" sldId="351"/>
            <ac:spMk id="49" creationId="{1AAB7498-AB0F-2581-DCCC-D0D85441615C}"/>
          </ac:spMkLst>
        </pc:spChg>
        <pc:spChg chg="mod">
          <ac:chgData name="松山 ファミリー" userId="9fadbf8cd42e59b5" providerId="LiveId" clId="{3C65417A-0A06-8542-9274-EBC4531EBFA6}" dt="2023-02-15T07:45:49.104" v="4711" actId="1076"/>
          <ac:spMkLst>
            <pc:docMk/>
            <pc:sldMk cId="2875911510" sldId="351"/>
            <ac:spMk id="50" creationId="{DF153B4E-0AC6-BDE7-36C3-8D9F3E6F7F0E}"/>
          </ac:spMkLst>
        </pc:spChg>
        <pc:spChg chg="mod">
          <ac:chgData name="松山 ファミリー" userId="9fadbf8cd42e59b5" providerId="LiveId" clId="{3C65417A-0A06-8542-9274-EBC4531EBFA6}" dt="2023-02-15T07:45:49.104" v="4711" actId="1076"/>
          <ac:spMkLst>
            <pc:docMk/>
            <pc:sldMk cId="2875911510" sldId="351"/>
            <ac:spMk id="53" creationId="{6B1D8649-CF53-A5CD-3B02-B2BA67F954AE}"/>
          </ac:spMkLst>
        </pc:spChg>
        <pc:spChg chg="mod">
          <ac:chgData name="松山 ファミリー" userId="9fadbf8cd42e59b5" providerId="LiveId" clId="{3C65417A-0A06-8542-9274-EBC4531EBFA6}" dt="2023-02-15T07:45:49.104" v="4711" actId="1076"/>
          <ac:spMkLst>
            <pc:docMk/>
            <pc:sldMk cId="2875911510" sldId="351"/>
            <ac:spMk id="54" creationId="{05B13715-C5BD-4141-CBCA-52699CABDD06}"/>
          </ac:spMkLst>
        </pc:spChg>
        <pc:spChg chg="mod">
          <ac:chgData name="松山 ファミリー" userId="9fadbf8cd42e59b5" providerId="LiveId" clId="{3C65417A-0A06-8542-9274-EBC4531EBFA6}" dt="2023-02-15T07:45:49.104" v="4711" actId="1076"/>
          <ac:spMkLst>
            <pc:docMk/>
            <pc:sldMk cId="2875911510" sldId="351"/>
            <ac:spMk id="55" creationId="{7742278B-A541-CE6E-9F97-CAAD48184948}"/>
          </ac:spMkLst>
        </pc:spChg>
        <pc:spChg chg="mod">
          <ac:chgData name="松山 ファミリー" userId="9fadbf8cd42e59b5" providerId="LiveId" clId="{3C65417A-0A06-8542-9274-EBC4531EBFA6}" dt="2023-02-15T07:45:49.104" v="4711" actId="1076"/>
          <ac:spMkLst>
            <pc:docMk/>
            <pc:sldMk cId="2875911510" sldId="351"/>
            <ac:spMk id="56" creationId="{491C0958-984F-4F88-ED52-0471D86CA2E9}"/>
          </ac:spMkLst>
        </pc:spChg>
        <pc:spChg chg="mod">
          <ac:chgData name="松山 ファミリー" userId="9fadbf8cd42e59b5" providerId="LiveId" clId="{3C65417A-0A06-8542-9274-EBC4531EBFA6}" dt="2023-02-15T07:45:49.104" v="4711" actId="1076"/>
          <ac:spMkLst>
            <pc:docMk/>
            <pc:sldMk cId="2875911510" sldId="351"/>
            <ac:spMk id="57" creationId="{A3ADD1BE-8016-43FE-C042-8F6C78EF37D8}"/>
          </ac:spMkLst>
        </pc:spChg>
        <pc:spChg chg="mod">
          <ac:chgData name="松山 ファミリー" userId="9fadbf8cd42e59b5" providerId="LiveId" clId="{3C65417A-0A06-8542-9274-EBC4531EBFA6}" dt="2023-02-15T07:45:49.104" v="4711" actId="1076"/>
          <ac:spMkLst>
            <pc:docMk/>
            <pc:sldMk cId="2875911510" sldId="351"/>
            <ac:spMk id="58" creationId="{8961A694-CBBE-66A4-1752-8A1300A0A1E0}"/>
          </ac:spMkLst>
        </pc:spChg>
        <pc:spChg chg="mod">
          <ac:chgData name="松山 ファミリー" userId="9fadbf8cd42e59b5" providerId="LiveId" clId="{3C65417A-0A06-8542-9274-EBC4531EBFA6}" dt="2023-02-15T07:45:49.104" v="4711" actId="1076"/>
          <ac:spMkLst>
            <pc:docMk/>
            <pc:sldMk cId="2875911510" sldId="351"/>
            <ac:spMk id="59" creationId="{B10D0DD2-AE9A-E22F-193C-8A86EB983828}"/>
          </ac:spMkLst>
        </pc:spChg>
        <pc:spChg chg="mod">
          <ac:chgData name="松山 ファミリー" userId="9fadbf8cd42e59b5" providerId="LiveId" clId="{3C65417A-0A06-8542-9274-EBC4531EBFA6}" dt="2023-02-15T07:45:49.104" v="4711" actId="1076"/>
          <ac:spMkLst>
            <pc:docMk/>
            <pc:sldMk cId="2875911510" sldId="351"/>
            <ac:spMk id="60" creationId="{2BE5BB47-1DD8-F9D6-ED06-7FD706E6CE31}"/>
          </ac:spMkLst>
        </pc:spChg>
        <pc:spChg chg="mod">
          <ac:chgData name="松山 ファミリー" userId="9fadbf8cd42e59b5" providerId="LiveId" clId="{3C65417A-0A06-8542-9274-EBC4531EBFA6}" dt="2023-02-15T07:45:49.104" v="4711" actId="1076"/>
          <ac:spMkLst>
            <pc:docMk/>
            <pc:sldMk cId="2875911510" sldId="351"/>
            <ac:spMk id="61" creationId="{7154B4B4-8BA2-60D3-8F41-9048DDB3E0A3}"/>
          </ac:spMkLst>
        </pc:spChg>
        <pc:spChg chg="mod">
          <ac:chgData name="松山 ファミリー" userId="9fadbf8cd42e59b5" providerId="LiveId" clId="{3C65417A-0A06-8542-9274-EBC4531EBFA6}" dt="2023-02-15T07:45:49.104" v="4711" actId="1076"/>
          <ac:spMkLst>
            <pc:docMk/>
            <pc:sldMk cId="2875911510" sldId="351"/>
            <ac:spMk id="62" creationId="{CA3A8B5F-C547-9EEC-7EE9-6CC6B07687BF}"/>
          </ac:spMkLst>
        </pc:spChg>
        <pc:spChg chg="mod">
          <ac:chgData name="松山 ファミリー" userId="9fadbf8cd42e59b5" providerId="LiveId" clId="{3C65417A-0A06-8542-9274-EBC4531EBFA6}" dt="2023-02-15T07:45:49.104" v="4711" actId="1076"/>
          <ac:spMkLst>
            <pc:docMk/>
            <pc:sldMk cId="2875911510" sldId="351"/>
            <ac:spMk id="63" creationId="{B20264BD-96CE-737B-9F46-A2A83C7D251B}"/>
          </ac:spMkLst>
        </pc:spChg>
        <pc:spChg chg="mod">
          <ac:chgData name="松山 ファミリー" userId="9fadbf8cd42e59b5" providerId="LiveId" clId="{3C65417A-0A06-8542-9274-EBC4531EBFA6}" dt="2023-02-15T07:45:49.104" v="4711" actId="1076"/>
          <ac:spMkLst>
            <pc:docMk/>
            <pc:sldMk cId="2875911510" sldId="351"/>
            <ac:spMk id="64" creationId="{8BFE6842-10B7-2E9E-CAA7-CAE956912103}"/>
          </ac:spMkLst>
        </pc:spChg>
        <pc:spChg chg="mod">
          <ac:chgData name="松山 ファミリー" userId="9fadbf8cd42e59b5" providerId="LiveId" clId="{3C65417A-0A06-8542-9274-EBC4531EBFA6}" dt="2023-02-15T07:45:49.104" v="4711" actId="1076"/>
          <ac:spMkLst>
            <pc:docMk/>
            <pc:sldMk cId="2875911510" sldId="351"/>
            <ac:spMk id="66" creationId="{FEACF292-E1F2-3EB2-DB1D-53C41763954A}"/>
          </ac:spMkLst>
        </pc:spChg>
        <pc:spChg chg="mod">
          <ac:chgData name="松山 ファミリー" userId="9fadbf8cd42e59b5" providerId="LiveId" clId="{3C65417A-0A06-8542-9274-EBC4531EBFA6}" dt="2023-02-15T07:45:49.104" v="4711" actId="1076"/>
          <ac:spMkLst>
            <pc:docMk/>
            <pc:sldMk cId="2875911510" sldId="351"/>
            <ac:spMk id="67" creationId="{A50F7045-EBE2-F9E2-9223-2D0AEA6168F5}"/>
          </ac:spMkLst>
        </pc:spChg>
        <pc:spChg chg="mod">
          <ac:chgData name="松山 ファミリー" userId="9fadbf8cd42e59b5" providerId="LiveId" clId="{3C65417A-0A06-8542-9274-EBC4531EBFA6}" dt="2023-02-15T07:45:49.104" v="4711" actId="1076"/>
          <ac:spMkLst>
            <pc:docMk/>
            <pc:sldMk cId="2875911510" sldId="351"/>
            <ac:spMk id="70" creationId="{D3688563-B630-F2C5-CDB3-C7ED55680E8E}"/>
          </ac:spMkLst>
        </pc:spChg>
        <pc:spChg chg="mod">
          <ac:chgData name="松山 ファミリー" userId="9fadbf8cd42e59b5" providerId="LiveId" clId="{3C65417A-0A06-8542-9274-EBC4531EBFA6}" dt="2023-02-15T07:45:49.104" v="4711" actId="1076"/>
          <ac:spMkLst>
            <pc:docMk/>
            <pc:sldMk cId="2875911510" sldId="351"/>
            <ac:spMk id="71" creationId="{2946964F-9189-A5C8-C5F0-F64A6317807E}"/>
          </ac:spMkLst>
        </pc:spChg>
        <pc:spChg chg="del mod">
          <ac:chgData name="松山 ファミリー" userId="9fadbf8cd42e59b5" providerId="LiveId" clId="{3C65417A-0A06-8542-9274-EBC4531EBFA6}" dt="2023-02-15T07:45:04.611" v="4694" actId="478"/>
          <ac:spMkLst>
            <pc:docMk/>
            <pc:sldMk cId="2875911510" sldId="351"/>
            <ac:spMk id="72" creationId="{DF223498-8195-894D-A816-0A645E513501}"/>
          </ac:spMkLst>
        </pc:spChg>
        <pc:spChg chg="mod">
          <ac:chgData name="松山 ファミリー" userId="9fadbf8cd42e59b5" providerId="LiveId" clId="{3C65417A-0A06-8542-9274-EBC4531EBFA6}" dt="2023-02-15T07:45:49.104" v="4711" actId="1076"/>
          <ac:spMkLst>
            <pc:docMk/>
            <pc:sldMk cId="2875911510" sldId="351"/>
            <ac:spMk id="73" creationId="{C2325B90-13A2-165E-473C-1335D04F8B97}"/>
          </ac:spMkLst>
        </pc:spChg>
        <pc:spChg chg="mod">
          <ac:chgData name="松山 ファミリー" userId="9fadbf8cd42e59b5" providerId="LiveId" clId="{3C65417A-0A06-8542-9274-EBC4531EBFA6}" dt="2023-02-15T07:45:49.104" v="4711" actId="1076"/>
          <ac:spMkLst>
            <pc:docMk/>
            <pc:sldMk cId="2875911510" sldId="351"/>
            <ac:spMk id="74" creationId="{9070828E-AA89-C32A-4226-229CE7D72ADD}"/>
          </ac:spMkLst>
        </pc:spChg>
        <pc:spChg chg="mod">
          <ac:chgData name="松山 ファミリー" userId="9fadbf8cd42e59b5" providerId="LiveId" clId="{3C65417A-0A06-8542-9274-EBC4531EBFA6}" dt="2023-02-15T07:45:49.104" v="4711" actId="1076"/>
          <ac:spMkLst>
            <pc:docMk/>
            <pc:sldMk cId="2875911510" sldId="351"/>
            <ac:spMk id="75" creationId="{DE57A3E3-776D-3FF4-2C62-3A9D08BFCB1B}"/>
          </ac:spMkLst>
        </pc:spChg>
        <pc:spChg chg="mod">
          <ac:chgData name="松山 ファミリー" userId="9fadbf8cd42e59b5" providerId="LiveId" clId="{3C65417A-0A06-8542-9274-EBC4531EBFA6}" dt="2023-02-15T07:45:49.104" v="4711" actId="1076"/>
          <ac:spMkLst>
            <pc:docMk/>
            <pc:sldMk cId="2875911510" sldId="351"/>
            <ac:spMk id="77" creationId="{9DAA80FC-80C1-BFD4-DB26-3B0426046E76}"/>
          </ac:spMkLst>
        </pc:spChg>
        <pc:spChg chg="add del mod">
          <ac:chgData name="松山 ファミリー" userId="9fadbf8cd42e59b5" providerId="LiveId" clId="{3C65417A-0A06-8542-9274-EBC4531EBFA6}" dt="2023-02-15T07:45:50.802" v="4715" actId="20577"/>
          <ac:spMkLst>
            <pc:docMk/>
            <pc:sldMk cId="2875911510" sldId="351"/>
            <ac:spMk id="78" creationId="{696C2B96-6341-E4E5-5DD6-189B210AA416}"/>
          </ac:spMkLst>
        </pc:spChg>
        <pc:spChg chg="mod">
          <ac:chgData name="松山 ファミリー" userId="9fadbf8cd42e59b5" providerId="LiveId" clId="{3C65417A-0A06-8542-9274-EBC4531EBFA6}" dt="2023-02-15T07:45:49.104" v="4711" actId="1076"/>
          <ac:spMkLst>
            <pc:docMk/>
            <pc:sldMk cId="2875911510" sldId="351"/>
            <ac:spMk id="79" creationId="{36FF70FE-0441-FAC0-0716-FBA917C1BF2E}"/>
          </ac:spMkLst>
        </pc:spChg>
        <pc:spChg chg="mod">
          <ac:chgData name="松山 ファミリー" userId="9fadbf8cd42e59b5" providerId="LiveId" clId="{3C65417A-0A06-8542-9274-EBC4531EBFA6}" dt="2023-02-15T07:45:49.104" v="4711" actId="1076"/>
          <ac:spMkLst>
            <pc:docMk/>
            <pc:sldMk cId="2875911510" sldId="351"/>
            <ac:spMk id="81" creationId="{0E806AE4-0B79-CA5D-3A74-DB19EA1FF508}"/>
          </ac:spMkLst>
        </pc:spChg>
        <pc:spChg chg="add mod">
          <ac:chgData name="松山 ファミリー" userId="9fadbf8cd42e59b5" providerId="LiveId" clId="{3C65417A-0A06-8542-9274-EBC4531EBFA6}" dt="2023-02-15T07:46:40.754" v="4757" actId="1076"/>
          <ac:spMkLst>
            <pc:docMk/>
            <pc:sldMk cId="2875911510" sldId="351"/>
            <ac:spMk id="82" creationId="{D08E7D57-356C-ACA3-8D91-E6D1631AACF3}"/>
          </ac:spMkLst>
        </pc:spChg>
        <pc:spChg chg="add mod">
          <ac:chgData name="松山 ファミリー" userId="9fadbf8cd42e59b5" providerId="LiveId" clId="{3C65417A-0A06-8542-9274-EBC4531EBFA6}" dt="2023-02-15T07:46:36.267" v="4756" actId="14100"/>
          <ac:spMkLst>
            <pc:docMk/>
            <pc:sldMk cId="2875911510" sldId="351"/>
            <ac:spMk id="83" creationId="{4368EA1E-D13E-BB4E-7C0A-DEF06623BE48}"/>
          </ac:spMkLst>
        </pc:spChg>
        <pc:spChg chg="add mod">
          <ac:chgData name="松山 ファミリー" userId="9fadbf8cd42e59b5" providerId="LiveId" clId="{3C65417A-0A06-8542-9274-EBC4531EBFA6}" dt="2023-02-15T11:18:52.373" v="9231" actId="20577"/>
          <ac:spMkLst>
            <pc:docMk/>
            <pc:sldMk cId="2875911510" sldId="351"/>
            <ac:spMk id="85" creationId="{FF571101-6F4C-F5EE-CA9B-8E7B04E70A1B}"/>
          </ac:spMkLst>
        </pc:spChg>
        <pc:grpChg chg="add del mod">
          <ac:chgData name="松山 ファミリー" userId="9fadbf8cd42e59b5" providerId="LiveId" clId="{3C65417A-0A06-8542-9274-EBC4531EBFA6}" dt="2023-02-15T07:45:55.041" v="4720" actId="478"/>
          <ac:grpSpMkLst>
            <pc:docMk/>
            <pc:sldMk cId="2875911510" sldId="351"/>
            <ac:grpSpMk id="10" creationId="{78B6CBB0-D5B7-FB3A-2FD0-D3D55186D757}"/>
          </ac:grpSpMkLst>
        </pc:grpChg>
        <pc:grpChg chg="add del mod topLvl">
          <ac:chgData name="松山 ファミリー" userId="9fadbf8cd42e59b5" providerId="LiveId" clId="{3C65417A-0A06-8542-9274-EBC4531EBFA6}" dt="2023-02-15T07:45:49.910" v="4713" actId="165"/>
          <ac:grpSpMkLst>
            <pc:docMk/>
            <pc:sldMk cId="2875911510" sldId="351"/>
            <ac:grpSpMk id="12" creationId="{E3E64345-E9BE-273B-0245-7F480CBA0437}"/>
          </ac:grpSpMkLst>
        </pc:grpChg>
        <pc:grpChg chg="del mod">
          <ac:chgData name="松山 ファミリー" userId="9fadbf8cd42e59b5" providerId="LiveId" clId="{3C65417A-0A06-8542-9274-EBC4531EBFA6}" dt="2023-02-15T07:45:12.539" v="4700" actId="478"/>
          <ac:grpSpMkLst>
            <pc:docMk/>
            <pc:sldMk cId="2875911510" sldId="351"/>
            <ac:grpSpMk id="14" creationId="{4D1A7713-CD64-9B82-72D3-7F7648E2C041}"/>
          </ac:grpSpMkLst>
        </pc:grpChg>
        <pc:grpChg chg="mod topLvl">
          <ac:chgData name="松山 ファミリー" userId="9fadbf8cd42e59b5" providerId="LiveId" clId="{3C65417A-0A06-8542-9274-EBC4531EBFA6}" dt="2023-02-15T07:45:49.578" v="4712" actId="165"/>
          <ac:grpSpMkLst>
            <pc:docMk/>
            <pc:sldMk cId="2875911510" sldId="351"/>
            <ac:grpSpMk id="15" creationId="{B00314B2-4A83-72D8-FC07-1559D191A4D3}"/>
          </ac:grpSpMkLst>
        </pc:grpChg>
        <pc:grpChg chg="mod">
          <ac:chgData name="松山 ファミリー" userId="9fadbf8cd42e59b5" providerId="LiveId" clId="{3C65417A-0A06-8542-9274-EBC4531EBFA6}" dt="2023-02-15T07:45:49.104" v="4711" actId="1076"/>
          <ac:grpSpMkLst>
            <pc:docMk/>
            <pc:sldMk cId="2875911510" sldId="351"/>
            <ac:grpSpMk id="17" creationId="{574D0654-429C-90C0-D218-7126487517D9}"/>
          </ac:grpSpMkLst>
        </pc:grpChg>
        <pc:grpChg chg="mod">
          <ac:chgData name="松山 ファミリー" userId="9fadbf8cd42e59b5" providerId="LiveId" clId="{3C65417A-0A06-8542-9274-EBC4531EBFA6}" dt="2023-02-15T07:45:49.104" v="4711" actId="1076"/>
          <ac:grpSpMkLst>
            <pc:docMk/>
            <pc:sldMk cId="2875911510" sldId="351"/>
            <ac:grpSpMk id="20" creationId="{654665DE-76B4-D688-C0DE-397E48CE4F01}"/>
          </ac:grpSpMkLst>
        </pc:grpChg>
        <pc:grpChg chg="mod">
          <ac:chgData name="松山 ファミリー" userId="9fadbf8cd42e59b5" providerId="LiveId" clId="{3C65417A-0A06-8542-9274-EBC4531EBFA6}" dt="2023-02-15T07:45:49.104" v="4711" actId="1076"/>
          <ac:grpSpMkLst>
            <pc:docMk/>
            <pc:sldMk cId="2875911510" sldId="351"/>
            <ac:grpSpMk id="21" creationId="{74FEB39A-D61F-7591-1D6C-70E3C8CDB276}"/>
          </ac:grpSpMkLst>
        </pc:grpChg>
        <pc:grpChg chg="mod">
          <ac:chgData name="松山 ファミリー" userId="9fadbf8cd42e59b5" providerId="LiveId" clId="{3C65417A-0A06-8542-9274-EBC4531EBFA6}" dt="2023-02-15T07:45:49.104" v="4711" actId="1076"/>
          <ac:grpSpMkLst>
            <pc:docMk/>
            <pc:sldMk cId="2875911510" sldId="351"/>
            <ac:grpSpMk id="24" creationId="{CF929B12-9F7A-00BD-3D1D-D3FA5E4A40C6}"/>
          </ac:grpSpMkLst>
        </pc:grpChg>
        <pc:grpChg chg="del mod">
          <ac:chgData name="松山 ファミリー" userId="9fadbf8cd42e59b5" providerId="LiveId" clId="{3C65417A-0A06-8542-9274-EBC4531EBFA6}" dt="2023-02-15T07:44:45.885" v="4681" actId="478"/>
          <ac:grpSpMkLst>
            <pc:docMk/>
            <pc:sldMk cId="2875911510" sldId="351"/>
            <ac:grpSpMk id="38" creationId="{5603E498-BCF5-1068-EE4C-83B454671BC9}"/>
          </ac:grpSpMkLst>
        </pc:grpChg>
        <pc:grpChg chg="mod">
          <ac:chgData name="松山 ファミリー" userId="9fadbf8cd42e59b5" providerId="LiveId" clId="{3C65417A-0A06-8542-9274-EBC4531EBFA6}" dt="2023-02-15T07:45:49.104" v="4711" actId="1076"/>
          <ac:grpSpMkLst>
            <pc:docMk/>
            <pc:sldMk cId="2875911510" sldId="351"/>
            <ac:grpSpMk id="39" creationId="{7469B3C3-9BC1-A3B1-880A-B3F184A51C87}"/>
          </ac:grpSpMkLst>
        </pc:grpChg>
        <pc:grpChg chg="del mod">
          <ac:chgData name="松山 ファミリー" userId="9fadbf8cd42e59b5" providerId="LiveId" clId="{3C65417A-0A06-8542-9274-EBC4531EBFA6}" dt="2023-02-15T07:44:44.138" v="4680" actId="478"/>
          <ac:grpSpMkLst>
            <pc:docMk/>
            <pc:sldMk cId="2875911510" sldId="351"/>
            <ac:grpSpMk id="42" creationId="{D5AB44C8-B914-ED1F-9676-A2CF0A94AC76}"/>
          </ac:grpSpMkLst>
        </pc:grpChg>
        <pc:grpChg chg="mod">
          <ac:chgData name="松山 ファミリー" userId="9fadbf8cd42e59b5" providerId="LiveId" clId="{3C65417A-0A06-8542-9274-EBC4531EBFA6}" dt="2023-02-15T07:45:49.104" v="4711" actId="1076"/>
          <ac:grpSpMkLst>
            <pc:docMk/>
            <pc:sldMk cId="2875911510" sldId="351"/>
            <ac:grpSpMk id="46" creationId="{CF8274AC-5E56-357B-A2D2-84591212ECA5}"/>
          </ac:grpSpMkLst>
        </pc:grpChg>
        <pc:grpChg chg="mod">
          <ac:chgData name="松山 ファミリー" userId="9fadbf8cd42e59b5" providerId="LiveId" clId="{3C65417A-0A06-8542-9274-EBC4531EBFA6}" dt="2023-02-15T07:45:49.104" v="4711" actId="1076"/>
          <ac:grpSpMkLst>
            <pc:docMk/>
            <pc:sldMk cId="2875911510" sldId="351"/>
            <ac:grpSpMk id="47" creationId="{2A6CFD5A-5FFC-75C2-0F7F-AC8F863D8F63}"/>
          </ac:grpSpMkLst>
        </pc:grpChg>
        <pc:grpChg chg="mod">
          <ac:chgData name="松山 ファミリー" userId="9fadbf8cd42e59b5" providerId="LiveId" clId="{3C65417A-0A06-8542-9274-EBC4531EBFA6}" dt="2023-02-15T07:45:49.104" v="4711" actId="1076"/>
          <ac:grpSpMkLst>
            <pc:docMk/>
            <pc:sldMk cId="2875911510" sldId="351"/>
            <ac:grpSpMk id="48" creationId="{AE09C5D2-F1A3-88B8-ABCF-3B8A5F06AD5C}"/>
          </ac:grpSpMkLst>
        </pc:grpChg>
        <pc:grpChg chg="mod">
          <ac:chgData name="松山 ファミリー" userId="9fadbf8cd42e59b5" providerId="LiveId" clId="{3C65417A-0A06-8542-9274-EBC4531EBFA6}" dt="2023-02-15T07:45:49.104" v="4711" actId="1076"/>
          <ac:grpSpMkLst>
            <pc:docMk/>
            <pc:sldMk cId="2875911510" sldId="351"/>
            <ac:grpSpMk id="51" creationId="{452299D8-A12B-8727-DFBB-CF0D727566AC}"/>
          </ac:grpSpMkLst>
        </pc:grpChg>
        <pc:grpChg chg="mod">
          <ac:chgData name="松山 ファミリー" userId="9fadbf8cd42e59b5" providerId="LiveId" clId="{3C65417A-0A06-8542-9274-EBC4531EBFA6}" dt="2023-02-15T07:45:49.104" v="4711" actId="1076"/>
          <ac:grpSpMkLst>
            <pc:docMk/>
            <pc:sldMk cId="2875911510" sldId="351"/>
            <ac:grpSpMk id="52" creationId="{DC659F87-027F-24F1-B22E-BCC46C368F0F}"/>
          </ac:grpSpMkLst>
        </pc:grpChg>
        <pc:grpChg chg="mod">
          <ac:chgData name="松山 ファミリー" userId="9fadbf8cd42e59b5" providerId="LiveId" clId="{3C65417A-0A06-8542-9274-EBC4531EBFA6}" dt="2023-02-15T07:45:49.104" v="4711" actId="1076"/>
          <ac:grpSpMkLst>
            <pc:docMk/>
            <pc:sldMk cId="2875911510" sldId="351"/>
            <ac:grpSpMk id="65" creationId="{3315795C-12B5-FDF0-E741-022C15F2BF36}"/>
          </ac:grpSpMkLst>
        </pc:grpChg>
        <pc:grpChg chg="mod">
          <ac:chgData name="松山 ファミリー" userId="9fadbf8cd42e59b5" providerId="LiveId" clId="{3C65417A-0A06-8542-9274-EBC4531EBFA6}" dt="2023-02-15T07:45:49.104" v="4711" actId="1076"/>
          <ac:grpSpMkLst>
            <pc:docMk/>
            <pc:sldMk cId="2875911510" sldId="351"/>
            <ac:grpSpMk id="68" creationId="{33BBB1E0-9F40-4EA6-8931-3EC2D350D3BB}"/>
          </ac:grpSpMkLst>
        </pc:grpChg>
        <pc:grpChg chg="mod">
          <ac:chgData name="松山 ファミリー" userId="9fadbf8cd42e59b5" providerId="LiveId" clId="{3C65417A-0A06-8542-9274-EBC4531EBFA6}" dt="2023-02-15T07:45:49.104" v="4711" actId="1076"/>
          <ac:grpSpMkLst>
            <pc:docMk/>
            <pc:sldMk cId="2875911510" sldId="351"/>
            <ac:grpSpMk id="69" creationId="{B5745B0E-8CC4-0E02-8640-53330D4D55D1}"/>
          </ac:grpSpMkLst>
        </pc:grpChg>
        <pc:grpChg chg="add">
          <ac:chgData name="松山 ファミリー" userId="9fadbf8cd42e59b5" providerId="LiveId" clId="{3C65417A-0A06-8542-9274-EBC4531EBFA6}" dt="2023-02-15T07:46:45.918" v="4758" actId="164"/>
          <ac:grpSpMkLst>
            <pc:docMk/>
            <pc:sldMk cId="2875911510" sldId="351"/>
            <ac:grpSpMk id="84" creationId="{35C2D3B1-C861-B885-90F8-2B1F562A765F}"/>
          </ac:grpSpMkLst>
        </pc:grpChg>
        <pc:graphicFrameChg chg="mod modGraphic">
          <ac:chgData name="松山 ファミリー" userId="9fadbf8cd42e59b5" providerId="LiveId" clId="{3C65417A-0A06-8542-9274-EBC4531EBFA6}" dt="2023-02-15T07:51:20.102" v="4791"/>
          <ac:graphicFrameMkLst>
            <pc:docMk/>
            <pc:sldMk cId="2875911510" sldId="351"/>
            <ac:graphicFrameMk id="5" creationId="{9AFF6A82-F8C6-5598-5BFA-55137A466008}"/>
          </ac:graphicFrameMkLst>
        </pc:graphicFrameChg>
        <pc:picChg chg="mod">
          <ac:chgData name="松山 ファミリー" userId="9fadbf8cd42e59b5" providerId="LiveId" clId="{3C65417A-0A06-8542-9274-EBC4531EBFA6}" dt="2023-02-15T07:54:13.334" v="4837" actId="1076"/>
          <ac:picMkLst>
            <pc:docMk/>
            <pc:sldMk cId="2875911510" sldId="351"/>
            <ac:picMk id="4" creationId="{E1FE1F6D-0CC3-9CE6-FB84-E1529ED1C70E}"/>
          </ac:picMkLst>
        </pc:picChg>
        <pc:picChg chg="mod">
          <ac:chgData name="松山 ファミリー" userId="9fadbf8cd42e59b5" providerId="LiveId" clId="{3C65417A-0A06-8542-9274-EBC4531EBFA6}" dt="2023-02-15T07:45:49.104" v="4711" actId="1076"/>
          <ac:picMkLst>
            <pc:docMk/>
            <pc:sldMk cId="2875911510" sldId="351"/>
            <ac:picMk id="76" creationId="{0F34FF41-DA08-A1C2-47CC-9B240F919BB0}"/>
          </ac:picMkLst>
        </pc:picChg>
        <pc:picChg chg="mod">
          <ac:chgData name="松山 ファミリー" userId="9fadbf8cd42e59b5" providerId="LiveId" clId="{3C65417A-0A06-8542-9274-EBC4531EBFA6}" dt="2023-02-15T07:45:49.104" v="4711" actId="1076"/>
          <ac:picMkLst>
            <pc:docMk/>
            <pc:sldMk cId="2875911510" sldId="351"/>
            <ac:picMk id="80" creationId="{937AB90C-7096-B7BE-9699-594EB7E0CD3E}"/>
          </ac:picMkLst>
        </pc:picChg>
        <pc:picChg chg="add mod">
          <ac:chgData name="松山 ファミリー" userId="9fadbf8cd42e59b5" providerId="LiveId" clId="{3C65417A-0A06-8542-9274-EBC4531EBFA6}" dt="2023-02-15T11:18:41.656" v="9227" actId="1076"/>
          <ac:picMkLst>
            <pc:docMk/>
            <pc:sldMk cId="2875911510" sldId="351"/>
            <ac:picMk id="1026" creationId="{51654575-3140-05E6-A477-62D4B7B5619E}"/>
          </ac:picMkLst>
        </pc:picChg>
        <pc:cxnChg chg="del mod">
          <ac:chgData name="松山 ファミリー" userId="9fadbf8cd42e59b5" providerId="LiveId" clId="{3C65417A-0A06-8542-9274-EBC4531EBFA6}" dt="2023-02-15T07:45:08.710" v="4697" actId="478"/>
          <ac:cxnSpMkLst>
            <pc:docMk/>
            <pc:sldMk cId="2875911510" sldId="351"/>
            <ac:cxnSpMk id="19" creationId="{16C55F66-2DF5-724A-CA5C-6FCBD1FDB51D}"/>
          </ac:cxnSpMkLst>
        </pc:cxnChg>
        <pc:cxnChg chg="mod">
          <ac:chgData name="松山 ファミリー" userId="9fadbf8cd42e59b5" providerId="LiveId" clId="{3C65417A-0A06-8542-9274-EBC4531EBFA6}" dt="2023-02-15T07:45:49.104" v="4711" actId="1076"/>
          <ac:cxnSpMkLst>
            <pc:docMk/>
            <pc:sldMk cId="2875911510" sldId="351"/>
            <ac:cxnSpMk id="23" creationId="{74B7A4B3-32C5-F874-9B54-9140ECF1FC81}"/>
          </ac:cxnSpMkLst>
        </pc:cxnChg>
      </pc:sldChg>
      <pc:sldChg chg="add del">
        <pc:chgData name="松山 ファミリー" userId="9fadbf8cd42e59b5" providerId="LiveId" clId="{3C65417A-0A06-8542-9274-EBC4531EBFA6}" dt="2023-02-09T12:00:02.109" v="863"/>
        <pc:sldMkLst>
          <pc:docMk/>
          <pc:sldMk cId="3978530496" sldId="351"/>
        </pc:sldMkLst>
      </pc:sldChg>
      <pc:sldChg chg="add del">
        <pc:chgData name="松山 ファミリー" userId="9fadbf8cd42e59b5" providerId="LiveId" clId="{3C65417A-0A06-8542-9274-EBC4531EBFA6}" dt="2023-02-09T12:06:07.083" v="913"/>
        <pc:sldMkLst>
          <pc:docMk/>
          <pc:sldMk cId="1351104994" sldId="352"/>
        </pc:sldMkLst>
      </pc:sldChg>
      <pc:sldChg chg="addSp delSp modSp add del mod ord">
        <pc:chgData name="松山 ファミリー" userId="9fadbf8cd42e59b5" providerId="LiveId" clId="{3C65417A-0A06-8542-9274-EBC4531EBFA6}" dt="2023-02-15T07:13:35.883" v="4167" actId="2696"/>
        <pc:sldMkLst>
          <pc:docMk/>
          <pc:sldMk cId="3898444061" sldId="352"/>
        </pc:sldMkLst>
        <pc:spChg chg="del">
          <ac:chgData name="松山 ファミリー" userId="9fadbf8cd42e59b5" providerId="LiveId" clId="{3C65417A-0A06-8542-9274-EBC4531EBFA6}" dt="2023-02-09T12:06:17.989" v="915" actId="478"/>
          <ac:spMkLst>
            <pc:docMk/>
            <pc:sldMk cId="3898444061" sldId="352"/>
            <ac:spMk id="16" creationId="{8AF17B88-B94F-DBA3-7016-482CF113B53A}"/>
          </ac:spMkLst>
        </pc:spChg>
        <pc:spChg chg="mod">
          <ac:chgData name="松山 ファミリー" userId="9fadbf8cd42e59b5" providerId="LiveId" clId="{3C65417A-0A06-8542-9274-EBC4531EBFA6}" dt="2023-02-09T12:06:36.674" v="918" actId="1076"/>
          <ac:spMkLst>
            <pc:docMk/>
            <pc:sldMk cId="3898444061" sldId="352"/>
            <ac:spMk id="38" creationId="{1638E8DA-1671-AD34-01BD-68D428DCDA03}"/>
          </ac:spMkLst>
        </pc:spChg>
        <pc:spChg chg="mod">
          <ac:chgData name="松山 ファミリー" userId="9fadbf8cd42e59b5" providerId="LiveId" clId="{3C65417A-0A06-8542-9274-EBC4531EBFA6}" dt="2023-02-09T12:06:36.674" v="918" actId="1076"/>
          <ac:spMkLst>
            <pc:docMk/>
            <pc:sldMk cId="3898444061" sldId="352"/>
            <ac:spMk id="40" creationId="{60219504-F6B2-A4DF-0471-F646E0EDE3BF}"/>
          </ac:spMkLst>
        </pc:spChg>
        <pc:spChg chg="mod">
          <ac:chgData name="松山 ファミリー" userId="9fadbf8cd42e59b5" providerId="LiveId" clId="{3C65417A-0A06-8542-9274-EBC4531EBFA6}" dt="2023-02-09T12:06:36.674" v="918" actId="1076"/>
          <ac:spMkLst>
            <pc:docMk/>
            <pc:sldMk cId="3898444061" sldId="352"/>
            <ac:spMk id="43" creationId="{E92BE52E-08D4-7995-3C80-F7B42DBC791D}"/>
          </ac:spMkLst>
        </pc:spChg>
        <pc:spChg chg="mod">
          <ac:chgData name="松山 ファミリー" userId="9fadbf8cd42e59b5" providerId="LiveId" clId="{3C65417A-0A06-8542-9274-EBC4531EBFA6}" dt="2023-02-09T12:06:36.674" v="918" actId="1076"/>
          <ac:spMkLst>
            <pc:docMk/>
            <pc:sldMk cId="3898444061" sldId="352"/>
            <ac:spMk id="44" creationId="{F5661808-035B-AE81-6252-1ED4A1B3BB2E}"/>
          </ac:spMkLst>
        </pc:spChg>
        <pc:spChg chg="mod">
          <ac:chgData name="松山 ファミリー" userId="9fadbf8cd42e59b5" providerId="LiveId" clId="{3C65417A-0A06-8542-9274-EBC4531EBFA6}" dt="2023-02-09T12:06:36.674" v="918" actId="1076"/>
          <ac:spMkLst>
            <pc:docMk/>
            <pc:sldMk cId="3898444061" sldId="352"/>
            <ac:spMk id="46" creationId="{EBF1A520-5B4B-DD4F-6A23-415352A8C160}"/>
          </ac:spMkLst>
        </pc:spChg>
        <pc:spChg chg="mod">
          <ac:chgData name="松山 ファミリー" userId="9fadbf8cd42e59b5" providerId="LiveId" clId="{3C65417A-0A06-8542-9274-EBC4531EBFA6}" dt="2023-02-09T12:06:36.674" v="918" actId="1076"/>
          <ac:spMkLst>
            <pc:docMk/>
            <pc:sldMk cId="3898444061" sldId="352"/>
            <ac:spMk id="47" creationId="{6936F135-5598-8ED1-0F77-8C161D3DDB5C}"/>
          </ac:spMkLst>
        </pc:spChg>
        <pc:spChg chg="mod">
          <ac:chgData name="松山 ファミリー" userId="9fadbf8cd42e59b5" providerId="LiveId" clId="{3C65417A-0A06-8542-9274-EBC4531EBFA6}" dt="2023-02-09T12:06:36.674" v="918" actId="1076"/>
          <ac:spMkLst>
            <pc:docMk/>
            <pc:sldMk cId="3898444061" sldId="352"/>
            <ac:spMk id="48" creationId="{C414558B-6E73-D858-B30A-E3398061F04A}"/>
          </ac:spMkLst>
        </pc:spChg>
        <pc:spChg chg="mod">
          <ac:chgData name="松山 ファミリー" userId="9fadbf8cd42e59b5" providerId="LiveId" clId="{3C65417A-0A06-8542-9274-EBC4531EBFA6}" dt="2023-02-09T12:06:36.674" v="918" actId="1076"/>
          <ac:spMkLst>
            <pc:docMk/>
            <pc:sldMk cId="3898444061" sldId="352"/>
            <ac:spMk id="51" creationId="{F0896836-65CB-CB3E-AB80-AE8A38B6C7F5}"/>
          </ac:spMkLst>
        </pc:spChg>
        <pc:spChg chg="mod">
          <ac:chgData name="松山 ファミリー" userId="9fadbf8cd42e59b5" providerId="LiveId" clId="{3C65417A-0A06-8542-9274-EBC4531EBFA6}" dt="2023-02-09T12:06:36.674" v="918" actId="1076"/>
          <ac:spMkLst>
            <pc:docMk/>
            <pc:sldMk cId="3898444061" sldId="352"/>
            <ac:spMk id="53" creationId="{A6783A3F-F943-2CB9-F73B-0D8515CAC386}"/>
          </ac:spMkLst>
        </pc:spChg>
        <pc:spChg chg="mod">
          <ac:chgData name="松山 ファミリー" userId="9fadbf8cd42e59b5" providerId="LiveId" clId="{3C65417A-0A06-8542-9274-EBC4531EBFA6}" dt="2023-02-09T12:06:36.674" v="918" actId="1076"/>
          <ac:spMkLst>
            <pc:docMk/>
            <pc:sldMk cId="3898444061" sldId="352"/>
            <ac:spMk id="56" creationId="{5E0A4032-719A-E3FF-796C-4D016477DB72}"/>
          </ac:spMkLst>
        </pc:spChg>
        <pc:spChg chg="mod">
          <ac:chgData name="松山 ファミリー" userId="9fadbf8cd42e59b5" providerId="LiveId" clId="{3C65417A-0A06-8542-9274-EBC4531EBFA6}" dt="2023-02-09T12:06:36.674" v="918" actId="1076"/>
          <ac:spMkLst>
            <pc:docMk/>
            <pc:sldMk cId="3898444061" sldId="352"/>
            <ac:spMk id="57" creationId="{A58EB89B-0AB4-4242-BEE6-DAFA711BDB4A}"/>
          </ac:spMkLst>
        </pc:spChg>
        <pc:spChg chg="mod">
          <ac:chgData name="松山 ファミリー" userId="9fadbf8cd42e59b5" providerId="LiveId" clId="{3C65417A-0A06-8542-9274-EBC4531EBFA6}" dt="2023-02-09T12:06:36.674" v="918" actId="1076"/>
          <ac:spMkLst>
            <pc:docMk/>
            <pc:sldMk cId="3898444061" sldId="352"/>
            <ac:spMk id="66" creationId="{9114C425-65AC-7E28-A757-315AC51E7844}"/>
          </ac:spMkLst>
        </pc:spChg>
        <pc:spChg chg="add del mod">
          <ac:chgData name="松山 ファミリー" userId="9fadbf8cd42e59b5" providerId="LiveId" clId="{3C65417A-0A06-8542-9274-EBC4531EBFA6}" dt="2023-02-09T12:06:38.035" v="919"/>
          <ac:spMkLst>
            <pc:docMk/>
            <pc:sldMk cId="3898444061" sldId="352"/>
            <ac:spMk id="68" creationId="{55BF8B59-E734-BF81-40EE-D772FF1F44B3}"/>
          </ac:spMkLst>
        </pc:spChg>
        <pc:spChg chg="add del mod">
          <ac:chgData name="松山 ファミリー" userId="9fadbf8cd42e59b5" providerId="LiveId" clId="{3C65417A-0A06-8542-9274-EBC4531EBFA6}" dt="2023-02-09T12:06:38.035" v="919"/>
          <ac:spMkLst>
            <pc:docMk/>
            <pc:sldMk cId="3898444061" sldId="352"/>
            <ac:spMk id="69" creationId="{E8F335B9-89B5-0D86-81CB-EB2FBED474EA}"/>
          </ac:spMkLst>
        </pc:spChg>
        <pc:spChg chg="mod">
          <ac:chgData name="松山 ファミリー" userId="9fadbf8cd42e59b5" providerId="LiveId" clId="{3C65417A-0A06-8542-9274-EBC4531EBFA6}" dt="2023-02-09T12:27:36.711" v="1017" actId="478"/>
          <ac:spMkLst>
            <pc:docMk/>
            <pc:sldMk cId="3898444061" sldId="352"/>
            <ac:spMk id="74" creationId="{319817EA-94B1-D573-67F3-812126B838F3}"/>
          </ac:spMkLst>
        </pc:spChg>
        <pc:spChg chg="mod">
          <ac:chgData name="松山 ファミリー" userId="9fadbf8cd42e59b5" providerId="LiveId" clId="{3C65417A-0A06-8542-9274-EBC4531EBFA6}" dt="2023-02-09T12:27:36.711" v="1017" actId="478"/>
          <ac:spMkLst>
            <pc:docMk/>
            <pc:sldMk cId="3898444061" sldId="352"/>
            <ac:spMk id="75" creationId="{0F51F54A-3BC1-5D89-31F3-23216BB9217C}"/>
          </ac:spMkLst>
        </pc:spChg>
        <pc:spChg chg="del mod">
          <ac:chgData name="松山 ファミリー" userId="9fadbf8cd42e59b5" providerId="LiveId" clId="{3C65417A-0A06-8542-9274-EBC4531EBFA6}" dt="2023-02-09T12:07:09.722" v="943" actId="478"/>
          <ac:spMkLst>
            <pc:docMk/>
            <pc:sldMk cId="3898444061" sldId="352"/>
            <ac:spMk id="82" creationId="{6A256DE2-FDFB-6962-D362-9E4E4321E239}"/>
          </ac:spMkLst>
        </pc:spChg>
        <pc:spChg chg="mod">
          <ac:chgData name="松山 ファミリー" userId="9fadbf8cd42e59b5" providerId="LiveId" clId="{3C65417A-0A06-8542-9274-EBC4531EBFA6}" dt="2023-02-09T12:27:36.711" v="1017" actId="478"/>
          <ac:spMkLst>
            <pc:docMk/>
            <pc:sldMk cId="3898444061" sldId="352"/>
            <ac:spMk id="83" creationId="{FA460D5B-4BD5-183A-D88C-36A41ED778F6}"/>
          </ac:spMkLst>
        </pc:spChg>
        <pc:spChg chg="del mod">
          <ac:chgData name="松山 ファミリー" userId="9fadbf8cd42e59b5" providerId="LiveId" clId="{3C65417A-0A06-8542-9274-EBC4531EBFA6}" dt="2023-02-09T12:28:05.190" v="1024" actId="478"/>
          <ac:spMkLst>
            <pc:docMk/>
            <pc:sldMk cId="3898444061" sldId="352"/>
            <ac:spMk id="88" creationId="{1FA8CEC5-DC8F-BF31-0BDE-AB0E3C3236AD}"/>
          </ac:spMkLst>
        </pc:spChg>
        <pc:spChg chg="mod">
          <ac:chgData name="松山 ファミリー" userId="9fadbf8cd42e59b5" providerId="LiveId" clId="{3C65417A-0A06-8542-9274-EBC4531EBFA6}" dt="2023-02-09T12:27:36.711" v="1017" actId="478"/>
          <ac:spMkLst>
            <pc:docMk/>
            <pc:sldMk cId="3898444061" sldId="352"/>
            <ac:spMk id="89" creationId="{7C9C5B37-88D1-5E79-43C8-75ED426DF9D9}"/>
          </ac:spMkLst>
        </pc:spChg>
        <pc:spChg chg="mod">
          <ac:chgData name="松山 ファミリー" userId="9fadbf8cd42e59b5" providerId="LiveId" clId="{3C65417A-0A06-8542-9274-EBC4531EBFA6}" dt="2023-02-09T12:27:36.711" v="1017" actId="478"/>
          <ac:spMkLst>
            <pc:docMk/>
            <pc:sldMk cId="3898444061" sldId="352"/>
            <ac:spMk id="90" creationId="{703E9A44-0EDF-6DD6-EEC8-37EC506EEC24}"/>
          </ac:spMkLst>
        </pc:spChg>
        <pc:spChg chg="del mod">
          <ac:chgData name="松山 ファミリー" userId="9fadbf8cd42e59b5" providerId="LiveId" clId="{3C65417A-0A06-8542-9274-EBC4531EBFA6}" dt="2023-02-09T12:27:38.218" v="1018" actId="478"/>
          <ac:spMkLst>
            <pc:docMk/>
            <pc:sldMk cId="3898444061" sldId="352"/>
            <ac:spMk id="92" creationId="{74881798-EF79-FEC0-CCE7-AB77D07B261B}"/>
          </ac:spMkLst>
        </pc:spChg>
        <pc:spChg chg="del mod">
          <ac:chgData name="松山 ファミリー" userId="9fadbf8cd42e59b5" providerId="LiveId" clId="{3C65417A-0A06-8542-9274-EBC4531EBFA6}" dt="2023-02-09T12:27:41.001" v="1019" actId="478"/>
          <ac:spMkLst>
            <pc:docMk/>
            <pc:sldMk cId="3898444061" sldId="352"/>
            <ac:spMk id="104" creationId="{E27C886B-0307-662B-3B1D-27337BEF23BC}"/>
          </ac:spMkLst>
        </pc:spChg>
        <pc:spChg chg="del mod">
          <ac:chgData name="松山 ファミリー" userId="9fadbf8cd42e59b5" providerId="LiveId" clId="{3C65417A-0A06-8542-9274-EBC4531EBFA6}" dt="2023-02-09T12:27:48.146" v="1021" actId="478"/>
          <ac:spMkLst>
            <pc:docMk/>
            <pc:sldMk cId="3898444061" sldId="352"/>
            <ac:spMk id="105" creationId="{DA080EA8-D6CD-9DFB-2E62-2EB4A5319667}"/>
          </ac:spMkLst>
        </pc:spChg>
        <pc:spChg chg="del mod">
          <ac:chgData name="松山 ファミリー" userId="9fadbf8cd42e59b5" providerId="LiveId" clId="{3C65417A-0A06-8542-9274-EBC4531EBFA6}" dt="2023-02-09T12:27:45.173" v="1020" actId="478"/>
          <ac:spMkLst>
            <pc:docMk/>
            <pc:sldMk cId="3898444061" sldId="352"/>
            <ac:spMk id="106" creationId="{1D647DC3-9A40-9DA8-63D9-6CE73F22B635}"/>
          </ac:spMkLst>
        </pc:spChg>
        <pc:spChg chg="mod">
          <ac:chgData name="松山 ファミリー" userId="9fadbf8cd42e59b5" providerId="LiveId" clId="{3C65417A-0A06-8542-9274-EBC4531EBFA6}" dt="2023-02-09T12:27:36.711" v="1017" actId="478"/>
          <ac:spMkLst>
            <pc:docMk/>
            <pc:sldMk cId="3898444061" sldId="352"/>
            <ac:spMk id="108" creationId="{A42F65B5-2EE3-9D82-F020-0EC756916CC1}"/>
          </ac:spMkLst>
        </pc:spChg>
        <pc:spChg chg="add mod">
          <ac:chgData name="松山 ファミリー" userId="9fadbf8cd42e59b5" providerId="LiveId" clId="{3C65417A-0A06-8542-9274-EBC4531EBFA6}" dt="2023-02-09T12:06:55.603" v="921" actId="1076"/>
          <ac:spMkLst>
            <pc:docMk/>
            <pc:sldMk cId="3898444061" sldId="352"/>
            <ac:spMk id="109" creationId="{FB924F43-E064-E25F-43A1-C5637B69A5C3}"/>
          </ac:spMkLst>
        </pc:spChg>
        <pc:spChg chg="mod">
          <ac:chgData name="松山 ファミリー" userId="9fadbf8cd42e59b5" providerId="LiveId" clId="{3C65417A-0A06-8542-9274-EBC4531EBFA6}" dt="2023-02-09T12:06:55.603" v="921" actId="1076"/>
          <ac:spMkLst>
            <pc:docMk/>
            <pc:sldMk cId="3898444061" sldId="352"/>
            <ac:spMk id="113" creationId="{34DCA54C-3317-E503-6DF5-24F19AA3B604}"/>
          </ac:spMkLst>
        </pc:spChg>
        <pc:spChg chg="mod">
          <ac:chgData name="松山 ファミリー" userId="9fadbf8cd42e59b5" providerId="LiveId" clId="{3C65417A-0A06-8542-9274-EBC4531EBFA6}" dt="2023-02-09T12:06:55.603" v="921" actId="1076"/>
          <ac:spMkLst>
            <pc:docMk/>
            <pc:sldMk cId="3898444061" sldId="352"/>
            <ac:spMk id="114" creationId="{CB3887DA-4CEA-0A34-6A79-49ACE27424BC}"/>
          </ac:spMkLst>
        </pc:spChg>
        <pc:spChg chg="mod">
          <ac:chgData name="松山 ファミリー" userId="9fadbf8cd42e59b5" providerId="LiveId" clId="{3C65417A-0A06-8542-9274-EBC4531EBFA6}" dt="2023-02-09T12:06:55.603" v="921" actId="1076"/>
          <ac:spMkLst>
            <pc:docMk/>
            <pc:sldMk cId="3898444061" sldId="352"/>
            <ac:spMk id="116" creationId="{82BBD07C-B9B9-2F79-9A7B-45D8DA4D7D19}"/>
          </ac:spMkLst>
        </pc:spChg>
        <pc:spChg chg="mod">
          <ac:chgData name="松山 ファミリー" userId="9fadbf8cd42e59b5" providerId="LiveId" clId="{3C65417A-0A06-8542-9274-EBC4531EBFA6}" dt="2023-02-09T12:06:55.603" v="921" actId="1076"/>
          <ac:spMkLst>
            <pc:docMk/>
            <pc:sldMk cId="3898444061" sldId="352"/>
            <ac:spMk id="117" creationId="{589EE569-8E82-F6B6-226A-1836C2DA1E86}"/>
          </ac:spMkLst>
        </pc:spChg>
        <pc:spChg chg="mod">
          <ac:chgData name="松山 ファミリー" userId="9fadbf8cd42e59b5" providerId="LiveId" clId="{3C65417A-0A06-8542-9274-EBC4531EBFA6}" dt="2023-02-09T12:06:55.603" v="921" actId="1076"/>
          <ac:spMkLst>
            <pc:docMk/>
            <pc:sldMk cId="3898444061" sldId="352"/>
            <ac:spMk id="118" creationId="{70D19677-5707-35F9-0C16-EF60C85E11B8}"/>
          </ac:spMkLst>
        </pc:spChg>
        <pc:spChg chg="add mod">
          <ac:chgData name="松山 ファミリー" userId="9fadbf8cd42e59b5" providerId="LiveId" clId="{3C65417A-0A06-8542-9274-EBC4531EBFA6}" dt="2023-02-09T12:06:55.603" v="921" actId="1076"/>
          <ac:spMkLst>
            <pc:docMk/>
            <pc:sldMk cId="3898444061" sldId="352"/>
            <ac:spMk id="119" creationId="{19245B7D-CA39-C92C-D968-05438E527BDC}"/>
          </ac:spMkLst>
        </pc:spChg>
        <pc:spChg chg="add del mod">
          <ac:chgData name="松山 ファミリー" userId="9fadbf8cd42e59b5" providerId="LiveId" clId="{3C65417A-0A06-8542-9274-EBC4531EBFA6}" dt="2023-02-09T12:13:33.698" v="1013" actId="478"/>
          <ac:spMkLst>
            <pc:docMk/>
            <pc:sldMk cId="3898444061" sldId="352"/>
            <ac:spMk id="121" creationId="{33FB4279-2C64-C34C-D73C-CF5F0D5CD61A}"/>
          </ac:spMkLst>
        </pc:spChg>
        <pc:spChg chg="mod topLvl">
          <ac:chgData name="松山 ファミリー" userId="9fadbf8cd42e59b5" providerId="LiveId" clId="{3C65417A-0A06-8542-9274-EBC4531EBFA6}" dt="2023-02-09T12:12:57.014" v="1008" actId="170"/>
          <ac:spMkLst>
            <pc:docMk/>
            <pc:sldMk cId="3898444061" sldId="352"/>
            <ac:spMk id="125" creationId="{A4C0061B-7AFA-7C48-EDDF-8648BE2BDA3C}"/>
          </ac:spMkLst>
        </pc:spChg>
        <pc:spChg chg="del mod topLvl">
          <ac:chgData name="松山 ファミリー" userId="9fadbf8cd42e59b5" providerId="LiveId" clId="{3C65417A-0A06-8542-9274-EBC4531EBFA6}" dt="2023-02-09T12:13:09.260" v="1011" actId="478"/>
          <ac:spMkLst>
            <pc:docMk/>
            <pc:sldMk cId="3898444061" sldId="352"/>
            <ac:spMk id="126" creationId="{C895827A-5EDE-2491-3AC6-DEE9EF804F45}"/>
          </ac:spMkLst>
        </pc:spChg>
        <pc:spChg chg="mod">
          <ac:chgData name="松山 ファミリー" userId="9fadbf8cd42e59b5" providerId="LiveId" clId="{3C65417A-0A06-8542-9274-EBC4531EBFA6}" dt="2023-02-09T12:07:17.372" v="944"/>
          <ac:spMkLst>
            <pc:docMk/>
            <pc:sldMk cId="3898444061" sldId="352"/>
            <ac:spMk id="128" creationId="{2C818EB8-E4F6-59F8-F752-A9F33E00C2B6}"/>
          </ac:spMkLst>
        </pc:spChg>
        <pc:spChg chg="mod">
          <ac:chgData name="松山 ファミリー" userId="9fadbf8cd42e59b5" providerId="LiveId" clId="{3C65417A-0A06-8542-9274-EBC4531EBFA6}" dt="2023-02-09T12:07:17.372" v="944"/>
          <ac:spMkLst>
            <pc:docMk/>
            <pc:sldMk cId="3898444061" sldId="352"/>
            <ac:spMk id="129" creationId="{0209AC4C-17FC-B593-9B8F-1B312E3E49DC}"/>
          </ac:spMkLst>
        </pc:spChg>
        <pc:spChg chg="mod">
          <ac:chgData name="松山 ファミリー" userId="9fadbf8cd42e59b5" providerId="LiveId" clId="{3C65417A-0A06-8542-9274-EBC4531EBFA6}" dt="2023-02-09T12:07:17.372" v="944"/>
          <ac:spMkLst>
            <pc:docMk/>
            <pc:sldMk cId="3898444061" sldId="352"/>
            <ac:spMk id="130" creationId="{A7EFB272-7151-8932-7275-A0D462994500}"/>
          </ac:spMkLst>
        </pc:spChg>
        <pc:spChg chg="add mod">
          <ac:chgData name="松山 ファミリー" userId="9fadbf8cd42e59b5" providerId="LiveId" clId="{3C65417A-0A06-8542-9274-EBC4531EBFA6}" dt="2023-02-09T12:10:50.746" v="981" actId="14100"/>
          <ac:spMkLst>
            <pc:docMk/>
            <pc:sldMk cId="3898444061" sldId="352"/>
            <ac:spMk id="131" creationId="{F8B2B77A-8478-455A-7977-A6F0DC7D7C2F}"/>
          </ac:spMkLst>
        </pc:spChg>
        <pc:spChg chg="add mod">
          <ac:chgData name="松山 ファミリー" userId="9fadbf8cd42e59b5" providerId="LiveId" clId="{3C65417A-0A06-8542-9274-EBC4531EBFA6}" dt="2023-02-09T12:13:05.739" v="1010" actId="14100"/>
          <ac:spMkLst>
            <pc:docMk/>
            <pc:sldMk cId="3898444061" sldId="352"/>
            <ac:spMk id="133" creationId="{46C7B176-A58B-A6DE-F62C-F6F4534D6FFA}"/>
          </ac:spMkLst>
        </pc:spChg>
        <pc:grpChg chg="add del mod">
          <ac:chgData name="松山 ファミリー" userId="9fadbf8cd42e59b5" providerId="LiveId" clId="{3C65417A-0A06-8542-9274-EBC4531EBFA6}" dt="2023-02-09T12:06:38.035" v="919"/>
          <ac:grpSpMkLst>
            <pc:docMk/>
            <pc:sldMk cId="3898444061" sldId="352"/>
            <ac:grpSpMk id="4" creationId="{2D0C35BE-9483-E7F6-0ABA-9C9B3B76A65F}"/>
          </ac:grpSpMkLst>
        </pc:grpChg>
        <pc:grpChg chg="mod">
          <ac:chgData name="松山 ファミリー" userId="9fadbf8cd42e59b5" providerId="LiveId" clId="{3C65417A-0A06-8542-9274-EBC4531EBFA6}" dt="2023-02-09T12:06:36.674" v="918" actId="1076"/>
          <ac:grpSpMkLst>
            <pc:docMk/>
            <pc:sldMk cId="3898444061" sldId="352"/>
            <ac:grpSpMk id="37" creationId="{FE822D19-38AF-C359-FD75-5A38BC7677B7}"/>
          </ac:grpSpMkLst>
        </pc:grpChg>
        <pc:grpChg chg="mod">
          <ac:chgData name="松山 ファミリー" userId="9fadbf8cd42e59b5" providerId="LiveId" clId="{3C65417A-0A06-8542-9274-EBC4531EBFA6}" dt="2023-02-09T12:06:36.674" v="918" actId="1076"/>
          <ac:grpSpMkLst>
            <pc:docMk/>
            <pc:sldMk cId="3898444061" sldId="352"/>
            <ac:grpSpMk id="41" creationId="{A6F5C4BF-C37D-C6BB-DDC2-B33A5ABC8D16}"/>
          </ac:grpSpMkLst>
        </pc:grpChg>
        <pc:grpChg chg="mod">
          <ac:chgData name="松山 ファミリー" userId="9fadbf8cd42e59b5" providerId="LiveId" clId="{3C65417A-0A06-8542-9274-EBC4531EBFA6}" dt="2023-02-09T12:06:36.674" v="918" actId="1076"/>
          <ac:grpSpMkLst>
            <pc:docMk/>
            <pc:sldMk cId="3898444061" sldId="352"/>
            <ac:grpSpMk id="42" creationId="{87774AEB-8B2A-6AAC-F27C-C2B9D2FA9CC6}"/>
          </ac:grpSpMkLst>
        </pc:grpChg>
        <pc:grpChg chg="add mod">
          <ac:chgData name="松山 ファミリー" userId="9fadbf8cd42e59b5" providerId="LiveId" clId="{3C65417A-0A06-8542-9274-EBC4531EBFA6}" dt="2023-02-09T12:27:36.711" v="1017" actId="478"/>
          <ac:grpSpMkLst>
            <pc:docMk/>
            <pc:sldMk cId="3898444061" sldId="352"/>
            <ac:grpSpMk id="72" creationId="{F61F61C6-11E5-5862-6634-6AA1AB1B0B09}"/>
          </ac:grpSpMkLst>
        </pc:grpChg>
        <pc:grpChg chg="mod">
          <ac:chgData name="松山 ファミリー" userId="9fadbf8cd42e59b5" providerId="LiveId" clId="{3C65417A-0A06-8542-9274-EBC4531EBFA6}" dt="2023-02-09T12:27:36.711" v="1017" actId="478"/>
          <ac:grpSpMkLst>
            <pc:docMk/>
            <pc:sldMk cId="3898444061" sldId="352"/>
            <ac:grpSpMk id="73" creationId="{40965AD6-DCEE-F0C2-30AF-5019ECBC242C}"/>
          </ac:grpSpMkLst>
        </pc:grpChg>
        <pc:grpChg chg="mod">
          <ac:chgData name="松山 ファミリー" userId="9fadbf8cd42e59b5" providerId="LiveId" clId="{3C65417A-0A06-8542-9274-EBC4531EBFA6}" dt="2023-02-09T12:27:36.711" v="1017" actId="478"/>
          <ac:grpSpMkLst>
            <pc:docMk/>
            <pc:sldMk cId="3898444061" sldId="352"/>
            <ac:grpSpMk id="76" creationId="{C6BDD8E0-B3B2-0485-89D9-C550E9BFFA5A}"/>
          </ac:grpSpMkLst>
        </pc:grpChg>
        <pc:grpChg chg="mod">
          <ac:chgData name="松山 ファミリー" userId="9fadbf8cd42e59b5" providerId="LiveId" clId="{3C65417A-0A06-8542-9274-EBC4531EBFA6}" dt="2023-02-09T12:27:36.711" v="1017" actId="478"/>
          <ac:grpSpMkLst>
            <pc:docMk/>
            <pc:sldMk cId="3898444061" sldId="352"/>
            <ac:grpSpMk id="80" creationId="{7B2D6EFB-25F3-D4D6-C7AA-86E0181D48A0}"/>
          </ac:grpSpMkLst>
        </pc:grpChg>
        <pc:grpChg chg="add mod">
          <ac:chgData name="松山 ファミリー" userId="9fadbf8cd42e59b5" providerId="LiveId" clId="{3C65417A-0A06-8542-9274-EBC4531EBFA6}" dt="2023-02-09T12:06:55.603" v="921" actId="1076"/>
          <ac:grpSpMkLst>
            <pc:docMk/>
            <pc:sldMk cId="3898444061" sldId="352"/>
            <ac:grpSpMk id="110" creationId="{53723B74-1189-6083-3150-70734D1DBC88}"/>
          </ac:grpSpMkLst>
        </pc:grpChg>
        <pc:grpChg chg="mod">
          <ac:chgData name="松山 ファミリー" userId="9fadbf8cd42e59b5" providerId="LiveId" clId="{3C65417A-0A06-8542-9274-EBC4531EBFA6}" dt="2023-02-09T12:06:55.603" v="921" actId="1076"/>
          <ac:grpSpMkLst>
            <pc:docMk/>
            <pc:sldMk cId="3898444061" sldId="352"/>
            <ac:grpSpMk id="111" creationId="{11400989-9AD1-6E42-7845-39C3159C8248}"/>
          </ac:grpSpMkLst>
        </pc:grpChg>
        <pc:grpChg chg="mod">
          <ac:chgData name="松山 ファミリー" userId="9fadbf8cd42e59b5" providerId="LiveId" clId="{3C65417A-0A06-8542-9274-EBC4531EBFA6}" dt="2023-02-09T12:06:55.603" v="921" actId="1076"/>
          <ac:grpSpMkLst>
            <pc:docMk/>
            <pc:sldMk cId="3898444061" sldId="352"/>
            <ac:grpSpMk id="112" creationId="{2E742969-845D-B055-B89F-4C362E2F0967}"/>
          </ac:grpSpMkLst>
        </pc:grpChg>
        <pc:grpChg chg="mod">
          <ac:chgData name="松山 ファミリー" userId="9fadbf8cd42e59b5" providerId="LiveId" clId="{3C65417A-0A06-8542-9274-EBC4531EBFA6}" dt="2023-02-09T12:06:55.603" v="921" actId="1076"/>
          <ac:grpSpMkLst>
            <pc:docMk/>
            <pc:sldMk cId="3898444061" sldId="352"/>
            <ac:grpSpMk id="115" creationId="{3D67B196-E155-DF27-B3EA-68A6803DBF8C}"/>
          </ac:grpSpMkLst>
        </pc:grpChg>
        <pc:grpChg chg="add del mod">
          <ac:chgData name="松山 ファミリー" userId="9fadbf8cd42e59b5" providerId="LiveId" clId="{3C65417A-0A06-8542-9274-EBC4531EBFA6}" dt="2023-02-09T12:12:43.648" v="1006" actId="165"/>
          <ac:grpSpMkLst>
            <pc:docMk/>
            <pc:sldMk cId="3898444061" sldId="352"/>
            <ac:grpSpMk id="122" creationId="{46931CD7-530E-7C0A-4A7E-776EA87E19E2}"/>
          </ac:grpSpMkLst>
        </pc:grpChg>
        <pc:grpChg chg="mod topLvl">
          <ac:chgData name="松山 ファミリー" userId="9fadbf8cd42e59b5" providerId="LiveId" clId="{3C65417A-0A06-8542-9274-EBC4531EBFA6}" dt="2023-02-09T12:12:43.648" v="1006" actId="165"/>
          <ac:grpSpMkLst>
            <pc:docMk/>
            <pc:sldMk cId="3898444061" sldId="352"/>
            <ac:grpSpMk id="123" creationId="{45C6B933-216A-0CE0-9B0C-4098687E4430}"/>
          </ac:grpSpMkLst>
        </pc:grpChg>
        <pc:grpChg chg="del mod topLvl">
          <ac:chgData name="松山 ファミリー" userId="9fadbf8cd42e59b5" providerId="LiveId" clId="{3C65417A-0A06-8542-9274-EBC4531EBFA6}" dt="2023-02-09T12:12:52.037" v="1007" actId="165"/>
          <ac:grpSpMkLst>
            <pc:docMk/>
            <pc:sldMk cId="3898444061" sldId="352"/>
            <ac:grpSpMk id="124" creationId="{0E791907-DAB3-AFF3-9FE7-EDFF00AE3867}"/>
          </ac:grpSpMkLst>
        </pc:grpChg>
        <pc:grpChg chg="mod">
          <ac:chgData name="松山 ファミリー" userId="9fadbf8cd42e59b5" providerId="LiveId" clId="{3C65417A-0A06-8542-9274-EBC4531EBFA6}" dt="2023-02-09T12:07:17.372" v="944"/>
          <ac:grpSpMkLst>
            <pc:docMk/>
            <pc:sldMk cId="3898444061" sldId="352"/>
            <ac:grpSpMk id="127" creationId="{18F947B7-BF65-EB6B-1507-ECD22F3B7FCB}"/>
          </ac:grpSpMkLst>
        </pc:grpChg>
        <pc:grpChg chg="add mod">
          <ac:chgData name="松山 ファミリー" userId="9fadbf8cd42e59b5" providerId="LiveId" clId="{3C65417A-0A06-8542-9274-EBC4531EBFA6}" dt="2023-02-09T12:14:15.290" v="1016" actId="1076"/>
          <ac:grpSpMkLst>
            <pc:docMk/>
            <pc:sldMk cId="3898444061" sldId="352"/>
            <ac:grpSpMk id="135" creationId="{889548FC-2540-19FA-04A4-EB62A301FE71}"/>
          </ac:grpSpMkLst>
        </pc:grpChg>
        <pc:picChg chg="mod">
          <ac:chgData name="松山 ファミリー" userId="9fadbf8cd42e59b5" providerId="LiveId" clId="{3C65417A-0A06-8542-9274-EBC4531EBFA6}" dt="2023-02-09T12:06:36.674" v="918" actId="1076"/>
          <ac:picMkLst>
            <pc:docMk/>
            <pc:sldMk cId="3898444061" sldId="352"/>
            <ac:picMk id="52" creationId="{33BDC52A-B353-F6FA-4A34-99499FD25891}"/>
          </ac:picMkLst>
        </pc:picChg>
        <pc:picChg chg="mod">
          <ac:chgData name="松山 ファミリー" userId="9fadbf8cd42e59b5" providerId="LiveId" clId="{3C65417A-0A06-8542-9274-EBC4531EBFA6}" dt="2023-02-09T12:06:36.674" v="918" actId="1076"/>
          <ac:picMkLst>
            <pc:docMk/>
            <pc:sldMk cId="3898444061" sldId="352"/>
            <ac:picMk id="59" creationId="{46A5282B-D1B4-DE15-7D9A-6E95E6358A19}"/>
          </ac:picMkLst>
        </pc:picChg>
        <pc:picChg chg="del mod">
          <ac:chgData name="松山 ファミリー" userId="9fadbf8cd42e59b5" providerId="LiveId" clId="{3C65417A-0A06-8542-9274-EBC4531EBFA6}" dt="2023-02-09T12:27:36.711" v="1017" actId="478"/>
          <ac:picMkLst>
            <pc:docMk/>
            <pc:sldMk cId="3898444061" sldId="352"/>
            <ac:picMk id="95" creationId="{0171DE6D-3DF2-047A-7C43-962202BCBD59}"/>
          </ac:picMkLst>
        </pc:picChg>
        <pc:picChg chg="mod">
          <ac:chgData name="松山 ファミリー" userId="9fadbf8cd42e59b5" providerId="LiveId" clId="{3C65417A-0A06-8542-9274-EBC4531EBFA6}" dt="2023-02-09T12:27:36.711" v="1017" actId="478"/>
          <ac:picMkLst>
            <pc:docMk/>
            <pc:sldMk cId="3898444061" sldId="352"/>
            <ac:picMk id="107" creationId="{3A4E5E34-5D4E-12FA-ECAE-DD8D06A81C4F}"/>
          </ac:picMkLst>
        </pc:picChg>
        <pc:picChg chg="add mod">
          <ac:chgData name="松山 ファミリー" userId="9fadbf8cd42e59b5" providerId="LiveId" clId="{3C65417A-0A06-8542-9274-EBC4531EBFA6}" dt="2023-02-09T12:27:57.497" v="1023" actId="1076"/>
          <ac:picMkLst>
            <pc:docMk/>
            <pc:sldMk cId="3898444061" sldId="352"/>
            <ac:picMk id="136" creationId="{A38A2450-03E3-D3D4-B4F8-E8921FEC9905}"/>
          </ac:picMkLst>
        </pc:picChg>
        <pc:cxnChg chg="add del mod">
          <ac:chgData name="松山 ファミリー" userId="9fadbf8cd42e59b5" providerId="LiveId" clId="{3C65417A-0A06-8542-9274-EBC4531EBFA6}" dt="2023-02-09T12:06:38.035" v="919"/>
          <ac:cxnSpMkLst>
            <pc:docMk/>
            <pc:sldMk cId="3898444061" sldId="352"/>
            <ac:cxnSpMk id="71" creationId="{ABC71759-8563-C5E3-B3BF-3C8B6344F8A2}"/>
          </ac:cxnSpMkLst>
        </pc:cxnChg>
        <pc:cxnChg chg="add mod">
          <ac:chgData name="松山 ファミリー" userId="9fadbf8cd42e59b5" providerId="LiveId" clId="{3C65417A-0A06-8542-9274-EBC4531EBFA6}" dt="2023-02-09T12:06:55.603" v="921" actId="1076"/>
          <ac:cxnSpMkLst>
            <pc:docMk/>
            <pc:sldMk cId="3898444061" sldId="352"/>
            <ac:cxnSpMk id="120" creationId="{F4075F4A-BF54-0E91-719A-F312C8DFF240}"/>
          </ac:cxnSpMkLst>
        </pc:cxnChg>
        <pc:cxnChg chg="add del mod">
          <ac:chgData name="松山 ファミリー" userId="9fadbf8cd42e59b5" providerId="LiveId" clId="{3C65417A-0A06-8542-9274-EBC4531EBFA6}" dt="2023-02-09T12:13:35.826" v="1014" actId="478"/>
          <ac:cxnSpMkLst>
            <pc:docMk/>
            <pc:sldMk cId="3898444061" sldId="352"/>
            <ac:cxnSpMk id="132" creationId="{D50CBFB6-4431-2B14-D959-F563519B0B83}"/>
          </ac:cxnSpMkLst>
        </pc:cxnChg>
      </pc:sldChg>
      <pc:sldChg chg="ord">
        <pc:chgData name="松山 ファミリー" userId="9fadbf8cd42e59b5" providerId="LiveId" clId="{3C65417A-0A06-8542-9274-EBC4531EBFA6}" dt="2023-02-15T07:55:26.710" v="4842" actId="20578"/>
        <pc:sldMkLst>
          <pc:docMk/>
          <pc:sldMk cId="1161206238" sldId="353"/>
        </pc:sldMkLst>
      </pc:sldChg>
      <pc:sldChg chg="del">
        <pc:chgData name="松山 ファミリー" userId="9fadbf8cd42e59b5" providerId="LiveId" clId="{3C65417A-0A06-8542-9274-EBC4531EBFA6}" dt="2023-02-15T07:55:07.279" v="4840" actId="2696"/>
        <pc:sldMkLst>
          <pc:docMk/>
          <pc:sldMk cId="2703955384" sldId="354"/>
        </pc:sldMkLst>
      </pc:sldChg>
      <pc:sldChg chg="ord">
        <pc:chgData name="松山 ファミリー" userId="9fadbf8cd42e59b5" providerId="LiveId" clId="{3C65417A-0A06-8542-9274-EBC4531EBFA6}" dt="2023-02-15T07:55:28.893" v="4843" actId="20578"/>
        <pc:sldMkLst>
          <pc:docMk/>
          <pc:sldMk cId="3302553056" sldId="356"/>
        </pc:sldMkLst>
      </pc:sldChg>
      <pc:sldChg chg="addSp delSp modSp mod ord modNotes modNotesTx">
        <pc:chgData name="松山 ファミリー" userId="9fadbf8cd42e59b5" providerId="LiveId" clId="{3C65417A-0A06-8542-9274-EBC4531EBFA6}" dt="2023-02-15T10:39:16.493" v="8013" actId="2711"/>
        <pc:sldMkLst>
          <pc:docMk/>
          <pc:sldMk cId="3223597582" sldId="357"/>
        </pc:sldMkLst>
        <pc:spChg chg="mod">
          <ac:chgData name="松山 ファミリー" userId="9fadbf8cd42e59b5" providerId="LiveId" clId="{3C65417A-0A06-8542-9274-EBC4531EBFA6}" dt="2023-02-15T10:28:18.096" v="7981" actId="1076"/>
          <ac:spMkLst>
            <pc:docMk/>
            <pc:sldMk cId="3223597582" sldId="357"/>
            <ac:spMk id="4" creationId="{672FFEEF-231B-A6A7-9226-A25897F1AD37}"/>
          </ac:spMkLst>
        </pc:spChg>
        <pc:spChg chg="add del mod">
          <ac:chgData name="松山 ファミリー" userId="9fadbf8cd42e59b5" providerId="LiveId" clId="{3C65417A-0A06-8542-9274-EBC4531EBFA6}" dt="2023-02-15T10:27:49.116" v="7966" actId="478"/>
          <ac:spMkLst>
            <pc:docMk/>
            <pc:sldMk cId="3223597582" sldId="357"/>
            <ac:spMk id="5" creationId="{B2B01922-77F9-197F-E65D-B3F85C906183}"/>
          </ac:spMkLst>
        </pc:spChg>
        <pc:spChg chg="add mod">
          <ac:chgData name="松山 ファミリー" userId="9fadbf8cd42e59b5" providerId="LiveId" clId="{3C65417A-0A06-8542-9274-EBC4531EBFA6}" dt="2023-02-15T10:28:22.950" v="7982" actId="1076"/>
          <ac:spMkLst>
            <pc:docMk/>
            <pc:sldMk cId="3223597582" sldId="357"/>
            <ac:spMk id="6" creationId="{02869C8D-B5F4-D979-B290-C84C6B9212F8}"/>
          </ac:spMkLst>
        </pc:spChg>
      </pc:sldChg>
      <pc:sldChg chg="addSp delSp modSp add mod modNotes modNotesTx">
        <pc:chgData name="松山 ファミリー" userId="9fadbf8cd42e59b5" providerId="LiveId" clId="{3C65417A-0A06-8542-9274-EBC4531EBFA6}" dt="2023-02-15T10:39:46.751" v="8019" actId="2711"/>
        <pc:sldMkLst>
          <pc:docMk/>
          <pc:sldMk cId="1940923095" sldId="358"/>
        </pc:sldMkLst>
        <pc:spChg chg="mod">
          <ac:chgData name="松山 ファミリー" userId="9fadbf8cd42e59b5" providerId="LiveId" clId="{3C65417A-0A06-8542-9274-EBC4531EBFA6}" dt="2023-02-15T05:53:18.801" v="3357" actId="1076"/>
          <ac:spMkLst>
            <pc:docMk/>
            <pc:sldMk cId="1940923095" sldId="358"/>
            <ac:spMk id="4" creationId="{C8016B18-539A-A648-BE31-1363A2143D1E}"/>
          </ac:spMkLst>
        </pc:spChg>
        <pc:spChg chg="add del mod">
          <ac:chgData name="松山 ファミリー" userId="9fadbf8cd42e59b5" providerId="LiveId" clId="{3C65417A-0A06-8542-9274-EBC4531EBFA6}" dt="2023-02-15T05:01:56.615" v="1929" actId="478"/>
          <ac:spMkLst>
            <pc:docMk/>
            <pc:sldMk cId="1940923095" sldId="358"/>
            <ac:spMk id="6" creationId="{42B93012-3EB7-A306-2CD6-166770A6689C}"/>
          </ac:spMkLst>
        </pc:spChg>
        <pc:spChg chg="mod">
          <ac:chgData name="松山 ファミリー" userId="9fadbf8cd42e59b5" providerId="LiveId" clId="{3C65417A-0A06-8542-9274-EBC4531EBFA6}" dt="2023-02-15T05:56:21.394" v="3421" actId="1076"/>
          <ac:spMkLst>
            <pc:docMk/>
            <pc:sldMk cId="1940923095" sldId="358"/>
            <ac:spMk id="7" creationId="{E40293C9-53EF-EE44-B1E7-D65B087E54B4}"/>
          </ac:spMkLst>
        </pc:spChg>
        <pc:spChg chg="mod">
          <ac:chgData name="松山 ファミリー" userId="9fadbf8cd42e59b5" providerId="LiveId" clId="{3C65417A-0A06-8542-9274-EBC4531EBFA6}" dt="2023-02-15T05:01:20.717" v="1925"/>
          <ac:spMkLst>
            <pc:docMk/>
            <pc:sldMk cId="1940923095" sldId="358"/>
            <ac:spMk id="17" creationId="{A78C9AB6-EFB9-FA73-5879-3BDB03355EB8}"/>
          </ac:spMkLst>
        </pc:spChg>
        <pc:spChg chg="mod">
          <ac:chgData name="松山 ファミリー" userId="9fadbf8cd42e59b5" providerId="LiveId" clId="{3C65417A-0A06-8542-9274-EBC4531EBFA6}" dt="2023-02-15T05:01:20.717" v="1925"/>
          <ac:spMkLst>
            <pc:docMk/>
            <pc:sldMk cId="1940923095" sldId="358"/>
            <ac:spMk id="28" creationId="{DCC601A3-BF42-6489-66B7-F4D743801E0B}"/>
          </ac:spMkLst>
        </pc:spChg>
        <pc:spChg chg="mod">
          <ac:chgData name="松山 ファミリー" userId="9fadbf8cd42e59b5" providerId="LiveId" clId="{3C65417A-0A06-8542-9274-EBC4531EBFA6}" dt="2023-02-15T05:01:20.717" v="1925"/>
          <ac:spMkLst>
            <pc:docMk/>
            <pc:sldMk cId="1940923095" sldId="358"/>
            <ac:spMk id="40" creationId="{DB94EDE9-5433-2053-7C19-93F2984F7938}"/>
          </ac:spMkLst>
        </pc:spChg>
        <pc:spChg chg="mod">
          <ac:chgData name="松山 ファミリー" userId="9fadbf8cd42e59b5" providerId="LiveId" clId="{3C65417A-0A06-8542-9274-EBC4531EBFA6}" dt="2023-02-15T05:01:20.717" v="1925"/>
          <ac:spMkLst>
            <pc:docMk/>
            <pc:sldMk cId="1940923095" sldId="358"/>
            <ac:spMk id="41" creationId="{2C74BE91-FE3C-3B84-3DB9-ABB56C509F7E}"/>
          </ac:spMkLst>
        </pc:spChg>
        <pc:spChg chg="mod">
          <ac:chgData name="松山 ファミリー" userId="9fadbf8cd42e59b5" providerId="LiveId" clId="{3C65417A-0A06-8542-9274-EBC4531EBFA6}" dt="2023-02-15T05:01:20.717" v="1925"/>
          <ac:spMkLst>
            <pc:docMk/>
            <pc:sldMk cId="1940923095" sldId="358"/>
            <ac:spMk id="44" creationId="{3A1357D9-FBE5-92C5-7E11-D174D9127815}"/>
          </ac:spMkLst>
        </pc:spChg>
        <pc:spChg chg="mod">
          <ac:chgData name="松山 ファミリー" userId="9fadbf8cd42e59b5" providerId="LiveId" clId="{3C65417A-0A06-8542-9274-EBC4531EBFA6}" dt="2023-02-15T05:01:20.717" v="1925"/>
          <ac:spMkLst>
            <pc:docMk/>
            <pc:sldMk cId="1940923095" sldId="358"/>
            <ac:spMk id="45" creationId="{479AC3C1-0602-E6C8-FC72-775AE90B0D23}"/>
          </ac:spMkLst>
        </pc:spChg>
        <pc:spChg chg="mod">
          <ac:chgData name="松山 ファミリー" userId="9fadbf8cd42e59b5" providerId="LiveId" clId="{3C65417A-0A06-8542-9274-EBC4531EBFA6}" dt="2023-02-15T05:01:20.717" v="1925"/>
          <ac:spMkLst>
            <pc:docMk/>
            <pc:sldMk cId="1940923095" sldId="358"/>
            <ac:spMk id="46" creationId="{394E41F6-01D9-F2A8-CE0F-CCEEAE93BEC1}"/>
          </ac:spMkLst>
        </pc:spChg>
        <pc:spChg chg="add mod">
          <ac:chgData name="松山 ファミリー" userId="9fadbf8cd42e59b5" providerId="LiveId" clId="{3C65417A-0A06-8542-9274-EBC4531EBFA6}" dt="2023-02-15T05:56:17.585" v="3420" actId="1076"/>
          <ac:spMkLst>
            <pc:docMk/>
            <pc:sldMk cId="1940923095" sldId="358"/>
            <ac:spMk id="50" creationId="{B0E5C0CE-9E45-37E9-0BE2-BD83BB985525}"/>
          </ac:spMkLst>
        </pc:spChg>
        <pc:spChg chg="add del mod">
          <ac:chgData name="松山 ファミリー" userId="9fadbf8cd42e59b5" providerId="LiveId" clId="{3C65417A-0A06-8542-9274-EBC4531EBFA6}" dt="2023-02-15T05:55:39.557" v="3414" actId="478"/>
          <ac:spMkLst>
            <pc:docMk/>
            <pc:sldMk cId="1940923095" sldId="358"/>
            <ac:spMk id="51" creationId="{B52898BC-D652-DD3E-C0B7-5D20DBD2150C}"/>
          </ac:spMkLst>
        </pc:spChg>
        <pc:spChg chg="add mod">
          <ac:chgData name="松山 ファミリー" userId="9fadbf8cd42e59b5" providerId="LiveId" clId="{3C65417A-0A06-8542-9274-EBC4531EBFA6}" dt="2023-02-15T05:56:12.049" v="3419" actId="1076"/>
          <ac:spMkLst>
            <pc:docMk/>
            <pc:sldMk cId="1940923095" sldId="358"/>
            <ac:spMk id="52" creationId="{06956548-CDDA-4E46-E30B-5CAB410BB677}"/>
          </ac:spMkLst>
        </pc:spChg>
        <pc:spChg chg="add mod">
          <ac:chgData name="松山 ファミリー" userId="9fadbf8cd42e59b5" providerId="LiveId" clId="{3C65417A-0A06-8542-9274-EBC4531EBFA6}" dt="2023-02-15T05:57:16.913" v="3534" actId="1076"/>
          <ac:spMkLst>
            <pc:docMk/>
            <pc:sldMk cId="1940923095" sldId="358"/>
            <ac:spMk id="53" creationId="{D54D3300-2499-B126-589E-E9ABADBEEFD7}"/>
          </ac:spMkLst>
        </pc:spChg>
        <pc:spChg chg="add mod">
          <ac:chgData name="松山 ファミリー" userId="9fadbf8cd42e59b5" providerId="LiveId" clId="{3C65417A-0A06-8542-9274-EBC4531EBFA6}" dt="2023-02-15T05:57:13.861" v="3533" actId="1076"/>
          <ac:spMkLst>
            <pc:docMk/>
            <pc:sldMk cId="1940923095" sldId="358"/>
            <ac:spMk id="54" creationId="{FB469E88-8734-B8D5-2DB9-4985D96DF51E}"/>
          </ac:spMkLst>
        </pc:spChg>
        <pc:spChg chg="add mod">
          <ac:chgData name="松山 ファミリー" userId="9fadbf8cd42e59b5" providerId="LiveId" clId="{3C65417A-0A06-8542-9274-EBC4531EBFA6}" dt="2023-02-15T05:57:09.292" v="3532" actId="1076"/>
          <ac:spMkLst>
            <pc:docMk/>
            <pc:sldMk cId="1940923095" sldId="358"/>
            <ac:spMk id="55" creationId="{EEC3927C-B538-8368-1917-69575D6E2FEE}"/>
          </ac:spMkLst>
        </pc:spChg>
        <pc:spChg chg="add mod">
          <ac:chgData name="松山 ファミリー" userId="9fadbf8cd42e59b5" providerId="LiveId" clId="{3C65417A-0A06-8542-9274-EBC4531EBFA6}" dt="2023-02-15T06:08:30.328" v="3798" actId="1076"/>
          <ac:spMkLst>
            <pc:docMk/>
            <pc:sldMk cId="1940923095" sldId="358"/>
            <ac:spMk id="56" creationId="{8E5E7E7C-893D-440B-BC58-7BE5D05C1956}"/>
          </ac:spMkLst>
        </pc:spChg>
        <pc:spChg chg="add mod">
          <ac:chgData name="松山 ファミリー" userId="9fadbf8cd42e59b5" providerId="LiveId" clId="{3C65417A-0A06-8542-9274-EBC4531EBFA6}" dt="2023-02-15T05:58:55.537" v="3589" actId="1076"/>
          <ac:spMkLst>
            <pc:docMk/>
            <pc:sldMk cId="1940923095" sldId="358"/>
            <ac:spMk id="61" creationId="{81E3B4ED-52D0-2448-B472-FBC5324F9681}"/>
          </ac:spMkLst>
        </pc:spChg>
        <pc:spChg chg="add mod">
          <ac:chgData name="松山 ファミリー" userId="9fadbf8cd42e59b5" providerId="LiveId" clId="{3C65417A-0A06-8542-9274-EBC4531EBFA6}" dt="2023-02-15T06:11:14.838" v="3831" actId="1076"/>
          <ac:spMkLst>
            <pc:docMk/>
            <pc:sldMk cId="1940923095" sldId="358"/>
            <ac:spMk id="62" creationId="{5D88DDEC-6213-7242-9FC2-21A1F662F9A1}"/>
          </ac:spMkLst>
        </pc:spChg>
        <pc:spChg chg="add mod topLvl">
          <ac:chgData name="松山 ファミリー" userId="9fadbf8cd42e59b5" providerId="LiveId" clId="{3C65417A-0A06-8542-9274-EBC4531EBFA6}" dt="2023-02-15T06:07:32.771" v="3785" actId="20577"/>
          <ac:spMkLst>
            <pc:docMk/>
            <pc:sldMk cId="1940923095" sldId="358"/>
            <ac:spMk id="63" creationId="{B7925F4C-D996-33C8-4896-8CA137F43586}"/>
          </ac:spMkLst>
        </pc:spChg>
        <pc:spChg chg="add mod">
          <ac:chgData name="松山 ファミリー" userId="9fadbf8cd42e59b5" providerId="LiveId" clId="{3C65417A-0A06-8542-9274-EBC4531EBFA6}" dt="2023-02-15T06:08:00.765" v="3791" actId="1076"/>
          <ac:spMkLst>
            <pc:docMk/>
            <pc:sldMk cId="1940923095" sldId="358"/>
            <ac:spMk id="64" creationId="{94D61E17-DF19-E767-811F-85E18FF866F5}"/>
          </ac:spMkLst>
        </pc:spChg>
        <pc:spChg chg="add mod">
          <ac:chgData name="松山 ファミリー" userId="9fadbf8cd42e59b5" providerId="LiveId" clId="{3C65417A-0A06-8542-9274-EBC4531EBFA6}" dt="2023-02-15T06:03:39.482" v="3742" actId="1076"/>
          <ac:spMkLst>
            <pc:docMk/>
            <pc:sldMk cId="1940923095" sldId="358"/>
            <ac:spMk id="65" creationId="{21E0D66B-1687-2448-5613-BE1FC1AC7B55}"/>
          </ac:spMkLst>
        </pc:spChg>
        <pc:spChg chg="add del mod">
          <ac:chgData name="松山 ファミリー" userId="9fadbf8cd42e59b5" providerId="LiveId" clId="{3C65417A-0A06-8542-9274-EBC4531EBFA6}" dt="2023-02-15T06:07:47.337" v="3789" actId="478"/>
          <ac:spMkLst>
            <pc:docMk/>
            <pc:sldMk cId="1940923095" sldId="358"/>
            <ac:spMk id="66" creationId="{894576EB-EF5E-5FFB-DAB5-A71D739285C8}"/>
          </ac:spMkLst>
        </pc:spChg>
        <pc:spChg chg="add mod topLvl">
          <ac:chgData name="松山 ファミリー" userId="9fadbf8cd42e59b5" providerId="LiveId" clId="{3C65417A-0A06-8542-9274-EBC4531EBFA6}" dt="2023-02-15T06:06:59.882" v="3779" actId="165"/>
          <ac:spMkLst>
            <pc:docMk/>
            <pc:sldMk cId="1940923095" sldId="358"/>
            <ac:spMk id="67" creationId="{2802FD87-05B6-2A98-44D0-2B8C6A24C702}"/>
          </ac:spMkLst>
        </pc:spChg>
        <pc:spChg chg="add del mod">
          <ac:chgData name="松山 ファミリー" userId="9fadbf8cd42e59b5" providerId="LiveId" clId="{3C65417A-0A06-8542-9274-EBC4531EBFA6}" dt="2023-02-15T06:04:45.710" v="3754" actId="478"/>
          <ac:spMkLst>
            <pc:docMk/>
            <pc:sldMk cId="1940923095" sldId="358"/>
            <ac:spMk id="68" creationId="{5B2BFC05-E288-391E-234A-70561686E9E2}"/>
          </ac:spMkLst>
        </pc:spChg>
        <pc:spChg chg="add mod topLvl">
          <ac:chgData name="松山 ファミリー" userId="9fadbf8cd42e59b5" providerId="LiveId" clId="{3C65417A-0A06-8542-9274-EBC4531EBFA6}" dt="2023-02-15T06:06:59.882" v="3779" actId="165"/>
          <ac:spMkLst>
            <pc:docMk/>
            <pc:sldMk cId="1940923095" sldId="358"/>
            <ac:spMk id="69" creationId="{A8863EFB-FAF1-26D1-B141-0A903E315BCB}"/>
          </ac:spMkLst>
        </pc:spChg>
        <pc:spChg chg="mod">
          <ac:chgData name="松山 ファミリー" userId="9fadbf8cd42e59b5" providerId="LiveId" clId="{3C65417A-0A06-8542-9274-EBC4531EBFA6}" dt="2023-02-15T06:06:18.866" v="3771"/>
          <ac:spMkLst>
            <pc:docMk/>
            <pc:sldMk cId="1940923095" sldId="358"/>
            <ac:spMk id="72" creationId="{748C7A25-D42A-0E90-F3A5-DA751AD9462D}"/>
          </ac:spMkLst>
        </pc:spChg>
        <pc:spChg chg="mod">
          <ac:chgData name="松山 ファミリー" userId="9fadbf8cd42e59b5" providerId="LiveId" clId="{3C65417A-0A06-8542-9274-EBC4531EBFA6}" dt="2023-02-15T06:06:18.866" v="3771"/>
          <ac:spMkLst>
            <pc:docMk/>
            <pc:sldMk cId="1940923095" sldId="358"/>
            <ac:spMk id="73" creationId="{B7D1FB46-5C98-7B77-2D15-8E071A813C82}"/>
          </ac:spMkLst>
        </pc:spChg>
        <pc:spChg chg="mod">
          <ac:chgData name="松山 ファミリー" userId="9fadbf8cd42e59b5" providerId="LiveId" clId="{3C65417A-0A06-8542-9274-EBC4531EBFA6}" dt="2023-02-15T06:06:18.866" v="3771"/>
          <ac:spMkLst>
            <pc:docMk/>
            <pc:sldMk cId="1940923095" sldId="358"/>
            <ac:spMk id="74" creationId="{5AFFCB99-CA24-5598-9BE7-4FB07E7C98D4}"/>
          </ac:spMkLst>
        </pc:spChg>
        <pc:spChg chg="mod">
          <ac:chgData name="松山 ファミリー" userId="9fadbf8cd42e59b5" providerId="LiveId" clId="{3C65417A-0A06-8542-9274-EBC4531EBFA6}" dt="2023-02-15T06:06:45.101" v="3777"/>
          <ac:spMkLst>
            <pc:docMk/>
            <pc:sldMk cId="1940923095" sldId="358"/>
            <ac:spMk id="77" creationId="{6FC1F7FF-3942-8EB7-177A-C5B6FCAA18DA}"/>
          </ac:spMkLst>
        </pc:spChg>
        <pc:spChg chg="mod">
          <ac:chgData name="松山 ファミリー" userId="9fadbf8cd42e59b5" providerId="LiveId" clId="{3C65417A-0A06-8542-9274-EBC4531EBFA6}" dt="2023-02-15T06:06:45.101" v="3777"/>
          <ac:spMkLst>
            <pc:docMk/>
            <pc:sldMk cId="1940923095" sldId="358"/>
            <ac:spMk id="78" creationId="{BCB296F7-1A7B-9473-D9C3-EAC98517750A}"/>
          </ac:spMkLst>
        </pc:spChg>
        <pc:spChg chg="mod">
          <ac:chgData name="松山 ファミリー" userId="9fadbf8cd42e59b5" providerId="LiveId" clId="{3C65417A-0A06-8542-9274-EBC4531EBFA6}" dt="2023-02-15T06:06:45.101" v="3777"/>
          <ac:spMkLst>
            <pc:docMk/>
            <pc:sldMk cId="1940923095" sldId="358"/>
            <ac:spMk id="79" creationId="{9342FDA5-058E-B420-0410-AB9BF0DF29C4}"/>
          </ac:spMkLst>
        </pc:spChg>
        <pc:spChg chg="mod">
          <ac:chgData name="松山 ファミリー" userId="9fadbf8cd42e59b5" providerId="LiveId" clId="{3C65417A-0A06-8542-9274-EBC4531EBFA6}" dt="2023-02-15T06:08:10.414" v="3793" actId="14100"/>
          <ac:spMkLst>
            <pc:docMk/>
            <pc:sldMk cId="1940923095" sldId="358"/>
            <ac:spMk id="82" creationId="{2E53C377-FDDD-B439-17E0-E4FDD92E258F}"/>
          </ac:spMkLst>
        </pc:spChg>
        <pc:spChg chg="mod">
          <ac:chgData name="松山 ファミリー" userId="9fadbf8cd42e59b5" providerId="LiveId" clId="{3C65417A-0A06-8542-9274-EBC4531EBFA6}" dt="2023-02-15T06:07:37.224" v="3786"/>
          <ac:spMkLst>
            <pc:docMk/>
            <pc:sldMk cId="1940923095" sldId="358"/>
            <ac:spMk id="83" creationId="{CA27569B-C246-5AC1-B756-4CBA7F2ED7B9}"/>
          </ac:spMkLst>
        </pc:spChg>
        <pc:spChg chg="mod">
          <ac:chgData name="松山 ファミリー" userId="9fadbf8cd42e59b5" providerId="LiveId" clId="{3C65417A-0A06-8542-9274-EBC4531EBFA6}" dt="2023-02-15T06:07:37.224" v="3786"/>
          <ac:spMkLst>
            <pc:docMk/>
            <pc:sldMk cId="1940923095" sldId="358"/>
            <ac:spMk id="84" creationId="{8C14808E-4136-80F8-C3AD-17FB3374DC85}"/>
          </ac:spMkLst>
        </pc:spChg>
        <pc:spChg chg="add del mod">
          <ac:chgData name="松山 ファミリー" userId="9fadbf8cd42e59b5" providerId="LiveId" clId="{3C65417A-0A06-8542-9274-EBC4531EBFA6}" dt="2023-02-15T06:10:54.586" v="3827" actId="478"/>
          <ac:spMkLst>
            <pc:docMk/>
            <pc:sldMk cId="1940923095" sldId="358"/>
            <ac:spMk id="85" creationId="{0272D8C9-705D-006C-7878-A1C8A0C7CB82}"/>
          </ac:spMkLst>
        </pc:spChg>
        <pc:spChg chg="mod">
          <ac:chgData name="松山 ファミリー" userId="9fadbf8cd42e59b5" providerId="LiveId" clId="{3C65417A-0A06-8542-9274-EBC4531EBFA6}" dt="2023-02-15T06:10:12.642" v="3817" actId="14100"/>
          <ac:spMkLst>
            <pc:docMk/>
            <pc:sldMk cId="1940923095" sldId="358"/>
            <ac:spMk id="98" creationId="{E0AFE1D8-D12D-E67E-5661-8AE22C715120}"/>
          </ac:spMkLst>
        </pc:spChg>
        <pc:spChg chg="mod">
          <ac:chgData name="松山 ファミリー" userId="9fadbf8cd42e59b5" providerId="LiveId" clId="{3C65417A-0A06-8542-9274-EBC4531EBFA6}" dt="2023-02-15T06:10:10.604" v="3816" actId="1076"/>
          <ac:spMkLst>
            <pc:docMk/>
            <pc:sldMk cId="1940923095" sldId="358"/>
            <ac:spMk id="99" creationId="{022F6BB8-5197-E5A6-6BA1-E5423DE36C3D}"/>
          </ac:spMkLst>
        </pc:spChg>
        <pc:spChg chg="mod">
          <ac:chgData name="松山 ファミリー" userId="9fadbf8cd42e59b5" providerId="LiveId" clId="{3C65417A-0A06-8542-9274-EBC4531EBFA6}" dt="2023-02-15T06:09:09.836" v="3799"/>
          <ac:spMkLst>
            <pc:docMk/>
            <pc:sldMk cId="1940923095" sldId="358"/>
            <ac:spMk id="102" creationId="{C6419C3D-F0BA-0DF9-B4FD-DE47A4EC4A89}"/>
          </ac:spMkLst>
        </pc:spChg>
        <pc:spChg chg="mod">
          <ac:chgData name="松山 ファミリー" userId="9fadbf8cd42e59b5" providerId="LiveId" clId="{3C65417A-0A06-8542-9274-EBC4531EBFA6}" dt="2023-02-15T06:09:09.836" v="3799"/>
          <ac:spMkLst>
            <pc:docMk/>
            <pc:sldMk cId="1940923095" sldId="358"/>
            <ac:spMk id="103" creationId="{CC73B161-4AE6-46EC-1413-3F1A58578EC2}"/>
          </ac:spMkLst>
        </pc:spChg>
        <pc:spChg chg="mod">
          <ac:chgData name="松山 ファミリー" userId="9fadbf8cd42e59b5" providerId="LiveId" clId="{3C65417A-0A06-8542-9274-EBC4531EBFA6}" dt="2023-02-15T06:09:09.836" v="3799"/>
          <ac:spMkLst>
            <pc:docMk/>
            <pc:sldMk cId="1940923095" sldId="358"/>
            <ac:spMk id="104" creationId="{C932642F-CFD7-6568-681D-FBAAAE6BBE21}"/>
          </ac:spMkLst>
        </pc:spChg>
        <pc:spChg chg="add mod">
          <ac:chgData name="松山 ファミリー" userId="9fadbf8cd42e59b5" providerId="LiveId" clId="{3C65417A-0A06-8542-9274-EBC4531EBFA6}" dt="2023-02-15T06:10:02.054" v="3814" actId="14100"/>
          <ac:spMkLst>
            <pc:docMk/>
            <pc:sldMk cId="1940923095" sldId="358"/>
            <ac:spMk id="109" creationId="{DE6245C8-1904-4DEE-3635-D730D58D0F2F}"/>
          </ac:spMkLst>
        </pc:spChg>
        <pc:spChg chg="del mod">
          <ac:chgData name="松山 ファミリー" userId="9fadbf8cd42e59b5" providerId="LiveId" clId="{3C65417A-0A06-8542-9274-EBC4531EBFA6}" dt="2023-02-15T06:12:48.554" v="3848" actId="478"/>
          <ac:spMkLst>
            <pc:docMk/>
            <pc:sldMk cId="1940923095" sldId="358"/>
            <ac:spMk id="115" creationId="{C87B8D88-B4D8-6D81-ADD4-2A83F0795883}"/>
          </ac:spMkLst>
        </pc:spChg>
        <pc:spChg chg="mod">
          <ac:chgData name="松山 ファミリー" userId="9fadbf8cd42e59b5" providerId="LiveId" clId="{3C65417A-0A06-8542-9274-EBC4531EBFA6}" dt="2023-02-15T06:12:52.513" v="3849" actId="404"/>
          <ac:spMkLst>
            <pc:docMk/>
            <pc:sldMk cId="1940923095" sldId="358"/>
            <ac:spMk id="116" creationId="{87514603-2948-89DD-0498-9CAC945716DE}"/>
          </ac:spMkLst>
        </pc:spChg>
        <pc:spChg chg="add mod">
          <ac:chgData name="松山 ファミリー" userId="9fadbf8cd42e59b5" providerId="LiveId" clId="{3C65417A-0A06-8542-9274-EBC4531EBFA6}" dt="2023-02-15T06:14:09.606" v="3856"/>
          <ac:spMkLst>
            <pc:docMk/>
            <pc:sldMk cId="1940923095" sldId="358"/>
            <ac:spMk id="117" creationId="{C7FA58E4-080C-3D21-3321-D455FC67A90E}"/>
          </ac:spMkLst>
        </pc:spChg>
        <pc:spChg chg="add mod">
          <ac:chgData name="松山 ファミリー" userId="9fadbf8cd42e59b5" providerId="LiveId" clId="{3C65417A-0A06-8542-9274-EBC4531EBFA6}" dt="2023-02-15T06:14:09.606" v="3856"/>
          <ac:spMkLst>
            <pc:docMk/>
            <pc:sldMk cId="1940923095" sldId="358"/>
            <ac:spMk id="118" creationId="{F65B05CF-0044-3A19-AFCE-2FFAD3052CBB}"/>
          </ac:spMkLst>
        </pc:spChg>
        <pc:spChg chg="add mod">
          <ac:chgData name="松山 ファミリー" userId="9fadbf8cd42e59b5" providerId="LiveId" clId="{3C65417A-0A06-8542-9274-EBC4531EBFA6}" dt="2023-02-15T06:15:24.753" v="3867" actId="1076"/>
          <ac:spMkLst>
            <pc:docMk/>
            <pc:sldMk cId="1940923095" sldId="358"/>
            <ac:spMk id="123" creationId="{92F03ED6-77FB-9E46-75D1-0F2DF06A409C}"/>
          </ac:spMkLst>
        </pc:spChg>
        <pc:spChg chg="add mod">
          <ac:chgData name="松山 ファミリー" userId="9fadbf8cd42e59b5" providerId="LiveId" clId="{3C65417A-0A06-8542-9274-EBC4531EBFA6}" dt="2023-02-15T06:16:17.759" v="3930" actId="1076"/>
          <ac:spMkLst>
            <pc:docMk/>
            <pc:sldMk cId="1940923095" sldId="358"/>
            <ac:spMk id="124" creationId="{BA6C462E-DB89-B61C-5AF5-229BE1949B62}"/>
          </ac:spMkLst>
        </pc:spChg>
        <pc:spChg chg="mod">
          <ac:chgData name="松山 ファミリー" userId="9fadbf8cd42e59b5" providerId="LiveId" clId="{3C65417A-0A06-8542-9274-EBC4531EBFA6}" dt="2023-02-15T06:16:25.130" v="3932" actId="14100"/>
          <ac:spMkLst>
            <pc:docMk/>
            <pc:sldMk cId="1940923095" sldId="358"/>
            <ac:spMk id="126" creationId="{31E98EBC-255F-120D-A763-8E6E885D80D4}"/>
          </ac:spMkLst>
        </pc:spChg>
        <pc:spChg chg="mod">
          <ac:chgData name="松山 ファミリー" userId="9fadbf8cd42e59b5" providerId="LiveId" clId="{3C65417A-0A06-8542-9274-EBC4531EBFA6}" dt="2023-02-15T06:15:18.291" v="3866"/>
          <ac:spMkLst>
            <pc:docMk/>
            <pc:sldMk cId="1940923095" sldId="358"/>
            <ac:spMk id="127" creationId="{C7A4FF01-2753-6A00-06D7-739F630F19BD}"/>
          </ac:spMkLst>
        </pc:spChg>
        <pc:spChg chg="mod">
          <ac:chgData name="松山 ファミリー" userId="9fadbf8cd42e59b5" providerId="LiveId" clId="{3C65417A-0A06-8542-9274-EBC4531EBFA6}" dt="2023-02-15T06:15:18.291" v="3866"/>
          <ac:spMkLst>
            <pc:docMk/>
            <pc:sldMk cId="1940923095" sldId="358"/>
            <ac:spMk id="128" creationId="{8580B94F-9617-461A-CEB1-1B0ECB15ADDF}"/>
          </ac:spMkLst>
        </pc:spChg>
        <pc:spChg chg="del mod topLvl">
          <ac:chgData name="松山 ファミリー" userId="9fadbf8cd42e59b5" providerId="LiveId" clId="{3C65417A-0A06-8542-9274-EBC4531EBFA6}" dt="2023-02-15T06:16:44.341" v="3935" actId="478"/>
          <ac:spMkLst>
            <pc:docMk/>
            <pc:sldMk cId="1940923095" sldId="358"/>
            <ac:spMk id="130" creationId="{54480638-AC30-2EDD-0C54-80F1F809F37A}"/>
          </ac:spMkLst>
        </pc:spChg>
        <pc:spChg chg="mod topLvl">
          <ac:chgData name="松山 ファミリー" userId="9fadbf8cd42e59b5" providerId="LiveId" clId="{3C65417A-0A06-8542-9274-EBC4531EBFA6}" dt="2023-02-15T06:17:02.724" v="3988" actId="20577"/>
          <ac:spMkLst>
            <pc:docMk/>
            <pc:sldMk cId="1940923095" sldId="358"/>
            <ac:spMk id="131" creationId="{E509B91C-D59D-AF13-615A-69AA86BA37CC}"/>
          </ac:spMkLst>
        </pc:spChg>
        <pc:spChg chg="add mod">
          <ac:chgData name="松山 ファミリー" userId="9fadbf8cd42e59b5" providerId="LiveId" clId="{3C65417A-0A06-8542-9274-EBC4531EBFA6}" dt="2023-02-15T06:59:54.237" v="4074" actId="1076"/>
          <ac:spMkLst>
            <pc:docMk/>
            <pc:sldMk cId="1940923095" sldId="358"/>
            <ac:spMk id="132" creationId="{3664786E-B979-4EDE-FE57-9D772BAE2D9F}"/>
          </ac:spMkLst>
        </pc:spChg>
        <pc:spChg chg="add mod">
          <ac:chgData name="松山 ファミリー" userId="9fadbf8cd42e59b5" providerId="LiveId" clId="{3C65417A-0A06-8542-9274-EBC4531EBFA6}" dt="2023-02-15T06:59:50.548" v="4073" actId="1076"/>
          <ac:spMkLst>
            <pc:docMk/>
            <pc:sldMk cId="1940923095" sldId="358"/>
            <ac:spMk id="133" creationId="{CBF62F98-83DA-9416-65BC-77387879D11F}"/>
          </ac:spMkLst>
        </pc:spChg>
        <pc:spChg chg="add del mod">
          <ac:chgData name="松山 ファミリー" userId="9fadbf8cd42e59b5" providerId="LiveId" clId="{3C65417A-0A06-8542-9274-EBC4531EBFA6}" dt="2023-02-15T06:58:53.437" v="4057" actId="478"/>
          <ac:spMkLst>
            <pc:docMk/>
            <pc:sldMk cId="1940923095" sldId="358"/>
            <ac:spMk id="134" creationId="{C4D9F5C7-E30B-A11E-A770-2C4A3867DBA3}"/>
          </ac:spMkLst>
        </pc:spChg>
        <pc:spChg chg="add mod">
          <ac:chgData name="松山 ファミリー" userId="9fadbf8cd42e59b5" providerId="LiveId" clId="{3C65417A-0A06-8542-9274-EBC4531EBFA6}" dt="2023-02-15T07:00:34.240" v="4078" actId="14100"/>
          <ac:spMkLst>
            <pc:docMk/>
            <pc:sldMk cId="1940923095" sldId="358"/>
            <ac:spMk id="135" creationId="{2C6E4FEB-6D43-B193-DF5E-618F79FE9208}"/>
          </ac:spMkLst>
        </pc:spChg>
        <pc:spChg chg="add mod">
          <ac:chgData name="松山 ファミリー" userId="9fadbf8cd42e59b5" providerId="LiveId" clId="{3C65417A-0A06-8542-9274-EBC4531EBFA6}" dt="2023-02-15T06:59:47.571" v="4072" actId="1076"/>
          <ac:spMkLst>
            <pc:docMk/>
            <pc:sldMk cId="1940923095" sldId="358"/>
            <ac:spMk id="136" creationId="{A6C96439-319D-D091-3FB7-EB6B4B3D0096}"/>
          </ac:spMkLst>
        </pc:spChg>
        <pc:grpChg chg="del">
          <ac:chgData name="松山 ファミリー" userId="9fadbf8cd42e59b5" providerId="LiveId" clId="{3C65417A-0A06-8542-9274-EBC4531EBFA6}" dt="2023-02-15T05:01:13.233" v="1924" actId="478"/>
          <ac:grpSpMkLst>
            <pc:docMk/>
            <pc:sldMk cId="1940923095" sldId="358"/>
            <ac:grpSpMk id="5" creationId="{A2CAC44B-F92E-FC1C-7C69-C3831BF7F6BF}"/>
          </ac:grpSpMkLst>
        </pc:grpChg>
        <pc:grpChg chg="add del mod">
          <ac:chgData name="松山 ファミリー" userId="9fadbf8cd42e59b5" providerId="LiveId" clId="{3C65417A-0A06-8542-9274-EBC4531EBFA6}" dt="2023-02-15T05:01:53.437" v="1927" actId="478"/>
          <ac:grpSpMkLst>
            <pc:docMk/>
            <pc:sldMk cId="1940923095" sldId="358"/>
            <ac:grpSpMk id="13" creationId="{05FEE7EE-A290-C7C0-4B26-019A0C84A8F2}"/>
          </ac:grpSpMkLst>
        </pc:grpChg>
        <pc:grpChg chg="mod">
          <ac:chgData name="松山 ファミリー" userId="9fadbf8cd42e59b5" providerId="LiveId" clId="{3C65417A-0A06-8542-9274-EBC4531EBFA6}" dt="2023-02-15T05:01:20.717" v="1925"/>
          <ac:grpSpMkLst>
            <pc:docMk/>
            <pc:sldMk cId="1940923095" sldId="358"/>
            <ac:grpSpMk id="14" creationId="{2CF55968-29ED-5F1C-74BE-8ECAE33FA17E}"/>
          </ac:grpSpMkLst>
        </pc:grpChg>
        <pc:grpChg chg="add del mod">
          <ac:chgData name="松山 ファミリー" userId="9fadbf8cd42e59b5" providerId="LiveId" clId="{3C65417A-0A06-8542-9274-EBC4531EBFA6}" dt="2023-02-15T05:01:58.688" v="1930" actId="478"/>
          <ac:grpSpMkLst>
            <pc:docMk/>
            <pc:sldMk cId="1940923095" sldId="358"/>
            <ac:grpSpMk id="23" creationId="{648F39CC-555F-B0BD-BBD1-FFC095C5955F}"/>
          </ac:grpSpMkLst>
        </pc:grpChg>
        <pc:grpChg chg="mod">
          <ac:chgData name="松山 ファミリー" userId="9fadbf8cd42e59b5" providerId="LiveId" clId="{3C65417A-0A06-8542-9274-EBC4531EBFA6}" dt="2023-02-15T05:01:20.717" v="1925"/>
          <ac:grpSpMkLst>
            <pc:docMk/>
            <pc:sldMk cId="1940923095" sldId="358"/>
            <ac:grpSpMk id="24" creationId="{026828A3-DE92-4D7E-0F9D-3C288E3CB8C0}"/>
          </ac:grpSpMkLst>
        </pc:grpChg>
        <pc:grpChg chg="mod">
          <ac:chgData name="松山 ファミリー" userId="9fadbf8cd42e59b5" providerId="LiveId" clId="{3C65417A-0A06-8542-9274-EBC4531EBFA6}" dt="2023-02-15T05:01:20.717" v="1925"/>
          <ac:grpSpMkLst>
            <pc:docMk/>
            <pc:sldMk cId="1940923095" sldId="358"/>
            <ac:grpSpMk id="29" creationId="{873AC508-95AC-9A46-6742-D3A775AEB35E}"/>
          </ac:grpSpMkLst>
        </pc:grpChg>
        <pc:grpChg chg="add del mod">
          <ac:chgData name="松山 ファミリー" userId="9fadbf8cd42e59b5" providerId="LiveId" clId="{3C65417A-0A06-8542-9274-EBC4531EBFA6}" dt="2023-02-15T05:02:00.537" v="1931" actId="478"/>
          <ac:grpSpMkLst>
            <pc:docMk/>
            <pc:sldMk cId="1940923095" sldId="358"/>
            <ac:grpSpMk id="37" creationId="{00987EDA-9202-90E4-718D-DB63D6EFFE9D}"/>
          </ac:grpSpMkLst>
        </pc:grpChg>
        <pc:grpChg chg="add del mod">
          <ac:chgData name="松山 ファミリー" userId="9fadbf8cd42e59b5" providerId="LiveId" clId="{3C65417A-0A06-8542-9274-EBC4531EBFA6}" dt="2023-02-15T05:01:54.718" v="1928" actId="478"/>
          <ac:grpSpMkLst>
            <pc:docMk/>
            <pc:sldMk cId="1940923095" sldId="358"/>
            <ac:grpSpMk id="42" creationId="{C80C5697-9752-9666-4EC4-9C8EED9E7A52}"/>
          </ac:grpSpMkLst>
        </pc:grpChg>
        <pc:grpChg chg="mod">
          <ac:chgData name="松山 ファミリー" userId="9fadbf8cd42e59b5" providerId="LiveId" clId="{3C65417A-0A06-8542-9274-EBC4531EBFA6}" dt="2023-02-15T05:01:20.717" v="1925"/>
          <ac:grpSpMkLst>
            <pc:docMk/>
            <pc:sldMk cId="1940923095" sldId="358"/>
            <ac:grpSpMk id="43" creationId="{A8C7D0F7-7136-1DBE-643C-FA76254CE378}"/>
          </ac:grpSpMkLst>
        </pc:grpChg>
        <pc:grpChg chg="add">
          <ac:chgData name="松山 ファミリー" userId="9fadbf8cd42e59b5" providerId="LiveId" clId="{3C65417A-0A06-8542-9274-EBC4531EBFA6}" dt="2023-02-15T05:57:48.358" v="3580" actId="164"/>
          <ac:grpSpMkLst>
            <pc:docMk/>
            <pc:sldMk cId="1940923095" sldId="358"/>
            <ac:grpSpMk id="57" creationId="{E6D4B333-6579-C91A-9CB5-4B2AFA144089}"/>
          </ac:grpSpMkLst>
        </pc:grpChg>
        <pc:grpChg chg="add">
          <ac:chgData name="松山 ファミリー" userId="9fadbf8cd42e59b5" providerId="LiveId" clId="{3C65417A-0A06-8542-9274-EBC4531EBFA6}" dt="2023-02-15T05:57:56.214" v="3581" actId="164"/>
          <ac:grpSpMkLst>
            <pc:docMk/>
            <pc:sldMk cId="1940923095" sldId="358"/>
            <ac:grpSpMk id="58" creationId="{F073AD16-0AC5-6965-213F-CCA13DCF801E}"/>
          </ac:grpSpMkLst>
        </pc:grpChg>
        <pc:grpChg chg="add">
          <ac:chgData name="松山 ファミリー" userId="9fadbf8cd42e59b5" providerId="LiveId" clId="{3C65417A-0A06-8542-9274-EBC4531EBFA6}" dt="2023-02-15T05:58:00.085" v="3582" actId="164"/>
          <ac:grpSpMkLst>
            <pc:docMk/>
            <pc:sldMk cId="1940923095" sldId="358"/>
            <ac:grpSpMk id="59" creationId="{E8CECB09-696F-204A-8058-17F92E58919C}"/>
          </ac:grpSpMkLst>
        </pc:grpChg>
        <pc:grpChg chg="add mod">
          <ac:chgData name="松山 ファミリー" userId="9fadbf8cd42e59b5" providerId="LiveId" clId="{3C65417A-0A06-8542-9274-EBC4531EBFA6}" dt="2023-02-15T05:58:14.752" v="3584" actId="1076"/>
          <ac:grpSpMkLst>
            <pc:docMk/>
            <pc:sldMk cId="1940923095" sldId="358"/>
            <ac:grpSpMk id="60" creationId="{7333465A-D6DE-6028-E53C-E402912135DF}"/>
          </ac:grpSpMkLst>
        </pc:grpChg>
        <pc:grpChg chg="add del">
          <ac:chgData name="松山 ファミリー" userId="9fadbf8cd42e59b5" providerId="LiveId" clId="{3C65417A-0A06-8542-9274-EBC4531EBFA6}" dt="2023-02-15T06:06:30.131" v="3775" actId="164"/>
          <ac:grpSpMkLst>
            <pc:docMk/>
            <pc:sldMk cId="1940923095" sldId="358"/>
            <ac:grpSpMk id="70" creationId="{399678AB-C234-3778-94DD-0710178A047B}"/>
          </ac:grpSpMkLst>
        </pc:grpChg>
        <pc:grpChg chg="add del mod">
          <ac:chgData name="松山 ファミリー" userId="9fadbf8cd42e59b5" providerId="LiveId" clId="{3C65417A-0A06-8542-9274-EBC4531EBFA6}" dt="2023-02-15T06:06:22.583" v="3774"/>
          <ac:grpSpMkLst>
            <pc:docMk/>
            <pc:sldMk cId="1940923095" sldId="358"/>
            <ac:grpSpMk id="71" creationId="{BF838F16-F0DC-03C7-B8F8-0775A78A9195}"/>
          </ac:grpSpMkLst>
        </pc:grpChg>
        <pc:grpChg chg="add del">
          <ac:chgData name="松山 ファミリー" userId="9fadbf8cd42e59b5" providerId="LiveId" clId="{3C65417A-0A06-8542-9274-EBC4531EBFA6}" dt="2023-02-15T06:06:59.882" v="3779" actId="165"/>
          <ac:grpSpMkLst>
            <pc:docMk/>
            <pc:sldMk cId="1940923095" sldId="358"/>
            <ac:grpSpMk id="75" creationId="{0A7C1414-5095-E072-2EC8-C7303E88D02C}"/>
          </ac:grpSpMkLst>
        </pc:grpChg>
        <pc:grpChg chg="add del mod">
          <ac:chgData name="松山 ファミリー" userId="9fadbf8cd42e59b5" providerId="LiveId" clId="{3C65417A-0A06-8542-9274-EBC4531EBFA6}" dt="2023-02-15T06:06:46.161" v="3778"/>
          <ac:grpSpMkLst>
            <pc:docMk/>
            <pc:sldMk cId="1940923095" sldId="358"/>
            <ac:grpSpMk id="76" creationId="{BDC67395-80CC-6AD8-6345-893E7705F15F}"/>
          </ac:grpSpMkLst>
        </pc:grpChg>
        <pc:grpChg chg="add">
          <ac:chgData name="松山 ファミリー" userId="9fadbf8cd42e59b5" providerId="LiveId" clId="{3C65417A-0A06-8542-9274-EBC4531EBFA6}" dt="2023-02-15T06:07:19.376" v="3782" actId="164"/>
          <ac:grpSpMkLst>
            <pc:docMk/>
            <pc:sldMk cId="1940923095" sldId="358"/>
            <ac:grpSpMk id="80" creationId="{6F3A4D82-54F1-3E2C-CD54-37B3926FBB17}"/>
          </ac:grpSpMkLst>
        </pc:grpChg>
        <pc:grpChg chg="add mod">
          <ac:chgData name="松山 ファミリー" userId="9fadbf8cd42e59b5" providerId="LiveId" clId="{3C65417A-0A06-8542-9274-EBC4531EBFA6}" dt="2023-02-15T06:07:54.004" v="3790" actId="1076"/>
          <ac:grpSpMkLst>
            <pc:docMk/>
            <pc:sldMk cId="1940923095" sldId="358"/>
            <ac:grpSpMk id="81" creationId="{B79987E1-8317-D61C-BD88-DCA59CD44BA1}"/>
          </ac:grpSpMkLst>
        </pc:grpChg>
        <pc:grpChg chg="add mod">
          <ac:chgData name="松山 ファミリー" userId="9fadbf8cd42e59b5" providerId="LiveId" clId="{3C65417A-0A06-8542-9274-EBC4531EBFA6}" dt="2023-02-15T06:12:26.627" v="3845" actId="1076"/>
          <ac:grpSpMkLst>
            <pc:docMk/>
            <pc:sldMk cId="1940923095" sldId="358"/>
            <ac:grpSpMk id="86" creationId="{0EC686A4-DCEF-4FD0-A213-A28FCE240563}"/>
          </ac:grpSpMkLst>
        </pc:grpChg>
        <pc:grpChg chg="add mod">
          <ac:chgData name="松山 ファミリー" userId="9fadbf8cd42e59b5" providerId="LiveId" clId="{3C65417A-0A06-8542-9274-EBC4531EBFA6}" dt="2023-02-15T06:13:36.694" v="3855" actId="14100"/>
          <ac:grpSpMkLst>
            <pc:docMk/>
            <pc:sldMk cId="1940923095" sldId="358"/>
            <ac:grpSpMk id="90" creationId="{69E88DEF-8226-85DF-E486-C49D1975187E}"/>
          </ac:grpSpMkLst>
        </pc:grpChg>
        <pc:grpChg chg="mod">
          <ac:chgData name="松山 ファミリー" userId="9fadbf8cd42e59b5" providerId="LiveId" clId="{3C65417A-0A06-8542-9274-EBC4531EBFA6}" dt="2023-02-15T06:09:09.836" v="3799"/>
          <ac:grpSpMkLst>
            <pc:docMk/>
            <pc:sldMk cId="1940923095" sldId="358"/>
            <ac:grpSpMk id="91" creationId="{D92B36A0-D0CD-EA6B-C2A3-7A1FA39604E2}"/>
          </ac:grpSpMkLst>
        </pc:grpChg>
        <pc:grpChg chg="add mod">
          <ac:chgData name="松山 ファミリー" userId="9fadbf8cd42e59b5" providerId="LiveId" clId="{3C65417A-0A06-8542-9274-EBC4531EBFA6}" dt="2023-02-15T06:09:33.945" v="3807" actId="14100"/>
          <ac:grpSpMkLst>
            <pc:docMk/>
            <pc:sldMk cId="1940923095" sldId="358"/>
            <ac:grpSpMk id="96" creationId="{AFCD050F-5F3E-5F05-4362-0E5CAFC58B13}"/>
          </ac:grpSpMkLst>
        </pc:grpChg>
        <pc:grpChg chg="add mod">
          <ac:chgData name="松山 ファミリー" userId="9fadbf8cd42e59b5" providerId="LiveId" clId="{3C65417A-0A06-8542-9274-EBC4531EBFA6}" dt="2023-02-15T06:10:34.672" v="3823" actId="1076"/>
          <ac:grpSpMkLst>
            <pc:docMk/>
            <pc:sldMk cId="1940923095" sldId="358"/>
            <ac:grpSpMk id="100" creationId="{E3B54137-05C2-BD55-AD8D-B006DF64325E}"/>
          </ac:grpSpMkLst>
        </pc:grpChg>
        <pc:grpChg chg="mod">
          <ac:chgData name="松山 ファミリー" userId="9fadbf8cd42e59b5" providerId="LiveId" clId="{3C65417A-0A06-8542-9274-EBC4531EBFA6}" dt="2023-02-15T06:09:09.836" v="3799"/>
          <ac:grpSpMkLst>
            <pc:docMk/>
            <pc:sldMk cId="1940923095" sldId="358"/>
            <ac:grpSpMk id="101" creationId="{D108B8CD-650F-F761-D208-4B2DF0BC5074}"/>
          </ac:grpSpMkLst>
        </pc:grpChg>
        <pc:grpChg chg="add mod">
          <ac:chgData name="松山 ファミリー" userId="9fadbf8cd42e59b5" providerId="LiveId" clId="{3C65417A-0A06-8542-9274-EBC4531EBFA6}" dt="2023-02-15T06:11:32.078" v="3833" actId="1076"/>
          <ac:grpSpMkLst>
            <pc:docMk/>
            <pc:sldMk cId="1940923095" sldId="358"/>
            <ac:grpSpMk id="112" creationId="{C2BE4332-357B-72B4-0206-22FC8FC2C84A}"/>
          </ac:grpSpMkLst>
        </pc:grpChg>
        <pc:grpChg chg="add del mod">
          <ac:chgData name="松山 ファミリー" userId="9fadbf8cd42e59b5" providerId="LiveId" clId="{3C65417A-0A06-8542-9274-EBC4531EBFA6}" dt="2023-02-15T06:13:18.584" v="3851" actId="478"/>
          <ac:grpSpMkLst>
            <pc:docMk/>
            <pc:sldMk cId="1940923095" sldId="358"/>
            <ac:grpSpMk id="113" creationId="{8010FC0F-0A9A-67C9-B7C4-2C3A7DFD0AD4}"/>
          </ac:grpSpMkLst>
        </pc:grpChg>
        <pc:grpChg chg="add mod">
          <ac:chgData name="松山 ファミリー" userId="9fadbf8cd42e59b5" providerId="LiveId" clId="{3C65417A-0A06-8542-9274-EBC4531EBFA6}" dt="2023-02-15T06:15:29.020" v="3868" actId="1076"/>
          <ac:grpSpMkLst>
            <pc:docMk/>
            <pc:sldMk cId="1940923095" sldId="358"/>
            <ac:grpSpMk id="119" creationId="{0FD8F97F-3B44-6D13-B53A-1AEF7AAE166A}"/>
          </ac:grpSpMkLst>
        </pc:grpChg>
        <pc:grpChg chg="add mod">
          <ac:chgData name="松山 ファミリー" userId="9fadbf8cd42e59b5" providerId="LiveId" clId="{3C65417A-0A06-8542-9274-EBC4531EBFA6}" dt="2023-02-15T06:15:24.753" v="3867" actId="1076"/>
          <ac:grpSpMkLst>
            <pc:docMk/>
            <pc:sldMk cId="1940923095" sldId="358"/>
            <ac:grpSpMk id="125" creationId="{0BFD6EEA-8698-ADB3-1130-0EBAB582F6A7}"/>
          </ac:grpSpMkLst>
        </pc:grpChg>
        <pc:grpChg chg="add del mod">
          <ac:chgData name="松山 ファミリー" userId="9fadbf8cd42e59b5" providerId="LiveId" clId="{3C65417A-0A06-8542-9274-EBC4531EBFA6}" dt="2023-02-15T06:16:44.341" v="3935" actId="478"/>
          <ac:grpSpMkLst>
            <pc:docMk/>
            <pc:sldMk cId="1940923095" sldId="358"/>
            <ac:grpSpMk id="129" creationId="{D5E0D15B-C035-25AC-197D-186F7FC896FF}"/>
          </ac:grpSpMkLst>
        </pc:grpChg>
        <pc:graphicFrameChg chg="mod">
          <ac:chgData name="松山 ファミリー" userId="9fadbf8cd42e59b5" providerId="LiveId" clId="{3C65417A-0A06-8542-9274-EBC4531EBFA6}" dt="2023-02-15T05:01:20.717" v="1925"/>
          <ac:graphicFrameMkLst>
            <pc:docMk/>
            <pc:sldMk cId="1940923095" sldId="358"/>
            <ac:graphicFrameMk id="22" creationId="{5500449C-31B1-28EB-21EB-243152070927}"/>
          </ac:graphicFrameMkLst>
        </pc:graphicFrameChg>
        <pc:graphicFrameChg chg="mod">
          <ac:chgData name="松山 ファミリー" userId="9fadbf8cd42e59b5" providerId="LiveId" clId="{3C65417A-0A06-8542-9274-EBC4531EBFA6}" dt="2023-02-15T06:10:24.024" v="3820" actId="1076"/>
          <ac:graphicFrameMkLst>
            <pc:docMk/>
            <pc:sldMk cId="1940923095" sldId="358"/>
            <ac:graphicFrameMk id="89" creationId="{62880690-3C83-227B-C830-873D2821D2DA}"/>
          </ac:graphicFrameMkLst>
        </pc:graphicFrameChg>
        <pc:picChg chg="mod">
          <ac:chgData name="松山 ファミリー" userId="9fadbf8cd42e59b5" providerId="LiveId" clId="{3C65417A-0A06-8542-9274-EBC4531EBFA6}" dt="2023-02-15T05:01:20.717" v="1925"/>
          <ac:picMkLst>
            <pc:docMk/>
            <pc:sldMk cId="1940923095" sldId="358"/>
            <ac:picMk id="20" creationId="{9B481874-4BD3-0656-9C5E-BD4303F8B2D3}"/>
          </ac:picMkLst>
        </pc:picChg>
        <pc:picChg chg="mod">
          <ac:chgData name="松山 ファミリー" userId="9fadbf8cd42e59b5" providerId="LiveId" clId="{3C65417A-0A06-8542-9274-EBC4531EBFA6}" dt="2023-02-15T05:01:20.717" v="1925"/>
          <ac:picMkLst>
            <pc:docMk/>
            <pc:sldMk cId="1940923095" sldId="358"/>
            <ac:picMk id="21" creationId="{688B9644-A76F-90CD-13B8-2F83E725B3F5}"/>
          </ac:picMkLst>
        </pc:picChg>
        <pc:picChg chg="mod">
          <ac:chgData name="松山 ファミリー" userId="9fadbf8cd42e59b5" providerId="LiveId" clId="{3C65417A-0A06-8542-9274-EBC4531EBFA6}" dt="2023-02-15T05:01:20.717" v="1925"/>
          <ac:picMkLst>
            <pc:docMk/>
            <pc:sldMk cId="1940923095" sldId="358"/>
            <ac:picMk id="31" creationId="{6716C5BE-09FF-6846-3421-AB9E57298FA7}"/>
          </ac:picMkLst>
        </pc:picChg>
        <pc:picChg chg="mod">
          <ac:chgData name="松山 ファミリー" userId="9fadbf8cd42e59b5" providerId="LiveId" clId="{3C65417A-0A06-8542-9274-EBC4531EBFA6}" dt="2023-02-15T05:01:20.717" v="1925"/>
          <ac:picMkLst>
            <pc:docMk/>
            <pc:sldMk cId="1940923095" sldId="358"/>
            <ac:picMk id="34" creationId="{36B7B766-488E-3A3B-7456-371A85D22D25}"/>
          </ac:picMkLst>
        </pc:picChg>
        <pc:picChg chg="mod">
          <ac:chgData name="松山 ファミリー" userId="9fadbf8cd42e59b5" providerId="LiveId" clId="{3C65417A-0A06-8542-9274-EBC4531EBFA6}" dt="2023-02-15T05:01:20.717" v="1925"/>
          <ac:picMkLst>
            <pc:docMk/>
            <pc:sldMk cId="1940923095" sldId="358"/>
            <ac:picMk id="35" creationId="{731A262A-89F4-C9BD-0DF0-55AFDB329CB6}"/>
          </ac:picMkLst>
        </pc:picChg>
        <pc:picChg chg="mod">
          <ac:chgData name="松山 ファミリー" userId="9fadbf8cd42e59b5" providerId="LiveId" clId="{3C65417A-0A06-8542-9274-EBC4531EBFA6}" dt="2023-02-15T05:01:20.717" v="1925"/>
          <ac:picMkLst>
            <pc:docMk/>
            <pc:sldMk cId="1940923095" sldId="358"/>
            <ac:picMk id="36" creationId="{34729463-7ACB-2EFE-23A2-69C0F971D1AF}"/>
          </ac:picMkLst>
        </pc:picChg>
        <pc:picChg chg="mod">
          <ac:chgData name="松山 ファミリー" userId="9fadbf8cd42e59b5" providerId="LiveId" clId="{3C65417A-0A06-8542-9274-EBC4531EBFA6}" dt="2023-02-15T05:01:20.717" v="1925"/>
          <ac:picMkLst>
            <pc:docMk/>
            <pc:sldMk cId="1940923095" sldId="358"/>
            <ac:picMk id="39" creationId="{C511C7C4-C49A-841A-971B-9E3F20B99FF2}"/>
          </ac:picMkLst>
        </pc:picChg>
        <pc:picChg chg="mod">
          <ac:chgData name="松山 ファミリー" userId="9fadbf8cd42e59b5" providerId="LiveId" clId="{3C65417A-0A06-8542-9274-EBC4531EBFA6}" dt="2023-02-15T06:09:09.836" v="3799"/>
          <ac:picMkLst>
            <pc:docMk/>
            <pc:sldMk cId="1940923095" sldId="358"/>
            <ac:picMk id="87" creationId="{C4591293-AC71-78EE-037F-CA158AE11F61}"/>
          </ac:picMkLst>
        </pc:picChg>
        <pc:picChg chg="mod">
          <ac:chgData name="松山 ファミリー" userId="9fadbf8cd42e59b5" providerId="LiveId" clId="{3C65417A-0A06-8542-9274-EBC4531EBFA6}" dt="2023-02-15T06:09:09.836" v="3799"/>
          <ac:picMkLst>
            <pc:docMk/>
            <pc:sldMk cId="1940923095" sldId="358"/>
            <ac:picMk id="88" creationId="{C8627D3C-E9AC-397D-F724-DFC99E76EFB5}"/>
          </ac:picMkLst>
        </pc:picChg>
        <pc:picChg chg="mod">
          <ac:chgData name="松山 ファミリー" userId="9fadbf8cd42e59b5" providerId="LiveId" clId="{3C65417A-0A06-8542-9274-EBC4531EBFA6}" dt="2023-02-15T06:09:09.836" v="3799"/>
          <ac:picMkLst>
            <pc:docMk/>
            <pc:sldMk cId="1940923095" sldId="358"/>
            <ac:picMk id="92" creationId="{B48D24C3-BD63-50AA-3A19-6D5893DFE949}"/>
          </ac:picMkLst>
        </pc:picChg>
        <pc:picChg chg="mod">
          <ac:chgData name="松山 ファミリー" userId="9fadbf8cd42e59b5" providerId="LiveId" clId="{3C65417A-0A06-8542-9274-EBC4531EBFA6}" dt="2023-02-15T06:09:09.836" v="3799"/>
          <ac:picMkLst>
            <pc:docMk/>
            <pc:sldMk cId="1940923095" sldId="358"/>
            <ac:picMk id="93" creationId="{7B5E3F7D-2B74-14EA-4E59-097452D17655}"/>
          </ac:picMkLst>
        </pc:picChg>
        <pc:picChg chg="mod">
          <ac:chgData name="松山 ファミリー" userId="9fadbf8cd42e59b5" providerId="LiveId" clId="{3C65417A-0A06-8542-9274-EBC4531EBFA6}" dt="2023-02-15T06:09:09.836" v="3799"/>
          <ac:picMkLst>
            <pc:docMk/>
            <pc:sldMk cId="1940923095" sldId="358"/>
            <ac:picMk id="94" creationId="{9B9D133C-4F09-7313-5C0A-1EDA0E1E59DB}"/>
          </ac:picMkLst>
        </pc:picChg>
        <pc:picChg chg="mod">
          <ac:chgData name="松山 ファミリー" userId="9fadbf8cd42e59b5" providerId="LiveId" clId="{3C65417A-0A06-8542-9274-EBC4531EBFA6}" dt="2023-02-15T06:09:09.836" v="3799"/>
          <ac:picMkLst>
            <pc:docMk/>
            <pc:sldMk cId="1940923095" sldId="358"/>
            <ac:picMk id="95" creationId="{A1F790A8-81F7-BFC5-061E-EB1C0A349071}"/>
          </ac:picMkLst>
        </pc:picChg>
        <pc:picChg chg="mod">
          <ac:chgData name="松山 ファミリー" userId="9fadbf8cd42e59b5" providerId="LiveId" clId="{3C65417A-0A06-8542-9274-EBC4531EBFA6}" dt="2023-02-15T06:09:09.836" v="3799"/>
          <ac:picMkLst>
            <pc:docMk/>
            <pc:sldMk cId="1940923095" sldId="358"/>
            <ac:picMk id="97" creationId="{637627D1-8094-99CB-9D41-8A147075A6DF}"/>
          </ac:picMkLst>
        </pc:picChg>
        <pc:picChg chg="mod">
          <ac:chgData name="松山 ファミリー" userId="9fadbf8cd42e59b5" providerId="LiveId" clId="{3C65417A-0A06-8542-9274-EBC4531EBFA6}" dt="2023-02-15T06:12:40.502" v="3846" actId="1076"/>
          <ac:picMkLst>
            <pc:docMk/>
            <pc:sldMk cId="1940923095" sldId="358"/>
            <ac:picMk id="114" creationId="{040D7F23-ED52-F83F-EA28-8A112E40EE75}"/>
          </ac:picMkLst>
        </pc:picChg>
        <pc:cxnChg chg="mod">
          <ac:chgData name="松山 ファミリー" userId="9fadbf8cd42e59b5" providerId="LiveId" clId="{3C65417A-0A06-8542-9274-EBC4531EBFA6}" dt="2023-02-15T05:01:20.717" v="1925"/>
          <ac:cxnSpMkLst>
            <pc:docMk/>
            <pc:sldMk cId="1940923095" sldId="358"/>
            <ac:cxnSpMk id="15" creationId="{E6099BC6-C9EB-8CD3-0715-62FA48F452CD}"/>
          </ac:cxnSpMkLst>
        </pc:cxnChg>
        <pc:cxnChg chg="mod">
          <ac:chgData name="松山 ファミリー" userId="9fadbf8cd42e59b5" providerId="LiveId" clId="{3C65417A-0A06-8542-9274-EBC4531EBFA6}" dt="2023-02-15T05:01:20.717" v="1925"/>
          <ac:cxnSpMkLst>
            <pc:docMk/>
            <pc:sldMk cId="1940923095" sldId="358"/>
            <ac:cxnSpMk id="25" creationId="{227720C4-28E3-D6C3-20B3-45CD7A454612}"/>
          </ac:cxnSpMkLst>
        </pc:cxnChg>
        <pc:cxnChg chg="mod">
          <ac:chgData name="松山 ファミリー" userId="9fadbf8cd42e59b5" providerId="LiveId" clId="{3C65417A-0A06-8542-9274-EBC4531EBFA6}" dt="2023-02-15T05:01:20.717" v="1925"/>
          <ac:cxnSpMkLst>
            <pc:docMk/>
            <pc:sldMk cId="1940923095" sldId="358"/>
            <ac:cxnSpMk id="47" creationId="{3809895E-BF7B-15CD-3B5F-717167245437}"/>
          </ac:cxnSpMkLst>
        </pc:cxnChg>
        <pc:cxnChg chg="mod">
          <ac:chgData name="松山 ファミリー" userId="9fadbf8cd42e59b5" providerId="LiveId" clId="{3C65417A-0A06-8542-9274-EBC4531EBFA6}" dt="2023-02-15T05:01:20.717" v="1925"/>
          <ac:cxnSpMkLst>
            <pc:docMk/>
            <pc:sldMk cId="1940923095" sldId="358"/>
            <ac:cxnSpMk id="48" creationId="{CBF729FF-5E0F-DB22-CDD1-441D78B32B4B}"/>
          </ac:cxnSpMkLst>
        </pc:cxnChg>
        <pc:cxnChg chg="mod">
          <ac:chgData name="松山 ファミリー" userId="9fadbf8cd42e59b5" providerId="LiveId" clId="{3C65417A-0A06-8542-9274-EBC4531EBFA6}" dt="2023-02-15T05:01:20.717" v="1925"/>
          <ac:cxnSpMkLst>
            <pc:docMk/>
            <pc:sldMk cId="1940923095" sldId="358"/>
            <ac:cxnSpMk id="49" creationId="{0BE800F9-12FE-CEA7-6559-BF81781BC9FD}"/>
          </ac:cxnSpMkLst>
        </pc:cxnChg>
        <pc:cxnChg chg="mod">
          <ac:chgData name="松山 ファミリー" userId="9fadbf8cd42e59b5" providerId="LiveId" clId="{3C65417A-0A06-8542-9274-EBC4531EBFA6}" dt="2023-02-15T06:09:09.836" v="3799"/>
          <ac:cxnSpMkLst>
            <pc:docMk/>
            <pc:sldMk cId="1940923095" sldId="358"/>
            <ac:cxnSpMk id="105" creationId="{9805F133-2C8B-5B5E-2313-24E19F4A2EA5}"/>
          </ac:cxnSpMkLst>
        </pc:cxnChg>
        <pc:cxnChg chg="mod">
          <ac:chgData name="松山 ファミリー" userId="9fadbf8cd42e59b5" providerId="LiveId" clId="{3C65417A-0A06-8542-9274-EBC4531EBFA6}" dt="2023-02-15T06:09:09.836" v="3799"/>
          <ac:cxnSpMkLst>
            <pc:docMk/>
            <pc:sldMk cId="1940923095" sldId="358"/>
            <ac:cxnSpMk id="106" creationId="{06DF8DB3-5FDF-D2FC-3C6A-B2CFBA5B4EC8}"/>
          </ac:cxnSpMkLst>
        </pc:cxnChg>
        <pc:cxnChg chg="mod">
          <ac:chgData name="松山 ファミリー" userId="9fadbf8cd42e59b5" providerId="LiveId" clId="{3C65417A-0A06-8542-9274-EBC4531EBFA6}" dt="2023-02-15T06:09:09.836" v="3799"/>
          <ac:cxnSpMkLst>
            <pc:docMk/>
            <pc:sldMk cId="1940923095" sldId="358"/>
            <ac:cxnSpMk id="107" creationId="{199F328D-72CF-AE1B-4086-20D756189470}"/>
          </ac:cxnSpMkLst>
        </pc:cxnChg>
        <pc:cxnChg chg="add mod">
          <ac:chgData name="松山 ファミリー" userId="9fadbf8cd42e59b5" providerId="LiveId" clId="{3C65417A-0A06-8542-9274-EBC4531EBFA6}" dt="2023-02-15T06:10:02.054" v="3814" actId="14100"/>
          <ac:cxnSpMkLst>
            <pc:docMk/>
            <pc:sldMk cId="1940923095" sldId="358"/>
            <ac:cxnSpMk id="108" creationId="{37B13AC6-FD02-B948-52D7-CD0E5C36B84C}"/>
          </ac:cxnSpMkLst>
        </pc:cxnChg>
        <pc:cxnChg chg="add mod">
          <ac:chgData name="松山 ファミリー" userId="9fadbf8cd42e59b5" providerId="LiveId" clId="{3C65417A-0A06-8542-9274-EBC4531EBFA6}" dt="2023-02-15T06:14:48.918" v="3864" actId="14100"/>
          <ac:cxnSpMkLst>
            <pc:docMk/>
            <pc:sldMk cId="1940923095" sldId="358"/>
            <ac:cxnSpMk id="121" creationId="{F72CA7D7-F074-CD5F-0A53-399975820F6F}"/>
          </ac:cxnSpMkLst>
        </pc:cxnChg>
      </pc:sldChg>
      <pc:sldChg chg="add del">
        <pc:chgData name="松山 ファミリー" userId="9fadbf8cd42e59b5" providerId="LiveId" clId="{3C65417A-0A06-8542-9274-EBC4531EBFA6}" dt="2023-02-15T07:13:37.907" v="4168" actId="2696"/>
        <pc:sldMkLst>
          <pc:docMk/>
          <pc:sldMk cId="280863412" sldId="359"/>
        </pc:sldMkLst>
      </pc:sldChg>
      <pc:sldChg chg="add ord">
        <pc:chgData name="松山 ファミリー" userId="9fadbf8cd42e59b5" providerId="LiveId" clId="{3C65417A-0A06-8542-9274-EBC4531EBFA6}" dt="2023-02-15T07:01:05.074" v="4082" actId="20578"/>
        <pc:sldMkLst>
          <pc:docMk/>
          <pc:sldMk cId="2149604296" sldId="360"/>
        </pc:sldMkLst>
      </pc:sldChg>
      <pc:sldChg chg="addSp delSp modSp add mod modNotes modNotesTx">
        <pc:chgData name="松山 ファミリー" userId="9fadbf8cd42e59b5" providerId="LiveId" clId="{3C65417A-0A06-8542-9274-EBC4531EBFA6}" dt="2023-02-15T10:39:41.609" v="8018" actId="2711"/>
        <pc:sldMkLst>
          <pc:docMk/>
          <pc:sldMk cId="3282042583" sldId="361"/>
        </pc:sldMkLst>
        <pc:spChg chg="mod">
          <ac:chgData name="松山 ファミリー" userId="9fadbf8cd42e59b5" providerId="LiveId" clId="{3C65417A-0A06-8542-9274-EBC4531EBFA6}" dt="2023-02-15T07:05:50.388" v="4147" actId="1076"/>
          <ac:spMkLst>
            <pc:docMk/>
            <pc:sldMk cId="3282042583" sldId="361"/>
            <ac:spMk id="6" creationId="{5D97142F-85DF-710B-FBF5-4F88BCC5AB71}"/>
          </ac:spMkLst>
        </pc:spChg>
        <pc:spChg chg="mod">
          <ac:chgData name="松山 ファミリー" userId="9fadbf8cd42e59b5" providerId="LiveId" clId="{3C65417A-0A06-8542-9274-EBC4531EBFA6}" dt="2023-02-15T07:05:50.388" v="4147" actId="1076"/>
          <ac:spMkLst>
            <pc:docMk/>
            <pc:sldMk cId="3282042583" sldId="361"/>
            <ac:spMk id="9" creationId="{21B2AF65-2846-D96B-7262-70255134E330}"/>
          </ac:spMkLst>
        </pc:spChg>
        <pc:spChg chg="mod">
          <ac:chgData name="松山 ファミリー" userId="9fadbf8cd42e59b5" providerId="LiveId" clId="{3C65417A-0A06-8542-9274-EBC4531EBFA6}" dt="2023-02-15T07:05:50.388" v="4147" actId="1076"/>
          <ac:spMkLst>
            <pc:docMk/>
            <pc:sldMk cId="3282042583" sldId="361"/>
            <ac:spMk id="13" creationId="{C0815C54-DA84-50FD-50E0-921552B18D28}"/>
          </ac:spMkLst>
        </pc:spChg>
        <pc:spChg chg="mod">
          <ac:chgData name="松山 ファミリー" userId="9fadbf8cd42e59b5" providerId="LiveId" clId="{3C65417A-0A06-8542-9274-EBC4531EBFA6}" dt="2023-02-15T07:14:42.137" v="4177" actId="14100"/>
          <ac:spMkLst>
            <pc:docMk/>
            <pc:sldMk cId="3282042583" sldId="361"/>
            <ac:spMk id="15" creationId="{128AC160-50F8-0F28-E7CB-5078A8D96EE0}"/>
          </ac:spMkLst>
        </pc:spChg>
        <pc:spChg chg="mod">
          <ac:chgData name="松山 ファミリー" userId="9fadbf8cd42e59b5" providerId="LiveId" clId="{3C65417A-0A06-8542-9274-EBC4531EBFA6}" dt="2023-02-15T07:05:50.388" v="4147" actId="1076"/>
          <ac:spMkLst>
            <pc:docMk/>
            <pc:sldMk cId="3282042583" sldId="361"/>
            <ac:spMk id="17" creationId="{31AA95BB-8CA4-C3E3-4AC1-A0CBE0943098}"/>
          </ac:spMkLst>
        </pc:spChg>
        <pc:spChg chg="mod">
          <ac:chgData name="松山 ファミリー" userId="9fadbf8cd42e59b5" providerId="LiveId" clId="{3C65417A-0A06-8542-9274-EBC4531EBFA6}" dt="2023-02-15T07:05:50.388" v="4147" actId="1076"/>
          <ac:spMkLst>
            <pc:docMk/>
            <pc:sldMk cId="3282042583" sldId="361"/>
            <ac:spMk id="19" creationId="{8F80E13B-7C30-875F-C2B4-E6933FC0A469}"/>
          </ac:spMkLst>
        </pc:spChg>
        <pc:spChg chg="mod">
          <ac:chgData name="松山 ファミリー" userId="9fadbf8cd42e59b5" providerId="LiveId" clId="{3C65417A-0A06-8542-9274-EBC4531EBFA6}" dt="2023-02-15T07:05:50.388" v="4147" actId="1076"/>
          <ac:spMkLst>
            <pc:docMk/>
            <pc:sldMk cId="3282042583" sldId="361"/>
            <ac:spMk id="22" creationId="{4F70D03B-7CB1-81DC-0B17-D9A8A9950DE8}"/>
          </ac:spMkLst>
        </pc:spChg>
        <pc:spChg chg="mod">
          <ac:chgData name="松山 ファミリー" userId="9fadbf8cd42e59b5" providerId="LiveId" clId="{3C65417A-0A06-8542-9274-EBC4531EBFA6}" dt="2023-02-15T07:07:34.943" v="4165" actId="1076"/>
          <ac:spMkLst>
            <pc:docMk/>
            <pc:sldMk cId="3282042583" sldId="361"/>
            <ac:spMk id="23" creationId="{625FC738-1DEA-AA3A-B7CD-5F6CA2D679F2}"/>
          </ac:spMkLst>
        </pc:spChg>
        <pc:spChg chg="mod">
          <ac:chgData name="松山 ファミリー" userId="9fadbf8cd42e59b5" providerId="LiveId" clId="{3C65417A-0A06-8542-9274-EBC4531EBFA6}" dt="2023-02-15T07:05:50.388" v="4147" actId="1076"/>
          <ac:spMkLst>
            <pc:docMk/>
            <pc:sldMk cId="3282042583" sldId="361"/>
            <ac:spMk id="24" creationId="{3BDF0517-A8A2-AE85-1239-BC4774386460}"/>
          </ac:spMkLst>
        </pc:spChg>
        <pc:spChg chg="mod">
          <ac:chgData name="松山 ファミリー" userId="9fadbf8cd42e59b5" providerId="LiveId" clId="{3C65417A-0A06-8542-9274-EBC4531EBFA6}" dt="2023-02-15T07:05:50.388" v="4147" actId="1076"/>
          <ac:spMkLst>
            <pc:docMk/>
            <pc:sldMk cId="3282042583" sldId="361"/>
            <ac:spMk id="26" creationId="{E234DF4E-A410-6609-B041-833141616C28}"/>
          </ac:spMkLst>
        </pc:spChg>
        <pc:spChg chg="mod">
          <ac:chgData name="松山 ファミリー" userId="9fadbf8cd42e59b5" providerId="LiveId" clId="{3C65417A-0A06-8542-9274-EBC4531EBFA6}" dt="2023-02-15T07:05:50.388" v="4147" actId="1076"/>
          <ac:spMkLst>
            <pc:docMk/>
            <pc:sldMk cId="3282042583" sldId="361"/>
            <ac:spMk id="27" creationId="{7A3B6185-D874-B045-554A-726B418889F0}"/>
          </ac:spMkLst>
        </pc:spChg>
        <pc:spChg chg="mod">
          <ac:chgData name="松山 ファミリー" userId="9fadbf8cd42e59b5" providerId="LiveId" clId="{3C65417A-0A06-8542-9274-EBC4531EBFA6}" dt="2023-02-15T07:05:50.388" v="4147" actId="1076"/>
          <ac:spMkLst>
            <pc:docMk/>
            <pc:sldMk cId="3282042583" sldId="361"/>
            <ac:spMk id="28" creationId="{E645D981-F124-F353-F2B7-3C6559C29509}"/>
          </ac:spMkLst>
        </pc:spChg>
        <pc:spChg chg="mod">
          <ac:chgData name="松山 ファミリー" userId="9fadbf8cd42e59b5" providerId="LiveId" clId="{3C65417A-0A06-8542-9274-EBC4531EBFA6}" dt="2023-02-15T07:05:50.388" v="4147" actId="1076"/>
          <ac:spMkLst>
            <pc:docMk/>
            <pc:sldMk cId="3282042583" sldId="361"/>
            <ac:spMk id="30" creationId="{6290E257-54C0-9593-8413-E56AC5DBF118}"/>
          </ac:spMkLst>
        </pc:spChg>
        <pc:spChg chg="mod">
          <ac:chgData name="松山 ファミリー" userId="9fadbf8cd42e59b5" providerId="LiveId" clId="{3C65417A-0A06-8542-9274-EBC4531EBFA6}" dt="2023-02-15T07:05:50.388" v="4147" actId="1076"/>
          <ac:spMkLst>
            <pc:docMk/>
            <pc:sldMk cId="3282042583" sldId="361"/>
            <ac:spMk id="31" creationId="{7A160066-298F-DB6C-3F21-1C9BBDAB7DDD}"/>
          </ac:spMkLst>
        </pc:spChg>
        <pc:spChg chg="mod">
          <ac:chgData name="松山 ファミリー" userId="9fadbf8cd42e59b5" providerId="LiveId" clId="{3C65417A-0A06-8542-9274-EBC4531EBFA6}" dt="2023-02-15T07:05:50.388" v="4147" actId="1076"/>
          <ac:spMkLst>
            <pc:docMk/>
            <pc:sldMk cId="3282042583" sldId="361"/>
            <ac:spMk id="32" creationId="{ED0FA180-8506-2438-261C-4ECCCB514063}"/>
          </ac:spMkLst>
        </pc:spChg>
        <pc:spChg chg="mod">
          <ac:chgData name="松山 ファミリー" userId="9fadbf8cd42e59b5" providerId="LiveId" clId="{3C65417A-0A06-8542-9274-EBC4531EBFA6}" dt="2023-02-15T07:05:50.388" v="4147" actId="1076"/>
          <ac:spMkLst>
            <pc:docMk/>
            <pc:sldMk cId="3282042583" sldId="361"/>
            <ac:spMk id="35" creationId="{6FC64FCA-58CD-7247-C815-0A4A20E1B212}"/>
          </ac:spMkLst>
        </pc:spChg>
        <pc:spChg chg="mod">
          <ac:chgData name="松山 ファミリー" userId="9fadbf8cd42e59b5" providerId="LiveId" clId="{3C65417A-0A06-8542-9274-EBC4531EBFA6}" dt="2023-02-15T07:05:50.388" v="4147" actId="1076"/>
          <ac:spMkLst>
            <pc:docMk/>
            <pc:sldMk cId="3282042583" sldId="361"/>
            <ac:spMk id="36" creationId="{051B39EE-09E9-B6F3-AE47-40DD26D1317A}"/>
          </ac:spMkLst>
        </pc:spChg>
        <pc:spChg chg="mod">
          <ac:chgData name="松山 ファミリー" userId="9fadbf8cd42e59b5" providerId="LiveId" clId="{3C65417A-0A06-8542-9274-EBC4531EBFA6}" dt="2023-02-15T07:05:50.388" v="4147" actId="1076"/>
          <ac:spMkLst>
            <pc:docMk/>
            <pc:sldMk cId="3282042583" sldId="361"/>
            <ac:spMk id="38" creationId="{191EBD42-9D01-C7FF-4A5F-15EBAFE25949}"/>
          </ac:spMkLst>
        </pc:spChg>
        <pc:spChg chg="mod">
          <ac:chgData name="松山 ファミリー" userId="9fadbf8cd42e59b5" providerId="LiveId" clId="{3C65417A-0A06-8542-9274-EBC4531EBFA6}" dt="2023-02-15T07:05:50.388" v="4147" actId="1076"/>
          <ac:spMkLst>
            <pc:docMk/>
            <pc:sldMk cId="3282042583" sldId="361"/>
            <ac:spMk id="39" creationId="{F8472913-AD12-8B4E-2241-F8F630433398}"/>
          </ac:spMkLst>
        </pc:spChg>
        <pc:spChg chg="mod">
          <ac:chgData name="松山 ファミリー" userId="9fadbf8cd42e59b5" providerId="LiveId" clId="{3C65417A-0A06-8542-9274-EBC4531EBFA6}" dt="2023-02-15T07:05:50.388" v="4147" actId="1076"/>
          <ac:spMkLst>
            <pc:docMk/>
            <pc:sldMk cId="3282042583" sldId="361"/>
            <ac:spMk id="40" creationId="{32B089E4-2B2E-5ECE-ED98-F70565915601}"/>
          </ac:spMkLst>
        </pc:spChg>
        <pc:spChg chg="mod">
          <ac:chgData name="松山 ファミリー" userId="9fadbf8cd42e59b5" providerId="LiveId" clId="{3C65417A-0A06-8542-9274-EBC4531EBFA6}" dt="2023-02-15T07:05:50.388" v="4147" actId="1076"/>
          <ac:spMkLst>
            <pc:docMk/>
            <pc:sldMk cId="3282042583" sldId="361"/>
            <ac:spMk id="42" creationId="{CDD9E56C-1860-B272-77A3-27ED02B633A2}"/>
          </ac:spMkLst>
        </pc:spChg>
        <pc:spChg chg="mod">
          <ac:chgData name="松山 ファミリー" userId="9fadbf8cd42e59b5" providerId="LiveId" clId="{3C65417A-0A06-8542-9274-EBC4531EBFA6}" dt="2023-02-15T07:05:50.388" v="4147" actId="1076"/>
          <ac:spMkLst>
            <pc:docMk/>
            <pc:sldMk cId="3282042583" sldId="361"/>
            <ac:spMk id="43" creationId="{32D05C13-3B69-BE50-F650-958FDA4CA074}"/>
          </ac:spMkLst>
        </pc:spChg>
        <pc:spChg chg="mod">
          <ac:chgData name="松山 ファミリー" userId="9fadbf8cd42e59b5" providerId="LiveId" clId="{3C65417A-0A06-8542-9274-EBC4531EBFA6}" dt="2023-02-15T07:05:50.388" v="4147" actId="1076"/>
          <ac:spMkLst>
            <pc:docMk/>
            <pc:sldMk cId="3282042583" sldId="361"/>
            <ac:spMk id="46" creationId="{B1A1BBA9-866B-B7CC-BD57-E3D187197335}"/>
          </ac:spMkLst>
        </pc:spChg>
        <pc:spChg chg="mod">
          <ac:chgData name="松山 ファミリー" userId="9fadbf8cd42e59b5" providerId="LiveId" clId="{3C65417A-0A06-8542-9274-EBC4531EBFA6}" dt="2023-02-15T07:05:50.388" v="4147" actId="1076"/>
          <ac:spMkLst>
            <pc:docMk/>
            <pc:sldMk cId="3282042583" sldId="361"/>
            <ac:spMk id="47" creationId="{BCDFDA1A-E3FC-D1AA-ED53-959CFE2F91F0}"/>
          </ac:spMkLst>
        </pc:spChg>
        <pc:spChg chg="mod">
          <ac:chgData name="松山 ファミリー" userId="9fadbf8cd42e59b5" providerId="LiveId" clId="{3C65417A-0A06-8542-9274-EBC4531EBFA6}" dt="2023-02-15T07:05:50.388" v="4147" actId="1076"/>
          <ac:spMkLst>
            <pc:docMk/>
            <pc:sldMk cId="3282042583" sldId="361"/>
            <ac:spMk id="48" creationId="{0C4A3845-B8AF-73DF-D1C7-1C2683EB6F29}"/>
          </ac:spMkLst>
        </pc:spChg>
        <pc:spChg chg="mod">
          <ac:chgData name="松山 ファミリー" userId="9fadbf8cd42e59b5" providerId="LiveId" clId="{3C65417A-0A06-8542-9274-EBC4531EBFA6}" dt="2023-02-15T07:05:50.388" v="4147" actId="1076"/>
          <ac:spMkLst>
            <pc:docMk/>
            <pc:sldMk cId="3282042583" sldId="361"/>
            <ac:spMk id="51" creationId="{7EB6D42C-D818-9CE6-B186-FCF7AD28E009}"/>
          </ac:spMkLst>
        </pc:spChg>
        <pc:spChg chg="del">
          <ac:chgData name="松山 ファミリー" userId="9fadbf8cd42e59b5" providerId="LiveId" clId="{3C65417A-0A06-8542-9274-EBC4531EBFA6}" dt="2023-02-15T07:02:49.662" v="4109" actId="478"/>
          <ac:spMkLst>
            <pc:docMk/>
            <pc:sldMk cId="3282042583" sldId="361"/>
            <ac:spMk id="56" creationId="{8E5E7E7C-893D-440B-BC58-7BE5D05C1956}"/>
          </ac:spMkLst>
        </pc:spChg>
        <pc:spChg chg="del">
          <ac:chgData name="松山 ファミリー" userId="9fadbf8cd42e59b5" providerId="LiveId" clId="{3C65417A-0A06-8542-9274-EBC4531EBFA6}" dt="2023-02-15T07:02:46.733" v="4106" actId="478"/>
          <ac:spMkLst>
            <pc:docMk/>
            <pc:sldMk cId="3282042583" sldId="361"/>
            <ac:spMk id="61" creationId="{81E3B4ED-52D0-2448-B472-FBC5324F9681}"/>
          </ac:spMkLst>
        </pc:spChg>
        <pc:spChg chg="del">
          <ac:chgData name="松山 ファミリー" userId="9fadbf8cd42e59b5" providerId="LiveId" clId="{3C65417A-0A06-8542-9274-EBC4531EBFA6}" dt="2023-02-15T07:02:51.075" v="4110" actId="478"/>
          <ac:spMkLst>
            <pc:docMk/>
            <pc:sldMk cId="3282042583" sldId="361"/>
            <ac:spMk id="62" creationId="{5D88DDEC-6213-7242-9FC2-21A1F662F9A1}"/>
          </ac:spMkLst>
        </pc:spChg>
        <pc:spChg chg="del mod">
          <ac:chgData name="松山 ファミリー" userId="9fadbf8cd42e59b5" providerId="LiveId" clId="{3C65417A-0A06-8542-9274-EBC4531EBFA6}" dt="2023-02-15T07:02:44.398" v="4104" actId="478"/>
          <ac:spMkLst>
            <pc:docMk/>
            <pc:sldMk cId="3282042583" sldId="361"/>
            <ac:spMk id="63" creationId="{B7925F4C-D996-33C8-4896-8CA137F43586}"/>
          </ac:spMkLst>
        </pc:spChg>
        <pc:spChg chg="del">
          <ac:chgData name="松山 ファミリー" userId="9fadbf8cd42e59b5" providerId="LiveId" clId="{3C65417A-0A06-8542-9274-EBC4531EBFA6}" dt="2023-02-15T07:02:48.882" v="4108" actId="478"/>
          <ac:spMkLst>
            <pc:docMk/>
            <pc:sldMk cId="3282042583" sldId="361"/>
            <ac:spMk id="64" creationId="{94D61E17-DF19-E767-811F-85E18FF866F5}"/>
          </ac:spMkLst>
        </pc:spChg>
        <pc:spChg chg="mod">
          <ac:chgData name="松山 ファミリー" userId="9fadbf8cd42e59b5" providerId="LiveId" clId="{3C65417A-0A06-8542-9274-EBC4531EBFA6}" dt="2023-02-15T07:03:30.060" v="4127" actId="1076"/>
          <ac:spMkLst>
            <pc:docMk/>
            <pc:sldMk cId="3282042583" sldId="361"/>
            <ac:spMk id="68" creationId="{27D49D08-7DFD-7C0B-1606-2B08FA593B24}"/>
          </ac:spMkLst>
        </pc:spChg>
        <pc:spChg chg="mod">
          <ac:chgData name="松山 ファミリー" userId="9fadbf8cd42e59b5" providerId="LiveId" clId="{3C65417A-0A06-8542-9274-EBC4531EBFA6}" dt="2023-02-15T07:03:30.060" v="4127" actId="1076"/>
          <ac:spMkLst>
            <pc:docMk/>
            <pc:sldMk cId="3282042583" sldId="361"/>
            <ac:spMk id="71" creationId="{7F75D6F1-2CB6-AB30-FFE7-D32FC5829324}"/>
          </ac:spMkLst>
        </pc:spChg>
        <pc:spChg chg="mod">
          <ac:chgData name="松山 ファミリー" userId="9fadbf8cd42e59b5" providerId="LiveId" clId="{3C65417A-0A06-8542-9274-EBC4531EBFA6}" dt="2023-02-15T07:03:30.060" v="4127" actId="1076"/>
          <ac:spMkLst>
            <pc:docMk/>
            <pc:sldMk cId="3282042583" sldId="361"/>
            <ac:spMk id="74" creationId="{FE8E34A5-95CC-1144-8496-8A1EBE5B2328}"/>
          </ac:spMkLst>
        </pc:spChg>
        <pc:spChg chg="mod">
          <ac:chgData name="松山 ファミリー" userId="9fadbf8cd42e59b5" providerId="LiveId" clId="{3C65417A-0A06-8542-9274-EBC4531EBFA6}" dt="2023-02-15T07:03:30.060" v="4127" actId="1076"/>
          <ac:spMkLst>
            <pc:docMk/>
            <pc:sldMk cId="3282042583" sldId="361"/>
            <ac:spMk id="76" creationId="{E118289E-EDCB-59EE-C7D4-9DC6CA9F06D3}"/>
          </ac:spMkLst>
        </pc:spChg>
        <pc:spChg chg="mod">
          <ac:chgData name="松山 ファミリー" userId="9fadbf8cd42e59b5" providerId="LiveId" clId="{3C65417A-0A06-8542-9274-EBC4531EBFA6}" dt="2023-02-15T07:03:30.060" v="4127" actId="1076"/>
          <ac:spMkLst>
            <pc:docMk/>
            <pc:sldMk cId="3282042583" sldId="361"/>
            <ac:spMk id="85" creationId="{D7708EFD-B614-6289-700E-4F8A2AA46ADA}"/>
          </ac:spMkLst>
        </pc:spChg>
        <pc:spChg chg="mod">
          <ac:chgData name="松山 ファミリー" userId="9fadbf8cd42e59b5" providerId="LiveId" clId="{3C65417A-0A06-8542-9274-EBC4531EBFA6}" dt="2023-02-15T07:03:30.060" v="4127" actId="1076"/>
          <ac:spMkLst>
            <pc:docMk/>
            <pc:sldMk cId="3282042583" sldId="361"/>
            <ac:spMk id="113" creationId="{CD8F8388-97F1-DDC8-3A54-67CCAC209876}"/>
          </ac:spMkLst>
        </pc:spChg>
        <pc:spChg chg="mod">
          <ac:chgData name="松山 ファミリー" userId="9fadbf8cd42e59b5" providerId="LiveId" clId="{3C65417A-0A06-8542-9274-EBC4531EBFA6}" dt="2023-02-15T07:03:30.060" v="4127" actId="1076"/>
          <ac:spMkLst>
            <pc:docMk/>
            <pc:sldMk cId="3282042583" sldId="361"/>
            <ac:spMk id="114" creationId="{FD579C8D-2F35-56BD-EC7B-081953450684}"/>
          </ac:spMkLst>
        </pc:spChg>
        <pc:spChg chg="mod">
          <ac:chgData name="松山 ファミリー" userId="9fadbf8cd42e59b5" providerId="LiveId" clId="{3C65417A-0A06-8542-9274-EBC4531EBFA6}" dt="2023-02-15T07:03:30.060" v="4127" actId="1076"/>
          <ac:spMkLst>
            <pc:docMk/>
            <pc:sldMk cId="3282042583" sldId="361"/>
            <ac:spMk id="115" creationId="{21A4CCB2-0BE8-4FDD-A72D-0DE7249DF2BF}"/>
          </ac:spMkLst>
        </pc:spChg>
        <pc:spChg chg="mod">
          <ac:chgData name="松山 ファミリー" userId="9fadbf8cd42e59b5" providerId="LiveId" clId="{3C65417A-0A06-8542-9274-EBC4531EBFA6}" dt="2023-02-15T07:03:30.060" v="4127" actId="1076"/>
          <ac:spMkLst>
            <pc:docMk/>
            <pc:sldMk cId="3282042583" sldId="361"/>
            <ac:spMk id="116" creationId="{7F986C3C-8AB5-EFEF-8D60-4D6CCA83D1BE}"/>
          </ac:spMkLst>
        </pc:spChg>
        <pc:spChg chg="mod">
          <ac:chgData name="松山 ファミリー" userId="9fadbf8cd42e59b5" providerId="LiveId" clId="{3C65417A-0A06-8542-9274-EBC4531EBFA6}" dt="2023-02-15T07:07:27.307" v="4163" actId="122"/>
          <ac:spMkLst>
            <pc:docMk/>
            <pc:sldMk cId="3282042583" sldId="361"/>
            <ac:spMk id="120" creationId="{2DAA46B1-0427-C4F4-DF0C-65B98FF52230}"/>
          </ac:spMkLst>
        </pc:spChg>
        <pc:spChg chg="mod">
          <ac:chgData name="松山 ファミリー" userId="9fadbf8cd42e59b5" providerId="LiveId" clId="{3C65417A-0A06-8542-9274-EBC4531EBFA6}" dt="2023-02-15T07:14:37.542" v="4176" actId="14100"/>
          <ac:spMkLst>
            <pc:docMk/>
            <pc:sldMk cId="3282042583" sldId="361"/>
            <ac:spMk id="122" creationId="{DC394DB6-D601-789D-3CA5-E0E429806EC7}"/>
          </ac:spMkLst>
        </pc:spChg>
        <pc:spChg chg="del">
          <ac:chgData name="松山 ファミリー" userId="9fadbf8cd42e59b5" providerId="LiveId" clId="{3C65417A-0A06-8542-9274-EBC4531EBFA6}" dt="2023-02-15T07:03:02.612" v="4120" actId="478"/>
          <ac:spMkLst>
            <pc:docMk/>
            <pc:sldMk cId="3282042583" sldId="361"/>
            <ac:spMk id="123" creationId="{92F03ED6-77FB-9E46-75D1-0F2DF06A409C}"/>
          </ac:spMkLst>
        </pc:spChg>
        <pc:spChg chg="del">
          <ac:chgData name="松山 ファミリー" userId="9fadbf8cd42e59b5" providerId="LiveId" clId="{3C65417A-0A06-8542-9274-EBC4531EBFA6}" dt="2023-02-15T07:03:00.592" v="4118" actId="478"/>
          <ac:spMkLst>
            <pc:docMk/>
            <pc:sldMk cId="3282042583" sldId="361"/>
            <ac:spMk id="124" creationId="{BA6C462E-DB89-B61C-5AF5-229BE1949B62}"/>
          </ac:spMkLst>
        </pc:spChg>
        <pc:spChg chg="mod">
          <ac:chgData name="松山 ファミリー" userId="9fadbf8cd42e59b5" providerId="LiveId" clId="{3C65417A-0A06-8542-9274-EBC4531EBFA6}" dt="2023-02-15T07:03:30.060" v="4127" actId="1076"/>
          <ac:spMkLst>
            <pc:docMk/>
            <pc:sldMk cId="3282042583" sldId="361"/>
            <ac:spMk id="129" creationId="{865714C6-8A37-CDCB-7A9D-1F718031A316}"/>
          </ac:spMkLst>
        </pc:spChg>
        <pc:spChg chg="mod">
          <ac:chgData name="松山 ファミリー" userId="9fadbf8cd42e59b5" providerId="LiveId" clId="{3C65417A-0A06-8542-9274-EBC4531EBFA6}" dt="2023-02-15T07:03:30.060" v="4127" actId="1076"/>
          <ac:spMkLst>
            <pc:docMk/>
            <pc:sldMk cId="3282042583" sldId="361"/>
            <ac:spMk id="130" creationId="{4420DC8D-5F43-F7F7-5977-40A8CD06404E}"/>
          </ac:spMkLst>
        </pc:spChg>
        <pc:spChg chg="del">
          <ac:chgData name="松山 ファミリー" userId="9fadbf8cd42e59b5" providerId="LiveId" clId="{3C65417A-0A06-8542-9274-EBC4531EBFA6}" dt="2023-02-15T07:02:59.220" v="4117" actId="478"/>
          <ac:spMkLst>
            <pc:docMk/>
            <pc:sldMk cId="3282042583" sldId="361"/>
            <ac:spMk id="131" creationId="{E509B91C-D59D-AF13-615A-69AA86BA37CC}"/>
          </ac:spMkLst>
        </pc:spChg>
        <pc:spChg chg="del">
          <ac:chgData name="松山 ファミリー" userId="9fadbf8cd42e59b5" providerId="LiveId" clId="{3C65417A-0A06-8542-9274-EBC4531EBFA6}" dt="2023-02-15T07:02:55.503" v="4113" actId="478"/>
          <ac:spMkLst>
            <pc:docMk/>
            <pc:sldMk cId="3282042583" sldId="361"/>
            <ac:spMk id="132" creationId="{3664786E-B979-4EDE-FE57-9D772BAE2D9F}"/>
          </ac:spMkLst>
        </pc:spChg>
        <pc:spChg chg="del">
          <ac:chgData name="松山 ファミリー" userId="9fadbf8cd42e59b5" providerId="LiveId" clId="{3C65417A-0A06-8542-9274-EBC4531EBFA6}" dt="2023-02-15T07:02:56.815" v="4114" actId="478"/>
          <ac:spMkLst>
            <pc:docMk/>
            <pc:sldMk cId="3282042583" sldId="361"/>
            <ac:spMk id="133" creationId="{CBF62F98-83DA-9416-65BC-77387879D11F}"/>
          </ac:spMkLst>
        </pc:spChg>
        <pc:spChg chg="mod">
          <ac:chgData name="松山 ファミリー" userId="9fadbf8cd42e59b5" providerId="LiveId" clId="{3C65417A-0A06-8542-9274-EBC4531EBFA6}" dt="2023-02-15T07:03:30.060" v="4127" actId="1076"/>
          <ac:spMkLst>
            <pc:docMk/>
            <pc:sldMk cId="3282042583" sldId="361"/>
            <ac:spMk id="134" creationId="{FECE9162-8360-8793-B6AB-A3F476D08BBF}"/>
          </ac:spMkLst>
        </pc:spChg>
        <pc:spChg chg="del">
          <ac:chgData name="松山 ファミリー" userId="9fadbf8cd42e59b5" providerId="LiveId" clId="{3C65417A-0A06-8542-9274-EBC4531EBFA6}" dt="2023-02-15T07:02:58.078" v="4116" actId="478"/>
          <ac:spMkLst>
            <pc:docMk/>
            <pc:sldMk cId="3282042583" sldId="361"/>
            <ac:spMk id="135" creationId="{2C6E4FEB-6D43-B193-DF5E-618F79FE9208}"/>
          </ac:spMkLst>
        </pc:spChg>
        <pc:spChg chg="del">
          <ac:chgData name="松山 ファミリー" userId="9fadbf8cd42e59b5" providerId="LiveId" clId="{3C65417A-0A06-8542-9274-EBC4531EBFA6}" dt="2023-02-15T07:02:57.499" v="4115" actId="478"/>
          <ac:spMkLst>
            <pc:docMk/>
            <pc:sldMk cId="3282042583" sldId="361"/>
            <ac:spMk id="136" creationId="{A6C96439-319D-D091-3FB7-EB6B4B3D0096}"/>
          </ac:spMkLst>
        </pc:spChg>
        <pc:spChg chg="mod">
          <ac:chgData name="松山 ファミリー" userId="9fadbf8cd42e59b5" providerId="LiveId" clId="{3C65417A-0A06-8542-9274-EBC4531EBFA6}" dt="2023-02-15T07:03:30.060" v="4127" actId="1076"/>
          <ac:spMkLst>
            <pc:docMk/>
            <pc:sldMk cId="3282042583" sldId="361"/>
            <ac:spMk id="137" creationId="{FED67402-26FA-9DFA-A646-E1899A2303B2}"/>
          </ac:spMkLst>
        </pc:spChg>
        <pc:spChg chg="mod">
          <ac:chgData name="松山 ファミリー" userId="9fadbf8cd42e59b5" providerId="LiveId" clId="{3C65417A-0A06-8542-9274-EBC4531EBFA6}" dt="2023-02-15T07:03:30.060" v="4127" actId="1076"/>
          <ac:spMkLst>
            <pc:docMk/>
            <pc:sldMk cId="3282042583" sldId="361"/>
            <ac:spMk id="138" creationId="{67ED99B9-8E9A-06FC-B6E5-D5F3F668C5FC}"/>
          </ac:spMkLst>
        </pc:spChg>
        <pc:spChg chg="mod">
          <ac:chgData name="松山 ファミリー" userId="9fadbf8cd42e59b5" providerId="LiveId" clId="{3C65417A-0A06-8542-9274-EBC4531EBFA6}" dt="2023-02-15T07:03:30.060" v="4127" actId="1076"/>
          <ac:spMkLst>
            <pc:docMk/>
            <pc:sldMk cId="3282042583" sldId="361"/>
            <ac:spMk id="139" creationId="{57F81DE8-14BA-0C66-5E0C-A89C021CF77A}"/>
          </ac:spMkLst>
        </pc:spChg>
        <pc:spChg chg="mod">
          <ac:chgData name="松山 ファミリー" userId="9fadbf8cd42e59b5" providerId="LiveId" clId="{3C65417A-0A06-8542-9274-EBC4531EBFA6}" dt="2023-02-15T07:03:30.060" v="4127" actId="1076"/>
          <ac:spMkLst>
            <pc:docMk/>
            <pc:sldMk cId="3282042583" sldId="361"/>
            <ac:spMk id="140" creationId="{159B4DFB-1D1C-C05D-EC4C-CB82ED438B03}"/>
          </ac:spMkLst>
        </pc:spChg>
        <pc:spChg chg="mod">
          <ac:chgData name="松山 ファミリー" userId="9fadbf8cd42e59b5" providerId="LiveId" clId="{3C65417A-0A06-8542-9274-EBC4531EBFA6}" dt="2023-02-15T07:03:30.060" v="4127" actId="1076"/>
          <ac:spMkLst>
            <pc:docMk/>
            <pc:sldMk cId="3282042583" sldId="361"/>
            <ac:spMk id="143" creationId="{E30D853E-15BF-9203-89CC-5B7AAD393119}"/>
          </ac:spMkLst>
        </pc:spChg>
        <pc:spChg chg="mod">
          <ac:chgData name="松山 ファミリー" userId="9fadbf8cd42e59b5" providerId="LiveId" clId="{3C65417A-0A06-8542-9274-EBC4531EBFA6}" dt="2023-02-15T07:03:30.060" v="4127" actId="1076"/>
          <ac:spMkLst>
            <pc:docMk/>
            <pc:sldMk cId="3282042583" sldId="361"/>
            <ac:spMk id="144" creationId="{3193148B-883D-8601-2CA6-6F0A3E5E2465}"/>
          </ac:spMkLst>
        </pc:spChg>
        <pc:spChg chg="mod">
          <ac:chgData name="松山 ファミリー" userId="9fadbf8cd42e59b5" providerId="LiveId" clId="{3C65417A-0A06-8542-9274-EBC4531EBFA6}" dt="2023-02-15T07:03:30.060" v="4127" actId="1076"/>
          <ac:spMkLst>
            <pc:docMk/>
            <pc:sldMk cId="3282042583" sldId="361"/>
            <ac:spMk id="146" creationId="{CB71AB50-908A-A4E7-333B-F0F8402B59E6}"/>
          </ac:spMkLst>
        </pc:spChg>
        <pc:spChg chg="mod">
          <ac:chgData name="松山 ファミリー" userId="9fadbf8cd42e59b5" providerId="LiveId" clId="{3C65417A-0A06-8542-9274-EBC4531EBFA6}" dt="2023-02-15T07:03:30.060" v="4127" actId="1076"/>
          <ac:spMkLst>
            <pc:docMk/>
            <pc:sldMk cId="3282042583" sldId="361"/>
            <ac:spMk id="147" creationId="{4D6CB216-B89E-835A-96F2-51B9864F5511}"/>
          </ac:spMkLst>
        </pc:spChg>
        <pc:spChg chg="mod">
          <ac:chgData name="松山 ファミリー" userId="9fadbf8cd42e59b5" providerId="LiveId" clId="{3C65417A-0A06-8542-9274-EBC4531EBFA6}" dt="2023-02-15T07:03:30.060" v="4127" actId="1076"/>
          <ac:spMkLst>
            <pc:docMk/>
            <pc:sldMk cId="3282042583" sldId="361"/>
            <ac:spMk id="148" creationId="{C5263B6D-CAB1-775C-851B-B90F92F6E25D}"/>
          </ac:spMkLst>
        </pc:spChg>
        <pc:spChg chg="mod">
          <ac:chgData name="松山 ファミリー" userId="9fadbf8cd42e59b5" providerId="LiveId" clId="{3C65417A-0A06-8542-9274-EBC4531EBFA6}" dt="2023-02-15T07:03:30.060" v="4127" actId="1076"/>
          <ac:spMkLst>
            <pc:docMk/>
            <pc:sldMk cId="3282042583" sldId="361"/>
            <ac:spMk id="152" creationId="{9035D89F-2A2A-DEDF-15C7-730D0F008DBB}"/>
          </ac:spMkLst>
        </pc:spChg>
        <pc:spChg chg="mod">
          <ac:chgData name="松山 ファミリー" userId="9fadbf8cd42e59b5" providerId="LiveId" clId="{3C65417A-0A06-8542-9274-EBC4531EBFA6}" dt="2023-02-15T07:03:30.060" v="4127" actId="1076"/>
          <ac:spMkLst>
            <pc:docMk/>
            <pc:sldMk cId="3282042583" sldId="361"/>
            <ac:spMk id="153" creationId="{862FBAE3-5817-8C71-F9B9-9D18641A66A8}"/>
          </ac:spMkLst>
        </pc:spChg>
        <pc:spChg chg="mod">
          <ac:chgData name="松山 ファミリー" userId="9fadbf8cd42e59b5" providerId="LiveId" clId="{3C65417A-0A06-8542-9274-EBC4531EBFA6}" dt="2023-02-15T07:03:30.060" v="4127" actId="1076"/>
          <ac:spMkLst>
            <pc:docMk/>
            <pc:sldMk cId="3282042583" sldId="361"/>
            <ac:spMk id="156" creationId="{AE97B522-3CE4-6380-C80E-47C864955CAA}"/>
          </ac:spMkLst>
        </pc:spChg>
        <pc:spChg chg="mod">
          <ac:chgData name="松山 ファミリー" userId="9fadbf8cd42e59b5" providerId="LiveId" clId="{3C65417A-0A06-8542-9274-EBC4531EBFA6}" dt="2023-02-15T07:03:30.060" v="4127" actId="1076"/>
          <ac:spMkLst>
            <pc:docMk/>
            <pc:sldMk cId="3282042583" sldId="361"/>
            <ac:spMk id="157" creationId="{F19AC1FB-DC25-BCF7-5594-D52E74E6209A}"/>
          </ac:spMkLst>
        </pc:spChg>
        <pc:spChg chg="mod">
          <ac:chgData name="松山 ファミリー" userId="9fadbf8cd42e59b5" providerId="LiveId" clId="{3C65417A-0A06-8542-9274-EBC4531EBFA6}" dt="2023-02-15T07:03:30.060" v="4127" actId="1076"/>
          <ac:spMkLst>
            <pc:docMk/>
            <pc:sldMk cId="3282042583" sldId="361"/>
            <ac:spMk id="158" creationId="{240E6EAC-8F25-E252-6F64-D5E6D4200972}"/>
          </ac:spMkLst>
        </pc:spChg>
        <pc:spChg chg="mod">
          <ac:chgData name="松山 ファミリー" userId="9fadbf8cd42e59b5" providerId="LiveId" clId="{3C65417A-0A06-8542-9274-EBC4531EBFA6}" dt="2023-02-15T07:03:30.060" v="4127" actId="1076"/>
          <ac:spMkLst>
            <pc:docMk/>
            <pc:sldMk cId="3282042583" sldId="361"/>
            <ac:spMk id="159" creationId="{6EE656A1-D598-FA95-CCA3-1B38A2E69B01}"/>
          </ac:spMkLst>
        </pc:spChg>
        <pc:spChg chg="mod">
          <ac:chgData name="松山 ファミリー" userId="9fadbf8cd42e59b5" providerId="LiveId" clId="{3C65417A-0A06-8542-9274-EBC4531EBFA6}" dt="2023-02-15T07:03:30.060" v="4127" actId="1076"/>
          <ac:spMkLst>
            <pc:docMk/>
            <pc:sldMk cId="3282042583" sldId="361"/>
            <ac:spMk id="160" creationId="{BF4B43A3-92B8-ED37-AE7A-A9CBD23F3DF0}"/>
          </ac:spMkLst>
        </pc:spChg>
        <pc:spChg chg="mod">
          <ac:chgData name="松山 ファミリー" userId="9fadbf8cd42e59b5" providerId="LiveId" clId="{3C65417A-0A06-8542-9274-EBC4531EBFA6}" dt="2023-02-15T07:03:30.060" v="4127" actId="1076"/>
          <ac:spMkLst>
            <pc:docMk/>
            <pc:sldMk cId="3282042583" sldId="361"/>
            <ac:spMk id="161" creationId="{B27CC721-D6A0-B013-796E-136509C4998A}"/>
          </ac:spMkLst>
        </pc:spChg>
        <pc:spChg chg="mod">
          <ac:chgData name="松山 ファミリー" userId="9fadbf8cd42e59b5" providerId="LiveId" clId="{3C65417A-0A06-8542-9274-EBC4531EBFA6}" dt="2023-02-15T07:03:30.060" v="4127" actId="1076"/>
          <ac:spMkLst>
            <pc:docMk/>
            <pc:sldMk cId="3282042583" sldId="361"/>
            <ac:spMk id="162" creationId="{C53E1C6F-AF13-015A-76F1-E303C8BB9117}"/>
          </ac:spMkLst>
        </pc:spChg>
        <pc:spChg chg="mod">
          <ac:chgData name="松山 ファミリー" userId="9fadbf8cd42e59b5" providerId="LiveId" clId="{3C65417A-0A06-8542-9274-EBC4531EBFA6}" dt="2023-02-15T07:03:30.060" v="4127" actId="1076"/>
          <ac:spMkLst>
            <pc:docMk/>
            <pc:sldMk cId="3282042583" sldId="361"/>
            <ac:spMk id="163" creationId="{5D1FF8B8-7DD9-C7A5-D13B-34C4CEAE732C}"/>
          </ac:spMkLst>
        </pc:spChg>
        <pc:spChg chg="mod">
          <ac:chgData name="松山 ファミリー" userId="9fadbf8cd42e59b5" providerId="LiveId" clId="{3C65417A-0A06-8542-9274-EBC4531EBFA6}" dt="2023-02-15T07:03:30.060" v="4127" actId="1076"/>
          <ac:spMkLst>
            <pc:docMk/>
            <pc:sldMk cId="3282042583" sldId="361"/>
            <ac:spMk id="164" creationId="{C276F1DE-A0B0-3951-EE67-A785514B348A}"/>
          </ac:spMkLst>
        </pc:spChg>
        <pc:spChg chg="mod">
          <ac:chgData name="松山 ファミリー" userId="9fadbf8cd42e59b5" providerId="LiveId" clId="{3C65417A-0A06-8542-9274-EBC4531EBFA6}" dt="2023-02-15T07:03:30.060" v="4127" actId="1076"/>
          <ac:spMkLst>
            <pc:docMk/>
            <pc:sldMk cId="3282042583" sldId="361"/>
            <ac:spMk id="165" creationId="{0A5FC9F2-40FE-DD7C-93F5-48B2EE60B915}"/>
          </ac:spMkLst>
        </pc:spChg>
        <pc:spChg chg="mod">
          <ac:chgData name="松山 ファミリー" userId="9fadbf8cd42e59b5" providerId="LiveId" clId="{3C65417A-0A06-8542-9274-EBC4531EBFA6}" dt="2023-02-15T07:03:30.060" v="4127" actId="1076"/>
          <ac:spMkLst>
            <pc:docMk/>
            <pc:sldMk cId="3282042583" sldId="361"/>
            <ac:spMk id="166" creationId="{18F546AD-20A9-60A1-0B29-F08CB18E76D1}"/>
          </ac:spMkLst>
        </pc:spChg>
        <pc:spChg chg="mod">
          <ac:chgData name="松山 ファミリー" userId="9fadbf8cd42e59b5" providerId="LiveId" clId="{3C65417A-0A06-8542-9274-EBC4531EBFA6}" dt="2023-02-15T07:03:30.060" v="4127" actId="1076"/>
          <ac:spMkLst>
            <pc:docMk/>
            <pc:sldMk cId="3282042583" sldId="361"/>
            <ac:spMk id="167" creationId="{5DFB1E80-8C3F-5F7E-5FEF-7BB759FF8228}"/>
          </ac:spMkLst>
        </pc:spChg>
        <pc:spChg chg="mod">
          <ac:chgData name="松山 ファミリー" userId="9fadbf8cd42e59b5" providerId="LiveId" clId="{3C65417A-0A06-8542-9274-EBC4531EBFA6}" dt="2023-02-15T07:03:30.060" v="4127" actId="1076"/>
          <ac:spMkLst>
            <pc:docMk/>
            <pc:sldMk cId="3282042583" sldId="361"/>
            <ac:spMk id="169" creationId="{48B0F382-7E2B-6918-2259-B4D826D2CAFB}"/>
          </ac:spMkLst>
        </pc:spChg>
        <pc:spChg chg="mod">
          <ac:chgData name="松山 ファミリー" userId="9fadbf8cd42e59b5" providerId="LiveId" clId="{3C65417A-0A06-8542-9274-EBC4531EBFA6}" dt="2023-02-15T07:06:05.293" v="4149" actId="14100"/>
          <ac:spMkLst>
            <pc:docMk/>
            <pc:sldMk cId="3282042583" sldId="361"/>
            <ac:spMk id="170" creationId="{CB6FE471-0B82-B5D6-E859-7E24F547587D}"/>
          </ac:spMkLst>
        </pc:spChg>
        <pc:spChg chg="mod">
          <ac:chgData name="松山 ファミリー" userId="9fadbf8cd42e59b5" providerId="LiveId" clId="{3C65417A-0A06-8542-9274-EBC4531EBFA6}" dt="2023-02-15T07:06:58.885" v="4158" actId="1076"/>
          <ac:spMkLst>
            <pc:docMk/>
            <pc:sldMk cId="3282042583" sldId="361"/>
            <ac:spMk id="173" creationId="{85AE603E-12CD-06D2-228A-6F97126616B9}"/>
          </ac:spMkLst>
        </pc:spChg>
        <pc:spChg chg="mod">
          <ac:chgData name="松山 ファミリー" userId="9fadbf8cd42e59b5" providerId="LiveId" clId="{3C65417A-0A06-8542-9274-EBC4531EBFA6}" dt="2023-02-15T07:03:30.060" v="4127" actId="1076"/>
          <ac:spMkLst>
            <pc:docMk/>
            <pc:sldMk cId="3282042583" sldId="361"/>
            <ac:spMk id="174" creationId="{D78F49A8-F3F8-91F6-E688-A4370CAE806F}"/>
          </ac:spMkLst>
        </pc:spChg>
        <pc:spChg chg="mod">
          <ac:chgData name="松山 ファミリー" userId="9fadbf8cd42e59b5" providerId="LiveId" clId="{3C65417A-0A06-8542-9274-EBC4531EBFA6}" dt="2023-02-15T07:03:30.060" v="4127" actId="1076"/>
          <ac:spMkLst>
            <pc:docMk/>
            <pc:sldMk cId="3282042583" sldId="361"/>
            <ac:spMk id="175" creationId="{3F2126CC-6CF9-D85E-0381-F27D668DB3D9}"/>
          </ac:spMkLst>
        </pc:spChg>
        <pc:spChg chg="mod">
          <ac:chgData name="松山 ファミリー" userId="9fadbf8cd42e59b5" providerId="LiveId" clId="{3C65417A-0A06-8542-9274-EBC4531EBFA6}" dt="2023-02-15T07:03:30.060" v="4127" actId="1076"/>
          <ac:spMkLst>
            <pc:docMk/>
            <pc:sldMk cId="3282042583" sldId="361"/>
            <ac:spMk id="176" creationId="{8EB71ED0-0FD2-FB77-9096-44FF13EDA045}"/>
          </ac:spMkLst>
        </pc:spChg>
        <pc:spChg chg="mod">
          <ac:chgData name="松山 ファミリー" userId="9fadbf8cd42e59b5" providerId="LiveId" clId="{3C65417A-0A06-8542-9274-EBC4531EBFA6}" dt="2023-02-15T07:03:30.060" v="4127" actId="1076"/>
          <ac:spMkLst>
            <pc:docMk/>
            <pc:sldMk cId="3282042583" sldId="361"/>
            <ac:spMk id="177" creationId="{7AE7DDC4-962E-1E55-9BF7-0928DC0CCA6D}"/>
          </ac:spMkLst>
        </pc:spChg>
        <pc:spChg chg="mod">
          <ac:chgData name="松山 ファミリー" userId="9fadbf8cd42e59b5" providerId="LiveId" clId="{3C65417A-0A06-8542-9274-EBC4531EBFA6}" dt="2023-02-15T07:03:30.060" v="4127" actId="1076"/>
          <ac:spMkLst>
            <pc:docMk/>
            <pc:sldMk cId="3282042583" sldId="361"/>
            <ac:spMk id="178" creationId="{68AB631C-EDA1-7F0A-6D59-DD6CD795F747}"/>
          </ac:spMkLst>
        </pc:spChg>
        <pc:spChg chg="mod">
          <ac:chgData name="松山 ファミリー" userId="9fadbf8cd42e59b5" providerId="LiveId" clId="{3C65417A-0A06-8542-9274-EBC4531EBFA6}" dt="2023-02-15T07:03:30.060" v="4127" actId="1076"/>
          <ac:spMkLst>
            <pc:docMk/>
            <pc:sldMk cId="3282042583" sldId="361"/>
            <ac:spMk id="180" creationId="{530CF0C8-9D71-59C0-2C79-373F2750541B}"/>
          </ac:spMkLst>
        </pc:spChg>
        <pc:spChg chg="mod">
          <ac:chgData name="松山 ファミリー" userId="9fadbf8cd42e59b5" providerId="LiveId" clId="{3C65417A-0A06-8542-9274-EBC4531EBFA6}" dt="2023-02-15T07:03:30.060" v="4127" actId="1076"/>
          <ac:spMkLst>
            <pc:docMk/>
            <pc:sldMk cId="3282042583" sldId="361"/>
            <ac:spMk id="181" creationId="{7BC0A90B-F78E-17FA-E163-6A800F4A7D23}"/>
          </ac:spMkLst>
        </pc:spChg>
        <pc:spChg chg="mod">
          <ac:chgData name="松山 ファミリー" userId="9fadbf8cd42e59b5" providerId="LiveId" clId="{3C65417A-0A06-8542-9274-EBC4531EBFA6}" dt="2023-02-15T07:03:30.060" v="4127" actId="1076"/>
          <ac:spMkLst>
            <pc:docMk/>
            <pc:sldMk cId="3282042583" sldId="361"/>
            <ac:spMk id="182" creationId="{69135D38-A867-EE47-B1FC-EEC255CFA0C0}"/>
          </ac:spMkLst>
        </pc:spChg>
        <pc:spChg chg="mod">
          <ac:chgData name="松山 ファミリー" userId="9fadbf8cd42e59b5" providerId="LiveId" clId="{3C65417A-0A06-8542-9274-EBC4531EBFA6}" dt="2023-02-15T07:03:30.060" v="4127" actId="1076"/>
          <ac:spMkLst>
            <pc:docMk/>
            <pc:sldMk cId="3282042583" sldId="361"/>
            <ac:spMk id="184" creationId="{2CB1BDD6-DAC3-3A7B-062C-D95D427E50DD}"/>
          </ac:spMkLst>
        </pc:spChg>
        <pc:grpChg chg="add mod">
          <ac:chgData name="松山 ファミリー" userId="9fadbf8cd42e59b5" providerId="LiveId" clId="{3C65417A-0A06-8542-9274-EBC4531EBFA6}" dt="2023-02-15T07:05:50.388" v="4147" actId="1076"/>
          <ac:grpSpMkLst>
            <pc:docMk/>
            <pc:sldMk cId="3282042583" sldId="361"/>
            <ac:grpSpMk id="5" creationId="{657FEE6B-55AA-0E54-0A29-58EE22B705CA}"/>
          </ac:grpSpMkLst>
        </pc:grpChg>
        <pc:grpChg chg="mod">
          <ac:chgData name="松山 ファミリー" userId="9fadbf8cd42e59b5" providerId="LiveId" clId="{3C65417A-0A06-8542-9274-EBC4531EBFA6}" dt="2023-02-15T07:05:50.388" v="4147" actId="1076"/>
          <ac:grpSpMkLst>
            <pc:docMk/>
            <pc:sldMk cId="3282042583" sldId="361"/>
            <ac:grpSpMk id="8" creationId="{4E4BABD6-9F57-42E2-0B18-CB838AFCB9D4}"/>
          </ac:grpSpMkLst>
        </pc:grpChg>
        <pc:grpChg chg="mod">
          <ac:chgData name="松山 ファミリー" userId="9fadbf8cd42e59b5" providerId="LiveId" clId="{3C65417A-0A06-8542-9274-EBC4531EBFA6}" dt="2023-02-15T07:05:50.388" v="4147" actId="1076"/>
          <ac:grpSpMkLst>
            <pc:docMk/>
            <pc:sldMk cId="3282042583" sldId="361"/>
            <ac:grpSpMk id="10" creationId="{2692E23E-9F44-5BAB-691E-7F48C58C8F1C}"/>
          </ac:grpSpMkLst>
        </pc:grpChg>
        <pc:grpChg chg="mod">
          <ac:chgData name="松山 ファミリー" userId="9fadbf8cd42e59b5" providerId="LiveId" clId="{3C65417A-0A06-8542-9274-EBC4531EBFA6}" dt="2023-02-15T07:05:50.388" v="4147" actId="1076"/>
          <ac:grpSpMkLst>
            <pc:docMk/>
            <pc:sldMk cId="3282042583" sldId="361"/>
            <ac:grpSpMk id="11" creationId="{6AFBA7B5-4A99-7B30-F574-C6673CC9B863}"/>
          </ac:grpSpMkLst>
        </pc:grpChg>
        <pc:grpChg chg="mod">
          <ac:chgData name="松山 ファミリー" userId="9fadbf8cd42e59b5" providerId="LiveId" clId="{3C65417A-0A06-8542-9274-EBC4531EBFA6}" dt="2023-02-15T07:05:50.388" v="4147" actId="1076"/>
          <ac:grpSpMkLst>
            <pc:docMk/>
            <pc:sldMk cId="3282042583" sldId="361"/>
            <ac:grpSpMk id="14" creationId="{642248D5-9F1F-6955-6A2F-A2CBF3072833}"/>
          </ac:grpSpMkLst>
        </pc:grpChg>
        <pc:grpChg chg="mod">
          <ac:chgData name="松山 ファミリー" userId="9fadbf8cd42e59b5" providerId="LiveId" clId="{3C65417A-0A06-8542-9274-EBC4531EBFA6}" dt="2023-02-15T07:05:50.388" v="4147" actId="1076"/>
          <ac:grpSpMkLst>
            <pc:docMk/>
            <pc:sldMk cId="3282042583" sldId="361"/>
            <ac:grpSpMk id="16" creationId="{67CBB0A2-14B1-0302-E081-C6ADAA553DB4}"/>
          </ac:grpSpMkLst>
        </pc:grpChg>
        <pc:grpChg chg="mod">
          <ac:chgData name="松山 ファミリー" userId="9fadbf8cd42e59b5" providerId="LiveId" clId="{3C65417A-0A06-8542-9274-EBC4531EBFA6}" dt="2023-02-15T07:05:50.388" v="4147" actId="1076"/>
          <ac:grpSpMkLst>
            <pc:docMk/>
            <pc:sldMk cId="3282042583" sldId="361"/>
            <ac:grpSpMk id="18" creationId="{CDC3C87B-8922-F78B-EA25-ABC1CFC66796}"/>
          </ac:grpSpMkLst>
        </pc:grpChg>
        <pc:grpChg chg="mod">
          <ac:chgData name="松山 ファミリー" userId="9fadbf8cd42e59b5" providerId="LiveId" clId="{3C65417A-0A06-8542-9274-EBC4531EBFA6}" dt="2023-02-15T07:05:50.388" v="4147" actId="1076"/>
          <ac:grpSpMkLst>
            <pc:docMk/>
            <pc:sldMk cId="3282042583" sldId="361"/>
            <ac:grpSpMk id="20" creationId="{2CD7FBF4-9E01-74C4-ADBB-B6FFB0126377}"/>
          </ac:grpSpMkLst>
        </pc:grpChg>
        <pc:grpChg chg="mod">
          <ac:chgData name="松山 ファミリー" userId="9fadbf8cd42e59b5" providerId="LiveId" clId="{3C65417A-0A06-8542-9274-EBC4531EBFA6}" dt="2023-02-15T07:05:50.388" v="4147" actId="1076"/>
          <ac:grpSpMkLst>
            <pc:docMk/>
            <pc:sldMk cId="3282042583" sldId="361"/>
            <ac:grpSpMk id="25" creationId="{EE8A783C-C1C6-E949-5332-ED3222F22E6A}"/>
          </ac:grpSpMkLst>
        </pc:grpChg>
        <pc:grpChg chg="mod">
          <ac:chgData name="松山 ファミリー" userId="9fadbf8cd42e59b5" providerId="LiveId" clId="{3C65417A-0A06-8542-9274-EBC4531EBFA6}" dt="2023-02-15T07:05:50.388" v="4147" actId="1076"/>
          <ac:grpSpMkLst>
            <pc:docMk/>
            <pc:sldMk cId="3282042583" sldId="361"/>
            <ac:grpSpMk id="29" creationId="{AF06BDC2-54AC-20A3-E875-7CE7F50896DC}"/>
          </ac:grpSpMkLst>
        </pc:grpChg>
        <pc:grpChg chg="mod">
          <ac:chgData name="松山 ファミリー" userId="9fadbf8cd42e59b5" providerId="LiveId" clId="{3C65417A-0A06-8542-9274-EBC4531EBFA6}" dt="2023-02-15T07:05:50.388" v="4147" actId="1076"/>
          <ac:grpSpMkLst>
            <pc:docMk/>
            <pc:sldMk cId="3282042583" sldId="361"/>
            <ac:grpSpMk id="33" creationId="{FC078364-0FB1-C256-7FF2-5181EBA812AB}"/>
          </ac:grpSpMkLst>
        </pc:grpChg>
        <pc:grpChg chg="mod">
          <ac:chgData name="松山 ファミリー" userId="9fadbf8cd42e59b5" providerId="LiveId" clId="{3C65417A-0A06-8542-9274-EBC4531EBFA6}" dt="2023-02-15T07:05:50.388" v="4147" actId="1076"/>
          <ac:grpSpMkLst>
            <pc:docMk/>
            <pc:sldMk cId="3282042583" sldId="361"/>
            <ac:grpSpMk id="34" creationId="{322D6C77-D9D9-DE20-E172-81899B78CA30}"/>
          </ac:grpSpMkLst>
        </pc:grpChg>
        <pc:grpChg chg="mod">
          <ac:chgData name="松山 ファミリー" userId="9fadbf8cd42e59b5" providerId="LiveId" clId="{3C65417A-0A06-8542-9274-EBC4531EBFA6}" dt="2023-02-15T07:05:50.388" v="4147" actId="1076"/>
          <ac:grpSpMkLst>
            <pc:docMk/>
            <pc:sldMk cId="3282042583" sldId="361"/>
            <ac:grpSpMk id="37" creationId="{0362DA40-88FF-C3E7-02E7-2676616FC472}"/>
          </ac:grpSpMkLst>
        </pc:grpChg>
        <pc:grpChg chg="mod">
          <ac:chgData name="松山 ファミリー" userId="9fadbf8cd42e59b5" providerId="LiveId" clId="{3C65417A-0A06-8542-9274-EBC4531EBFA6}" dt="2023-02-15T07:05:50.388" v="4147" actId="1076"/>
          <ac:grpSpMkLst>
            <pc:docMk/>
            <pc:sldMk cId="3282042583" sldId="361"/>
            <ac:grpSpMk id="41" creationId="{8F900FD4-1F02-2C91-1C04-B1BA3EB9BAB9}"/>
          </ac:grpSpMkLst>
        </pc:grpChg>
        <pc:grpChg chg="mod">
          <ac:chgData name="松山 ファミリー" userId="9fadbf8cd42e59b5" providerId="LiveId" clId="{3C65417A-0A06-8542-9274-EBC4531EBFA6}" dt="2023-02-15T07:05:50.388" v="4147" actId="1076"/>
          <ac:grpSpMkLst>
            <pc:docMk/>
            <pc:sldMk cId="3282042583" sldId="361"/>
            <ac:grpSpMk id="44" creationId="{1FCDE227-8444-F6B5-6A33-C84E3FA1705C}"/>
          </ac:grpSpMkLst>
        </pc:grpChg>
        <pc:grpChg chg="mod">
          <ac:chgData name="松山 ファミリー" userId="9fadbf8cd42e59b5" providerId="LiveId" clId="{3C65417A-0A06-8542-9274-EBC4531EBFA6}" dt="2023-02-15T07:05:50.388" v="4147" actId="1076"/>
          <ac:grpSpMkLst>
            <pc:docMk/>
            <pc:sldMk cId="3282042583" sldId="361"/>
            <ac:grpSpMk id="45" creationId="{7D6298BE-73E5-A123-951B-8141A618D0C4}"/>
          </ac:grpSpMkLst>
        </pc:grpChg>
        <pc:grpChg chg="del">
          <ac:chgData name="松山 ファミリー" userId="9fadbf8cd42e59b5" providerId="LiveId" clId="{3C65417A-0A06-8542-9274-EBC4531EBFA6}" dt="2023-02-15T07:02:42.491" v="4102" actId="478"/>
          <ac:grpSpMkLst>
            <pc:docMk/>
            <pc:sldMk cId="3282042583" sldId="361"/>
            <ac:grpSpMk id="60" creationId="{7333465A-D6DE-6028-E53C-E402912135DF}"/>
          </ac:grpSpMkLst>
        </pc:grpChg>
        <pc:grpChg chg="add mod">
          <ac:chgData name="松山 ファミリー" userId="9fadbf8cd42e59b5" providerId="LiveId" clId="{3C65417A-0A06-8542-9274-EBC4531EBFA6}" dt="2023-02-15T07:03:30.060" v="4127" actId="1076"/>
          <ac:grpSpMkLst>
            <pc:docMk/>
            <pc:sldMk cId="3282042583" sldId="361"/>
            <ac:grpSpMk id="66" creationId="{8C46DA02-B8B3-4B91-401E-E10BD83EBA2B}"/>
          </ac:grpSpMkLst>
        </pc:grpChg>
        <pc:grpChg chg="mod">
          <ac:chgData name="松山 ファミリー" userId="9fadbf8cd42e59b5" providerId="LiveId" clId="{3C65417A-0A06-8542-9274-EBC4531EBFA6}" dt="2023-02-15T07:03:30.060" v="4127" actId="1076"/>
          <ac:grpSpMkLst>
            <pc:docMk/>
            <pc:sldMk cId="3282042583" sldId="361"/>
            <ac:grpSpMk id="70" creationId="{041D22FA-63B1-B9D3-ADC9-35EE7ADA6677}"/>
          </ac:grpSpMkLst>
        </pc:grpChg>
        <pc:grpChg chg="mod">
          <ac:chgData name="松山 ファミリー" userId="9fadbf8cd42e59b5" providerId="LiveId" clId="{3C65417A-0A06-8542-9274-EBC4531EBFA6}" dt="2023-02-15T07:03:30.060" v="4127" actId="1076"/>
          <ac:grpSpMkLst>
            <pc:docMk/>
            <pc:sldMk cId="3282042583" sldId="361"/>
            <ac:grpSpMk id="72" creationId="{5709B8D8-9551-68C2-E9EE-9D7CCD007BC0}"/>
          </ac:grpSpMkLst>
        </pc:grpChg>
        <pc:grpChg chg="mod">
          <ac:chgData name="松山 ファミリー" userId="9fadbf8cd42e59b5" providerId="LiveId" clId="{3C65417A-0A06-8542-9274-EBC4531EBFA6}" dt="2023-02-15T07:03:30.060" v="4127" actId="1076"/>
          <ac:grpSpMkLst>
            <pc:docMk/>
            <pc:sldMk cId="3282042583" sldId="361"/>
            <ac:grpSpMk id="73" creationId="{B9791BB6-FD40-0194-CFD6-2D5A6EB5C80C}"/>
          </ac:grpSpMkLst>
        </pc:grpChg>
        <pc:grpChg chg="mod">
          <ac:chgData name="松山 ファミリー" userId="9fadbf8cd42e59b5" providerId="LiveId" clId="{3C65417A-0A06-8542-9274-EBC4531EBFA6}" dt="2023-02-15T07:03:30.060" v="4127" actId="1076"/>
          <ac:grpSpMkLst>
            <pc:docMk/>
            <pc:sldMk cId="3282042583" sldId="361"/>
            <ac:grpSpMk id="75" creationId="{25BF2236-93D1-AADD-691F-6800F66FBBAA}"/>
          </ac:grpSpMkLst>
        </pc:grpChg>
        <pc:grpChg chg="mod">
          <ac:chgData name="松山 ファミリー" userId="9fadbf8cd42e59b5" providerId="LiveId" clId="{3C65417A-0A06-8542-9274-EBC4531EBFA6}" dt="2023-02-15T07:03:30.060" v="4127" actId="1076"/>
          <ac:grpSpMkLst>
            <pc:docMk/>
            <pc:sldMk cId="3282042583" sldId="361"/>
            <ac:grpSpMk id="78" creationId="{8EDE08F9-205D-96C6-1BCD-C9234BB7BEBA}"/>
          </ac:grpSpMkLst>
        </pc:grpChg>
        <pc:grpChg chg="mod">
          <ac:chgData name="松山 ファミリー" userId="9fadbf8cd42e59b5" providerId="LiveId" clId="{3C65417A-0A06-8542-9274-EBC4531EBFA6}" dt="2023-02-15T07:03:30.060" v="4127" actId="1076"/>
          <ac:grpSpMkLst>
            <pc:docMk/>
            <pc:sldMk cId="3282042583" sldId="361"/>
            <ac:grpSpMk id="79" creationId="{4D1005B3-1A8E-5105-A289-ACE4A677F419}"/>
          </ac:grpSpMkLst>
        </pc:grpChg>
        <pc:grpChg chg="del">
          <ac:chgData name="松山 ファミリー" userId="9fadbf8cd42e59b5" providerId="LiveId" clId="{3C65417A-0A06-8542-9274-EBC4531EBFA6}" dt="2023-02-15T07:02:45.791" v="4105" actId="478"/>
          <ac:grpSpMkLst>
            <pc:docMk/>
            <pc:sldMk cId="3282042583" sldId="361"/>
            <ac:grpSpMk id="80" creationId="{6F3A4D82-54F1-3E2C-CD54-37B3926FBB17}"/>
          </ac:grpSpMkLst>
        </pc:grpChg>
        <pc:grpChg chg="del">
          <ac:chgData name="松山 ファミリー" userId="9fadbf8cd42e59b5" providerId="LiveId" clId="{3C65417A-0A06-8542-9274-EBC4531EBFA6}" dt="2023-02-15T07:02:47.398" v="4107" actId="478"/>
          <ac:grpSpMkLst>
            <pc:docMk/>
            <pc:sldMk cId="3282042583" sldId="361"/>
            <ac:grpSpMk id="81" creationId="{B79987E1-8317-D61C-BD88-DCA59CD44BA1}"/>
          </ac:grpSpMkLst>
        </pc:grpChg>
        <pc:grpChg chg="del">
          <ac:chgData name="松山 ファミリー" userId="9fadbf8cd42e59b5" providerId="LiveId" clId="{3C65417A-0A06-8542-9274-EBC4531EBFA6}" dt="2023-02-15T07:02:51.075" v="4110" actId="478"/>
          <ac:grpSpMkLst>
            <pc:docMk/>
            <pc:sldMk cId="3282042583" sldId="361"/>
            <ac:grpSpMk id="86" creationId="{0EC686A4-DCEF-4FD0-A213-A28FCE240563}"/>
          </ac:grpSpMkLst>
        </pc:grpChg>
        <pc:grpChg chg="del">
          <ac:chgData name="松山 ファミリー" userId="9fadbf8cd42e59b5" providerId="LiveId" clId="{3C65417A-0A06-8542-9274-EBC4531EBFA6}" dt="2023-02-15T07:02:53.896" v="4111" actId="478"/>
          <ac:grpSpMkLst>
            <pc:docMk/>
            <pc:sldMk cId="3282042583" sldId="361"/>
            <ac:grpSpMk id="90" creationId="{69E88DEF-8226-85DF-E486-C49D1975187E}"/>
          </ac:grpSpMkLst>
        </pc:grpChg>
        <pc:grpChg chg="del">
          <ac:chgData name="松山 ファミリー" userId="9fadbf8cd42e59b5" providerId="LiveId" clId="{3C65417A-0A06-8542-9274-EBC4531EBFA6}" dt="2023-02-15T07:02:51.075" v="4110" actId="478"/>
          <ac:grpSpMkLst>
            <pc:docMk/>
            <pc:sldMk cId="3282042583" sldId="361"/>
            <ac:grpSpMk id="100" creationId="{E3B54137-05C2-BD55-AD8D-B006DF64325E}"/>
          </ac:grpSpMkLst>
        </pc:grpChg>
        <pc:grpChg chg="mod">
          <ac:chgData name="松山 ファミリー" userId="9fadbf8cd42e59b5" providerId="LiveId" clId="{3C65417A-0A06-8542-9274-EBC4531EBFA6}" dt="2023-02-15T07:03:30.060" v="4127" actId="1076"/>
          <ac:grpSpMkLst>
            <pc:docMk/>
            <pc:sldMk cId="3282042583" sldId="361"/>
            <ac:grpSpMk id="111" creationId="{5F6BBB51-F4C5-88E4-00B0-503E9BC92186}"/>
          </ac:grpSpMkLst>
        </pc:grpChg>
        <pc:grpChg chg="del">
          <ac:chgData name="松山 ファミリー" userId="9fadbf8cd42e59b5" providerId="LiveId" clId="{3C65417A-0A06-8542-9274-EBC4531EBFA6}" dt="2023-02-15T07:03:05.716" v="4122" actId="478"/>
          <ac:grpSpMkLst>
            <pc:docMk/>
            <pc:sldMk cId="3282042583" sldId="361"/>
            <ac:grpSpMk id="112" creationId="{C2BE4332-357B-72B4-0206-22FC8FC2C84A}"/>
          </ac:grpSpMkLst>
        </pc:grpChg>
        <pc:grpChg chg="del">
          <ac:chgData name="松山 ファミリー" userId="9fadbf8cd42e59b5" providerId="LiveId" clId="{3C65417A-0A06-8542-9274-EBC4531EBFA6}" dt="2023-02-15T07:03:04.391" v="4121" actId="478"/>
          <ac:grpSpMkLst>
            <pc:docMk/>
            <pc:sldMk cId="3282042583" sldId="361"/>
            <ac:grpSpMk id="119" creationId="{0FD8F97F-3B44-6D13-B53A-1AEF7AAE166A}"/>
          </ac:grpSpMkLst>
        </pc:grpChg>
        <pc:grpChg chg="del">
          <ac:chgData name="松山 ファミリー" userId="9fadbf8cd42e59b5" providerId="LiveId" clId="{3C65417A-0A06-8542-9274-EBC4531EBFA6}" dt="2023-02-15T07:03:01.100" v="4119" actId="478"/>
          <ac:grpSpMkLst>
            <pc:docMk/>
            <pc:sldMk cId="3282042583" sldId="361"/>
            <ac:grpSpMk id="125" creationId="{0BFD6EEA-8698-ADB3-1130-0EBAB582F6A7}"/>
          </ac:grpSpMkLst>
        </pc:grpChg>
        <pc:grpChg chg="mod">
          <ac:chgData name="松山 ファミリー" userId="9fadbf8cd42e59b5" providerId="LiveId" clId="{3C65417A-0A06-8542-9274-EBC4531EBFA6}" dt="2023-02-15T07:03:30.060" v="4127" actId="1076"/>
          <ac:grpSpMkLst>
            <pc:docMk/>
            <pc:sldMk cId="3282042583" sldId="361"/>
            <ac:grpSpMk id="141" creationId="{7FB0E94E-B870-E49E-E462-C28C05837797}"/>
          </ac:grpSpMkLst>
        </pc:grpChg>
        <pc:grpChg chg="mod">
          <ac:chgData name="松山 ファミリー" userId="9fadbf8cd42e59b5" providerId="LiveId" clId="{3C65417A-0A06-8542-9274-EBC4531EBFA6}" dt="2023-02-15T07:03:30.060" v="4127" actId="1076"/>
          <ac:grpSpMkLst>
            <pc:docMk/>
            <pc:sldMk cId="3282042583" sldId="361"/>
            <ac:grpSpMk id="142" creationId="{12D1469A-28AB-A783-5591-0A88467EAA3D}"/>
          </ac:grpSpMkLst>
        </pc:grpChg>
        <pc:grpChg chg="mod">
          <ac:chgData name="松山 ファミリー" userId="9fadbf8cd42e59b5" providerId="LiveId" clId="{3C65417A-0A06-8542-9274-EBC4531EBFA6}" dt="2023-02-15T07:03:30.060" v="4127" actId="1076"/>
          <ac:grpSpMkLst>
            <pc:docMk/>
            <pc:sldMk cId="3282042583" sldId="361"/>
            <ac:grpSpMk id="145" creationId="{0B6FC59C-ABC2-E767-52BE-70853C636DCE}"/>
          </ac:grpSpMkLst>
        </pc:grpChg>
        <pc:grpChg chg="mod">
          <ac:chgData name="松山 ファミリー" userId="9fadbf8cd42e59b5" providerId="LiveId" clId="{3C65417A-0A06-8542-9274-EBC4531EBFA6}" dt="2023-02-15T07:03:30.060" v="4127" actId="1076"/>
          <ac:grpSpMkLst>
            <pc:docMk/>
            <pc:sldMk cId="3282042583" sldId="361"/>
            <ac:grpSpMk id="149" creationId="{2B117093-58AA-1D3A-9C8E-7A11EE3DD1DE}"/>
          </ac:grpSpMkLst>
        </pc:grpChg>
        <pc:grpChg chg="mod">
          <ac:chgData name="松山 ファミリー" userId="9fadbf8cd42e59b5" providerId="LiveId" clId="{3C65417A-0A06-8542-9274-EBC4531EBFA6}" dt="2023-02-15T07:03:30.060" v="4127" actId="1076"/>
          <ac:grpSpMkLst>
            <pc:docMk/>
            <pc:sldMk cId="3282042583" sldId="361"/>
            <ac:grpSpMk id="150" creationId="{6A78FA12-8EF6-81EB-80EF-F9C9EB36266B}"/>
          </ac:grpSpMkLst>
        </pc:grpChg>
        <pc:grpChg chg="mod">
          <ac:chgData name="松山 ファミリー" userId="9fadbf8cd42e59b5" providerId="LiveId" clId="{3C65417A-0A06-8542-9274-EBC4531EBFA6}" dt="2023-02-15T07:03:30.060" v="4127" actId="1076"/>
          <ac:grpSpMkLst>
            <pc:docMk/>
            <pc:sldMk cId="3282042583" sldId="361"/>
            <ac:grpSpMk id="151" creationId="{5749E8DB-CBD7-8155-B123-306F614CD6D5}"/>
          </ac:grpSpMkLst>
        </pc:grpChg>
        <pc:grpChg chg="mod">
          <ac:chgData name="松山 ファミリー" userId="9fadbf8cd42e59b5" providerId="LiveId" clId="{3C65417A-0A06-8542-9274-EBC4531EBFA6}" dt="2023-02-15T07:03:30.060" v="4127" actId="1076"/>
          <ac:grpSpMkLst>
            <pc:docMk/>
            <pc:sldMk cId="3282042583" sldId="361"/>
            <ac:grpSpMk id="154" creationId="{072539AE-BBC3-8E25-C672-8B9003AD34B4}"/>
          </ac:grpSpMkLst>
        </pc:grpChg>
        <pc:grpChg chg="mod">
          <ac:chgData name="松山 ファミリー" userId="9fadbf8cd42e59b5" providerId="LiveId" clId="{3C65417A-0A06-8542-9274-EBC4531EBFA6}" dt="2023-02-15T07:03:30.060" v="4127" actId="1076"/>
          <ac:grpSpMkLst>
            <pc:docMk/>
            <pc:sldMk cId="3282042583" sldId="361"/>
            <ac:grpSpMk id="155" creationId="{9193EA87-E88C-49A1-AE3C-21029B6CADB5}"/>
          </ac:grpSpMkLst>
        </pc:grpChg>
        <pc:grpChg chg="mod">
          <ac:chgData name="松山 ファミリー" userId="9fadbf8cd42e59b5" providerId="LiveId" clId="{3C65417A-0A06-8542-9274-EBC4531EBFA6}" dt="2023-02-15T07:03:30.060" v="4127" actId="1076"/>
          <ac:grpSpMkLst>
            <pc:docMk/>
            <pc:sldMk cId="3282042583" sldId="361"/>
            <ac:grpSpMk id="168" creationId="{4423F0F9-641F-AF08-5EAB-9EFC842A530D}"/>
          </ac:grpSpMkLst>
        </pc:grpChg>
        <pc:grpChg chg="mod">
          <ac:chgData name="松山 ファミリー" userId="9fadbf8cd42e59b5" providerId="LiveId" clId="{3C65417A-0A06-8542-9274-EBC4531EBFA6}" dt="2023-02-15T07:03:30.060" v="4127" actId="1076"/>
          <ac:grpSpMkLst>
            <pc:docMk/>
            <pc:sldMk cId="3282042583" sldId="361"/>
            <ac:grpSpMk id="171" creationId="{18C3603E-7FD1-63D0-3D9C-DE26C3796770}"/>
          </ac:grpSpMkLst>
        </pc:grpChg>
        <pc:grpChg chg="mod">
          <ac:chgData name="松山 ファミリー" userId="9fadbf8cd42e59b5" providerId="LiveId" clId="{3C65417A-0A06-8542-9274-EBC4531EBFA6}" dt="2023-02-15T07:03:30.060" v="4127" actId="1076"/>
          <ac:grpSpMkLst>
            <pc:docMk/>
            <pc:sldMk cId="3282042583" sldId="361"/>
            <ac:grpSpMk id="172" creationId="{4BB1191E-A748-0EE4-91BD-44E1E80DEE53}"/>
          </ac:grpSpMkLst>
        </pc:grpChg>
        <pc:picChg chg="mod">
          <ac:chgData name="松山 ファミリー" userId="9fadbf8cd42e59b5" providerId="LiveId" clId="{3C65417A-0A06-8542-9274-EBC4531EBFA6}" dt="2023-02-15T07:05:50.388" v="4147" actId="1076"/>
          <ac:picMkLst>
            <pc:docMk/>
            <pc:sldMk cId="3282042583" sldId="361"/>
            <ac:picMk id="21" creationId="{72DFFB8F-7B3D-6E06-99E3-23EEB9022B38}"/>
          </ac:picMkLst>
        </pc:picChg>
        <pc:picChg chg="mod">
          <ac:chgData name="松山 ファミリー" userId="9fadbf8cd42e59b5" providerId="LiveId" clId="{3C65417A-0A06-8542-9274-EBC4531EBFA6}" dt="2023-02-15T07:05:50.388" v="4147" actId="1076"/>
          <ac:picMkLst>
            <pc:docMk/>
            <pc:sldMk cId="3282042583" sldId="361"/>
            <ac:picMk id="49" creationId="{F265D5E2-57AF-9465-ABAF-8B4A9AFE2E8B}"/>
          </ac:picMkLst>
        </pc:picChg>
        <pc:picChg chg="mod">
          <ac:chgData name="松山 ファミリー" userId="9fadbf8cd42e59b5" providerId="LiveId" clId="{3C65417A-0A06-8542-9274-EBC4531EBFA6}" dt="2023-02-15T07:03:30.060" v="4127" actId="1076"/>
          <ac:picMkLst>
            <pc:docMk/>
            <pc:sldMk cId="3282042583" sldId="361"/>
            <ac:picMk id="179" creationId="{8E3AFCD8-090D-9194-90C8-7A32AF1E3A5E}"/>
          </ac:picMkLst>
        </pc:picChg>
        <pc:picChg chg="mod">
          <ac:chgData name="松山 ファミリー" userId="9fadbf8cd42e59b5" providerId="LiveId" clId="{3C65417A-0A06-8542-9274-EBC4531EBFA6}" dt="2023-02-15T07:03:30.060" v="4127" actId="1076"/>
          <ac:picMkLst>
            <pc:docMk/>
            <pc:sldMk cId="3282042583" sldId="361"/>
            <ac:picMk id="183" creationId="{5FCA64C4-BCEC-7169-CB0A-1CDB9A36E430}"/>
          </ac:picMkLst>
        </pc:picChg>
        <pc:cxnChg chg="mod">
          <ac:chgData name="松山 ファミリー" userId="9fadbf8cd42e59b5" providerId="LiveId" clId="{3C65417A-0A06-8542-9274-EBC4531EBFA6}" dt="2023-02-15T07:05:50.388" v="4147" actId="1076"/>
          <ac:cxnSpMkLst>
            <pc:docMk/>
            <pc:sldMk cId="3282042583" sldId="361"/>
            <ac:cxnSpMk id="12" creationId="{D6786485-989D-0631-4B79-1F5C81670E78}"/>
          </ac:cxnSpMkLst>
        </pc:cxnChg>
        <pc:cxnChg chg="mod">
          <ac:chgData name="松山 ファミリー" userId="9fadbf8cd42e59b5" providerId="LiveId" clId="{3C65417A-0A06-8542-9274-EBC4531EBFA6}" dt="2023-02-15T07:03:30.060" v="4127" actId="1076"/>
          <ac:cxnSpMkLst>
            <pc:docMk/>
            <pc:sldMk cId="3282042583" sldId="361"/>
            <ac:cxnSpMk id="77" creationId="{656D10AB-1A88-CD04-F5F4-E3834EA9D2D6}"/>
          </ac:cxnSpMkLst>
        </pc:cxnChg>
        <pc:cxnChg chg="mod">
          <ac:chgData name="松山 ファミリー" userId="9fadbf8cd42e59b5" providerId="LiveId" clId="{3C65417A-0A06-8542-9274-EBC4531EBFA6}" dt="2023-02-15T07:03:30.060" v="4127" actId="1076"/>
          <ac:cxnSpMkLst>
            <pc:docMk/>
            <pc:sldMk cId="3282042583" sldId="361"/>
            <ac:cxnSpMk id="110" creationId="{CC78A8CE-F011-1AB3-0CC2-58E48DBF3F29}"/>
          </ac:cxnSpMkLst>
        </pc:cxnChg>
        <pc:cxnChg chg="del">
          <ac:chgData name="松山 ファミリー" userId="9fadbf8cd42e59b5" providerId="LiveId" clId="{3C65417A-0A06-8542-9274-EBC4531EBFA6}" dt="2023-02-15T07:02:54.790" v="4112" actId="478"/>
          <ac:cxnSpMkLst>
            <pc:docMk/>
            <pc:sldMk cId="3282042583" sldId="361"/>
            <ac:cxnSpMk id="121" creationId="{F72CA7D7-F074-CD5F-0A53-399975820F6F}"/>
          </ac:cxnSpMkLst>
        </pc:cxnChg>
      </pc:sldChg>
      <pc:sldChg chg="addSp delSp modSp add mod modNotes modNotesTx">
        <pc:chgData name="松山 ファミリー" userId="9fadbf8cd42e59b5" providerId="LiveId" clId="{3C65417A-0A06-8542-9274-EBC4531EBFA6}" dt="2023-02-15T10:39:27.131" v="8015" actId="2711"/>
        <pc:sldMkLst>
          <pc:docMk/>
          <pc:sldMk cId="1197783915" sldId="362"/>
        </pc:sldMkLst>
        <pc:spChg chg="mod">
          <ac:chgData name="松山 ファミリー" userId="9fadbf8cd42e59b5" providerId="LiveId" clId="{3C65417A-0A06-8542-9274-EBC4531EBFA6}" dt="2023-02-15T07:49:13.362" v="4769" actId="20577"/>
          <ac:spMkLst>
            <pc:docMk/>
            <pc:sldMk cId="1197783915" sldId="362"/>
            <ac:spMk id="83" creationId="{4368EA1E-D13E-BB4E-7C0A-DEF06623BE48}"/>
          </ac:spMkLst>
        </pc:spChg>
        <pc:graphicFrameChg chg="del">
          <ac:chgData name="松山 ファミリー" userId="9fadbf8cd42e59b5" providerId="LiveId" clId="{3C65417A-0A06-8542-9274-EBC4531EBFA6}" dt="2023-02-15T07:49:18.194" v="4771" actId="478"/>
          <ac:graphicFrameMkLst>
            <pc:docMk/>
            <pc:sldMk cId="1197783915" sldId="362"/>
            <ac:graphicFrameMk id="5" creationId="{9AFF6A82-F8C6-5598-5BFA-55137A466008}"/>
          </ac:graphicFrameMkLst>
        </pc:graphicFrameChg>
        <pc:graphicFrameChg chg="add mod modGraphic">
          <ac:chgData name="松山 ファミリー" userId="9fadbf8cd42e59b5" providerId="LiveId" clId="{3C65417A-0A06-8542-9274-EBC4531EBFA6}" dt="2023-02-15T07:54:46.089" v="4839" actId="403"/>
          <ac:graphicFrameMkLst>
            <pc:docMk/>
            <pc:sldMk cId="1197783915" sldId="362"/>
            <ac:graphicFrameMk id="8" creationId="{45DFFBE9-98F3-133E-1AAD-63D222C48FE2}"/>
          </ac:graphicFrameMkLst>
        </pc:graphicFrameChg>
        <pc:picChg chg="del">
          <ac:chgData name="松山 ファミリー" userId="9fadbf8cd42e59b5" providerId="LiveId" clId="{3C65417A-0A06-8542-9274-EBC4531EBFA6}" dt="2023-02-15T07:49:16.891" v="4770" actId="478"/>
          <ac:picMkLst>
            <pc:docMk/>
            <pc:sldMk cId="1197783915" sldId="362"/>
            <ac:picMk id="4" creationId="{E1FE1F6D-0CC3-9CE6-FB84-E1529ED1C70E}"/>
          </ac:picMkLst>
        </pc:picChg>
        <pc:picChg chg="add mod">
          <ac:chgData name="松山 ファミリー" userId="9fadbf8cd42e59b5" providerId="LiveId" clId="{3C65417A-0A06-8542-9274-EBC4531EBFA6}" dt="2023-02-15T07:54:07.636" v="4836" actId="1076"/>
          <ac:picMkLst>
            <pc:docMk/>
            <pc:sldMk cId="1197783915" sldId="362"/>
            <ac:picMk id="7" creationId="{8C708494-50BA-A1CE-F3AE-F7C51127B0A5}"/>
          </ac:picMkLst>
        </pc:picChg>
      </pc:sldChg>
      <pc:sldChg chg="new">
        <pc:chgData name="松山 ファミリー" userId="9fadbf8cd42e59b5" providerId="LiveId" clId="{3C65417A-0A06-8542-9274-EBC4531EBFA6}" dt="2023-02-15T07:55:30.990" v="4844" actId="680"/>
        <pc:sldMkLst>
          <pc:docMk/>
          <pc:sldMk cId="2942947100" sldId="363"/>
        </pc:sldMkLst>
      </pc:sldChg>
    </pc:docChg>
  </pc:docChgLst>
  <pc:docChgLst>
    <pc:chgData name="松山 ファミリー" userId="9fadbf8cd42e59b5" providerId="LiveId" clId="{C82B953E-CAC8-6B44-98A1-DA85681680DB}"/>
    <pc:docChg chg="modSld">
      <pc:chgData name="松山 ファミリー" userId="9fadbf8cd42e59b5" providerId="LiveId" clId="{C82B953E-CAC8-6B44-98A1-DA85681680DB}" dt="2022-12-14T01:59:04.966" v="8" actId="20577"/>
      <pc:docMkLst>
        <pc:docMk/>
      </pc:docMkLst>
      <pc:sldChg chg="modSp mod">
        <pc:chgData name="松山 ファミリー" userId="9fadbf8cd42e59b5" providerId="LiveId" clId="{C82B953E-CAC8-6B44-98A1-DA85681680DB}" dt="2022-12-14T01:59:04.966" v="8" actId="20577"/>
        <pc:sldMkLst>
          <pc:docMk/>
          <pc:sldMk cId="3711080238" sldId="340"/>
        </pc:sldMkLst>
        <pc:spChg chg="mod">
          <ac:chgData name="松山 ファミリー" userId="9fadbf8cd42e59b5" providerId="LiveId" clId="{C82B953E-CAC8-6B44-98A1-DA85681680DB}" dt="2022-12-14T01:59:04.966" v="8" actId="20577"/>
          <ac:spMkLst>
            <pc:docMk/>
            <pc:sldMk cId="3711080238" sldId="340"/>
            <ac:spMk id="10" creationId="{CCA14C2C-37BD-F8F8-3E35-393797971980}"/>
          </ac:spMkLst>
        </pc:spChg>
      </pc:sldChg>
    </pc:docChg>
  </pc:docChgLst>
  <pc:docChgLst>
    <pc:chgData name="松山 ファミリー" userId="9fadbf8cd42e59b5" providerId="LiveId" clId="{F33CE284-971E-144D-945C-4C3D95BE6106}"/>
    <pc:docChg chg="undo custSel addSld delSld modSld sldOrd">
      <pc:chgData name="松山 ファミリー" userId="9fadbf8cd42e59b5" providerId="LiveId" clId="{F33CE284-971E-144D-945C-4C3D95BE6106}" dt="2022-04-28T06:55:44.534" v="1798" actId="14100"/>
      <pc:docMkLst>
        <pc:docMk/>
      </pc:docMkLst>
      <pc:sldChg chg="addSp delSp modSp mod">
        <pc:chgData name="松山 ファミリー" userId="9fadbf8cd42e59b5" providerId="LiveId" clId="{F33CE284-971E-144D-945C-4C3D95BE6106}" dt="2022-04-27T07:53:28.813" v="776" actId="14100"/>
        <pc:sldMkLst>
          <pc:docMk/>
          <pc:sldMk cId="834169117" sldId="257"/>
        </pc:sldMkLst>
        <pc:spChg chg="mod">
          <ac:chgData name="松山 ファミリー" userId="9fadbf8cd42e59b5" providerId="LiveId" clId="{F33CE284-971E-144D-945C-4C3D95BE6106}" dt="2022-04-27T07:53:28.813" v="776" actId="14100"/>
          <ac:spMkLst>
            <pc:docMk/>
            <pc:sldMk cId="834169117" sldId="257"/>
            <ac:spMk id="2" creationId="{3A38DEEB-4F35-C74D-A1EF-98140184822C}"/>
          </ac:spMkLst>
        </pc:spChg>
        <pc:spChg chg="mod">
          <ac:chgData name="松山 ファミリー" userId="9fadbf8cd42e59b5" providerId="LiveId" clId="{F33CE284-971E-144D-945C-4C3D95BE6106}" dt="2022-04-27T06:52:13.695" v="131" actId="113"/>
          <ac:spMkLst>
            <pc:docMk/>
            <pc:sldMk cId="834169117" sldId="257"/>
            <ac:spMk id="5" creationId="{EA25771F-0CAB-A14D-95DE-6E378B42F863}"/>
          </ac:spMkLst>
        </pc:spChg>
        <pc:spChg chg="mod">
          <ac:chgData name="松山 ファミリー" userId="9fadbf8cd42e59b5" providerId="LiveId" clId="{F33CE284-971E-144D-945C-4C3D95BE6106}" dt="2022-04-27T07:05:30.969" v="253" actId="113"/>
          <ac:spMkLst>
            <pc:docMk/>
            <pc:sldMk cId="834169117" sldId="257"/>
            <ac:spMk id="6" creationId="{F8E17BC0-5E19-3541-B87F-C625A6F8753F}"/>
          </ac:spMkLst>
        </pc:spChg>
        <pc:spChg chg="add mod">
          <ac:chgData name="松山 ファミリー" userId="9fadbf8cd42e59b5" providerId="LiveId" clId="{F33CE284-971E-144D-945C-4C3D95BE6106}" dt="2022-04-27T06:53:08.502" v="154" actId="1076"/>
          <ac:spMkLst>
            <pc:docMk/>
            <pc:sldMk cId="834169117" sldId="257"/>
            <ac:spMk id="8" creationId="{50CF41CD-3A3F-9548-BDC3-A056CA9C3D5F}"/>
          </ac:spMkLst>
        </pc:spChg>
        <pc:spChg chg="mod topLvl">
          <ac:chgData name="松山 ファミリー" userId="9fadbf8cd42e59b5" providerId="LiveId" clId="{F33CE284-971E-144D-945C-4C3D95BE6106}" dt="2022-04-27T06:51:04.428" v="92" actId="14100"/>
          <ac:spMkLst>
            <pc:docMk/>
            <pc:sldMk cId="834169117" sldId="257"/>
            <ac:spMk id="9" creationId="{D3501C66-AAD7-B940-AA59-3CFFAE76C474}"/>
          </ac:spMkLst>
        </pc:spChg>
        <pc:spChg chg="topLvl">
          <ac:chgData name="松山 ファミリー" userId="9fadbf8cd42e59b5" providerId="LiveId" clId="{F33CE284-971E-144D-945C-4C3D95BE6106}" dt="2022-04-27T06:50:26.448" v="91" actId="165"/>
          <ac:spMkLst>
            <pc:docMk/>
            <pc:sldMk cId="834169117" sldId="257"/>
            <ac:spMk id="10" creationId="{C7FBD584-78B9-6042-B732-B5B64900E36F}"/>
          </ac:spMkLst>
        </pc:spChg>
        <pc:spChg chg="add mod">
          <ac:chgData name="松山 ファミリー" userId="9fadbf8cd42e59b5" providerId="LiveId" clId="{F33CE284-971E-144D-945C-4C3D95BE6106}" dt="2022-04-27T06:53:10.615" v="155" actId="1076"/>
          <ac:spMkLst>
            <pc:docMk/>
            <pc:sldMk cId="834169117" sldId="257"/>
            <ac:spMk id="11" creationId="{466D94AD-0292-E04D-9636-10CA6FD3A46F}"/>
          </ac:spMkLst>
        </pc:spChg>
        <pc:grpChg chg="add del mod">
          <ac:chgData name="松山 ファミリー" userId="9fadbf8cd42e59b5" providerId="LiveId" clId="{F33CE284-971E-144D-945C-4C3D95BE6106}" dt="2022-04-27T06:50:26.448" v="91" actId="165"/>
          <ac:grpSpMkLst>
            <pc:docMk/>
            <pc:sldMk cId="834169117" sldId="257"/>
            <ac:grpSpMk id="3" creationId="{5DE5A6FC-3E29-DC42-8205-9CEEC5088450}"/>
          </ac:grpSpMkLst>
        </pc:grpChg>
        <pc:grpChg chg="add">
          <ac:chgData name="松山 ファミリー" userId="9fadbf8cd42e59b5" providerId="LiveId" clId="{F33CE284-971E-144D-945C-4C3D95BE6106}" dt="2022-04-27T06:51:13.126" v="93" actId="164"/>
          <ac:grpSpMkLst>
            <pc:docMk/>
            <pc:sldMk cId="834169117" sldId="257"/>
            <ac:grpSpMk id="7" creationId="{32BB5088-575F-5C4D-ABDF-E9166A00688D}"/>
          </ac:grpSpMkLst>
        </pc:grpChg>
      </pc:sldChg>
      <pc:sldChg chg="modSp mod">
        <pc:chgData name="松山 ファミリー" userId="9fadbf8cd42e59b5" providerId="LiveId" clId="{F33CE284-971E-144D-945C-4C3D95BE6106}" dt="2022-04-27T07:53:41.543" v="779" actId="14100"/>
        <pc:sldMkLst>
          <pc:docMk/>
          <pc:sldMk cId="3802312725" sldId="259"/>
        </pc:sldMkLst>
        <pc:spChg chg="mod">
          <ac:chgData name="松山 ファミリー" userId="9fadbf8cd42e59b5" providerId="LiveId" clId="{F33CE284-971E-144D-945C-4C3D95BE6106}" dt="2022-04-27T07:53:41.543" v="779" actId="14100"/>
          <ac:spMkLst>
            <pc:docMk/>
            <pc:sldMk cId="3802312725" sldId="259"/>
            <ac:spMk id="2" creationId="{A70EEDFD-5E99-B94B-828C-85614590A8DB}"/>
          </ac:spMkLst>
        </pc:spChg>
      </pc:sldChg>
      <pc:sldChg chg="modSp mod ord">
        <pc:chgData name="松山 ファミリー" userId="9fadbf8cd42e59b5" providerId="LiveId" clId="{F33CE284-971E-144D-945C-4C3D95BE6106}" dt="2022-04-27T07:54:01.516" v="787" actId="14100"/>
        <pc:sldMkLst>
          <pc:docMk/>
          <pc:sldMk cId="459912377" sldId="260"/>
        </pc:sldMkLst>
        <pc:spChg chg="mod">
          <ac:chgData name="松山 ファミリー" userId="9fadbf8cd42e59b5" providerId="LiveId" clId="{F33CE284-971E-144D-945C-4C3D95BE6106}" dt="2022-04-27T07:54:01.516" v="787" actId="14100"/>
          <ac:spMkLst>
            <pc:docMk/>
            <pc:sldMk cId="459912377" sldId="260"/>
            <ac:spMk id="2" creationId="{5515DA5C-7461-C545-B46A-0EC8349594BE}"/>
          </ac:spMkLst>
        </pc:spChg>
      </pc:sldChg>
      <pc:sldChg chg="del">
        <pc:chgData name="松山 ファミリー" userId="9fadbf8cd42e59b5" providerId="LiveId" clId="{F33CE284-971E-144D-945C-4C3D95BE6106}" dt="2022-04-27T07:04:01.499" v="243" actId="2696"/>
        <pc:sldMkLst>
          <pc:docMk/>
          <pc:sldMk cId="2587171665" sldId="261"/>
        </pc:sldMkLst>
      </pc:sldChg>
      <pc:sldChg chg="del">
        <pc:chgData name="松山 ファミリー" userId="9fadbf8cd42e59b5" providerId="LiveId" clId="{F33CE284-971E-144D-945C-4C3D95BE6106}" dt="2022-04-27T07:04:06.749" v="244" actId="2696"/>
        <pc:sldMkLst>
          <pc:docMk/>
          <pc:sldMk cId="3754643056" sldId="263"/>
        </pc:sldMkLst>
      </pc:sldChg>
      <pc:sldChg chg="del">
        <pc:chgData name="松山 ファミリー" userId="9fadbf8cd42e59b5" providerId="LiveId" clId="{F33CE284-971E-144D-945C-4C3D95BE6106}" dt="2022-04-27T07:04:07.663" v="245" actId="2696"/>
        <pc:sldMkLst>
          <pc:docMk/>
          <pc:sldMk cId="2736952143" sldId="264"/>
        </pc:sldMkLst>
      </pc:sldChg>
      <pc:sldChg chg="addSp modSp mod ord">
        <pc:chgData name="松山 ファミリー" userId="9fadbf8cd42e59b5" providerId="LiveId" clId="{F33CE284-971E-144D-945C-4C3D95BE6106}" dt="2022-04-28T06:10:48.861" v="1510" actId="1076"/>
        <pc:sldMkLst>
          <pc:docMk/>
          <pc:sldMk cId="1641527234" sldId="265"/>
        </pc:sldMkLst>
        <pc:spChg chg="mod">
          <ac:chgData name="松山 ファミリー" userId="9fadbf8cd42e59b5" providerId="LiveId" clId="{F33CE284-971E-144D-945C-4C3D95BE6106}" dt="2022-04-28T06:10:41.123" v="1509" actId="20577"/>
          <ac:spMkLst>
            <pc:docMk/>
            <pc:sldMk cId="1641527234" sldId="265"/>
            <ac:spMk id="2" creationId="{B0B7B5AA-F71E-5840-9739-A2938CFF51B2}"/>
          </ac:spMkLst>
        </pc:spChg>
        <pc:spChg chg="mod">
          <ac:chgData name="松山 ファミリー" userId="9fadbf8cd42e59b5" providerId="LiveId" clId="{F33CE284-971E-144D-945C-4C3D95BE6106}" dt="2022-04-28T06:09:05.790" v="1505" actId="20577"/>
          <ac:spMkLst>
            <pc:docMk/>
            <pc:sldMk cId="1641527234" sldId="265"/>
            <ac:spMk id="3" creationId="{099B3D69-D02D-2E45-9EA7-A286C7D4B9DC}"/>
          </ac:spMkLst>
        </pc:spChg>
        <pc:picChg chg="add mod">
          <ac:chgData name="松山 ファミリー" userId="9fadbf8cd42e59b5" providerId="LiveId" clId="{F33CE284-971E-144D-945C-4C3D95BE6106}" dt="2022-04-28T06:10:48.861" v="1510" actId="1076"/>
          <ac:picMkLst>
            <pc:docMk/>
            <pc:sldMk cId="1641527234" sldId="265"/>
            <ac:picMk id="4" creationId="{02092A11-2DC8-6F45-8F86-21D6B2545B28}"/>
          </ac:picMkLst>
        </pc:picChg>
      </pc:sldChg>
      <pc:sldChg chg="addSp delSp modSp mod">
        <pc:chgData name="松山 ファミリー" userId="9fadbf8cd42e59b5" providerId="LiveId" clId="{F33CE284-971E-144D-945C-4C3D95BE6106}" dt="2022-04-28T05:29:45.908" v="990" actId="20577"/>
        <pc:sldMkLst>
          <pc:docMk/>
          <pc:sldMk cId="899234248" sldId="266"/>
        </pc:sldMkLst>
        <pc:spChg chg="mod">
          <ac:chgData name="松山 ファミリー" userId="9fadbf8cd42e59b5" providerId="LiveId" clId="{F33CE284-971E-144D-945C-4C3D95BE6106}" dt="2022-04-27T07:55:25.772" v="805" actId="120"/>
          <ac:spMkLst>
            <pc:docMk/>
            <pc:sldMk cId="899234248" sldId="266"/>
            <ac:spMk id="2" creationId="{B0B7B5AA-F71E-5840-9739-A2938CFF51B2}"/>
          </ac:spMkLst>
        </pc:spChg>
        <pc:spChg chg="del mod">
          <ac:chgData name="松山 ファミリー" userId="9fadbf8cd42e59b5" providerId="LiveId" clId="{F33CE284-971E-144D-945C-4C3D95BE6106}" dt="2022-04-27T07:55:13.485" v="802" actId="478"/>
          <ac:spMkLst>
            <pc:docMk/>
            <pc:sldMk cId="899234248" sldId="266"/>
            <ac:spMk id="3" creationId="{099B3D69-D02D-2E45-9EA7-A286C7D4B9DC}"/>
          </ac:spMkLst>
        </pc:spChg>
        <pc:spChg chg="add del mod">
          <ac:chgData name="松山 ファミリー" userId="9fadbf8cd42e59b5" providerId="LiveId" clId="{F33CE284-971E-144D-945C-4C3D95BE6106}" dt="2022-04-27T07:55:18.257" v="803" actId="478"/>
          <ac:spMkLst>
            <pc:docMk/>
            <pc:sldMk cId="899234248" sldId="266"/>
            <ac:spMk id="7" creationId="{3444FB27-5C85-9844-8101-9EFF33CCB07C}"/>
          </ac:spMkLst>
        </pc:spChg>
        <pc:graphicFrameChg chg="add mod modGraphic">
          <ac:chgData name="松山 ファミリー" userId="9fadbf8cd42e59b5" providerId="LiveId" clId="{F33CE284-971E-144D-945C-4C3D95BE6106}" dt="2022-04-28T05:29:45.908" v="990" actId="20577"/>
          <ac:graphicFrameMkLst>
            <pc:docMk/>
            <pc:sldMk cId="899234248" sldId="266"/>
            <ac:graphicFrameMk id="4" creationId="{471C6F12-C1FE-5949-A67B-352BEBB7EC5B}"/>
          </ac:graphicFrameMkLst>
        </pc:graphicFrameChg>
        <pc:graphicFrameChg chg="add del">
          <ac:chgData name="松山 ファミリー" userId="9fadbf8cd42e59b5" providerId="LiveId" clId="{F33CE284-971E-144D-945C-4C3D95BE6106}" dt="2022-04-27T07:16:17.199" v="561"/>
          <ac:graphicFrameMkLst>
            <pc:docMk/>
            <pc:sldMk cId="899234248" sldId="266"/>
            <ac:graphicFrameMk id="5" creationId="{E8EA3B5C-EB67-C542-B20E-1885271FA097}"/>
          </ac:graphicFrameMkLst>
        </pc:graphicFrameChg>
      </pc:sldChg>
      <pc:sldChg chg="modSp del mod">
        <pc:chgData name="松山 ファミリー" userId="9fadbf8cd42e59b5" providerId="LiveId" clId="{F33CE284-971E-144D-945C-4C3D95BE6106}" dt="2022-04-28T06:10:22.681" v="1507" actId="2696"/>
        <pc:sldMkLst>
          <pc:docMk/>
          <pc:sldMk cId="260563664" sldId="268"/>
        </pc:sldMkLst>
        <pc:spChg chg="mod">
          <ac:chgData name="松山 ファミリー" userId="9fadbf8cd42e59b5" providerId="LiveId" clId="{F33CE284-971E-144D-945C-4C3D95BE6106}" dt="2022-04-28T05:35:16.067" v="1030" actId="20577"/>
          <ac:spMkLst>
            <pc:docMk/>
            <pc:sldMk cId="260563664" sldId="268"/>
            <ac:spMk id="2" creationId="{B0B7B5AA-F71E-5840-9739-A2938CFF51B2}"/>
          </ac:spMkLst>
        </pc:spChg>
      </pc:sldChg>
      <pc:sldChg chg="modSp del mod">
        <pc:chgData name="松山 ファミリー" userId="9fadbf8cd42e59b5" providerId="LiveId" clId="{F33CE284-971E-144D-945C-4C3D95BE6106}" dt="2022-04-28T06:10:28.378" v="1508" actId="2696"/>
        <pc:sldMkLst>
          <pc:docMk/>
          <pc:sldMk cId="4041787901" sldId="269"/>
        </pc:sldMkLst>
        <pc:spChg chg="mod">
          <ac:chgData name="松山 ファミリー" userId="9fadbf8cd42e59b5" providerId="LiveId" clId="{F33CE284-971E-144D-945C-4C3D95BE6106}" dt="2022-04-28T05:35:27.451" v="1034" actId="120"/>
          <ac:spMkLst>
            <pc:docMk/>
            <pc:sldMk cId="4041787901" sldId="269"/>
            <ac:spMk id="5" creationId="{1D9B369D-30E1-E744-95F4-8D21CB65EDF0}"/>
          </ac:spMkLst>
        </pc:spChg>
      </pc:sldChg>
      <pc:sldChg chg="modSp mod ord">
        <pc:chgData name="松山 ファミリー" userId="9fadbf8cd42e59b5" providerId="LiveId" clId="{F33CE284-971E-144D-945C-4C3D95BE6106}" dt="2022-04-28T06:13:53.225" v="1514" actId="20578"/>
        <pc:sldMkLst>
          <pc:docMk/>
          <pc:sldMk cId="220436236" sldId="270"/>
        </pc:sldMkLst>
        <pc:spChg chg="mod">
          <ac:chgData name="松山 ファミリー" userId="9fadbf8cd42e59b5" providerId="LiveId" clId="{F33CE284-971E-144D-945C-4C3D95BE6106}" dt="2022-04-27T08:05:46.880" v="817"/>
          <ac:spMkLst>
            <pc:docMk/>
            <pc:sldMk cId="220436236" sldId="270"/>
            <ac:spMk id="2" creationId="{B0B7B5AA-F71E-5840-9739-A2938CFF51B2}"/>
          </ac:spMkLst>
        </pc:spChg>
      </pc:sldChg>
      <pc:sldChg chg="del">
        <pc:chgData name="松山 ファミリー" userId="9fadbf8cd42e59b5" providerId="LiveId" clId="{F33CE284-971E-144D-945C-4C3D95BE6106}" dt="2022-04-28T06:50:15.995" v="1787" actId="2696"/>
        <pc:sldMkLst>
          <pc:docMk/>
          <pc:sldMk cId="3225459288" sldId="275"/>
        </pc:sldMkLst>
      </pc:sldChg>
      <pc:sldChg chg="addSp delSp modSp del mod">
        <pc:chgData name="松山 ファミリー" userId="9fadbf8cd42e59b5" providerId="LiveId" clId="{F33CE284-971E-144D-945C-4C3D95BE6106}" dt="2022-04-28T06:10:58.653" v="1511" actId="2696"/>
        <pc:sldMkLst>
          <pc:docMk/>
          <pc:sldMk cId="2697255021" sldId="276"/>
        </pc:sldMkLst>
        <pc:spChg chg="mod">
          <ac:chgData name="松山 ファミリー" userId="9fadbf8cd42e59b5" providerId="LiveId" clId="{F33CE284-971E-144D-945C-4C3D95BE6106}" dt="2022-04-27T08:05:51.622" v="818"/>
          <ac:spMkLst>
            <pc:docMk/>
            <pc:sldMk cId="2697255021" sldId="276"/>
            <ac:spMk id="2" creationId="{B0B7B5AA-F71E-5840-9739-A2938CFF51B2}"/>
          </ac:spMkLst>
        </pc:spChg>
        <pc:spChg chg="del">
          <ac:chgData name="松山 ファミリー" userId="9fadbf8cd42e59b5" providerId="LiveId" clId="{F33CE284-971E-144D-945C-4C3D95BE6106}" dt="2022-04-27T08:07:28.460" v="819"/>
          <ac:spMkLst>
            <pc:docMk/>
            <pc:sldMk cId="2697255021" sldId="276"/>
            <ac:spMk id="3" creationId="{099B3D69-D02D-2E45-9EA7-A286C7D4B9DC}"/>
          </ac:spMkLst>
        </pc:spChg>
        <pc:picChg chg="add mod">
          <ac:chgData name="松山 ファミリー" userId="9fadbf8cd42e59b5" providerId="LiveId" clId="{F33CE284-971E-144D-945C-4C3D95BE6106}" dt="2022-04-27T08:07:39.960" v="822" actId="1076"/>
          <ac:picMkLst>
            <pc:docMk/>
            <pc:sldMk cId="2697255021" sldId="276"/>
            <ac:picMk id="5" creationId="{00BC16FB-2624-774A-9C1A-E2088608F552}"/>
          </ac:picMkLst>
        </pc:picChg>
      </pc:sldChg>
      <pc:sldChg chg="addSp delSp modSp mod ord">
        <pc:chgData name="松山 ファミリー" userId="9fadbf8cd42e59b5" providerId="LiveId" clId="{F33CE284-971E-144D-945C-4C3D95BE6106}" dt="2022-04-28T06:30:29.269" v="1786" actId="1076"/>
        <pc:sldMkLst>
          <pc:docMk/>
          <pc:sldMk cId="943854852" sldId="277"/>
        </pc:sldMkLst>
        <pc:spChg chg="mod">
          <ac:chgData name="松山 ファミリー" userId="9fadbf8cd42e59b5" providerId="LiveId" clId="{F33CE284-971E-144D-945C-4C3D95BE6106}" dt="2022-04-28T06:13:48.063" v="1513"/>
          <ac:spMkLst>
            <pc:docMk/>
            <pc:sldMk cId="943854852" sldId="277"/>
            <ac:spMk id="2" creationId="{B0B7B5AA-F71E-5840-9739-A2938CFF51B2}"/>
          </ac:spMkLst>
        </pc:spChg>
        <pc:spChg chg="del">
          <ac:chgData name="松山 ファミリー" userId="9fadbf8cd42e59b5" providerId="LiveId" clId="{F33CE284-971E-144D-945C-4C3D95BE6106}" dt="2022-04-28T06:14:25.267" v="1515"/>
          <ac:spMkLst>
            <pc:docMk/>
            <pc:sldMk cId="943854852" sldId="277"/>
            <ac:spMk id="3" creationId="{099B3D69-D02D-2E45-9EA7-A286C7D4B9DC}"/>
          </ac:spMkLst>
        </pc:spChg>
        <pc:spChg chg="add mod">
          <ac:chgData name="松山 ファミリー" userId="9fadbf8cd42e59b5" providerId="LiveId" clId="{F33CE284-971E-144D-945C-4C3D95BE6106}" dt="2022-04-28T06:25:04.839" v="1698" actId="1076"/>
          <ac:spMkLst>
            <pc:docMk/>
            <pc:sldMk cId="943854852" sldId="277"/>
            <ac:spMk id="6" creationId="{B97278B3-481F-5E4B-8C25-E7716C2DE7E1}"/>
          </ac:spMkLst>
        </pc:spChg>
        <pc:spChg chg="add mod">
          <ac:chgData name="松山 ファミリー" userId="9fadbf8cd42e59b5" providerId="LiveId" clId="{F33CE284-971E-144D-945C-4C3D95BE6106}" dt="2022-04-28T06:30:29.269" v="1786" actId="1076"/>
          <ac:spMkLst>
            <pc:docMk/>
            <pc:sldMk cId="943854852" sldId="277"/>
            <ac:spMk id="7" creationId="{26C07216-AAC6-7F45-AFFC-0084473F621C}"/>
          </ac:spMkLst>
        </pc:spChg>
        <pc:picChg chg="add mod">
          <ac:chgData name="松山 ファミリー" userId="9fadbf8cd42e59b5" providerId="LiveId" clId="{F33CE284-971E-144D-945C-4C3D95BE6106}" dt="2022-04-28T06:14:34.180" v="1520" actId="14100"/>
          <ac:picMkLst>
            <pc:docMk/>
            <pc:sldMk cId="943854852" sldId="277"/>
            <ac:picMk id="5" creationId="{2BFDE12C-F3F7-D44C-81DE-AB6B5DFE6B71}"/>
          </ac:picMkLst>
        </pc:picChg>
      </pc:sldChg>
      <pc:sldChg chg="addSp delSp modSp mod">
        <pc:chgData name="松山 ファミリー" userId="9fadbf8cd42e59b5" providerId="LiveId" clId="{F33CE284-971E-144D-945C-4C3D95BE6106}" dt="2022-04-28T06:55:44.534" v="1798" actId="14100"/>
        <pc:sldMkLst>
          <pc:docMk/>
          <pc:sldMk cId="107345751" sldId="278"/>
        </pc:sldMkLst>
        <pc:spChg chg="del">
          <ac:chgData name="松山 ファミリー" userId="9fadbf8cd42e59b5" providerId="LiveId" clId="{F33CE284-971E-144D-945C-4C3D95BE6106}" dt="2022-04-28T06:51:27.466" v="1788"/>
          <ac:spMkLst>
            <pc:docMk/>
            <pc:sldMk cId="107345751" sldId="278"/>
            <ac:spMk id="3" creationId="{099B3D69-D02D-2E45-9EA7-A286C7D4B9DC}"/>
          </ac:spMkLst>
        </pc:spChg>
        <pc:picChg chg="add mod">
          <ac:chgData name="松山 ファミリー" userId="9fadbf8cd42e59b5" providerId="LiveId" clId="{F33CE284-971E-144D-945C-4C3D95BE6106}" dt="2022-04-28T06:55:44.534" v="1798" actId="14100"/>
          <ac:picMkLst>
            <pc:docMk/>
            <pc:sldMk cId="107345751" sldId="278"/>
            <ac:picMk id="5" creationId="{5AF48EDD-6359-5644-B893-F287F2C86AAD}"/>
          </ac:picMkLst>
        </pc:picChg>
      </pc:sldChg>
      <pc:sldChg chg="modSp mod ord">
        <pc:chgData name="松山 ファミリー" userId="9fadbf8cd42e59b5" providerId="LiveId" clId="{F33CE284-971E-144D-945C-4C3D95BE6106}" dt="2022-04-27T07:53:50.747" v="782" actId="14100"/>
        <pc:sldMkLst>
          <pc:docMk/>
          <pc:sldMk cId="1848014363" sldId="284"/>
        </pc:sldMkLst>
        <pc:spChg chg="mod">
          <ac:chgData name="松山 ファミリー" userId="9fadbf8cd42e59b5" providerId="LiveId" clId="{F33CE284-971E-144D-945C-4C3D95BE6106}" dt="2022-04-27T07:53:50.747" v="782" actId="14100"/>
          <ac:spMkLst>
            <pc:docMk/>
            <pc:sldMk cId="1848014363" sldId="284"/>
            <ac:spMk id="2" creationId="{A70EEDFD-5E99-B94B-828C-85614590A8DB}"/>
          </ac:spMkLst>
        </pc:spChg>
      </pc:sldChg>
      <pc:sldChg chg="del">
        <pc:chgData name="松山 ファミリー" userId="9fadbf8cd42e59b5" providerId="LiveId" clId="{F33CE284-971E-144D-945C-4C3D95BE6106}" dt="2022-04-27T07:08:38.478" v="274" actId="2696"/>
        <pc:sldMkLst>
          <pc:docMk/>
          <pc:sldMk cId="3914154395" sldId="285"/>
        </pc:sldMkLst>
      </pc:sldChg>
      <pc:sldChg chg="delSp modSp add mod">
        <pc:chgData name="松山 ファミリー" userId="9fadbf8cd42e59b5" providerId="LiveId" clId="{F33CE284-971E-144D-945C-4C3D95BE6106}" dt="2022-04-27T07:54:53.275" v="801" actId="120"/>
        <pc:sldMkLst>
          <pc:docMk/>
          <pc:sldMk cId="3218537423" sldId="286"/>
        </pc:sldMkLst>
        <pc:spChg chg="mod">
          <ac:chgData name="松山 ファミリー" userId="9fadbf8cd42e59b5" providerId="LiveId" clId="{F33CE284-971E-144D-945C-4C3D95BE6106}" dt="2022-04-27T07:54:53.275" v="801" actId="120"/>
          <ac:spMkLst>
            <pc:docMk/>
            <pc:sldMk cId="3218537423" sldId="286"/>
            <ac:spMk id="2" creationId="{A70EEDFD-5E99-B94B-828C-85614590A8DB}"/>
          </ac:spMkLst>
        </pc:spChg>
        <pc:spChg chg="mod">
          <ac:chgData name="松山 ファミリー" userId="9fadbf8cd42e59b5" providerId="LiveId" clId="{F33CE284-971E-144D-945C-4C3D95BE6106}" dt="2022-04-27T07:54:36.695" v="799" actId="14100"/>
          <ac:spMkLst>
            <pc:docMk/>
            <pc:sldMk cId="3218537423" sldId="286"/>
            <ac:spMk id="3" creationId="{D0A05B65-B224-9445-AEAD-152B26A126CD}"/>
          </ac:spMkLst>
        </pc:spChg>
        <pc:spChg chg="del">
          <ac:chgData name="松山 ファミリー" userId="9fadbf8cd42e59b5" providerId="LiveId" clId="{F33CE284-971E-144D-945C-4C3D95BE6106}" dt="2022-04-27T06:55:30.564" v="193" actId="478"/>
          <ac:spMkLst>
            <pc:docMk/>
            <pc:sldMk cId="3218537423" sldId="286"/>
            <ac:spMk id="4" creationId="{A163FE81-BDC7-4F41-8E4E-3075C335352C}"/>
          </ac:spMkLst>
        </pc:spChg>
        <pc:picChg chg="del">
          <ac:chgData name="松山 ファミリー" userId="9fadbf8cd42e59b5" providerId="LiveId" clId="{F33CE284-971E-144D-945C-4C3D95BE6106}" dt="2022-04-27T06:55:28.703" v="192" actId="478"/>
          <ac:picMkLst>
            <pc:docMk/>
            <pc:sldMk cId="3218537423" sldId="286"/>
            <ac:picMk id="1026" creationId="{0BB7BB11-4C55-3F4C-AC88-4E8B7D967940}"/>
          </ac:picMkLst>
        </pc:picChg>
      </pc:sldChg>
      <pc:sldChg chg="add del">
        <pc:chgData name="松山 ファミリー" userId="9fadbf8cd42e59b5" providerId="LiveId" clId="{F33CE284-971E-144D-945C-4C3D95BE6106}" dt="2022-04-28T05:33:47.729" v="991" actId="2696"/>
        <pc:sldMkLst>
          <pc:docMk/>
          <pc:sldMk cId="2581793338" sldId="287"/>
        </pc:sldMkLst>
      </pc:sldChg>
    </pc:docChg>
  </pc:docChgLst>
  <pc:docChgLst>
    <pc:chgData name="松山 ファミリー" userId="9fadbf8cd42e59b5" providerId="LiveId" clId="{4B4F6C94-B2F5-4048-9B24-1580E43656BF}"/>
    <pc:docChg chg="modSld">
      <pc:chgData name="松山 ファミリー" userId="9fadbf8cd42e59b5" providerId="LiveId" clId="{4B4F6C94-B2F5-4048-9B24-1580E43656BF}" dt="2022-06-19T08:04:07.387" v="2" actId="1076"/>
      <pc:docMkLst>
        <pc:docMk/>
      </pc:docMkLst>
      <pc:sldChg chg="modSp mod">
        <pc:chgData name="松山 ファミリー" userId="9fadbf8cd42e59b5" providerId="LiveId" clId="{4B4F6C94-B2F5-4048-9B24-1580E43656BF}" dt="2022-06-19T08:04:07.387" v="2" actId="1076"/>
        <pc:sldMkLst>
          <pc:docMk/>
          <pc:sldMk cId="3350306855" sldId="256"/>
        </pc:sldMkLst>
        <pc:spChg chg="mod">
          <ac:chgData name="松山 ファミリー" userId="9fadbf8cd42e59b5" providerId="LiveId" clId="{4B4F6C94-B2F5-4048-9B24-1580E43656BF}" dt="2022-06-19T08:04:07.387" v="2" actId="1076"/>
          <ac:spMkLst>
            <pc:docMk/>
            <pc:sldMk cId="3350306855" sldId="256"/>
            <ac:spMk id="5" creationId="{4B58ED3B-D3CA-5A40-AACC-B97FB9E2784B}"/>
          </ac:spMkLst>
        </pc:spChg>
      </pc:sldChg>
    </pc:docChg>
  </pc:docChgLst>
  <pc:docChgLst>
    <pc:chgData name="松山 ファミリー" userId="9fadbf8cd42e59b5" providerId="LiveId" clId="{8D83364F-1F14-BD4F-9243-090CB49EDD13}"/>
    <pc:docChg chg="undo redo custSel addSld delSld modSld sldOrd">
      <pc:chgData name="松山 ファミリー" userId="9fadbf8cd42e59b5" providerId="LiveId" clId="{8D83364F-1F14-BD4F-9243-090CB49EDD13}" dt="2022-07-03T06:37:35.364" v="47009" actId="20578"/>
      <pc:docMkLst>
        <pc:docMk/>
      </pc:docMkLst>
      <pc:sldChg chg="addSp modSp modNotesTx">
        <pc:chgData name="松山 ファミリー" userId="9fadbf8cd42e59b5" providerId="LiveId" clId="{8D83364F-1F14-BD4F-9243-090CB49EDD13}" dt="2022-06-27T13:10:53.687" v="39101" actId="20577"/>
        <pc:sldMkLst>
          <pc:docMk/>
          <pc:sldMk cId="3350306855" sldId="256"/>
        </pc:sldMkLst>
        <pc:spChg chg="mod">
          <ac:chgData name="松山 ファミリー" userId="9fadbf8cd42e59b5" providerId="LiveId" clId="{8D83364F-1F14-BD4F-9243-090CB49EDD13}" dt="2022-06-21T12:01:44.069" v="12348" actId="20578"/>
          <ac:spMkLst>
            <pc:docMk/>
            <pc:sldMk cId="3350306855" sldId="256"/>
            <ac:spMk id="3" creationId="{FCFC2B13-6266-0642-B9F6-94CD3DB0E452}"/>
          </ac:spMkLst>
        </pc:spChg>
        <pc:spChg chg="add mod">
          <ac:chgData name="松山 ファミリー" userId="9fadbf8cd42e59b5" providerId="LiveId" clId="{8D83364F-1F14-BD4F-9243-090CB49EDD13}" dt="2022-06-27T09:24:31.373" v="38301"/>
          <ac:spMkLst>
            <pc:docMk/>
            <pc:sldMk cId="3350306855" sldId="256"/>
            <ac:spMk id="6" creationId="{0F03F455-0604-D04F-96AB-FE9EA42B18AD}"/>
          </ac:spMkLst>
        </pc:spChg>
      </pc:sldChg>
      <pc:sldChg chg="addSp delSp modSp mod ord modNotesTx">
        <pc:chgData name="松山 ファミリー" userId="9fadbf8cd42e59b5" providerId="LiveId" clId="{8D83364F-1F14-BD4F-9243-090CB49EDD13}" dt="2022-06-30T01:09:09.191" v="42094" actId="20577"/>
        <pc:sldMkLst>
          <pc:docMk/>
          <pc:sldMk cId="834169117" sldId="257"/>
        </pc:sldMkLst>
        <pc:spChg chg="mod">
          <ac:chgData name="松山 ファミリー" userId="9fadbf8cd42e59b5" providerId="LiveId" clId="{8D83364F-1F14-BD4F-9243-090CB49EDD13}" dt="2022-06-25T04:23:50.506" v="34775" actId="20577"/>
          <ac:spMkLst>
            <pc:docMk/>
            <pc:sldMk cId="834169117" sldId="257"/>
            <ac:spMk id="2" creationId="{3A38DEEB-4F35-C74D-A1EF-98140184822C}"/>
          </ac:spMkLst>
        </pc:spChg>
        <pc:spChg chg="add mod">
          <ac:chgData name="松山 ファミリー" userId="9fadbf8cd42e59b5" providerId="LiveId" clId="{8D83364F-1F14-BD4F-9243-090CB49EDD13}" dt="2022-06-27T09:24:31.373" v="38301"/>
          <ac:spMkLst>
            <pc:docMk/>
            <pc:sldMk cId="834169117" sldId="257"/>
            <ac:spMk id="3" creationId="{6868CD18-EF89-8E49-BA6F-FBEFB34F25BA}"/>
          </ac:spMkLst>
        </pc:spChg>
        <pc:spChg chg="mod">
          <ac:chgData name="松山 ファミリー" userId="9fadbf8cd42e59b5" providerId="LiveId" clId="{8D83364F-1F14-BD4F-9243-090CB49EDD13}" dt="2022-06-27T08:51:08.651" v="37803" actId="20577"/>
          <ac:spMkLst>
            <pc:docMk/>
            <pc:sldMk cId="834169117" sldId="257"/>
            <ac:spMk id="4" creationId="{C8016B18-539A-A648-BE31-1363A2143D1E}"/>
          </ac:spMkLst>
        </pc:spChg>
        <pc:spChg chg="mod">
          <ac:chgData name="松山 ファミリー" userId="9fadbf8cd42e59b5" providerId="LiveId" clId="{8D83364F-1F14-BD4F-9243-090CB49EDD13}" dt="2022-06-30T01:06:13.867" v="42034" actId="20577"/>
          <ac:spMkLst>
            <pc:docMk/>
            <pc:sldMk cId="834169117" sldId="257"/>
            <ac:spMk id="5" creationId="{EA25771F-0CAB-A14D-95DE-6E378B42F863}"/>
          </ac:spMkLst>
        </pc:spChg>
        <pc:spChg chg="mod">
          <ac:chgData name="松山 ファミリー" userId="9fadbf8cd42e59b5" providerId="LiveId" clId="{8D83364F-1F14-BD4F-9243-090CB49EDD13}" dt="2022-06-27T08:50:15.509" v="37771" actId="1076"/>
          <ac:spMkLst>
            <pc:docMk/>
            <pc:sldMk cId="834169117" sldId="257"/>
            <ac:spMk id="6" creationId="{F8E17BC0-5E19-3541-B87F-C625A6F8753F}"/>
          </ac:spMkLst>
        </pc:spChg>
        <pc:spChg chg="mod">
          <ac:chgData name="松山 ファミリー" userId="9fadbf8cd42e59b5" providerId="LiveId" clId="{8D83364F-1F14-BD4F-9243-090CB49EDD13}" dt="2022-06-24T08:17:43.915" v="29711" actId="58"/>
          <ac:spMkLst>
            <pc:docMk/>
            <pc:sldMk cId="834169117" sldId="257"/>
            <ac:spMk id="10" creationId="{C7FBD584-78B9-6042-B732-B5B64900E36F}"/>
          </ac:spMkLst>
        </pc:spChg>
        <pc:grpChg chg="add del mod">
          <ac:chgData name="松山 ファミリー" userId="9fadbf8cd42e59b5" providerId="LiveId" clId="{8D83364F-1F14-BD4F-9243-090CB49EDD13}" dt="2022-06-24T08:23:52.749" v="29808" actId="478"/>
          <ac:grpSpMkLst>
            <pc:docMk/>
            <pc:sldMk cId="834169117" sldId="257"/>
            <ac:grpSpMk id="3" creationId="{7A7F02C3-FF92-FC4F-B559-448C11BC8DB3}"/>
          </ac:grpSpMkLst>
        </pc:grpChg>
        <pc:grpChg chg="del">
          <ac:chgData name="松山 ファミリー" userId="9fadbf8cd42e59b5" providerId="LiveId" clId="{8D83364F-1F14-BD4F-9243-090CB49EDD13}" dt="2022-06-24T08:20:44.200" v="29712" actId="478"/>
          <ac:grpSpMkLst>
            <pc:docMk/>
            <pc:sldMk cId="834169117" sldId="257"/>
            <ac:grpSpMk id="7" creationId="{32BB5088-575F-5C4D-ABDF-E9166A00688D}"/>
          </ac:grpSpMkLst>
        </pc:grpChg>
      </pc:sldChg>
      <pc:sldChg chg="addSp modSp mod ord modNotesTx">
        <pc:chgData name="松山 ファミリー" userId="9fadbf8cd42e59b5" providerId="LiveId" clId="{8D83364F-1F14-BD4F-9243-090CB49EDD13}" dt="2022-06-27T13:13:01.867" v="39125" actId="20577"/>
        <pc:sldMkLst>
          <pc:docMk/>
          <pc:sldMk cId="3802312725" sldId="259"/>
        </pc:sldMkLst>
        <pc:spChg chg="mod">
          <ac:chgData name="松山 ファミリー" userId="9fadbf8cd42e59b5" providerId="LiveId" clId="{8D83364F-1F14-BD4F-9243-090CB49EDD13}" dt="2022-06-25T04:24:01.179" v="34777" actId="20577"/>
          <ac:spMkLst>
            <pc:docMk/>
            <pc:sldMk cId="3802312725" sldId="259"/>
            <ac:spMk id="2" creationId="{A70EEDFD-5E99-B94B-828C-85614590A8DB}"/>
          </ac:spMkLst>
        </pc:spChg>
        <pc:spChg chg="add mod">
          <ac:chgData name="松山 ファミリー" userId="9fadbf8cd42e59b5" providerId="LiveId" clId="{8D83364F-1F14-BD4F-9243-090CB49EDD13}" dt="2022-06-27T09:24:31.373" v="38301"/>
          <ac:spMkLst>
            <pc:docMk/>
            <pc:sldMk cId="3802312725" sldId="259"/>
            <ac:spMk id="5" creationId="{9FE1F6CB-EB39-B244-8B48-120332AC051C}"/>
          </ac:spMkLst>
        </pc:spChg>
      </pc:sldChg>
      <pc:sldChg chg="addSp modSp">
        <pc:chgData name="松山 ファミリー" userId="9fadbf8cd42e59b5" providerId="LiveId" clId="{8D83364F-1F14-BD4F-9243-090CB49EDD13}" dt="2022-06-27T09:24:31.373" v="38301"/>
        <pc:sldMkLst>
          <pc:docMk/>
          <pc:sldMk cId="459912377" sldId="260"/>
        </pc:sldMkLst>
        <pc:spChg chg="add mod">
          <ac:chgData name="松山 ファミリー" userId="9fadbf8cd42e59b5" providerId="LiveId" clId="{8D83364F-1F14-BD4F-9243-090CB49EDD13}" dt="2022-06-27T09:24:31.373" v="38301"/>
          <ac:spMkLst>
            <pc:docMk/>
            <pc:sldMk cId="459912377" sldId="260"/>
            <ac:spMk id="4" creationId="{11981E93-D593-8147-825C-24AA976D33BF}"/>
          </ac:spMkLst>
        </pc:spChg>
      </pc:sldChg>
      <pc:sldChg chg="addSp modSp">
        <pc:chgData name="松山 ファミリー" userId="9fadbf8cd42e59b5" providerId="LiveId" clId="{8D83364F-1F14-BD4F-9243-090CB49EDD13}" dt="2022-06-27T09:24:31.373" v="38301"/>
        <pc:sldMkLst>
          <pc:docMk/>
          <pc:sldMk cId="2116824476" sldId="262"/>
        </pc:sldMkLst>
        <pc:spChg chg="add mod">
          <ac:chgData name="松山 ファミリー" userId="9fadbf8cd42e59b5" providerId="LiveId" clId="{8D83364F-1F14-BD4F-9243-090CB49EDD13}" dt="2022-06-27T09:24:31.373" v="38301"/>
          <ac:spMkLst>
            <pc:docMk/>
            <pc:sldMk cId="2116824476" sldId="262"/>
            <ac:spMk id="4" creationId="{6D8FFDD4-22FA-624A-A02A-7CD0B27A235D}"/>
          </ac:spMkLst>
        </pc:spChg>
      </pc:sldChg>
      <pc:sldChg chg="addSp delSp modSp del mod ord modNotesTx">
        <pc:chgData name="松山 ファミリー" userId="9fadbf8cd42e59b5" providerId="LiveId" clId="{8D83364F-1F14-BD4F-9243-090CB49EDD13}" dt="2022-06-25T01:47:28.538" v="33598" actId="2696"/>
        <pc:sldMkLst>
          <pc:docMk/>
          <pc:sldMk cId="1641527234" sldId="265"/>
        </pc:sldMkLst>
        <pc:spChg chg="mod">
          <ac:chgData name="松山 ファミリー" userId="9fadbf8cd42e59b5" providerId="LiveId" clId="{8D83364F-1F14-BD4F-9243-090CB49EDD13}" dt="2022-06-24T09:00:40.217" v="29834" actId="20577"/>
          <ac:spMkLst>
            <pc:docMk/>
            <pc:sldMk cId="1641527234" sldId="265"/>
            <ac:spMk id="2" creationId="{B0B7B5AA-F71E-5840-9739-A2938CFF51B2}"/>
          </ac:spMkLst>
        </pc:spChg>
        <pc:spChg chg="del mod">
          <ac:chgData name="松山 ファミリー" userId="9fadbf8cd42e59b5" providerId="LiveId" clId="{8D83364F-1F14-BD4F-9243-090CB49EDD13}" dt="2022-06-20T13:10:49.075" v="9380" actId="478"/>
          <ac:spMkLst>
            <pc:docMk/>
            <pc:sldMk cId="1641527234" sldId="265"/>
            <ac:spMk id="3" creationId="{099B3D69-D02D-2E45-9EA7-A286C7D4B9DC}"/>
          </ac:spMkLst>
        </pc:spChg>
        <pc:spChg chg="add mod">
          <ac:chgData name="松山 ファミリー" userId="9fadbf8cd42e59b5" providerId="LiveId" clId="{8D83364F-1F14-BD4F-9243-090CB49EDD13}" dt="2022-06-24T08:01:23.774" v="29365" actId="1076"/>
          <ac:spMkLst>
            <pc:docMk/>
            <pc:sldMk cId="1641527234" sldId="265"/>
            <ac:spMk id="3" creationId="{C196B5A7-9C48-2940-806D-84E45EA9D850}"/>
          </ac:spMkLst>
        </pc:spChg>
        <pc:spChg chg="add del mod">
          <ac:chgData name="松山 ファミリー" userId="9fadbf8cd42e59b5" providerId="LiveId" clId="{8D83364F-1F14-BD4F-9243-090CB49EDD13}" dt="2022-06-22T07:25:45.039" v="17803" actId="478"/>
          <ac:spMkLst>
            <pc:docMk/>
            <pc:sldMk cId="1641527234" sldId="265"/>
            <ac:spMk id="3" creationId="{EC8934B4-6DA2-9849-B4AB-C983A392F0AD}"/>
          </ac:spMkLst>
        </pc:spChg>
        <pc:spChg chg="add del mod">
          <ac:chgData name="松山 ファミリー" userId="9fadbf8cd42e59b5" providerId="LiveId" clId="{8D83364F-1F14-BD4F-9243-090CB49EDD13}" dt="2022-06-22T07:28:40.962" v="17806" actId="478"/>
          <ac:spMkLst>
            <pc:docMk/>
            <pc:sldMk cId="1641527234" sldId="265"/>
            <ac:spMk id="4" creationId="{7D01F7DD-C235-CA4D-BE6C-8C19B78C53BA}"/>
          </ac:spMkLst>
        </pc:spChg>
        <pc:spChg chg="add mod">
          <ac:chgData name="松山 ファミリー" userId="9fadbf8cd42e59b5" providerId="LiveId" clId="{8D83364F-1F14-BD4F-9243-090CB49EDD13}" dt="2022-06-20T00:32:51.482" v="6288" actId="20577"/>
          <ac:spMkLst>
            <pc:docMk/>
            <pc:sldMk cId="1641527234" sldId="265"/>
            <ac:spMk id="5" creationId="{669F4874-607C-3449-9B8C-CA8423286E69}"/>
          </ac:spMkLst>
        </pc:spChg>
        <pc:spChg chg="add del mod">
          <ac:chgData name="松山 ファミリー" userId="9fadbf8cd42e59b5" providerId="LiveId" clId="{8D83364F-1F14-BD4F-9243-090CB49EDD13}" dt="2022-06-24T08:01:26.405" v="29368" actId="478"/>
          <ac:spMkLst>
            <pc:docMk/>
            <pc:sldMk cId="1641527234" sldId="265"/>
            <ac:spMk id="7" creationId="{63B4B1CA-47B4-4441-9839-0688EE222351}"/>
          </ac:spMkLst>
        </pc:spChg>
        <pc:spChg chg="add del mod">
          <ac:chgData name="松山 ファミリー" userId="9fadbf8cd42e59b5" providerId="LiveId" clId="{8D83364F-1F14-BD4F-9243-090CB49EDD13}" dt="2022-06-20T13:10:57.818" v="9382"/>
          <ac:spMkLst>
            <pc:docMk/>
            <pc:sldMk cId="1641527234" sldId="265"/>
            <ac:spMk id="8" creationId="{7CA9557E-1398-9747-87A8-9B77E339327D}"/>
          </ac:spMkLst>
        </pc:spChg>
        <pc:spChg chg="add del mod topLvl">
          <ac:chgData name="松山 ファミリー" userId="9fadbf8cd42e59b5" providerId="LiveId" clId="{8D83364F-1F14-BD4F-9243-090CB49EDD13}" dt="2022-06-24T08:01:23.151" v="29364" actId="478"/>
          <ac:spMkLst>
            <pc:docMk/>
            <pc:sldMk cId="1641527234" sldId="265"/>
            <ac:spMk id="9" creationId="{35290FA2-A4D9-104E-AE43-4A2C31209B29}"/>
          </ac:spMkLst>
        </pc:spChg>
        <pc:spChg chg="add del mod">
          <ac:chgData name="松山 ファミリー" userId="9fadbf8cd42e59b5" providerId="LiveId" clId="{8D83364F-1F14-BD4F-9243-090CB49EDD13}" dt="2022-06-20T13:17:07.705" v="9577"/>
          <ac:spMkLst>
            <pc:docMk/>
            <pc:sldMk cId="1641527234" sldId="265"/>
            <ac:spMk id="10" creationId="{2D9BE822-7B97-DC47-B16D-68BCDF648CD3}"/>
          </ac:spMkLst>
        </pc:spChg>
        <pc:spChg chg="add mod">
          <ac:chgData name="松山 ファミリー" userId="9fadbf8cd42e59b5" providerId="LiveId" clId="{8D83364F-1F14-BD4F-9243-090CB49EDD13}" dt="2022-06-24T08:01:23.774" v="29365" actId="1076"/>
          <ac:spMkLst>
            <pc:docMk/>
            <pc:sldMk cId="1641527234" sldId="265"/>
            <ac:spMk id="10" creationId="{5BD4B255-CA61-2B43-96E9-30B1E47C4B0D}"/>
          </ac:spMkLst>
        </pc:spChg>
        <pc:spChg chg="add mod">
          <ac:chgData name="松山 ファミリー" userId="9fadbf8cd42e59b5" providerId="LiveId" clId="{8D83364F-1F14-BD4F-9243-090CB49EDD13}" dt="2022-06-24T08:01:23.774" v="29365" actId="1076"/>
          <ac:spMkLst>
            <pc:docMk/>
            <pc:sldMk cId="1641527234" sldId="265"/>
            <ac:spMk id="11" creationId="{F32210B2-8F39-1048-AE9E-ACAFE5AEADEC}"/>
          </ac:spMkLst>
        </pc:spChg>
        <pc:spChg chg="add del mod">
          <ac:chgData name="松山 ファミリー" userId="9fadbf8cd42e59b5" providerId="LiveId" clId="{8D83364F-1F14-BD4F-9243-090CB49EDD13}" dt="2022-06-24T08:58:51.776" v="29819" actId="478"/>
          <ac:spMkLst>
            <pc:docMk/>
            <pc:sldMk cId="1641527234" sldId="265"/>
            <ac:spMk id="12" creationId="{31352A24-2F3C-A14D-AF86-D43D479176F5}"/>
          </ac:spMkLst>
        </pc:spChg>
        <pc:spChg chg="add mod">
          <ac:chgData name="松山 ファミリー" userId="9fadbf8cd42e59b5" providerId="LiveId" clId="{8D83364F-1F14-BD4F-9243-090CB49EDD13}" dt="2022-06-24T08:01:23.774" v="29365" actId="1076"/>
          <ac:spMkLst>
            <pc:docMk/>
            <pc:sldMk cId="1641527234" sldId="265"/>
            <ac:spMk id="13" creationId="{2C493D70-CDF4-7446-8D92-99B2C45715B0}"/>
          </ac:spMkLst>
        </pc:spChg>
        <pc:spChg chg="add mod">
          <ac:chgData name="松山 ファミリー" userId="9fadbf8cd42e59b5" providerId="LiveId" clId="{8D83364F-1F14-BD4F-9243-090CB49EDD13}" dt="2022-06-24T09:01:07.416" v="29857" actId="20577"/>
          <ac:spMkLst>
            <pc:docMk/>
            <pc:sldMk cId="1641527234" sldId="265"/>
            <ac:spMk id="15" creationId="{F903C539-06ED-EC46-A501-E3FBD88463A6}"/>
          </ac:spMkLst>
        </pc:spChg>
        <pc:spChg chg="add del mod">
          <ac:chgData name="松山 ファミリー" userId="9fadbf8cd42e59b5" providerId="LiveId" clId="{8D83364F-1F14-BD4F-9243-090CB49EDD13}" dt="2022-06-24T08:01:27.994" v="29369" actId="478"/>
          <ac:spMkLst>
            <pc:docMk/>
            <pc:sldMk cId="1641527234" sldId="265"/>
            <ac:spMk id="16" creationId="{02DF4058-873C-BA49-8767-091514434498}"/>
          </ac:spMkLst>
        </pc:spChg>
        <pc:spChg chg="add del mod">
          <ac:chgData name="松山 ファミリー" userId="9fadbf8cd42e59b5" providerId="LiveId" clId="{8D83364F-1F14-BD4F-9243-090CB49EDD13}" dt="2022-06-24T08:01:25.010" v="29367" actId="478"/>
          <ac:spMkLst>
            <pc:docMk/>
            <pc:sldMk cId="1641527234" sldId="265"/>
            <ac:spMk id="18" creationId="{59783913-1C55-B944-BDDC-CA7E0C949D77}"/>
          </ac:spMkLst>
        </pc:spChg>
        <pc:grpChg chg="add mod">
          <ac:chgData name="松山 ファミリー" userId="9fadbf8cd42e59b5" providerId="LiveId" clId="{8D83364F-1F14-BD4F-9243-090CB49EDD13}" dt="2022-06-24T08:01:23.774" v="29365" actId="1076"/>
          <ac:grpSpMkLst>
            <pc:docMk/>
            <pc:sldMk cId="1641527234" sldId="265"/>
            <ac:grpSpMk id="4" creationId="{B1AF34B5-EB6F-F14A-B70B-9CF4DFC673EF}"/>
          </ac:grpSpMkLst>
        </pc:grpChg>
        <pc:grpChg chg="add del mod">
          <ac:chgData name="松山 ファミリー" userId="9fadbf8cd42e59b5" providerId="LiveId" clId="{8D83364F-1F14-BD4F-9243-090CB49EDD13}" dt="2022-06-24T08:01:24.181" v="29366" actId="478"/>
          <ac:grpSpMkLst>
            <pc:docMk/>
            <pc:sldMk cId="1641527234" sldId="265"/>
            <ac:grpSpMk id="5" creationId="{41035D54-3A75-FF43-A1E7-7D2299347C1E}"/>
          </ac:grpSpMkLst>
        </pc:grpChg>
        <pc:grpChg chg="add del mod">
          <ac:chgData name="松山 ファミリー" userId="9fadbf8cd42e59b5" providerId="LiveId" clId="{8D83364F-1F14-BD4F-9243-090CB49EDD13}" dt="2022-06-20T13:10:46.996" v="9378" actId="478"/>
          <ac:grpSpMkLst>
            <pc:docMk/>
            <pc:sldMk cId="1641527234" sldId="265"/>
            <ac:grpSpMk id="6" creationId="{45401E1C-BE6A-9048-87C9-EA39D68650CD}"/>
          </ac:grpSpMkLst>
        </pc:grpChg>
        <pc:grpChg chg="add del mod">
          <ac:chgData name="松山 ファミリー" userId="9fadbf8cd42e59b5" providerId="LiveId" clId="{8D83364F-1F14-BD4F-9243-090CB49EDD13}" dt="2022-06-24T08:01:21.632" v="29362" actId="478"/>
          <ac:grpSpMkLst>
            <pc:docMk/>
            <pc:sldMk cId="1641527234" sldId="265"/>
            <ac:grpSpMk id="14" creationId="{9510C741-90EC-BF46-A8D3-DCD04B6B64E8}"/>
          </ac:grpSpMkLst>
        </pc:grpChg>
        <pc:picChg chg="mod">
          <ac:chgData name="松山 ファミリー" userId="9fadbf8cd42e59b5" providerId="LiveId" clId="{8D83364F-1F14-BD4F-9243-090CB49EDD13}" dt="2022-06-14T04:15:34.178" v="3662" actId="1076"/>
          <ac:picMkLst>
            <pc:docMk/>
            <pc:sldMk cId="1641527234" sldId="265"/>
            <ac:picMk id="4" creationId="{02092A11-2DC8-6F45-8F86-21D6B2545B28}"/>
          </ac:picMkLst>
        </pc:picChg>
        <pc:picChg chg="add del mod topLvl">
          <ac:chgData name="松山 ファミリー" userId="9fadbf8cd42e59b5" providerId="LiveId" clId="{8D83364F-1F14-BD4F-9243-090CB49EDD13}" dt="2022-06-24T08:01:21.632" v="29362" actId="478"/>
          <ac:picMkLst>
            <pc:docMk/>
            <pc:sldMk cId="1641527234" sldId="265"/>
            <ac:picMk id="6" creationId="{EA0DF9E9-35D1-DF47-8D7B-34E59222CF08}"/>
          </ac:picMkLst>
        </pc:picChg>
        <pc:picChg chg="add del mod">
          <ac:chgData name="松山 ファミリー" userId="9fadbf8cd42e59b5" providerId="LiveId" clId="{8D83364F-1F14-BD4F-9243-090CB49EDD13}" dt="2022-06-24T08:01:29.624" v="29371" actId="478"/>
          <ac:picMkLst>
            <pc:docMk/>
            <pc:sldMk cId="1641527234" sldId="265"/>
            <ac:picMk id="8" creationId="{6E39D204-6E91-0142-BBDE-937D142A6C9F}"/>
          </ac:picMkLst>
        </pc:picChg>
        <pc:picChg chg="add mod">
          <ac:chgData name="松山 ファミリー" userId="9fadbf8cd42e59b5" providerId="LiveId" clId="{8D83364F-1F14-BD4F-9243-090CB49EDD13}" dt="2022-06-24T08:01:23.774" v="29365" actId="1076"/>
          <ac:picMkLst>
            <pc:docMk/>
            <pc:sldMk cId="1641527234" sldId="265"/>
            <ac:picMk id="1026" creationId="{3966A148-5657-F64F-B75C-EAEB84E71488}"/>
          </ac:picMkLst>
        </pc:picChg>
        <pc:picChg chg="add del mod">
          <ac:chgData name="松山 ファミリー" userId="9fadbf8cd42e59b5" providerId="LiveId" clId="{8D83364F-1F14-BD4F-9243-090CB49EDD13}" dt="2022-06-22T07:20:48.032" v="17802" actId="478"/>
          <ac:picMkLst>
            <pc:docMk/>
            <pc:sldMk cId="1641527234" sldId="265"/>
            <ac:picMk id="1026" creationId="{C9E2CC49-EE0D-F740-BEAC-157D73327653}"/>
          </ac:picMkLst>
        </pc:picChg>
        <pc:picChg chg="add del mod">
          <ac:chgData name="松山 ファミリー" userId="9fadbf8cd42e59b5" providerId="LiveId" clId="{8D83364F-1F14-BD4F-9243-090CB49EDD13}" dt="2022-06-22T08:05:26.423" v="17903" actId="478"/>
          <ac:picMkLst>
            <pc:docMk/>
            <pc:sldMk cId="1641527234" sldId="265"/>
            <ac:picMk id="1028" creationId="{10DC527F-C2AD-1F42-93B7-DFFBA180E63C}"/>
          </ac:picMkLst>
        </pc:picChg>
        <pc:picChg chg="add del mod">
          <ac:chgData name="松山 ファミリー" userId="9fadbf8cd42e59b5" providerId="LiveId" clId="{8D83364F-1F14-BD4F-9243-090CB49EDD13}" dt="2022-06-24T08:01:28.604" v="29370" actId="478"/>
          <ac:picMkLst>
            <pc:docMk/>
            <pc:sldMk cId="1641527234" sldId="265"/>
            <ac:picMk id="1028" creationId="{746DEDF6-2EC1-CC47-BC25-4DA136EE0861}"/>
          </ac:picMkLst>
        </pc:picChg>
      </pc:sldChg>
      <pc:sldChg chg="addSp delSp modSp mod ord modNotesTx">
        <pc:chgData name="松山 ファミリー" userId="9fadbf8cd42e59b5" providerId="LiveId" clId="{8D83364F-1F14-BD4F-9243-090CB49EDD13}" dt="2022-06-27T09:24:31.373" v="38301"/>
        <pc:sldMkLst>
          <pc:docMk/>
          <pc:sldMk cId="899234248" sldId="266"/>
        </pc:sldMkLst>
        <pc:spChg chg="add mod">
          <ac:chgData name="松山 ファミリー" userId="9fadbf8cd42e59b5" providerId="LiveId" clId="{8D83364F-1F14-BD4F-9243-090CB49EDD13}" dt="2022-06-27T09:24:31.373" v="38301"/>
          <ac:spMkLst>
            <pc:docMk/>
            <pc:sldMk cId="899234248" sldId="266"/>
            <ac:spMk id="3" creationId="{FAFB5145-68CF-074C-899D-D300617C91E4}"/>
          </ac:spMkLst>
        </pc:spChg>
        <pc:graphicFrameChg chg="add del modGraphic">
          <ac:chgData name="松山 ファミリー" userId="9fadbf8cd42e59b5" providerId="LiveId" clId="{8D83364F-1F14-BD4F-9243-090CB49EDD13}" dt="2022-06-02T04:34:23.880" v="853" actId="478"/>
          <ac:graphicFrameMkLst>
            <pc:docMk/>
            <pc:sldMk cId="899234248" sldId="266"/>
            <ac:graphicFrameMk id="3" creationId="{3487E782-8207-EE47-9EDF-75EC4AAFB381}"/>
          </ac:graphicFrameMkLst>
        </pc:graphicFrameChg>
        <pc:graphicFrameChg chg="mod modGraphic">
          <ac:chgData name="松山 ファミリー" userId="9fadbf8cd42e59b5" providerId="LiveId" clId="{8D83364F-1F14-BD4F-9243-090CB49EDD13}" dt="2022-06-23T10:39:43.634" v="23177" actId="20577"/>
          <ac:graphicFrameMkLst>
            <pc:docMk/>
            <pc:sldMk cId="899234248" sldId="266"/>
            <ac:graphicFrameMk id="4" creationId="{471C6F12-C1FE-5949-A67B-352BEBB7EC5B}"/>
          </ac:graphicFrameMkLst>
        </pc:graphicFrameChg>
      </pc:sldChg>
      <pc:sldChg chg="modSp add del mod ord">
        <pc:chgData name="松山 ファミリー" userId="9fadbf8cd42e59b5" providerId="LiveId" clId="{8D83364F-1F14-BD4F-9243-090CB49EDD13}" dt="2022-06-13T05:17:26.032" v="3598" actId="2696"/>
        <pc:sldMkLst>
          <pc:docMk/>
          <pc:sldMk cId="220436236" sldId="270"/>
        </pc:sldMkLst>
        <pc:spChg chg="mod">
          <ac:chgData name="松山 ファミリー" userId="9fadbf8cd42e59b5" providerId="LiveId" clId="{8D83364F-1F14-BD4F-9243-090CB49EDD13}" dt="2022-06-02T05:47:02.367" v="1041" actId="20577"/>
          <ac:spMkLst>
            <pc:docMk/>
            <pc:sldMk cId="220436236" sldId="270"/>
            <ac:spMk id="2" creationId="{B0B7B5AA-F71E-5840-9739-A2938CFF51B2}"/>
          </ac:spMkLst>
        </pc:spChg>
      </pc:sldChg>
      <pc:sldChg chg="addSp delSp modSp mod ord modNotesTx">
        <pc:chgData name="松山 ファミリー" userId="9fadbf8cd42e59b5" providerId="LiveId" clId="{8D83364F-1F14-BD4F-9243-090CB49EDD13}" dt="2022-06-29T04:57:38.182" v="41908" actId="14100"/>
        <pc:sldMkLst>
          <pc:docMk/>
          <pc:sldMk cId="943854852" sldId="277"/>
        </pc:sldMkLst>
        <pc:spChg chg="mod">
          <ac:chgData name="松山 ファミリー" userId="9fadbf8cd42e59b5" providerId="LiveId" clId="{8D83364F-1F14-BD4F-9243-090CB49EDD13}" dt="2022-06-20T02:01:22.313" v="7508" actId="20577"/>
          <ac:spMkLst>
            <pc:docMk/>
            <pc:sldMk cId="943854852" sldId="277"/>
            <ac:spMk id="2" creationId="{B0B7B5AA-F71E-5840-9739-A2938CFF51B2}"/>
          </ac:spMkLst>
        </pc:spChg>
        <pc:spChg chg="add mod">
          <ac:chgData name="松山 ファミリー" userId="9fadbf8cd42e59b5" providerId="LiveId" clId="{8D83364F-1F14-BD4F-9243-090CB49EDD13}" dt="2022-06-27T09:43:51.177" v="38444" actId="1076"/>
          <ac:spMkLst>
            <pc:docMk/>
            <pc:sldMk cId="943854852" sldId="277"/>
            <ac:spMk id="3" creationId="{52F327FE-5B34-4747-80E9-DBCA610DFF6A}"/>
          </ac:spMkLst>
        </pc:spChg>
        <pc:spChg chg="add mod">
          <ac:chgData name="松山 ファミリー" userId="9fadbf8cd42e59b5" providerId="LiveId" clId="{8D83364F-1F14-BD4F-9243-090CB49EDD13}" dt="2022-06-27T09:43:01.600" v="38431" actId="1076"/>
          <ac:spMkLst>
            <pc:docMk/>
            <pc:sldMk cId="943854852" sldId="277"/>
            <ac:spMk id="4" creationId="{9FD543AA-3B0E-C24B-9792-8850A51CCC9A}"/>
          </ac:spMkLst>
        </pc:spChg>
        <pc:spChg chg="add mod">
          <ac:chgData name="松山 ファミリー" userId="9fadbf8cd42e59b5" providerId="LiveId" clId="{8D83364F-1F14-BD4F-9243-090CB49EDD13}" dt="2022-06-25T02:10:10.132" v="34330" actId="20577"/>
          <ac:spMkLst>
            <pc:docMk/>
            <pc:sldMk cId="943854852" sldId="277"/>
            <ac:spMk id="5" creationId="{86A43C74-B215-E84C-B3A4-988EF5AB6C77}"/>
          </ac:spMkLst>
        </pc:spChg>
        <pc:spChg chg="mod">
          <ac:chgData name="松山 ファミリー" userId="9fadbf8cd42e59b5" providerId="LiveId" clId="{8D83364F-1F14-BD4F-9243-090CB49EDD13}" dt="2022-06-27T14:07:31.728" v="39769" actId="20577"/>
          <ac:spMkLst>
            <pc:docMk/>
            <pc:sldMk cId="943854852" sldId="277"/>
            <ac:spMk id="6" creationId="{B97278B3-481F-5E4B-8C25-E7716C2DE7E1}"/>
          </ac:spMkLst>
        </pc:spChg>
        <pc:spChg chg="add del mod">
          <ac:chgData name="松山 ファミリー" userId="9fadbf8cd42e59b5" providerId="LiveId" clId="{8D83364F-1F14-BD4F-9243-090CB49EDD13}" dt="2022-06-23T05:50:03.326" v="21116" actId="478"/>
          <ac:spMkLst>
            <pc:docMk/>
            <pc:sldMk cId="943854852" sldId="277"/>
            <ac:spMk id="7" creationId="{0C30E242-1CB5-A143-9297-1E9538B03F97}"/>
          </ac:spMkLst>
        </pc:spChg>
        <pc:spChg chg="del mod">
          <ac:chgData name="松山 ファミリー" userId="9fadbf8cd42e59b5" providerId="LiveId" clId="{8D83364F-1F14-BD4F-9243-090CB49EDD13}" dt="2022-06-20T01:55:47.182" v="7364" actId="478"/>
          <ac:spMkLst>
            <pc:docMk/>
            <pc:sldMk cId="943854852" sldId="277"/>
            <ac:spMk id="7" creationId="{26C07216-AAC6-7F45-AFFC-0084473F621C}"/>
          </ac:spMkLst>
        </pc:spChg>
        <pc:spChg chg="add mod">
          <ac:chgData name="松山 ファミリー" userId="9fadbf8cd42e59b5" providerId="LiveId" clId="{8D83364F-1F14-BD4F-9243-090CB49EDD13}" dt="2022-06-27T14:07:43.526" v="39770" actId="1076"/>
          <ac:spMkLst>
            <pc:docMk/>
            <pc:sldMk cId="943854852" sldId="277"/>
            <ac:spMk id="8" creationId="{0376451F-D903-E248-B094-8EEA26637506}"/>
          </ac:spMkLst>
        </pc:spChg>
        <pc:spChg chg="add mod">
          <ac:chgData name="松山 ファミリー" userId="9fadbf8cd42e59b5" providerId="LiveId" clId="{8D83364F-1F14-BD4F-9243-090CB49EDD13}" dt="2022-06-27T09:43:18.889" v="38432" actId="1076"/>
          <ac:spMkLst>
            <pc:docMk/>
            <pc:sldMk cId="943854852" sldId="277"/>
            <ac:spMk id="9" creationId="{8B5382EC-53E1-9C47-9A4B-8CFC269A1685}"/>
          </ac:spMkLst>
        </pc:spChg>
        <pc:spChg chg="add mod">
          <ac:chgData name="松山 ファミリー" userId="9fadbf8cd42e59b5" providerId="LiveId" clId="{8D83364F-1F14-BD4F-9243-090CB49EDD13}" dt="2022-06-20T01:59:57.324" v="7451" actId="122"/>
          <ac:spMkLst>
            <pc:docMk/>
            <pc:sldMk cId="943854852" sldId="277"/>
            <ac:spMk id="10" creationId="{E1CFE0C6-347D-E444-89FD-1163D87EA1F7}"/>
          </ac:spMkLst>
        </pc:spChg>
        <pc:spChg chg="add mod">
          <ac:chgData name="松山 ファミリー" userId="9fadbf8cd42e59b5" providerId="LiveId" clId="{8D83364F-1F14-BD4F-9243-090CB49EDD13}" dt="2022-06-20T01:59:17.769" v="7446" actId="1076"/>
          <ac:spMkLst>
            <pc:docMk/>
            <pc:sldMk cId="943854852" sldId="277"/>
            <ac:spMk id="11" creationId="{43A68EBE-B5DB-ED4B-9A29-EAA181D67260}"/>
          </ac:spMkLst>
        </pc:spChg>
        <pc:spChg chg="add mod">
          <ac:chgData name="松山 ファミリー" userId="9fadbf8cd42e59b5" providerId="LiveId" clId="{8D83364F-1F14-BD4F-9243-090CB49EDD13}" dt="2022-06-27T09:24:31.373" v="38301"/>
          <ac:spMkLst>
            <pc:docMk/>
            <pc:sldMk cId="943854852" sldId="277"/>
            <ac:spMk id="12" creationId="{60727FFC-6E1C-6E49-B52A-39D093F817B3}"/>
          </ac:spMkLst>
        </pc:spChg>
        <pc:spChg chg="add del mod">
          <ac:chgData name="松山 ファミリー" userId="9fadbf8cd42e59b5" providerId="LiveId" clId="{8D83364F-1F14-BD4F-9243-090CB49EDD13}" dt="2022-06-23T05:50:03.326" v="21116" actId="478"/>
          <ac:spMkLst>
            <pc:docMk/>
            <pc:sldMk cId="943854852" sldId="277"/>
            <ac:spMk id="13" creationId="{7E996168-4A75-A34A-A904-C73F21C1AB9C}"/>
          </ac:spMkLst>
        </pc:spChg>
        <pc:spChg chg="add mod">
          <ac:chgData name="松山 ファミリー" userId="9fadbf8cd42e59b5" providerId="LiveId" clId="{8D83364F-1F14-BD4F-9243-090CB49EDD13}" dt="2022-06-29T04:57:38.182" v="41908" actId="14100"/>
          <ac:spMkLst>
            <pc:docMk/>
            <pc:sldMk cId="943854852" sldId="277"/>
            <ac:spMk id="13" creationId="{AAD2E29D-830C-A64E-AC57-65846B61FE18}"/>
          </ac:spMkLst>
        </pc:spChg>
        <pc:spChg chg="add del mod">
          <ac:chgData name="松山 ファミリー" userId="9fadbf8cd42e59b5" providerId="LiveId" clId="{8D83364F-1F14-BD4F-9243-090CB49EDD13}" dt="2022-06-23T05:50:01.595" v="21115"/>
          <ac:spMkLst>
            <pc:docMk/>
            <pc:sldMk cId="943854852" sldId="277"/>
            <ac:spMk id="15" creationId="{F09EE10C-07EF-D843-8CCD-82CF9B069F00}"/>
          </ac:spMkLst>
        </pc:spChg>
        <pc:spChg chg="add del mod">
          <ac:chgData name="松山 ファミリー" userId="9fadbf8cd42e59b5" providerId="LiveId" clId="{8D83364F-1F14-BD4F-9243-090CB49EDD13}" dt="2022-06-23T05:50:01.595" v="21115"/>
          <ac:spMkLst>
            <pc:docMk/>
            <pc:sldMk cId="943854852" sldId="277"/>
            <ac:spMk id="16" creationId="{A0DBFEB0-0A82-1540-95E9-5775869DB121}"/>
          </ac:spMkLst>
        </pc:spChg>
        <pc:spChg chg="add del mod">
          <ac:chgData name="松山 ファミリー" userId="9fadbf8cd42e59b5" providerId="LiveId" clId="{8D83364F-1F14-BD4F-9243-090CB49EDD13}" dt="2022-06-23T05:50:20.453" v="21121" actId="478"/>
          <ac:spMkLst>
            <pc:docMk/>
            <pc:sldMk cId="943854852" sldId="277"/>
            <ac:spMk id="18" creationId="{6F7C226B-3019-C345-818F-224CDDDD3D68}"/>
          </ac:spMkLst>
        </pc:spChg>
        <pc:spChg chg="add mod">
          <ac:chgData name="松山 ファミリー" userId="9fadbf8cd42e59b5" providerId="LiveId" clId="{8D83364F-1F14-BD4F-9243-090CB49EDD13}" dt="2022-06-25T02:11:09.810" v="34332" actId="114"/>
          <ac:spMkLst>
            <pc:docMk/>
            <pc:sldMk cId="943854852" sldId="277"/>
            <ac:spMk id="20" creationId="{AF191CB1-7FE1-B148-AFAA-7979E615C738}"/>
          </ac:spMkLst>
        </pc:spChg>
        <pc:spChg chg="add mod">
          <ac:chgData name="松山 ファミリー" userId="9fadbf8cd42e59b5" providerId="LiveId" clId="{8D83364F-1F14-BD4F-9243-090CB49EDD13}" dt="2022-06-23T05:50:03.833" v="21117"/>
          <ac:spMkLst>
            <pc:docMk/>
            <pc:sldMk cId="943854852" sldId="277"/>
            <ac:spMk id="21" creationId="{200D7CFE-4EC5-DE43-95A3-3893026E52C6}"/>
          </ac:spMkLst>
        </pc:spChg>
        <pc:spChg chg="add mod">
          <ac:chgData name="松山 ファミリー" userId="9fadbf8cd42e59b5" providerId="LiveId" clId="{8D83364F-1F14-BD4F-9243-090CB49EDD13}" dt="2022-06-27T09:46:19.057" v="38617" actId="20577"/>
          <ac:spMkLst>
            <pc:docMk/>
            <pc:sldMk cId="943854852" sldId="277"/>
            <ac:spMk id="23" creationId="{6EE59C4F-0A17-9E4D-929E-62816237D697}"/>
          </ac:spMkLst>
        </pc:spChg>
        <pc:grpChg chg="add mod">
          <ac:chgData name="松山 ファミリー" userId="9fadbf8cd42e59b5" providerId="LiveId" clId="{8D83364F-1F14-BD4F-9243-090CB49EDD13}" dt="2022-06-25T02:10:48.214" v="34331" actId="1076"/>
          <ac:grpSpMkLst>
            <pc:docMk/>
            <pc:sldMk cId="943854852" sldId="277"/>
            <ac:grpSpMk id="7" creationId="{C5AE436B-0850-C04A-9878-D0A6BF39B6CC}"/>
          </ac:grpSpMkLst>
        </pc:grpChg>
        <pc:grpChg chg="add del mod">
          <ac:chgData name="松山 ファミリー" userId="9fadbf8cd42e59b5" providerId="LiveId" clId="{8D83364F-1F14-BD4F-9243-090CB49EDD13}" dt="2022-06-23T13:51:35.633" v="24027" actId="478"/>
          <ac:grpSpMkLst>
            <pc:docMk/>
            <pc:sldMk cId="943854852" sldId="277"/>
            <ac:grpSpMk id="12" creationId="{2FA7CEBE-C102-2A4E-A652-7E45856AB03F}"/>
          </ac:grpSpMkLst>
        </pc:grpChg>
        <pc:grpChg chg="add mod">
          <ac:chgData name="松山 ファミリー" userId="9fadbf8cd42e59b5" providerId="LiveId" clId="{8D83364F-1F14-BD4F-9243-090CB49EDD13}" dt="2022-06-23T05:50:15.036" v="21119" actId="167"/>
          <ac:grpSpMkLst>
            <pc:docMk/>
            <pc:sldMk cId="943854852" sldId="277"/>
            <ac:grpSpMk id="22" creationId="{C26124AD-05AC-1F41-AF2E-B89382D1B919}"/>
          </ac:grpSpMkLst>
        </pc:grpChg>
        <pc:picChg chg="del mod">
          <ac:chgData name="松山 ファミリー" userId="9fadbf8cd42e59b5" providerId="LiveId" clId="{8D83364F-1F14-BD4F-9243-090CB49EDD13}" dt="2022-06-23T05:50:03.326" v="21116" actId="478"/>
          <ac:picMkLst>
            <pc:docMk/>
            <pc:sldMk cId="943854852" sldId="277"/>
            <ac:picMk id="5" creationId="{2BFDE12C-F3F7-D44C-81DE-AB6B5DFE6B71}"/>
          </ac:picMkLst>
        </pc:picChg>
        <pc:picChg chg="add mod">
          <ac:chgData name="松山 ファミリー" userId="9fadbf8cd42e59b5" providerId="LiveId" clId="{8D83364F-1F14-BD4F-9243-090CB49EDD13}" dt="2022-06-02T05:47:23.995" v="1045" actId="571"/>
          <ac:picMkLst>
            <pc:docMk/>
            <pc:sldMk cId="943854852" sldId="277"/>
            <ac:picMk id="8" creationId="{1D9A7127-54E0-CE42-82C8-4D6234027356}"/>
          </ac:picMkLst>
        </pc:picChg>
        <pc:picChg chg="add del mod">
          <ac:chgData name="松山 ファミリー" userId="9fadbf8cd42e59b5" providerId="LiveId" clId="{8D83364F-1F14-BD4F-9243-090CB49EDD13}" dt="2022-06-23T05:50:01.595" v="21115"/>
          <ac:picMkLst>
            <pc:docMk/>
            <pc:sldMk cId="943854852" sldId="277"/>
            <ac:picMk id="14" creationId="{E7F20F82-A2DF-014F-BD64-8C9CF9514950}"/>
          </ac:picMkLst>
        </pc:picChg>
        <pc:picChg chg="add mod">
          <ac:chgData name="松山 ファミリー" userId="9fadbf8cd42e59b5" providerId="LiveId" clId="{8D83364F-1F14-BD4F-9243-090CB49EDD13}" dt="2022-06-23T05:50:03.833" v="21117"/>
          <ac:picMkLst>
            <pc:docMk/>
            <pc:sldMk cId="943854852" sldId="277"/>
            <ac:picMk id="19" creationId="{F883100D-A361-A942-8E81-B8275B502A83}"/>
          </ac:picMkLst>
        </pc:picChg>
        <pc:cxnChg chg="add mod">
          <ac:chgData name="松山 ファミリー" userId="9fadbf8cd42e59b5" providerId="LiveId" clId="{8D83364F-1F14-BD4F-9243-090CB49EDD13}" dt="2022-06-29T04:57:38.182" v="41908" actId="14100"/>
          <ac:cxnSpMkLst>
            <pc:docMk/>
            <pc:sldMk cId="943854852" sldId="277"/>
            <ac:cxnSpMk id="15" creationId="{203E3B46-8638-1745-9552-4CF5B42EF169}"/>
          </ac:cxnSpMkLst>
        </pc:cxnChg>
      </pc:sldChg>
      <pc:sldChg chg="del">
        <pc:chgData name="松山 ファミリー" userId="9fadbf8cd42e59b5" providerId="LiveId" clId="{8D83364F-1F14-BD4F-9243-090CB49EDD13}" dt="2022-06-13T05:17:18.923" v="3597" actId="2696"/>
        <pc:sldMkLst>
          <pc:docMk/>
          <pc:sldMk cId="107345751" sldId="278"/>
        </pc:sldMkLst>
      </pc:sldChg>
      <pc:sldChg chg="del">
        <pc:chgData name="松山 ファミリー" userId="9fadbf8cd42e59b5" providerId="LiveId" clId="{8D83364F-1F14-BD4F-9243-090CB49EDD13}" dt="2022-06-13T05:17:13.052" v="3592" actId="2696"/>
        <pc:sldMkLst>
          <pc:docMk/>
          <pc:sldMk cId="1466657" sldId="279"/>
        </pc:sldMkLst>
      </pc:sldChg>
      <pc:sldChg chg="del">
        <pc:chgData name="松山 ファミリー" userId="9fadbf8cd42e59b5" providerId="LiveId" clId="{8D83364F-1F14-BD4F-9243-090CB49EDD13}" dt="2022-06-13T05:17:15.207" v="3596" actId="2696"/>
        <pc:sldMkLst>
          <pc:docMk/>
          <pc:sldMk cId="547106045" sldId="280"/>
        </pc:sldMkLst>
      </pc:sldChg>
      <pc:sldChg chg="del">
        <pc:chgData name="松山 ファミリー" userId="9fadbf8cd42e59b5" providerId="LiveId" clId="{8D83364F-1F14-BD4F-9243-090CB49EDD13}" dt="2022-06-13T05:17:13.770" v="3593" actId="2696"/>
        <pc:sldMkLst>
          <pc:docMk/>
          <pc:sldMk cId="2954730039" sldId="281"/>
        </pc:sldMkLst>
      </pc:sldChg>
      <pc:sldChg chg="del">
        <pc:chgData name="松山 ファミリー" userId="9fadbf8cd42e59b5" providerId="LiveId" clId="{8D83364F-1F14-BD4F-9243-090CB49EDD13}" dt="2022-06-13T05:17:14.233" v="3594" actId="2696"/>
        <pc:sldMkLst>
          <pc:docMk/>
          <pc:sldMk cId="1841172934" sldId="282"/>
        </pc:sldMkLst>
      </pc:sldChg>
      <pc:sldChg chg="del">
        <pc:chgData name="松山 ファミリー" userId="9fadbf8cd42e59b5" providerId="LiveId" clId="{8D83364F-1F14-BD4F-9243-090CB49EDD13}" dt="2022-06-13T05:17:14.603" v="3595" actId="2696"/>
        <pc:sldMkLst>
          <pc:docMk/>
          <pc:sldMk cId="1936861200" sldId="283"/>
        </pc:sldMkLst>
      </pc:sldChg>
      <pc:sldChg chg="addSp modSp">
        <pc:chgData name="松山 ファミリー" userId="9fadbf8cd42e59b5" providerId="LiveId" clId="{8D83364F-1F14-BD4F-9243-090CB49EDD13}" dt="2022-06-27T09:24:31.373" v="38301"/>
        <pc:sldMkLst>
          <pc:docMk/>
          <pc:sldMk cId="1848014363" sldId="284"/>
        </pc:sldMkLst>
        <pc:spChg chg="add mod">
          <ac:chgData name="松山 ファミリー" userId="9fadbf8cd42e59b5" providerId="LiveId" clId="{8D83364F-1F14-BD4F-9243-090CB49EDD13}" dt="2022-06-27T09:24:31.373" v="38301"/>
          <ac:spMkLst>
            <pc:docMk/>
            <pc:sldMk cId="1848014363" sldId="284"/>
            <ac:spMk id="4" creationId="{46381352-271C-E748-97AE-38761A48004F}"/>
          </ac:spMkLst>
        </pc:spChg>
      </pc:sldChg>
      <pc:sldChg chg="addSp delSp modSp mod ord modNotesTx">
        <pc:chgData name="松山 ファミリー" userId="9fadbf8cd42e59b5" providerId="LiveId" clId="{8D83364F-1F14-BD4F-9243-090CB49EDD13}" dt="2022-06-27T13:58:17.744" v="39635" actId="20577"/>
        <pc:sldMkLst>
          <pc:docMk/>
          <pc:sldMk cId="3218537423" sldId="286"/>
        </pc:sldMkLst>
        <pc:spChg chg="mod">
          <ac:chgData name="松山 ファミリー" userId="9fadbf8cd42e59b5" providerId="LiveId" clId="{8D83364F-1F14-BD4F-9243-090CB49EDD13}" dt="2022-06-27T09:27:16.171" v="38316" actId="20577"/>
          <ac:spMkLst>
            <pc:docMk/>
            <pc:sldMk cId="3218537423" sldId="286"/>
            <ac:spMk id="2" creationId="{A70EEDFD-5E99-B94B-828C-85614590A8DB}"/>
          </ac:spMkLst>
        </pc:spChg>
        <pc:spChg chg="del mod">
          <ac:chgData name="松山 ファミリー" userId="9fadbf8cd42e59b5" providerId="LiveId" clId="{8D83364F-1F14-BD4F-9243-090CB49EDD13}" dt="2022-06-02T04:24:04.672" v="765" actId="478"/>
          <ac:spMkLst>
            <pc:docMk/>
            <pc:sldMk cId="3218537423" sldId="286"/>
            <ac:spMk id="3" creationId="{D0A05B65-B224-9445-AEAD-152B26A126CD}"/>
          </ac:spMkLst>
        </pc:spChg>
        <pc:spChg chg="add mod">
          <ac:chgData name="松山 ファミリー" userId="9fadbf8cd42e59b5" providerId="LiveId" clId="{8D83364F-1F14-BD4F-9243-090CB49EDD13}" dt="2022-06-22T04:35:33.242" v="15081" actId="255"/>
          <ac:spMkLst>
            <pc:docMk/>
            <pc:sldMk cId="3218537423" sldId="286"/>
            <ac:spMk id="4" creationId="{55B5D2BD-087B-5D4D-899B-761F629140A9}"/>
          </ac:spMkLst>
        </pc:spChg>
        <pc:spChg chg="add mod">
          <ac:chgData name="松山 ファミリー" userId="9fadbf8cd42e59b5" providerId="LiveId" clId="{8D83364F-1F14-BD4F-9243-090CB49EDD13}" dt="2022-06-22T04:25:47.251" v="14958" actId="207"/>
          <ac:spMkLst>
            <pc:docMk/>
            <pc:sldMk cId="3218537423" sldId="286"/>
            <ac:spMk id="5" creationId="{DB2D6C9A-860C-BA4C-92B2-F2D81895F1D4}"/>
          </ac:spMkLst>
        </pc:spChg>
        <pc:spChg chg="add mod">
          <ac:chgData name="松山 ファミリー" userId="9fadbf8cd42e59b5" providerId="LiveId" clId="{8D83364F-1F14-BD4F-9243-090CB49EDD13}" dt="2022-06-22T04:33:50.352" v="15062" actId="1076"/>
          <ac:spMkLst>
            <pc:docMk/>
            <pc:sldMk cId="3218537423" sldId="286"/>
            <ac:spMk id="7" creationId="{28121585-969F-654B-A44F-EECA368E621B}"/>
          </ac:spMkLst>
        </pc:spChg>
        <pc:spChg chg="add mod">
          <ac:chgData name="松山 ファミリー" userId="9fadbf8cd42e59b5" providerId="LiveId" clId="{8D83364F-1F14-BD4F-9243-090CB49EDD13}" dt="2022-06-27T13:58:17.744" v="39635" actId="20577"/>
          <ac:spMkLst>
            <pc:docMk/>
            <pc:sldMk cId="3218537423" sldId="286"/>
            <ac:spMk id="8" creationId="{CF624430-9A6E-D849-9CA3-4D6CADA145B6}"/>
          </ac:spMkLst>
        </pc:spChg>
        <pc:spChg chg="add del mod">
          <ac:chgData name="松山 ファミリー" userId="9fadbf8cd42e59b5" providerId="LiveId" clId="{8D83364F-1F14-BD4F-9243-090CB49EDD13}" dt="2022-06-22T04:26:32.141" v="14965" actId="478"/>
          <ac:spMkLst>
            <pc:docMk/>
            <pc:sldMk cId="3218537423" sldId="286"/>
            <ac:spMk id="9" creationId="{4BBF9A71-1601-2F48-91FD-C15B20FE354C}"/>
          </ac:spMkLst>
        </pc:spChg>
        <pc:spChg chg="add mod">
          <ac:chgData name="松山 ファミリー" userId="9fadbf8cd42e59b5" providerId="LiveId" clId="{8D83364F-1F14-BD4F-9243-090CB49EDD13}" dt="2022-06-27T09:24:31.373" v="38301"/>
          <ac:spMkLst>
            <pc:docMk/>
            <pc:sldMk cId="3218537423" sldId="286"/>
            <ac:spMk id="9" creationId="{4C0AA94D-1B35-4D47-BDC1-6BBE32068F6B}"/>
          </ac:spMkLst>
        </pc:spChg>
        <pc:spChg chg="add mod">
          <ac:chgData name="松山 ファミリー" userId="9fadbf8cd42e59b5" providerId="LiveId" clId="{8D83364F-1F14-BD4F-9243-090CB49EDD13}" dt="2022-06-22T04:33:37.874" v="15060" actId="1076"/>
          <ac:spMkLst>
            <pc:docMk/>
            <pc:sldMk cId="3218537423" sldId="286"/>
            <ac:spMk id="10" creationId="{E397230D-EE60-764C-9F40-8AE1F9E19613}"/>
          </ac:spMkLst>
        </pc:spChg>
        <pc:spChg chg="add del mod">
          <ac:chgData name="松山 ファミリー" userId="9fadbf8cd42e59b5" providerId="LiveId" clId="{8D83364F-1F14-BD4F-9243-090CB49EDD13}" dt="2022-06-02T04:24:23.445" v="803" actId="478"/>
          <ac:spMkLst>
            <pc:docMk/>
            <pc:sldMk cId="3218537423" sldId="286"/>
            <ac:spMk id="11" creationId="{595004C0-3CB4-2049-B6C6-BCCA11261E5E}"/>
          </ac:spMkLst>
        </pc:spChg>
        <pc:spChg chg="add del mod">
          <ac:chgData name="松山 ファミリー" userId="9fadbf8cd42e59b5" providerId="LiveId" clId="{8D83364F-1F14-BD4F-9243-090CB49EDD13}" dt="2022-06-22T04:32:31.654" v="15042" actId="478"/>
          <ac:spMkLst>
            <pc:docMk/>
            <pc:sldMk cId="3218537423" sldId="286"/>
            <ac:spMk id="12" creationId="{51C2DDF8-0E3E-D849-B5AE-CAF405310904}"/>
          </ac:spMkLst>
        </pc:spChg>
        <pc:spChg chg="add del mod">
          <ac:chgData name="松山 ファミリー" userId="9fadbf8cd42e59b5" providerId="LiveId" clId="{8D83364F-1F14-BD4F-9243-090CB49EDD13}" dt="2022-06-22T04:32:50.423" v="15047" actId="478"/>
          <ac:spMkLst>
            <pc:docMk/>
            <pc:sldMk cId="3218537423" sldId="286"/>
            <ac:spMk id="13" creationId="{2280DA42-DECA-A948-858F-A897A4B7ED3B}"/>
          </ac:spMkLst>
        </pc:spChg>
        <pc:spChg chg="add mod">
          <ac:chgData name="松山 ファミリー" userId="9fadbf8cd42e59b5" providerId="LiveId" clId="{8D83364F-1F14-BD4F-9243-090CB49EDD13}" dt="2022-06-22T06:15:30.379" v="17454" actId="20577"/>
          <ac:spMkLst>
            <pc:docMk/>
            <pc:sldMk cId="3218537423" sldId="286"/>
            <ac:spMk id="15" creationId="{1A6D99BB-7025-AF4D-87C9-73FFB80313B6}"/>
          </ac:spMkLst>
        </pc:spChg>
        <pc:spChg chg="add mod">
          <ac:chgData name="松山 ファミリー" userId="9fadbf8cd42e59b5" providerId="LiveId" clId="{8D83364F-1F14-BD4F-9243-090CB49EDD13}" dt="2022-06-22T04:35:13.536" v="15078" actId="113"/>
          <ac:spMkLst>
            <pc:docMk/>
            <pc:sldMk cId="3218537423" sldId="286"/>
            <ac:spMk id="19" creationId="{430FB9EA-6288-4448-AB14-C4ABFD1F4935}"/>
          </ac:spMkLst>
        </pc:spChg>
        <pc:spChg chg="add mod">
          <ac:chgData name="松山 ファミリー" userId="9fadbf8cd42e59b5" providerId="LiveId" clId="{8D83364F-1F14-BD4F-9243-090CB49EDD13}" dt="2022-06-27T09:24:38.079" v="38302" actId="1076"/>
          <ac:spMkLst>
            <pc:docMk/>
            <pc:sldMk cId="3218537423" sldId="286"/>
            <ac:spMk id="21" creationId="{F3965C3D-C0A9-C846-B0AE-3C5D5085DC2F}"/>
          </ac:spMkLst>
        </pc:spChg>
        <pc:grpChg chg="add mod">
          <ac:chgData name="松山 ファミリー" userId="9fadbf8cd42e59b5" providerId="LiveId" clId="{8D83364F-1F14-BD4F-9243-090CB49EDD13}" dt="2022-06-22T04:25:04.566" v="14950" actId="1076"/>
          <ac:grpSpMkLst>
            <pc:docMk/>
            <pc:sldMk cId="3218537423" sldId="286"/>
            <ac:grpSpMk id="3" creationId="{582239B2-7DBA-ED49-A6DB-1B3322984E44}"/>
          </ac:grpSpMkLst>
        </pc:grpChg>
        <pc:grpChg chg="add mod">
          <ac:chgData name="松山 ファミリー" userId="9fadbf8cd42e59b5" providerId="LiveId" clId="{8D83364F-1F14-BD4F-9243-090CB49EDD13}" dt="2022-06-22T04:26:02.574" v="14960" actId="1076"/>
          <ac:grpSpMkLst>
            <pc:docMk/>
            <pc:sldMk cId="3218537423" sldId="286"/>
            <ac:grpSpMk id="6" creationId="{AA0E7D31-CF6F-5247-8E3D-4DE5580FA531}"/>
          </ac:grpSpMkLst>
        </pc:grpChg>
        <pc:grpChg chg="add del mod">
          <ac:chgData name="松山 ファミリー" userId="9fadbf8cd42e59b5" providerId="LiveId" clId="{8D83364F-1F14-BD4F-9243-090CB49EDD13}" dt="2022-06-24T08:56:06.048" v="29815" actId="478"/>
          <ac:grpSpMkLst>
            <pc:docMk/>
            <pc:sldMk cId="3218537423" sldId="286"/>
            <ac:grpSpMk id="17" creationId="{ED11C666-5FD3-054B-855B-3424AD890C48}"/>
          </ac:grpSpMkLst>
        </pc:grpChg>
        <pc:grpChg chg="add mod">
          <ac:chgData name="松山 ファミリー" userId="9fadbf8cd42e59b5" providerId="LiveId" clId="{8D83364F-1F14-BD4F-9243-090CB49EDD13}" dt="2022-06-22T04:34:21.197" v="15065" actId="1076"/>
          <ac:grpSpMkLst>
            <pc:docMk/>
            <pc:sldMk cId="3218537423" sldId="286"/>
            <ac:grpSpMk id="18" creationId="{6DD97521-2BC6-3643-894C-1FB5C2AFACC5}"/>
          </ac:grpSpMkLst>
        </pc:grpChg>
        <pc:grpChg chg="add mod">
          <ac:chgData name="松山 ファミリー" userId="9fadbf8cd42e59b5" providerId="LiveId" clId="{8D83364F-1F14-BD4F-9243-090CB49EDD13}" dt="2022-06-24T10:00:01.875" v="30082" actId="1076"/>
          <ac:grpSpMkLst>
            <pc:docMk/>
            <pc:sldMk cId="3218537423" sldId="286"/>
            <ac:grpSpMk id="20" creationId="{E045BB59-C54F-9049-9628-AA0A0D462B36}"/>
          </ac:grpSpMkLst>
        </pc:grpChg>
        <pc:picChg chg="add del mod">
          <ac:chgData name="松山 ファミリー" userId="9fadbf8cd42e59b5" providerId="LiveId" clId="{8D83364F-1F14-BD4F-9243-090CB49EDD13}" dt="2022-06-02T04:26:29.047" v="817"/>
          <ac:picMkLst>
            <pc:docMk/>
            <pc:sldMk cId="3218537423" sldId="286"/>
            <ac:picMk id="12" creationId="{F9B1A742-F4EB-694B-9FF0-102B9C106288}"/>
          </ac:picMkLst>
        </pc:picChg>
        <pc:picChg chg="add mod">
          <ac:chgData name="松山 ファミリー" userId="9fadbf8cd42e59b5" providerId="LiveId" clId="{8D83364F-1F14-BD4F-9243-090CB49EDD13}" dt="2022-06-22T04:24:44.906" v="14943" actId="1076"/>
          <ac:picMkLst>
            <pc:docMk/>
            <pc:sldMk cId="3218537423" sldId="286"/>
            <ac:picMk id="14" creationId="{BE0C3B1B-73D6-C54D-A56C-A29B893F44CB}"/>
          </ac:picMkLst>
        </pc:picChg>
        <pc:picChg chg="add mod">
          <ac:chgData name="松山 ファミリー" userId="9fadbf8cd42e59b5" providerId="LiveId" clId="{8D83364F-1F14-BD4F-9243-090CB49EDD13}" dt="2022-06-22T04:26:56.348" v="14972" actId="1076"/>
          <ac:picMkLst>
            <pc:docMk/>
            <pc:sldMk cId="3218537423" sldId="286"/>
            <ac:picMk id="16" creationId="{1B35E9FF-201A-9C41-ACE2-AE90B05C80BC}"/>
          </ac:picMkLst>
        </pc:picChg>
        <pc:cxnChg chg="add del">
          <ac:chgData name="松山 ファミリー" userId="9fadbf8cd42e59b5" providerId="LiveId" clId="{8D83364F-1F14-BD4F-9243-090CB49EDD13}" dt="2022-06-02T04:20:57.367" v="690" actId="478"/>
          <ac:cxnSpMkLst>
            <pc:docMk/>
            <pc:sldMk cId="3218537423" sldId="286"/>
            <ac:cxnSpMk id="6" creationId="{441D022C-B4BF-2943-9B22-159F2EDE8C61}"/>
          </ac:cxnSpMkLst>
        </pc:cxnChg>
      </pc:sldChg>
      <pc:sldChg chg="addSp delSp modSp new add del mod modNotesTx">
        <pc:chgData name="松山 ファミリー" userId="9fadbf8cd42e59b5" providerId="LiveId" clId="{8D83364F-1F14-BD4F-9243-090CB49EDD13}" dt="2022-06-02T03:18:02.575" v="576" actId="2696"/>
        <pc:sldMkLst>
          <pc:docMk/>
          <pc:sldMk cId="397842640" sldId="287"/>
        </pc:sldMkLst>
        <pc:spChg chg="mod">
          <ac:chgData name="松山 ファミリー" userId="9fadbf8cd42e59b5" providerId="LiveId" clId="{8D83364F-1F14-BD4F-9243-090CB49EDD13}" dt="2022-06-02T02:10:48.703" v="37" actId="20577"/>
          <ac:spMkLst>
            <pc:docMk/>
            <pc:sldMk cId="397842640" sldId="287"/>
            <ac:spMk id="2" creationId="{6038BAF6-1C68-264C-BDB3-504D8B148CE8}"/>
          </ac:spMkLst>
        </pc:spChg>
        <pc:spChg chg="mod">
          <ac:chgData name="松山 ファミリー" userId="9fadbf8cd42e59b5" providerId="LiveId" clId="{8D83364F-1F14-BD4F-9243-090CB49EDD13}" dt="2022-06-02T03:16:17.484" v="566" actId="20577"/>
          <ac:spMkLst>
            <pc:docMk/>
            <pc:sldMk cId="397842640" sldId="287"/>
            <ac:spMk id="3" creationId="{D733FA1F-D596-E54B-963D-4EC86DDB40F3}"/>
          </ac:spMkLst>
        </pc:spChg>
        <pc:spChg chg="add del mod">
          <ac:chgData name="松山 ファミリー" userId="9fadbf8cd42e59b5" providerId="LiveId" clId="{8D83364F-1F14-BD4F-9243-090CB49EDD13}" dt="2022-06-01T08:07:02.479" v="31" actId="478"/>
          <ac:spMkLst>
            <pc:docMk/>
            <pc:sldMk cId="397842640" sldId="287"/>
            <ac:spMk id="4" creationId="{F345E486-F370-ED4D-9932-7214B3286CCB}"/>
          </ac:spMkLst>
        </pc:spChg>
      </pc:sldChg>
      <pc:sldChg chg="addSp delSp modSp add mod modNotesTx">
        <pc:chgData name="松山 ファミリー" userId="9fadbf8cd42e59b5" providerId="LiveId" clId="{8D83364F-1F14-BD4F-9243-090CB49EDD13}" dt="2022-06-27T14:25:28.147" v="39958" actId="20577"/>
        <pc:sldMkLst>
          <pc:docMk/>
          <pc:sldMk cId="2382633288" sldId="287"/>
        </pc:sldMkLst>
        <pc:spChg chg="mod">
          <ac:chgData name="松山 ファミリー" userId="9fadbf8cd42e59b5" providerId="LiveId" clId="{8D83364F-1F14-BD4F-9243-090CB49EDD13}" dt="2022-06-20T02:01:13.432" v="7499" actId="20577"/>
          <ac:spMkLst>
            <pc:docMk/>
            <pc:sldMk cId="2382633288" sldId="287"/>
            <ac:spMk id="2" creationId="{B0B7B5AA-F71E-5840-9739-A2938CFF51B2}"/>
          </ac:spMkLst>
        </pc:spChg>
        <pc:spChg chg="add mod">
          <ac:chgData name="松山 ファミリー" userId="9fadbf8cd42e59b5" providerId="LiveId" clId="{8D83364F-1F14-BD4F-9243-090CB49EDD13}" dt="2022-06-27T10:21:15.937" v="38780" actId="20577"/>
          <ac:spMkLst>
            <pc:docMk/>
            <pc:sldMk cId="2382633288" sldId="287"/>
            <ac:spMk id="3" creationId="{29CD205E-8E72-F448-8DA1-AC8FF8D9C80A}"/>
          </ac:spMkLst>
        </pc:spChg>
        <pc:spChg chg="add del mod">
          <ac:chgData name="松山 ファミリー" userId="9fadbf8cd42e59b5" providerId="LiveId" clId="{8D83364F-1F14-BD4F-9243-090CB49EDD13}" dt="2022-06-07T06:41:23.697" v="1200" actId="478"/>
          <ac:spMkLst>
            <pc:docMk/>
            <pc:sldMk cId="2382633288" sldId="287"/>
            <ac:spMk id="4" creationId="{3C9EBFB0-532D-6443-AE40-788962D28D2B}"/>
          </ac:spMkLst>
        </pc:spChg>
        <pc:spChg chg="add mod">
          <ac:chgData name="松山 ファミリー" userId="9fadbf8cd42e59b5" providerId="LiveId" clId="{8D83364F-1F14-BD4F-9243-090CB49EDD13}" dt="2022-06-23T15:08:27.654" v="25078" actId="14100"/>
          <ac:spMkLst>
            <pc:docMk/>
            <pc:sldMk cId="2382633288" sldId="287"/>
            <ac:spMk id="4" creationId="{F7094679-DC2D-8341-A4A6-03B6779D909A}"/>
          </ac:spMkLst>
        </pc:spChg>
        <pc:spChg chg="add mod">
          <ac:chgData name="松山 ファミリー" userId="9fadbf8cd42e59b5" providerId="LiveId" clId="{8D83364F-1F14-BD4F-9243-090CB49EDD13}" dt="2022-06-20T08:09:25.907" v="8279" actId="14100"/>
          <ac:spMkLst>
            <pc:docMk/>
            <pc:sldMk cId="2382633288" sldId="287"/>
            <ac:spMk id="6" creationId="{8DFAED06-D611-6F43-9005-16DA4BCCCBB9}"/>
          </ac:spMkLst>
        </pc:spChg>
        <pc:spChg chg="del mod">
          <ac:chgData name="松山 ファミリー" userId="9fadbf8cd42e59b5" providerId="LiveId" clId="{8D83364F-1F14-BD4F-9243-090CB49EDD13}" dt="2022-06-07T06:41:25.906" v="1202" actId="478"/>
          <ac:spMkLst>
            <pc:docMk/>
            <pc:sldMk cId="2382633288" sldId="287"/>
            <ac:spMk id="6" creationId="{B97278B3-481F-5E4B-8C25-E7716C2DE7E1}"/>
          </ac:spMkLst>
        </pc:spChg>
        <pc:spChg chg="del">
          <ac:chgData name="松山 ファミリー" userId="9fadbf8cd42e59b5" providerId="LiveId" clId="{8D83364F-1F14-BD4F-9243-090CB49EDD13}" dt="2022-06-07T06:41:27.928" v="1203" actId="478"/>
          <ac:spMkLst>
            <pc:docMk/>
            <pc:sldMk cId="2382633288" sldId="287"/>
            <ac:spMk id="7" creationId="{26C07216-AAC6-7F45-AFFC-0084473F621C}"/>
          </ac:spMkLst>
        </pc:spChg>
        <pc:spChg chg="add mod">
          <ac:chgData name="松山 ファミリー" userId="9fadbf8cd42e59b5" providerId="LiveId" clId="{8D83364F-1F14-BD4F-9243-090CB49EDD13}" dt="2022-06-23T15:08:02.058" v="25077" actId="166"/>
          <ac:spMkLst>
            <pc:docMk/>
            <pc:sldMk cId="2382633288" sldId="287"/>
            <ac:spMk id="8" creationId="{6559B1EF-2EE5-E948-A050-BED222B99151}"/>
          </ac:spMkLst>
        </pc:spChg>
        <pc:spChg chg="add del mod">
          <ac:chgData name="松山 ファミリー" userId="9fadbf8cd42e59b5" providerId="LiveId" clId="{8D83364F-1F14-BD4F-9243-090CB49EDD13}" dt="2022-06-23T16:08:14.280" v="25852" actId="478"/>
          <ac:spMkLst>
            <pc:docMk/>
            <pc:sldMk cId="2382633288" sldId="287"/>
            <ac:spMk id="10" creationId="{762277B1-948F-6040-86B0-2B9203237DD8}"/>
          </ac:spMkLst>
        </pc:spChg>
        <pc:spChg chg="add mod">
          <ac:chgData name="松山 ファミリー" userId="9fadbf8cd42e59b5" providerId="LiveId" clId="{8D83364F-1F14-BD4F-9243-090CB49EDD13}" dt="2022-06-23T14:21:23.263" v="24047" actId="1076"/>
          <ac:spMkLst>
            <pc:docMk/>
            <pc:sldMk cId="2382633288" sldId="287"/>
            <ac:spMk id="11" creationId="{8BB7DD8D-35A3-9F42-A65E-207E505BCCD7}"/>
          </ac:spMkLst>
        </pc:spChg>
        <pc:spChg chg="add del mod">
          <ac:chgData name="松山 ファミリー" userId="9fadbf8cd42e59b5" providerId="LiveId" clId="{8D83364F-1F14-BD4F-9243-090CB49EDD13}" dt="2022-06-23T14:45:44.698" v="24529" actId="478"/>
          <ac:spMkLst>
            <pc:docMk/>
            <pc:sldMk cId="2382633288" sldId="287"/>
            <ac:spMk id="13" creationId="{5C2D8A27-5DB5-D746-9A5B-2A62B7B198AE}"/>
          </ac:spMkLst>
        </pc:spChg>
        <pc:spChg chg="add mod">
          <ac:chgData name="松山 ファミリー" userId="9fadbf8cd42e59b5" providerId="LiveId" clId="{8D83364F-1F14-BD4F-9243-090CB49EDD13}" dt="2022-06-23T14:53:11.302" v="24750" actId="14100"/>
          <ac:spMkLst>
            <pc:docMk/>
            <pc:sldMk cId="2382633288" sldId="287"/>
            <ac:spMk id="17" creationId="{807C0234-10DC-C54B-B157-A2BF8222DCC6}"/>
          </ac:spMkLst>
        </pc:spChg>
        <pc:spChg chg="add del mod">
          <ac:chgData name="松山 ファミリー" userId="9fadbf8cd42e59b5" providerId="LiveId" clId="{8D83364F-1F14-BD4F-9243-090CB49EDD13}" dt="2022-06-23T14:35:36.926" v="24320" actId="478"/>
          <ac:spMkLst>
            <pc:docMk/>
            <pc:sldMk cId="2382633288" sldId="287"/>
            <ac:spMk id="19" creationId="{CE033CB6-FCF7-CC49-BAAA-A5153C528558}"/>
          </ac:spMkLst>
        </pc:spChg>
        <pc:spChg chg="add del mod">
          <ac:chgData name="松山 ファミリー" userId="9fadbf8cd42e59b5" providerId="LiveId" clId="{8D83364F-1F14-BD4F-9243-090CB49EDD13}" dt="2022-06-23T14:35:34.624" v="24319" actId="478"/>
          <ac:spMkLst>
            <pc:docMk/>
            <pc:sldMk cId="2382633288" sldId="287"/>
            <ac:spMk id="20" creationId="{BC9742DF-A7B8-6A46-859C-29F5DA7CC087}"/>
          </ac:spMkLst>
        </pc:spChg>
        <pc:spChg chg="add mod">
          <ac:chgData name="松山 ファミリー" userId="9fadbf8cd42e59b5" providerId="LiveId" clId="{8D83364F-1F14-BD4F-9243-090CB49EDD13}" dt="2022-06-27T09:25:05.881" v="38304" actId="1076"/>
          <ac:spMkLst>
            <pc:docMk/>
            <pc:sldMk cId="2382633288" sldId="287"/>
            <ac:spMk id="21" creationId="{EB7A08EA-B45A-B64E-BC27-3284D2A71B56}"/>
          </ac:spMkLst>
        </pc:spChg>
        <pc:spChg chg="add mod">
          <ac:chgData name="松山 ファミリー" userId="9fadbf8cd42e59b5" providerId="LiveId" clId="{8D83364F-1F14-BD4F-9243-090CB49EDD13}" dt="2022-06-23T16:27:12.483" v="26302" actId="20577"/>
          <ac:spMkLst>
            <pc:docMk/>
            <pc:sldMk cId="2382633288" sldId="287"/>
            <ac:spMk id="37" creationId="{6D8E0FBD-71DA-1E42-ABAB-518168976DDA}"/>
          </ac:spMkLst>
        </pc:spChg>
        <pc:spChg chg="add mod">
          <ac:chgData name="松山 ファミリー" userId="9fadbf8cd42e59b5" providerId="LiveId" clId="{8D83364F-1F14-BD4F-9243-090CB49EDD13}" dt="2022-06-23T15:05:16.867" v="25059" actId="1076"/>
          <ac:spMkLst>
            <pc:docMk/>
            <pc:sldMk cId="2382633288" sldId="287"/>
            <ac:spMk id="52" creationId="{C6FC5505-6D59-924A-AA0B-839136369B83}"/>
          </ac:spMkLst>
        </pc:spChg>
        <pc:spChg chg="add mod">
          <ac:chgData name="松山 ファミリー" userId="9fadbf8cd42e59b5" providerId="LiveId" clId="{8D83364F-1F14-BD4F-9243-090CB49EDD13}" dt="2022-06-23T15:19:52.030" v="25292" actId="404"/>
          <ac:spMkLst>
            <pc:docMk/>
            <pc:sldMk cId="2382633288" sldId="287"/>
            <ac:spMk id="60" creationId="{05AAB51C-61FE-C449-8422-9A970D28872F}"/>
          </ac:spMkLst>
        </pc:spChg>
        <pc:spChg chg="add del mod">
          <ac:chgData name="松山 ファミリー" userId="9fadbf8cd42e59b5" providerId="LiveId" clId="{8D83364F-1F14-BD4F-9243-090CB49EDD13}" dt="2022-06-23T15:20:53.542" v="25309" actId="478"/>
          <ac:spMkLst>
            <pc:docMk/>
            <pc:sldMk cId="2382633288" sldId="287"/>
            <ac:spMk id="61" creationId="{70916C1E-D58B-1A45-BBB0-32D91E33C629}"/>
          </ac:spMkLst>
        </pc:spChg>
        <pc:spChg chg="add mod">
          <ac:chgData name="松山 ファミリー" userId="9fadbf8cd42e59b5" providerId="LiveId" clId="{8D83364F-1F14-BD4F-9243-090CB49EDD13}" dt="2022-06-23T15:55:14.048" v="25385" actId="1076"/>
          <ac:spMkLst>
            <pc:docMk/>
            <pc:sldMk cId="2382633288" sldId="287"/>
            <ac:spMk id="62" creationId="{2DCC5314-BA45-B248-B057-005D80480CD8}"/>
          </ac:spMkLst>
        </pc:spChg>
        <pc:spChg chg="add del mod">
          <ac:chgData name="松山 ファミリー" userId="9fadbf8cd42e59b5" providerId="LiveId" clId="{8D83364F-1F14-BD4F-9243-090CB49EDD13}" dt="2022-06-23T16:03:21.178" v="25577" actId="478"/>
          <ac:spMkLst>
            <pc:docMk/>
            <pc:sldMk cId="2382633288" sldId="287"/>
            <ac:spMk id="65" creationId="{0C06411C-EF00-E745-BC8E-23306C699384}"/>
          </ac:spMkLst>
        </pc:spChg>
        <pc:grpChg chg="add mod">
          <ac:chgData name="松山 ファミリー" userId="9fadbf8cd42e59b5" providerId="LiveId" clId="{8D83364F-1F14-BD4F-9243-090CB49EDD13}" dt="2022-06-24T11:03:01.647" v="30113" actId="1076"/>
          <ac:grpSpMkLst>
            <pc:docMk/>
            <pc:sldMk cId="2382633288" sldId="287"/>
            <ac:grpSpMk id="7" creationId="{9D944F9D-230C-1E49-8697-C0990615A8DF}"/>
          </ac:grpSpMkLst>
        </pc:grpChg>
        <pc:grpChg chg="add mod">
          <ac:chgData name="松山 ファミリー" userId="9fadbf8cd42e59b5" providerId="LiveId" clId="{8D83364F-1F14-BD4F-9243-090CB49EDD13}" dt="2022-06-23T14:53:47.441" v="24760" actId="1076"/>
          <ac:grpSpMkLst>
            <pc:docMk/>
            <pc:sldMk cId="2382633288" sldId="287"/>
            <ac:grpSpMk id="12" creationId="{F97C5DB2-AB56-6D44-AF8D-F30860377F54}"/>
          </ac:grpSpMkLst>
        </pc:grpChg>
        <pc:grpChg chg="add">
          <ac:chgData name="松山 ファミリー" userId="9fadbf8cd42e59b5" providerId="LiveId" clId="{8D83364F-1F14-BD4F-9243-090CB49EDD13}" dt="2022-06-23T14:54:18.237" v="24763" actId="164"/>
          <ac:grpSpMkLst>
            <pc:docMk/>
            <pc:sldMk cId="2382633288" sldId="287"/>
            <ac:grpSpMk id="49" creationId="{EB13ED4D-AD06-1644-9142-5953A0AE21A7}"/>
          </ac:grpSpMkLst>
        </pc:grpChg>
        <pc:grpChg chg="add mod topLvl">
          <ac:chgData name="松山 ファミリー" userId="9fadbf8cd42e59b5" providerId="LiveId" clId="{8D83364F-1F14-BD4F-9243-090CB49EDD13}" dt="2022-06-23T15:06:51.151" v="25071" actId="165"/>
          <ac:grpSpMkLst>
            <pc:docMk/>
            <pc:sldMk cId="2382633288" sldId="287"/>
            <ac:grpSpMk id="57" creationId="{2773D01E-1470-E445-8952-27C1EF11741E}"/>
          </ac:grpSpMkLst>
        </pc:grpChg>
        <pc:grpChg chg="add del mod">
          <ac:chgData name="松山 ファミリー" userId="9fadbf8cd42e59b5" providerId="LiveId" clId="{8D83364F-1F14-BD4F-9243-090CB49EDD13}" dt="2022-06-23T15:06:51.151" v="25071" actId="165"/>
          <ac:grpSpMkLst>
            <pc:docMk/>
            <pc:sldMk cId="2382633288" sldId="287"/>
            <ac:grpSpMk id="58" creationId="{B3281E2E-5DAD-9747-912B-83043C0EBCF0}"/>
          </ac:grpSpMkLst>
        </pc:grpChg>
        <pc:grpChg chg="add mod topLvl">
          <ac:chgData name="松山 ファミリー" userId="9fadbf8cd42e59b5" providerId="LiveId" clId="{8D83364F-1F14-BD4F-9243-090CB49EDD13}" dt="2022-06-23T16:03:18.051" v="25575" actId="164"/>
          <ac:grpSpMkLst>
            <pc:docMk/>
            <pc:sldMk cId="2382633288" sldId="287"/>
            <ac:grpSpMk id="59" creationId="{AE7FDDB5-497E-3E43-BC1C-D7743B314301}"/>
          </ac:grpSpMkLst>
        </pc:grpChg>
        <pc:grpChg chg="add del mod">
          <ac:chgData name="松山 ファミリー" userId="9fadbf8cd42e59b5" providerId="LiveId" clId="{8D83364F-1F14-BD4F-9243-090CB49EDD13}" dt="2022-06-23T16:03:25.839" v="25579" actId="167"/>
          <ac:grpSpMkLst>
            <pc:docMk/>
            <pc:sldMk cId="2382633288" sldId="287"/>
            <ac:grpSpMk id="66" creationId="{877F6731-1C33-CB4E-ACF7-C1DB3CEB0E28}"/>
          </ac:grpSpMkLst>
        </pc:grpChg>
        <pc:grpChg chg="add mod">
          <ac:chgData name="松山 ファミリー" userId="9fadbf8cd42e59b5" providerId="LiveId" clId="{8D83364F-1F14-BD4F-9243-090CB49EDD13}" dt="2022-06-23T16:03:40.200" v="25581" actId="167"/>
          <ac:grpSpMkLst>
            <pc:docMk/>
            <pc:sldMk cId="2382633288" sldId="287"/>
            <ac:grpSpMk id="67" creationId="{E33B6BD3-0E8B-604E-9F95-DE31396FB40B}"/>
          </ac:grpSpMkLst>
        </pc:grpChg>
        <pc:picChg chg="del">
          <ac:chgData name="松山 ファミリー" userId="9fadbf8cd42e59b5" providerId="LiveId" clId="{8D83364F-1F14-BD4F-9243-090CB49EDD13}" dt="2022-06-07T06:41:16.383" v="1199" actId="478"/>
          <ac:picMkLst>
            <pc:docMk/>
            <pc:sldMk cId="2382633288" sldId="287"/>
            <ac:picMk id="5" creationId="{2BFDE12C-F3F7-D44C-81DE-AB6B5DFE6B71}"/>
          </ac:picMkLst>
        </pc:picChg>
        <pc:picChg chg="add mod">
          <ac:chgData name="松山 ファミリー" userId="9fadbf8cd42e59b5" providerId="LiveId" clId="{8D83364F-1F14-BD4F-9243-090CB49EDD13}" dt="2022-06-20T08:05:19.965" v="8250" actId="1076"/>
          <ac:picMkLst>
            <pc:docMk/>
            <pc:sldMk cId="2382633288" sldId="287"/>
            <ac:picMk id="5" creationId="{3598A629-F0B6-8946-BF24-0F7A7C13EA22}"/>
          </ac:picMkLst>
        </pc:picChg>
        <pc:picChg chg="add mod">
          <ac:chgData name="松山 ファミリー" userId="9fadbf8cd42e59b5" providerId="LiveId" clId="{8D83364F-1F14-BD4F-9243-090CB49EDD13}" dt="2022-06-23T15:07:01.517" v="25073" actId="1076"/>
          <ac:picMkLst>
            <pc:docMk/>
            <pc:sldMk cId="2382633288" sldId="287"/>
            <ac:picMk id="9" creationId="{BF6F8D95-2B7B-1F44-8839-019F86015EB5}"/>
          </ac:picMkLst>
        </pc:picChg>
        <pc:cxnChg chg="add mod">
          <ac:chgData name="松山 ファミリー" userId="9fadbf8cd42e59b5" providerId="LiveId" clId="{8D83364F-1F14-BD4F-9243-090CB49EDD13}" dt="2022-06-25T02:17:51.761" v="34339" actId="14100"/>
          <ac:cxnSpMkLst>
            <pc:docMk/>
            <pc:sldMk cId="2382633288" sldId="287"/>
            <ac:cxnSpMk id="13" creationId="{0ABAAB18-1BB0-9848-BE5C-A60094154E9C}"/>
          </ac:cxnSpMkLst>
        </pc:cxnChg>
        <pc:cxnChg chg="add mod">
          <ac:chgData name="松山 ファミリー" userId="9fadbf8cd42e59b5" providerId="LiveId" clId="{8D83364F-1F14-BD4F-9243-090CB49EDD13}" dt="2022-06-23T14:58:44.024" v="24777" actId="13822"/>
          <ac:cxnSpMkLst>
            <pc:docMk/>
            <pc:sldMk cId="2382633288" sldId="287"/>
            <ac:cxnSpMk id="15" creationId="{F6327E1F-FC88-884E-9948-9ACF8832B1F3}"/>
          </ac:cxnSpMkLst>
        </pc:cxnChg>
        <pc:cxnChg chg="add del">
          <ac:chgData name="松山 ファミリー" userId="9fadbf8cd42e59b5" providerId="LiveId" clId="{8D83364F-1F14-BD4F-9243-090CB49EDD13}" dt="2022-06-23T14:35:53.856" v="24322" actId="478"/>
          <ac:cxnSpMkLst>
            <pc:docMk/>
            <pc:sldMk cId="2382633288" sldId="287"/>
            <ac:cxnSpMk id="22" creationId="{C3CB137B-2871-6E44-8FA4-990DD9A90A0E}"/>
          </ac:cxnSpMkLst>
        </pc:cxnChg>
        <pc:cxnChg chg="add mod">
          <ac:chgData name="松山 ファミリー" userId="9fadbf8cd42e59b5" providerId="LiveId" clId="{8D83364F-1F14-BD4F-9243-090CB49EDD13}" dt="2022-06-23T14:54:02.141" v="24762" actId="1076"/>
          <ac:cxnSpMkLst>
            <pc:docMk/>
            <pc:sldMk cId="2382633288" sldId="287"/>
            <ac:cxnSpMk id="24" creationId="{3E48DE74-4408-E045-805D-3668025ADC5E}"/>
          </ac:cxnSpMkLst>
        </pc:cxnChg>
        <pc:cxnChg chg="add mod">
          <ac:chgData name="松山 ファミリー" userId="9fadbf8cd42e59b5" providerId="LiveId" clId="{8D83364F-1F14-BD4F-9243-090CB49EDD13}" dt="2022-06-23T14:53:28.899" v="24752" actId="1076"/>
          <ac:cxnSpMkLst>
            <pc:docMk/>
            <pc:sldMk cId="2382633288" sldId="287"/>
            <ac:cxnSpMk id="25" creationId="{985CBBB8-C6B4-ED45-BCB8-70B1141A95D9}"/>
          </ac:cxnSpMkLst>
        </pc:cxnChg>
        <pc:cxnChg chg="add mod">
          <ac:chgData name="松山 ファミリー" userId="9fadbf8cd42e59b5" providerId="LiveId" clId="{8D83364F-1F14-BD4F-9243-090CB49EDD13}" dt="2022-06-23T14:53:33.581" v="24754" actId="1076"/>
          <ac:cxnSpMkLst>
            <pc:docMk/>
            <pc:sldMk cId="2382633288" sldId="287"/>
            <ac:cxnSpMk id="28" creationId="{49EBFA88-574E-5145-9DE4-5D8101CE34F2}"/>
          </ac:cxnSpMkLst>
        </pc:cxnChg>
        <pc:cxnChg chg="add mod">
          <ac:chgData name="松山 ファミリー" userId="9fadbf8cd42e59b5" providerId="LiveId" clId="{8D83364F-1F14-BD4F-9243-090CB49EDD13}" dt="2022-06-23T14:53:40.319" v="24756" actId="1076"/>
          <ac:cxnSpMkLst>
            <pc:docMk/>
            <pc:sldMk cId="2382633288" sldId="287"/>
            <ac:cxnSpMk id="31" creationId="{2F825C71-40EE-394B-ABF9-509AB3D0A747}"/>
          </ac:cxnSpMkLst>
        </pc:cxnChg>
        <pc:cxnChg chg="add mod topLvl">
          <ac:chgData name="松山 ファミリー" userId="9fadbf8cd42e59b5" providerId="LiveId" clId="{8D83364F-1F14-BD4F-9243-090CB49EDD13}" dt="2022-06-23T15:06:51.151" v="25071" actId="165"/>
          <ac:cxnSpMkLst>
            <pc:docMk/>
            <pc:sldMk cId="2382633288" sldId="287"/>
            <ac:cxnSpMk id="50" creationId="{D1EE7CBD-C0E1-224C-B1A1-C956190DB588}"/>
          </ac:cxnSpMkLst>
        </pc:cxnChg>
        <pc:cxnChg chg="add mod">
          <ac:chgData name="松山 ファミリー" userId="9fadbf8cd42e59b5" providerId="LiveId" clId="{8D83364F-1F14-BD4F-9243-090CB49EDD13}" dt="2022-06-23T15:05:21.395" v="25060" actId="1076"/>
          <ac:cxnSpMkLst>
            <pc:docMk/>
            <pc:sldMk cId="2382633288" sldId="287"/>
            <ac:cxnSpMk id="53" creationId="{1BDE2714-D2D7-4642-90C6-F5A3E98E4BF8}"/>
          </ac:cxnSpMkLst>
        </pc:cxnChg>
        <pc:cxnChg chg="add mod topLvl">
          <ac:chgData name="松山 ファミリー" userId="9fadbf8cd42e59b5" providerId="LiveId" clId="{8D83364F-1F14-BD4F-9243-090CB49EDD13}" dt="2022-06-23T16:03:18.051" v="25575" actId="164"/>
          <ac:cxnSpMkLst>
            <pc:docMk/>
            <pc:sldMk cId="2382633288" sldId="287"/>
            <ac:cxnSpMk id="63" creationId="{4C74850C-0BC2-9B48-B414-2DE67861393D}"/>
          </ac:cxnSpMkLst>
        </pc:cxnChg>
        <pc:cxnChg chg="add del mod">
          <ac:chgData name="松山 ファミリー" userId="9fadbf8cd42e59b5" providerId="LiveId" clId="{8D83364F-1F14-BD4F-9243-090CB49EDD13}" dt="2022-06-23T16:04:27.791" v="25591" actId="478"/>
          <ac:cxnSpMkLst>
            <pc:docMk/>
            <pc:sldMk cId="2382633288" sldId="287"/>
            <ac:cxnSpMk id="68" creationId="{47C3FA24-1EFA-8742-8216-56D9CAA991D5}"/>
          </ac:cxnSpMkLst>
        </pc:cxnChg>
      </pc:sldChg>
      <pc:sldChg chg="new del">
        <pc:chgData name="松山 ファミリー" userId="9fadbf8cd42e59b5" providerId="LiveId" clId="{8D83364F-1F14-BD4F-9243-090CB49EDD13}" dt="2022-06-08T05:56:19.910" v="1313" actId="2696"/>
        <pc:sldMkLst>
          <pc:docMk/>
          <pc:sldMk cId="2199880703" sldId="288"/>
        </pc:sldMkLst>
      </pc:sldChg>
      <pc:sldChg chg="add del">
        <pc:chgData name="松山 ファミリー" userId="9fadbf8cd42e59b5" providerId="LiveId" clId="{8D83364F-1F14-BD4F-9243-090CB49EDD13}" dt="2022-06-07T06:41:39.134" v="1216"/>
        <pc:sldMkLst>
          <pc:docMk/>
          <pc:sldMk cId="2689018508" sldId="288"/>
        </pc:sldMkLst>
      </pc:sldChg>
      <pc:sldChg chg="addSp delSp modSp add mod modNotesTx">
        <pc:chgData name="松山 ファミリー" userId="9fadbf8cd42e59b5" providerId="LiveId" clId="{8D83364F-1F14-BD4F-9243-090CB49EDD13}" dt="2022-07-03T06:34:28.170" v="46987" actId="1076"/>
        <pc:sldMkLst>
          <pc:docMk/>
          <pc:sldMk cId="3710492616" sldId="289"/>
        </pc:sldMkLst>
        <pc:spChg chg="mod">
          <ac:chgData name="松山 ファミリー" userId="9fadbf8cd42e59b5" providerId="LiveId" clId="{8D83364F-1F14-BD4F-9243-090CB49EDD13}" dt="2022-06-25T04:24:27.684" v="34785" actId="20577"/>
          <ac:spMkLst>
            <pc:docMk/>
            <pc:sldMk cId="3710492616" sldId="289"/>
            <ac:spMk id="2" creationId="{B0B7B5AA-F71E-5840-9739-A2938CFF51B2}"/>
          </ac:spMkLst>
        </pc:spChg>
        <pc:spChg chg="add del mod">
          <ac:chgData name="松山 ファミリー" userId="9fadbf8cd42e59b5" providerId="LiveId" clId="{8D83364F-1F14-BD4F-9243-090CB49EDD13}" dt="2022-06-24T12:26:26.456" v="30164" actId="478"/>
          <ac:spMkLst>
            <pc:docMk/>
            <pc:sldMk cId="3710492616" sldId="289"/>
            <ac:spMk id="3" creationId="{47854A5A-58EE-7243-BF3A-5F9247FDAAA7}"/>
          </ac:spMkLst>
        </pc:spChg>
        <pc:spChg chg="add mod">
          <ac:chgData name="松山 ファミリー" userId="9fadbf8cd42e59b5" providerId="LiveId" clId="{8D83364F-1F14-BD4F-9243-090CB49EDD13}" dt="2022-07-03T06:34:28.170" v="46987" actId="1076"/>
          <ac:spMkLst>
            <pc:docMk/>
            <pc:sldMk cId="3710492616" sldId="289"/>
            <ac:spMk id="3" creationId="{E639E6FD-311D-4744-93FD-F1D5C7A03714}"/>
          </ac:spMkLst>
        </pc:spChg>
        <pc:spChg chg="add del mod">
          <ac:chgData name="松山 ファミリー" userId="9fadbf8cd42e59b5" providerId="LiveId" clId="{8D83364F-1F14-BD4F-9243-090CB49EDD13}" dt="2022-06-21T06:23:38.496" v="10720" actId="767"/>
          <ac:spMkLst>
            <pc:docMk/>
            <pc:sldMk cId="3710492616" sldId="289"/>
            <ac:spMk id="5" creationId="{39E677BB-8631-2342-AAB5-D7D33F41ADA8}"/>
          </ac:spMkLst>
        </pc:spChg>
        <pc:spChg chg="add mod">
          <ac:chgData name="松山 ファミリー" userId="9fadbf8cd42e59b5" providerId="LiveId" clId="{8D83364F-1F14-BD4F-9243-090CB49EDD13}" dt="2022-06-23T16:38:09.796" v="26542" actId="20577"/>
          <ac:spMkLst>
            <pc:docMk/>
            <pc:sldMk cId="3710492616" sldId="289"/>
            <ac:spMk id="5" creationId="{8FF4B596-C872-0842-A2CC-661981763419}"/>
          </ac:spMkLst>
        </pc:spChg>
        <pc:spChg chg="add mod">
          <ac:chgData name="松山 ファミリー" userId="9fadbf8cd42e59b5" providerId="LiveId" clId="{8D83364F-1F14-BD4F-9243-090CB49EDD13}" dt="2022-06-23T16:22:47.929" v="26212" actId="20577"/>
          <ac:spMkLst>
            <pc:docMk/>
            <pc:sldMk cId="3710492616" sldId="289"/>
            <ac:spMk id="6" creationId="{B1F4DAA1-3FF5-E249-A07D-13730AA75BB0}"/>
          </ac:spMkLst>
        </pc:spChg>
        <pc:spChg chg="add del mod">
          <ac:chgData name="松山 ファミリー" userId="9fadbf8cd42e59b5" providerId="LiveId" clId="{8D83364F-1F14-BD4F-9243-090CB49EDD13}" dt="2022-06-24T12:26:31.401" v="30166" actId="478"/>
          <ac:spMkLst>
            <pc:docMk/>
            <pc:sldMk cId="3710492616" sldId="289"/>
            <ac:spMk id="9" creationId="{981A1B9D-41C1-854A-B928-E7870FDF7C7A}"/>
          </ac:spMkLst>
        </pc:spChg>
        <pc:spChg chg="add del mod">
          <ac:chgData name="松山 ファミリー" userId="9fadbf8cd42e59b5" providerId="LiveId" clId="{8D83364F-1F14-BD4F-9243-090CB49EDD13}" dt="2022-06-24T13:01:18.272" v="30944" actId="478"/>
          <ac:spMkLst>
            <pc:docMk/>
            <pc:sldMk cId="3710492616" sldId="289"/>
            <ac:spMk id="10" creationId="{73E82C85-B610-154D-A779-4149563B9D0B}"/>
          </ac:spMkLst>
        </pc:spChg>
        <pc:spChg chg="add del mod">
          <ac:chgData name="松山 ファミリー" userId="9fadbf8cd42e59b5" providerId="LiveId" clId="{8D83364F-1F14-BD4F-9243-090CB49EDD13}" dt="2022-06-24T02:34:07.448" v="27042" actId="478"/>
          <ac:spMkLst>
            <pc:docMk/>
            <pc:sldMk cId="3710492616" sldId="289"/>
            <ac:spMk id="11" creationId="{F34E5942-192C-1744-B47A-35DE5FDA0CD8}"/>
          </ac:spMkLst>
        </pc:spChg>
        <pc:spChg chg="add del mod">
          <ac:chgData name="松山 ファミリー" userId="9fadbf8cd42e59b5" providerId="LiveId" clId="{8D83364F-1F14-BD4F-9243-090CB49EDD13}" dt="2022-06-24T02:48:47.672" v="27161" actId="478"/>
          <ac:spMkLst>
            <pc:docMk/>
            <pc:sldMk cId="3710492616" sldId="289"/>
            <ac:spMk id="12" creationId="{B6D61C74-093B-2E41-AF8E-4FC2E5D87298}"/>
          </ac:spMkLst>
        </pc:spChg>
        <pc:spChg chg="add del mod">
          <ac:chgData name="松山 ファミリー" userId="9fadbf8cd42e59b5" providerId="LiveId" clId="{8D83364F-1F14-BD4F-9243-090CB49EDD13}" dt="2022-06-24T02:54:04.199" v="27361" actId="478"/>
          <ac:spMkLst>
            <pc:docMk/>
            <pc:sldMk cId="3710492616" sldId="289"/>
            <ac:spMk id="13" creationId="{7429C202-7B06-D247-A403-86233F9B02BA}"/>
          </ac:spMkLst>
        </pc:spChg>
        <pc:spChg chg="add del mod">
          <ac:chgData name="松山 ファミリー" userId="9fadbf8cd42e59b5" providerId="LiveId" clId="{8D83364F-1F14-BD4F-9243-090CB49EDD13}" dt="2022-06-24T02:54:06.210" v="27362" actId="478"/>
          <ac:spMkLst>
            <pc:docMk/>
            <pc:sldMk cId="3710492616" sldId="289"/>
            <ac:spMk id="14" creationId="{C4536F47-A7CD-5F40-B0C8-32E712EDF271}"/>
          </ac:spMkLst>
        </pc:spChg>
        <pc:spChg chg="add mod">
          <ac:chgData name="松山 ファミリー" userId="9fadbf8cd42e59b5" providerId="LiveId" clId="{8D83364F-1F14-BD4F-9243-090CB49EDD13}" dt="2022-07-03T06:29:18.671" v="46642" actId="1076"/>
          <ac:spMkLst>
            <pc:docMk/>
            <pc:sldMk cId="3710492616" sldId="289"/>
            <ac:spMk id="15" creationId="{9295DE01-1B11-804D-84FA-3FFA00155EC9}"/>
          </ac:spMkLst>
        </pc:spChg>
        <pc:spChg chg="add del mod">
          <ac:chgData name="松山 ファミリー" userId="9fadbf8cd42e59b5" providerId="LiveId" clId="{8D83364F-1F14-BD4F-9243-090CB49EDD13}" dt="2022-06-24T12:26:32.691" v="30167" actId="478"/>
          <ac:spMkLst>
            <pc:docMk/>
            <pc:sldMk cId="3710492616" sldId="289"/>
            <ac:spMk id="17" creationId="{F615AA51-7CFD-E24F-BF88-FEC4825AFABE}"/>
          </ac:spMkLst>
        </pc:spChg>
        <pc:spChg chg="add del mod">
          <ac:chgData name="松山 ファミリー" userId="9fadbf8cd42e59b5" providerId="LiveId" clId="{8D83364F-1F14-BD4F-9243-090CB49EDD13}" dt="2022-06-24T12:26:28.233" v="30165" actId="478"/>
          <ac:spMkLst>
            <pc:docMk/>
            <pc:sldMk cId="3710492616" sldId="289"/>
            <ac:spMk id="20" creationId="{56958AED-EE15-2347-9077-BA4CF658B17A}"/>
          </ac:spMkLst>
        </pc:spChg>
        <pc:spChg chg="add del mod">
          <ac:chgData name="松山 ファミリー" userId="9fadbf8cd42e59b5" providerId="LiveId" clId="{8D83364F-1F14-BD4F-9243-090CB49EDD13}" dt="2022-06-24T12:57:22.432" v="30819" actId="478"/>
          <ac:spMkLst>
            <pc:docMk/>
            <pc:sldMk cId="3710492616" sldId="289"/>
            <ac:spMk id="25" creationId="{2B3F66F7-4B98-3640-A26A-FAE185788F1A}"/>
          </ac:spMkLst>
        </pc:spChg>
        <pc:spChg chg="add del mod">
          <ac:chgData name="松山 ファミリー" userId="9fadbf8cd42e59b5" providerId="LiveId" clId="{8D83364F-1F14-BD4F-9243-090CB49EDD13}" dt="2022-06-24T12:57:57.215" v="30828" actId="478"/>
          <ac:spMkLst>
            <pc:docMk/>
            <pc:sldMk cId="3710492616" sldId="289"/>
            <ac:spMk id="26" creationId="{FFD74CE6-C18D-2043-B148-DB5E272533AB}"/>
          </ac:spMkLst>
        </pc:spChg>
        <pc:spChg chg="add mod">
          <ac:chgData name="松山 ファミリー" userId="9fadbf8cd42e59b5" providerId="LiveId" clId="{8D83364F-1F14-BD4F-9243-090CB49EDD13}" dt="2022-07-03T06:29:23.360" v="46643" actId="1076"/>
          <ac:spMkLst>
            <pc:docMk/>
            <pc:sldMk cId="3710492616" sldId="289"/>
            <ac:spMk id="28" creationId="{505E8CDA-4FA4-EC40-B371-95CC5AAC24E5}"/>
          </ac:spMkLst>
        </pc:spChg>
        <pc:spChg chg="add mod">
          <ac:chgData name="松山 ファミリー" userId="9fadbf8cd42e59b5" providerId="LiveId" clId="{8D83364F-1F14-BD4F-9243-090CB49EDD13}" dt="2022-06-27T09:24:31.373" v="38301"/>
          <ac:spMkLst>
            <pc:docMk/>
            <pc:sldMk cId="3710492616" sldId="289"/>
            <ac:spMk id="29" creationId="{6E7836FD-A2CF-0943-B4DF-E923591C76E0}"/>
          </ac:spMkLst>
        </pc:spChg>
        <pc:grpChg chg="add">
          <ac:chgData name="松山 ファミリー" userId="9fadbf8cd42e59b5" providerId="LiveId" clId="{8D83364F-1F14-BD4F-9243-090CB49EDD13}" dt="2022-06-23T16:23:07.499" v="26215" actId="164"/>
          <ac:grpSpMkLst>
            <pc:docMk/>
            <pc:sldMk cId="3710492616" sldId="289"/>
            <ac:grpSpMk id="7" creationId="{FE0E939D-903B-1945-AAE7-C7A1970AAAC8}"/>
          </ac:grpSpMkLst>
        </pc:grpChg>
        <pc:grpChg chg="add del mod">
          <ac:chgData name="松山 ファミリー" userId="9fadbf8cd42e59b5" providerId="LiveId" clId="{8D83364F-1F14-BD4F-9243-090CB49EDD13}" dt="2022-06-24T11:05:37.549" v="30126" actId="478"/>
          <ac:grpSpMkLst>
            <pc:docMk/>
            <pc:sldMk cId="3710492616" sldId="289"/>
            <ac:grpSpMk id="8" creationId="{304C9B31-C71F-7C41-AA7F-8E5A8B18F9DC}"/>
          </ac:grpSpMkLst>
        </pc:grpChg>
        <pc:graphicFrameChg chg="add mod modGraphic">
          <ac:chgData name="松山 ファミリー" userId="9fadbf8cd42e59b5" providerId="LiveId" clId="{8D83364F-1F14-BD4F-9243-090CB49EDD13}" dt="2022-07-03T06:29:18.671" v="46642" actId="1076"/>
          <ac:graphicFrameMkLst>
            <pc:docMk/>
            <pc:sldMk cId="3710492616" sldId="289"/>
            <ac:graphicFrameMk id="27" creationId="{74947387-7E81-8145-A6E0-8A946289DFB8}"/>
          </ac:graphicFrameMkLst>
        </pc:graphicFrameChg>
        <pc:picChg chg="add mod">
          <ac:chgData name="松山 ファミリー" userId="9fadbf8cd42e59b5" providerId="LiveId" clId="{8D83364F-1F14-BD4F-9243-090CB49EDD13}" dt="2022-06-20T09:26:15.374" v="8651" actId="14100"/>
          <ac:picMkLst>
            <pc:docMk/>
            <pc:sldMk cId="3710492616" sldId="289"/>
            <ac:picMk id="4" creationId="{D24BA87A-4150-9A42-95F6-C59BB177D986}"/>
          </ac:picMkLst>
        </pc:picChg>
        <pc:picChg chg="del">
          <ac:chgData name="松山 ファミリー" userId="9fadbf8cd42e59b5" providerId="LiveId" clId="{8D83364F-1F14-BD4F-9243-090CB49EDD13}" dt="2022-06-08T05:56:27.072" v="1315" actId="478"/>
          <ac:picMkLst>
            <pc:docMk/>
            <pc:sldMk cId="3710492616" sldId="289"/>
            <ac:picMk id="9" creationId="{BF6F8D95-2B7B-1F44-8839-019F86015EB5}"/>
          </ac:picMkLst>
        </pc:picChg>
        <pc:picChg chg="add del mod">
          <ac:chgData name="松山 ファミリー" userId="9fadbf8cd42e59b5" providerId="LiveId" clId="{8D83364F-1F14-BD4F-9243-090CB49EDD13}" dt="2022-06-24T11:05:28.949" v="30123"/>
          <ac:picMkLst>
            <pc:docMk/>
            <pc:sldMk cId="3710492616" sldId="289"/>
            <ac:picMk id="12" creationId="{A6B600B6-78CF-144C-9C9F-ABE6EF873FF0}"/>
          </ac:picMkLst>
        </pc:picChg>
        <pc:picChg chg="add del mod">
          <ac:chgData name="松山 ファミリー" userId="9fadbf8cd42e59b5" providerId="LiveId" clId="{8D83364F-1F14-BD4F-9243-090CB49EDD13}" dt="2022-06-24T12:26:22.425" v="30162" actId="478"/>
          <ac:picMkLst>
            <pc:docMk/>
            <pc:sldMk cId="3710492616" sldId="289"/>
            <ac:picMk id="14" creationId="{DBFD0057-BF75-FD4F-A7F3-01A9BE530B0F}"/>
          </ac:picMkLst>
        </pc:picChg>
        <pc:cxnChg chg="add del mod">
          <ac:chgData name="松山 ファミリー" userId="9fadbf8cd42e59b5" providerId="LiveId" clId="{8D83364F-1F14-BD4F-9243-090CB49EDD13}" dt="2022-06-24T12:26:33.576" v="30168" actId="478"/>
          <ac:cxnSpMkLst>
            <pc:docMk/>
            <pc:sldMk cId="3710492616" sldId="289"/>
            <ac:cxnSpMk id="16" creationId="{8D9A3BF1-1015-CD4A-A2D5-B5CBCB6AA49B}"/>
          </ac:cxnSpMkLst>
        </pc:cxnChg>
      </pc:sldChg>
      <pc:sldChg chg="addSp delSp modSp add mod ord modNotesTx">
        <pc:chgData name="松山 ファミリー" userId="9fadbf8cd42e59b5" providerId="LiveId" clId="{8D83364F-1F14-BD4F-9243-090CB49EDD13}" dt="2022-06-27T09:24:31.373" v="38301"/>
        <pc:sldMkLst>
          <pc:docMk/>
          <pc:sldMk cId="4040582184" sldId="290"/>
        </pc:sldMkLst>
        <pc:spChg chg="mod">
          <ac:chgData name="松山 ファミリー" userId="9fadbf8cd42e59b5" providerId="LiveId" clId="{8D83364F-1F14-BD4F-9243-090CB49EDD13}" dt="2022-06-21T10:58:11.939" v="11282"/>
          <ac:spMkLst>
            <pc:docMk/>
            <pc:sldMk cId="4040582184" sldId="290"/>
            <ac:spMk id="2" creationId="{B0B7B5AA-F71E-5840-9739-A2938CFF51B2}"/>
          </ac:spMkLst>
        </pc:spChg>
        <pc:spChg chg="add mod">
          <ac:chgData name="松山 ファミリー" userId="9fadbf8cd42e59b5" providerId="LiveId" clId="{8D83364F-1F14-BD4F-9243-090CB49EDD13}" dt="2022-06-21T11:13:46.581" v="11449" actId="58"/>
          <ac:spMkLst>
            <pc:docMk/>
            <pc:sldMk cId="4040582184" sldId="290"/>
            <ac:spMk id="3" creationId="{6B8E3AB6-04E9-E044-B5BC-4C887F3C78F7}"/>
          </ac:spMkLst>
        </pc:spChg>
        <pc:spChg chg="add mod">
          <ac:chgData name="松山 ファミリー" userId="9fadbf8cd42e59b5" providerId="LiveId" clId="{8D83364F-1F14-BD4F-9243-090CB49EDD13}" dt="2022-06-27T09:24:31.373" v="38301"/>
          <ac:spMkLst>
            <pc:docMk/>
            <pc:sldMk cId="4040582184" sldId="290"/>
            <ac:spMk id="4" creationId="{26F23B41-79DA-1F44-BA10-192D7C2E8984}"/>
          </ac:spMkLst>
        </pc:spChg>
        <pc:picChg chg="del">
          <ac:chgData name="松山 ファミリー" userId="9fadbf8cd42e59b5" providerId="LiveId" clId="{8D83364F-1F14-BD4F-9243-090CB49EDD13}" dt="2022-06-13T04:47:38.873" v="3439" actId="478"/>
          <ac:picMkLst>
            <pc:docMk/>
            <pc:sldMk cId="4040582184" sldId="290"/>
            <ac:picMk id="4" creationId="{D24BA87A-4150-9A42-95F6-C59BB177D986}"/>
          </ac:picMkLst>
        </pc:picChg>
        <pc:picChg chg="add mod">
          <ac:chgData name="松山 ファミリー" userId="9fadbf8cd42e59b5" providerId="LiveId" clId="{8D83364F-1F14-BD4F-9243-090CB49EDD13}" dt="2022-06-21T06:44:15.522" v="11183" actId="1076"/>
          <ac:picMkLst>
            <pc:docMk/>
            <pc:sldMk cId="4040582184" sldId="290"/>
            <ac:picMk id="5" creationId="{81A96B4A-EF8F-6B47-8A40-C3116093D137}"/>
          </ac:picMkLst>
        </pc:picChg>
      </pc:sldChg>
      <pc:sldChg chg="addSp delSp modSp new mod modNotesTx">
        <pc:chgData name="松山 ファミリー" userId="9fadbf8cd42e59b5" providerId="LiveId" clId="{8D83364F-1F14-BD4F-9243-090CB49EDD13}" dt="2022-07-03T03:15:01.660" v="44806" actId="20577"/>
        <pc:sldMkLst>
          <pc:docMk/>
          <pc:sldMk cId="285736074" sldId="291"/>
        </pc:sldMkLst>
        <pc:spChg chg="mod">
          <ac:chgData name="松山 ファミリー" userId="9fadbf8cd42e59b5" providerId="LiveId" clId="{8D83364F-1F14-BD4F-9243-090CB49EDD13}" dt="2022-06-25T06:18:52.892" v="35634" actId="58"/>
          <ac:spMkLst>
            <pc:docMk/>
            <pc:sldMk cId="285736074" sldId="291"/>
            <ac:spMk id="2" creationId="{5F106D3B-6D6A-054E-8BAA-A446AE677A51}"/>
          </ac:spMkLst>
        </pc:spChg>
        <pc:spChg chg="del mod">
          <ac:chgData name="松山 ファミリー" userId="9fadbf8cd42e59b5" providerId="LiveId" clId="{8D83364F-1F14-BD4F-9243-090CB49EDD13}" dt="2022-06-13T04:52:27.747" v="3502"/>
          <ac:spMkLst>
            <pc:docMk/>
            <pc:sldMk cId="285736074" sldId="291"/>
            <ac:spMk id="3" creationId="{6D96BEC7-BA74-FF42-B70E-71C68C209EBD}"/>
          </ac:spMkLst>
        </pc:spChg>
        <pc:spChg chg="add mod">
          <ac:chgData name="松山 ファミリー" userId="9fadbf8cd42e59b5" providerId="LiveId" clId="{8D83364F-1F14-BD4F-9243-090CB49EDD13}" dt="2022-07-03T02:58:33.402" v="44238" actId="20577"/>
          <ac:spMkLst>
            <pc:docMk/>
            <pc:sldMk cId="285736074" sldId="291"/>
            <ac:spMk id="3" creationId="{BF4A9B0A-6B2C-1F43-99A5-063917DBD871}"/>
          </ac:spMkLst>
        </pc:spChg>
        <pc:spChg chg="add del mod">
          <ac:chgData name="松山 ファミリー" userId="9fadbf8cd42e59b5" providerId="LiveId" clId="{8D83364F-1F14-BD4F-9243-090CB49EDD13}" dt="2022-06-27T08:37:16.050" v="37647"/>
          <ac:spMkLst>
            <pc:docMk/>
            <pc:sldMk cId="285736074" sldId="291"/>
            <ac:spMk id="6" creationId="{A8302FD4-18E7-3A4C-B04E-5F7CC72DEC65}"/>
          </ac:spMkLst>
        </pc:spChg>
        <pc:spChg chg="add mod">
          <ac:chgData name="松山 ファミリー" userId="9fadbf8cd42e59b5" providerId="LiveId" clId="{8D83364F-1F14-BD4F-9243-090CB49EDD13}" dt="2022-07-03T03:14:36.352" v="44785" actId="20577"/>
          <ac:spMkLst>
            <pc:docMk/>
            <pc:sldMk cId="285736074" sldId="291"/>
            <ac:spMk id="9" creationId="{A9D4AF91-00EA-024A-AA86-9AE3F7C2BA1C}"/>
          </ac:spMkLst>
        </pc:spChg>
        <pc:spChg chg="add mod">
          <ac:chgData name="松山 ファミリー" userId="9fadbf8cd42e59b5" providerId="LiveId" clId="{8D83364F-1F14-BD4F-9243-090CB49EDD13}" dt="2022-06-27T09:24:31.373" v="38301"/>
          <ac:spMkLst>
            <pc:docMk/>
            <pc:sldMk cId="285736074" sldId="291"/>
            <ac:spMk id="10" creationId="{459D468E-E9AD-4C41-A84C-87B2FBC276CE}"/>
          </ac:spMkLst>
        </pc:spChg>
        <pc:picChg chg="add del mod">
          <ac:chgData name="松山 ファミリー" userId="9fadbf8cd42e59b5" providerId="LiveId" clId="{8D83364F-1F14-BD4F-9243-090CB49EDD13}" dt="2022-06-27T08:37:12.942" v="37646" actId="478"/>
          <ac:picMkLst>
            <pc:docMk/>
            <pc:sldMk cId="285736074" sldId="291"/>
            <ac:picMk id="5" creationId="{567A3485-5CD8-A244-B62C-6CD07E70BF97}"/>
          </ac:picMkLst>
        </pc:picChg>
        <pc:picChg chg="add mod">
          <ac:chgData name="松山 ファミリー" userId="9fadbf8cd42e59b5" providerId="LiveId" clId="{8D83364F-1F14-BD4F-9243-090CB49EDD13}" dt="2022-06-27T08:37:31.784" v="37652" actId="1076"/>
          <ac:picMkLst>
            <pc:docMk/>
            <pc:sldMk cId="285736074" sldId="291"/>
            <ac:picMk id="8" creationId="{FC2831E5-15BC-504B-BE08-5C9189F84F80}"/>
          </ac:picMkLst>
        </pc:picChg>
      </pc:sldChg>
      <pc:sldChg chg="addSp delSp modSp new mod modNotesTx">
        <pc:chgData name="松山 ファミリー" userId="9fadbf8cd42e59b5" providerId="LiveId" clId="{8D83364F-1F14-BD4F-9243-090CB49EDD13}" dt="2022-07-03T02:57:46.671" v="44164" actId="20577"/>
        <pc:sldMkLst>
          <pc:docMk/>
          <pc:sldMk cId="2850582007" sldId="292"/>
        </pc:sldMkLst>
        <pc:spChg chg="mod">
          <ac:chgData name="松山 ファミリー" userId="9fadbf8cd42e59b5" providerId="LiveId" clId="{8D83364F-1F14-BD4F-9243-090CB49EDD13}" dt="2022-06-13T04:53:44.949" v="3523" actId="20577"/>
          <ac:spMkLst>
            <pc:docMk/>
            <pc:sldMk cId="2850582007" sldId="292"/>
            <ac:spMk id="2" creationId="{BDDC85B5-3FCD-B346-AC19-6E153EEFAE83}"/>
          </ac:spMkLst>
        </pc:spChg>
        <pc:spChg chg="add mod">
          <ac:chgData name="松山 ファミリー" userId="9fadbf8cd42e59b5" providerId="LiveId" clId="{8D83364F-1F14-BD4F-9243-090CB49EDD13}" dt="2022-06-27T09:24:31.373" v="38301"/>
          <ac:spMkLst>
            <pc:docMk/>
            <pc:sldMk cId="2850582007" sldId="292"/>
            <ac:spMk id="3" creationId="{0970329A-7EB6-D94E-9BD9-7BB6816BA83B}"/>
          </ac:spMkLst>
        </pc:spChg>
        <pc:spChg chg="del">
          <ac:chgData name="松山 ファミリー" userId="9fadbf8cd42e59b5" providerId="LiveId" clId="{8D83364F-1F14-BD4F-9243-090CB49EDD13}" dt="2022-06-21T15:58:30.442" v="14266" actId="478"/>
          <ac:spMkLst>
            <pc:docMk/>
            <pc:sldMk cId="2850582007" sldId="292"/>
            <ac:spMk id="3" creationId="{F3D721D5-ED12-AC47-99BA-57688C072A89}"/>
          </ac:spMkLst>
        </pc:spChg>
        <pc:spChg chg="add mod">
          <ac:chgData name="松山 ファミリー" userId="9fadbf8cd42e59b5" providerId="LiveId" clId="{8D83364F-1F14-BD4F-9243-090CB49EDD13}" dt="2022-07-03T02:33:48.195" v="43273" actId="20577"/>
          <ac:spMkLst>
            <pc:docMk/>
            <pc:sldMk cId="2850582007" sldId="292"/>
            <ac:spMk id="4" creationId="{72E08AD5-FCF3-A340-BF8F-66D3FEBD6E95}"/>
          </ac:spMkLst>
        </pc:spChg>
        <pc:spChg chg="add mod">
          <ac:chgData name="松山 ファミリー" userId="9fadbf8cd42e59b5" providerId="LiveId" clId="{8D83364F-1F14-BD4F-9243-090CB49EDD13}" dt="2022-07-03T02:57:46.671" v="44164" actId="20577"/>
          <ac:spMkLst>
            <pc:docMk/>
            <pc:sldMk cId="2850582007" sldId="292"/>
            <ac:spMk id="5" creationId="{E0A2A7DF-0FC2-4D43-84F4-17FC6101C999}"/>
          </ac:spMkLst>
        </pc:spChg>
        <pc:spChg chg="add mod">
          <ac:chgData name="松山 ファミリー" userId="9fadbf8cd42e59b5" providerId="LiveId" clId="{8D83364F-1F14-BD4F-9243-090CB49EDD13}" dt="2022-07-03T02:37:16.639" v="43445" actId="1076"/>
          <ac:spMkLst>
            <pc:docMk/>
            <pc:sldMk cId="2850582007" sldId="292"/>
            <ac:spMk id="6" creationId="{E18F849F-A3A2-E34C-A3AD-F5EE8BD618B8}"/>
          </ac:spMkLst>
        </pc:spChg>
        <pc:spChg chg="add mod">
          <ac:chgData name="松山 ファミリー" userId="9fadbf8cd42e59b5" providerId="LiveId" clId="{8D83364F-1F14-BD4F-9243-090CB49EDD13}" dt="2022-07-03T02:19:45.441" v="43222" actId="1076"/>
          <ac:spMkLst>
            <pc:docMk/>
            <pc:sldMk cId="2850582007" sldId="292"/>
            <ac:spMk id="7" creationId="{37448584-6553-8A47-AE24-61848ED33FCC}"/>
          </ac:spMkLst>
        </pc:spChg>
      </pc:sldChg>
      <pc:sldChg chg="addSp modSp new mod">
        <pc:chgData name="松山 ファミリー" userId="9fadbf8cd42e59b5" providerId="LiveId" clId="{8D83364F-1F14-BD4F-9243-090CB49EDD13}" dt="2022-07-03T05:50:51.741" v="46013" actId="20577"/>
        <pc:sldMkLst>
          <pc:docMk/>
          <pc:sldMk cId="1394802060" sldId="293"/>
        </pc:sldMkLst>
        <pc:spChg chg="mod">
          <ac:chgData name="松山 ファミリー" userId="9fadbf8cd42e59b5" providerId="LiveId" clId="{8D83364F-1F14-BD4F-9243-090CB49EDD13}" dt="2022-07-03T05:50:51.741" v="46013" actId="20577"/>
          <ac:spMkLst>
            <pc:docMk/>
            <pc:sldMk cId="1394802060" sldId="293"/>
            <ac:spMk id="3" creationId="{9BDCF40F-7775-8B49-B357-9EEA49C65AE6}"/>
          </ac:spMkLst>
        </pc:spChg>
        <pc:spChg chg="add mod">
          <ac:chgData name="松山 ファミリー" userId="9fadbf8cd42e59b5" providerId="LiveId" clId="{8D83364F-1F14-BD4F-9243-090CB49EDD13}" dt="2022-06-27T09:24:31.373" v="38301"/>
          <ac:spMkLst>
            <pc:docMk/>
            <pc:sldMk cId="1394802060" sldId="293"/>
            <ac:spMk id="4" creationId="{72F32E53-3BAA-7145-9FEF-8EEAEBBC597E}"/>
          </ac:spMkLst>
        </pc:spChg>
      </pc:sldChg>
      <pc:sldChg chg="addSp delSp modSp add mod ord modNotesTx">
        <pc:chgData name="松山 ファミリー" userId="9fadbf8cd42e59b5" providerId="LiveId" clId="{8D83364F-1F14-BD4F-9243-090CB49EDD13}" dt="2022-06-27T09:24:31.373" v="38301"/>
        <pc:sldMkLst>
          <pc:docMk/>
          <pc:sldMk cId="2971613048" sldId="294"/>
        </pc:sldMkLst>
        <pc:spChg chg="mod">
          <ac:chgData name="松山 ファミリー" userId="9fadbf8cd42e59b5" providerId="LiveId" clId="{8D83364F-1F14-BD4F-9243-090CB49EDD13}" dt="2022-06-21T11:53:48.498" v="12167"/>
          <ac:spMkLst>
            <pc:docMk/>
            <pc:sldMk cId="2971613048" sldId="294"/>
            <ac:spMk id="2" creationId="{B0B7B5AA-F71E-5840-9739-A2938CFF51B2}"/>
          </ac:spMkLst>
        </pc:spChg>
        <pc:spChg chg="add mod">
          <ac:chgData name="松山 ファミリー" userId="9fadbf8cd42e59b5" providerId="LiveId" clId="{8D83364F-1F14-BD4F-9243-090CB49EDD13}" dt="2022-06-21T12:00:18.304" v="12336" actId="1076"/>
          <ac:spMkLst>
            <pc:docMk/>
            <pc:sldMk cId="2971613048" sldId="294"/>
            <ac:spMk id="3" creationId="{7883CC88-24EA-2B43-89C7-05A0818B01FE}"/>
          </ac:spMkLst>
        </pc:spChg>
        <pc:spChg chg="add mod">
          <ac:chgData name="松山 ファミリー" userId="9fadbf8cd42e59b5" providerId="LiveId" clId="{8D83364F-1F14-BD4F-9243-090CB49EDD13}" dt="2022-06-27T09:24:31.373" v="38301"/>
          <ac:spMkLst>
            <pc:docMk/>
            <pc:sldMk cId="2971613048" sldId="294"/>
            <ac:spMk id="5" creationId="{1B5DA96A-D192-004E-9B62-FF54238A0356}"/>
          </ac:spMkLst>
        </pc:spChg>
        <pc:picChg chg="add mod">
          <ac:chgData name="松山 ファミリー" userId="9fadbf8cd42e59b5" providerId="LiveId" clId="{8D83364F-1F14-BD4F-9243-090CB49EDD13}" dt="2022-06-21T12:00:22.288" v="12337" actId="1076"/>
          <ac:picMkLst>
            <pc:docMk/>
            <pc:sldMk cId="2971613048" sldId="294"/>
            <ac:picMk id="4" creationId="{B4C3B33B-37C9-8C4B-AAC4-6C042690C23C}"/>
          </ac:picMkLst>
        </pc:picChg>
        <pc:picChg chg="del">
          <ac:chgData name="松山 ファミリー" userId="9fadbf8cd42e59b5" providerId="LiveId" clId="{8D83364F-1F14-BD4F-9243-090CB49EDD13}" dt="2022-06-13T05:05:10.920" v="3532" actId="478"/>
          <ac:picMkLst>
            <pc:docMk/>
            <pc:sldMk cId="2971613048" sldId="294"/>
            <ac:picMk id="5" creationId="{81A96B4A-EF8F-6B47-8A40-C3116093D137}"/>
          </ac:picMkLst>
        </pc:picChg>
      </pc:sldChg>
      <pc:sldChg chg="addSp delSp modSp add mod modNotesTx">
        <pc:chgData name="松山 ファミリー" userId="9fadbf8cd42e59b5" providerId="LiveId" clId="{8D83364F-1F14-BD4F-9243-090CB49EDD13}" dt="2022-07-03T06:27:10.981" v="46641" actId="20577"/>
        <pc:sldMkLst>
          <pc:docMk/>
          <pc:sldMk cId="473111645" sldId="295"/>
        </pc:sldMkLst>
        <pc:spChg chg="mod">
          <ac:chgData name="松山 ファミリー" userId="9fadbf8cd42e59b5" providerId="LiveId" clId="{8D83364F-1F14-BD4F-9243-090CB49EDD13}" dt="2022-06-21T12:06:39.585" v="12429" actId="20577"/>
          <ac:spMkLst>
            <pc:docMk/>
            <pc:sldMk cId="473111645" sldId="295"/>
            <ac:spMk id="2" creationId="{B0B7B5AA-F71E-5840-9739-A2938CFF51B2}"/>
          </ac:spMkLst>
        </pc:spChg>
        <pc:spChg chg="add mod">
          <ac:chgData name="松山 ファミリー" userId="9fadbf8cd42e59b5" providerId="LiveId" clId="{8D83364F-1F14-BD4F-9243-090CB49EDD13}" dt="2022-07-03T06:10:11.493" v="46360" actId="20577"/>
          <ac:spMkLst>
            <pc:docMk/>
            <pc:sldMk cId="473111645" sldId="295"/>
            <ac:spMk id="3" creationId="{1DCEC204-588B-264F-AA03-B06E5B2A9DF8}"/>
          </ac:spMkLst>
        </pc:spChg>
        <pc:spChg chg="add mod">
          <ac:chgData name="松山 ファミリー" userId="9fadbf8cd42e59b5" providerId="LiveId" clId="{8D83364F-1F14-BD4F-9243-090CB49EDD13}" dt="2022-07-03T06:17:16.538" v="46426" actId="20577"/>
          <ac:spMkLst>
            <pc:docMk/>
            <pc:sldMk cId="473111645" sldId="295"/>
            <ac:spMk id="4" creationId="{45EE0F06-4202-8444-9A2B-548FE6895902}"/>
          </ac:spMkLst>
        </pc:spChg>
        <pc:spChg chg="add del mod">
          <ac:chgData name="松山 ファミリー" userId="9fadbf8cd42e59b5" providerId="LiveId" clId="{8D83364F-1F14-BD4F-9243-090CB49EDD13}" dt="2022-06-27T05:34:13.433" v="37012" actId="478"/>
          <ac:spMkLst>
            <pc:docMk/>
            <pc:sldMk cId="473111645" sldId="295"/>
            <ac:spMk id="5" creationId="{B7CF6E2B-91B0-9246-9F6E-FC03B67DA5CF}"/>
          </ac:spMkLst>
        </pc:spChg>
        <pc:spChg chg="add mod">
          <ac:chgData name="松山 ファミリー" userId="9fadbf8cd42e59b5" providerId="LiveId" clId="{8D83364F-1F14-BD4F-9243-090CB49EDD13}" dt="2022-06-27T09:24:31.373" v="38301"/>
          <ac:spMkLst>
            <pc:docMk/>
            <pc:sldMk cId="473111645" sldId="295"/>
            <ac:spMk id="8" creationId="{F44398C9-4B50-6642-ACD2-F0BB55A3F6C7}"/>
          </ac:spMkLst>
        </pc:spChg>
        <pc:spChg chg="add mod">
          <ac:chgData name="松山 ファミリー" userId="9fadbf8cd42e59b5" providerId="LiveId" clId="{8D83364F-1F14-BD4F-9243-090CB49EDD13}" dt="2022-07-03T06:21:08.279" v="46502" actId="255"/>
          <ac:spMkLst>
            <pc:docMk/>
            <pc:sldMk cId="473111645" sldId="295"/>
            <ac:spMk id="9" creationId="{0F97397A-C1B3-8E42-9127-2E315BD3823B}"/>
          </ac:spMkLst>
        </pc:spChg>
        <pc:picChg chg="add del mod">
          <ac:chgData name="松山 ファミリー" userId="9fadbf8cd42e59b5" providerId="LiveId" clId="{8D83364F-1F14-BD4F-9243-090CB49EDD13}" dt="2022-06-25T06:12:38.522" v="35516" actId="478"/>
          <ac:picMkLst>
            <pc:docMk/>
            <pc:sldMk cId="473111645" sldId="295"/>
            <ac:picMk id="4" creationId="{8DDED253-E6C9-BA48-892C-4972123AEDD0}"/>
          </ac:picMkLst>
        </pc:picChg>
        <pc:picChg chg="del">
          <ac:chgData name="松山 ファミリー" userId="9fadbf8cd42e59b5" providerId="LiveId" clId="{8D83364F-1F14-BD4F-9243-090CB49EDD13}" dt="2022-06-13T05:05:16.073" v="3534" actId="478"/>
          <ac:picMkLst>
            <pc:docMk/>
            <pc:sldMk cId="473111645" sldId="295"/>
            <ac:picMk id="5" creationId="{81A96B4A-EF8F-6B47-8A40-C3116093D137}"/>
          </ac:picMkLst>
        </pc:picChg>
        <pc:picChg chg="add mod">
          <ac:chgData name="松山 ファミリー" userId="9fadbf8cd42e59b5" providerId="LiveId" clId="{8D83364F-1F14-BD4F-9243-090CB49EDD13}" dt="2022-07-03T06:20:58.172" v="46499" actId="1076"/>
          <ac:picMkLst>
            <pc:docMk/>
            <pc:sldMk cId="473111645" sldId="295"/>
            <ac:picMk id="6" creationId="{D7051A13-A723-A548-ACCC-C75F7070EC26}"/>
          </ac:picMkLst>
        </pc:picChg>
        <pc:picChg chg="add mod">
          <ac:chgData name="松山 ファミリー" userId="9fadbf8cd42e59b5" providerId="LiveId" clId="{8D83364F-1F14-BD4F-9243-090CB49EDD13}" dt="2022-06-25T06:13:13.743" v="35521" actId="14100"/>
          <ac:picMkLst>
            <pc:docMk/>
            <pc:sldMk cId="473111645" sldId="295"/>
            <ac:picMk id="7" creationId="{CC8AB132-4777-BF4A-8801-0E088911E0CA}"/>
          </ac:picMkLst>
        </pc:picChg>
      </pc:sldChg>
      <pc:sldChg chg="addSp delSp modSp add del mod modNotesTx">
        <pc:chgData name="松山 ファミリー" userId="9fadbf8cd42e59b5" providerId="LiveId" clId="{8D83364F-1F14-BD4F-9243-090CB49EDD13}" dt="2022-06-25T06:15:19.494" v="35541" actId="2696"/>
        <pc:sldMkLst>
          <pc:docMk/>
          <pc:sldMk cId="2333778874" sldId="296"/>
        </pc:sldMkLst>
        <pc:spChg chg="mod">
          <ac:chgData name="松山 ファミリー" userId="9fadbf8cd42e59b5" providerId="LiveId" clId="{8D83364F-1F14-BD4F-9243-090CB49EDD13}" dt="2022-06-25T06:13:49.690" v="35527" actId="20577"/>
          <ac:spMkLst>
            <pc:docMk/>
            <pc:sldMk cId="2333778874" sldId="296"/>
            <ac:spMk id="2" creationId="{B0B7B5AA-F71E-5840-9739-A2938CFF51B2}"/>
          </ac:spMkLst>
        </pc:spChg>
        <pc:spChg chg="add del mod">
          <ac:chgData name="松山 ファミリー" userId="9fadbf8cd42e59b5" providerId="LiveId" clId="{8D83364F-1F14-BD4F-9243-090CB49EDD13}" dt="2022-06-21T14:16:14.003" v="13363"/>
          <ac:spMkLst>
            <pc:docMk/>
            <pc:sldMk cId="2333778874" sldId="296"/>
            <ac:spMk id="3" creationId="{68E06CD6-1CF3-3847-8FE8-9AA214EE761A}"/>
          </ac:spMkLst>
        </pc:spChg>
        <pc:spChg chg="add mod">
          <ac:chgData name="松山 ファミリー" userId="9fadbf8cd42e59b5" providerId="LiveId" clId="{8D83364F-1F14-BD4F-9243-090CB49EDD13}" dt="2022-06-21T14:18:16.787" v="13431" actId="20577"/>
          <ac:spMkLst>
            <pc:docMk/>
            <pc:sldMk cId="2333778874" sldId="296"/>
            <ac:spMk id="5" creationId="{5DA8DDA3-C7D2-1244-AD05-120FBBA04EB7}"/>
          </ac:spMkLst>
        </pc:spChg>
        <pc:picChg chg="add del mod">
          <ac:chgData name="松山 ファミリー" userId="9fadbf8cd42e59b5" providerId="LiveId" clId="{8D83364F-1F14-BD4F-9243-090CB49EDD13}" dt="2022-06-25T06:14:12.943" v="35530" actId="478"/>
          <ac:picMkLst>
            <pc:docMk/>
            <pc:sldMk cId="2333778874" sldId="296"/>
            <ac:picMk id="4" creationId="{48D6ADE0-1991-2145-93D3-194C072475F1}"/>
          </ac:picMkLst>
        </pc:picChg>
        <pc:picChg chg="del">
          <ac:chgData name="松山 ファミリー" userId="9fadbf8cd42e59b5" providerId="LiveId" clId="{8D83364F-1F14-BD4F-9243-090CB49EDD13}" dt="2022-06-13T05:05:21.153" v="3536" actId="478"/>
          <ac:picMkLst>
            <pc:docMk/>
            <pc:sldMk cId="2333778874" sldId="296"/>
            <ac:picMk id="5" creationId="{81A96B4A-EF8F-6B47-8A40-C3116093D137}"/>
          </ac:picMkLst>
        </pc:picChg>
        <pc:picChg chg="add mod">
          <ac:chgData name="松山 ファミリー" userId="9fadbf8cd42e59b5" providerId="LiveId" clId="{8D83364F-1F14-BD4F-9243-090CB49EDD13}" dt="2022-06-25T06:14:52.358" v="35533" actId="962"/>
          <ac:picMkLst>
            <pc:docMk/>
            <pc:sldMk cId="2333778874" sldId="296"/>
            <ac:picMk id="6" creationId="{7BD10332-9BEB-AB4E-B60B-DBABCFE4C29E}"/>
          </ac:picMkLst>
        </pc:picChg>
        <pc:picChg chg="add del mod">
          <ac:chgData name="松山 ファミリー" userId="9fadbf8cd42e59b5" providerId="LiveId" clId="{8D83364F-1F14-BD4F-9243-090CB49EDD13}" dt="2022-06-25T06:14:56.739" v="35535"/>
          <ac:picMkLst>
            <pc:docMk/>
            <pc:sldMk cId="2333778874" sldId="296"/>
            <ac:picMk id="7" creationId="{20EC1DE2-A1BC-F340-B070-1469B4382F8A}"/>
          </ac:picMkLst>
        </pc:picChg>
      </pc:sldChg>
      <pc:sldChg chg="addSp delSp modSp add mod modNotesTx">
        <pc:chgData name="松山 ファミリー" userId="9fadbf8cd42e59b5" providerId="LiveId" clId="{8D83364F-1F14-BD4F-9243-090CB49EDD13}" dt="2022-07-03T03:45:00.542" v="45712" actId="20577"/>
        <pc:sldMkLst>
          <pc:docMk/>
          <pc:sldMk cId="4196105793" sldId="297"/>
        </pc:sldMkLst>
        <pc:spChg chg="mod">
          <ac:chgData name="松山 ファミリー" userId="9fadbf8cd42e59b5" providerId="LiveId" clId="{8D83364F-1F14-BD4F-9243-090CB49EDD13}" dt="2022-06-28T07:51:40.679" v="41777" actId="20577"/>
          <ac:spMkLst>
            <pc:docMk/>
            <pc:sldMk cId="4196105793" sldId="297"/>
            <ac:spMk id="2" creationId="{B0B7B5AA-F71E-5840-9739-A2938CFF51B2}"/>
          </ac:spMkLst>
        </pc:spChg>
        <pc:spChg chg="add mod">
          <ac:chgData name="松山 ファミリー" userId="9fadbf8cd42e59b5" providerId="LiveId" clId="{8D83364F-1F14-BD4F-9243-090CB49EDD13}" dt="2022-07-03T03:39:26.338" v="45470" actId="1076"/>
          <ac:spMkLst>
            <pc:docMk/>
            <pc:sldMk cId="4196105793" sldId="297"/>
            <ac:spMk id="3" creationId="{5F34C2A3-6F56-0D4E-96B3-179C40032EF5}"/>
          </ac:spMkLst>
        </pc:spChg>
        <pc:spChg chg="add mod">
          <ac:chgData name="松山 ファミリー" userId="9fadbf8cd42e59b5" providerId="LiveId" clId="{8D83364F-1F14-BD4F-9243-090CB49EDD13}" dt="2022-07-03T03:43:05.922" v="45593" actId="20577"/>
          <ac:spMkLst>
            <pc:docMk/>
            <pc:sldMk cId="4196105793" sldId="297"/>
            <ac:spMk id="5" creationId="{1770B58D-58DD-344A-924B-5FA84CE20DB0}"/>
          </ac:spMkLst>
        </pc:spChg>
        <pc:spChg chg="add del mod">
          <ac:chgData name="松山 ファミリー" userId="9fadbf8cd42e59b5" providerId="LiveId" clId="{8D83364F-1F14-BD4F-9243-090CB49EDD13}" dt="2022-06-27T06:33:59.881" v="37566" actId="478"/>
          <ac:spMkLst>
            <pc:docMk/>
            <pc:sldMk cId="4196105793" sldId="297"/>
            <ac:spMk id="7" creationId="{8DC23CE3-6A98-BA46-B886-876ADBFB83BA}"/>
          </ac:spMkLst>
        </pc:spChg>
        <pc:spChg chg="add del mod">
          <ac:chgData name="松山 ファミリー" userId="9fadbf8cd42e59b5" providerId="LiveId" clId="{8D83364F-1F14-BD4F-9243-090CB49EDD13}" dt="2022-06-27T05:37:19.582" v="37057" actId="478"/>
          <ac:spMkLst>
            <pc:docMk/>
            <pc:sldMk cId="4196105793" sldId="297"/>
            <ac:spMk id="8" creationId="{238D0DEA-546D-FB48-AA49-740D5AC37C2A}"/>
          </ac:spMkLst>
        </pc:spChg>
        <pc:spChg chg="add mod">
          <ac:chgData name="松山 ファミリー" userId="9fadbf8cd42e59b5" providerId="LiveId" clId="{8D83364F-1F14-BD4F-9243-090CB49EDD13}" dt="2022-07-03T03:13:48.401" v="44752" actId="20577"/>
          <ac:spMkLst>
            <pc:docMk/>
            <pc:sldMk cId="4196105793" sldId="297"/>
            <ac:spMk id="9" creationId="{E41B852A-2CAD-EE4C-987E-574399AEA43E}"/>
          </ac:spMkLst>
        </pc:spChg>
        <pc:spChg chg="add del mod">
          <ac:chgData name="松山 ファミリー" userId="9fadbf8cd42e59b5" providerId="LiveId" clId="{8D83364F-1F14-BD4F-9243-090CB49EDD13}" dt="2022-06-27T06:25:59.286" v="37305" actId="478"/>
          <ac:spMkLst>
            <pc:docMk/>
            <pc:sldMk cId="4196105793" sldId="297"/>
            <ac:spMk id="11" creationId="{C920C759-E622-F74D-B6BC-8961D599D7FC}"/>
          </ac:spMkLst>
        </pc:spChg>
        <pc:spChg chg="add mod">
          <ac:chgData name="松山 ファミリー" userId="9fadbf8cd42e59b5" providerId="LiveId" clId="{8D83364F-1F14-BD4F-9243-090CB49EDD13}" dt="2022-06-27T06:26:23.978" v="37309" actId="14100"/>
          <ac:spMkLst>
            <pc:docMk/>
            <pc:sldMk cId="4196105793" sldId="297"/>
            <ac:spMk id="12" creationId="{B23FA566-22FC-0C4A-8A99-884E38092A5F}"/>
          </ac:spMkLst>
        </pc:spChg>
        <pc:spChg chg="add del mod">
          <ac:chgData name="松山 ファミリー" userId="9fadbf8cd42e59b5" providerId="LiveId" clId="{8D83364F-1F14-BD4F-9243-090CB49EDD13}" dt="2022-06-27T06:29:07.800" v="37389"/>
          <ac:spMkLst>
            <pc:docMk/>
            <pc:sldMk cId="4196105793" sldId="297"/>
            <ac:spMk id="13" creationId="{D6B2E13E-E177-984A-B5F4-C07A5BA39268}"/>
          </ac:spMkLst>
        </pc:spChg>
        <pc:spChg chg="add mod">
          <ac:chgData name="松山 ファミリー" userId="9fadbf8cd42e59b5" providerId="LiveId" clId="{8D83364F-1F14-BD4F-9243-090CB49EDD13}" dt="2022-06-27T06:32:01.407" v="37460" actId="1076"/>
          <ac:spMkLst>
            <pc:docMk/>
            <pc:sldMk cId="4196105793" sldId="297"/>
            <ac:spMk id="14" creationId="{A28305BA-FAA4-114F-B688-ADF65F77C093}"/>
          </ac:spMkLst>
        </pc:spChg>
        <pc:spChg chg="add mod">
          <ac:chgData name="松山 ファミリー" userId="9fadbf8cd42e59b5" providerId="LiveId" clId="{8D83364F-1F14-BD4F-9243-090CB49EDD13}" dt="2022-06-27T09:24:31.373" v="38301"/>
          <ac:spMkLst>
            <pc:docMk/>
            <pc:sldMk cId="4196105793" sldId="297"/>
            <ac:spMk id="16" creationId="{2C21433B-C245-A942-9FE3-DCA5CC3CF266}"/>
          </ac:spMkLst>
        </pc:spChg>
        <pc:grpChg chg="add mod">
          <ac:chgData name="松山 ファミリー" userId="9fadbf8cd42e59b5" providerId="LiveId" clId="{8D83364F-1F14-BD4F-9243-090CB49EDD13}" dt="2022-07-03T03:39:31.213" v="45471" actId="1076"/>
          <ac:grpSpMkLst>
            <pc:docMk/>
            <pc:sldMk cId="4196105793" sldId="297"/>
            <ac:grpSpMk id="4" creationId="{D11ACCB2-087D-3345-8026-A2DAC07C3624}"/>
          </ac:grpSpMkLst>
        </pc:grpChg>
        <pc:grpChg chg="add mod">
          <ac:chgData name="松山 ファミリー" userId="9fadbf8cd42e59b5" providerId="LiveId" clId="{8D83364F-1F14-BD4F-9243-090CB49EDD13}" dt="2022-07-03T03:07:46.901" v="44635" actId="1076"/>
          <ac:grpSpMkLst>
            <pc:docMk/>
            <pc:sldMk cId="4196105793" sldId="297"/>
            <ac:grpSpMk id="15" creationId="{110A3A40-AEBB-8143-A626-4835681A6993}"/>
          </ac:grpSpMkLst>
        </pc:grpChg>
        <pc:picChg chg="add del mod">
          <ac:chgData name="松山 ファミリー" userId="9fadbf8cd42e59b5" providerId="LiveId" clId="{8D83364F-1F14-BD4F-9243-090CB49EDD13}" dt="2022-06-27T06:20:29.530" v="37260" actId="478"/>
          <ac:picMkLst>
            <pc:docMk/>
            <pc:sldMk cId="4196105793" sldId="297"/>
            <ac:picMk id="4" creationId="{6516D603-7749-0C43-882A-4BD12D5B8778}"/>
          </ac:picMkLst>
        </pc:picChg>
        <pc:picChg chg="add del mod">
          <ac:chgData name="松山 ファミリー" userId="9fadbf8cd42e59b5" providerId="LiveId" clId="{8D83364F-1F14-BD4F-9243-090CB49EDD13}" dt="2022-06-13T05:09:06.209" v="3562"/>
          <ac:picMkLst>
            <pc:docMk/>
            <pc:sldMk cId="4196105793" sldId="297"/>
            <ac:picMk id="5" creationId="{05D40474-ECDB-8B46-B8B0-C4867CB2C238}"/>
          </ac:picMkLst>
        </pc:picChg>
        <pc:picChg chg="add del mod">
          <ac:chgData name="松山 ファミリー" userId="9fadbf8cd42e59b5" providerId="LiveId" clId="{8D83364F-1F14-BD4F-9243-090CB49EDD13}" dt="2022-06-25T06:18:07.664" v="35628" actId="478"/>
          <ac:picMkLst>
            <pc:docMk/>
            <pc:sldMk cId="4196105793" sldId="297"/>
            <ac:picMk id="5" creationId="{5D763EC0-8DD6-6640-9311-7A131A2D22DD}"/>
          </ac:picMkLst>
        </pc:picChg>
        <pc:picChg chg="add mod">
          <ac:chgData name="松山 ファミリー" userId="9fadbf8cd42e59b5" providerId="LiveId" clId="{8D83364F-1F14-BD4F-9243-090CB49EDD13}" dt="2022-06-27T06:20:51.639" v="37271" actId="1076"/>
          <ac:picMkLst>
            <pc:docMk/>
            <pc:sldMk cId="4196105793" sldId="297"/>
            <ac:picMk id="6" creationId="{14CCF9A4-E411-0848-8F8D-C94855A75EB9}"/>
          </ac:picMkLst>
        </pc:picChg>
        <pc:picChg chg="add mod">
          <ac:chgData name="松山 ファミリー" userId="9fadbf8cd42e59b5" providerId="LiveId" clId="{8D83364F-1F14-BD4F-9243-090CB49EDD13}" dt="2022-06-27T06:20:43.208" v="37269" actId="1076"/>
          <ac:picMkLst>
            <pc:docMk/>
            <pc:sldMk cId="4196105793" sldId="297"/>
            <ac:picMk id="10" creationId="{AF1666FD-2006-1541-ADE4-6DC19D4767EC}"/>
          </ac:picMkLst>
        </pc:picChg>
      </pc:sldChg>
      <pc:sldChg chg="addSp delSp modSp add del mod">
        <pc:chgData name="松山 ファミリー" userId="9fadbf8cd42e59b5" providerId="LiveId" clId="{8D83364F-1F14-BD4F-9243-090CB49EDD13}" dt="2022-06-13T05:17:00.525" v="3591" actId="2696"/>
        <pc:sldMkLst>
          <pc:docMk/>
          <pc:sldMk cId="501975483" sldId="298"/>
        </pc:sldMkLst>
        <pc:spChg chg="mod">
          <ac:chgData name="松山 ファミリー" userId="9fadbf8cd42e59b5" providerId="LiveId" clId="{8D83364F-1F14-BD4F-9243-090CB49EDD13}" dt="2022-06-13T05:09:12.337" v="3569" actId="20577"/>
          <ac:spMkLst>
            <pc:docMk/>
            <pc:sldMk cId="501975483" sldId="298"/>
            <ac:spMk id="2" creationId="{B0B7B5AA-F71E-5840-9739-A2938CFF51B2}"/>
          </ac:spMkLst>
        </pc:spChg>
        <pc:picChg chg="del">
          <ac:chgData name="松山 ファミリー" userId="9fadbf8cd42e59b5" providerId="LiveId" clId="{8D83364F-1F14-BD4F-9243-090CB49EDD13}" dt="2022-06-13T05:09:13.689" v="3570" actId="478"/>
          <ac:picMkLst>
            <pc:docMk/>
            <pc:sldMk cId="501975483" sldId="298"/>
            <ac:picMk id="4" creationId="{6516D603-7749-0C43-882A-4BD12D5B8778}"/>
          </ac:picMkLst>
        </pc:picChg>
        <pc:picChg chg="add del mod">
          <ac:chgData name="松山 ファミリー" userId="9fadbf8cd42e59b5" providerId="LiveId" clId="{8D83364F-1F14-BD4F-9243-090CB49EDD13}" dt="2022-06-13T05:12:25.967" v="3582" actId="478"/>
          <ac:picMkLst>
            <pc:docMk/>
            <pc:sldMk cId="501975483" sldId="298"/>
            <ac:picMk id="5" creationId="{980FB277-252B-9C47-837B-D276106F7F05}"/>
          </ac:picMkLst>
        </pc:picChg>
        <pc:picChg chg="add del mod">
          <ac:chgData name="松山 ファミリー" userId="9fadbf8cd42e59b5" providerId="LiveId" clId="{8D83364F-1F14-BD4F-9243-090CB49EDD13}" dt="2022-06-13T05:16:48.390" v="3587" actId="478"/>
          <ac:picMkLst>
            <pc:docMk/>
            <pc:sldMk cId="501975483" sldId="298"/>
            <ac:picMk id="7" creationId="{26A5E8FF-098A-4447-BFBB-881C020FCDC6}"/>
          </ac:picMkLst>
        </pc:picChg>
      </pc:sldChg>
      <pc:sldChg chg="addSp delSp modSp add mod modNotesTx">
        <pc:chgData name="松山 ファミリー" userId="9fadbf8cd42e59b5" providerId="LiveId" clId="{8D83364F-1F14-BD4F-9243-090CB49EDD13}" dt="2022-06-27T14:06:09.044" v="39734" actId="20577"/>
        <pc:sldMkLst>
          <pc:docMk/>
          <pc:sldMk cId="1706027871" sldId="298"/>
        </pc:sldMkLst>
        <pc:spChg chg="mod">
          <ac:chgData name="松山 ファミリー" userId="9fadbf8cd42e59b5" providerId="LiveId" clId="{8D83364F-1F14-BD4F-9243-090CB49EDD13}" dt="2022-06-14T05:18:04.231" v="4906" actId="20577"/>
          <ac:spMkLst>
            <pc:docMk/>
            <pc:sldMk cId="1706027871" sldId="298"/>
            <ac:spMk id="2" creationId="{B0B7B5AA-F71E-5840-9739-A2938CFF51B2}"/>
          </ac:spMkLst>
        </pc:spChg>
        <pc:spChg chg="mod">
          <ac:chgData name="松山 ファミリー" userId="9fadbf8cd42e59b5" providerId="LiveId" clId="{8D83364F-1F14-BD4F-9243-090CB49EDD13}" dt="2022-06-22T16:45:51.501" v="20704" actId="27636"/>
          <ac:spMkLst>
            <pc:docMk/>
            <pc:sldMk cId="1706027871" sldId="298"/>
            <ac:spMk id="3" creationId="{099B3D69-D02D-2E45-9EA7-A286C7D4B9DC}"/>
          </ac:spMkLst>
        </pc:spChg>
        <pc:spChg chg="add mod">
          <ac:chgData name="松山 ファミリー" userId="9fadbf8cd42e59b5" providerId="LiveId" clId="{8D83364F-1F14-BD4F-9243-090CB49EDD13}" dt="2022-06-27T09:24:31.373" v="38301"/>
          <ac:spMkLst>
            <pc:docMk/>
            <pc:sldMk cId="1706027871" sldId="298"/>
            <ac:spMk id="4" creationId="{399ACCD0-1F7E-154A-BFBB-585EEF64069E}"/>
          </ac:spMkLst>
        </pc:spChg>
        <pc:grpChg chg="del">
          <ac:chgData name="松山 ファミリー" userId="9fadbf8cd42e59b5" providerId="LiveId" clId="{8D83364F-1F14-BD4F-9243-090CB49EDD13}" dt="2022-06-14T05:18:09.251" v="4907" actId="478"/>
          <ac:grpSpMkLst>
            <pc:docMk/>
            <pc:sldMk cId="1706027871" sldId="298"/>
            <ac:grpSpMk id="6" creationId="{45401E1C-BE6A-9048-87C9-EA39D68650CD}"/>
          </ac:grpSpMkLst>
        </pc:grpChg>
      </pc:sldChg>
      <pc:sldChg chg="delSp new del mod">
        <pc:chgData name="松山 ファミリー" userId="9fadbf8cd42e59b5" providerId="LiveId" clId="{8D83364F-1F14-BD4F-9243-090CB49EDD13}" dt="2022-06-20T13:11:38.143" v="9394" actId="2696"/>
        <pc:sldMkLst>
          <pc:docMk/>
          <pc:sldMk cId="1195416170" sldId="299"/>
        </pc:sldMkLst>
        <pc:spChg chg="del">
          <ac:chgData name="松山 ファミリー" userId="9fadbf8cd42e59b5" providerId="LiveId" clId="{8D83364F-1F14-BD4F-9243-090CB49EDD13}" dt="2022-06-20T13:10:36.882" v="9376" actId="478"/>
          <ac:spMkLst>
            <pc:docMk/>
            <pc:sldMk cId="1195416170" sldId="299"/>
            <ac:spMk id="3" creationId="{3A4590FA-94B2-9F4E-BB71-71B6F1398F90}"/>
          </ac:spMkLst>
        </pc:spChg>
      </pc:sldChg>
      <pc:sldChg chg="addSp delSp modSp add mod modNotesTx">
        <pc:chgData name="松山 ファミリー" userId="9fadbf8cd42e59b5" providerId="LiveId" clId="{8D83364F-1F14-BD4F-9243-090CB49EDD13}" dt="2022-06-27T14:00:58.502" v="39719" actId="20577"/>
        <pc:sldMkLst>
          <pc:docMk/>
          <pc:sldMk cId="1702914581" sldId="300"/>
        </pc:sldMkLst>
        <pc:spChg chg="mod">
          <ac:chgData name="松山 ファミリー" userId="9fadbf8cd42e59b5" providerId="LiveId" clId="{8D83364F-1F14-BD4F-9243-090CB49EDD13}" dt="2022-06-27T09:31:26.108" v="38360" actId="20577"/>
          <ac:spMkLst>
            <pc:docMk/>
            <pc:sldMk cId="1702914581" sldId="300"/>
            <ac:spMk id="3" creationId="{099B3D69-D02D-2E45-9EA7-A286C7D4B9DC}"/>
          </ac:spMkLst>
        </pc:spChg>
        <pc:spChg chg="mod">
          <ac:chgData name="松山 ファミリー" userId="9fadbf8cd42e59b5" providerId="LiveId" clId="{8D83364F-1F14-BD4F-9243-090CB49EDD13}" dt="2022-06-27T13:59:19.948" v="39655" actId="20577"/>
          <ac:spMkLst>
            <pc:docMk/>
            <pc:sldMk cId="1702914581" sldId="300"/>
            <ac:spMk id="5" creationId="{669F4874-607C-3449-9B8C-CA8423286E69}"/>
          </ac:spMkLst>
        </pc:spChg>
        <pc:spChg chg="add mod">
          <ac:chgData name="松山 ファミリー" userId="9fadbf8cd42e59b5" providerId="LiveId" clId="{8D83364F-1F14-BD4F-9243-090CB49EDD13}" dt="2022-06-22T11:26:12.772" v="18958" actId="1076"/>
          <ac:spMkLst>
            <pc:docMk/>
            <pc:sldMk cId="1702914581" sldId="300"/>
            <ac:spMk id="7" creationId="{8A8727B6-DD45-B94D-824A-AC3368885B52}"/>
          </ac:spMkLst>
        </pc:spChg>
        <pc:spChg chg="add mod">
          <ac:chgData name="松山 ファミリー" userId="9fadbf8cd42e59b5" providerId="LiveId" clId="{8D83364F-1F14-BD4F-9243-090CB49EDD13}" dt="2022-06-22T11:26:27.305" v="18960" actId="1076"/>
          <ac:spMkLst>
            <pc:docMk/>
            <pc:sldMk cId="1702914581" sldId="300"/>
            <ac:spMk id="8" creationId="{24321BD4-2048-5747-BCD4-0627065AEB35}"/>
          </ac:spMkLst>
        </pc:spChg>
        <pc:spChg chg="add mod">
          <ac:chgData name="松山 ファミリー" userId="9fadbf8cd42e59b5" providerId="LiveId" clId="{8D83364F-1F14-BD4F-9243-090CB49EDD13}" dt="2022-06-22T11:27:05.472" v="18999" actId="20577"/>
          <ac:spMkLst>
            <pc:docMk/>
            <pc:sldMk cId="1702914581" sldId="300"/>
            <ac:spMk id="9" creationId="{862E5696-8C6F-2C46-B3D5-A25B26CB8C08}"/>
          </ac:spMkLst>
        </pc:spChg>
        <pc:spChg chg="add mod">
          <ac:chgData name="松山 ファミリー" userId="9fadbf8cd42e59b5" providerId="LiveId" clId="{8D83364F-1F14-BD4F-9243-090CB49EDD13}" dt="2022-06-27T09:24:31.373" v="38301"/>
          <ac:spMkLst>
            <pc:docMk/>
            <pc:sldMk cId="1702914581" sldId="300"/>
            <ac:spMk id="10" creationId="{18469246-B19C-794C-AC73-079A2E5F7FDB}"/>
          </ac:spMkLst>
        </pc:spChg>
        <pc:spChg chg="add del mod">
          <ac:chgData name="松山 ファミリー" userId="9fadbf8cd42e59b5" providerId="LiveId" clId="{8D83364F-1F14-BD4F-9243-090CB49EDD13}" dt="2022-06-22T11:27:31.080" v="19002" actId="478"/>
          <ac:spMkLst>
            <pc:docMk/>
            <pc:sldMk cId="1702914581" sldId="300"/>
            <ac:spMk id="10" creationId="{97D92AEB-CCE3-6D4E-AACC-65BA8B310C8C}"/>
          </ac:spMkLst>
        </pc:spChg>
        <pc:spChg chg="add mod">
          <ac:chgData name="松山 ファミリー" userId="9fadbf8cd42e59b5" providerId="LiveId" clId="{8D83364F-1F14-BD4F-9243-090CB49EDD13}" dt="2022-06-22T11:28:04.322" v="19043" actId="1076"/>
          <ac:spMkLst>
            <pc:docMk/>
            <pc:sldMk cId="1702914581" sldId="300"/>
            <ac:spMk id="11" creationId="{250A4D6C-B33E-F045-8307-B2613B7C8E7E}"/>
          </ac:spMkLst>
        </pc:spChg>
        <pc:spChg chg="add mod">
          <ac:chgData name="松山 ファミリー" userId="9fadbf8cd42e59b5" providerId="LiveId" clId="{8D83364F-1F14-BD4F-9243-090CB49EDD13}" dt="2022-06-22T11:29:12.475" v="19087" actId="1076"/>
          <ac:spMkLst>
            <pc:docMk/>
            <pc:sldMk cId="1702914581" sldId="300"/>
            <ac:spMk id="12" creationId="{9ABB23A3-84B5-8342-94D2-21AFACE3753E}"/>
          </ac:spMkLst>
        </pc:spChg>
        <pc:spChg chg="add mod">
          <ac:chgData name="松山 ファミリー" userId="9fadbf8cd42e59b5" providerId="LiveId" clId="{8D83364F-1F14-BD4F-9243-090CB49EDD13}" dt="2022-06-22T11:31:34.435" v="19160" actId="20577"/>
          <ac:spMkLst>
            <pc:docMk/>
            <pc:sldMk cId="1702914581" sldId="300"/>
            <ac:spMk id="13" creationId="{A2D86F10-10D6-FB41-8C69-F9AABC6176D1}"/>
          </ac:spMkLst>
        </pc:spChg>
        <pc:spChg chg="add mod">
          <ac:chgData name="松山 ファミリー" userId="9fadbf8cd42e59b5" providerId="LiveId" clId="{8D83364F-1F14-BD4F-9243-090CB49EDD13}" dt="2022-06-22T16:52:26.271" v="20795" actId="114"/>
          <ac:spMkLst>
            <pc:docMk/>
            <pc:sldMk cId="1702914581" sldId="300"/>
            <ac:spMk id="16" creationId="{80CF4A8E-513F-7448-9F4D-4F032D1D2B79}"/>
          </ac:spMkLst>
        </pc:spChg>
        <pc:spChg chg="add mod">
          <ac:chgData name="松山 ファミリー" userId="9fadbf8cd42e59b5" providerId="LiveId" clId="{8D83364F-1F14-BD4F-9243-090CB49EDD13}" dt="2022-06-24T05:40:59.606" v="28975" actId="20577"/>
          <ac:spMkLst>
            <pc:docMk/>
            <pc:sldMk cId="1702914581" sldId="300"/>
            <ac:spMk id="17" creationId="{830E97D1-2A53-9B47-8B85-7A6F0EBE51B5}"/>
          </ac:spMkLst>
        </pc:spChg>
        <pc:spChg chg="add mod">
          <ac:chgData name="松山 ファミリー" userId="9fadbf8cd42e59b5" providerId="LiveId" clId="{8D83364F-1F14-BD4F-9243-090CB49EDD13}" dt="2022-06-23T15:09:52.447" v="25102" actId="113"/>
          <ac:spMkLst>
            <pc:docMk/>
            <pc:sldMk cId="1702914581" sldId="300"/>
            <ac:spMk id="18" creationId="{CC8CF353-7F12-1B4B-9B98-2B447517A8B3}"/>
          </ac:spMkLst>
        </pc:spChg>
        <pc:grpChg chg="add mod">
          <ac:chgData name="松山 ファミリー" userId="9fadbf8cd42e59b5" providerId="LiveId" clId="{8D83364F-1F14-BD4F-9243-090CB49EDD13}" dt="2022-06-22T11:31:54.494" v="19162" actId="167"/>
          <ac:grpSpMkLst>
            <pc:docMk/>
            <pc:sldMk cId="1702914581" sldId="300"/>
            <ac:grpSpMk id="14" creationId="{93E552C5-EF73-7C4E-BB17-86CAD7659C36}"/>
          </ac:grpSpMkLst>
        </pc:grpChg>
        <pc:grpChg chg="add">
          <ac:chgData name="松山 ファミリー" userId="9fadbf8cd42e59b5" providerId="LiveId" clId="{8D83364F-1F14-BD4F-9243-090CB49EDD13}" dt="2022-06-22T11:32:07.990" v="19163" actId="164"/>
          <ac:grpSpMkLst>
            <pc:docMk/>
            <pc:sldMk cId="1702914581" sldId="300"/>
            <ac:grpSpMk id="15" creationId="{C04662FB-55A8-394E-A319-5F852D9E25D2}"/>
          </ac:grpSpMkLst>
        </pc:grpChg>
        <pc:grpChg chg="add mod">
          <ac:chgData name="松山 ファミリー" userId="9fadbf8cd42e59b5" providerId="LiveId" clId="{8D83364F-1F14-BD4F-9243-090CB49EDD13}" dt="2022-06-22T16:43:39.526" v="20675" actId="1076"/>
          <ac:grpSpMkLst>
            <pc:docMk/>
            <pc:sldMk cId="1702914581" sldId="300"/>
            <ac:grpSpMk id="19" creationId="{F0CE662E-BE23-F443-BA84-708580FF60FE}"/>
          </ac:grpSpMkLst>
        </pc:grpChg>
      </pc:sldChg>
      <pc:sldChg chg="addSp delSp modSp new mod ord modNotesTx">
        <pc:chgData name="松山 ファミリー" userId="9fadbf8cd42e59b5" providerId="LiveId" clId="{8D83364F-1F14-BD4F-9243-090CB49EDD13}" dt="2022-06-30T01:20:21.545" v="42294" actId="478"/>
        <pc:sldMkLst>
          <pc:docMk/>
          <pc:sldMk cId="4116187853" sldId="301"/>
        </pc:sldMkLst>
        <pc:spChg chg="mod">
          <ac:chgData name="松山 ファミリー" userId="9fadbf8cd42e59b5" providerId="LiveId" clId="{8D83364F-1F14-BD4F-9243-090CB49EDD13}" dt="2022-06-27T09:27:08.031" v="38310" actId="20577"/>
          <ac:spMkLst>
            <pc:docMk/>
            <pc:sldMk cId="4116187853" sldId="301"/>
            <ac:spMk id="2" creationId="{9565CFE0-C71B-B24F-978D-FBB63A9CC5B3}"/>
          </ac:spMkLst>
        </pc:spChg>
        <pc:spChg chg="mod">
          <ac:chgData name="松山 ファミリー" userId="9fadbf8cd42e59b5" providerId="LiveId" clId="{8D83364F-1F14-BD4F-9243-090CB49EDD13}" dt="2022-06-23T10:36:56.582" v="22873" actId="1076"/>
          <ac:spMkLst>
            <pc:docMk/>
            <pc:sldMk cId="4116187853" sldId="301"/>
            <ac:spMk id="3" creationId="{309FA2A1-F143-6D44-8B84-E320C8D8D200}"/>
          </ac:spMkLst>
        </pc:spChg>
        <pc:spChg chg="add mod">
          <ac:chgData name="松山 ファミリー" userId="9fadbf8cd42e59b5" providerId="LiveId" clId="{8D83364F-1F14-BD4F-9243-090CB49EDD13}" dt="2022-06-23T15:09:30.069" v="25097" actId="1076"/>
          <ac:spMkLst>
            <pc:docMk/>
            <pc:sldMk cId="4116187853" sldId="301"/>
            <ac:spMk id="4" creationId="{30F4C9E3-E692-B940-B98E-60FDBCCF1452}"/>
          </ac:spMkLst>
        </pc:spChg>
        <pc:spChg chg="add mod">
          <ac:chgData name="松山 ファミリー" userId="9fadbf8cd42e59b5" providerId="LiveId" clId="{8D83364F-1F14-BD4F-9243-090CB49EDD13}" dt="2022-06-24T10:58:43.148" v="30110" actId="20577"/>
          <ac:spMkLst>
            <pc:docMk/>
            <pc:sldMk cId="4116187853" sldId="301"/>
            <ac:spMk id="6" creationId="{A3C79EA9-3F9B-AB40-9704-800D70079F5A}"/>
          </ac:spMkLst>
        </pc:spChg>
        <pc:spChg chg="add mod">
          <ac:chgData name="松山 ファミリー" userId="9fadbf8cd42e59b5" providerId="LiveId" clId="{8D83364F-1F14-BD4F-9243-090CB49EDD13}" dt="2022-06-24T05:22:34.166" v="28371" actId="1076"/>
          <ac:spMkLst>
            <pc:docMk/>
            <pc:sldMk cId="4116187853" sldId="301"/>
            <ac:spMk id="8" creationId="{A102E9EB-C682-4C4F-AAED-46DA276F8C0F}"/>
          </ac:spMkLst>
        </pc:spChg>
        <pc:spChg chg="add mod">
          <ac:chgData name="松山 ファミリー" userId="9fadbf8cd42e59b5" providerId="LiveId" clId="{8D83364F-1F14-BD4F-9243-090CB49EDD13}" dt="2022-06-25T01:53:29.407" v="34012" actId="1582"/>
          <ac:spMkLst>
            <pc:docMk/>
            <pc:sldMk cId="4116187853" sldId="301"/>
            <ac:spMk id="9" creationId="{ED3CECC9-5F93-D947-A5BE-30B9670F995C}"/>
          </ac:spMkLst>
        </pc:spChg>
        <pc:spChg chg="del mod topLvl">
          <ac:chgData name="松山 ファミリー" userId="9fadbf8cd42e59b5" providerId="LiveId" clId="{8D83364F-1F14-BD4F-9243-090CB49EDD13}" dt="2022-06-22T15:57:15.743" v="20003" actId="478"/>
          <ac:spMkLst>
            <pc:docMk/>
            <pc:sldMk cId="4116187853" sldId="301"/>
            <ac:spMk id="10" creationId="{241B2AA7-BADE-A946-BA25-9D88085806EE}"/>
          </ac:spMkLst>
        </pc:spChg>
        <pc:spChg chg="add mod">
          <ac:chgData name="松山 ファミリー" userId="9fadbf8cd42e59b5" providerId="LiveId" clId="{8D83364F-1F14-BD4F-9243-090CB49EDD13}" dt="2022-06-27T09:29:07.357" v="38356" actId="20577"/>
          <ac:spMkLst>
            <pc:docMk/>
            <pc:sldMk cId="4116187853" sldId="301"/>
            <ac:spMk id="10" creationId="{B32BE9F0-F937-5D49-A7DB-199D077522CC}"/>
          </ac:spMkLst>
        </pc:spChg>
        <pc:spChg chg="add mod">
          <ac:chgData name="松山 ファミリー" userId="9fadbf8cd42e59b5" providerId="LiveId" clId="{8D83364F-1F14-BD4F-9243-090CB49EDD13}" dt="2022-06-23T10:32:56.355" v="22718" actId="20577"/>
          <ac:spMkLst>
            <pc:docMk/>
            <pc:sldMk cId="4116187853" sldId="301"/>
            <ac:spMk id="12" creationId="{6C1B14D7-012B-EF49-9F24-FEED8B826B26}"/>
          </ac:spMkLst>
        </pc:spChg>
        <pc:spChg chg="add mod">
          <ac:chgData name="松山 ファミリー" userId="9fadbf8cd42e59b5" providerId="LiveId" clId="{8D83364F-1F14-BD4F-9243-090CB49EDD13}" dt="2022-06-23T10:33:02.659" v="22725" actId="20577"/>
          <ac:spMkLst>
            <pc:docMk/>
            <pc:sldMk cId="4116187853" sldId="301"/>
            <ac:spMk id="13" creationId="{71F3F597-93A0-424A-95A1-73ED0F087549}"/>
          </ac:spMkLst>
        </pc:spChg>
        <pc:spChg chg="add del mod">
          <ac:chgData name="松山 ファミリー" userId="9fadbf8cd42e59b5" providerId="LiveId" clId="{8D83364F-1F14-BD4F-9243-090CB49EDD13}" dt="2022-06-22T16:03:14.871" v="20148" actId="478"/>
          <ac:spMkLst>
            <pc:docMk/>
            <pc:sldMk cId="4116187853" sldId="301"/>
            <ac:spMk id="14" creationId="{11739BC0-73D0-C643-8D79-78AE21CEE1BA}"/>
          </ac:spMkLst>
        </pc:spChg>
        <pc:spChg chg="add mod">
          <ac:chgData name="松山 ファミリー" userId="9fadbf8cd42e59b5" providerId="LiveId" clId="{8D83364F-1F14-BD4F-9243-090CB49EDD13}" dt="2022-06-23T15:09:24.483" v="25096" actId="404"/>
          <ac:spMkLst>
            <pc:docMk/>
            <pc:sldMk cId="4116187853" sldId="301"/>
            <ac:spMk id="14" creationId="{19A0B9DB-8AD6-6249-9881-14AC26A034FB}"/>
          </ac:spMkLst>
        </pc:spChg>
        <pc:spChg chg="add del mod">
          <ac:chgData name="松山 ファミリー" userId="9fadbf8cd42e59b5" providerId="LiveId" clId="{8D83364F-1F14-BD4F-9243-090CB49EDD13}" dt="2022-06-22T16:03:13.252" v="20147" actId="478"/>
          <ac:spMkLst>
            <pc:docMk/>
            <pc:sldMk cId="4116187853" sldId="301"/>
            <ac:spMk id="15" creationId="{BEA724FC-9587-064A-9099-A8E72CCAF4B4}"/>
          </ac:spMkLst>
        </pc:spChg>
        <pc:spChg chg="add del mod">
          <ac:chgData name="松山 ファミリー" userId="9fadbf8cd42e59b5" providerId="LiveId" clId="{8D83364F-1F14-BD4F-9243-090CB49EDD13}" dt="2022-06-22T16:03:11.961" v="20146" actId="478"/>
          <ac:spMkLst>
            <pc:docMk/>
            <pc:sldMk cId="4116187853" sldId="301"/>
            <ac:spMk id="16" creationId="{0AA4A579-DC42-8042-8AE9-BFBDB6B114DB}"/>
          </ac:spMkLst>
        </pc:spChg>
        <pc:spChg chg="add del mod">
          <ac:chgData name="松山 ファミリー" userId="9fadbf8cd42e59b5" providerId="LiveId" clId="{8D83364F-1F14-BD4F-9243-090CB49EDD13}" dt="2022-06-30T01:20:21.545" v="42294" actId="478"/>
          <ac:spMkLst>
            <pc:docMk/>
            <pc:sldMk cId="4116187853" sldId="301"/>
            <ac:spMk id="17" creationId="{18475CE7-5B85-6848-90D9-5587C32962F5}"/>
          </ac:spMkLst>
        </pc:spChg>
        <pc:spChg chg="add del mod">
          <ac:chgData name="松山 ファミリー" userId="9fadbf8cd42e59b5" providerId="LiveId" clId="{8D83364F-1F14-BD4F-9243-090CB49EDD13}" dt="2022-06-22T16:03:16.209" v="20149" actId="478"/>
          <ac:spMkLst>
            <pc:docMk/>
            <pc:sldMk cId="4116187853" sldId="301"/>
            <ac:spMk id="17" creationId="{2E31BE1C-F853-134A-91ED-DE2F5262177D}"/>
          </ac:spMkLst>
        </pc:spChg>
        <pc:spChg chg="add del mod">
          <ac:chgData name="松山 ファミリー" userId="9fadbf8cd42e59b5" providerId="LiveId" clId="{8D83364F-1F14-BD4F-9243-090CB49EDD13}" dt="2022-06-22T16:03:17.496" v="20150" actId="478"/>
          <ac:spMkLst>
            <pc:docMk/>
            <pc:sldMk cId="4116187853" sldId="301"/>
            <ac:spMk id="18" creationId="{D8567AA1-A0DC-1045-8BB5-0D7B2BF37A10}"/>
          </ac:spMkLst>
        </pc:spChg>
        <pc:spChg chg="add del mod">
          <ac:chgData name="松山 ファミリー" userId="9fadbf8cd42e59b5" providerId="LiveId" clId="{8D83364F-1F14-BD4F-9243-090CB49EDD13}" dt="2022-06-22T16:03:18.637" v="20151" actId="478"/>
          <ac:spMkLst>
            <pc:docMk/>
            <pc:sldMk cId="4116187853" sldId="301"/>
            <ac:spMk id="19" creationId="{43C27883-3753-AD4B-9AD1-2FC2666DEDBD}"/>
          </ac:spMkLst>
        </pc:spChg>
        <pc:spChg chg="add mod">
          <ac:chgData name="松山 ファミリー" userId="9fadbf8cd42e59b5" providerId="LiveId" clId="{8D83364F-1F14-BD4F-9243-090CB49EDD13}" dt="2022-06-30T00:49:43.703" v="41974" actId="14100"/>
          <ac:spMkLst>
            <pc:docMk/>
            <pc:sldMk cId="4116187853" sldId="301"/>
            <ac:spMk id="19" creationId="{4AE4E1CE-5E95-3947-B475-1B69EF17C6C5}"/>
          </ac:spMkLst>
        </pc:spChg>
        <pc:spChg chg="add mod">
          <ac:chgData name="松山 ファミリー" userId="9fadbf8cd42e59b5" providerId="LiveId" clId="{8D83364F-1F14-BD4F-9243-090CB49EDD13}" dt="2022-06-24T05:31:04.422" v="28387" actId="20577"/>
          <ac:spMkLst>
            <pc:docMk/>
            <pc:sldMk cId="4116187853" sldId="301"/>
            <ac:spMk id="23" creationId="{0093C327-50CF-9643-9123-4D31F9FFE211}"/>
          </ac:spMkLst>
        </pc:spChg>
        <pc:spChg chg="add mod">
          <ac:chgData name="松山 ファミリー" userId="9fadbf8cd42e59b5" providerId="LiveId" clId="{8D83364F-1F14-BD4F-9243-090CB49EDD13}" dt="2022-06-27T09:24:45.593" v="38303" actId="1076"/>
          <ac:spMkLst>
            <pc:docMk/>
            <pc:sldMk cId="4116187853" sldId="301"/>
            <ac:spMk id="37" creationId="{4260B8B7-C796-9842-8FCE-4381474473B3}"/>
          </ac:spMkLst>
        </pc:spChg>
        <pc:grpChg chg="add del mod">
          <ac:chgData name="松山 ファミリー" userId="9fadbf8cd42e59b5" providerId="LiveId" clId="{8D83364F-1F14-BD4F-9243-090CB49EDD13}" dt="2022-06-30T01:20:18.190" v="42293" actId="478"/>
          <ac:grpSpMkLst>
            <pc:docMk/>
            <pc:sldMk cId="4116187853" sldId="301"/>
            <ac:grpSpMk id="5" creationId="{8891AF08-1812-1140-809E-2568E7BE9B09}"/>
          </ac:grpSpMkLst>
        </pc:grpChg>
        <pc:grpChg chg="add del mod">
          <ac:chgData name="松山 ファミリー" userId="9fadbf8cd42e59b5" providerId="LiveId" clId="{8D83364F-1F14-BD4F-9243-090CB49EDD13}" dt="2022-06-22T15:57:15.743" v="20003" actId="478"/>
          <ac:grpSpMkLst>
            <pc:docMk/>
            <pc:sldMk cId="4116187853" sldId="301"/>
            <ac:grpSpMk id="9" creationId="{D0485CFC-7C07-7849-8741-8D0A2D5D53E9}"/>
          </ac:grpSpMkLst>
        </pc:grpChg>
        <pc:grpChg chg="add mod">
          <ac:chgData name="松山 ファミリー" userId="9fadbf8cd42e59b5" providerId="LiveId" clId="{8D83364F-1F14-BD4F-9243-090CB49EDD13}" dt="2022-06-22T16:48:19.069" v="20727" actId="1076"/>
          <ac:grpSpMkLst>
            <pc:docMk/>
            <pc:sldMk cId="4116187853" sldId="301"/>
            <ac:grpSpMk id="22" creationId="{F1AA9A30-8D37-9A4B-99EB-2EB07568E1FD}"/>
          </ac:grpSpMkLst>
        </pc:grpChg>
        <pc:grpChg chg="add del mod">
          <ac:chgData name="松山 ファミリー" userId="9fadbf8cd42e59b5" providerId="LiveId" clId="{8D83364F-1F14-BD4F-9243-090CB49EDD13}" dt="2022-06-25T01:46:33.349" v="33579" actId="478"/>
          <ac:grpSpMkLst>
            <pc:docMk/>
            <pc:sldMk cId="4116187853" sldId="301"/>
            <ac:grpSpMk id="24" creationId="{7059CCB6-1847-424C-8C2A-082CAD94CA5E}"/>
          </ac:grpSpMkLst>
        </pc:grpChg>
        <pc:picChg chg="add del mod">
          <ac:chgData name="松山 ファミリー" userId="9fadbf8cd42e59b5" providerId="LiveId" clId="{8D83364F-1F14-BD4F-9243-090CB49EDD13}" dt="2022-06-22T16:03:09.740" v="20144" actId="478"/>
          <ac:picMkLst>
            <pc:docMk/>
            <pc:sldMk cId="4116187853" sldId="301"/>
            <ac:picMk id="5" creationId="{B8656D7C-519D-1841-B6FC-E368754AE87D}"/>
          </ac:picMkLst>
        </pc:picChg>
        <pc:picChg chg="add mod">
          <ac:chgData name="松山 ファミリー" userId="9fadbf8cd42e59b5" providerId="LiveId" clId="{8D83364F-1F14-BD4F-9243-090CB49EDD13}" dt="2022-06-25T01:54:38.835" v="34041" actId="1076"/>
          <ac:picMkLst>
            <pc:docMk/>
            <pc:sldMk cId="4116187853" sldId="301"/>
            <ac:picMk id="7" creationId="{9CC3A630-D65A-1E4D-BA3B-8F0E2338EAE2}"/>
          </ac:picMkLst>
        </pc:picChg>
        <pc:picChg chg="mod topLvl">
          <ac:chgData name="松山 ファミリー" userId="9fadbf8cd42e59b5" providerId="LiveId" clId="{8D83364F-1F14-BD4F-9243-090CB49EDD13}" dt="2022-06-22T15:57:21.391" v="20004" actId="1076"/>
          <ac:picMkLst>
            <pc:docMk/>
            <pc:sldMk cId="4116187853" sldId="301"/>
            <ac:picMk id="11" creationId="{EE2B729D-E0C1-0F4C-B0AD-32CF0139D9EF}"/>
          </ac:picMkLst>
        </pc:picChg>
        <pc:picChg chg="add mod">
          <ac:chgData name="松山 ファミリー" userId="9fadbf8cd42e59b5" providerId="LiveId" clId="{8D83364F-1F14-BD4F-9243-090CB49EDD13}" dt="2022-06-22T16:03:26.436" v="20157" actId="1076"/>
          <ac:picMkLst>
            <pc:docMk/>
            <pc:sldMk cId="4116187853" sldId="301"/>
            <ac:picMk id="21" creationId="{BA3DD344-D808-0B45-ABD7-BE5FF4028DCA}"/>
          </ac:picMkLst>
        </pc:picChg>
        <pc:cxnChg chg="add mod">
          <ac:chgData name="松山 ファミリー" userId="9fadbf8cd42e59b5" providerId="LiveId" clId="{8D83364F-1F14-BD4F-9243-090CB49EDD13}" dt="2022-06-25T02:01:08.854" v="34193" actId="20577"/>
          <ac:cxnSpMkLst>
            <pc:docMk/>
            <pc:sldMk cId="4116187853" sldId="301"/>
            <ac:cxnSpMk id="16" creationId="{DB5AF95A-8552-9F47-BE7C-169FC0DA4086}"/>
          </ac:cxnSpMkLst>
        </pc:cxnChg>
        <pc:cxnChg chg="add mod">
          <ac:chgData name="松山 ファミリー" userId="9fadbf8cd42e59b5" providerId="LiveId" clId="{8D83364F-1F14-BD4F-9243-090CB49EDD13}" dt="2022-06-30T00:49:43.703" v="41974" actId="14100"/>
          <ac:cxnSpMkLst>
            <pc:docMk/>
            <pc:sldMk cId="4116187853" sldId="301"/>
            <ac:cxnSpMk id="25" creationId="{40374578-F947-694F-A735-6CDFEF8E873B}"/>
          </ac:cxnSpMkLst>
        </pc:cxnChg>
      </pc:sldChg>
      <pc:sldChg chg="addSp delSp modSp add mod ord modNotesTx">
        <pc:chgData name="松山 ファミリー" userId="9fadbf8cd42e59b5" providerId="LiveId" clId="{8D83364F-1F14-BD4F-9243-090CB49EDD13}" dt="2022-07-03T06:35:39.796" v="47007" actId="20577"/>
        <pc:sldMkLst>
          <pc:docMk/>
          <pc:sldMk cId="1498185526" sldId="302"/>
        </pc:sldMkLst>
        <pc:spChg chg="mod">
          <ac:chgData name="松山 ファミリー" userId="9fadbf8cd42e59b5" providerId="LiveId" clId="{8D83364F-1F14-BD4F-9243-090CB49EDD13}" dt="2022-06-27T09:27:12.543" v="38313" actId="20577"/>
          <ac:spMkLst>
            <pc:docMk/>
            <pc:sldMk cId="1498185526" sldId="302"/>
            <ac:spMk id="2" creationId="{B0B7B5AA-F71E-5840-9739-A2938CFF51B2}"/>
          </ac:spMkLst>
        </pc:spChg>
        <pc:spChg chg="del">
          <ac:chgData name="松山 ファミリー" userId="9fadbf8cd42e59b5" providerId="LiveId" clId="{8D83364F-1F14-BD4F-9243-090CB49EDD13}" dt="2022-06-25T01:40:59.589" v="33308" actId="478"/>
          <ac:spMkLst>
            <pc:docMk/>
            <pc:sldMk cId="1498185526" sldId="302"/>
            <ac:spMk id="7" creationId="{63B4B1CA-47B4-4441-9839-0688EE222351}"/>
          </ac:spMkLst>
        </pc:spChg>
        <pc:spChg chg="mod">
          <ac:chgData name="松山 ファミリー" userId="9fadbf8cd42e59b5" providerId="LiveId" clId="{8D83364F-1F14-BD4F-9243-090CB49EDD13}" dt="2022-06-25T01:43:23.766" v="33332" actId="20577"/>
          <ac:spMkLst>
            <pc:docMk/>
            <pc:sldMk cId="1498185526" sldId="302"/>
            <ac:spMk id="9" creationId="{35290FA2-A4D9-104E-AE43-4A2C31209B29}"/>
          </ac:spMkLst>
        </pc:spChg>
        <pc:spChg chg="mod">
          <ac:chgData name="松山 ファミリー" userId="9fadbf8cd42e59b5" providerId="LiveId" clId="{8D83364F-1F14-BD4F-9243-090CB49EDD13}" dt="2022-06-25T01:41:41.041" v="33320" actId="20577"/>
          <ac:spMkLst>
            <pc:docMk/>
            <pc:sldMk cId="1498185526" sldId="302"/>
            <ac:spMk id="12" creationId="{31352A24-2F3C-A14D-AF86-D43D479176F5}"/>
          </ac:spMkLst>
        </pc:spChg>
        <pc:spChg chg="del">
          <ac:chgData name="松山 ファミリー" userId="9fadbf8cd42e59b5" providerId="LiveId" clId="{8D83364F-1F14-BD4F-9243-090CB49EDD13}" dt="2022-06-25T01:40:56.259" v="33307" actId="478"/>
          <ac:spMkLst>
            <pc:docMk/>
            <pc:sldMk cId="1498185526" sldId="302"/>
            <ac:spMk id="16" creationId="{02DF4058-873C-BA49-8767-091514434498}"/>
          </ac:spMkLst>
        </pc:spChg>
        <pc:spChg chg="add mod">
          <ac:chgData name="松山 ファミリー" userId="9fadbf8cd42e59b5" providerId="LiveId" clId="{8D83364F-1F14-BD4F-9243-090CB49EDD13}" dt="2022-06-27T09:24:31.373" v="38301"/>
          <ac:spMkLst>
            <pc:docMk/>
            <pc:sldMk cId="1498185526" sldId="302"/>
            <ac:spMk id="17" creationId="{19F1AC80-F403-E642-90AA-E1D01F30322C}"/>
          </ac:spMkLst>
        </pc:spChg>
        <pc:spChg chg="del mod">
          <ac:chgData name="松山 ファミリー" userId="9fadbf8cd42e59b5" providerId="LiveId" clId="{8D83364F-1F14-BD4F-9243-090CB49EDD13}" dt="2022-06-25T01:41:36.365" v="33315" actId="478"/>
          <ac:spMkLst>
            <pc:docMk/>
            <pc:sldMk cId="1498185526" sldId="302"/>
            <ac:spMk id="18" creationId="{59783913-1C55-B944-BDDC-CA7E0C949D77}"/>
          </ac:spMkLst>
        </pc:spChg>
        <pc:spChg chg="del mod topLvl">
          <ac:chgData name="松山 ファミリー" userId="9fadbf8cd42e59b5" providerId="LiveId" clId="{8D83364F-1F14-BD4F-9243-090CB49EDD13}" dt="2022-06-25T01:35:25.106" v="33157" actId="478"/>
          <ac:spMkLst>
            <pc:docMk/>
            <pc:sldMk cId="1498185526" sldId="302"/>
            <ac:spMk id="21" creationId="{3A9F7182-07BE-734E-BC24-4E1791F8129C}"/>
          </ac:spMkLst>
        </pc:spChg>
        <pc:spChg chg="mod">
          <ac:chgData name="松山 ファミリー" userId="9fadbf8cd42e59b5" providerId="LiveId" clId="{8D83364F-1F14-BD4F-9243-090CB49EDD13}" dt="2022-06-25T01:42:45.126" v="33329" actId="208"/>
          <ac:spMkLst>
            <pc:docMk/>
            <pc:sldMk cId="1498185526" sldId="302"/>
            <ac:spMk id="23" creationId="{7F85443B-2872-6743-8094-7E110CD66293}"/>
          </ac:spMkLst>
        </pc:spChg>
        <pc:spChg chg="mod">
          <ac:chgData name="松山 ファミリー" userId="9fadbf8cd42e59b5" providerId="LiveId" clId="{8D83364F-1F14-BD4F-9243-090CB49EDD13}" dt="2022-06-25T01:42:48.178" v="33330" actId="208"/>
          <ac:spMkLst>
            <pc:docMk/>
            <pc:sldMk cId="1498185526" sldId="302"/>
            <ac:spMk id="24" creationId="{B669874C-F729-E748-88FF-C2DFDEDF0555}"/>
          </ac:spMkLst>
        </pc:spChg>
        <pc:grpChg chg="del">
          <ac:chgData name="松山 ファミリー" userId="9fadbf8cd42e59b5" providerId="LiveId" clId="{8D83364F-1F14-BD4F-9243-090CB49EDD13}" dt="2022-06-25T01:40:52.987" v="33304" actId="478"/>
          <ac:grpSpMkLst>
            <pc:docMk/>
            <pc:sldMk cId="1498185526" sldId="302"/>
            <ac:grpSpMk id="5" creationId="{41035D54-3A75-FF43-A1E7-7D2299347C1E}"/>
          </ac:grpSpMkLst>
        </pc:grpChg>
        <pc:grpChg chg="mod">
          <ac:chgData name="松山 ファミリー" userId="9fadbf8cd42e59b5" providerId="LiveId" clId="{8D83364F-1F14-BD4F-9243-090CB49EDD13}" dt="2022-06-24T10:14:21.270" v="30095" actId="1076"/>
          <ac:grpSpMkLst>
            <pc:docMk/>
            <pc:sldMk cId="1498185526" sldId="302"/>
            <ac:grpSpMk id="14" creationId="{9510C741-90EC-BF46-A8D3-DCD04B6B64E8}"/>
          </ac:grpSpMkLst>
        </pc:grpChg>
        <pc:grpChg chg="add mod">
          <ac:chgData name="松山 ファミリー" userId="9fadbf8cd42e59b5" providerId="LiveId" clId="{8D83364F-1F14-BD4F-9243-090CB49EDD13}" dt="2022-06-25T01:41:45.021" v="33321" actId="1076"/>
          <ac:grpSpMkLst>
            <pc:docMk/>
            <pc:sldMk cId="1498185526" sldId="302"/>
            <ac:grpSpMk id="15" creationId="{46D447F9-22C8-2B4D-AEBB-5DA65779CE43}"/>
          </ac:grpSpMkLst>
        </pc:grpChg>
        <pc:grpChg chg="add del mod">
          <ac:chgData name="松山 ファミリー" userId="9fadbf8cd42e59b5" providerId="LiveId" clId="{8D83364F-1F14-BD4F-9243-090CB49EDD13}" dt="2022-06-25T01:35:25.106" v="33157" actId="478"/>
          <ac:grpSpMkLst>
            <pc:docMk/>
            <pc:sldMk cId="1498185526" sldId="302"/>
            <ac:grpSpMk id="19" creationId="{0CD07A0B-C80A-9B4F-BC69-C5AA25352C43}"/>
          </ac:grpSpMkLst>
        </pc:grpChg>
        <pc:grpChg chg="mod topLvl">
          <ac:chgData name="松山 ファミリー" userId="9fadbf8cd42e59b5" providerId="LiveId" clId="{8D83364F-1F14-BD4F-9243-090CB49EDD13}" dt="2022-06-25T01:35:25.106" v="33157" actId="478"/>
          <ac:grpSpMkLst>
            <pc:docMk/>
            <pc:sldMk cId="1498185526" sldId="302"/>
            <ac:grpSpMk id="20" creationId="{EBA0ED1B-0669-1740-9A1A-A36A0D363C26}"/>
          </ac:grpSpMkLst>
        </pc:grpChg>
        <pc:picChg chg="del mod">
          <ac:chgData name="松山 ファミリー" userId="9fadbf8cd42e59b5" providerId="LiveId" clId="{8D83364F-1F14-BD4F-9243-090CB49EDD13}" dt="2022-06-25T01:40:54.997" v="33306" actId="478"/>
          <ac:picMkLst>
            <pc:docMk/>
            <pc:sldMk cId="1498185526" sldId="302"/>
            <ac:picMk id="8" creationId="{6E39D204-6E91-0142-BBDE-937D142A6C9F}"/>
          </ac:picMkLst>
        </pc:picChg>
        <pc:picChg chg="del mod">
          <ac:chgData name="松山 ファミリー" userId="9fadbf8cd42e59b5" providerId="LiveId" clId="{8D83364F-1F14-BD4F-9243-090CB49EDD13}" dt="2022-06-25T01:35:09.256" v="33156" actId="478"/>
          <ac:picMkLst>
            <pc:docMk/>
            <pc:sldMk cId="1498185526" sldId="302"/>
            <ac:picMk id="22" creationId="{61C1227D-D7A1-4443-A04D-F2DB0FE7022C}"/>
          </ac:picMkLst>
        </pc:picChg>
        <pc:picChg chg="del">
          <ac:chgData name="松山 ファミリー" userId="9fadbf8cd42e59b5" providerId="LiveId" clId="{8D83364F-1F14-BD4F-9243-090CB49EDD13}" dt="2022-06-25T01:40:53.956" v="33305" actId="478"/>
          <ac:picMkLst>
            <pc:docMk/>
            <pc:sldMk cId="1498185526" sldId="302"/>
            <ac:picMk id="1028" creationId="{746DEDF6-2EC1-CC47-BC25-4DA136EE0861}"/>
          </ac:picMkLst>
        </pc:picChg>
      </pc:sldChg>
      <pc:sldChg chg="addSp modSp add ord">
        <pc:chgData name="松山 ファミリー" userId="9fadbf8cd42e59b5" providerId="LiveId" clId="{8D83364F-1F14-BD4F-9243-090CB49EDD13}" dt="2022-06-27T09:24:31.373" v="38301"/>
        <pc:sldMkLst>
          <pc:docMk/>
          <pc:sldMk cId="3824044054" sldId="303"/>
        </pc:sldMkLst>
        <pc:spChg chg="add mod">
          <ac:chgData name="松山 ファミリー" userId="9fadbf8cd42e59b5" providerId="LiveId" clId="{8D83364F-1F14-BD4F-9243-090CB49EDD13}" dt="2022-06-27T09:24:31.373" v="38301"/>
          <ac:spMkLst>
            <pc:docMk/>
            <pc:sldMk cId="3824044054" sldId="303"/>
            <ac:spMk id="11" creationId="{052E225B-941E-8449-8CBA-7329F377B8D0}"/>
          </ac:spMkLst>
        </pc:spChg>
      </pc:sldChg>
      <pc:sldChg chg="addSp delSp modSp add mod modNotesTx">
        <pc:chgData name="松山 ファミリー" userId="9fadbf8cd42e59b5" providerId="LiveId" clId="{8D83364F-1F14-BD4F-9243-090CB49EDD13}" dt="2022-06-27T16:13:44.331" v="40576" actId="20577"/>
        <pc:sldMkLst>
          <pc:docMk/>
          <pc:sldMk cId="2942671077" sldId="304"/>
        </pc:sldMkLst>
        <pc:spChg chg="mod">
          <ac:chgData name="松山 ファミリー" userId="9fadbf8cd42e59b5" providerId="LiveId" clId="{8D83364F-1F14-BD4F-9243-090CB49EDD13}" dt="2022-06-25T04:24:31.045" v="34787" actId="20577"/>
          <ac:spMkLst>
            <pc:docMk/>
            <pc:sldMk cId="2942671077" sldId="304"/>
            <ac:spMk id="2" creationId="{B0B7B5AA-F71E-5840-9739-A2938CFF51B2}"/>
          </ac:spMkLst>
        </pc:spChg>
        <pc:spChg chg="mod">
          <ac:chgData name="松山 ファミリー" userId="9fadbf8cd42e59b5" providerId="LiveId" clId="{8D83364F-1F14-BD4F-9243-090CB49EDD13}" dt="2022-06-27T04:04:38.834" v="35945" actId="14100"/>
          <ac:spMkLst>
            <pc:docMk/>
            <pc:sldMk cId="2942671077" sldId="304"/>
            <ac:spMk id="3" creationId="{47854A5A-58EE-7243-BF3A-5F9247FDAAA7}"/>
          </ac:spMkLst>
        </pc:spChg>
        <pc:spChg chg="add del mod">
          <ac:chgData name="松山 ファミリー" userId="9fadbf8cd42e59b5" providerId="LiveId" clId="{8D83364F-1F14-BD4F-9243-090CB49EDD13}" dt="2022-06-24T14:24:43.303" v="31618" actId="478"/>
          <ac:spMkLst>
            <pc:docMk/>
            <pc:sldMk cId="2942671077" sldId="304"/>
            <ac:spMk id="7" creationId="{CB32D0A4-DBF2-8F46-914F-09EC34CE308C}"/>
          </ac:spMkLst>
        </pc:spChg>
        <pc:spChg chg="mod">
          <ac:chgData name="松山 ファミリー" userId="9fadbf8cd42e59b5" providerId="LiveId" clId="{8D83364F-1F14-BD4F-9243-090CB49EDD13}" dt="2022-06-27T11:31:35.483" v="38918" actId="20577"/>
          <ac:spMkLst>
            <pc:docMk/>
            <pc:sldMk cId="2942671077" sldId="304"/>
            <ac:spMk id="9" creationId="{981A1B9D-41C1-854A-B928-E7870FDF7C7A}"/>
          </ac:spMkLst>
        </pc:spChg>
        <pc:spChg chg="mod">
          <ac:chgData name="松山 ファミリー" userId="9fadbf8cd42e59b5" providerId="LiveId" clId="{8D83364F-1F14-BD4F-9243-090CB49EDD13}" dt="2022-06-27T09:25:12.936" v="38305" actId="1076"/>
          <ac:spMkLst>
            <pc:docMk/>
            <pc:sldMk cId="2942671077" sldId="304"/>
            <ac:spMk id="10" creationId="{73E82C85-B610-154D-A779-4149563B9D0B}"/>
          </ac:spMkLst>
        </pc:spChg>
        <pc:spChg chg="add mod">
          <ac:chgData name="松山 ファミリー" userId="9fadbf8cd42e59b5" providerId="LiveId" clId="{8D83364F-1F14-BD4F-9243-090CB49EDD13}" dt="2022-06-27T09:24:31.373" v="38301"/>
          <ac:spMkLst>
            <pc:docMk/>
            <pc:sldMk cId="2942671077" sldId="304"/>
            <ac:spMk id="12" creationId="{72E313F3-904F-E24F-A94C-A1971873EF53}"/>
          </ac:spMkLst>
        </pc:spChg>
        <pc:spChg chg="add mod">
          <ac:chgData name="松山 ファミリー" userId="9fadbf8cd42e59b5" providerId="LiveId" clId="{8D83364F-1F14-BD4F-9243-090CB49EDD13}" dt="2022-06-27T10:26:34.582" v="38855" actId="1076"/>
          <ac:spMkLst>
            <pc:docMk/>
            <pc:sldMk cId="2942671077" sldId="304"/>
            <ac:spMk id="13" creationId="{DE32B703-81EF-0F4C-B8AF-7385A1B77E39}"/>
          </ac:spMkLst>
        </pc:spChg>
        <pc:spChg chg="del mod">
          <ac:chgData name="松山 ファミリー" userId="9fadbf8cd42e59b5" providerId="LiveId" clId="{8D83364F-1F14-BD4F-9243-090CB49EDD13}" dt="2022-06-24T14:39:34.310" v="31870" actId="478"/>
          <ac:spMkLst>
            <pc:docMk/>
            <pc:sldMk cId="2942671077" sldId="304"/>
            <ac:spMk id="15" creationId="{9295DE01-1B11-804D-84FA-3FFA00155EC9}"/>
          </ac:spMkLst>
        </pc:spChg>
        <pc:spChg chg="del mod">
          <ac:chgData name="松山 ファミリー" userId="9fadbf8cd42e59b5" providerId="LiveId" clId="{8D83364F-1F14-BD4F-9243-090CB49EDD13}" dt="2022-06-24T13:21:28.857" v="31141" actId="478"/>
          <ac:spMkLst>
            <pc:docMk/>
            <pc:sldMk cId="2942671077" sldId="304"/>
            <ac:spMk id="17" creationId="{F615AA51-7CFD-E24F-BF88-FEC4825AFABE}"/>
          </ac:spMkLst>
        </pc:spChg>
        <pc:spChg chg="add mod">
          <ac:chgData name="松山 ファミリー" userId="9fadbf8cd42e59b5" providerId="LiveId" clId="{8D83364F-1F14-BD4F-9243-090CB49EDD13}" dt="2022-06-27T11:29:07.842" v="38890" actId="208"/>
          <ac:spMkLst>
            <pc:docMk/>
            <pc:sldMk cId="2942671077" sldId="304"/>
            <ac:spMk id="18" creationId="{C2A5EC53-BE7B-0B4D-B6DA-8E9B9B90CDE4}"/>
          </ac:spMkLst>
        </pc:spChg>
        <pc:spChg chg="add mod">
          <ac:chgData name="松山 ファミリー" userId="9fadbf8cd42e59b5" providerId="LiveId" clId="{8D83364F-1F14-BD4F-9243-090CB49EDD13}" dt="2022-06-27T11:31:04.443" v="38909" actId="208"/>
          <ac:spMkLst>
            <pc:docMk/>
            <pc:sldMk cId="2942671077" sldId="304"/>
            <ac:spMk id="19" creationId="{13F84E42-F54B-7744-B1AA-5B7CC2FA3A09}"/>
          </ac:spMkLst>
        </pc:spChg>
        <pc:spChg chg="del mod">
          <ac:chgData name="松山 ファミリー" userId="9fadbf8cd42e59b5" providerId="LiveId" clId="{8D83364F-1F14-BD4F-9243-090CB49EDD13}" dt="2022-06-24T14:16:35.447" v="31497" actId="478"/>
          <ac:spMkLst>
            <pc:docMk/>
            <pc:sldMk cId="2942671077" sldId="304"/>
            <ac:spMk id="20" creationId="{56958AED-EE15-2347-9077-BA4CF658B17A}"/>
          </ac:spMkLst>
        </pc:spChg>
        <pc:spChg chg="add mod">
          <ac:chgData name="松山 ファミリー" userId="9fadbf8cd42e59b5" providerId="LiveId" clId="{8D83364F-1F14-BD4F-9243-090CB49EDD13}" dt="2022-06-27T11:29:59.462" v="38900" actId="14100"/>
          <ac:spMkLst>
            <pc:docMk/>
            <pc:sldMk cId="2942671077" sldId="304"/>
            <ac:spMk id="21" creationId="{86057193-AA10-3D4C-8DB6-86F4F23DEF6B}"/>
          </ac:spMkLst>
        </pc:spChg>
        <pc:graphicFrameChg chg="add mod modGraphic">
          <ac:chgData name="松山 ファミリー" userId="9fadbf8cd42e59b5" providerId="LiveId" clId="{8D83364F-1F14-BD4F-9243-090CB49EDD13}" dt="2022-06-27T10:26:09.995" v="38841" actId="20577"/>
          <ac:graphicFrameMkLst>
            <pc:docMk/>
            <pc:sldMk cId="2942671077" sldId="304"/>
            <ac:graphicFrameMk id="4" creationId="{09BBB046-1ED7-9E4C-B7E5-572E54859054}"/>
          </ac:graphicFrameMkLst>
        </pc:graphicFrameChg>
        <pc:picChg chg="add mod">
          <ac:chgData name="松山 ファミリー" userId="9fadbf8cd42e59b5" providerId="LiveId" clId="{8D83364F-1F14-BD4F-9243-090CB49EDD13}" dt="2022-06-24T14:33:43.242" v="31656" actId="1076"/>
          <ac:picMkLst>
            <pc:docMk/>
            <pc:sldMk cId="2942671077" sldId="304"/>
            <ac:picMk id="11" creationId="{73E84519-5298-1345-801D-236DC6756CE0}"/>
          </ac:picMkLst>
        </pc:picChg>
        <pc:picChg chg="del mod">
          <ac:chgData name="松山 ファミリー" userId="9fadbf8cd42e59b5" providerId="LiveId" clId="{8D83364F-1F14-BD4F-9243-090CB49EDD13}" dt="2022-06-24T14:32:49.935" v="31639" actId="478"/>
          <ac:picMkLst>
            <pc:docMk/>
            <pc:sldMk cId="2942671077" sldId="304"/>
            <ac:picMk id="14" creationId="{DBFD0057-BF75-FD4F-A7F3-01A9BE530B0F}"/>
          </ac:picMkLst>
        </pc:picChg>
        <pc:cxnChg chg="del mod">
          <ac:chgData name="松山 ファミリー" userId="9fadbf8cd42e59b5" providerId="LiveId" clId="{8D83364F-1F14-BD4F-9243-090CB49EDD13}" dt="2022-06-24T13:21:29.958" v="31142" actId="478"/>
          <ac:cxnSpMkLst>
            <pc:docMk/>
            <pc:sldMk cId="2942671077" sldId="304"/>
            <ac:cxnSpMk id="16" creationId="{8D9A3BF1-1015-CD4A-A2D5-B5CBCB6AA49B}"/>
          </ac:cxnSpMkLst>
        </pc:cxnChg>
        <pc:cxnChg chg="add">
          <ac:chgData name="松山 ファミリー" userId="9fadbf8cd42e59b5" providerId="LiveId" clId="{8D83364F-1F14-BD4F-9243-090CB49EDD13}" dt="2022-06-27T11:30:45.593" v="38907" actId="11529"/>
          <ac:cxnSpMkLst>
            <pc:docMk/>
            <pc:sldMk cId="2942671077" sldId="304"/>
            <ac:cxnSpMk id="23" creationId="{98752C0A-585B-CE40-BA76-232C41F27D8C}"/>
          </ac:cxnSpMkLst>
        </pc:cxnChg>
        <pc:cxnChg chg="add">
          <ac:chgData name="松山 ファミリー" userId="9fadbf8cd42e59b5" providerId="LiveId" clId="{8D83364F-1F14-BD4F-9243-090CB49EDD13}" dt="2022-06-27T11:30:56.718" v="38908" actId="11529"/>
          <ac:cxnSpMkLst>
            <pc:docMk/>
            <pc:sldMk cId="2942671077" sldId="304"/>
            <ac:cxnSpMk id="25" creationId="{734534DD-24D4-B640-AA7A-6A52BFFDCB81}"/>
          </ac:cxnSpMkLst>
        </pc:cxnChg>
      </pc:sldChg>
      <pc:sldChg chg="addSp delSp modSp add mod ord modNotesTx">
        <pc:chgData name="松山 ファミリー" userId="9fadbf8cd42e59b5" providerId="LiveId" clId="{8D83364F-1F14-BD4F-9243-090CB49EDD13}" dt="2022-06-27T09:24:31.373" v="38301"/>
        <pc:sldMkLst>
          <pc:docMk/>
          <pc:sldMk cId="647475756" sldId="305"/>
        </pc:sldMkLst>
        <pc:spChg chg="mod">
          <ac:chgData name="松山 ファミリー" userId="9fadbf8cd42e59b5" providerId="LiveId" clId="{8D83364F-1F14-BD4F-9243-090CB49EDD13}" dt="2022-06-25T04:24:43.880" v="34793" actId="20577"/>
          <ac:spMkLst>
            <pc:docMk/>
            <pc:sldMk cId="647475756" sldId="305"/>
            <ac:spMk id="2" creationId="{B0B7B5AA-F71E-5840-9739-A2938CFF51B2}"/>
          </ac:spMkLst>
        </pc:spChg>
        <pc:spChg chg="del">
          <ac:chgData name="松山 ファミリー" userId="9fadbf8cd42e59b5" providerId="LiveId" clId="{8D83364F-1F14-BD4F-9243-090CB49EDD13}" dt="2022-06-25T04:19:56.676" v="34628" actId="478"/>
          <ac:spMkLst>
            <pc:docMk/>
            <pc:sldMk cId="647475756" sldId="305"/>
            <ac:spMk id="3" creationId="{47854A5A-58EE-7243-BF3A-5F9247FDAAA7}"/>
          </ac:spMkLst>
        </pc:spChg>
        <pc:spChg chg="mod">
          <ac:chgData name="松山 ファミリー" userId="9fadbf8cd42e59b5" providerId="LiveId" clId="{8D83364F-1F14-BD4F-9243-090CB49EDD13}" dt="2022-06-25T04:23:05.262" v="34765" actId="1076"/>
          <ac:spMkLst>
            <pc:docMk/>
            <pc:sldMk cId="647475756" sldId="305"/>
            <ac:spMk id="9" creationId="{981A1B9D-41C1-854A-B928-E7870FDF7C7A}"/>
          </ac:spMkLst>
        </pc:spChg>
        <pc:spChg chg="del">
          <ac:chgData name="松山 ファミリー" userId="9fadbf8cd42e59b5" providerId="LiveId" clId="{8D83364F-1F14-BD4F-9243-090CB49EDD13}" dt="2022-06-25T04:23:00.073" v="34764" actId="478"/>
          <ac:spMkLst>
            <pc:docMk/>
            <pc:sldMk cId="647475756" sldId="305"/>
            <ac:spMk id="10" creationId="{73E82C85-B610-154D-A779-4149563B9D0B}"/>
          </ac:spMkLst>
        </pc:spChg>
        <pc:spChg chg="mod">
          <ac:chgData name="松山 ファミリー" userId="9fadbf8cd42e59b5" providerId="LiveId" clId="{8D83364F-1F14-BD4F-9243-090CB49EDD13}" dt="2022-06-25T04:26:45.330" v="34890" actId="20577"/>
          <ac:spMkLst>
            <pc:docMk/>
            <pc:sldMk cId="647475756" sldId="305"/>
            <ac:spMk id="15" creationId="{9295DE01-1B11-804D-84FA-3FFA00155EC9}"/>
          </ac:spMkLst>
        </pc:spChg>
        <pc:spChg chg="add mod topLvl">
          <ac:chgData name="松山 ファミリー" userId="9fadbf8cd42e59b5" providerId="LiveId" clId="{8D83364F-1F14-BD4F-9243-090CB49EDD13}" dt="2022-06-25T04:21:06.070" v="34650" actId="164"/>
          <ac:spMkLst>
            <pc:docMk/>
            <pc:sldMk cId="647475756" sldId="305"/>
            <ac:spMk id="16" creationId="{BD440C78-8A27-7B4E-B46E-3334D0D6DB06}"/>
          </ac:spMkLst>
        </pc:spChg>
        <pc:spChg chg="add mod">
          <ac:chgData name="松山 ファミリー" userId="9fadbf8cd42e59b5" providerId="LiveId" clId="{8D83364F-1F14-BD4F-9243-090CB49EDD13}" dt="2022-06-27T09:24:31.373" v="38301"/>
          <ac:spMkLst>
            <pc:docMk/>
            <pc:sldMk cId="647475756" sldId="305"/>
            <ac:spMk id="18" creationId="{F4767865-D3A7-154F-B48B-105B21DBC8F2}"/>
          </ac:spMkLst>
        </pc:spChg>
        <pc:grpChg chg="add topLvl">
          <ac:chgData name="松山 ファミリー" userId="9fadbf8cd42e59b5" providerId="LiveId" clId="{8D83364F-1F14-BD4F-9243-090CB49EDD13}" dt="2022-06-25T04:21:06.070" v="34650" actId="164"/>
          <ac:grpSpMkLst>
            <pc:docMk/>
            <pc:sldMk cId="647475756" sldId="305"/>
            <ac:grpSpMk id="13" creationId="{5A5B3189-2EF8-EB47-A082-0E99596E6AC6}"/>
          </ac:grpSpMkLst>
        </pc:grpChg>
        <pc:grpChg chg="add del mod">
          <ac:chgData name="松山 ファミリー" userId="9fadbf8cd42e59b5" providerId="LiveId" clId="{8D83364F-1F14-BD4F-9243-090CB49EDD13}" dt="2022-06-25T04:21:10.846" v="34652" actId="167"/>
          <ac:grpSpMkLst>
            <pc:docMk/>
            <pc:sldMk cId="647475756" sldId="305"/>
            <ac:grpSpMk id="17" creationId="{D4095AF8-5F5F-D145-8400-8B1358657965}"/>
          </ac:grpSpMkLst>
        </pc:grpChg>
        <pc:graphicFrameChg chg="del mod modGraphic">
          <ac:chgData name="松山 ファミリー" userId="9fadbf8cd42e59b5" providerId="LiveId" clId="{8D83364F-1F14-BD4F-9243-090CB49EDD13}" dt="2022-06-25T04:19:53.028" v="34627" actId="478"/>
          <ac:graphicFrameMkLst>
            <pc:docMk/>
            <pc:sldMk cId="647475756" sldId="305"/>
            <ac:graphicFrameMk id="4" creationId="{09BBB046-1ED7-9E4C-B7E5-572E54859054}"/>
          </ac:graphicFrameMkLst>
        </pc:graphicFrameChg>
        <pc:picChg chg="add del mod">
          <ac:chgData name="松山 ファミリー" userId="9fadbf8cd42e59b5" providerId="LiveId" clId="{8D83364F-1F14-BD4F-9243-090CB49EDD13}" dt="2022-06-25T04:19:58.239" v="34629" actId="478"/>
          <ac:picMkLst>
            <pc:docMk/>
            <pc:sldMk cId="647475756" sldId="305"/>
            <ac:picMk id="6" creationId="{85415616-EF1C-2C42-84D5-57E31817E7FA}"/>
          </ac:picMkLst>
        </pc:picChg>
        <pc:picChg chg="add mod">
          <ac:chgData name="松山 ファミリー" userId="9fadbf8cd42e59b5" providerId="LiveId" clId="{8D83364F-1F14-BD4F-9243-090CB49EDD13}" dt="2022-06-25T04:20:18.254" v="34641" actId="1076"/>
          <ac:picMkLst>
            <pc:docMk/>
            <pc:sldMk cId="647475756" sldId="305"/>
            <ac:picMk id="8" creationId="{601E82B0-F598-EF4C-A30C-5F6DF98E674D}"/>
          </ac:picMkLst>
        </pc:picChg>
        <pc:picChg chg="add mod">
          <ac:chgData name="松山 ファミリー" userId="9fadbf8cd42e59b5" providerId="LiveId" clId="{8D83364F-1F14-BD4F-9243-090CB49EDD13}" dt="2022-06-25T04:20:23.439" v="34643" actId="14100"/>
          <ac:picMkLst>
            <pc:docMk/>
            <pc:sldMk cId="647475756" sldId="305"/>
            <ac:picMk id="12" creationId="{3A4506EE-7583-9242-A931-EC16C6E6E8B4}"/>
          </ac:picMkLst>
        </pc:picChg>
        <pc:picChg chg="del">
          <ac:chgData name="松山 ファミリー" userId="9fadbf8cd42e59b5" providerId="LiveId" clId="{8D83364F-1F14-BD4F-9243-090CB49EDD13}" dt="2022-06-25T04:15:32.322" v="34568" actId="478"/>
          <ac:picMkLst>
            <pc:docMk/>
            <pc:sldMk cId="647475756" sldId="305"/>
            <ac:picMk id="14" creationId="{DBFD0057-BF75-FD4F-A7F3-01A9BE530B0F}"/>
          </ac:picMkLst>
        </pc:picChg>
      </pc:sldChg>
      <pc:sldChg chg="addSp delSp modSp add mod modNotesTx">
        <pc:chgData name="松山 ファミリー" userId="9fadbf8cd42e59b5" providerId="LiveId" clId="{8D83364F-1F14-BD4F-9243-090CB49EDD13}" dt="2022-06-28T02:20:18.084" v="41305" actId="20577"/>
        <pc:sldMkLst>
          <pc:docMk/>
          <pc:sldMk cId="4097563281" sldId="306"/>
        </pc:sldMkLst>
        <pc:spChg chg="mod">
          <ac:chgData name="松山 ファミリー" userId="9fadbf8cd42e59b5" providerId="LiveId" clId="{8D83364F-1F14-BD4F-9243-090CB49EDD13}" dt="2022-06-25T04:24:34.776" v="34789" actId="20577"/>
          <ac:spMkLst>
            <pc:docMk/>
            <pc:sldMk cId="4097563281" sldId="306"/>
            <ac:spMk id="2" creationId="{B0B7B5AA-F71E-5840-9739-A2938CFF51B2}"/>
          </ac:spMkLst>
        </pc:spChg>
        <pc:spChg chg="mod">
          <ac:chgData name="松山 ファミリー" userId="9fadbf8cd42e59b5" providerId="LiveId" clId="{8D83364F-1F14-BD4F-9243-090CB49EDD13}" dt="2022-06-27T11:32:46.344" v="38940" actId="20577"/>
          <ac:spMkLst>
            <pc:docMk/>
            <pc:sldMk cId="4097563281" sldId="306"/>
            <ac:spMk id="3" creationId="{47854A5A-58EE-7243-BF3A-5F9247FDAAA7}"/>
          </ac:spMkLst>
        </pc:spChg>
        <pc:spChg chg="mod">
          <ac:chgData name="松山 ファミリー" userId="9fadbf8cd42e59b5" providerId="LiveId" clId="{8D83364F-1F14-BD4F-9243-090CB49EDD13}" dt="2022-06-27T11:31:50.873" v="38927" actId="20577"/>
          <ac:spMkLst>
            <pc:docMk/>
            <pc:sldMk cId="4097563281" sldId="306"/>
            <ac:spMk id="9" creationId="{981A1B9D-41C1-854A-B928-E7870FDF7C7A}"/>
          </ac:spMkLst>
        </pc:spChg>
        <pc:spChg chg="del mod">
          <ac:chgData name="松山 ファミリー" userId="9fadbf8cd42e59b5" providerId="LiveId" clId="{8D83364F-1F14-BD4F-9243-090CB49EDD13}" dt="2022-06-25T04:22:40.337" v="34761" actId="478"/>
          <ac:spMkLst>
            <pc:docMk/>
            <pc:sldMk cId="4097563281" sldId="306"/>
            <ac:spMk id="10" creationId="{73E82C85-B610-154D-A779-4149563B9D0B}"/>
          </ac:spMkLst>
        </pc:spChg>
        <pc:spChg chg="add mod">
          <ac:chgData name="松山 ファミリー" userId="9fadbf8cd42e59b5" providerId="LiveId" clId="{8D83364F-1F14-BD4F-9243-090CB49EDD13}" dt="2022-06-27T09:24:31.373" v="38301"/>
          <ac:spMkLst>
            <pc:docMk/>
            <pc:sldMk cId="4097563281" sldId="306"/>
            <ac:spMk id="14" creationId="{5CD4EC11-87FA-C64D-93CD-A65837129898}"/>
          </ac:spMkLst>
        </pc:spChg>
        <pc:spChg chg="add mod">
          <ac:chgData name="松山 ファミリー" userId="9fadbf8cd42e59b5" providerId="LiveId" clId="{8D83364F-1F14-BD4F-9243-090CB49EDD13}" dt="2022-06-27T10:27:05.262" v="38858" actId="1076"/>
          <ac:spMkLst>
            <pc:docMk/>
            <pc:sldMk cId="4097563281" sldId="306"/>
            <ac:spMk id="15" creationId="{8582BD7D-6EEE-DA40-A0C0-D88D7EFD36AE}"/>
          </ac:spMkLst>
        </pc:spChg>
        <pc:graphicFrameChg chg="mod modGraphic">
          <ac:chgData name="松山 ファミリー" userId="9fadbf8cd42e59b5" providerId="LiveId" clId="{8D83364F-1F14-BD4F-9243-090CB49EDD13}" dt="2022-06-27T10:27:12.408" v="38859" actId="20577"/>
          <ac:graphicFrameMkLst>
            <pc:docMk/>
            <pc:sldMk cId="4097563281" sldId="306"/>
            <ac:graphicFrameMk id="4" creationId="{09BBB046-1ED7-9E4C-B7E5-572E54859054}"/>
          </ac:graphicFrameMkLst>
        </pc:graphicFrameChg>
        <pc:picChg chg="add mod">
          <ac:chgData name="松山 ファミリー" userId="9fadbf8cd42e59b5" providerId="LiveId" clId="{8D83364F-1F14-BD4F-9243-090CB49EDD13}" dt="2022-06-24T14:49:21.441" v="31935" actId="167"/>
          <ac:picMkLst>
            <pc:docMk/>
            <pc:sldMk cId="4097563281" sldId="306"/>
            <ac:picMk id="6" creationId="{C1AD98E4-05D9-3049-B272-FC302F60E544}"/>
          </ac:picMkLst>
        </pc:picChg>
        <pc:picChg chg="add mod">
          <ac:chgData name="松山 ファミリー" userId="9fadbf8cd42e59b5" providerId="LiveId" clId="{8D83364F-1F14-BD4F-9243-090CB49EDD13}" dt="2022-06-25T04:34:16.259" v="35071" actId="1076"/>
          <ac:picMkLst>
            <pc:docMk/>
            <pc:sldMk cId="4097563281" sldId="306"/>
            <ac:picMk id="8" creationId="{4FD206C8-62F2-C648-998F-2401466F06CD}"/>
          </ac:picMkLst>
        </pc:picChg>
        <pc:picChg chg="del">
          <ac:chgData name="松山 ファミリー" userId="9fadbf8cd42e59b5" providerId="LiveId" clId="{8D83364F-1F14-BD4F-9243-090CB49EDD13}" dt="2022-06-24T14:49:10.354" v="31930" actId="478"/>
          <ac:picMkLst>
            <pc:docMk/>
            <pc:sldMk cId="4097563281" sldId="306"/>
            <ac:picMk id="11" creationId="{73E84519-5298-1345-801D-236DC6756CE0}"/>
          </ac:picMkLst>
        </pc:picChg>
        <pc:picChg chg="add del mod">
          <ac:chgData name="松山 ファミリー" userId="9fadbf8cd42e59b5" providerId="LiveId" clId="{8D83364F-1F14-BD4F-9243-090CB49EDD13}" dt="2022-06-25T04:35:13.951" v="35079" actId="478"/>
          <ac:picMkLst>
            <pc:docMk/>
            <pc:sldMk cId="4097563281" sldId="306"/>
            <ac:picMk id="12" creationId="{898E1079-EA23-7D46-9556-21C593731BA2}"/>
          </ac:picMkLst>
        </pc:picChg>
        <pc:picChg chg="add del mod">
          <ac:chgData name="松山 ファミリー" userId="9fadbf8cd42e59b5" providerId="LiveId" clId="{8D83364F-1F14-BD4F-9243-090CB49EDD13}" dt="2022-06-25T04:33:58.382" v="35065" actId="478"/>
          <ac:picMkLst>
            <pc:docMk/>
            <pc:sldMk cId="4097563281" sldId="306"/>
            <ac:picMk id="13" creationId="{A146219F-7184-F043-8A72-93E4E524D83C}"/>
          </ac:picMkLst>
        </pc:picChg>
      </pc:sldChg>
      <pc:sldChg chg="addSp modSp add ord">
        <pc:chgData name="松山 ファミリー" userId="9fadbf8cd42e59b5" providerId="LiveId" clId="{8D83364F-1F14-BD4F-9243-090CB49EDD13}" dt="2022-07-03T06:37:35.364" v="47009" actId="20578"/>
        <pc:sldMkLst>
          <pc:docMk/>
          <pc:sldMk cId="3655465088" sldId="307"/>
        </pc:sldMkLst>
        <pc:spChg chg="add mod">
          <ac:chgData name="松山 ファミリー" userId="9fadbf8cd42e59b5" providerId="LiveId" clId="{8D83364F-1F14-BD4F-9243-090CB49EDD13}" dt="2022-06-27T09:24:31.373" v="38301"/>
          <ac:spMkLst>
            <pc:docMk/>
            <pc:sldMk cId="3655465088" sldId="307"/>
            <ac:spMk id="17" creationId="{4B8639A4-BAD9-5549-96AE-0072A2272219}"/>
          </ac:spMkLst>
        </pc:spChg>
      </pc:sldChg>
      <pc:sldChg chg="addSp modSp add ord">
        <pc:chgData name="松山 ファミリー" userId="9fadbf8cd42e59b5" providerId="LiveId" clId="{8D83364F-1F14-BD4F-9243-090CB49EDD13}" dt="2022-06-27T09:24:31.373" v="38301"/>
        <pc:sldMkLst>
          <pc:docMk/>
          <pc:sldMk cId="1632097001" sldId="308"/>
        </pc:sldMkLst>
        <pc:spChg chg="add mod">
          <ac:chgData name="松山 ファミリー" userId="9fadbf8cd42e59b5" providerId="LiveId" clId="{8D83364F-1F14-BD4F-9243-090CB49EDD13}" dt="2022-06-27T09:24:31.373" v="38301"/>
          <ac:spMkLst>
            <pc:docMk/>
            <pc:sldMk cId="1632097001" sldId="308"/>
            <ac:spMk id="9" creationId="{D473EB44-77E9-D740-B4C1-491F5703D73C}"/>
          </ac:spMkLst>
        </pc:spChg>
      </pc:sldChg>
      <pc:sldChg chg="addSp delSp modSp add mod ord modNotesTx">
        <pc:chgData name="松山 ファミリー" userId="9fadbf8cd42e59b5" providerId="LiveId" clId="{8D83364F-1F14-BD4F-9243-090CB49EDD13}" dt="2022-06-28T02:13:58.945" v="40999" actId="20577"/>
        <pc:sldMkLst>
          <pc:docMk/>
          <pc:sldMk cId="3104855306" sldId="309"/>
        </pc:sldMkLst>
        <pc:spChg chg="mod">
          <ac:chgData name="松山 ファミリー" userId="9fadbf8cd42e59b5" providerId="LiveId" clId="{8D83364F-1F14-BD4F-9243-090CB49EDD13}" dt="2022-06-25T04:24:40.050" v="34791" actId="20577"/>
          <ac:spMkLst>
            <pc:docMk/>
            <pc:sldMk cId="3104855306" sldId="309"/>
            <ac:spMk id="2" creationId="{B0B7B5AA-F71E-5840-9739-A2938CFF51B2}"/>
          </ac:spMkLst>
        </pc:spChg>
        <pc:spChg chg="del">
          <ac:chgData name="松山 ファミリー" userId="9fadbf8cd42e59b5" providerId="LiveId" clId="{8D83364F-1F14-BD4F-9243-090CB49EDD13}" dt="2022-06-25T04:22:26.473" v="34757" actId="478"/>
          <ac:spMkLst>
            <pc:docMk/>
            <pc:sldMk cId="3104855306" sldId="309"/>
            <ac:spMk id="3" creationId="{47854A5A-58EE-7243-BF3A-5F9247FDAAA7}"/>
          </ac:spMkLst>
        </pc:spChg>
        <pc:spChg chg="add mod">
          <ac:chgData name="松山 ファミリー" userId="9fadbf8cd42e59b5" providerId="LiveId" clId="{8D83364F-1F14-BD4F-9243-090CB49EDD13}" dt="2022-06-28T02:08:38.936" v="40848" actId="20577"/>
          <ac:spMkLst>
            <pc:docMk/>
            <pc:sldMk cId="3104855306" sldId="309"/>
            <ac:spMk id="5" creationId="{03FF68BF-3811-4440-9A97-69E5BB8A457A}"/>
          </ac:spMkLst>
        </pc:spChg>
        <pc:spChg chg="add mod">
          <ac:chgData name="松山 ファミリー" userId="9fadbf8cd42e59b5" providerId="LiveId" clId="{8D83364F-1F14-BD4F-9243-090CB49EDD13}" dt="2022-06-27T09:24:31.373" v="38301"/>
          <ac:spMkLst>
            <pc:docMk/>
            <pc:sldMk cId="3104855306" sldId="309"/>
            <ac:spMk id="7" creationId="{7E8BDC1E-C1D6-D84B-81F6-2CF5864A9C06}"/>
          </ac:spMkLst>
        </pc:spChg>
        <pc:spChg chg="mod">
          <ac:chgData name="松山 ファミリー" userId="9fadbf8cd42e59b5" providerId="LiveId" clId="{8D83364F-1F14-BD4F-9243-090CB49EDD13}" dt="2022-06-25T06:03:25.543" v="35282" actId="20577"/>
          <ac:spMkLst>
            <pc:docMk/>
            <pc:sldMk cId="3104855306" sldId="309"/>
            <ac:spMk id="9" creationId="{981A1B9D-41C1-854A-B928-E7870FDF7C7A}"/>
          </ac:spMkLst>
        </pc:spChg>
        <pc:spChg chg="del">
          <ac:chgData name="松山 ファミリー" userId="9fadbf8cd42e59b5" providerId="LiveId" clId="{8D83364F-1F14-BD4F-9243-090CB49EDD13}" dt="2022-06-25T04:22:29.849" v="34758" actId="478"/>
          <ac:spMkLst>
            <pc:docMk/>
            <pc:sldMk cId="3104855306" sldId="309"/>
            <ac:spMk id="10" creationId="{73E82C85-B610-154D-A779-4149563B9D0B}"/>
          </ac:spMkLst>
        </pc:spChg>
        <pc:spChg chg="add mod">
          <ac:chgData name="松山 ファミリー" userId="9fadbf8cd42e59b5" providerId="LiveId" clId="{8D83364F-1F14-BD4F-9243-090CB49EDD13}" dt="2022-06-27T10:27:25.056" v="38861" actId="20577"/>
          <ac:spMkLst>
            <pc:docMk/>
            <pc:sldMk cId="3104855306" sldId="309"/>
            <ac:spMk id="12" creationId="{6AB4B87D-D19F-3948-8129-CF1A8FE33D5B}"/>
          </ac:spMkLst>
        </pc:spChg>
        <pc:spChg chg="mod">
          <ac:chgData name="松山 ファミリー" userId="9fadbf8cd42e59b5" providerId="LiveId" clId="{8D83364F-1F14-BD4F-9243-090CB49EDD13}" dt="2022-06-27T11:32:58.821" v="38952" actId="20577"/>
          <ac:spMkLst>
            <pc:docMk/>
            <pc:sldMk cId="3104855306" sldId="309"/>
            <ac:spMk id="15" creationId="{9295DE01-1B11-804D-84FA-3FFA00155EC9}"/>
          </ac:spMkLst>
        </pc:spChg>
        <pc:graphicFrameChg chg="mod modGraphic">
          <ac:chgData name="松山 ファミリー" userId="9fadbf8cd42e59b5" providerId="LiveId" clId="{8D83364F-1F14-BD4F-9243-090CB49EDD13}" dt="2022-06-27T11:08:01.435" v="38880"/>
          <ac:graphicFrameMkLst>
            <pc:docMk/>
            <pc:sldMk cId="3104855306" sldId="309"/>
            <ac:graphicFrameMk id="4" creationId="{09BBB046-1ED7-9E4C-B7E5-572E54859054}"/>
          </ac:graphicFrameMkLst>
        </pc:graphicFrameChg>
        <pc:picChg chg="add mod">
          <ac:chgData name="松山 ファミリー" userId="9fadbf8cd42e59b5" providerId="LiveId" clId="{8D83364F-1F14-BD4F-9243-090CB49EDD13}" dt="2022-06-25T04:30:23.826" v="34992" actId="1076"/>
          <ac:picMkLst>
            <pc:docMk/>
            <pc:sldMk cId="3104855306" sldId="309"/>
            <ac:picMk id="11" creationId="{1512E2F5-B4BE-5941-B3DB-D5E530833148}"/>
          </ac:picMkLst>
        </pc:picChg>
      </pc:sldChg>
      <pc:sldChg chg="addSp delSp modSp add mod modNotesTx">
        <pc:chgData name="松山 ファミリー" userId="9fadbf8cd42e59b5" providerId="LiveId" clId="{8D83364F-1F14-BD4F-9243-090CB49EDD13}" dt="2022-06-29T05:42:04.066" v="41973" actId="20577"/>
        <pc:sldMkLst>
          <pc:docMk/>
          <pc:sldMk cId="736751701" sldId="310"/>
        </pc:sldMkLst>
        <pc:spChg chg="mod">
          <ac:chgData name="松山 ファミリー" userId="9fadbf8cd42e59b5" providerId="LiveId" clId="{8D83364F-1F14-BD4F-9243-090CB49EDD13}" dt="2022-06-25T05:47:43.761" v="35102" actId="20577"/>
          <ac:spMkLst>
            <pc:docMk/>
            <pc:sldMk cId="736751701" sldId="310"/>
            <ac:spMk id="2" creationId="{B0B7B5AA-F71E-5840-9739-A2938CFF51B2}"/>
          </ac:spMkLst>
        </pc:spChg>
        <pc:spChg chg="del mod">
          <ac:chgData name="松山 ファミリー" userId="9fadbf8cd42e59b5" providerId="LiveId" clId="{8D83364F-1F14-BD4F-9243-090CB49EDD13}" dt="2022-06-27T04:12:05.957" v="36012" actId="478"/>
          <ac:spMkLst>
            <pc:docMk/>
            <pc:sldMk cId="736751701" sldId="310"/>
            <ac:spMk id="5" creationId="{03FF68BF-3811-4440-9A97-69E5BB8A457A}"/>
          </ac:spMkLst>
        </pc:spChg>
        <pc:spChg chg="mod">
          <ac:chgData name="松山 ファミリー" userId="9fadbf8cd42e59b5" providerId="LiveId" clId="{8D83364F-1F14-BD4F-9243-090CB49EDD13}" dt="2022-06-25T06:12:14.684" v="35513" actId="20577"/>
          <ac:spMkLst>
            <pc:docMk/>
            <pc:sldMk cId="736751701" sldId="310"/>
            <ac:spMk id="9" creationId="{981A1B9D-41C1-854A-B928-E7870FDF7C7A}"/>
          </ac:spMkLst>
        </pc:spChg>
        <pc:spChg chg="add mod">
          <ac:chgData name="松山 ファミリー" userId="9fadbf8cd42e59b5" providerId="LiveId" clId="{8D83364F-1F14-BD4F-9243-090CB49EDD13}" dt="2022-06-27T04:55:29.364" v="36635" actId="14100"/>
          <ac:spMkLst>
            <pc:docMk/>
            <pc:sldMk cId="736751701" sldId="310"/>
            <ac:spMk id="12" creationId="{3175C247-6E61-704E-A52C-FC9C1ADE0D08}"/>
          </ac:spMkLst>
        </pc:spChg>
        <pc:spChg chg="add mod">
          <ac:chgData name="松山 ファミリー" userId="9fadbf8cd42e59b5" providerId="LiveId" clId="{8D83364F-1F14-BD4F-9243-090CB49EDD13}" dt="2022-06-27T09:24:31.373" v="38301"/>
          <ac:spMkLst>
            <pc:docMk/>
            <pc:sldMk cId="736751701" sldId="310"/>
            <ac:spMk id="13" creationId="{FE0086CD-B4D1-D344-9F16-ECA391B4D006}"/>
          </ac:spMkLst>
        </pc:spChg>
        <pc:spChg chg="mod">
          <ac:chgData name="松山 ファミリー" userId="9fadbf8cd42e59b5" providerId="LiveId" clId="{8D83364F-1F14-BD4F-9243-090CB49EDD13}" dt="2022-06-29T05:40:17.017" v="41961" actId="20577"/>
          <ac:spMkLst>
            <pc:docMk/>
            <pc:sldMk cId="736751701" sldId="310"/>
            <ac:spMk id="15" creationId="{9295DE01-1B11-804D-84FA-3FFA00155EC9}"/>
          </ac:spMkLst>
        </pc:spChg>
        <pc:spChg chg="add mod">
          <ac:chgData name="松山 ファミリー" userId="9fadbf8cd42e59b5" providerId="LiveId" clId="{8D83364F-1F14-BD4F-9243-090CB49EDD13}" dt="2022-06-27T10:27:50.434" v="38866" actId="20577"/>
          <ac:spMkLst>
            <pc:docMk/>
            <pc:sldMk cId="736751701" sldId="310"/>
            <ac:spMk id="16" creationId="{B9CA8C60-E7BE-3144-A6C1-1A6781386B64}"/>
          </ac:spMkLst>
        </pc:spChg>
        <pc:graphicFrameChg chg="mod modGraphic">
          <ac:chgData name="松山 ファミリー" userId="9fadbf8cd42e59b5" providerId="LiveId" clId="{8D83364F-1F14-BD4F-9243-090CB49EDD13}" dt="2022-06-29T05:42:04.066" v="41973" actId="20577"/>
          <ac:graphicFrameMkLst>
            <pc:docMk/>
            <pc:sldMk cId="736751701" sldId="310"/>
            <ac:graphicFrameMk id="4" creationId="{09BBB046-1ED7-9E4C-B7E5-572E54859054}"/>
          </ac:graphicFrameMkLst>
        </pc:graphicFrameChg>
        <pc:picChg chg="del">
          <ac:chgData name="松山 ファミリー" userId="9fadbf8cd42e59b5" providerId="LiveId" clId="{8D83364F-1F14-BD4F-9243-090CB49EDD13}" dt="2022-06-25T05:48:21.129" v="35109" actId="478"/>
          <ac:picMkLst>
            <pc:docMk/>
            <pc:sldMk cId="736751701" sldId="310"/>
            <ac:picMk id="6" creationId="{85415616-EF1C-2C42-84D5-57E31817E7FA}"/>
          </ac:picMkLst>
        </pc:picChg>
        <pc:picChg chg="add mod">
          <ac:chgData name="松山 ファミリー" userId="9fadbf8cd42e59b5" providerId="LiveId" clId="{8D83364F-1F14-BD4F-9243-090CB49EDD13}" dt="2022-06-25T05:51:47.646" v="35124" actId="1076"/>
          <ac:picMkLst>
            <pc:docMk/>
            <pc:sldMk cId="736751701" sldId="310"/>
            <ac:picMk id="7" creationId="{C53170B5-8B0B-9243-A96C-8E12228A5029}"/>
          </ac:picMkLst>
        </pc:picChg>
        <pc:picChg chg="add mod">
          <ac:chgData name="松山 ファミリー" userId="9fadbf8cd42e59b5" providerId="LiveId" clId="{8D83364F-1F14-BD4F-9243-090CB49EDD13}" dt="2022-06-27T04:44:10.905" v="36442" actId="167"/>
          <ac:picMkLst>
            <pc:docMk/>
            <pc:sldMk cId="736751701" sldId="310"/>
            <ac:picMk id="10" creationId="{783D31CF-EE13-9341-8898-CBFDB5E4630A}"/>
          </ac:picMkLst>
        </pc:picChg>
        <pc:picChg chg="del">
          <ac:chgData name="松山 ファミリー" userId="9fadbf8cd42e59b5" providerId="LiveId" clId="{8D83364F-1F14-BD4F-9243-090CB49EDD13}" dt="2022-06-25T05:48:22.720" v="35110" actId="478"/>
          <ac:picMkLst>
            <pc:docMk/>
            <pc:sldMk cId="736751701" sldId="310"/>
            <ac:picMk id="11" creationId="{1512E2F5-B4BE-5941-B3DB-D5E530833148}"/>
          </ac:picMkLst>
        </pc:picChg>
      </pc:sldChg>
      <pc:sldChg chg="addSp delSp modSp add mod modNotesTx">
        <pc:chgData name="松山 ファミリー" userId="9fadbf8cd42e59b5" providerId="LiveId" clId="{8D83364F-1F14-BD4F-9243-090CB49EDD13}" dt="2022-06-28T02:33:16.817" v="41315" actId="20577"/>
        <pc:sldMkLst>
          <pc:docMk/>
          <pc:sldMk cId="1094324226" sldId="311"/>
        </pc:sldMkLst>
        <pc:spChg chg="mod">
          <ac:chgData name="松山 ファミリー" userId="9fadbf8cd42e59b5" providerId="LiveId" clId="{8D83364F-1F14-BD4F-9243-090CB49EDD13}" dt="2022-06-25T05:47:47.513" v="35104" actId="20577"/>
          <ac:spMkLst>
            <pc:docMk/>
            <pc:sldMk cId="1094324226" sldId="311"/>
            <ac:spMk id="2" creationId="{B0B7B5AA-F71E-5840-9739-A2938CFF51B2}"/>
          </ac:spMkLst>
        </pc:spChg>
        <pc:spChg chg="del mod">
          <ac:chgData name="松山 ファミリー" userId="9fadbf8cd42e59b5" providerId="LiveId" clId="{8D83364F-1F14-BD4F-9243-090CB49EDD13}" dt="2022-06-27T04:14:03.131" v="36017" actId="478"/>
          <ac:spMkLst>
            <pc:docMk/>
            <pc:sldMk cId="1094324226" sldId="311"/>
            <ac:spMk id="5" creationId="{03FF68BF-3811-4440-9A97-69E5BB8A457A}"/>
          </ac:spMkLst>
        </pc:spChg>
        <pc:spChg chg="mod">
          <ac:chgData name="松山 ファミリー" userId="9fadbf8cd42e59b5" providerId="LiveId" clId="{8D83364F-1F14-BD4F-9243-090CB49EDD13}" dt="2022-06-27T05:12:49.710" v="36851" actId="20577"/>
          <ac:spMkLst>
            <pc:docMk/>
            <pc:sldMk cId="1094324226" sldId="311"/>
            <ac:spMk id="9" creationId="{981A1B9D-41C1-854A-B928-E7870FDF7C7A}"/>
          </ac:spMkLst>
        </pc:spChg>
        <pc:spChg chg="add mod">
          <ac:chgData name="松山 ファミリー" userId="9fadbf8cd42e59b5" providerId="LiveId" clId="{8D83364F-1F14-BD4F-9243-090CB49EDD13}" dt="2022-06-27T09:24:31.373" v="38301"/>
          <ac:spMkLst>
            <pc:docMk/>
            <pc:sldMk cId="1094324226" sldId="311"/>
            <ac:spMk id="12" creationId="{9369BE25-40ED-3F43-BD01-B05EEC88BDB8}"/>
          </ac:spMkLst>
        </pc:spChg>
        <pc:spChg chg="add mod">
          <ac:chgData name="松山 ファミリー" userId="9fadbf8cd42e59b5" providerId="LiveId" clId="{8D83364F-1F14-BD4F-9243-090CB49EDD13}" dt="2022-06-27T10:28:00.860" v="38868"/>
          <ac:spMkLst>
            <pc:docMk/>
            <pc:sldMk cId="1094324226" sldId="311"/>
            <ac:spMk id="14" creationId="{E6A94F09-5DD3-1A4B-818F-D70D78FC504F}"/>
          </ac:spMkLst>
        </pc:spChg>
        <pc:spChg chg="mod">
          <ac:chgData name="松山 ファミリー" userId="9fadbf8cd42e59b5" providerId="LiveId" clId="{8D83364F-1F14-BD4F-9243-090CB49EDD13}" dt="2022-06-27T11:33:48.171" v="38996" actId="20577"/>
          <ac:spMkLst>
            <pc:docMk/>
            <pc:sldMk cId="1094324226" sldId="311"/>
            <ac:spMk id="15" creationId="{9295DE01-1B11-804D-84FA-3FFA00155EC9}"/>
          </ac:spMkLst>
        </pc:spChg>
        <pc:graphicFrameChg chg="mod modGraphic">
          <ac:chgData name="松山 ファミリー" userId="9fadbf8cd42e59b5" providerId="LiveId" clId="{8D83364F-1F14-BD4F-9243-090CB49EDD13}" dt="2022-06-27T10:28:06.141" v="38869" actId="20577"/>
          <ac:graphicFrameMkLst>
            <pc:docMk/>
            <pc:sldMk cId="1094324226" sldId="311"/>
            <ac:graphicFrameMk id="4" creationId="{09BBB046-1ED7-9E4C-B7E5-572E54859054}"/>
          </ac:graphicFrameMkLst>
        </pc:graphicFrameChg>
        <pc:picChg chg="del">
          <ac:chgData name="松山 ファミリー" userId="9fadbf8cd42e59b5" providerId="LiveId" clId="{8D83364F-1F14-BD4F-9243-090CB49EDD13}" dt="2022-06-25T05:48:25.856" v="35111" actId="478"/>
          <ac:picMkLst>
            <pc:docMk/>
            <pc:sldMk cId="1094324226" sldId="311"/>
            <ac:picMk id="6" creationId="{85415616-EF1C-2C42-84D5-57E31817E7FA}"/>
          </ac:picMkLst>
        </pc:picChg>
        <pc:picChg chg="add mod">
          <ac:chgData name="松山 ファミリー" userId="9fadbf8cd42e59b5" providerId="LiveId" clId="{8D83364F-1F14-BD4F-9243-090CB49EDD13}" dt="2022-06-25T06:06:17.088" v="35365" actId="14100"/>
          <ac:picMkLst>
            <pc:docMk/>
            <pc:sldMk cId="1094324226" sldId="311"/>
            <ac:picMk id="7" creationId="{E23EC519-589A-7B42-B644-4D30A4EC1231}"/>
          </ac:picMkLst>
        </pc:picChg>
        <pc:picChg chg="add mod">
          <ac:chgData name="松山 ファミリー" userId="9fadbf8cd42e59b5" providerId="LiveId" clId="{8D83364F-1F14-BD4F-9243-090CB49EDD13}" dt="2022-06-25T06:08:01.111" v="35384" actId="1076"/>
          <ac:picMkLst>
            <pc:docMk/>
            <pc:sldMk cId="1094324226" sldId="311"/>
            <ac:picMk id="10" creationId="{5A939386-D155-834C-A436-7F760CCE7E2C}"/>
          </ac:picMkLst>
        </pc:picChg>
        <pc:picChg chg="del">
          <ac:chgData name="松山 ファミリー" userId="9fadbf8cd42e59b5" providerId="LiveId" clId="{8D83364F-1F14-BD4F-9243-090CB49EDD13}" dt="2022-06-25T05:48:27" v="35112" actId="478"/>
          <ac:picMkLst>
            <pc:docMk/>
            <pc:sldMk cId="1094324226" sldId="311"/>
            <ac:picMk id="11" creationId="{1512E2F5-B4BE-5941-B3DB-D5E530833148}"/>
          </ac:picMkLst>
        </pc:picChg>
      </pc:sldChg>
      <pc:sldChg chg="addSp delSp modSp add mod modNotesTx">
        <pc:chgData name="松山 ファミリー" userId="9fadbf8cd42e59b5" providerId="LiveId" clId="{8D83364F-1F14-BD4F-9243-090CB49EDD13}" dt="2022-06-28T02:33:23.873" v="41316" actId="20577"/>
        <pc:sldMkLst>
          <pc:docMk/>
          <pc:sldMk cId="1033652333" sldId="312"/>
        </pc:sldMkLst>
        <pc:spChg chg="mod">
          <ac:chgData name="松山 ファミリー" userId="9fadbf8cd42e59b5" providerId="LiveId" clId="{8D83364F-1F14-BD4F-9243-090CB49EDD13}" dt="2022-06-25T05:47:51.112" v="35106" actId="20577"/>
          <ac:spMkLst>
            <pc:docMk/>
            <pc:sldMk cId="1033652333" sldId="312"/>
            <ac:spMk id="2" creationId="{B0B7B5AA-F71E-5840-9739-A2938CFF51B2}"/>
          </ac:spMkLst>
        </pc:spChg>
        <pc:spChg chg="del mod">
          <ac:chgData name="松山 ファミリー" userId="9fadbf8cd42e59b5" providerId="LiveId" clId="{8D83364F-1F14-BD4F-9243-090CB49EDD13}" dt="2022-06-27T05:31:18.109" v="36954" actId="478"/>
          <ac:spMkLst>
            <pc:docMk/>
            <pc:sldMk cId="1033652333" sldId="312"/>
            <ac:spMk id="5" creationId="{03FF68BF-3811-4440-9A97-69E5BB8A457A}"/>
          </ac:spMkLst>
        </pc:spChg>
        <pc:spChg chg="mod">
          <ac:chgData name="松山 ファミリー" userId="9fadbf8cd42e59b5" providerId="LiveId" clId="{8D83364F-1F14-BD4F-9243-090CB49EDD13}" dt="2022-06-27T05:31:37.052" v="36963" actId="20577"/>
          <ac:spMkLst>
            <pc:docMk/>
            <pc:sldMk cId="1033652333" sldId="312"/>
            <ac:spMk id="9" creationId="{981A1B9D-41C1-854A-B928-E7870FDF7C7A}"/>
          </ac:spMkLst>
        </pc:spChg>
        <pc:spChg chg="del mod">
          <ac:chgData name="松山 ファミリー" userId="9fadbf8cd42e59b5" providerId="LiveId" clId="{8D83364F-1F14-BD4F-9243-090CB49EDD13}" dt="2022-06-27T05:31:19.248" v="36955" actId="478"/>
          <ac:spMkLst>
            <pc:docMk/>
            <pc:sldMk cId="1033652333" sldId="312"/>
            <ac:spMk id="15" creationId="{9295DE01-1B11-804D-84FA-3FFA00155EC9}"/>
          </ac:spMkLst>
        </pc:spChg>
        <pc:spChg chg="add del mod">
          <ac:chgData name="松山 ファミリー" userId="9fadbf8cd42e59b5" providerId="LiveId" clId="{8D83364F-1F14-BD4F-9243-090CB49EDD13}" dt="2022-06-27T05:31:22.686" v="36956" actId="478"/>
          <ac:spMkLst>
            <pc:docMk/>
            <pc:sldMk cId="1033652333" sldId="312"/>
            <ac:spMk id="17" creationId="{502E04E6-C55C-784E-87D0-B0A7A4727262}"/>
          </ac:spMkLst>
        </pc:spChg>
        <pc:spChg chg="add del mod">
          <ac:chgData name="松山 ファミリー" userId="9fadbf8cd42e59b5" providerId="LiveId" clId="{8D83364F-1F14-BD4F-9243-090CB49EDD13}" dt="2022-06-27T05:31:16.569" v="36953"/>
          <ac:spMkLst>
            <pc:docMk/>
            <pc:sldMk cId="1033652333" sldId="312"/>
            <ac:spMk id="18" creationId="{EE751179-2BAF-8B47-BFF2-CBAF17B80C7C}"/>
          </ac:spMkLst>
        </pc:spChg>
        <pc:spChg chg="add del mod">
          <ac:chgData name="松山 ファミリー" userId="9fadbf8cd42e59b5" providerId="LiveId" clId="{8D83364F-1F14-BD4F-9243-090CB49EDD13}" dt="2022-06-27T05:31:16.569" v="36953"/>
          <ac:spMkLst>
            <pc:docMk/>
            <pc:sldMk cId="1033652333" sldId="312"/>
            <ac:spMk id="19" creationId="{C3273F6B-8FDB-414B-A1FF-9AD4A8BEDEA2}"/>
          </ac:spMkLst>
        </pc:spChg>
        <pc:spChg chg="add mod">
          <ac:chgData name="松山 ファミリー" userId="9fadbf8cd42e59b5" providerId="LiveId" clId="{8D83364F-1F14-BD4F-9243-090CB49EDD13}" dt="2022-06-27T11:33:39.757" v="38992" actId="20577"/>
          <ac:spMkLst>
            <pc:docMk/>
            <pc:sldMk cId="1033652333" sldId="312"/>
            <ac:spMk id="20" creationId="{54B6B490-631C-744A-95DA-C2FA646DA5B6}"/>
          </ac:spMkLst>
        </pc:spChg>
        <pc:spChg chg="add mod">
          <ac:chgData name="松山 ファミリー" userId="9fadbf8cd42e59b5" providerId="LiveId" clId="{8D83364F-1F14-BD4F-9243-090CB49EDD13}" dt="2022-06-27T05:31:23.903" v="36957"/>
          <ac:spMkLst>
            <pc:docMk/>
            <pc:sldMk cId="1033652333" sldId="312"/>
            <ac:spMk id="21" creationId="{1DE52F0C-7EE5-5041-8C1E-C037846CE6C3}"/>
          </ac:spMkLst>
        </pc:spChg>
        <pc:spChg chg="add mod">
          <ac:chgData name="松山 ファミリー" userId="9fadbf8cd42e59b5" providerId="LiveId" clId="{8D83364F-1F14-BD4F-9243-090CB49EDD13}" dt="2022-06-27T09:24:31.373" v="38301"/>
          <ac:spMkLst>
            <pc:docMk/>
            <pc:sldMk cId="1033652333" sldId="312"/>
            <ac:spMk id="22" creationId="{E3C2A76A-7DDB-144E-807B-023B6AF79C7C}"/>
          </ac:spMkLst>
        </pc:spChg>
        <pc:spChg chg="add mod">
          <ac:chgData name="松山 ファミリー" userId="9fadbf8cd42e59b5" providerId="LiveId" clId="{8D83364F-1F14-BD4F-9243-090CB49EDD13}" dt="2022-06-27T10:28:24.107" v="38872" actId="20577"/>
          <ac:spMkLst>
            <pc:docMk/>
            <pc:sldMk cId="1033652333" sldId="312"/>
            <ac:spMk id="23" creationId="{BF45E7B5-3101-744A-8AD5-0EBF332E6C9F}"/>
          </ac:spMkLst>
        </pc:spChg>
        <pc:graphicFrameChg chg="mod modGraphic">
          <ac:chgData name="松山 ファミリー" userId="9fadbf8cd42e59b5" providerId="LiveId" clId="{8D83364F-1F14-BD4F-9243-090CB49EDD13}" dt="2022-06-27T10:28:28.761" v="38873" actId="20577"/>
          <ac:graphicFrameMkLst>
            <pc:docMk/>
            <pc:sldMk cId="1033652333" sldId="312"/>
            <ac:graphicFrameMk id="4" creationId="{09BBB046-1ED7-9E4C-B7E5-572E54859054}"/>
          </ac:graphicFrameMkLst>
        </pc:graphicFrameChg>
        <pc:picChg chg="del">
          <ac:chgData name="松山 ファミリー" userId="9fadbf8cd42e59b5" providerId="LiveId" clId="{8D83364F-1F14-BD4F-9243-090CB49EDD13}" dt="2022-06-25T05:48:29.136" v="35113" actId="478"/>
          <ac:picMkLst>
            <pc:docMk/>
            <pc:sldMk cId="1033652333" sldId="312"/>
            <ac:picMk id="6" creationId="{85415616-EF1C-2C42-84D5-57E31817E7FA}"/>
          </ac:picMkLst>
        </pc:picChg>
        <pc:picChg chg="add del mod">
          <ac:chgData name="松山 ファミリー" userId="9fadbf8cd42e59b5" providerId="LiveId" clId="{8D83364F-1F14-BD4F-9243-090CB49EDD13}" dt="2022-06-25T06:09:25.438" v="35388" actId="478"/>
          <ac:picMkLst>
            <pc:docMk/>
            <pc:sldMk cId="1033652333" sldId="312"/>
            <ac:picMk id="7" creationId="{9938FA2C-B996-1A41-8B7D-1C525FC27DDC}"/>
          </ac:picMkLst>
        </pc:picChg>
        <pc:picChg chg="add del mod">
          <ac:chgData name="松山 ファミリー" userId="9fadbf8cd42e59b5" providerId="LiveId" clId="{8D83364F-1F14-BD4F-9243-090CB49EDD13}" dt="2022-06-25T06:09:23.928" v="35387" actId="478"/>
          <ac:picMkLst>
            <pc:docMk/>
            <pc:sldMk cId="1033652333" sldId="312"/>
            <ac:picMk id="10" creationId="{7DEB5579-0850-214D-8048-0A2F0333BA07}"/>
          </ac:picMkLst>
        </pc:picChg>
        <pc:picChg chg="del">
          <ac:chgData name="松山 ファミリー" userId="9fadbf8cd42e59b5" providerId="LiveId" clId="{8D83364F-1F14-BD4F-9243-090CB49EDD13}" dt="2022-06-25T05:48:30.255" v="35114" actId="478"/>
          <ac:picMkLst>
            <pc:docMk/>
            <pc:sldMk cId="1033652333" sldId="312"/>
            <ac:picMk id="11" creationId="{1512E2F5-B4BE-5941-B3DB-D5E530833148}"/>
          </ac:picMkLst>
        </pc:picChg>
        <pc:picChg chg="add mod">
          <ac:chgData name="松山 ファミリー" userId="9fadbf8cd42e59b5" providerId="LiveId" clId="{8D83364F-1F14-BD4F-9243-090CB49EDD13}" dt="2022-06-25T06:10:10.563" v="35399" actId="1076"/>
          <ac:picMkLst>
            <pc:docMk/>
            <pc:sldMk cId="1033652333" sldId="312"/>
            <ac:picMk id="13" creationId="{49B85CA1-4994-3F46-8405-2D39B0DBA9BF}"/>
          </ac:picMkLst>
        </pc:picChg>
        <pc:picChg chg="add mod">
          <ac:chgData name="松山 ファミリー" userId="9fadbf8cd42e59b5" providerId="LiveId" clId="{8D83364F-1F14-BD4F-9243-090CB49EDD13}" dt="2022-06-25T06:09:49.862" v="35397" actId="1076"/>
          <ac:picMkLst>
            <pc:docMk/>
            <pc:sldMk cId="1033652333" sldId="312"/>
            <ac:picMk id="16" creationId="{99E82EE0-72EB-0649-A27F-6C915B3D9BEC}"/>
          </ac:picMkLst>
        </pc:picChg>
      </pc:sldChg>
      <pc:sldChg chg="addSp delSp modSp add mod modNotesTx">
        <pc:chgData name="松山 ファミリー" userId="9fadbf8cd42e59b5" providerId="LiveId" clId="{8D83364F-1F14-BD4F-9243-090CB49EDD13}" dt="2022-07-03T05:53:02.375" v="46095" actId="14100"/>
        <pc:sldMkLst>
          <pc:docMk/>
          <pc:sldMk cId="3045543238" sldId="313"/>
        </pc:sldMkLst>
        <pc:spChg chg="mod">
          <ac:chgData name="松山 ファミリー" userId="9fadbf8cd42e59b5" providerId="LiveId" clId="{8D83364F-1F14-BD4F-9243-090CB49EDD13}" dt="2022-06-28T07:51:47.228" v="41781" actId="27636"/>
          <ac:spMkLst>
            <pc:docMk/>
            <pc:sldMk cId="3045543238" sldId="313"/>
            <ac:spMk id="2" creationId="{B0B7B5AA-F71E-5840-9739-A2938CFF51B2}"/>
          </ac:spMkLst>
        </pc:spChg>
        <pc:spChg chg="del mod">
          <ac:chgData name="松山 ファミリー" userId="9fadbf8cd42e59b5" providerId="LiveId" clId="{8D83364F-1F14-BD4F-9243-090CB49EDD13}" dt="2022-06-25T06:35:43.021" v="35646" actId="478"/>
          <ac:spMkLst>
            <pc:docMk/>
            <pc:sldMk cId="3045543238" sldId="313"/>
            <ac:spMk id="5" creationId="{5DA8DDA3-C7D2-1244-AD05-120FBBA04EB7}"/>
          </ac:spMkLst>
        </pc:spChg>
        <pc:spChg chg="add del mod">
          <ac:chgData name="松山 ファミリー" userId="9fadbf8cd42e59b5" providerId="LiveId" clId="{8D83364F-1F14-BD4F-9243-090CB49EDD13}" dt="2022-06-27T05:37:15.395" v="37055" actId="478"/>
          <ac:spMkLst>
            <pc:docMk/>
            <pc:sldMk cId="3045543238" sldId="313"/>
            <ac:spMk id="7" creationId="{342F7B63-FD93-034B-AECE-5E8BE553F6F3}"/>
          </ac:spMkLst>
        </pc:spChg>
        <pc:spChg chg="add mod">
          <ac:chgData name="松山 ファミリー" userId="9fadbf8cd42e59b5" providerId="LiveId" clId="{8D83364F-1F14-BD4F-9243-090CB49EDD13}" dt="2022-07-03T05:51:03.894" v="46015" actId="1076"/>
          <ac:spMkLst>
            <pc:docMk/>
            <pc:sldMk cId="3045543238" sldId="313"/>
            <ac:spMk id="8" creationId="{82F2C959-EE28-D441-A58A-E93169D0A8CA}"/>
          </ac:spMkLst>
        </pc:spChg>
        <pc:spChg chg="add mod">
          <ac:chgData name="松山 ファミリー" userId="9fadbf8cd42e59b5" providerId="LiveId" clId="{8D83364F-1F14-BD4F-9243-090CB49EDD13}" dt="2022-07-03T05:52:15.161" v="46089" actId="14100"/>
          <ac:spMkLst>
            <pc:docMk/>
            <pc:sldMk cId="3045543238" sldId="313"/>
            <ac:spMk id="9" creationId="{FB6EB704-6643-FB4F-AF30-CC7B73A49808}"/>
          </ac:spMkLst>
        </pc:spChg>
        <pc:spChg chg="add mod">
          <ac:chgData name="松山 ファミリー" userId="9fadbf8cd42e59b5" providerId="LiveId" clId="{8D83364F-1F14-BD4F-9243-090CB49EDD13}" dt="2022-06-27T09:24:31.373" v="38301"/>
          <ac:spMkLst>
            <pc:docMk/>
            <pc:sldMk cId="3045543238" sldId="313"/>
            <ac:spMk id="10" creationId="{5247A15E-57EA-964F-A91A-52480EEEA249}"/>
          </ac:spMkLst>
        </pc:spChg>
        <pc:picChg chg="del">
          <ac:chgData name="松山 ファミリー" userId="9fadbf8cd42e59b5" providerId="LiveId" clId="{8D83364F-1F14-BD4F-9243-090CB49EDD13}" dt="2022-06-25T06:16:05.481" v="35556" actId="478"/>
          <ac:picMkLst>
            <pc:docMk/>
            <pc:sldMk cId="3045543238" sldId="313"/>
            <ac:picMk id="4" creationId="{48D6ADE0-1991-2145-93D3-194C072475F1}"/>
          </ac:picMkLst>
        </pc:picChg>
        <pc:picChg chg="add mod">
          <ac:chgData name="松山 ファミリー" userId="9fadbf8cd42e59b5" providerId="LiveId" clId="{8D83364F-1F14-BD4F-9243-090CB49EDD13}" dt="2022-07-03T05:53:02.375" v="46095" actId="14100"/>
          <ac:picMkLst>
            <pc:docMk/>
            <pc:sldMk cId="3045543238" sldId="313"/>
            <ac:picMk id="6" creationId="{0B9BA0CF-308C-CD4C-B36B-4128E2151C35}"/>
          </ac:picMkLst>
        </pc:picChg>
      </pc:sldChg>
      <pc:sldChg chg="addSp modSp add ord">
        <pc:chgData name="松山 ファミリー" userId="9fadbf8cd42e59b5" providerId="LiveId" clId="{8D83364F-1F14-BD4F-9243-090CB49EDD13}" dt="2022-06-27T09:24:31.373" v="38301"/>
        <pc:sldMkLst>
          <pc:docMk/>
          <pc:sldMk cId="2321304026" sldId="314"/>
        </pc:sldMkLst>
        <pc:spChg chg="add mod">
          <ac:chgData name="松山 ファミリー" userId="9fadbf8cd42e59b5" providerId="LiveId" clId="{8D83364F-1F14-BD4F-9243-090CB49EDD13}" dt="2022-06-27T09:24:31.373" v="38301"/>
          <ac:spMkLst>
            <pc:docMk/>
            <pc:sldMk cId="2321304026" sldId="314"/>
            <ac:spMk id="3" creationId="{904286FB-64B7-BB45-93AD-EA3374D4EA3B}"/>
          </ac:spMkLst>
        </pc:spChg>
      </pc:sldChg>
      <pc:sldChg chg="addSp delSp modSp add mod modNotesTx">
        <pc:chgData name="松山 ファミリー" userId="9fadbf8cd42e59b5" providerId="LiveId" clId="{8D83364F-1F14-BD4F-9243-090CB49EDD13}" dt="2022-07-03T05:58:49.698" v="46301" actId="20577"/>
        <pc:sldMkLst>
          <pc:docMk/>
          <pc:sldMk cId="3958916502" sldId="315"/>
        </pc:sldMkLst>
        <pc:spChg chg="mod">
          <ac:chgData name="松山 ファミリー" userId="9fadbf8cd42e59b5" providerId="LiveId" clId="{8D83364F-1F14-BD4F-9243-090CB49EDD13}" dt="2022-06-28T07:51:30.408" v="41772" actId="20577"/>
          <ac:spMkLst>
            <pc:docMk/>
            <pc:sldMk cId="3958916502" sldId="315"/>
            <ac:spMk id="2" creationId="{B0B7B5AA-F71E-5840-9739-A2938CFF51B2}"/>
          </ac:spMkLst>
        </pc:spChg>
        <pc:spChg chg="del mod">
          <ac:chgData name="松山 ファミリー" userId="9fadbf8cd42e59b5" providerId="LiveId" clId="{8D83364F-1F14-BD4F-9243-090CB49EDD13}" dt="2022-06-28T02:37:24.667" v="41317" actId="478"/>
          <ac:spMkLst>
            <pc:docMk/>
            <pc:sldMk cId="3958916502" sldId="315"/>
            <ac:spMk id="5" creationId="{5DA8DDA3-C7D2-1244-AD05-120FBBA04EB7}"/>
          </ac:spMkLst>
        </pc:spChg>
        <pc:spChg chg="add mod">
          <ac:chgData name="松山 ファミリー" userId="9fadbf8cd42e59b5" providerId="LiveId" clId="{8D83364F-1F14-BD4F-9243-090CB49EDD13}" dt="2022-07-03T05:57:14.864" v="46254" actId="20577"/>
          <ac:spMkLst>
            <pc:docMk/>
            <pc:sldMk cId="3958916502" sldId="315"/>
            <ac:spMk id="7" creationId="{00A38389-1480-7645-9024-829FBEA35A32}"/>
          </ac:spMkLst>
        </pc:spChg>
        <pc:spChg chg="add mod">
          <ac:chgData name="松山 ファミリー" userId="9fadbf8cd42e59b5" providerId="LiveId" clId="{8D83364F-1F14-BD4F-9243-090CB49EDD13}" dt="2022-07-03T05:53:40.703" v="46116" actId="20577"/>
          <ac:spMkLst>
            <pc:docMk/>
            <pc:sldMk cId="3958916502" sldId="315"/>
            <ac:spMk id="8" creationId="{CD68CAF6-F1AE-B640-B436-B084D0DCBF71}"/>
          </ac:spMkLst>
        </pc:spChg>
        <pc:spChg chg="add mod">
          <ac:chgData name="松山 ファミリー" userId="9fadbf8cd42e59b5" providerId="LiveId" clId="{8D83364F-1F14-BD4F-9243-090CB49EDD13}" dt="2022-06-27T09:24:31.373" v="38301"/>
          <ac:spMkLst>
            <pc:docMk/>
            <pc:sldMk cId="3958916502" sldId="315"/>
            <ac:spMk id="9" creationId="{88BF9615-D695-2A4F-9837-FDD214C0EC51}"/>
          </ac:spMkLst>
        </pc:spChg>
        <pc:spChg chg="add del mod">
          <ac:chgData name="松山 ファミリー" userId="9fadbf8cd42e59b5" providerId="LiveId" clId="{8D83364F-1F14-BD4F-9243-090CB49EDD13}" dt="2022-07-03T03:50:47.738" v="45726" actId="478"/>
          <ac:spMkLst>
            <pc:docMk/>
            <pc:sldMk cId="3958916502" sldId="315"/>
            <ac:spMk id="10" creationId="{65A79A5A-5A12-9041-8675-1C285B42AEBA}"/>
          </ac:spMkLst>
        </pc:spChg>
        <pc:picChg chg="add mod">
          <ac:chgData name="松山 ファミリー" userId="9fadbf8cd42e59b5" providerId="LiveId" clId="{8D83364F-1F14-BD4F-9243-090CB49EDD13}" dt="2022-07-03T05:52:58.008" v="46094" actId="14100"/>
          <ac:picMkLst>
            <pc:docMk/>
            <pc:sldMk cId="3958916502" sldId="315"/>
            <ac:picMk id="4" creationId="{8C3AB0FC-8950-BE4D-8683-2E9C58B82E0A}"/>
          </ac:picMkLst>
        </pc:picChg>
        <pc:picChg chg="del">
          <ac:chgData name="松山 ファミリー" userId="9fadbf8cd42e59b5" providerId="LiveId" clId="{8D83364F-1F14-BD4F-9243-090CB49EDD13}" dt="2022-06-25T06:15:35.368" v="35543" actId="478"/>
          <ac:picMkLst>
            <pc:docMk/>
            <pc:sldMk cId="3958916502" sldId="315"/>
            <ac:picMk id="6" creationId="{7BD10332-9BEB-AB4E-B60B-DBABCFE4C29E}"/>
          </ac:picMkLst>
        </pc:picChg>
      </pc:sldChg>
      <pc:sldChg chg="addSp modSp add del mod modNotesTx">
        <pc:chgData name="松山 ファミリー" userId="9fadbf8cd42e59b5" providerId="LiveId" clId="{8D83364F-1F14-BD4F-9243-090CB49EDD13}" dt="2022-06-28T07:51:27.624" v="41770" actId="2696"/>
        <pc:sldMkLst>
          <pc:docMk/>
          <pc:sldMk cId="2060380795" sldId="316"/>
        </pc:sldMkLst>
        <pc:spChg chg="mod">
          <ac:chgData name="松山 ファミリー" userId="9fadbf8cd42e59b5" providerId="LiveId" clId="{8D83364F-1F14-BD4F-9243-090CB49EDD13}" dt="2022-06-25T06:15:17.340" v="35540" actId="20577"/>
          <ac:spMkLst>
            <pc:docMk/>
            <pc:sldMk cId="2060380795" sldId="316"/>
            <ac:spMk id="2" creationId="{B0B7B5AA-F71E-5840-9739-A2938CFF51B2}"/>
          </ac:spMkLst>
        </pc:spChg>
        <pc:spChg chg="add mod">
          <ac:chgData name="松山 ファミリー" userId="9fadbf8cd42e59b5" providerId="LiveId" clId="{8D83364F-1F14-BD4F-9243-090CB49EDD13}" dt="2022-06-27T09:24:31.373" v="38301"/>
          <ac:spMkLst>
            <pc:docMk/>
            <pc:sldMk cId="2060380795" sldId="316"/>
            <ac:spMk id="3" creationId="{0A9F363D-98F1-1D47-AE19-51A323D9FF39}"/>
          </ac:spMkLst>
        </pc:spChg>
        <pc:graphicFrameChg chg="modGraphic">
          <ac:chgData name="松山 ファミリー" userId="9fadbf8cd42e59b5" providerId="LiveId" clId="{8D83364F-1F14-BD4F-9243-090CB49EDD13}" dt="2022-06-27T16:14:32.939" v="40579" actId="2165"/>
          <ac:graphicFrameMkLst>
            <pc:docMk/>
            <pc:sldMk cId="2060380795" sldId="316"/>
            <ac:graphicFrameMk id="27" creationId="{74947387-7E81-8145-A6E0-8A946289DFB8}"/>
          </ac:graphicFrameMkLst>
        </pc:graphicFrameChg>
      </pc:sldChg>
      <pc:sldChg chg="addSp delSp modSp add mod ord modNotesTx">
        <pc:chgData name="松山 ファミリー" userId="9fadbf8cd42e59b5" providerId="LiveId" clId="{8D83364F-1F14-BD4F-9243-090CB49EDD13}" dt="2022-07-03T06:37:16.434" v="47008" actId="20578"/>
        <pc:sldMkLst>
          <pc:docMk/>
          <pc:sldMk cId="2964628996" sldId="317"/>
        </pc:sldMkLst>
        <pc:spChg chg="del">
          <ac:chgData name="松山 ファミリー" userId="9fadbf8cd42e59b5" providerId="LiveId" clId="{8D83364F-1F14-BD4F-9243-090CB49EDD13}" dt="2022-07-03T02:49:23.785" v="43536" actId="478"/>
          <ac:spMkLst>
            <pc:docMk/>
            <pc:sldMk cId="2964628996" sldId="317"/>
            <ac:spMk id="2" creationId="{D9FEF2F3-6348-2C4E-BA97-3FE3DDBF1714}"/>
          </ac:spMkLst>
        </pc:spChg>
        <pc:spChg chg="del mod">
          <ac:chgData name="松山 ファミリー" userId="9fadbf8cd42e59b5" providerId="LiveId" clId="{8D83364F-1F14-BD4F-9243-090CB49EDD13}" dt="2022-07-03T02:49:21.962" v="43535" actId="478"/>
          <ac:spMkLst>
            <pc:docMk/>
            <pc:sldMk cId="2964628996" sldId="317"/>
            <ac:spMk id="3" creationId="{9BDCF40F-7775-8B49-B357-9EEA49C65AE6}"/>
          </ac:spMkLst>
        </pc:spChg>
        <pc:spChg chg="add mod">
          <ac:chgData name="松山 ファミリー" userId="9fadbf8cd42e59b5" providerId="LiveId" clId="{8D83364F-1F14-BD4F-9243-090CB49EDD13}" dt="2022-06-27T09:24:31.373" v="38301"/>
          <ac:spMkLst>
            <pc:docMk/>
            <pc:sldMk cId="2964628996" sldId="317"/>
            <ac:spMk id="4" creationId="{E720F0F5-5596-6741-BDB1-32AC20D44807}"/>
          </ac:spMkLst>
        </pc:spChg>
        <pc:spChg chg="add mod">
          <ac:chgData name="松山 ファミリー" userId="9fadbf8cd42e59b5" providerId="LiveId" clId="{8D83364F-1F14-BD4F-9243-090CB49EDD13}" dt="2022-07-03T02:50:08.661" v="43560" actId="20577"/>
          <ac:spMkLst>
            <pc:docMk/>
            <pc:sldMk cId="2964628996" sldId="317"/>
            <ac:spMk id="5" creationId="{FA16E486-B142-D14C-9D4A-FDD1EDC0BB7E}"/>
          </ac:spMkLst>
        </pc:spChg>
        <pc:spChg chg="add mod">
          <ac:chgData name="松山 ファミリー" userId="9fadbf8cd42e59b5" providerId="LiveId" clId="{8D83364F-1F14-BD4F-9243-090CB49EDD13}" dt="2022-07-03T02:50:31.754" v="43596" actId="20577"/>
          <ac:spMkLst>
            <pc:docMk/>
            <pc:sldMk cId="2964628996" sldId="317"/>
            <ac:spMk id="9" creationId="{EF5433BD-6A73-A04C-96C7-3F70A5803082}"/>
          </ac:spMkLst>
        </pc:spChg>
        <pc:spChg chg="add mod">
          <ac:chgData name="松山 ファミリー" userId="9fadbf8cd42e59b5" providerId="LiveId" clId="{8D83364F-1F14-BD4F-9243-090CB49EDD13}" dt="2022-07-03T02:50:20.511" v="43573" actId="20577"/>
          <ac:spMkLst>
            <pc:docMk/>
            <pc:sldMk cId="2964628996" sldId="317"/>
            <ac:spMk id="10" creationId="{E8F826D0-C4AA-C445-A33A-55961DE58A04}"/>
          </ac:spMkLst>
        </pc:spChg>
        <pc:picChg chg="add mod">
          <ac:chgData name="松山 ファミリー" userId="9fadbf8cd42e59b5" providerId="LiveId" clId="{8D83364F-1F14-BD4F-9243-090CB49EDD13}" dt="2022-07-03T02:49:35.427" v="43541" actId="1076"/>
          <ac:picMkLst>
            <pc:docMk/>
            <pc:sldMk cId="2964628996" sldId="317"/>
            <ac:picMk id="1026" creationId="{65B351EF-2351-4643-BF59-AF9F991258F0}"/>
          </ac:picMkLst>
        </pc:picChg>
        <pc:picChg chg="add mod">
          <ac:chgData name="松山 ファミリー" userId="9fadbf8cd42e59b5" providerId="LiveId" clId="{8D83364F-1F14-BD4F-9243-090CB49EDD13}" dt="2022-07-03T02:49:50.041" v="43544" actId="1076"/>
          <ac:picMkLst>
            <pc:docMk/>
            <pc:sldMk cId="2964628996" sldId="317"/>
            <ac:picMk id="1028" creationId="{A30606BC-67D0-034C-B386-E18A78FBB0EE}"/>
          </ac:picMkLst>
        </pc:picChg>
        <pc:picChg chg="add mod">
          <ac:chgData name="松山 ファミリー" userId="9fadbf8cd42e59b5" providerId="LiveId" clId="{8D83364F-1F14-BD4F-9243-090CB49EDD13}" dt="2022-07-03T02:50:02.798" v="43548" actId="14100"/>
          <ac:picMkLst>
            <pc:docMk/>
            <pc:sldMk cId="2964628996" sldId="317"/>
            <ac:picMk id="1030" creationId="{198BF7F2-2B93-5E4D-8B73-E771BAAD1342}"/>
          </ac:picMkLst>
        </pc:picChg>
      </pc:sldChg>
      <pc:sldChg chg="addSp modSp add">
        <pc:chgData name="松山 ファミリー" userId="9fadbf8cd42e59b5" providerId="LiveId" clId="{8D83364F-1F14-BD4F-9243-090CB49EDD13}" dt="2022-06-27T09:24:31.373" v="38301"/>
        <pc:sldMkLst>
          <pc:docMk/>
          <pc:sldMk cId="3565281785" sldId="318"/>
        </pc:sldMkLst>
        <pc:spChg chg="add mod">
          <ac:chgData name="松山 ファミリー" userId="9fadbf8cd42e59b5" providerId="LiveId" clId="{8D83364F-1F14-BD4F-9243-090CB49EDD13}" dt="2022-06-27T09:24:31.373" v="38301"/>
          <ac:spMkLst>
            <pc:docMk/>
            <pc:sldMk cId="3565281785" sldId="318"/>
            <ac:spMk id="4" creationId="{A589A8AB-D796-3D42-8546-D0F793216301}"/>
          </ac:spMkLst>
        </pc:spChg>
      </pc:sldChg>
      <pc:sldChg chg="addSp modSp add mod">
        <pc:chgData name="松山 ファミリー" userId="9fadbf8cd42e59b5" providerId="LiveId" clId="{8D83364F-1F14-BD4F-9243-090CB49EDD13}" dt="2022-06-27T09:24:31.373" v="38301"/>
        <pc:sldMkLst>
          <pc:docMk/>
          <pc:sldMk cId="2855984225" sldId="319"/>
        </pc:sldMkLst>
        <pc:spChg chg="mod">
          <ac:chgData name="松山 ファミリー" userId="9fadbf8cd42e59b5" providerId="LiveId" clId="{8D83364F-1F14-BD4F-9243-090CB49EDD13}" dt="2022-06-25T06:17:36.642" v="35627" actId="1076"/>
          <ac:spMkLst>
            <pc:docMk/>
            <pc:sldMk cId="2855984225" sldId="319"/>
            <ac:spMk id="2" creationId="{D9FEF2F3-6348-2C4E-BA97-3FE3DDBF1714}"/>
          </ac:spMkLst>
        </pc:spChg>
        <pc:spChg chg="add mod">
          <ac:chgData name="松山 ファミリー" userId="9fadbf8cd42e59b5" providerId="LiveId" clId="{8D83364F-1F14-BD4F-9243-090CB49EDD13}" dt="2022-06-27T09:24:31.373" v="38301"/>
          <ac:spMkLst>
            <pc:docMk/>
            <pc:sldMk cId="2855984225" sldId="319"/>
            <ac:spMk id="4" creationId="{A9CDE3FB-3588-8849-AC99-1F6075BE5250}"/>
          </ac:spMkLst>
        </pc:spChg>
      </pc:sldChg>
      <pc:sldChg chg="new del">
        <pc:chgData name="松山 ファミリー" userId="9fadbf8cd42e59b5" providerId="LiveId" clId="{8D83364F-1F14-BD4F-9243-090CB49EDD13}" dt="2022-06-26T02:22:58.457" v="35702" actId="2696"/>
        <pc:sldMkLst>
          <pc:docMk/>
          <pc:sldMk cId="712285099" sldId="320"/>
        </pc:sldMkLst>
      </pc:sldChg>
      <pc:sldChg chg="addSp delSp modSp add mod modNotesTx">
        <pc:chgData name="松山 ファミリー" userId="9fadbf8cd42e59b5" providerId="LiveId" clId="{8D83364F-1F14-BD4F-9243-090CB49EDD13}" dt="2022-06-30T01:27:48.712" v="42756" actId="20577"/>
        <pc:sldMkLst>
          <pc:docMk/>
          <pc:sldMk cId="3159812305" sldId="320"/>
        </pc:sldMkLst>
        <pc:spChg chg="del">
          <ac:chgData name="松山 ファミリー" userId="9fadbf8cd42e59b5" providerId="LiveId" clId="{8D83364F-1F14-BD4F-9243-090CB49EDD13}" dt="2022-06-30T01:09:41.324" v="42096" actId="478"/>
          <ac:spMkLst>
            <pc:docMk/>
            <pc:sldMk cId="3159812305" sldId="320"/>
            <ac:spMk id="3" creationId="{D0A05B65-B224-9445-AEAD-152B26A126CD}"/>
          </ac:spMkLst>
        </pc:spChg>
        <pc:spChg chg="del">
          <ac:chgData name="松山 ファミリー" userId="9fadbf8cd42e59b5" providerId="LiveId" clId="{8D83364F-1F14-BD4F-9243-090CB49EDD13}" dt="2022-06-30T01:09:46.586" v="42099" actId="478"/>
          <ac:spMkLst>
            <pc:docMk/>
            <pc:sldMk cId="3159812305" sldId="320"/>
            <ac:spMk id="4" creationId="{A163FE81-BDC7-4F41-8E4E-3075C335352C}"/>
          </ac:spMkLst>
        </pc:spChg>
        <pc:spChg chg="add del mod">
          <ac:chgData name="松山 ファミリー" userId="9fadbf8cd42e59b5" providerId="LiveId" clId="{8D83364F-1F14-BD4F-9243-090CB49EDD13}" dt="2022-06-30T01:09:43.802" v="42097" actId="478"/>
          <ac:spMkLst>
            <pc:docMk/>
            <pc:sldMk cId="3159812305" sldId="320"/>
            <ac:spMk id="7" creationId="{FB5BC9F5-ADF2-CE40-8910-A741281ABF39}"/>
          </ac:spMkLst>
        </pc:spChg>
        <pc:spChg chg="mod">
          <ac:chgData name="松山 ファミリー" userId="9fadbf8cd42e59b5" providerId="LiveId" clId="{8D83364F-1F14-BD4F-9243-090CB49EDD13}" dt="2022-06-30T01:09:59.882" v="42100"/>
          <ac:spMkLst>
            <pc:docMk/>
            <pc:sldMk cId="3159812305" sldId="320"/>
            <ac:spMk id="10" creationId="{B543D7F1-5A23-E14A-9135-B8A78859615E}"/>
          </ac:spMkLst>
        </pc:spChg>
        <pc:spChg chg="mod">
          <ac:chgData name="松山 ファミリー" userId="9fadbf8cd42e59b5" providerId="LiveId" clId="{8D83364F-1F14-BD4F-9243-090CB49EDD13}" dt="2022-06-30T01:09:59.882" v="42100"/>
          <ac:spMkLst>
            <pc:docMk/>
            <pc:sldMk cId="3159812305" sldId="320"/>
            <ac:spMk id="11" creationId="{BAF0D6B7-D8FA-344C-B05E-781208B8A998}"/>
          </ac:spMkLst>
        </pc:spChg>
        <pc:spChg chg="add del mod">
          <ac:chgData name="松山 ファミリー" userId="9fadbf8cd42e59b5" providerId="LiveId" clId="{8D83364F-1F14-BD4F-9243-090CB49EDD13}" dt="2022-06-30T01:17:02.897" v="42279" actId="478"/>
          <ac:spMkLst>
            <pc:docMk/>
            <pc:sldMk cId="3159812305" sldId="320"/>
            <ac:spMk id="12" creationId="{15954895-6D19-E847-9C9D-88ACA21F07A6}"/>
          </ac:spMkLst>
        </pc:spChg>
        <pc:spChg chg="add mod">
          <ac:chgData name="松山 ファミリー" userId="9fadbf8cd42e59b5" providerId="LiveId" clId="{8D83364F-1F14-BD4F-9243-090CB49EDD13}" dt="2022-06-30T01:17:36.892" v="42284" actId="1076"/>
          <ac:spMkLst>
            <pc:docMk/>
            <pc:sldMk cId="3159812305" sldId="320"/>
            <ac:spMk id="13" creationId="{0F2011DE-7132-5147-9AA7-FA6E1D4DAA0C}"/>
          </ac:spMkLst>
        </pc:spChg>
        <pc:spChg chg="add mod">
          <ac:chgData name="松山 ファミリー" userId="9fadbf8cd42e59b5" providerId="LiveId" clId="{8D83364F-1F14-BD4F-9243-090CB49EDD13}" dt="2022-06-30T01:17:36.892" v="42284" actId="1076"/>
          <ac:spMkLst>
            <pc:docMk/>
            <pc:sldMk cId="3159812305" sldId="320"/>
            <ac:spMk id="14" creationId="{56B088C8-7A3A-364A-A38B-1F2E2E164176}"/>
          </ac:spMkLst>
        </pc:spChg>
        <pc:spChg chg="add mod">
          <ac:chgData name="松山 ファミリー" userId="9fadbf8cd42e59b5" providerId="LiveId" clId="{8D83364F-1F14-BD4F-9243-090CB49EDD13}" dt="2022-06-30T01:17:36.892" v="42284" actId="1076"/>
          <ac:spMkLst>
            <pc:docMk/>
            <pc:sldMk cId="3159812305" sldId="320"/>
            <ac:spMk id="15" creationId="{17A97558-E09D-1C47-870F-A742C7764188}"/>
          </ac:spMkLst>
        </pc:spChg>
        <pc:spChg chg="add mod">
          <ac:chgData name="松山 ファミリー" userId="9fadbf8cd42e59b5" providerId="LiveId" clId="{8D83364F-1F14-BD4F-9243-090CB49EDD13}" dt="2022-06-30T01:17:36.892" v="42284" actId="1076"/>
          <ac:spMkLst>
            <pc:docMk/>
            <pc:sldMk cId="3159812305" sldId="320"/>
            <ac:spMk id="17" creationId="{E1065E99-33C5-DB4C-B73F-D3188B4C8A7A}"/>
          </ac:spMkLst>
        </pc:spChg>
        <pc:spChg chg="add mod">
          <ac:chgData name="松山 ファミリー" userId="9fadbf8cd42e59b5" providerId="LiveId" clId="{8D83364F-1F14-BD4F-9243-090CB49EDD13}" dt="2022-06-30T01:17:36.892" v="42284" actId="1076"/>
          <ac:spMkLst>
            <pc:docMk/>
            <pc:sldMk cId="3159812305" sldId="320"/>
            <ac:spMk id="18" creationId="{23D2EEB7-C6E7-6543-9076-4E40448D6388}"/>
          </ac:spMkLst>
        </pc:spChg>
        <pc:spChg chg="add mod">
          <ac:chgData name="松山 ファミリー" userId="9fadbf8cd42e59b5" providerId="LiveId" clId="{8D83364F-1F14-BD4F-9243-090CB49EDD13}" dt="2022-06-30T01:17:36.892" v="42284" actId="1076"/>
          <ac:spMkLst>
            <pc:docMk/>
            <pc:sldMk cId="3159812305" sldId="320"/>
            <ac:spMk id="20" creationId="{B6B1AC6B-61D4-A841-A878-C1E8F3B61567}"/>
          </ac:spMkLst>
        </pc:spChg>
        <pc:spChg chg="add mod">
          <ac:chgData name="松山 ファミリー" userId="9fadbf8cd42e59b5" providerId="LiveId" clId="{8D83364F-1F14-BD4F-9243-090CB49EDD13}" dt="2022-06-30T01:17:36.892" v="42284" actId="1076"/>
          <ac:spMkLst>
            <pc:docMk/>
            <pc:sldMk cId="3159812305" sldId="320"/>
            <ac:spMk id="21" creationId="{D335A439-4D9F-824D-8457-6044F9523622}"/>
          </ac:spMkLst>
        </pc:spChg>
        <pc:spChg chg="add mod">
          <ac:chgData name="松山 ファミリー" userId="9fadbf8cd42e59b5" providerId="LiveId" clId="{8D83364F-1F14-BD4F-9243-090CB49EDD13}" dt="2022-06-30T01:17:36.892" v="42284" actId="1076"/>
          <ac:spMkLst>
            <pc:docMk/>
            <pc:sldMk cId="3159812305" sldId="320"/>
            <ac:spMk id="22" creationId="{F6A4DEBE-A366-E844-AF7B-7293254AC6A9}"/>
          </ac:spMkLst>
        </pc:spChg>
        <pc:spChg chg="add del mod">
          <ac:chgData name="松山 ファミリー" userId="9fadbf8cd42e59b5" providerId="LiveId" clId="{8D83364F-1F14-BD4F-9243-090CB49EDD13}" dt="2022-06-30T01:22:08.866" v="42407" actId="478"/>
          <ac:spMkLst>
            <pc:docMk/>
            <pc:sldMk cId="3159812305" sldId="320"/>
            <ac:spMk id="23" creationId="{4D6CC8EB-9843-0B48-B054-B026644955DF}"/>
          </ac:spMkLst>
        </pc:spChg>
        <pc:spChg chg="add del mod">
          <ac:chgData name="松山 ファミリー" userId="9fadbf8cd42e59b5" providerId="LiveId" clId="{8D83364F-1F14-BD4F-9243-090CB49EDD13}" dt="2022-06-30T01:18:13.098" v="42289" actId="478"/>
          <ac:spMkLst>
            <pc:docMk/>
            <pc:sldMk cId="3159812305" sldId="320"/>
            <ac:spMk id="24" creationId="{05C099F6-5186-3D44-9CED-7C32C4505DFA}"/>
          </ac:spMkLst>
        </pc:spChg>
        <pc:spChg chg="add mod">
          <ac:chgData name="松山 ファミリー" userId="9fadbf8cd42e59b5" providerId="LiveId" clId="{8D83364F-1F14-BD4F-9243-090CB49EDD13}" dt="2022-06-30T01:21:52.640" v="42400" actId="1076"/>
          <ac:spMkLst>
            <pc:docMk/>
            <pc:sldMk cId="3159812305" sldId="320"/>
            <ac:spMk id="25" creationId="{788707B8-C6A9-AB4B-B85C-2C5144D0859C}"/>
          </ac:spMkLst>
        </pc:spChg>
        <pc:grpChg chg="add del mod">
          <ac:chgData name="松山 ファミリー" userId="9fadbf8cd42e59b5" providerId="LiveId" clId="{8D83364F-1F14-BD4F-9243-090CB49EDD13}" dt="2022-06-30T01:17:07.828" v="42280" actId="478"/>
          <ac:grpSpMkLst>
            <pc:docMk/>
            <pc:sldMk cId="3159812305" sldId="320"/>
            <ac:grpSpMk id="9" creationId="{018C9DE5-FDD4-B548-B8EA-39D20003656F}"/>
          </ac:grpSpMkLst>
        </pc:grpChg>
        <pc:grpChg chg="add mod">
          <ac:chgData name="松山 ファミリー" userId="9fadbf8cd42e59b5" providerId="LiveId" clId="{8D83364F-1F14-BD4F-9243-090CB49EDD13}" dt="2022-06-30T01:17:36.892" v="42284" actId="1076"/>
          <ac:grpSpMkLst>
            <pc:docMk/>
            <pc:sldMk cId="3159812305" sldId="320"/>
            <ac:grpSpMk id="16" creationId="{E7E9FAC2-51FF-EC47-AB76-643E42F51E71}"/>
          </ac:grpSpMkLst>
        </pc:grpChg>
        <pc:grpChg chg="add mod">
          <ac:chgData name="松山 ファミリー" userId="9fadbf8cd42e59b5" providerId="LiveId" clId="{8D83364F-1F14-BD4F-9243-090CB49EDD13}" dt="2022-06-30T01:17:36.892" v="42284" actId="1076"/>
          <ac:grpSpMkLst>
            <pc:docMk/>
            <pc:sldMk cId="3159812305" sldId="320"/>
            <ac:grpSpMk id="19" creationId="{21165C84-9947-C144-9C72-A7365C48B2F5}"/>
          </ac:grpSpMkLst>
        </pc:grpChg>
        <pc:picChg chg="add mod">
          <ac:chgData name="松山 ファミリー" userId="9fadbf8cd42e59b5" providerId="LiveId" clId="{8D83364F-1F14-BD4F-9243-090CB49EDD13}" dt="2022-06-30T01:17:36.892" v="42284" actId="1076"/>
          <ac:picMkLst>
            <pc:docMk/>
            <pc:sldMk cId="3159812305" sldId="320"/>
            <ac:picMk id="8" creationId="{EAC222CD-92C2-644A-A4E8-27D5151C6F2E}"/>
          </ac:picMkLst>
        </pc:picChg>
        <pc:picChg chg="del">
          <ac:chgData name="松山 ファミリー" userId="9fadbf8cd42e59b5" providerId="LiveId" clId="{8D83364F-1F14-BD4F-9243-090CB49EDD13}" dt="2022-06-30T01:09:44.673" v="42098" actId="478"/>
          <ac:picMkLst>
            <pc:docMk/>
            <pc:sldMk cId="3159812305" sldId="320"/>
            <ac:picMk id="1026" creationId="{0BB7BB11-4C55-3F4C-AC88-4E8B7D967940}"/>
          </ac:picMkLst>
        </pc:picChg>
        <pc:picChg chg="add mod">
          <ac:chgData name="松山 ファミリー" userId="9fadbf8cd42e59b5" providerId="LiveId" clId="{8D83364F-1F14-BD4F-9243-090CB49EDD13}" dt="2022-06-30T01:17:36.892" v="42284" actId="1076"/>
          <ac:picMkLst>
            <pc:docMk/>
            <pc:sldMk cId="3159812305" sldId="320"/>
            <ac:picMk id="1028" creationId="{82880EEA-7C45-F34B-99D0-FC0B5C42BFE8}"/>
          </ac:picMkLst>
        </pc:picChg>
      </pc:sldChg>
    </pc:docChg>
  </pc:docChgLst>
  <pc:docChgLst>
    <pc:chgData name="松山 ファミリー" userId="9fadbf8cd42e59b5" providerId="LiveId" clId="{580DA69E-0A6F-F04B-B4BD-0E74433F3C41}"/>
    <pc:docChg chg="undo redo custSel addSld delSld modSld sldOrd">
      <pc:chgData name="松山 ファミリー" userId="9fadbf8cd42e59b5" providerId="LiveId" clId="{580DA69E-0A6F-F04B-B4BD-0E74433F3C41}" dt="2022-09-26T16:15:57.658" v="6229" actId="14100"/>
      <pc:docMkLst>
        <pc:docMk/>
      </pc:docMkLst>
      <pc:sldChg chg="delSp modSp mod modNotesTx">
        <pc:chgData name="松山 ファミリー" userId="9fadbf8cd42e59b5" providerId="LiveId" clId="{580DA69E-0A6F-F04B-B4BD-0E74433F3C41}" dt="2022-09-26T05:23:58.680" v="3725" actId="20577"/>
        <pc:sldMkLst>
          <pc:docMk/>
          <pc:sldMk cId="3350306855" sldId="256"/>
        </pc:sldMkLst>
        <pc:spChg chg="del">
          <ac:chgData name="松山 ファミリー" userId="9fadbf8cd42e59b5" providerId="LiveId" clId="{580DA69E-0A6F-F04B-B4BD-0E74433F3C41}" dt="2022-09-20T08:32:50.595" v="580" actId="478"/>
          <ac:spMkLst>
            <pc:docMk/>
            <pc:sldMk cId="3350306855" sldId="256"/>
            <ac:spMk id="5" creationId="{4B58ED3B-D3CA-5A40-AACC-B97FB9E2784B}"/>
          </ac:spMkLst>
        </pc:spChg>
        <pc:spChg chg="mod">
          <ac:chgData name="松山 ファミリー" userId="9fadbf8cd42e59b5" providerId="LiveId" clId="{580DA69E-0A6F-F04B-B4BD-0E74433F3C41}" dt="2022-09-26T05:23:58.680" v="3725" actId="20577"/>
          <ac:spMkLst>
            <pc:docMk/>
            <pc:sldMk cId="3350306855" sldId="256"/>
            <ac:spMk id="10" creationId="{D940A54F-A160-290F-94C7-91EE79FA6FD2}"/>
          </ac:spMkLst>
        </pc:spChg>
      </pc:sldChg>
      <pc:sldChg chg="addSp delSp modSp mod ord modShow modNotesTx">
        <pc:chgData name="松山 ファミリー" userId="9fadbf8cd42e59b5" providerId="LiveId" clId="{580DA69E-0A6F-F04B-B4BD-0E74433F3C41}" dt="2022-09-26T05:33:43.143" v="3972" actId="729"/>
        <pc:sldMkLst>
          <pc:docMk/>
          <pc:sldMk cId="834169117" sldId="257"/>
        </pc:sldMkLst>
        <pc:spChg chg="mod">
          <ac:chgData name="松山 ファミリー" userId="9fadbf8cd42e59b5" providerId="LiveId" clId="{580DA69E-0A6F-F04B-B4BD-0E74433F3C41}" dt="2022-09-20T08:38:58.455" v="658" actId="1076"/>
          <ac:spMkLst>
            <pc:docMk/>
            <pc:sldMk cId="834169117" sldId="257"/>
            <ac:spMk id="4" creationId="{C8016B18-539A-A648-BE31-1363A2143D1E}"/>
          </ac:spMkLst>
        </pc:spChg>
        <pc:spChg chg="del">
          <ac:chgData name="松山 ファミリー" userId="9fadbf8cd42e59b5" providerId="LiveId" clId="{580DA69E-0A6F-F04B-B4BD-0E74433F3C41}" dt="2022-09-20T08:06:37.368" v="138" actId="478"/>
          <ac:spMkLst>
            <pc:docMk/>
            <pc:sldMk cId="834169117" sldId="257"/>
            <ac:spMk id="5" creationId="{EA25771F-0CAB-A14D-95DE-6E378B42F863}"/>
          </ac:spMkLst>
        </pc:spChg>
        <pc:spChg chg="mod">
          <ac:chgData name="松山 ファミリー" userId="9fadbf8cd42e59b5" providerId="LiveId" clId="{580DA69E-0A6F-F04B-B4BD-0E74433F3C41}" dt="2022-09-20T12:23:48.530" v="3170" actId="122"/>
          <ac:spMkLst>
            <pc:docMk/>
            <pc:sldMk cId="834169117" sldId="257"/>
            <ac:spMk id="6" creationId="{F8E17BC0-5E19-3541-B87F-C625A6F8753F}"/>
          </ac:spMkLst>
        </pc:spChg>
        <pc:spChg chg="add mod">
          <ac:chgData name="松山 ファミリー" userId="9fadbf8cd42e59b5" providerId="LiveId" clId="{580DA69E-0A6F-F04B-B4BD-0E74433F3C41}" dt="2022-09-20T08:38:20.994" v="657" actId="1076"/>
          <ac:spMkLst>
            <pc:docMk/>
            <pc:sldMk cId="834169117" sldId="257"/>
            <ac:spMk id="7" creationId="{68D5F3B4-FD24-560B-C1D4-F9DCABD6D475}"/>
          </ac:spMkLst>
        </pc:spChg>
      </pc:sldChg>
      <pc:sldChg chg="addSp delSp modSp mod ord modNotesTx">
        <pc:chgData name="松山 ファミリー" userId="9fadbf8cd42e59b5" providerId="LiveId" clId="{580DA69E-0A6F-F04B-B4BD-0E74433F3C41}" dt="2022-09-20T12:21:20.731" v="3123" actId="20577"/>
        <pc:sldMkLst>
          <pc:docMk/>
          <pc:sldMk cId="3802312725" sldId="259"/>
        </pc:sldMkLst>
        <pc:spChg chg="mod">
          <ac:chgData name="松山 ファミリー" userId="9fadbf8cd42e59b5" providerId="LiveId" clId="{580DA69E-0A6F-F04B-B4BD-0E74433F3C41}" dt="2022-09-20T12:21:20.731" v="3123" actId="20577"/>
          <ac:spMkLst>
            <pc:docMk/>
            <pc:sldMk cId="3802312725" sldId="259"/>
            <ac:spMk id="2" creationId="{A70EEDFD-5E99-B94B-828C-85614590A8DB}"/>
          </ac:spMkLst>
        </pc:spChg>
        <pc:spChg chg="mod">
          <ac:chgData name="松山 ファミリー" userId="9fadbf8cd42e59b5" providerId="LiveId" clId="{580DA69E-0A6F-F04B-B4BD-0E74433F3C41}" dt="2022-09-20T08:42:13.753" v="715" actId="20577"/>
          <ac:spMkLst>
            <pc:docMk/>
            <pc:sldMk cId="3802312725" sldId="259"/>
            <ac:spMk id="3" creationId="{D0A05B65-B224-9445-AEAD-152B26A126CD}"/>
          </ac:spMkLst>
        </pc:spChg>
        <pc:spChg chg="mod">
          <ac:chgData name="松山 ファミリー" userId="9fadbf8cd42e59b5" providerId="LiveId" clId="{580DA69E-0A6F-F04B-B4BD-0E74433F3C41}" dt="2022-09-20T10:11:48.680" v="977" actId="20577"/>
          <ac:spMkLst>
            <pc:docMk/>
            <pc:sldMk cId="3802312725" sldId="259"/>
            <ac:spMk id="4" creationId="{A163FE81-BDC7-4F41-8E4E-3075C335352C}"/>
          </ac:spMkLst>
        </pc:spChg>
        <pc:spChg chg="add mod">
          <ac:chgData name="松山 ファミリー" userId="9fadbf8cd42e59b5" providerId="LiveId" clId="{580DA69E-0A6F-F04B-B4BD-0E74433F3C41}" dt="2022-09-20T10:12:13.007" v="980" actId="14100"/>
          <ac:spMkLst>
            <pc:docMk/>
            <pc:sldMk cId="3802312725" sldId="259"/>
            <ac:spMk id="8" creationId="{D7324A8B-3747-0767-D5FD-E284601E6BBC}"/>
          </ac:spMkLst>
        </pc:spChg>
        <pc:spChg chg="add mod">
          <ac:chgData name="松山 ファミリー" userId="9fadbf8cd42e59b5" providerId="LiveId" clId="{580DA69E-0A6F-F04B-B4BD-0E74433F3C41}" dt="2022-09-20T10:08:56.914" v="894" actId="207"/>
          <ac:spMkLst>
            <pc:docMk/>
            <pc:sldMk cId="3802312725" sldId="259"/>
            <ac:spMk id="9" creationId="{D7E95E3D-A6A9-D0FB-CE45-BCBFDD5B429F}"/>
          </ac:spMkLst>
        </pc:spChg>
        <pc:spChg chg="add del mod">
          <ac:chgData name="松山 ファミリー" userId="9fadbf8cd42e59b5" providerId="LiveId" clId="{580DA69E-0A6F-F04B-B4BD-0E74433F3C41}" dt="2022-09-20T10:09:50.938" v="905"/>
          <ac:spMkLst>
            <pc:docMk/>
            <pc:sldMk cId="3802312725" sldId="259"/>
            <ac:spMk id="10" creationId="{7746D11F-F5C3-0BCC-00F8-DFDD9FB6616F}"/>
          </ac:spMkLst>
        </pc:spChg>
        <pc:picChg chg="add del mod">
          <ac:chgData name="松山 ファミリー" userId="9fadbf8cd42e59b5" providerId="LiveId" clId="{580DA69E-0A6F-F04B-B4BD-0E74433F3C41}" dt="2022-09-20T10:09:43.582" v="902" actId="478"/>
          <ac:picMkLst>
            <pc:docMk/>
            <pc:sldMk cId="3802312725" sldId="259"/>
            <ac:picMk id="7" creationId="{415EB980-ED58-978F-A1A0-B54156057B91}"/>
          </ac:picMkLst>
        </pc:picChg>
        <pc:picChg chg="add mod">
          <ac:chgData name="松山 ファミリー" userId="9fadbf8cd42e59b5" providerId="LiveId" clId="{580DA69E-0A6F-F04B-B4BD-0E74433F3C41}" dt="2022-09-20T10:12:08.336" v="979" actId="1076"/>
          <ac:picMkLst>
            <pc:docMk/>
            <pc:sldMk cId="3802312725" sldId="259"/>
            <ac:picMk id="12" creationId="{6037FFF1-B8B0-B048-8CB3-C5F0EAB6805E}"/>
          </ac:picMkLst>
        </pc:picChg>
        <pc:picChg chg="del">
          <ac:chgData name="松山 ファミリー" userId="9fadbf8cd42e59b5" providerId="LiveId" clId="{580DA69E-0A6F-F04B-B4BD-0E74433F3C41}" dt="2022-09-20T08:42:10.159" v="714" actId="478"/>
          <ac:picMkLst>
            <pc:docMk/>
            <pc:sldMk cId="3802312725" sldId="259"/>
            <ac:picMk id="1026" creationId="{0BB7BB11-4C55-3F4C-AC88-4E8B7D967940}"/>
          </ac:picMkLst>
        </pc:picChg>
      </pc:sldChg>
      <pc:sldChg chg="addSp delSp modSp del mod">
        <pc:chgData name="松山 ファミリー" userId="9fadbf8cd42e59b5" providerId="LiveId" clId="{580DA69E-0A6F-F04B-B4BD-0E74433F3C41}" dt="2022-09-26T06:19:19.023" v="4206" actId="2696"/>
        <pc:sldMkLst>
          <pc:docMk/>
          <pc:sldMk cId="899234248" sldId="266"/>
        </pc:sldMkLst>
        <pc:spChg chg="mod">
          <ac:chgData name="松山 ファミリー" userId="9fadbf8cd42e59b5" providerId="LiveId" clId="{580DA69E-0A6F-F04B-B4BD-0E74433F3C41}" dt="2022-09-20T13:40:16.107" v="3214" actId="20577"/>
          <ac:spMkLst>
            <pc:docMk/>
            <pc:sldMk cId="899234248" sldId="266"/>
            <ac:spMk id="2" creationId="{B0B7B5AA-F71E-5840-9739-A2938CFF51B2}"/>
          </ac:spMkLst>
        </pc:spChg>
        <pc:spChg chg="add mod">
          <ac:chgData name="松山 ファミリー" userId="9fadbf8cd42e59b5" providerId="LiveId" clId="{580DA69E-0A6F-F04B-B4BD-0E74433F3C41}" dt="2022-09-20T13:47:17.639" v="3644" actId="1076"/>
          <ac:spMkLst>
            <pc:docMk/>
            <pc:sldMk cId="899234248" sldId="266"/>
            <ac:spMk id="6" creationId="{0DE0CB4D-0373-F2DE-4DA1-0C031886377E}"/>
          </ac:spMkLst>
        </pc:spChg>
        <pc:graphicFrameChg chg="del">
          <ac:chgData name="松山 ファミリー" userId="9fadbf8cd42e59b5" providerId="LiveId" clId="{580DA69E-0A6F-F04B-B4BD-0E74433F3C41}" dt="2022-09-20T13:40:19.834" v="3215" actId="478"/>
          <ac:graphicFrameMkLst>
            <pc:docMk/>
            <pc:sldMk cId="899234248" sldId="266"/>
            <ac:graphicFrameMk id="4" creationId="{471C6F12-C1FE-5949-A67B-352BEBB7EC5B}"/>
          </ac:graphicFrameMkLst>
        </pc:graphicFrameChg>
        <pc:graphicFrameChg chg="add mod modGraphic">
          <ac:chgData name="松山 ファミリー" userId="9fadbf8cd42e59b5" providerId="LiveId" clId="{580DA69E-0A6F-F04B-B4BD-0E74433F3C41}" dt="2022-09-20T13:46:17.235" v="3547" actId="1076"/>
          <ac:graphicFrameMkLst>
            <pc:docMk/>
            <pc:sldMk cId="899234248" sldId="266"/>
            <ac:graphicFrameMk id="5" creationId="{328DECAA-C2BA-89FC-041A-10D8FC19C1EA}"/>
          </ac:graphicFrameMkLst>
        </pc:graphicFrameChg>
      </pc:sldChg>
      <pc:sldChg chg="modSp mod modShow">
        <pc:chgData name="松山 ファミリー" userId="9fadbf8cd42e59b5" providerId="LiveId" clId="{580DA69E-0A6F-F04B-B4BD-0E74433F3C41}" dt="2022-09-26T05:33:37.676" v="3969" actId="729"/>
        <pc:sldMkLst>
          <pc:docMk/>
          <pc:sldMk cId="1033652333" sldId="312"/>
        </pc:sldMkLst>
        <pc:spChg chg="mod">
          <ac:chgData name="松山 ファミリー" userId="9fadbf8cd42e59b5" providerId="LiveId" clId="{580DA69E-0A6F-F04B-B4BD-0E74433F3C41}" dt="2022-09-20T13:39:57.981" v="3179" actId="20577"/>
          <ac:spMkLst>
            <pc:docMk/>
            <pc:sldMk cId="1033652333" sldId="312"/>
            <ac:spMk id="2" creationId="{B0B7B5AA-F71E-5840-9739-A2938CFF51B2}"/>
          </ac:spMkLst>
        </pc:spChg>
      </pc:sldChg>
      <pc:sldChg chg="mod modShow">
        <pc:chgData name="松山 ファミリー" userId="9fadbf8cd42e59b5" providerId="LiveId" clId="{580DA69E-0A6F-F04B-B4BD-0E74433F3C41}" dt="2022-09-26T05:33:41.406" v="3971" actId="729"/>
        <pc:sldMkLst>
          <pc:docMk/>
          <pc:sldMk cId="3958916502" sldId="315"/>
        </pc:sldMkLst>
      </pc:sldChg>
      <pc:sldChg chg="modSp add del mod">
        <pc:chgData name="松山 ファミリー" userId="9fadbf8cd42e59b5" providerId="LiveId" clId="{580DA69E-0A6F-F04B-B4BD-0E74433F3C41}" dt="2022-09-20T12:20:09.268" v="3119" actId="2696"/>
        <pc:sldMkLst>
          <pc:docMk/>
          <pc:sldMk cId="3339185423" sldId="316"/>
        </pc:sldMkLst>
        <pc:spChg chg="mod">
          <ac:chgData name="松山 ファミリー" userId="9fadbf8cd42e59b5" providerId="LiveId" clId="{580DA69E-0A6F-F04B-B4BD-0E74433F3C41}" dt="2022-09-20T08:39:13.993" v="661" actId="20577"/>
          <ac:spMkLst>
            <pc:docMk/>
            <pc:sldMk cId="3339185423" sldId="316"/>
            <ac:spMk id="2" creationId="{3A38DEEB-4F35-C74D-A1EF-98140184822C}"/>
          </ac:spMkLst>
        </pc:spChg>
      </pc:sldChg>
      <pc:sldChg chg="addSp delSp modSp add mod ord modShow modNotesTx">
        <pc:chgData name="松山 ファミリー" userId="9fadbf8cd42e59b5" providerId="LiveId" clId="{580DA69E-0A6F-F04B-B4BD-0E74433F3C41}" dt="2022-09-26T05:33:46.373" v="3973" actId="729"/>
        <pc:sldMkLst>
          <pc:docMk/>
          <pc:sldMk cId="3149279028" sldId="317"/>
        </pc:sldMkLst>
        <pc:spChg chg="mod">
          <ac:chgData name="松山 ファミリー" userId="9fadbf8cd42e59b5" providerId="LiveId" clId="{580DA69E-0A6F-F04B-B4BD-0E74433F3C41}" dt="2022-09-20T13:08:53.097" v="3173" actId="20577"/>
          <ac:spMkLst>
            <pc:docMk/>
            <pc:sldMk cId="3149279028" sldId="317"/>
            <ac:spMk id="2" creationId="{A70EEDFD-5E99-B94B-828C-85614590A8DB}"/>
          </ac:spMkLst>
        </pc:spChg>
        <pc:spChg chg="mod">
          <ac:chgData name="松山 ファミリー" userId="9fadbf8cd42e59b5" providerId="LiveId" clId="{580DA69E-0A6F-F04B-B4BD-0E74433F3C41}" dt="2022-09-20T11:06:42.568" v="1105" actId="20577"/>
          <ac:spMkLst>
            <pc:docMk/>
            <pc:sldMk cId="3149279028" sldId="317"/>
            <ac:spMk id="3" creationId="{D0A05B65-B224-9445-AEAD-152B26A126CD}"/>
          </ac:spMkLst>
        </pc:spChg>
        <pc:spChg chg="del">
          <ac:chgData name="松山 ファミリー" userId="9fadbf8cd42e59b5" providerId="LiveId" clId="{580DA69E-0A6F-F04B-B4BD-0E74433F3C41}" dt="2022-09-20T11:06:57.011" v="1109" actId="478"/>
          <ac:spMkLst>
            <pc:docMk/>
            <pc:sldMk cId="3149279028" sldId="317"/>
            <ac:spMk id="4" creationId="{A163FE81-BDC7-4F41-8E4E-3075C335352C}"/>
          </ac:spMkLst>
        </pc:spChg>
        <pc:spChg chg="add mod">
          <ac:chgData name="松山 ファミリー" userId="9fadbf8cd42e59b5" providerId="LiveId" clId="{580DA69E-0A6F-F04B-B4BD-0E74433F3C41}" dt="2022-09-20T11:07:32.777" v="1116" actId="207"/>
          <ac:spMkLst>
            <pc:docMk/>
            <pc:sldMk cId="3149279028" sldId="317"/>
            <ac:spMk id="6" creationId="{10F96BE7-85AE-3C46-83E8-8AB73E8D2C30}"/>
          </ac:spMkLst>
        </pc:spChg>
        <pc:spChg chg="add mod">
          <ac:chgData name="松山 ファミリー" userId="9fadbf8cd42e59b5" providerId="LiveId" clId="{580DA69E-0A6F-F04B-B4BD-0E74433F3C41}" dt="2022-09-20T11:18:39.691" v="1395" actId="207"/>
          <ac:spMkLst>
            <pc:docMk/>
            <pc:sldMk cId="3149279028" sldId="317"/>
            <ac:spMk id="7" creationId="{3F5F8A0A-F747-B875-3DB9-2691A84AE5B7}"/>
          </ac:spMkLst>
        </pc:spChg>
        <pc:spChg chg="del">
          <ac:chgData name="松山 ファミリー" userId="9fadbf8cd42e59b5" providerId="LiveId" clId="{580DA69E-0A6F-F04B-B4BD-0E74433F3C41}" dt="2022-09-20T11:06:48.744" v="1106" actId="478"/>
          <ac:spMkLst>
            <pc:docMk/>
            <pc:sldMk cId="3149279028" sldId="317"/>
            <ac:spMk id="8" creationId="{D7324A8B-3747-0767-D5FD-E284601E6BBC}"/>
          </ac:spMkLst>
        </pc:spChg>
        <pc:spChg chg="del">
          <ac:chgData name="松山 ファミリー" userId="9fadbf8cd42e59b5" providerId="LiveId" clId="{580DA69E-0A6F-F04B-B4BD-0E74433F3C41}" dt="2022-09-20T11:06:54.309" v="1108" actId="478"/>
          <ac:spMkLst>
            <pc:docMk/>
            <pc:sldMk cId="3149279028" sldId="317"/>
            <ac:spMk id="9" creationId="{D7E95E3D-A6A9-D0FB-CE45-BCBFDD5B429F}"/>
          </ac:spMkLst>
        </pc:spChg>
        <pc:spChg chg="add mod">
          <ac:chgData name="松山 ファミリー" userId="9fadbf8cd42e59b5" providerId="LiveId" clId="{580DA69E-0A6F-F04B-B4BD-0E74433F3C41}" dt="2022-09-20T11:08:33.328" v="1125" actId="207"/>
          <ac:spMkLst>
            <pc:docMk/>
            <pc:sldMk cId="3149279028" sldId="317"/>
            <ac:spMk id="10" creationId="{AF226D1C-5EA6-6C38-DE22-74BBAA61CB62}"/>
          </ac:spMkLst>
        </pc:spChg>
        <pc:spChg chg="add mod">
          <ac:chgData name="松山 ファミリー" userId="9fadbf8cd42e59b5" providerId="LiveId" clId="{580DA69E-0A6F-F04B-B4BD-0E74433F3C41}" dt="2022-09-20T11:08:54.895" v="1128" actId="2085"/>
          <ac:spMkLst>
            <pc:docMk/>
            <pc:sldMk cId="3149279028" sldId="317"/>
            <ac:spMk id="11" creationId="{412B98C9-CC8F-7FE2-2DB1-EE4A3A58ED05}"/>
          </ac:spMkLst>
        </pc:spChg>
        <pc:spChg chg="add mod">
          <ac:chgData name="松山 ファミリー" userId="9fadbf8cd42e59b5" providerId="LiveId" clId="{580DA69E-0A6F-F04B-B4BD-0E74433F3C41}" dt="2022-09-20T12:22:11.086" v="3156" actId="14100"/>
          <ac:spMkLst>
            <pc:docMk/>
            <pc:sldMk cId="3149279028" sldId="317"/>
            <ac:spMk id="14" creationId="{7F3B333B-6121-D43D-CCC2-E801A6103062}"/>
          </ac:spMkLst>
        </pc:spChg>
        <pc:spChg chg="add mod">
          <ac:chgData name="松山 ファミリー" userId="9fadbf8cd42e59b5" providerId="LiveId" clId="{580DA69E-0A6F-F04B-B4BD-0E74433F3C41}" dt="2022-09-20T11:10:48.063" v="1167" actId="14100"/>
          <ac:spMkLst>
            <pc:docMk/>
            <pc:sldMk cId="3149279028" sldId="317"/>
            <ac:spMk id="15" creationId="{1F8C4492-91A9-1FB2-FEE3-A09FDC5B4CD4}"/>
          </ac:spMkLst>
        </pc:spChg>
        <pc:spChg chg="add mod">
          <ac:chgData name="松山 ファミリー" userId="9fadbf8cd42e59b5" providerId="LiveId" clId="{580DA69E-0A6F-F04B-B4BD-0E74433F3C41}" dt="2022-09-20T11:37:52.551" v="1681" actId="14100"/>
          <ac:spMkLst>
            <pc:docMk/>
            <pc:sldMk cId="3149279028" sldId="317"/>
            <ac:spMk id="17" creationId="{C15E1F9E-95A3-ACD8-53C3-0D4CB75DA660}"/>
          </ac:spMkLst>
        </pc:spChg>
        <pc:spChg chg="add mod">
          <ac:chgData name="松山 ファミリー" userId="9fadbf8cd42e59b5" providerId="LiveId" clId="{580DA69E-0A6F-F04B-B4BD-0E74433F3C41}" dt="2022-09-20T12:22:36.692" v="3160" actId="14100"/>
          <ac:spMkLst>
            <pc:docMk/>
            <pc:sldMk cId="3149279028" sldId="317"/>
            <ac:spMk id="18" creationId="{C571CC60-3C8B-9306-D1A1-78B3F0D9EFC5}"/>
          </ac:spMkLst>
        </pc:spChg>
        <pc:spChg chg="add mod">
          <ac:chgData name="松山 ファミリー" userId="9fadbf8cd42e59b5" providerId="LiveId" clId="{580DA69E-0A6F-F04B-B4BD-0E74433F3C41}" dt="2022-09-20T11:16:23.926" v="1364" actId="113"/>
          <ac:spMkLst>
            <pc:docMk/>
            <pc:sldMk cId="3149279028" sldId="317"/>
            <ac:spMk id="19" creationId="{542EE710-FD64-A792-EBF7-66549D5C3D47}"/>
          </ac:spMkLst>
        </pc:spChg>
        <pc:spChg chg="del mod">
          <ac:chgData name="松山 ファミリー" userId="9fadbf8cd42e59b5" providerId="LiveId" clId="{580DA69E-0A6F-F04B-B4BD-0E74433F3C41}" dt="2022-09-20T11:17:04.106" v="1385" actId="478"/>
          <ac:spMkLst>
            <pc:docMk/>
            <pc:sldMk cId="3149279028" sldId="317"/>
            <ac:spMk id="23" creationId="{0F184E7E-162E-5C7E-F0BF-0612A48C1651}"/>
          </ac:spMkLst>
        </pc:spChg>
        <pc:spChg chg="del mod">
          <ac:chgData name="松山 ファミリー" userId="9fadbf8cd42e59b5" providerId="LiveId" clId="{580DA69E-0A6F-F04B-B4BD-0E74433F3C41}" dt="2022-09-20T11:17:07.123" v="1386" actId="478"/>
          <ac:spMkLst>
            <pc:docMk/>
            <pc:sldMk cId="3149279028" sldId="317"/>
            <ac:spMk id="24" creationId="{F751F2EA-1176-E387-3526-462E44E4F7CD}"/>
          </ac:spMkLst>
        </pc:spChg>
        <pc:spChg chg="mod">
          <ac:chgData name="松山 ファミリー" userId="9fadbf8cd42e59b5" providerId="LiveId" clId="{580DA69E-0A6F-F04B-B4BD-0E74433F3C41}" dt="2022-09-20T11:16:55.844" v="1384" actId="122"/>
          <ac:spMkLst>
            <pc:docMk/>
            <pc:sldMk cId="3149279028" sldId="317"/>
            <ac:spMk id="25" creationId="{55A34392-1046-EA17-A2DA-DD46CC5B8188}"/>
          </ac:spMkLst>
        </pc:spChg>
        <pc:spChg chg="del mod">
          <ac:chgData name="松山 ファミリー" userId="9fadbf8cd42e59b5" providerId="LiveId" clId="{580DA69E-0A6F-F04B-B4BD-0E74433F3C41}" dt="2022-09-20T11:17:11.910" v="1388" actId="478"/>
          <ac:spMkLst>
            <pc:docMk/>
            <pc:sldMk cId="3149279028" sldId="317"/>
            <ac:spMk id="27" creationId="{446C3BBB-ED74-6400-041A-EAA215F3EA5E}"/>
          </ac:spMkLst>
        </pc:spChg>
        <pc:spChg chg="mod">
          <ac:chgData name="松山 ファミリー" userId="9fadbf8cd42e59b5" providerId="LiveId" clId="{580DA69E-0A6F-F04B-B4BD-0E74433F3C41}" dt="2022-09-20T11:16:32.367" v="1365"/>
          <ac:spMkLst>
            <pc:docMk/>
            <pc:sldMk cId="3149279028" sldId="317"/>
            <ac:spMk id="28" creationId="{0B4D2EEE-5AEA-E01F-D9FC-61041F1F5748}"/>
          </ac:spMkLst>
        </pc:spChg>
        <pc:spChg chg="del mod">
          <ac:chgData name="松山 ファミリー" userId="9fadbf8cd42e59b5" providerId="LiveId" clId="{580DA69E-0A6F-F04B-B4BD-0E74433F3C41}" dt="2022-09-20T11:17:09.704" v="1387" actId="478"/>
          <ac:spMkLst>
            <pc:docMk/>
            <pc:sldMk cId="3149279028" sldId="317"/>
            <ac:spMk id="29" creationId="{DA93EC6D-85DF-5076-2A10-E96394F539BE}"/>
          </ac:spMkLst>
        </pc:spChg>
        <pc:spChg chg="mod">
          <ac:chgData name="松山 ファミリー" userId="9fadbf8cd42e59b5" providerId="LiveId" clId="{580DA69E-0A6F-F04B-B4BD-0E74433F3C41}" dt="2022-09-20T11:17:15.340" v="1389" actId="14100"/>
          <ac:spMkLst>
            <pc:docMk/>
            <pc:sldMk cId="3149279028" sldId="317"/>
            <ac:spMk id="30" creationId="{D7A23CB0-4FA2-AA14-4B16-CAB00D9A788B}"/>
          </ac:spMkLst>
        </pc:spChg>
        <pc:spChg chg="mod">
          <ac:chgData name="松山 ファミリー" userId="9fadbf8cd42e59b5" providerId="LiveId" clId="{580DA69E-0A6F-F04B-B4BD-0E74433F3C41}" dt="2022-09-20T11:16:32.367" v="1365"/>
          <ac:spMkLst>
            <pc:docMk/>
            <pc:sldMk cId="3149279028" sldId="317"/>
            <ac:spMk id="31" creationId="{78B3EA08-C199-3E0C-29D7-123678129B32}"/>
          </ac:spMkLst>
        </pc:spChg>
        <pc:spChg chg="add mod">
          <ac:chgData name="松山 ファミリー" userId="9fadbf8cd42e59b5" providerId="LiveId" clId="{580DA69E-0A6F-F04B-B4BD-0E74433F3C41}" dt="2022-09-20T11:19:34.809" v="1400" actId="208"/>
          <ac:spMkLst>
            <pc:docMk/>
            <pc:sldMk cId="3149279028" sldId="317"/>
            <ac:spMk id="32" creationId="{639D0AB5-F576-5CBA-5B24-BE24BFEC0C45}"/>
          </ac:spMkLst>
        </pc:spChg>
        <pc:spChg chg="add mod">
          <ac:chgData name="松山 ファミリー" userId="9fadbf8cd42e59b5" providerId="LiveId" clId="{580DA69E-0A6F-F04B-B4BD-0E74433F3C41}" dt="2022-09-20T12:22:51.043" v="3164" actId="20577"/>
          <ac:spMkLst>
            <pc:docMk/>
            <pc:sldMk cId="3149279028" sldId="317"/>
            <ac:spMk id="34" creationId="{D3D26DC7-8268-5DB6-B5C6-C2F217507407}"/>
          </ac:spMkLst>
        </pc:spChg>
        <pc:spChg chg="add mod">
          <ac:chgData name="松山 ファミリー" userId="9fadbf8cd42e59b5" providerId="LiveId" clId="{580DA69E-0A6F-F04B-B4BD-0E74433F3C41}" dt="2022-09-20T11:36:06.468" v="1564" actId="20577"/>
          <ac:spMkLst>
            <pc:docMk/>
            <pc:sldMk cId="3149279028" sldId="317"/>
            <ac:spMk id="35" creationId="{BEA8BB0A-AD36-F201-6C52-6A6084255279}"/>
          </ac:spMkLst>
        </pc:spChg>
        <pc:spChg chg="add mod">
          <ac:chgData name="松山 ファミリー" userId="9fadbf8cd42e59b5" providerId="LiveId" clId="{580DA69E-0A6F-F04B-B4BD-0E74433F3C41}" dt="2022-09-20T11:37:19.723" v="1677" actId="14100"/>
          <ac:spMkLst>
            <pc:docMk/>
            <pc:sldMk cId="3149279028" sldId="317"/>
            <ac:spMk id="36" creationId="{ABFBD3B6-CE9D-0966-B8EA-A03E38E26894}"/>
          </ac:spMkLst>
        </pc:spChg>
        <pc:grpChg chg="add mod">
          <ac:chgData name="松山 ファミリー" userId="9fadbf8cd42e59b5" providerId="LiveId" clId="{580DA69E-0A6F-F04B-B4BD-0E74433F3C41}" dt="2022-09-20T11:09:28.099" v="1130" actId="1076"/>
          <ac:grpSpMkLst>
            <pc:docMk/>
            <pc:sldMk cId="3149279028" sldId="317"/>
            <ac:grpSpMk id="13" creationId="{E1EBD7C2-87C9-FD1D-3B38-040CD648CE1A}"/>
          </ac:grpSpMkLst>
        </pc:grpChg>
        <pc:grpChg chg="add mod">
          <ac:chgData name="松山 ファミリー" userId="9fadbf8cd42e59b5" providerId="LiveId" clId="{580DA69E-0A6F-F04B-B4BD-0E74433F3C41}" dt="2022-09-20T11:11:08.839" v="1170" actId="167"/>
          <ac:grpSpMkLst>
            <pc:docMk/>
            <pc:sldMk cId="3149279028" sldId="317"/>
            <ac:grpSpMk id="16" creationId="{86DCE372-613E-916E-C9D9-F4B5240A8B59}"/>
          </ac:grpSpMkLst>
        </pc:grpChg>
        <pc:grpChg chg="add mod">
          <ac:chgData name="松山 ファミリー" userId="9fadbf8cd42e59b5" providerId="LiveId" clId="{580DA69E-0A6F-F04B-B4BD-0E74433F3C41}" dt="2022-09-20T11:15:56.538" v="1358" actId="1076"/>
          <ac:grpSpMkLst>
            <pc:docMk/>
            <pc:sldMk cId="3149279028" sldId="317"/>
            <ac:grpSpMk id="20" creationId="{685641C0-1570-21B7-2981-CA87A93709F0}"/>
          </ac:grpSpMkLst>
        </pc:grpChg>
        <pc:grpChg chg="add mod">
          <ac:chgData name="松山 ファミリー" userId="9fadbf8cd42e59b5" providerId="LiveId" clId="{580DA69E-0A6F-F04B-B4BD-0E74433F3C41}" dt="2022-09-20T11:16:41.572" v="1366" actId="1076"/>
          <ac:grpSpMkLst>
            <pc:docMk/>
            <pc:sldMk cId="3149279028" sldId="317"/>
            <ac:grpSpMk id="21" creationId="{C9058D51-6A4A-4033-7536-DFB388E75AD1}"/>
          </ac:grpSpMkLst>
        </pc:grpChg>
        <pc:grpChg chg="del mod">
          <ac:chgData name="松山 ファミリー" userId="9fadbf8cd42e59b5" providerId="LiveId" clId="{580DA69E-0A6F-F04B-B4BD-0E74433F3C41}" dt="2022-09-20T11:17:11.910" v="1388" actId="478"/>
          <ac:grpSpMkLst>
            <pc:docMk/>
            <pc:sldMk cId="3149279028" sldId="317"/>
            <ac:grpSpMk id="22" creationId="{82F1E61C-8858-5A95-942C-E9DAF49B6BD1}"/>
          </ac:grpSpMkLst>
        </pc:grpChg>
        <pc:grpChg chg="mod">
          <ac:chgData name="松山 ファミリー" userId="9fadbf8cd42e59b5" providerId="LiveId" clId="{580DA69E-0A6F-F04B-B4BD-0E74433F3C41}" dt="2022-09-20T11:16:32.367" v="1365"/>
          <ac:grpSpMkLst>
            <pc:docMk/>
            <pc:sldMk cId="3149279028" sldId="317"/>
            <ac:grpSpMk id="26" creationId="{83641A3F-9606-AB2A-DF3E-F0B68724492C}"/>
          </ac:grpSpMkLst>
        </pc:grpChg>
        <pc:grpChg chg="add mod">
          <ac:chgData name="松山 ファミリー" userId="9fadbf8cd42e59b5" providerId="LiveId" clId="{580DA69E-0A6F-F04B-B4BD-0E74433F3C41}" dt="2022-09-20T11:19:20.033" v="1398" actId="1076"/>
          <ac:grpSpMkLst>
            <pc:docMk/>
            <pc:sldMk cId="3149279028" sldId="317"/>
            <ac:grpSpMk id="33" creationId="{92ED2922-C4AA-0EE8-9087-24585AE99DC4}"/>
          </ac:grpSpMkLst>
        </pc:grpChg>
        <pc:picChg chg="del">
          <ac:chgData name="松山 ファミリー" userId="9fadbf8cd42e59b5" providerId="LiveId" clId="{580DA69E-0A6F-F04B-B4BD-0E74433F3C41}" dt="2022-09-20T11:06:50.316" v="1107" actId="478"/>
          <ac:picMkLst>
            <pc:docMk/>
            <pc:sldMk cId="3149279028" sldId="317"/>
            <ac:picMk id="12" creationId="{6037FFF1-B8B0-B048-8CB3-C5F0EAB6805E}"/>
          </ac:picMkLst>
        </pc:picChg>
      </pc:sldChg>
      <pc:sldChg chg="addSp delSp modSp add mod ord modNotesTx">
        <pc:chgData name="松山 ファミリー" userId="9fadbf8cd42e59b5" providerId="LiveId" clId="{580DA69E-0A6F-F04B-B4BD-0E74433F3C41}" dt="2022-09-26T06:19:03.939" v="4205" actId="208"/>
        <pc:sldMkLst>
          <pc:docMk/>
          <pc:sldMk cId="3022161083" sldId="318"/>
        </pc:sldMkLst>
        <pc:spChg chg="mod">
          <ac:chgData name="松山 ファミリー" userId="9fadbf8cd42e59b5" providerId="LiveId" clId="{580DA69E-0A6F-F04B-B4BD-0E74433F3C41}" dt="2022-09-20T13:08:57.850" v="3176" actId="20577"/>
          <ac:spMkLst>
            <pc:docMk/>
            <pc:sldMk cId="3022161083" sldId="318"/>
            <ac:spMk id="2" creationId="{3A38DEEB-4F35-C74D-A1EF-98140184822C}"/>
          </ac:spMkLst>
        </pc:spChg>
        <pc:spChg chg="mod">
          <ac:chgData name="松山 ファミリー" userId="9fadbf8cd42e59b5" providerId="LiveId" clId="{580DA69E-0A6F-F04B-B4BD-0E74433F3C41}" dt="2022-09-26T06:03:27.612" v="4152" actId="1076"/>
          <ac:spMkLst>
            <pc:docMk/>
            <pc:sldMk cId="3022161083" sldId="318"/>
            <ac:spMk id="4" creationId="{C8016B18-539A-A648-BE31-1363A2143D1E}"/>
          </ac:spMkLst>
        </pc:spChg>
        <pc:spChg chg="add del mod">
          <ac:chgData name="松山 ファミリー" userId="9fadbf8cd42e59b5" providerId="LiveId" clId="{580DA69E-0A6F-F04B-B4BD-0E74433F3C41}" dt="2022-09-26T06:03:41.698" v="4153" actId="478"/>
          <ac:spMkLst>
            <pc:docMk/>
            <pc:sldMk cId="3022161083" sldId="318"/>
            <ac:spMk id="5" creationId="{B34024F3-7B5A-04E5-507F-D89FC31D92B4}"/>
          </ac:spMkLst>
        </pc:spChg>
        <pc:spChg chg="del">
          <ac:chgData name="松山 ファミリー" userId="9fadbf8cd42e59b5" providerId="LiveId" clId="{580DA69E-0A6F-F04B-B4BD-0E74433F3C41}" dt="2022-09-26T05:27:31.448" v="3729" actId="478"/>
          <ac:spMkLst>
            <pc:docMk/>
            <pc:sldMk cId="3022161083" sldId="318"/>
            <ac:spMk id="6" creationId="{F8E17BC0-5E19-3541-B87F-C625A6F8753F}"/>
          </ac:spMkLst>
        </pc:spChg>
        <pc:spChg chg="add mod">
          <ac:chgData name="松山 ファミリー" userId="9fadbf8cd42e59b5" providerId="LiveId" clId="{580DA69E-0A6F-F04B-B4BD-0E74433F3C41}" dt="2022-09-26T05:35:33.520" v="3986" actId="115"/>
          <ac:spMkLst>
            <pc:docMk/>
            <pc:sldMk cId="3022161083" sldId="318"/>
            <ac:spMk id="7" creationId="{0F55422B-22B9-A5EE-F787-631F718ECCC2}"/>
          </ac:spMkLst>
        </pc:spChg>
        <pc:spChg chg="del">
          <ac:chgData name="松山 ファミリー" userId="9fadbf8cd42e59b5" providerId="LiveId" clId="{580DA69E-0A6F-F04B-B4BD-0E74433F3C41}" dt="2022-09-20T12:23:28.983" v="3166" actId="478"/>
          <ac:spMkLst>
            <pc:docMk/>
            <pc:sldMk cId="3022161083" sldId="318"/>
            <ac:spMk id="7" creationId="{68D5F3B4-FD24-560B-C1D4-F9DCABD6D475}"/>
          </ac:spMkLst>
        </pc:spChg>
        <pc:spChg chg="add mod">
          <ac:chgData name="松山 ファミリー" userId="9fadbf8cd42e59b5" providerId="LiveId" clId="{580DA69E-0A6F-F04B-B4BD-0E74433F3C41}" dt="2022-09-26T06:19:03.939" v="4205" actId="208"/>
          <ac:spMkLst>
            <pc:docMk/>
            <pc:sldMk cId="3022161083" sldId="318"/>
            <ac:spMk id="8" creationId="{0C8EFDE2-ED4C-F440-A354-6C2902E0E8AA}"/>
          </ac:spMkLst>
        </pc:spChg>
        <pc:spChg chg="add mod">
          <ac:chgData name="松山 ファミリー" userId="9fadbf8cd42e59b5" providerId="LiveId" clId="{580DA69E-0A6F-F04B-B4BD-0E74433F3C41}" dt="2022-09-26T05:38:25.507" v="4028" actId="1076"/>
          <ac:spMkLst>
            <pc:docMk/>
            <pc:sldMk cId="3022161083" sldId="318"/>
            <ac:spMk id="9" creationId="{EA67C8E8-994F-A090-3784-1DADB10D30F0}"/>
          </ac:spMkLst>
        </pc:spChg>
        <pc:spChg chg="add mod">
          <ac:chgData name="松山 ファミリー" userId="9fadbf8cd42e59b5" providerId="LiveId" clId="{580DA69E-0A6F-F04B-B4BD-0E74433F3C41}" dt="2022-09-26T05:38:38.583" v="4030" actId="122"/>
          <ac:spMkLst>
            <pc:docMk/>
            <pc:sldMk cId="3022161083" sldId="318"/>
            <ac:spMk id="10" creationId="{3B04C76E-2C68-F23B-970A-F3AF73CCF376}"/>
          </ac:spMkLst>
        </pc:spChg>
        <pc:spChg chg="add mod">
          <ac:chgData name="松山 ファミリー" userId="9fadbf8cd42e59b5" providerId="LiveId" clId="{580DA69E-0A6F-F04B-B4BD-0E74433F3C41}" dt="2022-09-26T05:43:59.572" v="4059" actId="20577"/>
          <ac:spMkLst>
            <pc:docMk/>
            <pc:sldMk cId="3022161083" sldId="318"/>
            <ac:spMk id="11" creationId="{4CCD068C-3851-C651-83A5-52EDE0A4FA45}"/>
          </ac:spMkLst>
        </pc:spChg>
        <pc:spChg chg="add mod">
          <ac:chgData name="松山 ファミリー" userId="9fadbf8cd42e59b5" providerId="LiveId" clId="{580DA69E-0A6F-F04B-B4BD-0E74433F3C41}" dt="2022-09-26T05:39:27.752" v="4048" actId="1076"/>
          <ac:spMkLst>
            <pc:docMk/>
            <pc:sldMk cId="3022161083" sldId="318"/>
            <ac:spMk id="12" creationId="{4C5543CD-4FDF-B323-C7C5-A4560EF8FEC5}"/>
          </ac:spMkLst>
        </pc:spChg>
        <pc:spChg chg="add mod">
          <ac:chgData name="松山 ファミリー" userId="9fadbf8cd42e59b5" providerId="LiveId" clId="{580DA69E-0A6F-F04B-B4BD-0E74433F3C41}" dt="2022-09-26T05:59:50.966" v="4136" actId="1076"/>
          <ac:spMkLst>
            <pc:docMk/>
            <pc:sldMk cId="3022161083" sldId="318"/>
            <ac:spMk id="19" creationId="{226FCE3B-5918-00F4-B0D9-EA3E8F88E8DF}"/>
          </ac:spMkLst>
        </pc:spChg>
        <pc:spChg chg="add del mod">
          <ac:chgData name="松山 ファミリー" userId="9fadbf8cd42e59b5" providerId="LiveId" clId="{580DA69E-0A6F-F04B-B4BD-0E74433F3C41}" dt="2022-09-26T05:59:17.832" v="4130" actId="767"/>
          <ac:spMkLst>
            <pc:docMk/>
            <pc:sldMk cId="3022161083" sldId="318"/>
            <ac:spMk id="25" creationId="{FEE6455E-756E-C3AF-D6B3-7149F2C3A52C}"/>
          </ac:spMkLst>
        </pc:spChg>
        <pc:spChg chg="add mod">
          <ac:chgData name="松山 ファミリー" userId="9fadbf8cd42e59b5" providerId="LiveId" clId="{580DA69E-0A6F-F04B-B4BD-0E74433F3C41}" dt="2022-09-26T05:59:33.279" v="4133" actId="208"/>
          <ac:spMkLst>
            <pc:docMk/>
            <pc:sldMk cId="3022161083" sldId="318"/>
            <ac:spMk id="26" creationId="{FF1D371B-5473-3969-8ED8-2221E0738A5D}"/>
          </ac:spMkLst>
        </pc:spChg>
        <pc:spChg chg="add mod">
          <ac:chgData name="松山 ファミリー" userId="9fadbf8cd42e59b5" providerId="LiveId" clId="{580DA69E-0A6F-F04B-B4BD-0E74433F3C41}" dt="2022-09-26T06:05:26.772" v="4193" actId="1076"/>
          <ac:spMkLst>
            <pc:docMk/>
            <pc:sldMk cId="3022161083" sldId="318"/>
            <ac:spMk id="32" creationId="{DD80BFFE-DAD8-2DAB-7003-DEDDE7C22A27}"/>
          </ac:spMkLst>
        </pc:spChg>
        <pc:spChg chg="add mod">
          <ac:chgData name="松山 ファミリー" userId="9fadbf8cd42e59b5" providerId="LiveId" clId="{580DA69E-0A6F-F04B-B4BD-0E74433F3C41}" dt="2022-09-26T06:05:46.750" v="4204" actId="14100"/>
          <ac:spMkLst>
            <pc:docMk/>
            <pc:sldMk cId="3022161083" sldId="318"/>
            <ac:spMk id="33" creationId="{82024F5D-353E-A43E-04EB-AC1CC414BCDE}"/>
          </ac:spMkLst>
        </pc:spChg>
        <pc:grpChg chg="add mod">
          <ac:chgData name="松山 ファミリー" userId="9fadbf8cd42e59b5" providerId="LiveId" clId="{580DA69E-0A6F-F04B-B4BD-0E74433F3C41}" dt="2022-09-26T05:59:57.573" v="4137" actId="1076"/>
          <ac:grpSpMkLst>
            <pc:docMk/>
            <pc:sldMk cId="3022161083" sldId="318"/>
            <ac:grpSpMk id="27" creationId="{6C837EC9-BD72-E67D-2277-702DB4018407}"/>
          </ac:grpSpMkLst>
        </pc:grpChg>
        <pc:picChg chg="add mod">
          <ac:chgData name="松山 ファミリー" userId="9fadbf8cd42e59b5" providerId="LiveId" clId="{580DA69E-0A6F-F04B-B4BD-0E74433F3C41}" dt="2022-09-26T05:43:24.811" v="4058" actId="1076"/>
          <ac:picMkLst>
            <pc:docMk/>
            <pc:sldMk cId="3022161083" sldId="318"/>
            <ac:picMk id="16" creationId="{DF8A53DE-3879-4B05-3592-F8314E4F210F}"/>
          </ac:picMkLst>
        </pc:picChg>
        <pc:picChg chg="add mod">
          <ac:chgData name="松山 ファミリー" userId="9fadbf8cd42e59b5" providerId="LiveId" clId="{580DA69E-0A6F-F04B-B4BD-0E74433F3C41}" dt="2022-09-26T05:54:09.990" v="4111" actId="1076"/>
          <ac:picMkLst>
            <pc:docMk/>
            <pc:sldMk cId="3022161083" sldId="318"/>
            <ac:picMk id="18" creationId="{81EDB65E-9FD3-814D-A8FB-48B107AF60F9}"/>
          </ac:picMkLst>
        </pc:picChg>
        <pc:cxnChg chg="add del mod">
          <ac:chgData name="松山 ファミリー" userId="9fadbf8cd42e59b5" providerId="LiveId" clId="{580DA69E-0A6F-F04B-B4BD-0E74433F3C41}" dt="2022-09-26T05:58:59.373" v="4117" actId="478"/>
          <ac:cxnSpMkLst>
            <pc:docMk/>
            <pc:sldMk cId="3022161083" sldId="318"/>
            <ac:cxnSpMk id="14" creationId="{58F94E55-282D-3C23-E71E-7693B325C2C1}"/>
          </ac:cxnSpMkLst>
        </pc:cxnChg>
        <pc:cxnChg chg="add del mod">
          <ac:chgData name="松山 ファミリー" userId="9fadbf8cd42e59b5" providerId="LiveId" clId="{580DA69E-0A6F-F04B-B4BD-0E74433F3C41}" dt="2022-09-26T05:58:54.187" v="4116" actId="478"/>
          <ac:cxnSpMkLst>
            <pc:docMk/>
            <pc:sldMk cId="3022161083" sldId="318"/>
            <ac:cxnSpMk id="20" creationId="{6A5C489F-69D9-A391-C2C9-A43A0B0D2D69}"/>
          </ac:cxnSpMkLst>
        </pc:cxnChg>
        <pc:cxnChg chg="add mod">
          <ac:chgData name="松山 ファミリー" userId="9fadbf8cd42e59b5" providerId="LiveId" clId="{580DA69E-0A6F-F04B-B4BD-0E74433F3C41}" dt="2022-09-26T06:04:43.948" v="4158" actId="1076"/>
          <ac:cxnSpMkLst>
            <pc:docMk/>
            <pc:sldMk cId="3022161083" sldId="318"/>
            <ac:cxnSpMk id="29" creationId="{902D434D-AAE0-8168-04D0-432E5F95D8FF}"/>
          </ac:cxnSpMkLst>
        </pc:cxnChg>
        <pc:cxnChg chg="add mod">
          <ac:chgData name="松山 ファミリー" userId="9fadbf8cd42e59b5" providerId="LiveId" clId="{580DA69E-0A6F-F04B-B4BD-0E74433F3C41}" dt="2022-09-26T06:04:39.054" v="4157" actId="14100"/>
          <ac:cxnSpMkLst>
            <pc:docMk/>
            <pc:sldMk cId="3022161083" sldId="318"/>
            <ac:cxnSpMk id="30" creationId="{EE9D0101-009E-76F9-4871-2740C314B445}"/>
          </ac:cxnSpMkLst>
        </pc:cxnChg>
      </pc:sldChg>
      <pc:sldChg chg="add del">
        <pc:chgData name="松山 ファミリー" userId="9fadbf8cd42e59b5" providerId="LiveId" clId="{580DA69E-0A6F-F04B-B4BD-0E74433F3C41}" dt="2022-09-20T12:20:08.370" v="3118" actId="2696"/>
        <pc:sldMkLst>
          <pc:docMk/>
          <pc:sldMk cId="3880937183" sldId="318"/>
        </pc:sldMkLst>
      </pc:sldChg>
      <pc:sldChg chg="add mod modShow">
        <pc:chgData name="松山 ファミリー" userId="9fadbf8cd42e59b5" providerId="LiveId" clId="{580DA69E-0A6F-F04B-B4BD-0E74433F3C41}" dt="2022-09-26T05:33:39.333" v="3970" actId="729"/>
        <pc:sldMkLst>
          <pc:docMk/>
          <pc:sldMk cId="3891699293" sldId="319"/>
        </pc:sldMkLst>
      </pc:sldChg>
      <pc:sldChg chg="addSp delSp modSp add mod ord">
        <pc:chgData name="松山 ファミリー" userId="9fadbf8cd42e59b5" providerId="LiveId" clId="{580DA69E-0A6F-F04B-B4BD-0E74433F3C41}" dt="2022-09-26T13:56:54.338" v="4767" actId="1076"/>
        <pc:sldMkLst>
          <pc:docMk/>
          <pc:sldMk cId="2863724696" sldId="320"/>
        </pc:sldMkLst>
        <pc:spChg chg="mod">
          <ac:chgData name="松山 ファミリー" userId="9fadbf8cd42e59b5" providerId="LiveId" clId="{580DA69E-0A6F-F04B-B4BD-0E74433F3C41}" dt="2022-09-20T13:48:12.556" v="3668" actId="27636"/>
          <ac:spMkLst>
            <pc:docMk/>
            <pc:sldMk cId="2863724696" sldId="320"/>
            <ac:spMk id="2" creationId="{B0B7B5AA-F71E-5840-9739-A2938CFF51B2}"/>
          </ac:spMkLst>
        </pc:spChg>
        <pc:spChg chg="add del mod">
          <ac:chgData name="松山 ファミリー" userId="9fadbf8cd42e59b5" providerId="LiveId" clId="{580DA69E-0A6F-F04B-B4BD-0E74433F3C41}" dt="2022-09-20T13:56:41.055" v="3676"/>
          <ac:spMkLst>
            <pc:docMk/>
            <pc:sldMk cId="2863724696" sldId="320"/>
            <ac:spMk id="4" creationId="{23C155B2-5115-85FE-4CF3-CB70B38FA250}"/>
          </ac:spMkLst>
        </pc:spChg>
        <pc:spChg chg="add del mod">
          <ac:chgData name="松山 ファミリー" userId="9fadbf8cd42e59b5" providerId="LiveId" clId="{580DA69E-0A6F-F04B-B4BD-0E74433F3C41}" dt="2022-09-26T07:01:43.169" v="4211" actId="478"/>
          <ac:spMkLst>
            <pc:docMk/>
            <pc:sldMk cId="2863724696" sldId="320"/>
            <ac:spMk id="5" creationId="{ACA1DC3B-5A47-F115-A543-D2D6DFA88493}"/>
          </ac:spMkLst>
        </pc:spChg>
        <pc:spChg chg="add del mod">
          <ac:chgData name="松山 ファミリー" userId="9fadbf8cd42e59b5" providerId="LiveId" clId="{580DA69E-0A6F-F04B-B4BD-0E74433F3C41}" dt="2022-09-26T07:02:14.319" v="4238" actId="478"/>
          <ac:spMkLst>
            <pc:docMk/>
            <pc:sldMk cId="2863724696" sldId="320"/>
            <ac:spMk id="6" creationId="{0C1A7EB2-BDA3-7E2E-C1D9-552F7F1B4E7C}"/>
          </ac:spMkLst>
        </pc:spChg>
        <pc:spChg chg="del">
          <ac:chgData name="松山 ファミリー" userId="9fadbf8cd42e59b5" providerId="LiveId" clId="{580DA69E-0A6F-F04B-B4BD-0E74433F3C41}" dt="2022-09-20T13:56:00.133" v="3670" actId="478"/>
          <ac:spMkLst>
            <pc:docMk/>
            <pc:sldMk cId="2863724696" sldId="320"/>
            <ac:spMk id="6" creationId="{0DE0CB4D-0373-F2DE-4DA1-0C031886377E}"/>
          </ac:spMkLst>
        </pc:spChg>
        <pc:spChg chg="add del mod">
          <ac:chgData name="松山 ファミリー" userId="9fadbf8cd42e59b5" providerId="LiveId" clId="{580DA69E-0A6F-F04B-B4BD-0E74433F3C41}" dt="2022-09-26T07:02:29.080" v="4254" actId="478"/>
          <ac:spMkLst>
            <pc:docMk/>
            <pc:sldMk cId="2863724696" sldId="320"/>
            <ac:spMk id="7" creationId="{796288B6-AF14-E4CB-BEC6-3B4D5D6A3A9A}"/>
          </ac:spMkLst>
        </pc:spChg>
        <pc:spChg chg="add del mod">
          <ac:chgData name="松山 ファミリー" userId="9fadbf8cd42e59b5" providerId="LiveId" clId="{580DA69E-0A6F-F04B-B4BD-0E74433F3C41}" dt="2022-09-26T13:47:02.173" v="4339" actId="478"/>
          <ac:spMkLst>
            <pc:docMk/>
            <pc:sldMk cId="2863724696" sldId="320"/>
            <ac:spMk id="8" creationId="{B33AF58F-808A-E037-6EE1-202EA9E4CAD0}"/>
          </ac:spMkLst>
        </pc:spChg>
        <pc:spChg chg="add del mod">
          <ac:chgData name="松山 ファミリー" userId="9fadbf8cd42e59b5" providerId="LiveId" clId="{580DA69E-0A6F-F04B-B4BD-0E74433F3C41}" dt="2022-09-26T13:46:57.344" v="4337" actId="478"/>
          <ac:spMkLst>
            <pc:docMk/>
            <pc:sldMk cId="2863724696" sldId="320"/>
            <ac:spMk id="9" creationId="{8F04ABDD-4C22-28F3-6E5B-E59C91C28C8C}"/>
          </ac:spMkLst>
        </pc:spChg>
        <pc:spChg chg="add del mod">
          <ac:chgData name="松山 ファミリー" userId="9fadbf8cd42e59b5" providerId="LiveId" clId="{580DA69E-0A6F-F04B-B4BD-0E74433F3C41}" dt="2022-09-26T13:46:58.627" v="4338" actId="478"/>
          <ac:spMkLst>
            <pc:docMk/>
            <pc:sldMk cId="2863724696" sldId="320"/>
            <ac:spMk id="10" creationId="{BD396CF4-E1B9-2C7C-BE79-E11DB822E442}"/>
          </ac:spMkLst>
        </pc:spChg>
        <pc:spChg chg="add del mod">
          <ac:chgData name="松山 ファミリー" userId="9fadbf8cd42e59b5" providerId="LiveId" clId="{580DA69E-0A6F-F04B-B4BD-0E74433F3C41}" dt="2022-09-26T13:46:53.109" v="4335" actId="478"/>
          <ac:spMkLst>
            <pc:docMk/>
            <pc:sldMk cId="2863724696" sldId="320"/>
            <ac:spMk id="11" creationId="{8CEA2B9D-71DA-5216-63CB-160F7C70B25D}"/>
          </ac:spMkLst>
        </pc:spChg>
        <pc:spChg chg="add del mod">
          <ac:chgData name="松山 ファミリー" userId="9fadbf8cd42e59b5" providerId="LiveId" clId="{580DA69E-0A6F-F04B-B4BD-0E74433F3C41}" dt="2022-09-26T13:46:55.389" v="4336" actId="478"/>
          <ac:spMkLst>
            <pc:docMk/>
            <pc:sldMk cId="2863724696" sldId="320"/>
            <ac:spMk id="12" creationId="{3F733A53-24A4-5DBB-42A2-9A0109086749}"/>
          </ac:spMkLst>
        </pc:spChg>
        <pc:spChg chg="add mod">
          <ac:chgData name="松山 ファミリー" userId="9fadbf8cd42e59b5" providerId="LiveId" clId="{580DA69E-0A6F-F04B-B4BD-0E74433F3C41}" dt="2022-09-26T13:50:12.670" v="4396" actId="1076"/>
          <ac:spMkLst>
            <pc:docMk/>
            <pc:sldMk cId="2863724696" sldId="320"/>
            <ac:spMk id="15" creationId="{5C609366-A498-9422-EA50-70B1D6EC8774}"/>
          </ac:spMkLst>
        </pc:spChg>
        <pc:spChg chg="add mod">
          <ac:chgData name="松山 ファミリー" userId="9fadbf8cd42e59b5" providerId="LiveId" clId="{580DA69E-0A6F-F04B-B4BD-0E74433F3C41}" dt="2022-09-26T13:50:26.973" v="4409" actId="20577"/>
          <ac:spMkLst>
            <pc:docMk/>
            <pc:sldMk cId="2863724696" sldId="320"/>
            <ac:spMk id="16" creationId="{AFA0613F-5917-10B5-D5A9-256807F52AD2}"/>
          </ac:spMkLst>
        </pc:spChg>
        <pc:spChg chg="add mod">
          <ac:chgData name="松山 ファミリー" userId="9fadbf8cd42e59b5" providerId="LiveId" clId="{580DA69E-0A6F-F04B-B4BD-0E74433F3C41}" dt="2022-09-26T13:56:54.338" v="4767" actId="1076"/>
          <ac:spMkLst>
            <pc:docMk/>
            <pc:sldMk cId="2863724696" sldId="320"/>
            <ac:spMk id="17" creationId="{094AAE11-BD77-A161-C14B-C32F17ABD571}"/>
          </ac:spMkLst>
        </pc:spChg>
        <pc:graphicFrameChg chg="add del mod">
          <ac:chgData name="松山 ファミリー" userId="9fadbf8cd42e59b5" providerId="LiveId" clId="{580DA69E-0A6F-F04B-B4BD-0E74433F3C41}" dt="2022-09-26T13:46:47.311" v="4333" actId="478"/>
          <ac:graphicFrameMkLst>
            <pc:docMk/>
            <pc:sldMk cId="2863724696" sldId="320"/>
            <ac:graphicFrameMk id="4" creationId="{B828A64E-C537-4A4F-AF1D-2D20B504C29F}"/>
          </ac:graphicFrameMkLst>
        </pc:graphicFrameChg>
        <pc:graphicFrameChg chg="del">
          <ac:chgData name="松山 ファミリー" userId="9fadbf8cd42e59b5" providerId="LiveId" clId="{580DA69E-0A6F-F04B-B4BD-0E74433F3C41}" dt="2022-09-20T13:48:16.447" v="3669" actId="478"/>
          <ac:graphicFrameMkLst>
            <pc:docMk/>
            <pc:sldMk cId="2863724696" sldId="320"/>
            <ac:graphicFrameMk id="5" creationId="{328DECAA-C2BA-89FC-041A-10D8FC19C1EA}"/>
          </ac:graphicFrameMkLst>
        </pc:graphicFrameChg>
        <pc:graphicFrameChg chg="add del mod">
          <ac:chgData name="松山 ファミリー" userId="9fadbf8cd42e59b5" providerId="LiveId" clId="{580DA69E-0A6F-F04B-B4BD-0E74433F3C41}" dt="2022-09-21T16:14:14.141" v="3690" actId="478"/>
          <ac:graphicFrameMkLst>
            <pc:docMk/>
            <pc:sldMk cId="2863724696" sldId="320"/>
            <ac:graphicFrameMk id="7" creationId="{BB871A1C-9B94-C54E-A9BF-3952771A642D}"/>
          </ac:graphicFrameMkLst>
        </pc:graphicFrameChg>
        <pc:graphicFrameChg chg="add mod">
          <ac:chgData name="松山 ファミリー" userId="9fadbf8cd42e59b5" providerId="LiveId" clId="{580DA69E-0A6F-F04B-B4BD-0E74433F3C41}" dt="2022-09-20T13:57:01.491" v="3680"/>
          <ac:graphicFrameMkLst>
            <pc:docMk/>
            <pc:sldMk cId="2863724696" sldId="320"/>
            <ac:graphicFrameMk id="8" creationId="{BB871A1C-9B94-C54E-A9BF-3952771A642D}"/>
          </ac:graphicFrameMkLst>
        </pc:graphicFrameChg>
        <pc:picChg chg="add mod">
          <ac:chgData name="松山 ファミリー" userId="9fadbf8cd42e59b5" providerId="LiveId" clId="{580DA69E-0A6F-F04B-B4BD-0E74433F3C41}" dt="2022-09-26T13:48:30.999" v="4353" actId="1076"/>
          <ac:picMkLst>
            <pc:docMk/>
            <pc:sldMk cId="2863724696" sldId="320"/>
            <ac:picMk id="13" creationId="{413C9E98-46C0-19A4-63AA-B519EBA6C58A}"/>
          </ac:picMkLst>
        </pc:picChg>
        <pc:picChg chg="add mod">
          <ac:chgData name="松山 ファミリー" userId="9fadbf8cd42e59b5" providerId="LiveId" clId="{580DA69E-0A6F-F04B-B4BD-0E74433F3C41}" dt="2022-09-26T13:48:33.393" v="4354" actId="1076"/>
          <ac:picMkLst>
            <pc:docMk/>
            <pc:sldMk cId="2863724696" sldId="320"/>
            <ac:picMk id="14" creationId="{593D22E1-1E70-4004-9B85-2BFFBFD5CC1A}"/>
          </ac:picMkLst>
        </pc:picChg>
      </pc:sldChg>
      <pc:sldChg chg="addSp delSp modSp add del mod">
        <pc:chgData name="松山 ファミリー" userId="9fadbf8cd42e59b5" providerId="LiveId" clId="{580DA69E-0A6F-F04B-B4BD-0E74433F3C41}" dt="2022-09-21T16:15:24.032" v="3698" actId="2696"/>
        <pc:sldMkLst>
          <pc:docMk/>
          <pc:sldMk cId="4139561148" sldId="321"/>
        </pc:sldMkLst>
        <pc:graphicFrameChg chg="add mod">
          <ac:chgData name="松山 ファミリー" userId="9fadbf8cd42e59b5" providerId="LiveId" clId="{580DA69E-0A6F-F04B-B4BD-0E74433F3C41}" dt="2022-09-20T13:57:39.791" v="3688" actId="14100"/>
          <ac:graphicFrameMkLst>
            <pc:docMk/>
            <pc:sldMk cId="4139561148" sldId="321"/>
            <ac:graphicFrameMk id="4" creationId="{9ACAEC02-D5FE-4143-93D4-7153F03ACAD6}"/>
          </ac:graphicFrameMkLst>
        </pc:graphicFrameChg>
        <pc:graphicFrameChg chg="del">
          <ac:chgData name="松山 ファミリー" userId="9fadbf8cd42e59b5" providerId="LiveId" clId="{580DA69E-0A6F-F04B-B4BD-0E74433F3C41}" dt="2022-09-20T13:57:14.420" v="3682" actId="478"/>
          <ac:graphicFrameMkLst>
            <pc:docMk/>
            <pc:sldMk cId="4139561148" sldId="321"/>
            <ac:graphicFrameMk id="7" creationId="{BB871A1C-9B94-C54E-A9BF-3952771A642D}"/>
          </ac:graphicFrameMkLst>
        </pc:graphicFrameChg>
      </pc:sldChg>
      <pc:sldChg chg="addSp delSp modSp add mod">
        <pc:chgData name="松山 ファミリー" userId="9fadbf8cd42e59b5" providerId="LiveId" clId="{580DA69E-0A6F-F04B-B4BD-0E74433F3C41}" dt="2022-09-26T13:55:59.255" v="4707" actId="1076"/>
        <pc:sldMkLst>
          <pc:docMk/>
          <pc:sldMk cId="1969631013" sldId="322"/>
        </pc:sldMkLst>
        <pc:spChg chg="add mod">
          <ac:chgData name="松山 ファミリー" userId="9fadbf8cd42e59b5" providerId="LiveId" clId="{580DA69E-0A6F-F04B-B4BD-0E74433F3C41}" dt="2022-09-26T13:51:15.609" v="4425" actId="1076"/>
          <ac:spMkLst>
            <pc:docMk/>
            <pc:sldMk cId="1969631013" sldId="322"/>
            <ac:spMk id="7" creationId="{0365DE14-8B9C-67C2-A3EF-0F9F1C0994B1}"/>
          </ac:spMkLst>
        </pc:spChg>
        <pc:spChg chg="add mod">
          <ac:chgData name="松山 ファミリー" userId="9fadbf8cd42e59b5" providerId="LiveId" clId="{580DA69E-0A6F-F04B-B4BD-0E74433F3C41}" dt="2022-09-26T13:51:15.609" v="4425" actId="1076"/>
          <ac:spMkLst>
            <pc:docMk/>
            <pc:sldMk cId="1969631013" sldId="322"/>
            <ac:spMk id="8" creationId="{8C1EA9AE-6B6B-39EE-5EAF-17C7869C03B3}"/>
          </ac:spMkLst>
        </pc:spChg>
        <pc:spChg chg="add mod">
          <ac:chgData name="松山 ファミリー" userId="9fadbf8cd42e59b5" providerId="LiveId" clId="{580DA69E-0A6F-F04B-B4BD-0E74433F3C41}" dt="2022-09-26T13:54:14.153" v="4561" actId="20577"/>
          <ac:spMkLst>
            <pc:docMk/>
            <pc:sldMk cId="1969631013" sldId="322"/>
            <ac:spMk id="9" creationId="{6017B353-9207-9874-598F-CC00EE586728}"/>
          </ac:spMkLst>
        </pc:spChg>
        <pc:spChg chg="add mod">
          <ac:chgData name="松山 ファミリー" userId="9fadbf8cd42e59b5" providerId="LiveId" clId="{580DA69E-0A6F-F04B-B4BD-0E74433F3C41}" dt="2022-09-26T13:54:08.781" v="4560" actId="20577"/>
          <ac:spMkLst>
            <pc:docMk/>
            <pc:sldMk cId="1969631013" sldId="322"/>
            <ac:spMk id="10" creationId="{7C856F95-23A3-DB8F-AE8B-E340E7459A9C}"/>
          </ac:spMkLst>
        </pc:spChg>
        <pc:spChg chg="add mod">
          <ac:chgData name="松山 ファミリー" userId="9fadbf8cd42e59b5" providerId="LiveId" clId="{580DA69E-0A6F-F04B-B4BD-0E74433F3C41}" dt="2022-09-26T13:54:29.479" v="4563" actId="1076"/>
          <ac:spMkLst>
            <pc:docMk/>
            <pc:sldMk cId="1969631013" sldId="322"/>
            <ac:spMk id="11" creationId="{8DC77A4A-61F2-7803-5E67-31782E0354C2}"/>
          </ac:spMkLst>
        </pc:spChg>
        <pc:spChg chg="add mod">
          <ac:chgData name="松山 ファミリー" userId="9fadbf8cd42e59b5" providerId="LiveId" clId="{580DA69E-0A6F-F04B-B4BD-0E74433F3C41}" dt="2022-09-26T13:55:59.255" v="4707" actId="1076"/>
          <ac:spMkLst>
            <pc:docMk/>
            <pc:sldMk cId="1969631013" sldId="322"/>
            <ac:spMk id="12" creationId="{005DF949-50BC-F552-E5BC-DFBFBAE7CC95}"/>
          </ac:spMkLst>
        </pc:spChg>
        <pc:graphicFrameChg chg="del">
          <ac:chgData name="松山 ファミリー" userId="9fadbf8cd42e59b5" providerId="LiveId" clId="{580DA69E-0A6F-F04B-B4BD-0E74433F3C41}" dt="2022-09-21T16:16:41.097" v="3705" actId="478"/>
          <ac:graphicFrameMkLst>
            <pc:docMk/>
            <pc:sldMk cId="1969631013" sldId="322"/>
            <ac:graphicFrameMk id="4" creationId="{B828A64E-C537-4A4F-AF1D-2D20B504C29F}"/>
          </ac:graphicFrameMkLst>
        </pc:graphicFrameChg>
        <pc:graphicFrameChg chg="add del mod">
          <ac:chgData name="松山 ファミリー" userId="9fadbf8cd42e59b5" providerId="LiveId" clId="{580DA69E-0A6F-F04B-B4BD-0E74433F3C41}" dt="2022-09-21T16:16:39.724" v="3704" actId="478"/>
          <ac:graphicFrameMkLst>
            <pc:docMk/>
            <pc:sldMk cId="1969631013" sldId="322"/>
            <ac:graphicFrameMk id="5" creationId="{B3D3E326-74E1-7C44-8659-F4815605335B}"/>
          </ac:graphicFrameMkLst>
        </pc:graphicFrameChg>
        <pc:graphicFrameChg chg="add del mod">
          <ac:chgData name="松山 ファミリー" userId="9fadbf8cd42e59b5" providerId="LiveId" clId="{580DA69E-0A6F-F04B-B4BD-0E74433F3C41}" dt="2022-09-26T13:48:39.973" v="4355" actId="478"/>
          <ac:graphicFrameMkLst>
            <pc:docMk/>
            <pc:sldMk cId="1969631013" sldId="322"/>
            <ac:graphicFrameMk id="6" creationId="{536BCBFD-AD83-C7BF-B50B-2EF694AE8167}"/>
          </ac:graphicFrameMkLst>
        </pc:graphicFrameChg>
        <pc:picChg chg="add mod">
          <ac:chgData name="松山 ファミリー" userId="9fadbf8cd42e59b5" providerId="LiveId" clId="{580DA69E-0A6F-F04B-B4BD-0E74433F3C41}" dt="2022-09-26T13:51:15.609" v="4425" actId="1076"/>
          <ac:picMkLst>
            <pc:docMk/>
            <pc:sldMk cId="1969631013" sldId="322"/>
            <ac:picMk id="4" creationId="{0569660E-287E-E134-A8C1-F92213C6B29F}"/>
          </ac:picMkLst>
        </pc:picChg>
        <pc:picChg chg="add mod">
          <ac:chgData name="松山 ファミリー" userId="9fadbf8cd42e59b5" providerId="LiveId" clId="{580DA69E-0A6F-F04B-B4BD-0E74433F3C41}" dt="2022-09-26T13:51:15.609" v="4425" actId="1076"/>
          <ac:picMkLst>
            <pc:docMk/>
            <pc:sldMk cId="1969631013" sldId="322"/>
            <ac:picMk id="5" creationId="{3D7C35CB-93A9-FB49-69D4-EC92F1EB80ED}"/>
          </ac:picMkLst>
        </pc:picChg>
      </pc:sldChg>
      <pc:sldChg chg="modSp mod modShow">
        <pc:chgData name="松山 ファミリー" userId="9fadbf8cd42e59b5" providerId="LiveId" clId="{580DA69E-0A6F-F04B-B4BD-0E74433F3C41}" dt="2022-09-26T13:58:43.385" v="4795" actId="14100"/>
        <pc:sldMkLst>
          <pc:docMk/>
          <pc:sldMk cId="4004265357" sldId="324"/>
        </pc:sldMkLst>
        <pc:spChg chg="mod">
          <ac:chgData name="松山 ファミリー" userId="9fadbf8cd42e59b5" providerId="LiveId" clId="{580DA69E-0A6F-F04B-B4BD-0E74433F3C41}" dt="2022-09-26T13:58:43.385" v="4795" actId="14100"/>
          <ac:spMkLst>
            <pc:docMk/>
            <pc:sldMk cId="4004265357" sldId="324"/>
            <ac:spMk id="24" creationId="{CFF2ED12-1D78-BCA3-AC06-42D08469AAF3}"/>
          </ac:spMkLst>
        </pc:spChg>
      </pc:sldChg>
      <pc:sldChg chg="delSp mod">
        <pc:chgData name="松山 ファミリー" userId="9fadbf8cd42e59b5" providerId="LiveId" clId="{580DA69E-0A6F-F04B-B4BD-0E74433F3C41}" dt="2022-09-26T16:07:20.101" v="5894" actId="478"/>
        <pc:sldMkLst>
          <pc:docMk/>
          <pc:sldMk cId="4273279149" sldId="325"/>
        </pc:sldMkLst>
        <pc:spChg chg="del">
          <ac:chgData name="松山 ファミリー" userId="9fadbf8cd42e59b5" providerId="LiveId" clId="{580DA69E-0A6F-F04B-B4BD-0E74433F3C41}" dt="2022-09-26T16:07:20.101" v="5894" actId="478"/>
          <ac:spMkLst>
            <pc:docMk/>
            <pc:sldMk cId="4273279149" sldId="325"/>
            <ac:spMk id="7" creationId="{AB9B179E-C43E-BF8C-FEA8-F92B3E6FAB13}"/>
          </ac:spMkLst>
        </pc:spChg>
      </pc:sldChg>
      <pc:sldChg chg="addSp delSp modSp mod">
        <pc:chgData name="松山 ファミリー" userId="9fadbf8cd42e59b5" providerId="LiveId" clId="{580DA69E-0A6F-F04B-B4BD-0E74433F3C41}" dt="2022-09-26T16:14:26.012" v="6120" actId="1076"/>
        <pc:sldMkLst>
          <pc:docMk/>
          <pc:sldMk cId="4209349906" sldId="326"/>
        </pc:sldMkLst>
        <pc:spChg chg="mod">
          <ac:chgData name="松山 ファミリー" userId="9fadbf8cd42e59b5" providerId="LiveId" clId="{580DA69E-0A6F-F04B-B4BD-0E74433F3C41}" dt="2022-09-26T16:08:55.984" v="5947" actId="20577"/>
          <ac:spMkLst>
            <pc:docMk/>
            <pc:sldMk cId="4209349906" sldId="326"/>
            <ac:spMk id="3" creationId="{FFAFC384-3884-FD9E-FFD2-B9AAE564B4D6}"/>
          </ac:spMkLst>
        </pc:spChg>
        <pc:spChg chg="del">
          <ac:chgData name="松山 ファミリー" userId="9fadbf8cd42e59b5" providerId="LiveId" clId="{580DA69E-0A6F-F04B-B4BD-0E74433F3C41}" dt="2022-09-26T16:07:15.585" v="5893" actId="478"/>
          <ac:spMkLst>
            <pc:docMk/>
            <pc:sldMk cId="4209349906" sldId="326"/>
            <ac:spMk id="7" creationId="{AB9B179E-C43E-BF8C-FEA8-F92B3E6FAB13}"/>
          </ac:spMkLst>
        </pc:spChg>
        <pc:graphicFrameChg chg="add mod modGraphic">
          <ac:chgData name="松山 ファミリー" userId="9fadbf8cd42e59b5" providerId="LiveId" clId="{580DA69E-0A6F-F04B-B4BD-0E74433F3C41}" dt="2022-09-26T16:14:26.012" v="6120" actId="1076"/>
          <ac:graphicFrameMkLst>
            <pc:docMk/>
            <pc:sldMk cId="4209349906" sldId="326"/>
            <ac:graphicFrameMk id="16" creationId="{ABFB3E69-F5C5-287C-9F50-EA1E23940BB0}"/>
          </ac:graphicFrameMkLst>
        </pc:graphicFrameChg>
      </pc:sldChg>
      <pc:sldChg chg="addSp delSp modSp mod">
        <pc:chgData name="松山 ファミリー" userId="9fadbf8cd42e59b5" providerId="LiveId" clId="{580DA69E-0A6F-F04B-B4BD-0E74433F3C41}" dt="2022-09-26T15:49:06.242" v="5869" actId="2085"/>
        <pc:sldMkLst>
          <pc:docMk/>
          <pc:sldMk cId="435852639" sldId="328"/>
        </pc:sldMkLst>
        <pc:graphicFrameChg chg="del">
          <ac:chgData name="松山 ファミリー" userId="9fadbf8cd42e59b5" providerId="LiveId" clId="{580DA69E-0A6F-F04B-B4BD-0E74433F3C41}" dt="2022-09-26T15:47:24.404" v="5854" actId="478"/>
          <ac:graphicFrameMkLst>
            <pc:docMk/>
            <pc:sldMk cId="435852639" sldId="328"/>
            <ac:graphicFrameMk id="5" creationId="{EBB4B8B6-C14B-1C45-98A0-F313155719FA}"/>
          </ac:graphicFrameMkLst>
        </pc:graphicFrameChg>
        <pc:graphicFrameChg chg="add mod">
          <ac:chgData name="松山 ファミリー" userId="9fadbf8cd42e59b5" providerId="LiveId" clId="{580DA69E-0A6F-F04B-B4BD-0E74433F3C41}" dt="2022-09-26T15:47:28.298" v="5857"/>
          <ac:graphicFrameMkLst>
            <pc:docMk/>
            <pc:sldMk cId="435852639" sldId="328"/>
            <ac:graphicFrameMk id="6" creationId="{EBB4B8B6-C14B-1C45-98A0-F313155719FA}"/>
          </ac:graphicFrameMkLst>
        </pc:graphicFrameChg>
        <pc:picChg chg="add del mod">
          <ac:chgData name="松山 ファミリー" userId="9fadbf8cd42e59b5" providerId="LiveId" clId="{580DA69E-0A6F-F04B-B4BD-0E74433F3C41}" dt="2022-09-26T15:48:44.903" v="5864" actId="478"/>
          <ac:picMkLst>
            <pc:docMk/>
            <pc:sldMk cId="435852639" sldId="328"/>
            <ac:picMk id="9" creationId="{00DBA22B-AE6A-EC64-F354-5BCA85503C43}"/>
          </ac:picMkLst>
        </pc:picChg>
        <pc:picChg chg="add mod">
          <ac:chgData name="松山 ファミリー" userId="9fadbf8cd42e59b5" providerId="LiveId" clId="{580DA69E-0A6F-F04B-B4BD-0E74433F3C41}" dt="2022-09-26T15:49:06.242" v="5869" actId="2085"/>
          <ac:picMkLst>
            <pc:docMk/>
            <pc:sldMk cId="435852639" sldId="328"/>
            <ac:picMk id="10" creationId="{4E520F41-D4A8-AD2F-6F49-0EBDBFB8F19C}"/>
          </ac:picMkLst>
        </pc:picChg>
      </pc:sldChg>
      <pc:sldChg chg="addSp delSp modSp mod">
        <pc:chgData name="松山 ファミリー" userId="9fadbf8cd42e59b5" providerId="LiveId" clId="{580DA69E-0A6F-F04B-B4BD-0E74433F3C41}" dt="2022-09-26T16:15:57.658" v="6229" actId="14100"/>
        <pc:sldMkLst>
          <pc:docMk/>
          <pc:sldMk cId="1022155160" sldId="330"/>
        </pc:sldMkLst>
        <pc:spChg chg="add del mod">
          <ac:chgData name="松山 ファミリー" userId="9fadbf8cd42e59b5" providerId="LiveId" clId="{580DA69E-0A6F-F04B-B4BD-0E74433F3C41}" dt="2022-09-26T16:05:19.845" v="5874" actId="478"/>
          <ac:spMkLst>
            <pc:docMk/>
            <pc:sldMk cId="1022155160" sldId="330"/>
            <ac:spMk id="4" creationId="{01CC6717-2094-3EF4-0992-F205F1F283B5}"/>
          </ac:spMkLst>
        </pc:spChg>
        <pc:spChg chg="add mod">
          <ac:chgData name="松山 ファミリー" userId="9fadbf8cd42e59b5" providerId="LiveId" clId="{580DA69E-0A6F-F04B-B4BD-0E74433F3C41}" dt="2022-09-26T16:15:57.658" v="6229" actId="14100"/>
          <ac:spMkLst>
            <pc:docMk/>
            <pc:sldMk cId="1022155160" sldId="330"/>
            <ac:spMk id="4" creationId="{9A32D087-3B4C-409C-02B1-E315D82EF160}"/>
          </ac:spMkLst>
        </pc:spChg>
        <pc:spChg chg="add del mod">
          <ac:chgData name="松山 ファミリー" userId="9fadbf8cd42e59b5" providerId="LiveId" clId="{580DA69E-0A6F-F04B-B4BD-0E74433F3C41}" dt="2022-09-26T16:06:07.841" v="5879"/>
          <ac:spMkLst>
            <pc:docMk/>
            <pc:sldMk cId="1022155160" sldId="330"/>
            <ac:spMk id="5" creationId="{24C170F5-4B44-01B2-0B14-EF3A49A9FD46}"/>
          </ac:spMkLst>
        </pc:spChg>
        <pc:spChg chg="add del mod">
          <ac:chgData name="松山 ファミリー" userId="9fadbf8cd42e59b5" providerId="LiveId" clId="{580DA69E-0A6F-F04B-B4BD-0E74433F3C41}" dt="2022-09-26T16:06:23.837" v="5882"/>
          <ac:spMkLst>
            <pc:docMk/>
            <pc:sldMk cId="1022155160" sldId="330"/>
            <ac:spMk id="10" creationId="{1ABB5F09-AF52-2732-B86C-0932E88F7D8A}"/>
          </ac:spMkLst>
        </pc:spChg>
        <pc:spChg chg="add del mod">
          <ac:chgData name="松山 ファミリー" userId="9fadbf8cd42e59b5" providerId="LiveId" clId="{580DA69E-0A6F-F04B-B4BD-0E74433F3C41}" dt="2022-09-26T16:07:05.298" v="5892"/>
          <ac:spMkLst>
            <pc:docMk/>
            <pc:sldMk cId="1022155160" sldId="330"/>
            <ac:spMk id="11" creationId="{649C764B-5423-D438-EF26-4EDFA2B0FCDB}"/>
          </ac:spMkLst>
        </pc:spChg>
        <pc:graphicFrameChg chg="del">
          <ac:chgData name="松山 ファミリー" userId="9fadbf8cd42e59b5" providerId="LiveId" clId="{580DA69E-0A6F-F04B-B4BD-0E74433F3C41}" dt="2022-09-26T16:04:24.301" v="5870" actId="478"/>
          <ac:graphicFrameMkLst>
            <pc:docMk/>
            <pc:sldMk cId="1022155160" sldId="330"/>
            <ac:graphicFrameMk id="6" creationId="{F7038FFE-14ED-5043-9FC2-2DF4AF08C940}"/>
          </ac:graphicFrameMkLst>
        </pc:graphicFrameChg>
        <pc:graphicFrameChg chg="del">
          <ac:chgData name="松山 ファミリー" userId="9fadbf8cd42e59b5" providerId="LiveId" clId="{580DA69E-0A6F-F04B-B4BD-0E74433F3C41}" dt="2022-09-26T16:04:27.153" v="5871" actId="478"/>
          <ac:graphicFrameMkLst>
            <pc:docMk/>
            <pc:sldMk cId="1022155160" sldId="330"/>
            <ac:graphicFrameMk id="8" creationId="{1A1256C6-3FC6-4948-8B59-4DF6E6B34AB5}"/>
          </ac:graphicFrameMkLst>
        </pc:graphicFrameChg>
        <pc:graphicFrameChg chg="del">
          <ac:chgData name="松山 ファミリー" userId="9fadbf8cd42e59b5" providerId="LiveId" clId="{580DA69E-0A6F-F04B-B4BD-0E74433F3C41}" dt="2022-09-26T16:04:29.142" v="5872" actId="478"/>
          <ac:graphicFrameMkLst>
            <pc:docMk/>
            <pc:sldMk cId="1022155160" sldId="330"/>
            <ac:graphicFrameMk id="9" creationId="{232F1655-7F3C-061D-5AD7-3C25A6DA56CA}"/>
          </ac:graphicFrameMkLst>
        </pc:graphicFrameChg>
        <pc:graphicFrameChg chg="add mod">
          <ac:chgData name="松山 ファミリー" userId="9fadbf8cd42e59b5" providerId="LiveId" clId="{580DA69E-0A6F-F04B-B4BD-0E74433F3C41}" dt="2022-09-26T16:07:01.475" v="5890" actId="1076"/>
          <ac:graphicFrameMkLst>
            <pc:docMk/>
            <pc:sldMk cId="1022155160" sldId="330"/>
            <ac:graphicFrameMk id="12" creationId="{BB871A1C-9B94-C54E-A9BF-3952771A642D}"/>
          </ac:graphicFrameMkLst>
        </pc:graphicFrameChg>
        <pc:picChg chg="add mod">
          <ac:chgData name="松山 ファミリー" userId="9fadbf8cd42e59b5" providerId="LiveId" clId="{580DA69E-0A6F-F04B-B4BD-0E74433F3C41}" dt="2022-09-26T16:06:52.771" v="5888" actId="14100"/>
          <ac:picMkLst>
            <pc:docMk/>
            <pc:sldMk cId="1022155160" sldId="330"/>
            <ac:picMk id="7" creationId="{C2A888C9-965F-B5D8-BD05-B50EA139EDA6}"/>
          </ac:picMkLst>
        </pc:picChg>
      </pc:sldChg>
      <pc:sldChg chg="modSp add mod">
        <pc:chgData name="松山 ファミリー" userId="9fadbf8cd42e59b5" providerId="LiveId" clId="{580DA69E-0A6F-F04B-B4BD-0E74433F3C41}" dt="2022-09-26T05:25:18.669" v="3728" actId="20577"/>
        <pc:sldMkLst>
          <pc:docMk/>
          <pc:sldMk cId="4185337178" sldId="331"/>
        </pc:sldMkLst>
        <pc:spChg chg="mod">
          <ac:chgData name="松山 ファミリー" userId="9fadbf8cd42e59b5" providerId="LiveId" clId="{580DA69E-0A6F-F04B-B4BD-0E74433F3C41}" dt="2022-09-26T05:25:18.669" v="3728" actId="20577"/>
          <ac:spMkLst>
            <pc:docMk/>
            <pc:sldMk cId="4185337178" sldId="331"/>
            <ac:spMk id="2" creationId="{3A38DEEB-4F35-C74D-A1EF-98140184822C}"/>
          </ac:spMkLst>
        </pc:spChg>
      </pc:sldChg>
      <pc:sldChg chg="modSp new mod">
        <pc:chgData name="松山 ファミリー" userId="9fadbf8cd42e59b5" providerId="LiveId" clId="{580DA69E-0A6F-F04B-B4BD-0E74433F3C41}" dt="2022-09-26T15:00:54.212" v="5853" actId="20577"/>
        <pc:sldMkLst>
          <pc:docMk/>
          <pc:sldMk cId="4065932756" sldId="332"/>
        </pc:sldMkLst>
        <pc:spChg chg="mod">
          <ac:chgData name="松山 ファミリー" userId="9fadbf8cd42e59b5" providerId="LiveId" clId="{580DA69E-0A6F-F04B-B4BD-0E74433F3C41}" dt="2022-09-26T08:56:08.848" v="4332" actId="20577"/>
          <ac:spMkLst>
            <pc:docMk/>
            <pc:sldMk cId="4065932756" sldId="332"/>
            <ac:spMk id="2" creationId="{1CD3C163-86A3-E8B3-A6FB-6F4EE48A9656}"/>
          </ac:spMkLst>
        </pc:spChg>
        <pc:spChg chg="mod">
          <ac:chgData name="松山 ファミリー" userId="9fadbf8cd42e59b5" providerId="LiveId" clId="{580DA69E-0A6F-F04B-B4BD-0E74433F3C41}" dt="2022-09-26T15:00:54.212" v="5853" actId="20577"/>
          <ac:spMkLst>
            <pc:docMk/>
            <pc:sldMk cId="4065932756" sldId="332"/>
            <ac:spMk id="3" creationId="{5A13F3A7-1552-8707-7165-C4144465288B}"/>
          </ac:spMkLst>
        </pc:spChg>
      </pc:sldChg>
      <pc:sldChg chg="addSp delSp modSp new mod">
        <pc:chgData name="松山 ファミリー" userId="9fadbf8cd42e59b5" providerId="LiveId" clId="{580DA69E-0A6F-F04B-B4BD-0E74433F3C41}" dt="2022-09-26T14:37:10.443" v="5146" actId="20577"/>
        <pc:sldMkLst>
          <pc:docMk/>
          <pc:sldMk cId="585110329" sldId="333"/>
        </pc:sldMkLst>
        <pc:spChg chg="mod">
          <ac:chgData name="松山 ファミリー" userId="9fadbf8cd42e59b5" providerId="LiveId" clId="{580DA69E-0A6F-F04B-B4BD-0E74433F3C41}" dt="2022-09-26T14:17:15.712" v="4811" actId="20577"/>
          <ac:spMkLst>
            <pc:docMk/>
            <pc:sldMk cId="585110329" sldId="333"/>
            <ac:spMk id="2" creationId="{1202648A-CD11-8118-F831-421E193F683C}"/>
          </ac:spMkLst>
        </pc:spChg>
        <pc:spChg chg="mod">
          <ac:chgData name="松山 ファミリー" userId="9fadbf8cd42e59b5" providerId="LiveId" clId="{580DA69E-0A6F-F04B-B4BD-0E74433F3C41}" dt="2022-09-26T14:37:10.443" v="5146" actId="20577"/>
          <ac:spMkLst>
            <pc:docMk/>
            <pc:sldMk cId="585110329" sldId="333"/>
            <ac:spMk id="3" creationId="{3128528A-D30D-805B-4DD2-272B96B44D50}"/>
          </ac:spMkLst>
        </pc:spChg>
        <pc:spChg chg="add del mod">
          <ac:chgData name="松山 ファミリー" userId="9fadbf8cd42e59b5" providerId="LiveId" clId="{580DA69E-0A6F-F04B-B4BD-0E74433F3C41}" dt="2022-09-26T14:23:46.626" v="4961" actId="478"/>
          <ac:spMkLst>
            <pc:docMk/>
            <pc:sldMk cId="585110329" sldId="333"/>
            <ac:spMk id="5" creationId="{6C81D7A6-214A-E521-92C2-6027EE7691C0}"/>
          </ac:spMkLst>
        </pc:spChg>
        <pc:spChg chg="add mod">
          <ac:chgData name="松山 ファミリー" userId="9fadbf8cd42e59b5" providerId="LiveId" clId="{580DA69E-0A6F-F04B-B4BD-0E74433F3C41}" dt="2022-09-26T14:24:31.100" v="4970" actId="1076"/>
          <ac:spMkLst>
            <pc:docMk/>
            <pc:sldMk cId="585110329" sldId="333"/>
            <ac:spMk id="6" creationId="{6EFDFDCB-C562-DE3A-8406-A91516F8132D}"/>
          </ac:spMkLst>
        </pc:spChg>
      </pc:sldChg>
    </pc:docChg>
  </pc:docChgLst>
  <pc:docChgLst>
    <pc:chgData name="松山 ファミリー" userId="9fadbf8cd42e59b5" providerId="LiveId" clId="{B47E48CD-A72C-B34A-9374-EFFDCD6679EB}"/>
    <pc:docChg chg="undo redo custSel addSld delSld modSld sldOrd">
      <pc:chgData name="松山 ファミリー" userId="9fadbf8cd42e59b5" providerId="LiveId" clId="{B47E48CD-A72C-B34A-9374-EFFDCD6679EB}" dt="2022-12-13T18:10:36.733" v="5681" actId="20577"/>
      <pc:docMkLst>
        <pc:docMk/>
      </pc:docMkLst>
      <pc:sldChg chg="modSp mod">
        <pc:chgData name="松山 ファミリー" userId="9fadbf8cd42e59b5" providerId="LiveId" clId="{B47E48CD-A72C-B34A-9374-EFFDCD6679EB}" dt="2022-12-13T07:13:18.737" v="4434" actId="20577"/>
        <pc:sldMkLst>
          <pc:docMk/>
          <pc:sldMk cId="3350306855" sldId="256"/>
        </pc:sldMkLst>
        <pc:spChg chg="mod">
          <ac:chgData name="松山 ファミリー" userId="9fadbf8cd42e59b5" providerId="LiveId" clId="{B47E48CD-A72C-B34A-9374-EFFDCD6679EB}" dt="2022-12-13T07:13:18.737" v="4434" actId="20577"/>
          <ac:spMkLst>
            <pc:docMk/>
            <pc:sldMk cId="3350306855" sldId="256"/>
            <ac:spMk id="8" creationId="{9243659D-FDD0-82AC-5B43-AB862AC423BA}"/>
          </ac:spMkLst>
        </pc:spChg>
      </pc:sldChg>
      <pc:sldChg chg="addSp modSp mod ord modNotesTx">
        <pc:chgData name="松山 ファミリー" userId="9fadbf8cd42e59b5" providerId="LiveId" clId="{B47E48CD-A72C-B34A-9374-EFFDCD6679EB}" dt="2022-12-13T17:33:08.161" v="4683" actId="164"/>
        <pc:sldMkLst>
          <pc:docMk/>
          <pc:sldMk cId="3802312725" sldId="259"/>
        </pc:sldMkLst>
        <pc:spChg chg="mod">
          <ac:chgData name="松山 ファミリー" userId="9fadbf8cd42e59b5" providerId="LiveId" clId="{B47E48CD-A72C-B34A-9374-EFFDCD6679EB}" dt="2022-12-05T06:19:37.281" v="212"/>
          <ac:spMkLst>
            <pc:docMk/>
            <pc:sldMk cId="3802312725" sldId="259"/>
            <ac:spMk id="2" creationId="{A70EEDFD-5E99-B94B-828C-85614590A8DB}"/>
          </ac:spMkLst>
        </pc:spChg>
        <pc:spChg chg="mod">
          <ac:chgData name="松山 ファミリー" userId="9fadbf8cd42e59b5" providerId="LiveId" clId="{B47E48CD-A72C-B34A-9374-EFFDCD6679EB}" dt="2022-12-13T17:32:51.174" v="4677" actId="1076"/>
          <ac:spMkLst>
            <pc:docMk/>
            <pc:sldMk cId="3802312725" sldId="259"/>
            <ac:spMk id="3" creationId="{D0A05B65-B224-9445-AEAD-152B26A126CD}"/>
          </ac:spMkLst>
        </pc:spChg>
        <pc:spChg chg="mod">
          <ac:chgData name="松山 ファミリー" userId="9fadbf8cd42e59b5" providerId="LiveId" clId="{B47E48CD-A72C-B34A-9374-EFFDCD6679EB}" dt="2022-12-13T17:33:05.404" v="4682" actId="1076"/>
          <ac:spMkLst>
            <pc:docMk/>
            <pc:sldMk cId="3802312725" sldId="259"/>
            <ac:spMk id="4" creationId="{A163FE81-BDC7-4F41-8E4E-3075C335352C}"/>
          </ac:spMkLst>
        </pc:spChg>
        <pc:spChg chg="add mod">
          <ac:chgData name="松山 ファミリー" userId="9fadbf8cd42e59b5" providerId="LiveId" clId="{B47E48CD-A72C-B34A-9374-EFFDCD6679EB}" dt="2022-12-13T17:33:05.404" v="4682" actId="1076"/>
          <ac:spMkLst>
            <pc:docMk/>
            <pc:sldMk cId="3802312725" sldId="259"/>
            <ac:spMk id="6" creationId="{955B01A3-95BF-4A6D-A506-0C8415590BF1}"/>
          </ac:spMkLst>
        </pc:spChg>
        <pc:spChg chg="mod">
          <ac:chgData name="松山 ファミリー" userId="9fadbf8cd42e59b5" providerId="LiveId" clId="{B47E48CD-A72C-B34A-9374-EFFDCD6679EB}" dt="2022-12-13T17:33:05.404" v="4682" actId="1076"/>
          <ac:spMkLst>
            <pc:docMk/>
            <pc:sldMk cId="3802312725" sldId="259"/>
            <ac:spMk id="8" creationId="{D7324A8B-3747-0767-D5FD-E284601E6BBC}"/>
          </ac:spMkLst>
        </pc:spChg>
        <pc:spChg chg="mod">
          <ac:chgData name="松山 ファミリー" userId="9fadbf8cd42e59b5" providerId="LiveId" clId="{B47E48CD-A72C-B34A-9374-EFFDCD6679EB}" dt="2022-12-13T17:33:05.404" v="4682" actId="1076"/>
          <ac:spMkLst>
            <pc:docMk/>
            <pc:sldMk cId="3802312725" sldId="259"/>
            <ac:spMk id="9" creationId="{D7E95E3D-A6A9-D0FB-CE45-BCBFDD5B429F}"/>
          </ac:spMkLst>
        </pc:spChg>
        <pc:grpChg chg="add">
          <ac:chgData name="松山 ファミリー" userId="9fadbf8cd42e59b5" providerId="LiveId" clId="{B47E48CD-A72C-B34A-9374-EFFDCD6679EB}" dt="2022-12-13T17:33:08.161" v="4683" actId="164"/>
          <ac:grpSpMkLst>
            <pc:docMk/>
            <pc:sldMk cId="3802312725" sldId="259"/>
            <ac:grpSpMk id="7" creationId="{B0DB22D0-2FBE-10E8-8F8C-B17DDC96C537}"/>
          </ac:grpSpMkLst>
        </pc:grpChg>
        <pc:picChg chg="mod">
          <ac:chgData name="松山 ファミリー" userId="9fadbf8cd42e59b5" providerId="LiveId" clId="{B47E48CD-A72C-B34A-9374-EFFDCD6679EB}" dt="2022-12-13T17:33:05.404" v="4682" actId="1076"/>
          <ac:picMkLst>
            <pc:docMk/>
            <pc:sldMk cId="3802312725" sldId="259"/>
            <ac:picMk id="12" creationId="{6037FFF1-B8B0-B048-8CB3-C5F0EAB6805E}"/>
          </ac:picMkLst>
        </pc:picChg>
      </pc:sldChg>
      <pc:sldChg chg="addSp delSp modSp add mod ord modNotesTx">
        <pc:chgData name="松山 ファミリー" userId="9fadbf8cd42e59b5" providerId="LiveId" clId="{B47E48CD-A72C-B34A-9374-EFFDCD6679EB}" dt="2022-12-13T17:12:37.391" v="4472" actId="20577"/>
        <pc:sldMkLst>
          <pc:docMk/>
          <pc:sldMk cId="1701275540" sldId="305"/>
        </pc:sldMkLst>
        <pc:spChg chg="mod">
          <ac:chgData name="松山 ファミリー" userId="9fadbf8cd42e59b5" providerId="LiveId" clId="{B47E48CD-A72C-B34A-9374-EFFDCD6679EB}" dt="2022-12-05T06:19:17.673" v="209" actId="27636"/>
          <ac:spMkLst>
            <pc:docMk/>
            <pc:sldMk cId="1701275540" sldId="305"/>
            <ac:spMk id="2" creationId="{CACB6D59-7C24-406A-4E2A-9217BF8A6589}"/>
          </ac:spMkLst>
        </pc:spChg>
        <pc:spChg chg="add mod">
          <ac:chgData name="松山 ファミリー" userId="9fadbf8cd42e59b5" providerId="LiveId" clId="{B47E48CD-A72C-B34A-9374-EFFDCD6679EB}" dt="2022-12-13T04:18:25.469" v="4076" actId="1076"/>
          <ac:spMkLst>
            <pc:docMk/>
            <pc:sldMk cId="1701275540" sldId="305"/>
            <ac:spMk id="3" creationId="{72283222-61FC-C3BB-5939-2162AE11C3EC}"/>
          </ac:spMkLst>
        </pc:spChg>
        <pc:spChg chg="mod">
          <ac:chgData name="松山 ファミリー" userId="9fadbf8cd42e59b5" providerId="LiveId" clId="{B47E48CD-A72C-B34A-9374-EFFDCD6679EB}" dt="2022-12-13T17:12:37.391" v="4472" actId="20577"/>
          <ac:spMkLst>
            <pc:docMk/>
            <pc:sldMk cId="1701275540" sldId="305"/>
            <ac:spMk id="8" creationId="{3F97532F-2FBB-33C7-FB3B-BB2CA85DFB1D}"/>
          </ac:spMkLst>
        </pc:spChg>
        <pc:spChg chg="add mod">
          <ac:chgData name="松山 ファミリー" userId="9fadbf8cd42e59b5" providerId="LiveId" clId="{B47E48CD-A72C-B34A-9374-EFFDCD6679EB}" dt="2022-12-05T06:27:41.949" v="243" actId="20577"/>
          <ac:spMkLst>
            <pc:docMk/>
            <pc:sldMk cId="1701275540" sldId="305"/>
            <ac:spMk id="13" creationId="{0ADD6597-A5A8-338C-C6F4-76D24B16D2FA}"/>
          </ac:spMkLst>
        </pc:spChg>
        <pc:spChg chg="mod">
          <ac:chgData name="松山 ファミリー" userId="9fadbf8cd42e59b5" providerId="LiveId" clId="{B47E48CD-A72C-B34A-9374-EFFDCD6679EB}" dt="2022-12-07T03:28:28.516" v="1388" actId="14100"/>
          <ac:spMkLst>
            <pc:docMk/>
            <pc:sldMk cId="1701275540" sldId="305"/>
            <ac:spMk id="28" creationId="{DA98C741-5A94-C0BC-5B08-07DA86AEC293}"/>
          </ac:spMkLst>
        </pc:spChg>
        <pc:spChg chg="mod">
          <ac:chgData name="松山 ファミリー" userId="9fadbf8cd42e59b5" providerId="LiveId" clId="{B47E48CD-A72C-B34A-9374-EFFDCD6679EB}" dt="2022-12-07T03:29:05.382" v="1449" actId="20577"/>
          <ac:spMkLst>
            <pc:docMk/>
            <pc:sldMk cId="1701275540" sldId="305"/>
            <ac:spMk id="32" creationId="{F87F133F-DAA5-A726-146A-95BC50E7B407}"/>
          </ac:spMkLst>
        </pc:spChg>
        <pc:spChg chg="del">
          <ac:chgData name="松山 ファミリー" userId="9fadbf8cd42e59b5" providerId="LiveId" clId="{B47E48CD-A72C-B34A-9374-EFFDCD6679EB}" dt="2022-12-05T06:24:40.950" v="214" actId="478"/>
          <ac:spMkLst>
            <pc:docMk/>
            <pc:sldMk cId="1701275540" sldId="305"/>
            <ac:spMk id="36" creationId="{DB285085-8353-A1AC-5356-8EC4B3CCADAC}"/>
          </ac:spMkLst>
        </pc:spChg>
        <pc:spChg chg="del">
          <ac:chgData name="松山 ファミリー" userId="9fadbf8cd42e59b5" providerId="LiveId" clId="{B47E48CD-A72C-B34A-9374-EFFDCD6679EB}" dt="2022-12-05T06:26:34.927" v="227" actId="478"/>
          <ac:spMkLst>
            <pc:docMk/>
            <pc:sldMk cId="1701275540" sldId="305"/>
            <ac:spMk id="37" creationId="{21A8CAA5-AA74-E735-B21C-A930E771F18D}"/>
          </ac:spMkLst>
        </pc:spChg>
        <pc:spChg chg="mod">
          <ac:chgData name="松山 ファミリー" userId="9fadbf8cd42e59b5" providerId="LiveId" clId="{B47E48CD-A72C-B34A-9374-EFFDCD6679EB}" dt="2022-12-13T04:19:37.534" v="4095" actId="20577"/>
          <ac:spMkLst>
            <pc:docMk/>
            <pc:sldMk cId="1701275540" sldId="305"/>
            <ac:spMk id="38" creationId="{E70F06AB-293D-F5CA-65BA-17055FD9F4A6}"/>
          </ac:spMkLst>
        </pc:spChg>
        <pc:spChg chg="del">
          <ac:chgData name="松山 ファミリー" userId="9fadbf8cd42e59b5" providerId="LiveId" clId="{B47E48CD-A72C-B34A-9374-EFFDCD6679EB}" dt="2022-12-05T06:24:39.711" v="213" actId="478"/>
          <ac:spMkLst>
            <pc:docMk/>
            <pc:sldMk cId="1701275540" sldId="305"/>
            <ac:spMk id="40" creationId="{F7A831F9-FD8E-182D-B0F5-445FD1E7D6A7}"/>
          </ac:spMkLst>
        </pc:spChg>
        <pc:spChg chg="del">
          <ac:chgData name="松山 ファミリー" userId="9fadbf8cd42e59b5" providerId="LiveId" clId="{B47E48CD-A72C-B34A-9374-EFFDCD6679EB}" dt="2022-12-05T06:24:46.216" v="216" actId="478"/>
          <ac:spMkLst>
            <pc:docMk/>
            <pc:sldMk cId="1701275540" sldId="305"/>
            <ac:spMk id="41" creationId="{EF1533D3-FE0E-916D-9D15-11D2AD608F81}"/>
          </ac:spMkLst>
        </pc:spChg>
        <pc:spChg chg="del">
          <ac:chgData name="松山 ファミリー" userId="9fadbf8cd42e59b5" providerId="LiveId" clId="{B47E48CD-A72C-B34A-9374-EFFDCD6679EB}" dt="2022-12-05T06:26:31.660" v="226" actId="478"/>
          <ac:spMkLst>
            <pc:docMk/>
            <pc:sldMk cId="1701275540" sldId="305"/>
            <ac:spMk id="48" creationId="{8136377F-ADA6-2458-1454-B9296D614C74}"/>
          </ac:spMkLst>
        </pc:spChg>
        <pc:spChg chg="mod">
          <ac:chgData name="松山 ファミリー" userId="9fadbf8cd42e59b5" providerId="LiveId" clId="{B47E48CD-A72C-B34A-9374-EFFDCD6679EB}" dt="2022-12-13T17:11:50.807" v="4446" actId="1076"/>
          <ac:spMkLst>
            <pc:docMk/>
            <pc:sldMk cId="1701275540" sldId="305"/>
            <ac:spMk id="49" creationId="{93498919-5BDB-83A4-4B65-F70164C54291}"/>
          </ac:spMkLst>
        </pc:spChg>
        <pc:grpChg chg="mod">
          <ac:chgData name="松山 ファミリー" userId="9fadbf8cd42e59b5" providerId="LiveId" clId="{B47E48CD-A72C-B34A-9374-EFFDCD6679EB}" dt="2022-12-05T06:26:18.432" v="223" actId="1076"/>
          <ac:grpSpMkLst>
            <pc:docMk/>
            <pc:sldMk cId="1701275540" sldId="305"/>
            <ac:grpSpMk id="25" creationId="{64EB7FF2-CF00-7411-1CF2-0F461F59C5D6}"/>
          </ac:grpSpMkLst>
        </pc:grpChg>
        <pc:grpChg chg="mod">
          <ac:chgData name="松山 ファミリー" userId="9fadbf8cd42e59b5" providerId="LiveId" clId="{B47E48CD-A72C-B34A-9374-EFFDCD6679EB}" dt="2022-12-05T06:24:48.297" v="217" actId="1076"/>
          <ac:grpSpMkLst>
            <pc:docMk/>
            <pc:sldMk cId="1701275540" sldId="305"/>
            <ac:grpSpMk id="27" creationId="{7B05F856-BF0C-BFA6-D495-9BF6ACF24462}"/>
          </ac:grpSpMkLst>
        </pc:grpChg>
        <pc:grpChg chg="del">
          <ac:chgData name="松山 ファミリー" userId="9fadbf8cd42e59b5" providerId="LiveId" clId="{B47E48CD-A72C-B34A-9374-EFFDCD6679EB}" dt="2022-12-05T06:24:43.898" v="215" actId="478"/>
          <ac:grpSpMkLst>
            <pc:docMk/>
            <pc:sldMk cId="1701275540" sldId="305"/>
            <ac:grpSpMk id="47" creationId="{E55EF9B1-8CF8-6F07-09F9-2331E8D0C397}"/>
          </ac:grpSpMkLst>
        </pc:grpChg>
        <pc:cxnChg chg="add del mod">
          <ac:chgData name="松山 ファミリー" userId="9fadbf8cd42e59b5" providerId="LiveId" clId="{B47E48CD-A72C-B34A-9374-EFFDCD6679EB}" dt="2022-12-13T17:11:27.539" v="4443" actId="478"/>
          <ac:cxnSpMkLst>
            <pc:docMk/>
            <pc:sldMk cId="1701275540" sldId="305"/>
            <ac:cxnSpMk id="9" creationId="{94ACED51-0066-39CA-A56C-26457B0F0467}"/>
          </ac:cxnSpMkLst>
        </pc:cxnChg>
        <pc:cxnChg chg="add mod">
          <ac:chgData name="松山 ファミリー" userId="9fadbf8cd42e59b5" providerId="LiveId" clId="{B47E48CD-A72C-B34A-9374-EFFDCD6679EB}" dt="2022-12-13T17:11:47.201" v="4445" actId="14100"/>
          <ac:cxnSpMkLst>
            <pc:docMk/>
            <pc:sldMk cId="1701275540" sldId="305"/>
            <ac:cxnSpMk id="11" creationId="{2DC0A121-0BC1-02C3-867E-466C7B0C567F}"/>
          </ac:cxnSpMkLst>
        </pc:cxnChg>
      </pc:sldChg>
      <pc:sldChg chg="addSp delSp modSp mod ord modNotesTx">
        <pc:chgData name="松山 ファミリー" userId="9fadbf8cd42e59b5" providerId="LiveId" clId="{B47E48CD-A72C-B34A-9374-EFFDCD6679EB}" dt="2022-12-12T08:04:41.144" v="3148" actId="2711"/>
        <pc:sldMkLst>
          <pc:docMk/>
          <pc:sldMk cId="3022161083" sldId="318"/>
        </pc:sldMkLst>
        <pc:spChg chg="mod">
          <ac:chgData name="松山 ファミリー" userId="9fadbf8cd42e59b5" providerId="LiveId" clId="{B47E48CD-A72C-B34A-9374-EFFDCD6679EB}" dt="2022-12-05T06:34:16.634" v="282" actId="20577"/>
          <ac:spMkLst>
            <pc:docMk/>
            <pc:sldMk cId="3022161083" sldId="318"/>
            <ac:spMk id="2" creationId="{3A38DEEB-4F35-C74D-A1EF-98140184822C}"/>
          </ac:spMkLst>
        </pc:spChg>
        <pc:spChg chg="mod">
          <ac:chgData name="松山 ファミリー" userId="9fadbf8cd42e59b5" providerId="LiveId" clId="{B47E48CD-A72C-B34A-9374-EFFDCD6679EB}" dt="2022-12-12T08:02:53.059" v="3140" actId="20577"/>
          <ac:spMkLst>
            <pc:docMk/>
            <pc:sldMk cId="3022161083" sldId="318"/>
            <ac:spMk id="4" creationId="{C8016B18-539A-A648-BE31-1363A2143D1E}"/>
          </ac:spMkLst>
        </pc:spChg>
        <pc:spChg chg="mod">
          <ac:chgData name="松山 ファミリー" userId="9fadbf8cd42e59b5" providerId="LiveId" clId="{B47E48CD-A72C-B34A-9374-EFFDCD6679EB}" dt="2022-12-05T07:13:11.022" v="604" actId="1076"/>
          <ac:spMkLst>
            <pc:docMk/>
            <pc:sldMk cId="3022161083" sldId="318"/>
            <ac:spMk id="6" creationId="{C8841110-A296-CFEE-F8FA-174B7AFD1E03}"/>
          </ac:spMkLst>
        </pc:spChg>
        <pc:spChg chg="del">
          <ac:chgData name="松山 ファミリー" userId="9fadbf8cd42e59b5" providerId="LiveId" clId="{B47E48CD-A72C-B34A-9374-EFFDCD6679EB}" dt="2022-12-05T06:34:24.141" v="284" actId="478"/>
          <ac:spMkLst>
            <pc:docMk/>
            <pc:sldMk cId="3022161083" sldId="318"/>
            <ac:spMk id="7" creationId="{0F55422B-22B9-A5EE-F787-631F718ECCC2}"/>
          </ac:spMkLst>
        </pc:spChg>
        <pc:spChg chg="del">
          <ac:chgData name="松山 ファミリー" userId="9fadbf8cd42e59b5" providerId="LiveId" clId="{B47E48CD-A72C-B34A-9374-EFFDCD6679EB}" dt="2022-12-05T06:34:28.820" v="291" actId="478"/>
          <ac:spMkLst>
            <pc:docMk/>
            <pc:sldMk cId="3022161083" sldId="318"/>
            <ac:spMk id="8" creationId="{0C8EFDE2-ED4C-F440-A354-6C2902E0E8AA}"/>
          </ac:spMkLst>
        </pc:spChg>
        <pc:spChg chg="del mod">
          <ac:chgData name="松山 ファミリー" userId="9fadbf8cd42e59b5" providerId="LiveId" clId="{B47E48CD-A72C-B34A-9374-EFFDCD6679EB}" dt="2022-12-05T06:34:40.862" v="299" actId="478"/>
          <ac:spMkLst>
            <pc:docMk/>
            <pc:sldMk cId="3022161083" sldId="318"/>
            <ac:spMk id="9" creationId="{EA67C8E8-994F-A090-3784-1DADB10D30F0}"/>
          </ac:spMkLst>
        </pc:spChg>
        <pc:spChg chg="del">
          <ac:chgData name="松山 ファミリー" userId="9fadbf8cd42e59b5" providerId="LiveId" clId="{B47E48CD-A72C-B34A-9374-EFFDCD6679EB}" dt="2022-12-05T06:34:39.436" v="298" actId="478"/>
          <ac:spMkLst>
            <pc:docMk/>
            <pc:sldMk cId="3022161083" sldId="318"/>
            <ac:spMk id="10" creationId="{3B04C76E-2C68-F23B-970A-F3AF73CCF376}"/>
          </ac:spMkLst>
        </pc:spChg>
        <pc:spChg chg="del mod">
          <ac:chgData name="松山 ファミリー" userId="9fadbf8cd42e59b5" providerId="LiveId" clId="{B47E48CD-A72C-B34A-9374-EFFDCD6679EB}" dt="2022-12-05T06:34:34.453" v="294" actId="478"/>
          <ac:spMkLst>
            <pc:docMk/>
            <pc:sldMk cId="3022161083" sldId="318"/>
            <ac:spMk id="11" creationId="{4CCD068C-3851-C651-83A5-52EDE0A4FA45}"/>
          </ac:spMkLst>
        </pc:spChg>
        <pc:spChg chg="del mod">
          <ac:chgData name="松山 ファミリー" userId="9fadbf8cd42e59b5" providerId="LiveId" clId="{B47E48CD-A72C-B34A-9374-EFFDCD6679EB}" dt="2022-12-05T06:34:26.531" v="287" actId="478"/>
          <ac:spMkLst>
            <pc:docMk/>
            <pc:sldMk cId="3022161083" sldId="318"/>
            <ac:spMk id="12" creationId="{4C5543CD-4FDF-B323-C7C5-A4560EF8FEC5}"/>
          </ac:spMkLst>
        </pc:spChg>
        <pc:spChg chg="mod">
          <ac:chgData name="松山 ファミリー" userId="9fadbf8cd42e59b5" providerId="LiveId" clId="{B47E48CD-A72C-B34A-9374-EFFDCD6679EB}" dt="2022-12-12T08:02:25.906" v="3117" actId="1076"/>
          <ac:spMkLst>
            <pc:docMk/>
            <pc:sldMk cId="3022161083" sldId="318"/>
            <ac:spMk id="13" creationId="{FA65DA88-3241-3F99-359F-69D636B3818B}"/>
          </ac:spMkLst>
        </pc:spChg>
        <pc:spChg chg="del mod">
          <ac:chgData name="松山 ファミリー" userId="9fadbf8cd42e59b5" providerId="LiveId" clId="{B47E48CD-A72C-B34A-9374-EFFDCD6679EB}" dt="2022-12-12T08:01:11.638" v="3094" actId="478"/>
          <ac:spMkLst>
            <pc:docMk/>
            <pc:sldMk cId="3022161083" sldId="318"/>
            <ac:spMk id="14" creationId="{A9090D31-F597-C312-665D-F91A19E4BA63}"/>
          </ac:spMkLst>
        </pc:spChg>
        <pc:spChg chg="mod">
          <ac:chgData name="松山 ファミリー" userId="9fadbf8cd42e59b5" providerId="LiveId" clId="{B47E48CD-A72C-B34A-9374-EFFDCD6679EB}" dt="2022-12-12T08:04:15.390" v="3143" actId="2711"/>
          <ac:spMkLst>
            <pc:docMk/>
            <pc:sldMk cId="3022161083" sldId="318"/>
            <ac:spMk id="15" creationId="{8A9B0758-3071-CA5A-D0BC-907C4CBC5121}"/>
          </ac:spMkLst>
        </pc:spChg>
        <pc:spChg chg="mod">
          <ac:chgData name="松山 ファミリー" userId="9fadbf8cd42e59b5" providerId="LiveId" clId="{B47E48CD-A72C-B34A-9374-EFFDCD6679EB}" dt="2022-12-05T07:13:19.402" v="605" actId="1076"/>
          <ac:spMkLst>
            <pc:docMk/>
            <pc:sldMk cId="3022161083" sldId="318"/>
            <ac:spMk id="17" creationId="{8FCAA080-9835-C60E-6D22-1F735C7F86C5}"/>
          </ac:spMkLst>
        </pc:spChg>
        <pc:spChg chg="mod">
          <ac:chgData name="松山 ファミリー" userId="9fadbf8cd42e59b5" providerId="LiveId" clId="{B47E48CD-A72C-B34A-9374-EFFDCD6679EB}" dt="2022-12-12T08:04:36.938" v="3147" actId="2711"/>
          <ac:spMkLst>
            <pc:docMk/>
            <pc:sldMk cId="3022161083" sldId="318"/>
            <ac:spMk id="20" creationId="{3D6AC450-5FEC-8403-0D85-E59AC4F8B788}"/>
          </ac:spMkLst>
        </pc:spChg>
        <pc:spChg chg="mod">
          <ac:chgData name="松山 ファミリー" userId="9fadbf8cd42e59b5" providerId="LiveId" clId="{B47E48CD-A72C-B34A-9374-EFFDCD6679EB}" dt="2022-12-12T08:04:41.144" v="3148" actId="2711"/>
          <ac:spMkLst>
            <pc:docMk/>
            <pc:sldMk cId="3022161083" sldId="318"/>
            <ac:spMk id="25" creationId="{BB71BE9F-8603-C8AF-74A4-70AD786B00AA}"/>
          </ac:spMkLst>
        </pc:spChg>
        <pc:spChg chg="mod">
          <ac:chgData name="松山 ファミリー" userId="9fadbf8cd42e59b5" providerId="LiveId" clId="{B47E48CD-A72C-B34A-9374-EFFDCD6679EB}" dt="2022-12-12T08:04:22.595" v="3144" actId="2711"/>
          <ac:spMkLst>
            <pc:docMk/>
            <pc:sldMk cId="3022161083" sldId="318"/>
            <ac:spMk id="28" creationId="{41277CE7-C386-B175-A745-0C7343F3C440}"/>
          </ac:spMkLst>
        </pc:spChg>
        <pc:spChg chg="del mod">
          <ac:chgData name="松山 ファミリー" userId="9fadbf8cd42e59b5" providerId="LiveId" clId="{B47E48CD-A72C-B34A-9374-EFFDCD6679EB}" dt="2022-12-05T06:34:27.469" v="289" actId="478"/>
          <ac:spMkLst>
            <pc:docMk/>
            <pc:sldMk cId="3022161083" sldId="318"/>
            <ac:spMk id="32" creationId="{DD80BFFE-DAD8-2DAB-7003-DEDDE7C22A27}"/>
          </ac:spMkLst>
        </pc:spChg>
        <pc:spChg chg="del">
          <ac:chgData name="松山 ファミリー" userId="9fadbf8cd42e59b5" providerId="LiveId" clId="{B47E48CD-A72C-B34A-9374-EFFDCD6679EB}" dt="2022-12-05T06:34:38.040" v="297" actId="478"/>
          <ac:spMkLst>
            <pc:docMk/>
            <pc:sldMk cId="3022161083" sldId="318"/>
            <ac:spMk id="33" creationId="{82024F5D-353E-A43E-04EB-AC1CC414BCDE}"/>
          </ac:spMkLst>
        </pc:spChg>
        <pc:spChg chg="mod">
          <ac:chgData name="松山 ファミリー" userId="9fadbf8cd42e59b5" providerId="LiveId" clId="{B47E48CD-A72C-B34A-9374-EFFDCD6679EB}" dt="2022-12-12T08:04:26.905" v="3145" actId="2711"/>
          <ac:spMkLst>
            <pc:docMk/>
            <pc:sldMk cId="3022161083" sldId="318"/>
            <ac:spMk id="34" creationId="{A975B672-2F0A-7CF8-3DA2-8555D63EDF87}"/>
          </ac:spMkLst>
        </pc:spChg>
        <pc:spChg chg="mod">
          <ac:chgData name="松山 ファミリー" userId="9fadbf8cd42e59b5" providerId="LiveId" clId="{B47E48CD-A72C-B34A-9374-EFFDCD6679EB}" dt="2022-12-05T07:12:57.136" v="601"/>
          <ac:spMkLst>
            <pc:docMk/>
            <pc:sldMk cId="3022161083" sldId="318"/>
            <ac:spMk id="35" creationId="{FFBF0B7F-1CAB-D360-1F7E-6FB264F7DEAB}"/>
          </ac:spMkLst>
        </pc:spChg>
        <pc:spChg chg="add mod">
          <ac:chgData name="松山 ファミリー" userId="9fadbf8cd42e59b5" providerId="LiveId" clId="{B47E48CD-A72C-B34A-9374-EFFDCD6679EB}" dt="2022-12-05T07:19:21.127" v="751" actId="1076"/>
          <ac:spMkLst>
            <pc:docMk/>
            <pc:sldMk cId="3022161083" sldId="318"/>
            <ac:spMk id="37" creationId="{AD19C457-1FA8-7E1D-F1FD-14A9ACD7732E}"/>
          </ac:spMkLst>
        </pc:spChg>
        <pc:grpChg chg="add mod">
          <ac:chgData name="松山 ファミリー" userId="9fadbf8cd42e59b5" providerId="LiveId" clId="{B47E48CD-A72C-B34A-9374-EFFDCD6679EB}" dt="2022-12-05T07:12:57.136" v="601"/>
          <ac:grpSpMkLst>
            <pc:docMk/>
            <pc:sldMk cId="3022161083" sldId="318"/>
            <ac:grpSpMk id="5" creationId="{A2D179A7-76EA-EA98-7934-38179F95EF41}"/>
          </ac:grpSpMkLst>
        </pc:grpChg>
        <pc:grpChg chg="mod">
          <ac:chgData name="松山 ファミリー" userId="9fadbf8cd42e59b5" providerId="LiveId" clId="{B47E48CD-A72C-B34A-9374-EFFDCD6679EB}" dt="2022-12-05T07:12:57.136" v="601"/>
          <ac:grpSpMkLst>
            <pc:docMk/>
            <pc:sldMk cId="3022161083" sldId="318"/>
            <ac:grpSpMk id="22" creationId="{91A32734-20CB-711B-1C83-DE43602ADE73}"/>
          </ac:grpSpMkLst>
        </pc:grpChg>
        <pc:grpChg chg="del">
          <ac:chgData name="松山 ファミリー" userId="9fadbf8cd42e59b5" providerId="LiveId" clId="{B47E48CD-A72C-B34A-9374-EFFDCD6679EB}" dt="2022-12-05T06:34:35.356" v="295" actId="478"/>
          <ac:grpSpMkLst>
            <pc:docMk/>
            <pc:sldMk cId="3022161083" sldId="318"/>
            <ac:grpSpMk id="27" creationId="{6C837EC9-BD72-E67D-2277-702DB4018407}"/>
          </ac:grpSpMkLst>
        </pc:grpChg>
        <pc:grpChg chg="add mod">
          <ac:chgData name="松山 ファミリー" userId="9fadbf8cd42e59b5" providerId="LiveId" clId="{B47E48CD-A72C-B34A-9374-EFFDCD6679EB}" dt="2022-12-05T07:17:31.510" v="637" actId="1076"/>
          <ac:grpSpMkLst>
            <pc:docMk/>
            <pc:sldMk cId="3022161083" sldId="318"/>
            <ac:grpSpMk id="36" creationId="{C0758049-6F04-BDF2-9DE0-35EAB608B57B}"/>
          </ac:grpSpMkLst>
        </pc:grpChg>
        <pc:grpChg chg="add">
          <ac:chgData name="松山 ファミリー" userId="9fadbf8cd42e59b5" providerId="LiveId" clId="{B47E48CD-A72C-B34A-9374-EFFDCD6679EB}" dt="2022-12-05T07:20:15.728" v="752" actId="164"/>
          <ac:grpSpMkLst>
            <pc:docMk/>
            <pc:sldMk cId="3022161083" sldId="318"/>
            <ac:grpSpMk id="39" creationId="{0FB879D1-B41F-C3A7-E525-35E0E5347C7B}"/>
          </ac:grpSpMkLst>
        </pc:grpChg>
        <pc:picChg chg="del">
          <ac:chgData name="松山 ファミリー" userId="9fadbf8cd42e59b5" providerId="LiveId" clId="{B47E48CD-A72C-B34A-9374-EFFDCD6679EB}" dt="2022-12-05T06:34:24.918" v="285" actId="478"/>
          <ac:picMkLst>
            <pc:docMk/>
            <pc:sldMk cId="3022161083" sldId="318"/>
            <ac:picMk id="16" creationId="{DF8A53DE-3879-4B05-3592-F8314E4F210F}"/>
          </ac:picMkLst>
        </pc:picChg>
        <pc:picChg chg="mod">
          <ac:chgData name="松山 ファミリー" userId="9fadbf8cd42e59b5" providerId="LiveId" clId="{B47E48CD-A72C-B34A-9374-EFFDCD6679EB}" dt="2022-12-05T07:13:58.579" v="615" actId="1076"/>
          <ac:picMkLst>
            <pc:docMk/>
            <pc:sldMk cId="3022161083" sldId="318"/>
            <ac:picMk id="21" creationId="{BC715452-42EA-C303-79AE-38B1A356DF78}"/>
          </ac:picMkLst>
        </pc:picChg>
        <pc:picChg chg="mod">
          <ac:chgData name="松山 ファミリー" userId="9fadbf8cd42e59b5" providerId="LiveId" clId="{B47E48CD-A72C-B34A-9374-EFFDCD6679EB}" dt="2022-12-05T07:18:46.163" v="747" actId="1076"/>
          <ac:picMkLst>
            <pc:docMk/>
            <pc:sldMk cId="3022161083" sldId="318"/>
            <ac:picMk id="31" creationId="{C8123C96-4011-327A-C499-CADCAF72D26C}"/>
          </ac:picMkLst>
        </pc:picChg>
        <pc:picChg chg="add mod">
          <ac:chgData name="松山 ファミリー" userId="9fadbf8cd42e59b5" providerId="LiveId" clId="{B47E48CD-A72C-B34A-9374-EFFDCD6679EB}" dt="2022-12-05T07:17:35.553" v="639" actId="14100"/>
          <ac:picMkLst>
            <pc:docMk/>
            <pc:sldMk cId="3022161083" sldId="318"/>
            <ac:picMk id="1026" creationId="{7696237C-32BE-49A8-A78F-AA2BEE345AA8}"/>
          </ac:picMkLst>
        </pc:picChg>
        <pc:cxnChg chg="mod">
          <ac:chgData name="松山 ファミリー" userId="9fadbf8cd42e59b5" providerId="LiveId" clId="{B47E48CD-A72C-B34A-9374-EFFDCD6679EB}" dt="2022-12-05T07:18:59.430" v="749" actId="14100"/>
          <ac:cxnSpMkLst>
            <pc:docMk/>
            <pc:sldMk cId="3022161083" sldId="318"/>
            <ac:cxnSpMk id="23" creationId="{24D33F73-7465-E64F-A8D3-70A0983FD2B0}"/>
          </ac:cxnSpMkLst>
        </pc:cxnChg>
        <pc:cxnChg chg="mod">
          <ac:chgData name="松山 ファミリー" userId="9fadbf8cd42e59b5" providerId="LiveId" clId="{B47E48CD-A72C-B34A-9374-EFFDCD6679EB}" dt="2022-12-05T07:19:14.841" v="750" actId="1076"/>
          <ac:cxnSpMkLst>
            <pc:docMk/>
            <pc:sldMk cId="3022161083" sldId="318"/>
            <ac:cxnSpMk id="24" creationId="{DBF427FD-4D01-6804-E6BE-F7ABDA406722}"/>
          </ac:cxnSpMkLst>
        </pc:cxnChg>
        <pc:cxnChg chg="del">
          <ac:chgData name="松山 ファミリー" userId="9fadbf8cd42e59b5" providerId="LiveId" clId="{B47E48CD-A72C-B34A-9374-EFFDCD6679EB}" dt="2022-12-05T06:34:28.190" v="290" actId="478"/>
          <ac:cxnSpMkLst>
            <pc:docMk/>
            <pc:sldMk cId="3022161083" sldId="318"/>
            <ac:cxnSpMk id="29" creationId="{902D434D-AAE0-8168-04D0-432E5F95D8FF}"/>
          </ac:cxnSpMkLst>
        </pc:cxnChg>
        <pc:cxnChg chg="del">
          <ac:chgData name="松山 ファミリー" userId="9fadbf8cd42e59b5" providerId="LiveId" clId="{B47E48CD-A72C-B34A-9374-EFFDCD6679EB}" dt="2022-12-05T06:34:36.845" v="296" actId="478"/>
          <ac:cxnSpMkLst>
            <pc:docMk/>
            <pc:sldMk cId="3022161083" sldId="318"/>
            <ac:cxnSpMk id="30" creationId="{EE9D0101-009E-76F9-4871-2740C314B445}"/>
          </ac:cxnSpMkLst>
        </pc:cxnChg>
      </pc:sldChg>
      <pc:sldChg chg="addSp delSp modSp mod modNotesTx">
        <pc:chgData name="松山 ファミリー" userId="9fadbf8cd42e59b5" providerId="LiveId" clId="{B47E48CD-A72C-B34A-9374-EFFDCD6679EB}" dt="2022-12-13T17:57:05.799" v="5077" actId="1076"/>
        <pc:sldMkLst>
          <pc:docMk/>
          <pc:sldMk cId="2863724696" sldId="320"/>
        </pc:sldMkLst>
        <pc:spChg chg="add mod">
          <ac:chgData name="松山 ファミリー" userId="9fadbf8cd42e59b5" providerId="LiveId" clId="{B47E48CD-A72C-B34A-9374-EFFDCD6679EB}" dt="2022-12-13T17:14:27.826" v="4534" actId="20577"/>
          <ac:spMkLst>
            <pc:docMk/>
            <pc:sldMk cId="2863724696" sldId="320"/>
            <ac:spMk id="2" creationId="{84981523-A143-D53B-E782-67458491EE61}"/>
          </ac:spMkLst>
        </pc:spChg>
        <pc:spChg chg="del mod">
          <ac:chgData name="松山 ファミリー" userId="9fadbf8cd42e59b5" providerId="LiveId" clId="{B47E48CD-A72C-B34A-9374-EFFDCD6679EB}" dt="2022-12-12T07:33:19.526" v="2898" actId="478"/>
          <ac:spMkLst>
            <pc:docMk/>
            <pc:sldMk cId="2863724696" sldId="320"/>
            <ac:spMk id="2" creationId="{B0B7B5AA-F71E-5840-9739-A2938CFF51B2}"/>
          </ac:spMkLst>
        </pc:spChg>
        <pc:spChg chg="add del mod">
          <ac:chgData name="松山 ファミリー" userId="9fadbf8cd42e59b5" providerId="LiveId" clId="{B47E48CD-A72C-B34A-9374-EFFDCD6679EB}" dt="2022-12-13T17:26:53.117" v="4587" actId="478"/>
          <ac:spMkLst>
            <pc:docMk/>
            <pc:sldMk cId="2863724696" sldId="320"/>
            <ac:spMk id="6" creationId="{87D0FABF-23BB-DEAD-157E-EE47C1CB3B9E}"/>
          </ac:spMkLst>
        </pc:spChg>
        <pc:spChg chg="add mod">
          <ac:chgData name="松山 ファミリー" userId="9fadbf8cd42e59b5" providerId="LiveId" clId="{B47E48CD-A72C-B34A-9374-EFFDCD6679EB}" dt="2022-12-13T17:44:22.024" v="4720" actId="20577"/>
          <ac:spMkLst>
            <pc:docMk/>
            <pc:sldMk cId="2863724696" sldId="320"/>
            <ac:spMk id="7" creationId="{3CD775D6-1FA9-4F0A-8837-DF7E46D00C57}"/>
          </ac:spMkLst>
        </pc:spChg>
        <pc:spChg chg="mod topLvl">
          <ac:chgData name="松山 ファミリー" userId="9fadbf8cd42e59b5" providerId="LiveId" clId="{B47E48CD-A72C-B34A-9374-EFFDCD6679EB}" dt="2022-12-12T06:01:55.953" v="2523" actId="20577"/>
          <ac:spMkLst>
            <pc:docMk/>
            <pc:sldMk cId="2863724696" sldId="320"/>
            <ac:spMk id="7" creationId="{BA3AEFAD-6ED5-DB55-E817-3F52411C2F0F}"/>
          </ac:spMkLst>
        </pc:spChg>
        <pc:spChg chg="add mod">
          <ac:chgData name="松山 ファミリー" userId="9fadbf8cd42e59b5" providerId="LiveId" clId="{B47E48CD-A72C-B34A-9374-EFFDCD6679EB}" dt="2022-12-13T17:56:56.456" v="5074" actId="1076"/>
          <ac:spMkLst>
            <pc:docMk/>
            <pc:sldMk cId="2863724696" sldId="320"/>
            <ac:spMk id="8" creationId="{E6603793-5551-BD63-D7C8-C2E127B12688}"/>
          </ac:spMkLst>
        </pc:spChg>
        <pc:spChg chg="add mod">
          <ac:chgData name="松山 ファミリー" userId="9fadbf8cd42e59b5" providerId="LiveId" clId="{B47E48CD-A72C-B34A-9374-EFFDCD6679EB}" dt="2022-12-13T17:57:05.799" v="5077" actId="1076"/>
          <ac:spMkLst>
            <pc:docMk/>
            <pc:sldMk cId="2863724696" sldId="320"/>
            <ac:spMk id="9" creationId="{A77E160A-4155-8850-A464-DB8A54FFCA06}"/>
          </ac:spMkLst>
        </pc:spChg>
        <pc:spChg chg="mod topLvl">
          <ac:chgData name="松山 ファミリー" userId="9fadbf8cd42e59b5" providerId="LiveId" clId="{B47E48CD-A72C-B34A-9374-EFFDCD6679EB}" dt="2022-12-13T03:44:44.312" v="3569" actId="20577"/>
          <ac:spMkLst>
            <pc:docMk/>
            <pc:sldMk cId="2863724696" sldId="320"/>
            <ac:spMk id="10" creationId="{CCA14C2C-37BD-F8F8-3E35-393797971980}"/>
          </ac:spMkLst>
        </pc:spChg>
        <pc:spChg chg="mod">
          <ac:chgData name="松山 ファミリー" userId="9fadbf8cd42e59b5" providerId="LiveId" clId="{B47E48CD-A72C-B34A-9374-EFFDCD6679EB}" dt="2022-12-05T09:19:40.397" v="1305" actId="1076"/>
          <ac:spMkLst>
            <pc:docMk/>
            <pc:sldMk cId="2863724696" sldId="320"/>
            <ac:spMk id="15" creationId="{5C609366-A498-9422-EA50-70B1D6EC8774}"/>
          </ac:spMkLst>
        </pc:spChg>
        <pc:spChg chg="del">
          <ac:chgData name="松山 ファミリー" userId="9fadbf8cd42e59b5" providerId="LiveId" clId="{B47E48CD-A72C-B34A-9374-EFFDCD6679EB}" dt="2022-12-05T09:20:32.255" v="1308" actId="478"/>
          <ac:spMkLst>
            <pc:docMk/>
            <pc:sldMk cId="2863724696" sldId="320"/>
            <ac:spMk id="16" creationId="{AFA0613F-5917-10B5-D5A9-256807F52AD2}"/>
          </ac:spMkLst>
        </pc:spChg>
        <pc:spChg chg="del">
          <ac:chgData name="松山 ファミリー" userId="9fadbf8cd42e59b5" providerId="LiveId" clId="{B47E48CD-A72C-B34A-9374-EFFDCD6679EB}" dt="2022-12-05T09:20:42.248" v="1312" actId="478"/>
          <ac:spMkLst>
            <pc:docMk/>
            <pc:sldMk cId="2863724696" sldId="320"/>
            <ac:spMk id="17" creationId="{094AAE11-BD77-A161-C14B-C32F17ABD571}"/>
          </ac:spMkLst>
        </pc:spChg>
        <pc:spChg chg="mod topLvl">
          <ac:chgData name="松山 ファミリー" userId="9fadbf8cd42e59b5" providerId="LiveId" clId="{B47E48CD-A72C-B34A-9374-EFFDCD6679EB}" dt="2022-12-12T07:12:57.519" v="2571" actId="478"/>
          <ac:spMkLst>
            <pc:docMk/>
            <pc:sldMk cId="2863724696" sldId="320"/>
            <ac:spMk id="18" creationId="{2B5725EF-FF9D-0658-39AB-B7DC8B63B05B}"/>
          </ac:spMkLst>
        </pc:spChg>
        <pc:spChg chg="mod">
          <ac:chgData name="松山 ファミリー" userId="9fadbf8cd42e59b5" providerId="LiveId" clId="{B47E48CD-A72C-B34A-9374-EFFDCD6679EB}" dt="2022-12-12T07:29:21.961" v="2876"/>
          <ac:spMkLst>
            <pc:docMk/>
            <pc:sldMk cId="2863724696" sldId="320"/>
            <ac:spMk id="32" creationId="{69E12E49-0D4F-85D9-08AE-2D61D6FF2873}"/>
          </ac:spMkLst>
        </pc:spChg>
        <pc:spChg chg="mod topLvl">
          <ac:chgData name="松山 ファミリー" userId="9fadbf8cd42e59b5" providerId="LiveId" clId="{B47E48CD-A72C-B34A-9374-EFFDCD6679EB}" dt="2022-12-13T03:44:47.740" v="3571" actId="20577"/>
          <ac:spMkLst>
            <pc:docMk/>
            <pc:sldMk cId="2863724696" sldId="320"/>
            <ac:spMk id="35" creationId="{5F5C0CA9-8135-8C42-8555-E4C6240B0592}"/>
          </ac:spMkLst>
        </pc:spChg>
        <pc:spChg chg="mod topLvl">
          <ac:chgData name="松山 ファミリー" userId="9fadbf8cd42e59b5" providerId="LiveId" clId="{B47E48CD-A72C-B34A-9374-EFFDCD6679EB}" dt="2022-12-13T03:44:57.498" v="3580" actId="20577"/>
          <ac:spMkLst>
            <pc:docMk/>
            <pc:sldMk cId="2863724696" sldId="320"/>
            <ac:spMk id="38" creationId="{F3C72793-0895-10FA-8C9E-6ECB47B0418E}"/>
          </ac:spMkLst>
        </pc:spChg>
        <pc:spChg chg="mod topLvl">
          <ac:chgData name="松山 ファミリー" userId="9fadbf8cd42e59b5" providerId="LiveId" clId="{B47E48CD-A72C-B34A-9374-EFFDCD6679EB}" dt="2022-12-13T03:45:01.789" v="3583" actId="20577"/>
          <ac:spMkLst>
            <pc:docMk/>
            <pc:sldMk cId="2863724696" sldId="320"/>
            <ac:spMk id="41" creationId="{A39A0165-1A5F-894A-805F-14251F177AF9}"/>
          </ac:spMkLst>
        </pc:spChg>
        <pc:spChg chg="add del mod">
          <ac:chgData name="松山 ファミリー" userId="9fadbf8cd42e59b5" providerId="LiveId" clId="{B47E48CD-A72C-B34A-9374-EFFDCD6679EB}" dt="2022-12-12T07:33:22.724" v="2899" actId="478"/>
          <ac:spMkLst>
            <pc:docMk/>
            <pc:sldMk cId="2863724696" sldId="320"/>
            <ac:spMk id="43" creationId="{FC9B9F4A-6006-ACB7-CDE1-0E80FCE6910C}"/>
          </ac:spMkLst>
        </pc:spChg>
        <pc:spChg chg="add mod">
          <ac:chgData name="松山 ファミリー" userId="9fadbf8cd42e59b5" providerId="LiveId" clId="{B47E48CD-A72C-B34A-9374-EFFDCD6679EB}" dt="2022-12-13T03:38:42.799" v="3500" actId="571"/>
          <ac:spMkLst>
            <pc:docMk/>
            <pc:sldMk cId="2863724696" sldId="320"/>
            <ac:spMk id="46" creationId="{8321C8F1-6B67-3B1D-4D19-01CB26E5D783}"/>
          </ac:spMkLst>
        </pc:spChg>
        <pc:spChg chg="add mod">
          <ac:chgData name="松山 ファミリー" userId="9fadbf8cd42e59b5" providerId="LiveId" clId="{B47E48CD-A72C-B34A-9374-EFFDCD6679EB}" dt="2022-12-13T03:44:53.320" v="3577" actId="20577"/>
          <ac:spMkLst>
            <pc:docMk/>
            <pc:sldMk cId="2863724696" sldId="320"/>
            <ac:spMk id="51" creationId="{EE3D0349-B8A1-2936-12AF-EE819635711B}"/>
          </ac:spMkLst>
        </pc:spChg>
        <pc:grpChg chg="add del mod">
          <ac:chgData name="松山 ファミリー" userId="9fadbf8cd42e59b5" providerId="LiveId" clId="{B47E48CD-A72C-B34A-9374-EFFDCD6679EB}" dt="2022-12-12T07:29:40.416" v="2880" actId="478"/>
          <ac:grpSpMkLst>
            <pc:docMk/>
            <pc:sldMk cId="2863724696" sldId="320"/>
            <ac:grpSpMk id="5" creationId="{FF4B98E1-41B8-F06E-57FE-A8BC9840A5FD}"/>
          </ac:grpSpMkLst>
        </pc:grpChg>
        <pc:grpChg chg="add del mod">
          <ac:chgData name="松山 ファミリー" userId="9fadbf8cd42e59b5" providerId="LiveId" clId="{B47E48CD-A72C-B34A-9374-EFFDCD6679EB}" dt="2022-12-12T06:01:06.037" v="2507" actId="478"/>
          <ac:grpSpMkLst>
            <pc:docMk/>
            <pc:sldMk cId="2863724696" sldId="320"/>
            <ac:grpSpMk id="6" creationId="{C305F354-12BE-A44F-AC17-E6B014B37D8B}"/>
          </ac:grpSpMkLst>
        </pc:grpChg>
        <pc:grpChg chg="add del mod">
          <ac:chgData name="松山 ファミリー" userId="9fadbf8cd42e59b5" providerId="LiveId" clId="{B47E48CD-A72C-B34A-9374-EFFDCD6679EB}" dt="2022-12-12T06:13:17.343" v="2524" actId="478"/>
          <ac:grpSpMkLst>
            <pc:docMk/>
            <pc:sldMk cId="2863724696" sldId="320"/>
            <ac:grpSpMk id="9" creationId="{DB44E5E7-5E36-D581-20F4-68571FAC9C92}"/>
          </ac:grpSpMkLst>
        </pc:grpChg>
        <pc:grpChg chg="add del mod">
          <ac:chgData name="松山 ファミリー" userId="9fadbf8cd42e59b5" providerId="LiveId" clId="{B47E48CD-A72C-B34A-9374-EFFDCD6679EB}" dt="2022-12-12T07:11:37.964" v="2544" actId="478"/>
          <ac:grpSpMkLst>
            <pc:docMk/>
            <pc:sldMk cId="2863724696" sldId="320"/>
            <ac:grpSpMk id="12" creationId="{8AB27911-7882-6432-3675-4DCE7329C74E}"/>
          </ac:grpSpMkLst>
        </pc:grpChg>
        <pc:grpChg chg="add del">
          <ac:chgData name="松山 ファミリー" userId="9fadbf8cd42e59b5" providerId="LiveId" clId="{B47E48CD-A72C-B34A-9374-EFFDCD6679EB}" dt="2022-12-12T07:12:56.211" v="2570" actId="478"/>
          <ac:grpSpMkLst>
            <pc:docMk/>
            <pc:sldMk cId="2863724696" sldId="320"/>
            <ac:grpSpMk id="16" creationId="{81CA9C28-4363-22CE-45EB-E18EDB6934E0}"/>
          </ac:grpSpMkLst>
        </pc:grpChg>
        <pc:grpChg chg="add del">
          <ac:chgData name="松山 ファミリー" userId="9fadbf8cd42e59b5" providerId="LiveId" clId="{B47E48CD-A72C-B34A-9374-EFFDCD6679EB}" dt="2022-12-12T07:29:06.093" v="2874" actId="478"/>
          <ac:grpSpMkLst>
            <pc:docMk/>
            <pc:sldMk cId="2863724696" sldId="320"/>
            <ac:grpSpMk id="17" creationId="{250E3E71-9474-5AA0-4620-167629D57854}"/>
          </ac:grpSpMkLst>
        </pc:grpChg>
        <pc:grpChg chg="add del">
          <ac:chgData name="松山 ファミリー" userId="9fadbf8cd42e59b5" providerId="LiveId" clId="{B47E48CD-A72C-B34A-9374-EFFDCD6679EB}" dt="2022-12-12T07:12:57.519" v="2571" actId="478"/>
          <ac:grpSpMkLst>
            <pc:docMk/>
            <pc:sldMk cId="2863724696" sldId="320"/>
            <ac:grpSpMk id="21" creationId="{10CE96B1-AD33-0F4F-321A-4ECE4B35425B}"/>
          </ac:grpSpMkLst>
        </pc:grpChg>
        <pc:grpChg chg="add mod">
          <ac:chgData name="松山 ファミリー" userId="9fadbf8cd42e59b5" providerId="LiveId" clId="{B47E48CD-A72C-B34A-9374-EFFDCD6679EB}" dt="2022-12-12T07:13:02.299" v="2574"/>
          <ac:grpSpMkLst>
            <pc:docMk/>
            <pc:sldMk cId="2863724696" sldId="320"/>
            <ac:grpSpMk id="22" creationId="{979F9970-05CC-D588-6047-252C59EA091D}"/>
          </ac:grpSpMkLst>
        </pc:grpChg>
        <pc:grpChg chg="add del mod">
          <ac:chgData name="松山 ファミリー" userId="9fadbf8cd42e59b5" providerId="LiveId" clId="{B47E48CD-A72C-B34A-9374-EFFDCD6679EB}" dt="2022-12-12T07:37:04.285" v="2913" actId="165"/>
          <ac:grpSpMkLst>
            <pc:docMk/>
            <pc:sldMk cId="2863724696" sldId="320"/>
            <ac:grpSpMk id="27" creationId="{FA1CFA2E-4430-7060-8B5B-7E9B2CF0FDE9}"/>
          </ac:grpSpMkLst>
        </pc:grpChg>
        <pc:grpChg chg="add del">
          <ac:chgData name="松山 ファミリー" userId="9fadbf8cd42e59b5" providerId="LiveId" clId="{B47E48CD-A72C-B34A-9374-EFFDCD6679EB}" dt="2022-12-12T07:29:04.504" v="2873" actId="478"/>
          <ac:grpSpMkLst>
            <pc:docMk/>
            <pc:sldMk cId="2863724696" sldId="320"/>
            <ac:grpSpMk id="29" creationId="{55A3542B-8C0A-B93E-3571-013B855F2D76}"/>
          </ac:grpSpMkLst>
        </pc:grpChg>
        <pc:grpChg chg="add del mod">
          <ac:chgData name="松山 ファミリー" userId="9fadbf8cd42e59b5" providerId="LiveId" clId="{B47E48CD-A72C-B34A-9374-EFFDCD6679EB}" dt="2022-12-12T07:30:09.269" v="2887" actId="478"/>
          <ac:grpSpMkLst>
            <pc:docMk/>
            <pc:sldMk cId="2863724696" sldId="320"/>
            <ac:grpSpMk id="30" creationId="{3E4DE86F-8E24-276D-2897-3BB18B923534}"/>
          </ac:grpSpMkLst>
        </pc:grpChg>
        <pc:grpChg chg="add del mod">
          <ac:chgData name="松山 ファミリー" userId="9fadbf8cd42e59b5" providerId="LiveId" clId="{B47E48CD-A72C-B34A-9374-EFFDCD6679EB}" dt="2022-12-12T07:37:04.285" v="2913" actId="165"/>
          <ac:grpSpMkLst>
            <pc:docMk/>
            <pc:sldMk cId="2863724696" sldId="320"/>
            <ac:grpSpMk id="33" creationId="{29FC3053-A0F6-213B-9EC9-F66A69997AC3}"/>
          </ac:grpSpMkLst>
        </pc:grpChg>
        <pc:grpChg chg="add del mod">
          <ac:chgData name="松山 ファミリー" userId="9fadbf8cd42e59b5" providerId="LiveId" clId="{B47E48CD-A72C-B34A-9374-EFFDCD6679EB}" dt="2022-12-12T07:37:04.285" v="2913" actId="165"/>
          <ac:grpSpMkLst>
            <pc:docMk/>
            <pc:sldMk cId="2863724696" sldId="320"/>
            <ac:grpSpMk id="36" creationId="{0AD7D528-C420-DAA4-638F-239B197F3E17}"/>
          </ac:grpSpMkLst>
        </pc:grpChg>
        <pc:grpChg chg="add del mod">
          <ac:chgData name="松山 ファミリー" userId="9fadbf8cd42e59b5" providerId="LiveId" clId="{B47E48CD-A72C-B34A-9374-EFFDCD6679EB}" dt="2022-12-12T07:37:04.285" v="2913" actId="165"/>
          <ac:grpSpMkLst>
            <pc:docMk/>
            <pc:sldMk cId="2863724696" sldId="320"/>
            <ac:grpSpMk id="39" creationId="{1F0F50BA-B678-D6C3-2311-466BFEF66837}"/>
          </ac:grpSpMkLst>
        </pc:grpChg>
        <pc:grpChg chg="add del mod">
          <ac:chgData name="松山 ファミリー" userId="9fadbf8cd42e59b5" providerId="LiveId" clId="{B47E48CD-A72C-B34A-9374-EFFDCD6679EB}" dt="2022-12-13T03:38:34.194" v="3498" actId="165"/>
          <ac:grpSpMkLst>
            <pc:docMk/>
            <pc:sldMk cId="2863724696" sldId="320"/>
            <ac:grpSpMk id="44" creationId="{65625047-2B32-B3D8-BC17-EA870F74DC05}"/>
          </ac:grpSpMkLst>
        </pc:grpChg>
        <pc:grpChg chg="add del mod">
          <ac:chgData name="松山 ファミリー" userId="9fadbf8cd42e59b5" providerId="LiveId" clId="{B47E48CD-A72C-B34A-9374-EFFDCD6679EB}" dt="2022-12-13T03:41:08.676" v="3545" actId="165"/>
          <ac:grpSpMkLst>
            <pc:docMk/>
            <pc:sldMk cId="2863724696" sldId="320"/>
            <ac:grpSpMk id="45" creationId="{9AD3E59B-C9F9-CC75-6FCD-E6E17A36ECB6}"/>
          </ac:grpSpMkLst>
        </pc:grpChg>
        <pc:grpChg chg="add mod">
          <ac:chgData name="松山 ファミリー" userId="9fadbf8cd42e59b5" providerId="LiveId" clId="{B47E48CD-A72C-B34A-9374-EFFDCD6679EB}" dt="2022-12-13T03:44:04.844" v="3566" actId="1076"/>
          <ac:grpSpMkLst>
            <pc:docMk/>
            <pc:sldMk cId="2863724696" sldId="320"/>
            <ac:grpSpMk id="48" creationId="{D50F2571-4277-9DFD-6368-8D691A51BFFB}"/>
          </ac:grpSpMkLst>
        </pc:grpChg>
        <pc:grpChg chg="add mod">
          <ac:chgData name="松山 ファミリー" userId="9fadbf8cd42e59b5" providerId="LiveId" clId="{B47E48CD-A72C-B34A-9374-EFFDCD6679EB}" dt="2022-12-13T03:44:04.844" v="3566" actId="1076"/>
          <ac:grpSpMkLst>
            <pc:docMk/>
            <pc:sldMk cId="2863724696" sldId="320"/>
            <ac:grpSpMk id="49" creationId="{58DCF84B-03D2-2E5C-1B13-17F134E720B6}"/>
          </ac:grpSpMkLst>
        </pc:grpChg>
        <pc:grpChg chg="add mod">
          <ac:chgData name="松山 ファミリー" userId="9fadbf8cd42e59b5" providerId="LiveId" clId="{B47E48CD-A72C-B34A-9374-EFFDCD6679EB}" dt="2022-12-13T17:23:04.094" v="4577" actId="1076"/>
          <ac:grpSpMkLst>
            <pc:docMk/>
            <pc:sldMk cId="2863724696" sldId="320"/>
            <ac:grpSpMk id="52" creationId="{4536C92E-9BE6-4A96-669B-44E074649DC5}"/>
          </ac:grpSpMkLst>
        </pc:grpChg>
        <pc:grpChg chg="add mod">
          <ac:chgData name="松山 ファミリー" userId="9fadbf8cd42e59b5" providerId="LiveId" clId="{B47E48CD-A72C-B34A-9374-EFFDCD6679EB}" dt="2022-12-13T17:22:54.517" v="4572" actId="1076"/>
          <ac:grpSpMkLst>
            <pc:docMk/>
            <pc:sldMk cId="2863724696" sldId="320"/>
            <ac:grpSpMk id="53" creationId="{0640C3DA-C1BA-913B-CFCA-59D41D06DDCE}"/>
          </ac:grpSpMkLst>
        </pc:grpChg>
        <pc:grpChg chg="add mod">
          <ac:chgData name="松山 ファミリー" userId="9fadbf8cd42e59b5" providerId="LiveId" clId="{B47E48CD-A72C-B34A-9374-EFFDCD6679EB}" dt="2022-12-13T17:22:57.263" v="4573" actId="1076"/>
          <ac:grpSpMkLst>
            <pc:docMk/>
            <pc:sldMk cId="2863724696" sldId="320"/>
            <ac:grpSpMk id="54" creationId="{7EFDAACE-4E24-DD83-B88C-47943537EAFB}"/>
          </ac:grpSpMkLst>
        </pc:grpChg>
        <pc:graphicFrameChg chg="add mod">
          <ac:chgData name="松山 ファミリー" userId="9fadbf8cd42e59b5" providerId="LiveId" clId="{B47E48CD-A72C-B34A-9374-EFFDCD6679EB}" dt="2022-12-12T07:13:02.299" v="2574"/>
          <ac:graphicFrameMkLst>
            <pc:docMk/>
            <pc:sldMk cId="2863724696" sldId="320"/>
            <ac:graphicFrameMk id="23" creationId="{E1252DE5-9E4A-5B41-AED2-539DF7B33ECC}"/>
          </ac:graphicFrameMkLst>
        </pc:graphicFrameChg>
        <pc:picChg chg="add mod">
          <ac:chgData name="松山 ファミリー" userId="9fadbf8cd42e59b5" providerId="LiveId" clId="{B47E48CD-A72C-B34A-9374-EFFDCD6679EB}" dt="2022-12-13T17:23:10.622" v="4581"/>
          <ac:picMkLst>
            <pc:docMk/>
            <pc:sldMk cId="2863724696" sldId="320"/>
            <ac:picMk id="4" creationId="{472943C8-4216-FB03-494A-B35F08E54163}"/>
          </ac:picMkLst>
        </pc:picChg>
        <pc:picChg chg="add mod">
          <ac:chgData name="松山 ファミリー" userId="9fadbf8cd42e59b5" providerId="LiveId" clId="{B47E48CD-A72C-B34A-9374-EFFDCD6679EB}" dt="2022-12-12T07:13:59.525" v="2586" actId="167"/>
          <ac:picMkLst>
            <pc:docMk/>
            <pc:sldMk cId="2863724696" sldId="320"/>
            <ac:picMk id="4" creationId="{DA6D3C4A-835A-7091-1C3D-1563EE6F5BFA}"/>
          </ac:picMkLst>
        </pc:picChg>
        <pc:picChg chg="add del mod">
          <ac:chgData name="松山 ファミリー" userId="9fadbf8cd42e59b5" providerId="LiveId" clId="{B47E48CD-A72C-B34A-9374-EFFDCD6679EB}" dt="2022-12-13T17:26:53.761" v="4588" actId="478"/>
          <ac:picMkLst>
            <pc:docMk/>
            <pc:sldMk cId="2863724696" sldId="320"/>
            <ac:picMk id="5" creationId="{64BD87F7-F79E-E328-E987-6A71E5CA2E8D}"/>
          </ac:picMkLst>
        </pc:picChg>
        <pc:picChg chg="del mod topLvl">
          <ac:chgData name="松山 ファミリー" userId="9fadbf8cd42e59b5" providerId="LiveId" clId="{B47E48CD-A72C-B34A-9374-EFFDCD6679EB}" dt="2022-12-12T06:01:06.037" v="2507" actId="478"/>
          <ac:picMkLst>
            <pc:docMk/>
            <pc:sldMk cId="2863724696" sldId="320"/>
            <ac:picMk id="8" creationId="{DAD58D23-21EF-BE9D-FA65-578F53E42996}"/>
          </ac:picMkLst>
        </pc:picChg>
        <pc:picChg chg="del mod topLvl">
          <ac:chgData name="松山 ファミリー" userId="9fadbf8cd42e59b5" providerId="LiveId" clId="{B47E48CD-A72C-B34A-9374-EFFDCD6679EB}" dt="2022-12-12T06:13:17.343" v="2524" actId="478"/>
          <ac:picMkLst>
            <pc:docMk/>
            <pc:sldMk cId="2863724696" sldId="320"/>
            <ac:picMk id="11" creationId="{BD2F270F-B442-B979-4650-2566E8B3A278}"/>
          </ac:picMkLst>
        </pc:picChg>
        <pc:picChg chg="del">
          <ac:chgData name="松山 ファミリー" userId="9fadbf8cd42e59b5" providerId="LiveId" clId="{B47E48CD-A72C-B34A-9374-EFFDCD6679EB}" dt="2022-12-05T09:18:08.021" v="1260" actId="478"/>
          <ac:picMkLst>
            <pc:docMk/>
            <pc:sldMk cId="2863724696" sldId="320"/>
            <ac:picMk id="13" creationId="{413C9E98-46C0-19A4-63AA-B519EBA6C58A}"/>
          </ac:picMkLst>
        </pc:picChg>
        <pc:picChg chg="add mod">
          <ac:chgData name="松山 ファミリー" userId="9fadbf8cd42e59b5" providerId="LiveId" clId="{B47E48CD-A72C-B34A-9374-EFFDCD6679EB}" dt="2022-12-12T07:14:08.695" v="2587" actId="14100"/>
          <ac:picMkLst>
            <pc:docMk/>
            <pc:sldMk cId="2863724696" sldId="320"/>
            <ac:picMk id="13" creationId="{95294EFB-2497-477A-B4AA-79244B871A1A}"/>
          </ac:picMkLst>
        </pc:picChg>
        <pc:picChg chg="del">
          <ac:chgData name="松山 ファミリー" userId="9fadbf8cd42e59b5" providerId="LiveId" clId="{B47E48CD-A72C-B34A-9374-EFFDCD6679EB}" dt="2022-12-05T09:20:30.180" v="1307" actId="478"/>
          <ac:picMkLst>
            <pc:docMk/>
            <pc:sldMk cId="2863724696" sldId="320"/>
            <ac:picMk id="14" creationId="{593D22E1-1E70-4004-9B85-2BFFBFD5CC1A}"/>
          </ac:picMkLst>
        </pc:picChg>
        <pc:picChg chg="add del mod topLvl">
          <ac:chgData name="松山 ファミリー" userId="9fadbf8cd42e59b5" providerId="LiveId" clId="{B47E48CD-A72C-B34A-9374-EFFDCD6679EB}" dt="2022-12-12T07:12:56.211" v="2570" actId="478"/>
          <ac:picMkLst>
            <pc:docMk/>
            <pc:sldMk cId="2863724696" sldId="320"/>
            <ac:picMk id="14" creationId="{935D2E32-334D-1639-1916-376C6EDD75BB}"/>
          </ac:picMkLst>
        </pc:picChg>
        <pc:picChg chg="del mod topLvl">
          <ac:chgData name="松山 ファミリー" userId="9fadbf8cd42e59b5" providerId="LiveId" clId="{B47E48CD-A72C-B34A-9374-EFFDCD6679EB}" dt="2022-12-12T07:11:37.964" v="2544" actId="478"/>
          <ac:picMkLst>
            <pc:docMk/>
            <pc:sldMk cId="2863724696" sldId="320"/>
            <ac:picMk id="19" creationId="{DEB87402-8364-617C-65E3-5C33FF56F2B6}"/>
          </ac:picMkLst>
        </pc:picChg>
        <pc:picChg chg="add del mod topLvl">
          <ac:chgData name="松山 ファミリー" userId="9fadbf8cd42e59b5" providerId="LiveId" clId="{B47E48CD-A72C-B34A-9374-EFFDCD6679EB}" dt="2022-12-12T07:12:57.519" v="2571" actId="478"/>
          <ac:picMkLst>
            <pc:docMk/>
            <pc:sldMk cId="2863724696" sldId="320"/>
            <ac:picMk id="20" creationId="{056D5DEE-A6A2-8487-A5F8-881697AD0ED0}"/>
          </ac:picMkLst>
        </pc:picChg>
        <pc:picChg chg="add mod">
          <ac:chgData name="松山 ファミリー" userId="9fadbf8cd42e59b5" providerId="LiveId" clId="{B47E48CD-A72C-B34A-9374-EFFDCD6679EB}" dt="2022-12-12T07:13:02.299" v="2574"/>
          <ac:picMkLst>
            <pc:docMk/>
            <pc:sldMk cId="2863724696" sldId="320"/>
            <ac:picMk id="24" creationId="{D8183204-B513-A238-9276-D9C7650A0019}"/>
          </ac:picMkLst>
        </pc:picChg>
        <pc:picChg chg="add mod">
          <ac:chgData name="松山 ファミリー" userId="9fadbf8cd42e59b5" providerId="LiveId" clId="{B47E48CD-A72C-B34A-9374-EFFDCD6679EB}" dt="2022-12-12T07:13:02.299" v="2574"/>
          <ac:picMkLst>
            <pc:docMk/>
            <pc:sldMk cId="2863724696" sldId="320"/>
            <ac:picMk id="25" creationId="{88DB358B-53E4-6AFA-9368-FE08B46123F8}"/>
          </ac:picMkLst>
        </pc:picChg>
        <pc:picChg chg="add mod topLvl">
          <ac:chgData name="松山 ファミリー" userId="9fadbf8cd42e59b5" providerId="LiveId" clId="{B47E48CD-A72C-B34A-9374-EFFDCD6679EB}" dt="2022-12-13T03:39:36.584" v="3517" actId="14100"/>
          <ac:picMkLst>
            <pc:docMk/>
            <pc:sldMk cId="2863724696" sldId="320"/>
            <ac:picMk id="26" creationId="{BD0F7FB9-7540-B4C9-07BA-577F41B120F8}"/>
          </ac:picMkLst>
        </pc:picChg>
        <pc:picChg chg="add mod">
          <ac:chgData name="松山 ファミリー" userId="9fadbf8cd42e59b5" providerId="LiveId" clId="{B47E48CD-A72C-B34A-9374-EFFDCD6679EB}" dt="2022-12-12T07:13:43.939" v="2583" actId="1076"/>
          <ac:picMkLst>
            <pc:docMk/>
            <pc:sldMk cId="2863724696" sldId="320"/>
            <ac:picMk id="28" creationId="{566300F4-F364-57FB-04A8-AF1739D6C624}"/>
          </ac:picMkLst>
        </pc:picChg>
        <pc:picChg chg="mod">
          <ac:chgData name="松山 ファミリー" userId="9fadbf8cd42e59b5" providerId="LiveId" clId="{B47E48CD-A72C-B34A-9374-EFFDCD6679EB}" dt="2022-12-12T07:29:54.024" v="2884" actId="1076"/>
          <ac:picMkLst>
            <pc:docMk/>
            <pc:sldMk cId="2863724696" sldId="320"/>
            <ac:picMk id="31" creationId="{42FBAF8F-B76D-E3B4-8765-87AD0A372341}"/>
          </ac:picMkLst>
        </pc:picChg>
        <pc:picChg chg="mod topLvl">
          <ac:chgData name="松山 ファミリー" userId="9fadbf8cd42e59b5" providerId="LiveId" clId="{B47E48CD-A72C-B34A-9374-EFFDCD6679EB}" dt="2022-12-13T03:39:57.373" v="3527" actId="14100"/>
          <ac:picMkLst>
            <pc:docMk/>
            <pc:sldMk cId="2863724696" sldId="320"/>
            <ac:picMk id="34" creationId="{E0A7FD32-2A07-E444-A9A0-F9BC10A171F1}"/>
          </ac:picMkLst>
        </pc:picChg>
        <pc:picChg chg="mod topLvl">
          <ac:chgData name="松山 ファミリー" userId="9fadbf8cd42e59b5" providerId="LiveId" clId="{B47E48CD-A72C-B34A-9374-EFFDCD6679EB}" dt="2022-12-13T03:41:37.989" v="3547" actId="14100"/>
          <ac:picMkLst>
            <pc:docMk/>
            <pc:sldMk cId="2863724696" sldId="320"/>
            <ac:picMk id="37" creationId="{41EA3D3B-93E3-A64C-B48F-FBA86C1B6208}"/>
          </ac:picMkLst>
        </pc:picChg>
        <pc:picChg chg="mod topLvl">
          <ac:chgData name="松山 ファミリー" userId="9fadbf8cd42e59b5" providerId="LiveId" clId="{B47E48CD-A72C-B34A-9374-EFFDCD6679EB}" dt="2022-12-13T03:42:04.180" v="3556" actId="14100"/>
          <ac:picMkLst>
            <pc:docMk/>
            <pc:sldMk cId="2863724696" sldId="320"/>
            <ac:picMk id="40" creationId="{ECEBF7E2-2BF7-C1C1-2FCC-A3543808C33D}"/>
          </ac:picMkLst>
        </pc:picChg>
        <pc:picChg chg="add mod">
          <ac:chgData name="松山 ファミリー" userId="9fadbf8cd42e59b5" providerId="LiveId" clId="{B47E48CD-A72C-B34A-9374-EFFDCD6679EB}" dt="2022-12-13T03:38:42.799" v="3500" actId="571"/>
          <ac:picMkLst>
            <pc:docMk/>
            <pc:sldMk cId="2863724696" sldId="320"/>
            <ac:picMk id="47" creationId="{40309F5C-41D3-CA34-37A5-B0479C01A56A}"/>
          </ac:picMkLst>
        </pc:picChg>
        <pc:picChg chg="add mod">
          <ac:chgData name="松山 ファミリー" userId="9fadbf8cd42e59b5" providerId="LiveId" clId="{B47E48CD-A72C-B34A-9374-EFFDCD6679EB}" dt="2022-12-13T03:40:19.172" v="3536" actId="1076"/>
          <ac:picMkLst>
            <pc:docMk/>
            <pc:sldMk cId="2863724696" sldId="320"/>
            <ac:picMk id="50" creationId="{6CE5F280-9B3B-3A89-A3ED-E8ADFB844523}"/>
          </ac:picMkLst>
        </pc:picChg>
      </pc:sldChg>
      <pc:sldChg chg="modSp mod ord">
        <pc:chgData name="松山 ファミリー" userId="9fadbf8cd42e59b5" providerId="LiveId" clId="{B47E48CD-A72C-B34A-9374-EFFDCD6679EB}" dt="2022-12-05T09:22:04.387" v="1323" actId="20578"/>
        <pc:sldMkLst>
          <pc:docMk/>
          <pc:sldMk cId="1969631013" sldId="322"/>
        </pc:sldMkLst>
        <pc:spChg chg="mod">
          <ac:chgData name="松山 ファミリー" userId="9fadbf8cd42e59b5" providerId="LiveId" clId="{B47E48CD-A72C-B34A-9374-EFFDCD6679EB}" dt="2022-12-05T09:13:31.664" v="1259"/>
          <ac:spMkLst>
            <pc:docMk/>
            <pc:sldMk cId="1969631013" sldId="322"/>
            <ac:spMk id="2" creationId="{B0B7B5AA-F71E-5840-9739-A2938CFF51B2}"/>
          </ac:spMkLst>
        </pc:spChg>
      </pc:sldChg>
      <pc:sldChg chg="ord">
        <pc:chgData name="松山 ファミリー" userId="9fadbf8cd42e59b5" providerId="LiveId" clId="{B47E48CD-A72C-B34A-9374-EFFDCD6679EB}" dt="2022-12-05T09:06:42.720" v="1092" actId="20578"/>
        <pc:sldMkLst>
          <pc:docMk/>
          <pc:sldMk cId="255084530" sldId="323"/>
        </pc:sldMkLst>
      </pc:sldChg>
      <pc:sldChg chg="ord">
        <pc:chgData name="松山 ファミリー" userId="9fadbf8cd42e59b5" providerId="LiveId" clId="{B47E48CD-A72C-B34A-9374-EFFDCD6679EB}" dt="2022-12-05T09:12:16.469" v="1216" actId="20578"/>
        <pc:sldMkLst>
          <pc:docMk/>
          <pc:sldMk cId="4004265357" sldId="324"/>
        </pc:sldMkLst>
      </pc:sldChg>
      <pc:sldChg chg="add del">
        <pc:chgData name="松山 ファミリー" userId="9fadbf8cd42e59b5" providerId="LiveId" clId="{B47E48CD-A72C-B34A-9374-EFFDCD6679EB}" dt="2022-12-07T04:54:41.118" v="2164" actId="2696"/>
        <pc:sldMkLst>
          <pc:docMk/>
          <pc:sldMk cId="4273279149" sldId="325"/>
        </pc:sldMkLst>
      </pc:sldChg>
      <pc:sldChg chg="addSp modSp mod modNotesTx">
        <pc:chgData name="松山 ファミリー" userId="9fadbf8cd42e59b5" providerId="LiveId" clId="{B47E48CD-A72C-B34A-9374-EFFDCD6679EB}" dt="2022-12-12T08:00:35.744" v="3090" actId="1076"/>
        <pc:sldMkLst>
          <pc:docMk/>
          <pc:sldMk cId="4185337178" sldId="331"/>
        </pc:sldMkLst>
        <pc:spChg chg="mod">
          <ac:chgData name="松山 ファミリー" userId="9fadbf8cd42e59b5" providerId="LiveId" clId="{B47E48CD-A72C-B34A-9374-EFFDCD6679EB}" dt="2022-12-05T06:28:18.637" v="245"/>
          <ac:spMkLst>
            <pc:docMk/>
            <pc:sldMk cId="4185337178" sldId="331"/>
            <ac:spMk id="2" creationId="{3A38DEEB-4F35-C74D-A1EF-98140184822C}"/>
          </ac:spMkLst>
        </pc:spChg>
        <pc:spChg chg="mod">
          <ac:chgData name="松山 ファミリー" userId="9fadbf8cd42e59b5" providerId="LiveId" clId="{B47E48CD-A72C-B34A-9374-EFFDCD6679EB}" dt="2022-12-05T06:29:07.567" v="254" actId="122"/>
          <ac:spMkLst>
            <pc:docMk/>
            <pc:sldMk cId="4185337178" sldId="331"/>
            <ac:spMk id="4" creationId="{C8016B18-539A-A648-BE31-1363A2143D1E}"/>
          </ac:spMkLst>
        </pc:spChg>
        <pc:spChg chg="add mod">
          <ac:chgData name="松山 ファミリー" userId="9fadbf8cd42e59b5" providerId="LiveId" clId="{B47E48CD-A72C-B34A-9374-EFFDCD6679EB}" dt="2022-12-12T08:00:35.744" v="3090" actId="1076"/>
          <ac:spMkLst>
            <pc:docMk/>
            <pc:sldMk cId="4185337178" sldId="331"/>
            <ac:spMk id="5" creationId="{B48A1BD2-ADDB-FD87-7A4B-0873B98ECF46}"/>
          </ac:spMkLst>
        </pc:spChg>
      </pc:sldChg>
      <pc:sldChg chg="ord">
        <pc:chgData name="松山 ファミリー" userId="9fadbf8cd42e59b5" providerId="LiveId" clId="{B47E48CD-A72C-B34A-9374-EFFDCD6679EB}" dt="2022-12-05T09:13:00.790" v="1217" actId="20578"/>
        <pc:sldMkLst>
          <pc:docMk/>
          <pc:sldMk cId="585110329" sldId="333"/>
        </pc:sldMkLst>
      </pc:sldChg>
      <pc:sldChg chg="modSp add del mod ord">
        <pc:chgData name="松山 ファミリー" userId="9fadbf8cd42e59b5" providerId="LiveId" clId="{B47E48CD-A72C-B34A-9374-EFFDCD6679EB}" dt="2022-12-05T06:27:24.978" v="233" actId="2696"/>
        <pc:sldMkLst>
          <pc:docMk/>
          <pc:sldMk cId="369103536" sldId="334"/>
        </pc:sldMkLst>
        <pc:spChg chg="mod">
          <ac:chgData name="松山 ファミリー" userId="9fadbf8cd42e59b5" providerId="LiveId" clId="{B47E48CD-A72C-B34A-9374-EFFDCD6679EB}" dt="2022-12-05T06:19:32.576" v="211"/>
          <ac:spMkLst>
            <pc:docMk/>
            <pc:sldMk cId="369103536" sldId="334"/>
            <ac:spMk id="2" creationId="{A70EEDFD-5E99-B94B-828C-85614590A8DB}"/>
          </ac:spMkLst>
        </pc:spChg>
        <pc:spChg chg="mod">
          <ac:chgData name="松山 ファミリー" userId="9fadbf8cd42e59b5" providerId="LiveId" clId="{B47E48CD-A72C-B34A-9374-EFFDCD6679EB}" dt="2022-12-05T06:16:33.814" v="207" actId="20577"/>
          <ac:spMkLst>
            <pc:docMk/>
            <pc:sldMk cId="369103536" sldId="334"/>
            <ac:spMk id="3" creationId="{D0A05B65-B224-9445-AEAD-152B26A126CD}"/>
          </ac:spMkLst>
        </pc:spChg>
      </pc:sldChg>
      <pc:sldChg chg="addSp delSp modSp add mod modNotesTx">
        <pc:chgData name="松山 ファミリー" userId="9fadbf8cd42e59b5" providerId="LiveId" clId="{B47E48CD-A72C-B34A-9374-EFFDCD6679EB}" dt="2022-12-13T03:34:19.694" v="3402" actId="20577"/>
        <pc:sldMkLst>
          <pc:docMk/>
          <pc:sldMk cId="373863718" sldId="334"/>
        </pc:sldMkLst>
        <pc:spChg chg="mod topLvl">
          <ac:chgData name="松山 ファミリー" userId="9fadbf8cd42e59b5" providerId="LiveId" clId="{B47E48CD-A72C-B34A-9374-EFFDCD6679EB}" dt="2022-12-07T03:31:30.707" v="1461" actId="255"/>
          <ac:spMkLst>
            <pc:docMk/>
            <pc:sldMk cId="373863718" sldId="334"/>
            <ac:spMk id="4" creationId="{C8016B18-539A-A648-BE31-1363A2143D1E}"/>
          </ac:spMkLst>
        </pc:spChg>
        <pc:spChg chg="del mod">
          <ac:chgData name="松山 ファミリー" userId="9fadbf8cd42e59b5" providerId="LiveId" clId="{B47E48CD-A72C-B34A-9374-EFFDCD6679EB}" dt="2022-12-05T08:44:39.491" v="764" actId="478"/>
          <ac:spMkLst>
            <pc:docMk/>
            <pc:sldMk cId="373863718" sldId="334"/>
            <ac:spMk id="6" creationId="{C8841110-A296-CFEE-F8FA-174B7AFD1E03}"/>
          </ac:spMkLst>
        </pc:spChg>
        <pc:spChg chg="add mod">
          <ac:chgData name="松山 ファミリー" userId="9fadbf8cd42e59b5" providerId="LiveId" clId="{B47E48CD-A72C-B34A-9374-EFFDCD6679EB}" dt="2022-12-13T03:34:19.694" v="3402" actId="20577"/>
          <ac:spMkLst>
            <pc:docMk/>
            <pc:sldMk cId="373863718" sldId="334"/>
            <ac:spMk id="10" creationId="{0CC32B18-AA0D-BD2D-691F-D11F81696E4C}"/>
          </ac:spMkLst>
        </pc:spChg>
        <pc:spChg chg="add mod">
          <ac:chgData name="松山 ファミリー" userId="9fadbf8cd42e59b5" providerId="LiveId" clId="{B47E48CD-A72C-B34A-9374-EFFDCD6679EB}" dt="2022-12-05T09:04:46.159" v="969" actId="2711"/>
          <ac:spMkLst>
            <pc:docMk/>
            <pc:sldMk cId="373863718" sldId="334"/>
            <ac:spMk id="11" creationId="{7B04E082-F52D-9344-2571-8A00CD2ECF8E}"/>
          </ac:spMkLst>
        </pc:spChg>
        <pc:spChg chg="del mod">
          <ac:chgData name="松山 ファミリー" userId="9fadbf8cd42e59b5" providerId="LiveId" clId="{B47E48CD-A72C-B34A-9374-EFFDCD6679EB}" dt="2022-12-05T08:44:49.079" v="772" actId="478"/>
          <ac:spMkLst>
            <pc:docMk/>
            <pc:sldMk cId="373863718" sldId="334"/>
            <ac:spMk id="13" creationId="{FA65DA88-3241-3F99-359F-69D636B3818B}"/>
          </ac:spMkLst>
        </pc:spChg>
        <pc:spChg chg="del mod">
          <ac:chgData name="松山 ファミリー" userId="9fadbf8cd42e59b5" providerId="LiveId" clId="{B47E48CD-A72C-B34A-9374-EFFDCD6679EB}" dt="2022-12-05T08:44:46.035" v="769" actId="478"/>
          <ac:spMkLst>
            <pc:docMk/>
            <pc:sldMk cId="373863718" sldId="334"/>
            <ac:spMk id="14" creationId="{A9090D31-F597-C312-665D-F91A19E4BA63}"/>
          </ac:spMkLst>
        </pc:spChg>
        <pc:spChg chg="del mod">
          <ac:chgData name="松山 ファミリー" userId="9fadbf8cd42e59b5" providerId="LiveId" clId="{B47E48CD-A72C-B34A-9374-EFFDCD6679EB}" dt="2022-12-05T08:44:42.188" v="766" actId="478"/>
          <ac:spMkLst>
            <pc:docMk/>
            <pc:sldMk cId="373863718" sldId="334"/>
            <ac:spMk id="15" creationId="{8A9B0758-3071-CA5A-D0BC-907C4CBC5121}"/>
          </ac:spMkLst>
        </pc:spChg>
        <pc:spChg chg="add del mod">
          <ac:chgData name="松山 ファミリー" userId="9fadbf8cd42e59b5" providerId="LiveId" clId="{B47E48CD-A72C-B34A-9374-EFFDCD6679EB}" dt="2022-12-05T09:05:13.587" v="975" actId="478"/>
          <ac:spMkLst>
            <pc:docMk/>
            <pc:sldMk cId="373863718" sldId="334"/>
            <ac:spMk id="16" creationId="{FFB55C75-BD59-24EF-F857-585105D589A6}"/>
          </ac:spMkLst>
        </pc:spChg>
        <pc:spChg chg="del mod">
          <ac:chgData name="松山 ファミリー" userId="9fadbf8cd42e59b5" providerId="LiveId" clId="{B47E48CD-A72C-B34A-9374-EFFDCD6679EB}" dt="2022-12-05T08:44:51.056" v="773" actId="478"/>
          <ac:spMkLst>
            <pc:docMk/>
            <pc:sldMk cId="373863718" sldId="334"/>
            <ac:spMk id="17" creationId="{8FCAA080-9835-C60E-6D22-1F735C7F86C5}"/>
          </ac:spMkLst>
        </pc:spChg>
        <pc:spChg chg="add del mod">
          <ac:chgData name="松山 ファミリー" userId="9fadbf8cd42e59b5" providerId="LiveId" clId="{B47E48CD-A72C-B34A-9374-EFFDCD6679EB}" dt="2022-12-05T09:05:24.805" v="987"/>
          <ac:spMkLst>
            <pc:docMk/>
            <pc:sldMk cId="373863718" sldId="334"/>
            <ac:spMk id="18" creationId="{6880EFD5-545D-613A-6D61-F6D49646809F}"/>
          </ac:spMkLst>
        </pc:spChg>
        <pc:spChg chg="del mod">
          <ac:chgData name="松山 ファミリー" userId="9fadbf8cd42e59b5" providerId="LiveId" clId="{B47E48CD-A72C-B34A-9374-EFFDCD6679EB}" dt="2022-12-05T08:44:59.732" v="778" actId="478"/>
          <ac:spMkLst>
            <pc:docMk/>
            <pc:sldMk cId="373863718" sldId="334"/>
            <ac:spMk id="20" creationId="{3D6AC450-5FEC-8403-0D85-E59AC4F8B788}"/>
          </ac:spMkLst>
        </pc:spChg>
        <pc:spChg chg="del mod">
          <ac:chgData name="松山 ファミリー" userId="9fadbf8cd42e59b5" providerId="LiveId" clId="{B47E48CD-A72C-B34A-9374-EFFDCD6679EB}" dt="2022-12-05T08:45:09.029" v="782" actId="478"/>
          <ac:spMkLst>
            <pc:docMk/>
            <pc:sldMk cId="373863718" sldId="334"/>
            <ac:spMk id="25" creationId="{BB71BE9F-8603-C8AF-74A4-70AD786B00AA}"/>
          </ac:spMkLst>
        </pc:spChg>
        <pc:spChg chg="del mod">
          <ac:chgData name="松山 ファミリー" userId="9fadbf8cd42e59b5" providerId="LiveId" clId="{B47E48CD-A72C-B34A-9374-EFFDCD6679EB}" dt="2022-12-05T08:44:55.799" v="776" actId="478"/>
          <ac:spMkLst>
            <pc:docMk/>
            <pc:sldMk cId="373863718" sldId="334"/>
            <ac:spMk id="28" creationId="{41277CE7-C386-B175-A745-0C7343F3C440}"/>
          </ac:spMkLst>
        </pc:spChg>
        <pc:spChg chg="del mod">
          <ac:chgData name="松山 ファミリー" userId="9fadbf8cd42e59b5" providerId="LiveId" clId="{B47E48CD-A72C-B34A-9374-EFFDCD6679EB}" dt="2022-12-05T08:44:57.593" v="777" actId="478"/>
          <ac:spMkLst>
            <pc:docMk/>
            <pc:sldMk cId="373863718" sldId="334"/>
            <ac:spMk id="34" creationId="{A975B672-2F0A-7CF8-3DA2-8555D63EDF87}"/>
          </ac:spMkLst>
        </pc:spChg>
        <pc:spChg chg="del mod topLvl">
          <ac:chgData name="松山 ファミリー" userId="9fadbf8cd42e59b5" providerId="LiveId" clId="{B47E48CD-A72C-B34A-9374-EFFDCD6679EB}" dt="2022-12-05T08:52:36.406" v="784" actId="478"/>
          <ac:spMkLst>
            <pc:docMk/>
            <pc:sldMk cId="373863718" sldId="334"/>
            <ac:spMk id="35" creationId="{FFBF0B7F-1CAB-D360-1F7E-6FB264F7DEAB}"/>
          </ac:spMkLst>
        </pc:spChg>
        <pc:spChg chg="add del mod topLvl">
          <ac:chgData name="松山 ファミリー" userId="9fadbf8cd42e59b5" providerId="LiveId" clId="{B47E48CD-A72C-B34A-9374-EFFDCD6679EB}" dt="2022-12-05T08:44:28.052" v="760" actId="478"/>
          <ac:spMkLst>
            <pc:docMk/>
            <pc:sldMk cId="373863718" sldId="334"/>
            <ac:spMk id="37" creationId="{AD19C457-1FA8-7E1D-F1FD-14A9ACD7732E}"/>
          </ac:spMkLst>
        </pc:spChg>
        <pc:grpChg chg="del mod">
          <ac:chgData name="松山 ファミリー" userId="9fadbf8cd42e59b5" providerId="LiveId" clId="{B47E48CD-A72C-B34A-9374-EFFDCD6679EB}" dt="2022-12-05T08:45:09.029" v="782" actId="478"/>
          <ac:grpSpMkLst>
            <pc:docMk/>
            <pc:sldMk cId="373863718" sldId="334"/>
            <ac:grpSpMk id="5" creationId="{A2D179A7-76EA-EA98-7934-38179F95EF41}"/>
          </ac:grpSpMkLst>
        </pc:grpChg>
        <pc:grpChg chg="add mod">
          <ac:chgData name="松山 ファミリー" userId="9fadbf8cd42e59b5" providerId="LiveId" clId="{B47E48CD-A72C-B34A-9374-EFFDCD6679EB}" dt="2022-12-05T09:06:30.138" v="1091" actId="1076"/>
          <ac:grpSpMkLst>
            <pc:docMk/>
            <pc:sldMk cId="373863718" sldId="334"/>
            <ac:grpSpMk id="12" creationId="{BD9A209A-AB96-F688-3968-7638816AA4C0}"/>
          </ac:grpSpMkLst>
        </pc:grpChg>
        <pc:grpChg chg="del mod">
          <ac:chgData name="松山 ファミリー" userId="9fadbf8cd42e59b5" providerId="LiveId" clId="{B47E48CD-A72C-B34A-9374-EFFDCD6679EB}" dt="2022-12-05T08:44:57.593" v="777" actId="478"/>
          <ac:grpSpMkLst>
            <pc:docMk/>
            <pc:sldMk cId="373863718" sldId="334"/>
            <ac:grpSpMk id="22" creationId="{91A32734-20CB-711B-1C83-DE43602ADE73}"/>
          </ac:grpSpMkLst>
        </pc:grpChg>
        <pc:grpChg chg="add del mod topLvl">
          <ac:chgData name="松山 ファミリー" userId="9fadbf8cd42e59b5" providerId="LiveId" clId="{B47E48CD-A72C-B34A-9374-EFFDCD6679EB}" dt="2022-12-05T08:52:31.444" v="783" actId="165"/>
          <ac:grpSpMkLst>
            <pc:docMk/>
            <pc:sldMk cId="373863718" sldId="334"/>
            <ac:grpSpMk id="36" creationId="{C0758049-6F04-BDF2-9DE0-35EAB608B57B}"/>
          </ac:grpSpMkLst>
        </pc:grpChg>
        <pc:grpChg chg="add del mod">
          <ac:chgData name="松山 ファミリー" userId="9fadbf8cd42e59b5" providerId="LiveId" clId="{B47E48CD-A72C-B34A-9374-EFFDCD6679EB}" dt="2022-12-05T08:44:28.052" v="760" actId="478"/>
          <ac:grpSpMkLst>
            <pc:docMk/>
            <pc:sldMk cId="373863718" sldId="334"/>
            <ac:grpSpMk id="39" creationId="{0FB879D1-B41F-C3A7-E525-35E0E5347C7B}"/>
          </ac:grpSpMkLst>
        </pc:grpChg>
        <pc:picChg chg="add del mod">
          <ac:chgData name="松山 ファミリー" userId="9fadbf8cd42e59b5" providerId="LiveId" clId="{B47E48CD-A72C-B34A-9374-EFFDCD6679EB}" dt="2022-12-05T09:01:17.591" v="858" actId="478"/>
          <ac:picMkLst>
            <pc:docMk/>
            <pc:sldMk cId="373863718" sldId="334"/>
            <ac:picMk id="7" creationId="{07EB9313-394F-1E89-B791-6E12E9528580}"/>
          </ac:picMkLst>
        </pc:picChg>
        <pc:picChg chg="add del mod">
          <ac:chgData name="松山 ファミリー" userId="9fadbf8cd42e59b5" providerId="LiveId" clId="{B47E48CD-A72C-B34A-9374-EFFDCD6679EB}" dt="2022-12-05T09:02:28.958" v="862" actId="478"/>
          <ac:picMkLst>
            <pc:docMk/>
            <pc:sldMk cId="373863718" sldId="334"/>
            <ac:picMk id="8" creationId="{14549A87-AA4D-A5A0-D67B-C9A9DDD9B46F}"/>
          </ac:picMkLst>
        </pc:picChg>
        <pc:picChg chg="add mod">
          <ac:chgData name="松山 ファミリー" userId="9fadbf8cd42e59b5" providerId="LiveId" clId="{B47E48CD-A72C-B34A-9374-EFFDCD6679EB}" dt="2022-12-05T09:04:28.433" v="965" actId="1076"/>
          <ac:picMkLst>
            <pc:docMk/>
            <pc:sldMk cId="373863718" sldId="334"/>
            <ac:picMk id="9" creationId="{60ABFB78-0819-FC63-40A8-D4019B17FFA0}"/>
          </ac:picMkLst>
        </pc:picChg>
        <pc:picChg chg="del mod">
          <ac:chgData name="松山 ファミリー" userId="9fadbf8cd42e59b5" providerId="LiveId" clId="{B47E48CD-A72C-B34A-9374-EFFDCD6679EB}" dt="2022-12-05T08:45:07.047" v="781" actId="478"/>
          <ac:picMkLst>
            <pc:docMk/>
            <pc:sldMk cId="373863718" sldId="334"/>
            <ac:picMk id="21" creationId="{BC715452-42EA-C303-79AE-38B1A356DF78}"/>
          </ac:picMkLst>
        </pc:picChg>
        <pc:picChg chg="del mod">
          <ac:chgData name="松山 ファミリー" userId="9fadbf8cd42e59b5" providerId="LiveId" clId="{B47E48CD-A72C-B34A-9374-EFFDCD6679EB}" dt="2022-12-05T08:44:52.500" v="774" actId="478"/>
          <ac:picMkLst>
            <pc:docMk/>
            <pc:sldMk cId="373863718" sldId="334"/>
            <ac:picMk id="31" creationId="{C8123C96-4011-327A-C499-CADCAF72D26C}"/>
          </ac:picMkLst>
        </pc:picChg>
        <pc:picChg chg="del">
          <ac:chgData name="松山 ファミリー" userId="9fadbf8cd42e59b5" providerId="LiveId" clId="{B47E48CD-A72C-B34A-9374-EFFDCD6679EB}" dt="2022-12-05T08:44:26.751" v="759" actId="478"/>
          <ac:picMkLst>
            <pc:docMk/>
            <pc:sldMk cId="373863718" sldId="334"/>
            <ac:picMk id="1026" creationId="{7696237C-32BE-49A8-A78F-AA2BEE345AA8}"/>
          </ac:picMkLst>
        </pc:picChg>
        <pc:cxnChg chg="del mod">
          <ac:chgData name="松山 ファミリー" userId="9fadbf8cd42e59b5" providerId="LiveId" clId="{B47E48CD-A72C-B34A-9374-EFFDCD6679EB}" dt="2022-12-05T08:45:01.058" v="779" actId="478"/>
          <ac:cxnSpMkLst>
            <pc:docMk/>
            <pc:sldMk cId="373863718" sldId="334"/>
            <ac:cxnSpMk id="23" creationId="{24D33F73-7465-E64F-A8D3-70A0983FD2B0}"/>
          </ac:cxnSpMkLst>
        </pc:cxnChg>
        <pc:cxnChg chg="del mod">
          <ac:chgData name="松山 ファミリー" userId="9fadbf8cd42e59b5" providerId="LiveId" clId="{B47E48CD-A72C-B34A-9374-EFFDCD6679EB}" dt="2022-12-05T08:44:54.279" v="775" actId="478"/>
          <ac:cxnSpMkLst>
            <pc:docMk/>
            <pc:sldMk cId="373863718" sldId="334"/>
            <ac:cxnSpMk id="24" creationId="{DBF427FD-4D01-6804-E6BE-F7ABDA406722}"/>
          </ac:cxnSpMkLst>
        </pc:cxnChg>
      </pc:sldChg>
      <pc:sldChg chg="addSp add del mod">
        <pc:chgData name="松山 ファミリー" userId="9fadbf8cd42e59b5" providerId="LiveId" clId="{B47E48CD-A72C-B34A-9374-EFFDCD6679EB}" dt="2022-12-05T07:20:28.586" v="753" actId="2696"/>
        <pc:sldMkLst>
          <pc:docMk/>
          <pc:sldMk cId="1543924970" sldId="334"/>
        </pc:sldMkLst>
        <pc:grpChg chg="add">
          <ac:chgData name="松山 ファミリー" userId="9fadbf8cd42e59b5" providerId="LiveId" clId="{B47E48CD-A72C-B34A-9374-EFFDCD6679EB}" dt="2022-12-05T07:12:53.665" v="600" actId="164"/>
          <ac:grpSpMkLst>
            <pc:docMk/>
            <pc:sldMk cId="1543924970" sldId="334"/>
            <ac:grpSpMk id="5" creationId="{8A73FE09-CBED-A265-EA6D-61C294D47197}"/>
          </ac:grpSpMkLst>
        </pc:grpChg>
      </pc:sldChg>
      <pc:sldChg chg="addSp delSp modSp add mod modNotesTx">
        <pc:chgData name="松山 ファミリー" userId="9fadbf8cd42e59b5" providerId="LiveId" clId="{B47E48CD-A72C-B34A-9374-EFFDCD6679EB}" dt="2022-12-13T03:35:12.957" v="3496" actId="20577"/>
        <pc:sldMkLst>
          <pc:docMk/>
          <pc:sldMk cId="1356666452" sldId="335"/>
        </pc:sldMkLst>
        <pc:spChg chg="mod">
          <ac:chgData name="松山 ファミリー" userId="9fadbf8cd42e59b5" providerId="LiveId" clId="{B47E48CD-A72C-B34A-9374-EFFDCD6679EB}" dt="2022-12-05T09:10:16.516" v="1191" actId="20577"/>
          <ac:spMkLst>
            <pc:docMk/>
            <pc:sldMk cId="1356666452" sldId="335"/>
            <ac:spMk id="4" creationId="{C8016B18-539A-A648-BE31-1363A2143D1E}"/>
          </ac:spMkLst>
        </pc:spChg>
        <pc:spChg chg="add mod">
          <ac:chgData name="松山 ファミリー" userId="9fadbf8cd42e59b5" providerId="LiveId" clId="{B47E48CD-A72C-B34A-9374-EFFDCD6679EB}" dt="2022-12-07T03:31:43.463" v="1464" actId="1076"/>
          <ac:spMkLst>
            <pc:docMk/>
            <pc:sldMk cId="1356666452" sldId="335"/>
            <ac:spMk id="5" creationId="{1E991293-7C99-5C67-C169-F08DC24ABB40}"/>
          </ac:spMkLst>
        </pc:spChg>
        <pc:spChg chg="mod">
          <ac:chgData name="松山 ファミリー" userId="9fadbf8cd42e59b5" providerId="LiveId" clId="{B47E48CD-A72C-B34A-9374-EFFDCD6679EB}" dt="2022-12-13T03:35:12.957" v="3496" actId="20577"/>
          <ac:spMkLst>
            <pc:docMk/>
            <pc:sldMk cId="1356666452" sldId="335"/>
            <ac:spMk id="10" creationId="{0CC32B18-AA0D-BD2D-691F-D11F81696E4C}"/>
          </ac:spMkLst>
        </pc:spChg>
        <pc:spChg chg="mod topLvl">
          <ac:chgData name="松山 ファミリー" userId="9fadbf8cd42e59b5" providerId="LiveId" clId="{B47E48CD-A72C-B34A-9374-EFFDCD6679EB}" dt="2022-12-12T08:46:11.467" v="3157" actId="478"/>
          <ac:spMkLst>
            <pc:docMk/>
            <pc:sldMk cId="1356666452" sldId="335"/>
            <ac:spMk id="11" creationId="{7B04E082-F52D-9344-2571-8A00CD2ECF8E}"/>
          </ac:spMkLst>
        </pc:spChg>
        <pc:grpChg chg="add del mod">
          <ac:chgData name="松山 ファミリー" userId="9fadbf8cd42e59b5" providerId="LiveId" clId="{B47E48CD-A72C-B34A-9374-EFFDCD6679EB}" dt="2022-12-12T08:46:11.467" v="3157" actId="478"/>
          <ac:grpSpMkLst>
            <pc:docMk/>
            <pc:sldMk cId="1356666452" sldId="335"/>
            <ac:grpSpMk id="7" creationId="{EBE73022-FD52-C943-6190-D9E7571D61E4}"/>
          </ac:grpSpMkLst>
        </pc:grpChg>
        <pc:grpChg chg="add">
          <ac:chgData name="松山 ファミリー" userId="9fadbf8cd42e59b5" providerId="LiveId" clId="{B47E48CD-A72C-B34A-9374-EFFDCD6679EB}" dt="2022-12-12T08:46:20.267" v="3159" actId="164"/>
          <ac:grpSpMkLst>
            <pc:docMk/>
            <pc:sldMk cId="1356666452" sldId="335"/>
            <ac:grpSpMk id="9" creationId="{38E5CF27-276E-EF4A-19B8-F274D605EC59}"/>
          </ac:grpSpMkLst>
        </pc:grpChg>
        <pc:grpChg chg="del mod">
          <ac:chgData name="松山 ファミリー" userId="9fadbf8cd42e59b5" providerId="LiveId" clId="{B47E48CD-A72C-B34A-9374-EFFDCD6679EB}" dt="2022-12-05T09:10:57.338" v="1193" actId="478"/>
          <ac:grpSpMkLst>
            <pc:docMk/>
            <pc:sldMk cId="1356666452" sldId="335"/>
            <ac:grpSpMk id="12" creationId="{BD9A209A-AB96-F688-3968-7638816AA4C0}"/>
          </ac:grpSpMkLst>
        </pc:grpChg>
        <pc:picChg chg="add del mod topLvl">
          <ac:chgData name="松山 ファミリー" userId="9fadbf8cd42e59b5" providerId="LiveId" clId="{B47E48CD-A72C-B34A-9374-EFFDCD6679EB}" dt="2022-12-12T08:46:11.467" v="3157" actId="478"/>
          <ac:picMkLst>
            <pc:docMk/>
            <pc:sldMk cId="1356666452" sldId="335"/>
            <ac:picMk id="6" creationId="{11D91B2D-82BE-A89E-00F3-101D97B6AC0B}"/>
          </ac:picMkLst>
        </pc:picChg>
        <pc:picChg chg="add mod">
          <ac:chgData name="松山 ファミリー" userId="9fadbf8cd42e59b5" providerId="LiveId" clId="{B47E48CD-A72C-B34A-9374-EFFDCD6679EB}" dt="2022-12-12T08:46:15.671" v="3158" actId="1076"/>
          <ac:picMkLst>
            <pc:docMk/>
            <pc:sldMk cId="1356666452" sldId="335"/>
            <ac:picMk id="8" creationId="{DDD0CA01-AAC2-9643-192B-7218B9FE2737}"/>
          </ac:picMkLst>
        </pc:picChg>
        <pc:picChg chg="del topLvl">
          <ac:chgData name="松山 ファミリー" userId="9fadbf8cd42e59b5" providerId="LiveId" clId="{B47E48CD-A72C-B34A-9374-EFFDCD6679EB}" dt="2022-12-05T09:10:57.338" v="1193" actId="478"/>
          <ac:picMkLst>
            <pc:docMk/>
            <pc:sldMk cId="1356666452" sldId="335"/>
            <ac:picMk id="9" creationId="{60ABFB78-0819-FC63-40A8-D4019B17FFA0}"/>
          </ac:picMkLst>
        </pc:picChg>
      </pc:sldChg>
      <pc:sldChg chg="addSp delSp modSp add mod ord modNotesTx">
        <pc:chgData name="松山 ファミリー" userId="9fadbf8cd42e59b5" providerId="LiveId" clId="{B47E48CD-A72C-B34A-9374-EFFDCD6679EB}" dt="2022-12-12T07:48:41.105" v="2957" actId="20578"/>
        <pc:sldMkLst>
          <pc:docMk/>
          <pc:sldMk cId="502852765" sldId="336"/>
        </pc:sldMkLst>
        <pc:spChg chg="mod topLvl">
          <ac:chgData name="松山 ファミリー" userId="9fadbf8cd42e59b5" providerId="LiveId" clId="{B47E48CD-A72C-B34A-9374-EFFDCD6679EB}" dt="2022-12-12T07:20:22.926" v="2639" actId="20577"/>
          <ac:spMkLst>
            <pc:docMk/>
            <pc:sldMk cId="502852765" sldId="336"/>
            <ac:spMk id="7" creationId="{BA3AEFAD-6ED5-DB55-E817-3F52411C2F0F}"/>
          </ac:spMkLst>
        </pc:spChg>
        <pc:spChg chg="mod topLvl">
          <ac:chgData name="松山 ファミリー" userId="9fadbf8cd42e59b5" providerId="LiveId" clId="{B47E48CD-A72C-B34A-9374-EFFDCD6679EB}" dt="2022-12-12T07:22:17.354" v="2678" actId="20577"/>
          <ac:spMkLst>
            <pc:docMk/>
            <pc:sldMk cId="502852765" sldId="336"/>
            <ac:spMk id="10" creationId="{CCA14C2C-37BD-F8F8-3E35-393797971980}"/>
          </ac:spMkLst>
        </pc:spChg>
        <pc:spChg chg="mod topLvl">
          <ac:chgData name="松山 ファミリー" userId="9fadbf8cd42e59b5" providerId="LiveId" clId="{B47E48CD-A72C-B34A-9374-EFFDCD6679EB}" dt="2022-12-12T07:19:13.802" v="2609" actId="478"/>
          <ac:spMkLst>
            <pc:docMk/>
            <pc:sldMk cId="502852765" sldId="336"/>
            <ac:spMk id="15" creationId="{5C609366-A498-9422-EA50-70B1D6EC8774}"/>
          </ac:spMkLst>
        </pc:spChg>
        <pc:spChg chg="mod topLvl">
          <ac:chgData name="松山 ファミリー" userId="9fadbf8cd42e59b5" providerId="LiveId" clId="{B47E48CD-A72C-B34A-9374-EFFDCD6679EB}" dt="2022-12-12T07:23:17.753" v="2720" actId="20577"/>
          <ac:spMkLst>
            <pc:docMk/>
            <pc:sldMk cId="502852765" sldId="336"/>
            <ac:spMk id="18" creationId="{2B5725EF-FF9D-0658-39AB-B7DC8B63B05B}"/>
          </ac:spMkLst>
        </pc:spChg>
        <pc:grpChg chg="del">
          <ac:chgData name="松山 ファミリー" userId="9fadbf8cd42e59b5" providerId="LiveId" clId="{B47E48CD-A72C-B34A-9374-EFFDCD6679EB}" dt="2022-12-12T07:17:40.227" v="2588" actId="478"/>
          <ac:grpSpMkLst>
            <pc:docMk/>
            <pc:sldMk cId="502852765" sldId="336"/>
            <ac:grpSpMk id="5" creationId="{FF4B98E1-41B8-F06E-57FE-A8BC9840A5FD}"/>
          </ac:grpSpMkLst>
        </pc:grpChg>
        <pc:grpChg chg="del">
          <ac:chgData name="松山 ファミリー" userId="9fadbf8cd42e59b5" providerId="LiveId" clId="{B47E48CD-A72C-B34A-9374-EFFDCD6679EB}" dt="2022-12-12T07:19:54.505" v="2618" actId="478"/>
          <ac:grpSpMkLst>
            <pc:docMk/>
            <pc:sldMk cId="502852765" sldId="336"/>
            <ac:grpSpMk id="6" creationId="{C305F354-12BE-A44F-AC17-E6B014B37D8B}"/>
          </ac:grpSpMkLst>
        </pc:grpChg>
        <pc:grpChg chg="del">
          <ac:chgData name="松山 ファミリー" userId="9fadbf8cd42e59b5" providerId="LiveId" clId="{B47E48CD-A72C-B34A-9374-EFFDCD6679EB}" dt="2022-12-12T07:21:32.475" v="2640" actId="478"/>
          <ac:grpSpMkLst>
            <pc:docMk/>
            <pc:sldMk cId="502852765" sldId="336"/>
            <ac:grpSpMk id="9" creationId="{DB44E5E7-5E36-D581-20F4-68571FAC9C92}"/>
          </ac:grpSpMkLst>
        </pc:grpChg>
        <pc:grpChg chg="del">
          <ac:chgData name="松山 ファミリー" userId="9fadbf8cd42e59b5" providerId="LiveId" clId="{B47E48CD-A72C-B34A-9374-EFFDCD6679EB}" dt="2022-12-12T07:22:30.234" v="2679" actId="478"/>
          <ac:grpSpMkLst>
            <pc:docMk/>
            <pc:sldMk cId="502852765" sldId="336"/>
            <ac:grpSpMk id="12" creationId="{8AB27911-7882-6432-3675-4DCE7329C74E}"/>
          </ac:grpSpMkLst>
        </pc:grpChg>
        <pc:grpChg chg="add del">
          <ac:chgData name="松山 ファミリー" userId="9fadbf8cd42e59b5" providerId="LiveId" clId="{B47E48CD-A72C-B34A-9374-EFFDCD6679EB}" dt="2022-12-12T07:19:13.802" v="2609" actId="478"/>
          <ac:grpSpMkLst>
            <pc:docMk/>
            <pc:sldMk cId="502852765" sldId="336"/>
            <ac:grpSpMk id="14" creationId="{354C3577-3AC7-0FBE-3A62-8DBD5A37E09C}"/>
          </ac:grpSpMkLst>
        </pc:grpChg>
        <pc:grpChg chg="add">
          <ac:chgData name="松山 ファミリー" userId="9fadbf8cd42e59b5" providerId="LiveId" clId="{B47E48CD-A72C-B34A-9374-EFFDCD6679EB}" dt="2022-12-12T07:19:23.254" v="2612" actId="164"/>
          <ac:grpSpMkLst>
            <pc:docMk/>
            <pc:sldMk cId="502852765" sldId="336"/>
            <ac:grpSpMk id="17" creationId="{598D5172-F1D6-BAC1-7553-25199A56312E}"/>
          </ac:grpSpMkLst>
        </pc:grpChg>
        <pc:grpChg chg="add">
          <ac:chgData name="松山 ファミリー" userId="9fadbf8cd42e59b5" providerId="LiveId" clId="{B47E48CD-A72C-B34A-9374-EFFDCD6679EB}" dt="2022-12-12T07:20:08.439" v="2622" actId="164"/>
          <ac:grpSpMkLst>
            <pc:docMk/>
            <pc:sldMk cId="502852765" sldId="336"/>
            <ac:grpSpMk id="21" creationId="{3CC80CCE-B86B-D139-251C-4D66F2D070F9}"/>
          </ac:grpSpMkLst>
        </pc:grpChg>
        <pc:grpChg chg="add mod">
          <ac:chgData name="松山 ファミリー" userId="9fadbf8cd42e59b5" providerId="LiveId" clId="{B47E48CD-A72C-B34A-9374-EFFDCD6679EB}" dt="2022-12-12T07:21:35.351" v="2643"/>
          <ac:grpSpMkLst>
            <pc:docMk/>
            <pc:sldMk cId="502852765" sldId="336"/>
            <ac:grpSpMk id="22" creationId="{411C988C-4471-1E50-9695-5D74D5DD1D17}"/>
          </ac:grpSpMkLst>
        </pc:grpChg>
        <pc:grpChg chg="add">
          <ac:chgData name="松山 ファミリー" userId="9fadbf8cd42e59b5" providerId="LiveId" clId="{B47E48CD-A72C-B34A-9374-EFFDCD6679EB}" dt="2022-12-12T07:22:00.283" v="2650" actId="164"/>
          <ac:grpSpMkLst>
            <pc:docMk/>
            <pc:sldMk cId="502852765" sldId="336"/>
            <ac:grpSpMk id="27" creationId="{685960C6-C42B-1C26-4FCB-6290E510BD41}"/>
          </ac:grpSpMkLst>
        </pc:grpChg>
        <pc:grpChg chg="add">
          <ac:chgData name="松山 ファミリー" userId="9fadbf8cd42e59b5" providerId="LiveId" clId="{B47E48CD-A72C-B34A-9374-EFFDCD6679EB}" dt="2022-12-12T07:22:56.594" v="2687" actId="164"/>
          <ac:grpSpMkLst>
            <pc:docMk/>
            <pc:sldMk cId="502852765" sldId="336"/>
            <ac:grpSpMk id="29" creationId="{1FC2CA87-4B69-71D0-4F8B-CD435DFC5B65}"/>
          </ac:grpSpMkLst>
        </pc:grpChg>
        <pc:graphicFrameChg chg="add mod">
          <ac:chgData name="松山 ファミリー" userId="9fadbf8cd42e59b5" providerId="LiveId" clId="{B47E48CD-A72C-B34A-9374-EFFDCD6679EB}" dt="2022-12-12T07:21:35.351" v="2643"/>
          <ac:graphicFrameMkLst>
            <pc:docMk/>
            <pc:sldMk cId="502852765" sldId="336"/>
            <ac:graphicFrameMk id="23" creationId="{8D0E637B-0B8F-A748-8C13-0CE0A2703D5D}"/>
          </ac:graphicFrameMkLst>
        </pc:graphicFrameChg>
        <pc:picChg chg="del topLvl">
          <ac:chgData name="松山 ファミリー" userId="9fadbf8cd42e59b5" providerId="LiveId" clId="{B47E48CD-A72C-B34A-9374-EFFDCD6679EB}" dt="2022-12-12T07:17:40.227" v="2588" actId="478"/>
          <ac:picMkLst>
            <pc:docMk/>
            <pc:sldMk cId="502852765" sldId="336"/>
            <ac:picMk id="4" creationId="{DA6D3C4A-835A-7091-1C3D-1563EE6F5BFA}"/>
          </ac:picMkLst>
        </pc:picChg>
        <pc:picChg chg="del topLvl">
          <ac:chgData name="松山 ファミリー" userId="9fadbf8cd42e59b5" providerId="LiveId" clId="{B47E48CD-A72C-B34A-9374-EFFDCD6679EB}" dt="2022-12-12T07:19:54.505" v="2618" actId="478"/>
          <ac:picMkLst>
            <pc:docMk/>
            <pc:sldMk cId="502852765" sldId="336"/>
            <ac:picMk id="8" creationId="{DAD58D23-21EF-BE9D-FA65-578F53E42996}"/>
          </ac:picMkLst>
        </pc:picChg>
        <pc:picChg chg="del topLvl">
          <ac:chgData name="松山 ファミリー" userId="9fadbf8cd42e59b5" providerId="LiveId" clId="{B47E48CD-A72C-B34A-9374-EFFDCD6679EB}" dt="2022-12-12T07:21:32.475" v="2640" actId="478"/>
          <ac:picMkLst>
            <pc:docMk/>
            <pc:sldMk cId="502852765" sldId="336"/>
            <ac:picMk id="11" creationId="{BD2F270F-B442-B979-4650-2566E8B3A278}"/>
          </ac:picMkLst>
        </pc:picChg>
        <pc:picChg chg="add del mod topLvl">
          <ac:chgData name="松山 ファミリー" userId="9fadbf8cd42e59b5" providerId="LiveId" clId="{B47E48CD-A72C-B34A-9374-EFFDCD6679EB}" dt="2022-12-12T07:19:13.802" v="2609" actId="478"/>
          <ac:picMkLst>
            <pc:docMk/>
            <pc:sldMk cId="502852765" sldId="336"/>
            <ac:picMk id="13" creationId="{44C0134C-49B7-F3F6-A433-12F310A89F84}"/>
          </ac:picMkLst>
        </pc:picChg>
        <pc:picChg chg="add mod">
          <ac:chgData name="松山 ファミリー" userId="9fadbf8cd42e59b5" providerId="LiveId" clId="{B47E48CD-A72C-B34A-9374-EFFDCD6679EB}" dt="2022-12-12T07:19:19.845" v="2611" actId="167"/>
          <ac:picMkLst>
            <pc:docMk/>
            <pc:sldMk cId="502852765" sldId="336"/>
            <ac:picMk id="16" creationId="{A30FBE65-BD36-0B11-88B8-F0C1D42D6FA4}"/>
          </ac:picMkLst>
        </pc:picChg>
        <pc:picChg chg="del topLvl">
          <ac:chgData name="松山 ファミリー" userId="9fadbf8cd42e59b5" providerId="LiveId" clId="{B47E48CD-A72C-B34A-9374-EFFDCD6679EB}" dt="2022-12-12T07:22:30.234" v="2679" actId="478"/>
          <ac:picMkLst>
            <pc:docMk/>
            <pc:sldMk cId="502852765" sldId="336"/>
            <ac:picMk id="19" creationId="{DEB87402-8364-617C-65E3-5C33FF56F2B6}"/>
          </ac:picMkLst>
        </pc:picChg>
        <pc:picChg chg="add mod">
          <ac:chgData name="松山 ファミリー" userId="9fadbf8cd42e59b5" providerId="LiveId" clId="{B47E48CD-A72C-B34A-9374-EFFDCD6679EB}" dt="2022-12-12T07:20:04.020" v="2621" actId="167"/>
          <ac:picMkLst>
            <pc:docMk/>
            <pc:sldMk cId="502852765" sldId="336"/>
            <ac:picMk id="20" creationId="{8356A772-125C-3F25-20BC-7A07DECFF2C9}"/>
          </ac:picMkLst>
        </pc:picChg>
        <pc:picChg chg="add mod">
          <ac:chgData name="松山 ファミリー" userId="9fadbf8cd42e59b5" providerId="LiveId" clId="{B47E48CD-A72C-B34A-9374-EFFDCD6679EB}" dt="2022-12-12T07:21:35.351" v="2643"/>
          <ac:picMkLst>
            <pc:docMk/>
            <pc:sldMk cId="502852765" sldId="336"/>
            <ac:picMk id="24" creationId="{646BACE9-3FD4-FF56-9150-5D7095D5907B}"/>
          </ac:picMkLst>
        </pc:picChg>
        <pc:picChg chg="add mod">
          <ac:chgData name="松山 ファミリー" userId="9fadbf8cd42e59b5" providerId="LiveId" clId="{B47E48CD-A72C-B34A-9374-EFFDCD6679EB}" dt="2022-12-12T07:21:35.351" v="2643"/>
          <ac:picMkLst>
            <pc:docMk/>
            <pc:sldMk cId="502852765" sldId="336"/>
            <ac:picMk id="25" creationId="{9FB800DD-C580-04BC-046B-012AFA554BD3}"/>
          </ac:picMkLst>
        </pc:picChg>
        <pc:picChg chg="add mod">
          <ac:chgData name="松山 ファミリー" userId="9fadbf8cd42e59b5" providerId="LiveId" clId="{B47E48CD-A72C-B34A-9374-EFFDCD6679EB}" dt="2022-12-12T07:21:56.417" v="2649" actId="167"/>
          <ac:picMkLst>
            <pc:docMk/>
            <pc:sldMk cId="502852765" sldId="336"/>
            <ac:picMk id="26" creationId="{5141F4AB-E2F6-8947-556E-DC990D9793CD}"/>
          </ac:picMkLst>
        </pc:picChg>
        <pc:picChg chg="add mod">
          <ac:chgData name="松山 ファミリー" userId="9fadbf8cd42e59b5" providerId="LiveId" clId="{B47E48CD-A72C-B34A-9374-EFFDCD6679EB}" dt="2022-12-12T07:22:52.552" v="2686" actId="167"/>
          <ac:picMkLst>
            <pc:docMk/>
            <pc:sldMk cId="502852765" sldId="336"/>
            <ac:picMk id="28" creationId="{71007D8A-85D6-0370-BF56-AC72B4FBD431}"/>
          </ac:picMkLst>
        </pc:picChg>
      </pc:sldChg>
      <pc:sldChg chg="addSp delSp modSp add mod ord modNotesTx">
        <pc:chgData name="松山 ファミリー" userId="9fadbf8cd42e59b5" providerId="LiveId" clId="{B47E48CD-A72C-B34A-9374-EFFDCD6679EB}" dt="2022-12-12T07:48:41.105" v="2957" actId="20578"/>
        <pc:sldMkLst>
          <pc:docMk/>
          <pc:sldMk cId="3689466026" sldId="337"/>
        </pc:sldMkLst>
        <pc:spChg chg="mod topLvl">
          <ac:chgData name="松山 ファミリー" userId="9fadbf8cd42e59b5" providerId="LiveId" clId="{B47E48CD-A72C-B34A-9374-EFFDCD6679EB}" dt="2022-12-12T07:25:37.407" v="2789" actId="478"/>
          <ac:spMkLst>
            <pc:docMk/>
            <pc:sldMk cId="3689466026" sldId="337"/>
            <ac:spMk id="7" creationId="{BA3AEFAD-6ED5-DB55-E817-3F52411C2F0F}"/>
          </ac:spMkLst>
        </pc:spChg>
        <pc:spChg chg="mod topLvl">
          <ac:chgData name="松山 ファミリー" userId="9fadbf8cd42e59b5" providerId="LiveId" clId="{B47E48CD-A72C-B34A-9374-EFFDCD6679EB}" dt="2022-12-12T07:26:53.735" v="2835" actId="20577"/>
          <ac:spMkLst>
            <pc:docMk/>
            <pc:sldMk cId="3689466026" sldId="337"/>
            <ac:spMk id="10" creationId="{CCA14C2C-37BD-F8F8-3E35-393797971980}"/>
          </ac:spMkLst>
        </pc:spChg>
        <pc:spChg chg="mod topLvl">
          <ac:chgData name="松山 ファミリー" userId="9fadbf8cd42e59b5" providerId="LiveId" clId="{B47E48CD-A72C-B34A-9374-EFFDCD6679EB}" dt="2022-12-12T07:25:30.785" v="2787" actId="478"/>
          <ac:spMkLst>
            <pc:docMk/>
            <pc:sldMk cId="3689466026" sldId="337"/>
            <ac:spMk id="15" creationId="{5C609366-A498-9422-EA50-70B1D6EC8774}"/>
          </ac:spMkLst>
        </pc:spChg>
        <pc:spChg chg="mod topLvl">
          <ac:chgData name="松山 ファミリー" userId="9fadbf8cd42e59b5" providerId="LiveId" clId="{B47E48CD-A72C-B34A-9374-EFFDCD6679EB}" dt="2022-12-12T07:27:54.847" v="2871" actId="20577"/>
          <ac:spMkLst>
            <pc:docMk/>
            <pc:sldMk cId="3689466026" sldId="337"/>
            <ac:spMk id="18" creationId="{2B5725EF-FF9D-0658-39AB-B7DC8B63B05B}"/>
          </ac:spMkLst>
        </pc:spChg>
        <pc:grpChg chg="del">
          <ac:chgData name="松山 ファミリー" userId="9fadbf8cd42e59b5" providerId="LiveId" clId="{B47E48CD-A72C-B34A-9374-EFFDCD6679EB}" dt="2022-12-12T07:23:53.173" v="2721" actId="478"/>
          <ac:grpSpMkLst>
            <pc:docMk/>
            <pc:sldMk cId="3689466026" sldId="337"/>
            <ac:grpSpMk id="5" creationId="{FF4B98E1-41B8-F06E-57FE-A8BC9840A5FD}"/>
          </ac:grpSpMkLst>
        </pc:grpChg>
        <pc:grpChg chg="del">
          <ac:chgData name="松山 ファミリー" userId="9fadbf8cd42e59b5" providerId="LiveId" clId="{B47E48CD-A72C-B34A-9374-EFFDCD6679EB}" dt="2022-12-12T07:25:37.407" v="2789" actId="478"/>
          <ac:grpSpMkLst>
            <pc:docMk/>
            <pc:sldMk cId="3689466026" sldId="337"/>
            <ac:grpSpMk id="6" creationId="{C305F354-12BE-A44F-AC17-E6B014B37D8B}"/>
          </ac:grpSpMkLst>
        </pc:grpChg>
        <pc:grpChg chg="del">
          <ac:chgData name="松山 ファミリー" userId="9fadbf8cd42e59b5" providerId="LiveId" clId="{B47E48CD-A72C-B34A-9374-EFFDCD6679EB}" dt="2022-12-12T07:26:23.111" v="2799" actId="478"/>
          <ac:grpSpMkLst>
            <pc:docMk/>
            <pc:sldMk cId="3689466026" sldId="337"/>
            <ac:grpSpMk id="9" creationId="{DB44E5E7-5E36-D581-20F4-68571FAC9C92}"/>
          </ac:grpSpMkLst>
        </pc:grpChg>
        <pc:grpChg chg="del">
          <ac:chgData name="松山 ファミリー" userId="9fadbf8cd42e59b5" providerId="LiveId" clId="{B47E48CD-A72C-B34A-9374-EFFDCD6679EB}" dt="2022-12-12T07:27:18.937" v="2862" actId="478"/>
          <ac:grpSpMkLst>
            <pc:docMk/>
            <pc:sldMk cId="3689466026" sldId="337"/>
            <ac:grpSpMk id="12" creationId="{8AB27911-7882-6432-3675-4DCE7329C74E}"/>
          </ac:grpSpMkLst>
        </pc:grpChg>
        <pc:grpChg chg="add del">
          <ac:chgData name="松山 ファミリー" userId="9fadbf8cd42e59b5" providerId="LiveId" clId="{B47E48CD-A72C-B34A-9374-EFFDCD6679EB}" dt="2022-12-12T07:25:30.785" v="2787" actId="478"/>
          <ac:grpSpMkLst>
            <pc:docMk/>
            <pc:sldMk cId="3689466026" sldId="337"/>
            <ac:grpSpMk id="14" creationId="{3927F6F5-7304-C9B7-74C1-6CE9F0327125}"/>
          </ac:grpSpMkLst>
        </pc:grpChg>
        <pc:grpChg chg="add mod">
          <ac:chgData name="松山 ファミリー" userId="9fadbf8cd42e59b5" providerId="LiveId" clId="{B47E48CD-A72C-B34A-9374-EFFDCD6679EB}" dt="2022-12-12T07:27:32.059" v="2866" actId="1076"/>
          <ac:grpSpMkLst>
            <pc:docMk/>
            <pc:sldMk cId="3689466026" sldId="337"/>
            <ac:grpSpMk id="17" creationId="{E3FB80C7-09DA-717B-E425-DF8842472F10}"/>
          </ac:grpSpMkLst>
        </pc:grpChg>
        <pc:grpChg chg="add">
          <ac:chgData name="松山 ファミリー" userId="9fadbf8cd42e59b5" providerId="LiveId" clId="{B47E48CD-A72C-B34A-9374-EFFDCD6679EB}" dt="2022-12-12T07:26:00.848" v="2795" actId="164"/>
          <ac:grpSpMkLst>
            <pc:docMk/>
            <pc:sldMk cId="3689466026" sldId="337"/>
            <ac:grpSpMk id="21" creationId="{8D01543B-0B88-7C7E-1DDC-A9938636BECF}"/>
          </ac:grpSpMkLst>
        </pc:grpChg>
        <pc:grpChg chg="add">
          <ac:chgData name="松山 ファミリー" userId="9fadbf8cd42e59b5" providerId="LiveId" clId="{B47E48CD-A72C-B34A-9374-EFFDCD6679EB}" dt="2022-12-12T07:26:34.568" v="2802" actId="164"/>
          <ac:grpSpMkLst>
            <pc:docMk/>
            <pc:sldMk cId="3689466026" sldId="337"/>
            <ac:grpSpMk id="23" creationId="{87A7B2B3-B98E-46B2-5A8E-1D95A701B631}"/>
          </ac:grpSpMkLst>
        </pc:grpChg>
        <pc:grpChg chg="add">
          <ac:chgData name="松山 ファミリー" userId="9fadbf8cd42e59b5" providerId="LiveId" clId="{B47E48CD-A72C-B34A-9374-EFFDCD6679EB}" dt="2022-12-12T07:27:49.167" v="2870" actId="164"/>
          <ac:grpSpMkLst>
            <pc:docMk/>
            <pc:sldMk cId="3689466026" sldId="337"/>
            <ac:grpSpMk id="25" creationId="{91D66B7D-2FFB-8E16-8F5B-30894D218D32}"/>
          </ac:grpSpMkLst>
        </pc:grpChg>
        <pc:picChg chg="del topLvl">
          <ac:chgData name="松山 ファミリー" userId="9fadbf8cd42e59b5" providerId="LiveId" clId="{B47E48CD-A72C-B34A-9374-EFFDCD6679EB}" dt="2022-12-12T07:23:53.173" v="2721" actId="478"/>
          <ac:picMkLst>
            <pc:docMk/>
            <pc:sldMk cId="3689466026" sldId="337"/>
            <ac:picMk id="4" creationId="{DA6D3C4A-835A-7091-1C3D-1563EE6F5BFA}"/>
          </ac:picMkLst>
        </pc:picChg>
        <pc:picChg chg="del topLvl">
          <ac:chgData name="松山 ファミリー" userId="9fadbf8cd42e59b5" providerId="LiveId" clId="{B47E48CD-A72C-B34A-9374-EFFDCD6679EB}" dt="2022-12-12T07:25:37.407" v="2789" actId="478"/>
          <ac:picMkLst>
            <pc:docMk/>
            <pc:sldMk cId="3689466026" sldId="337"/>
            <ac:picMk id="8" creationId="{DAD58D23-21EF-BE9D-FA65-578F53E42996}"/>
          </ac:picMkLst>
        </pc:picChg>
        <pc:picChg chg="del topLvl">
          <ac:chgData name="松山 ファミリー" userId="9fadbf8cd42e59b5" providerId="LiveId" clId="{B47E48CD-A72C-B34A-9374-EFFDCD6679EB}" dt="2022-12-12T07:26:23.111" v="2799" actId="478"/>
          <ac:picMkLst>
            <pc:docMk/>
            <pc:sldMk cId="3689466026" sldId="337"/>
            <ac:picMk id="11" creationId="{BD2F270F-B442-B979-4650-2566E8B3A278}"/>
          </ac:picMkLst>
        </pc:picChg>
        <pc:picChg chg="add del mod topLvl">
          <ac:chgData name="松山 ファミリー" userId="9fadbf8cd42e59b5" providerId="LiveId" clId="{B47E48CD-A72C-B34A-9374-EFFDCD6679EB}" dt="2022-12-12T07:25:30.785" v="2787" actId="478"/>
          <ac:picMkLst>
            <pc:docMk/>
            <pc:sldMk cId="3689466026" sldId="337"/>
            <ac:picMk id="13" creationId="{5063DF31-C246-8B4B-324F-36A4AAE4AA97}"/>
          </ac:picMkLst>
        </pc:picChg>
        <pc:picChg chg="add mod">
          <ac:chgData name="松山 ファミリー" userId="9fadbf8cd42e59b5" providerId="LiveId" clId="{B47E48CD-A72C-B34A-9374-EFFDCD6679EB}" dt="2022-12-12T07:25:28.626" v="2786" actId="167"/>
          <ac:picMkLst>
            <pc:docMk/>
            <pc:sldMk cId="3689466026" sldId="337"/>
            <ac:picMk id="16" creationId="{A41674C9-6FD3-FD0F-0D3B-FA00B6C2E884}"/>
          </ac:picMkLst>
        </pc:picChg>
        <pc:picChg chg="del topLvl">
          <ac:chgData name="松山 ファミリー" userId="9fadbf8cd42e59b5" providerId="LiveId" clId="{B47E48CD-A72C-B34A-9374-EFFDCD6679EB}" dt="2022-12-12T07:27:18.937" v="2862" actId="478"/>
          <ac:picMkLst>
            <pc:docMk/>
            <pc:sldMk cId="3689466026" sldId="337"/>
            <ac:picMk id="19" creationId="{DEB87402-8364-617C-65E3-5C33FF56F2B6}"/>
          </ac:picMkLst>
        </pc:picChg>
        <pc:picChg chg="add mod">
          <ac:chgData name="松山 ファミリー" userId="9fadbf8cd42e59b5" providerId="LiveId" clId="{B47E48CD-A72C-B34A-9374-EFFDCD6679EB}" dt="2022-12-12T07:25:58.204" v="2794" actId="167"/>
          <ac:picMkLst>
            <pc:docMk/>
            <pc:sldMk cId="3689466026" sldId="337"/>
            <ac:picMk id="20" creationId="{635D8DDB-D5B2-ACFC-0312-E3A78D66FB23}"/>
          </ac:picMkLst>
        </pc:picChg>
        <pc:picChg chg="add mod">
          <ac:chgData name="松山 ファミリー" userId="9fadbf8cd42e59b5" providerId="LiveId" clId="{B47E48CD-A72C-B34A-9374-EFFDCD6679EB}" dt="2022-12-12T07:26:30.514" v="2801" actId="167"/>
          <ac:picMkLst>
            <pc:docMk/>
            <pc:sldMk cId="3689466026" sldId="337"/>
            <ac:picMk id="22" creationId="{992EC9FF-6734-E296-C278-D23B7D129107}"/>
          </ac:picMkLst>
        </pc:picChg>
        <pc:picChg chg="add mod">
          <ac:chgData name="松山 ファミリー" userId="9fadbf8cd42e59b5" providerId="LiveId" clId="{B47E48CD-A72C-B34A-9374-EFFDCD6679EB}" dt="2022-12-12T07:27:43.879" v="2869" actId="167"/>
          <ac:picMkLst>
            <pc:docMk/>
            <pc:sldMk cId="3689466026" sldId="337"/>
            <ac:picMk id="24" creationId="{770C4060-BA9F-60F9-1629-36B2F54B20D0}"/>
          </ac:picMkLst>
        </pc:picChg>
      </pc:sldChg>
      <pc:sldChg chg="addSp delSp modSp add mod ord modNotesTx">
        <pc:chgData name="松山 ファミリー" userId="9fadbf8cd42e59b5" providerId="LiveId" clId="{B47E48CD-A72C-B34A-9374-EFFDCD6679EB}" dt="2022-12-13T18:01:30.025" v="5207" actId="478"/>
        <pc:sldMkLst>
          <pc:docMk/>
          <pc:sldMk cId="3876656759" sldId="338"/>
        </pc:sldMkLst>
        <pc:spChg chg="mod">
          <ac:chgData name="松山 ファミリー" userId="9fadbf8cd42e59b5" providerId="LiveId" clId="{B47E48CD-A72C-B34A-9374-EFFDCD6679EB}" dt="2022-12-05T09:24:17.378" v="1358" actId="20577"/>
          <ac:spMkLst>
            <pc:docMk/>
            <pc:sldMk cId="3876656759" sldId="338"/>
            <ac:spMk id="4" creationId="{C8016B18-539A-A648-BE31-1363A2143D1E}"/>
          </ac:spMkLst>
        </pc:spChg>
        <pc:spChg chg="del">
          <ac:chgData name="松山 ファミリー" userId="9fadbf8cd42e59b5" providerId="LiveId" clId="{B47E48CD-A72C-B34A-9374-EFFDCD6679EB}" dt="2022-12-05T09:23:46.969" v="1329" actId="478"/>
          <ac:spMkLst>
            <pc:docMk/>
            <pc:sldMk cId="3876656759" sldId="338"/>
            <ac:spMk id="5" creationId="{1E991293-7C99-5C67-C169-F08DC24ABB40}"/>
          </ac:spMkLst>
        </pc:spChg>
        <pc:spChg chg="add del mod">
          <ac:chgData name="松山 ファミリー" userId="9fadbf8cd42e59b5" providerId="LiveId" clId="{B47E48CD-A72C-B34A-9374-EFFDCD6679EB}" dt="2022-12-13T18:01:30.025" v="5207" actId="478"/>
          <ac:spMkLst>
            <pc:docMk/>
            <pc:sldMk cId="3876656759" sldId="338"/>
            <ac:spMk id="5" creationId="{E3FCC8CF-2207-F0D7-F50C-702EAA3EEC4C}"/>
          </ac:spMkLst>
        </pc:spChg>
        <pc:spChg chg="add mod">
          <ac:chgData name="松山 ファミリー" userId="9fadbf8cd42e59b5" providerId="LiveId" clId="{B47E48CD-A72C-B34A-9374-EFFDCD6679EB}" dt="2022-12-13T03:48:55.131" v="3642" actId="1076"/>
          <ac:spMkLst>
            <pc:docMk/>
            <pc:sldMk cId="3876656759" sldId="338"/>
            <ac:spMk id="8" creationId="{D6DB1864-68FE-A23D-7E08-213C8DDE1B14}"/>
          </ac:spMkLst>
        </pc:spChg>
        <pc:spChg chg="add mod">
          <ac:chgData name="松山 ファミリー" userId="9fadbf8cd42e59b5" providerId="LiveId" clId="{B47E48CD-A72C-B34A-9374-EFFDCD6679EB}" dt="2022-12-13T03:48:57.587" v="3643" actId="1076"/>
          <ac:spMkLst>
            <pc:docMk/>
            <pc:sldMk cId="3876656759" sldId="338"/>
            <ac:spMk id="9" creationId="{B21B2C53-7430-0A91-72CC-EA0E009178C8}"/>
          </ac:spMkLst>
        </pc:spChg>
        <pc:spChg chg="del">
          <ac:chgData name="松山 ファミリー" userId="9fadbf8cd42e59b5" providerId="LiveId" clId="{B47E48CD-A72C-B34A-9374-EFFDCD6679EB}" dt="2022-12-05T09:23:43.767" v="1327" actId="478"/>
          <ac:spMkLst>
            <pc:docMk/>
            <pc:sldMk cId="3876656759" sldId="338"/>
            <ac:spMk id="10" creationId="{0CC32B18-AA0D-BD2D-691F-D11F81696E4C}"/>
          </ac:spMkLst>
        </pc:spChg>
        <pc:spChg chg="add mod">
          <ac:chgData name="松山 ファミリー" userId="9fadbf8cd42e59b5" providerId="LiveId" clId="{B47E48CD-A72C-B34A-9374-EFFDCD6679EB}" dt="2022-12-13T18:01:23.569" v="5205" actId="20577"/>
          <ac:spMkLst>
            <pc:docMk/>
            <pc:sldMk cId="3876656759" sldId="338"/>
            <ac:spMk id="10" creationId="{FAD0BD65-AA14-B209-D1A3-40719D460A9F}"/>
          </ac:spMkLst>
        </pc:spChg>
        <pc:grpChg chg="del">
          <ac:chgData name="松山 ファミリー" userId="9fadbf8cd42e59b5" providerId="LiveId" clId="{B47E48CD-A72C-B34A-9374-EFFDCD6679EB}" dt="2022-12-05T09:23:41.858" v="1326" actId="478"/>
          <ac:grpSpMkLst>
            <pc:docMk/>
            <pc:sldMk cId="3876656759" sldId="338"/>
            <ac:grpSpMk id="7" creationId="{EBE73022-FD52-C943-6190-D9E7571D61E4}"/>
          </ac:grpSpMkLst>
        </pc:grpChg>
        <pc:picChg chg="add mod">
          <ac:chgData name="松山 ファミリー" userId="9fadbf8cd42e59b5" providerId="LiveId" clId="{B47E48CD-A72C-B34A-9374-EFFDCD6679EB}" dt="2022-12-13T03:47:48.111" v="3608" actId="1076"/>
          <ac:picMkLst>
            <pc:docMk/>
            <pc:sldMk cId="3876656759" sldId="338"/>
            <ac:picMk id="6" creationId="{9049C60B-9244-B263-E12A-6E158915B498}"/>
          </ac:picMkLst>
        </pc:picChg>
        <pc:picChg chg="add mod">
          <ac:chgData name="松山 ファミリー" userId="9fadbf8cd42e59b5" providerId="LiveId" clId="{B47E48CD-A72C-B34A-9374-EFFDCD6679EB}" dt="2022-12-13T03:47:41.840" v="3606" actId="1076"/>
          <ac:picMkLst>
            <pc:docMk/>
            <pc:sldMk cId="3876656759" sldId="338"/>
            <ac:picMk id="7" creationId="{18B673F3-83B0-500A-284D-3DD5718B64C9}"/>
          </ac:picMkLst>
        </pc:picChg>
      </pc:sldChg>
      <pc:sldChg chg="addSp delSp modSp add mod modNotesTx">
        <pc:chgData name="松山 ファミリー" userId="9fadbf8cd42e59b5" providerId="LiveId" clId="{B47E48CD-A72C-B34A-9374-EFFDCD6679EB}" dt="2022-12-13T04:53:15.115" v="4431" actId="14100"/>
        <pc:sldMkLst>
          <pc:docMk/>
          <pc:sldMk cId="3952211878" sldId="339"/>
        </pc:sldMkLst>
        <pc:spChg chg="mod">
          <ac:chgData name="松山 ファミリー" userId="9fadbf8cd42e59b5" providerId="LiveId" clId="{B47E48CD-A72C-B34A-9374-EFFDCD6679EB}" dt="2022-12-13T03:53:59.499" v="3874" actId="20577"/>
          <ac:spMkLst>
            <pc:docMk/>
            <pc:sldMk cId="3952211878" sldId="339"/>
            <ac:spMk id="4" creationId="{C8016B18-539A-A648-BE31-1363A2143D1E}"/>
          </ac:spMkLst>
        </pc:spChg>
        <pc:spChg chg="add mod">
          <ac:chgData name="松山 ファミリー" userId="9fadbf8cd42e59b5" providerId="LiveId" clId="{B47E48CD-A72C-B34A-9374-EFFDCD6679EB}" dt="2022-12-07T13:54:41.211" v="2335" actId="14100"/>
          <ac:spMkLst>
            <pc:docMk/>
            <pc:sldMk cId="3952211878" sldId="339"/>
            <ac:spMk id="6" creationId="{DAE6F821-544C-9FD5-F724-0CED997CDDF0}"/>
          </ac:spMkLst>
        </pc:spChg>
        <pc:spChg chg="del mod">
          <ac:chgData name="松山 ファミリー" userId="9fadbf8cd42e59b5" providerId="LiveId" clId="{B47E48CD-A72C-B34A-9374-EFFDCD6679EB}" dt="2022-12-07T04:24:02.178" v="1929" actId="478"/>
          <ac:spMkLst>
            <pc:docMk/>
            <pc:sldMk cId="3952211878" sldId="339"/>
            <ac:spMk id="9" creationId="{04BEDB84-B98D-8AFE-C861-854D07FE4755}"/>
          </ac:spMkLst>
        </pc:spChg>
        <pc:spChg chg="add mod">
          <ac:chgData name="松山 ファミリー" userId="9fadbf8cd42e59b5" providerId="LiveId" clId="{B47E48CD-A72C-B34A-9374-EFFDCD6679EB}" dt="2022-12-07T13:59:13.113" v="2373" actId="207"/>
          <ac:spMkLst>
            <pc:docMk/>
            <pc:sldMk cId="3952211878" sldId="339"/>
            <ac:spMk id="9" creationId="{1E533192-57BC-A612-BE17-D462C97BC3A0}"/>
          </ac:spMkLst>
        </pc:spChg>
        <pc:spChg chg="mod">
          <ac:chgData name="松山 ファミリー" userId="9fadbf8cd42e59b5" providerId="LiveId" clId="{B47E48CD-A72C-B34A-9374-EFFDCD6679EB}" dt="2022-12-13T03:54:44.021" v="3885" actId="1076"/>
          <ac:spMkLst>
            <pc:docMk/>
            <pc:sldMk cId="3952211878" sldId="339"/>
            <ac:spMk id="10" creationId="{A62C3290-3D87-2057-D4FA-67E0DF7F45B3}"/>
          </ac:spMkLst>
        </pc:spChg>
        <pc:spChg chg="add mod">
          <ac:chgData name="松山 ファミリー" userId="9fadbf8cd42e59b5" providerId="LiveId" clId="{B47E48CD-A72C-B34A-9374-EFFDCD6679EB}" dt="2022-12-07T14:05:43.903" v="2422" actId="2085"/>
          <ac:spMkLst>
            <pc:docMk/>
            <pc:sldMk cId="3952211878" sldId="339"/>
            <ac:spMk id="11" creationId="{D71E032B-E490-B562-2BA3-49E7295EE252}"/>
          </ac:spMkLst>
        </pc:spChg>
        <pc:spChg chg="del mod">
          <ac:chgData name="松山 ファミリー" userId="9fadbf8cd42e59b5" providerId="LiveId" clId="{B47E48CD-A72C-B34A-9374-EFFDCD6679EB}" dt="2022-12-07T03:41:06.176" v="1518" actId="478"/>
          <ac:spMkLst>
            <pc:docMk/>
            <pc:sldMk cId="3952211878" sldId="339"/>
            <ac:spMk id="11" creationId="{F7C62D7F-6745-68C2-59CD-9B6BEBE87AFB}"/>
          </ac:spMkLst>
        </pc:spChg>
        <pc:spChg chg="del mod">
          <ac:chgData name="松山 ファミリー" userId="9fadbf8cd42e59b5" providerId="LiveId" clId="{B47E48CD-A72C-B34A-9374-EFFDCD6679EB}" dt="2022-12-07T04:09:52.372" v="1762" actId="478"/>
          <ac:spMkLst>
            <pc:docMk/>
            <pc:sldMk cId="3952211878" sldId="339"/>
            <ac:spMk id="12" creationId="{1B464F7C-67E8-66ED-1F81-154D2903A5CC}"/>
          </ac:spMkLst>
        </pc:spChg>
        <pc:spChg chg="mod">
          <ac:chgData name="松山 ファミリー" userId="9fadbf8cd42e59b5" providerId="LiveId" clId="{B47E48CD-A72C-B34A-9374-EFFDCD6679EB}" dt="2022-12-07T04:12:24.969" v="1829" actId="1076"/>
          <ac:spMkLst>
            <pc:docMk/>
            <pc:sldMk cId="3952211878" sldId="339"/>
            <ac:spMk id="13" creationId="{EB113796-4E81-91A6-8F5D-FB51F85C206E}"/>
          </ac:spMkLst>
        </pc:spChg>
        <pc:spChg chg="del mod">
          <ac:chgData name="松山 ファミリー" userId="9fadbf8cd42e59b5" providerId="LiveId" clId="{B47E48CD-A72C-B34A-9374-EFFDCD6679EB}" dt="2022-12-07T04:23:54.002" v="1926" actId="478"/>
          <ac:spMkLst>
            <pc:docMk/>
            <pc:sldMk cId="3952211878" sldId="339"/>
            <ac:spMk id="14" creationId="{4FC5FC5D-AFB0-5CA8-0D04-14E8F18DFC6F}"/>
          </ac:spMkLst>
        </pc:spChg>
        <pc:spChg chg="add mod">
          <ac:chgData name="松山 ファミリー" userId="9fadbf8cd42e59b5" providerId="LiveId" clId="{B47E48CD-A72C-B34A-9374-EFFDCD6679EB}" dt="2022-12-07T14:05:43.683" v="2421" actId="1076"/>
          <ac:spMkLst>
            <pc:docMk/>
            <pc:sldMk cId="3952211878" sldId="339"/>
            <ac:spMk id="15" creationId="{37E3AA3F-EF3E-FE90-7014-60B7C9781203}"/>
          </ac:spMkLst>
        </pc:spChg>
        <pc:spChg chg="del mod">
          <ac:chgData name="松山 ファミリー" userId="9fadbf8cd42e59b5" providerId="LiveId" clId="{B47E48CD-A72C-B34A-9374-EFFDCD6679EB}" dt="2022-12-07T04:23:59.764" v="1928" actId="478"/>
          <ac:spMkLst>
            <pc:docMk/>
            <pc:sldMk cId="3952211878" sldId="339"/>
            <ac:spMk id="15" creationId="{F5CCE07C-7074-7F74-B5F6-ABE58D5A1937}"/>
          </ac:spMkLst>
        </pc:spChg>
        <pc:spChg chg="add del mod">
          <ac:chgData name="松山 ファミリー" userId="9fadbf8cd42e59b5" providerId="LiveId" clId="{B47E48CD-A72C-B34A-9374-EFFDCD6679EB}" dt="2022-12-07T14:05:17.281" v="2408"/>
          <ac:spMkLst>
            <pc:docMk/>
            <pc:sldMk cId="3952211878" sldId="339"/>
            <ac:spMk id="16" creationId="{60FB315D-C36A-6918-803A-5715DD8B7C9D}"/>
          </ac:spMkLst>
        </pc:spChg>
        <pc:spChg chg="del mod">
          <ac:chgData name="松山 ファミリー" userId="9fadbf8cd42e59b5" providerId="LiveId" clId="{B47E48CD-A72C-B34A-9374-EFFDCD6679EB}" dt="2022-12-07T04:23:57.383" v="1927" actId="478"/>
          <ac:spMkLst>
            <pc:docMk/>
            <pc:sldMk cId="3952211878" sldId="339"/>
            <ac:spMk id="16" creationId="{C3FCE7FE-6AA1-B286-FDA2-9B81DED8D9D2}"/>
          </ac:spMkLst>
        </pc:spChg>
        <pc:spChg chg="mod">
          <ac:chgData name="松山 ファミリー" userId="9fadbf8cd42e59b5" providerId="LiveId" clId="{B47E48CD-A72C-B34A-9374-EFFDCD6679EB}" dt="2022-12-13T04:02:17.655" v="3965" actId="1076"/>
          <ac:spMkLst>
            <pc:docMk/>
            <pc:sldMk cId="3952211878" sldId="339"/>
            <ac:spMk id="19" creationId="{0710402B-0BE7-4EB8-2C31-F4361A7A02A4}"/>
          </ac:spMkLst>
        </pc:spChg>
        <pc:spChg chg="mod">
          <ac:chgData name="松山 ファミリー" userId="9fadbf8cd42e59b5" providerId="LiveId" clId="{B47E48CD-A72C-B34A-9374-EFFDCD6679EB}" dt="2022-12-13T03:54:40.486" v="3884" actId="1076"/>
          <ac:spMkLst>
            <pc:docMk/>
            <pc:sldMk cId="3952211878" sldId="339"/>
            <ac:spMk id="20" creationId="{23E00176-A658-337E-DBEF-9B7475F39964}"/>
          </ac:spMkLst>
        </pc:spChg>
        <pc:spChg chg="mod">
          <ac:chgData name="松山 ファミリー" userId="9fadbf8cd42e59b5" providerId="LiveId" clId="{B47E48CD-A72C-B34A-9374-EFFDCD6679EB}" dt="2022-12-07T04:12:24.969" v="1829" actId="1076"/>
          <ac:spMkLst>
            <pc:docMk/>
            <pc:sldMk cId="3952211878" sldId="339"/>
            <ac:spMk id="21" creationId="{A4A4236F-22D1-47CD-980D-7F3202C4BF0D}"/>
          </ac:spMkLst>
        </pc:spChg>
        <pc:spChg chg="mod">
          <ac:chgData name="松山 ファミリー" userId="9fadbf8cd42e59b5" providerId="LiveId" clId="{B47E48CD-A72C-B34A-9374-EFFDCD6679EB}" dt="2022-12-07T04:13:54.702" v="1842" actId="1076"/>
          <ac:spMkLst>
            <pc:docMk/>
            <pc:sldMk cId="3952211878" sldId="339"/>
            <ac:spMk id="22" creationId="{1C552C28-F1B4-3C5A-A802-2A748322A827}"/>
          </ac:spMkLst>
        </pc:spChg>
        <pc:spChg chg="mod">
          <ac:chgData name="松山 ファミリー" userId="9fadbf8cd42e59b5" providerId="LiveId" clId="{B47E48CD-A72C-B34A-9374-EFFDCD6679EB}" dt="2022-12-07T04:14:11.705" v="1846" actId="2711"/>
          <ac:spMkLst>
            <pc:docMk/>
            <pc:sldMk cId="3952211878" sldId="339"/>
            <ac:spMk id="23" creationId="{6E44F599-E349-3757-53CF-791F4FB0D5E6}"/>
          </ac:spMkLst>
        </pc:spChg>
        <pc:spChg chg="mod">
          <ac:chgData name="松山 ファミリー" userId="9fadbf8cd42e59b5" providerId="LiveId" clId="{B47E48CD-A72C-B34A-9374-EFFDCD6679EB}" dt="2022-12-07T14:42:09.122" v="2506" actId="208"/>
          <ac:spMkLst>
            <pc:docMk/>
            <pc:sldMk cId="3952211878" sldId="339"/>
            <ac:spMk id="24" creationId="{6A35608E-1604-FBEE-D2EE-29558CFBE56A}"/>
          </ac:spMkLst>
        </pc:spChg>
        <pc:spChg chg="mod">
          <ac:chgData name="松山 ファミリー" userId="9fadbf8cd42e59b5" providerId="LiveId" clId="{B47E48CD-A72C-B34A-9374-EFFDCD6679EB}" dt="2022-12-07T04:12:24.969" v="1829" actId="1076"/>
          <ac:spMkLst>
            <pc:docMk/>
            <pc:sldMk cId="3952211878" sldId="339"/>
            <ac:spMk id="26" creationId="{A9FBC4B9-E971-AF37-118B-AA5702665D1A}"/>
          </ac:spMkLst>
        </pc:spChg>
        <pc:spChg chg="mod">
          <ac:chgData name="松山 ファミリー" userId="9fadbf8cd42e59b5" providerId="LiveId" clId="{B47E48CD-A72C-B34A-9374-EFFDCD6679EB}" dt="2022-12-13T03:54:59.906" v="3886" actId="1076"/>
          <ac:spMkLst>
            <pc:docMk/>
            <pc:sldMk cId="3952211878" sldId="339"/>
            <ac:spMk id="27" creationId="{19802170-B1F6-E83E-2040-EB6C1C200611}"/>
          </ac:spMkLst>
        </pc:spChg>
        <pc:spChg chg="mod">
          <ac:chgData name="松山 ファミリー" userId="9fadbf8cd42e59b5" providerId="LiveId" clId="{B47E48CD-A72C-B34A-9374-EFFDCD6679EB}" dt="2022-12-07T04:12:24.969" v="1829" actId="1076"/>
          <ac:spMkLst>
            <pc:docMk/>
            <pc:sldMk cId="3952211878" sldId="339"/>
            <ac:spMk id="28" creationId="{AF2BA90A-4B16-7BB0-0CE0-F69AE97D68FB}"/>
          </ac:spMkLst>
        </pc:spChg>
        <pc:spChg chg="mod">
          <ac:chgData name="松山 ファミリー" userId="9fadbf8cd42e59b5" providerId="LiveId" clId="{B47E48CD-A72C-B34A-9374-EFFDCD6679EB}" dt="2022-12-07T04:12:24.969" v="1829" actId="1076"/>
          <ac:spMkLst>
            <pc:docMk/>
            <pc:sldMk cId="3952211878" sldId="339"/>
            <ac:spMk id="30" creationId="{FC60E3E7-A805-48D8-2FF3-59AEBA4E1D96}"/>
          </ac:spMkLst>
        </pc:spChg>
        <pc:spChg chg="del mod">
          <ac:chgData name="松山 ファミリー" userId="9fadbf8cd42e59b5" providerId="LiveId" clId="{B47E48CD-A72C-B34A-9374-EFFDCD6679EB}" dt="2022-12-07T03:41:04.179" v="1517" actId="478"/>
          <ac:spMkLst>
            <pc:docMk/>
            <pc:sldMk cId="3952211878" sldId="339"/>
            <ac:spMk id="31" creationId="{69A15DB4-5FBD-1C3C-6D4B-8F99DB60845C}"/>
          </ac:spMkLst>
        </pc:spChg>
        <pc:spChg chg="del mod">
          <ac:chgData name="松山 ファミリー" userId="9fadbf8cd42e59b5" providerId="LiveId" clId="{B47E48CD-A72C-B34A-9374-EFFDCD6679EB}" dt="2022-12-07T03:41:02.047" v="1516" actId="478"/>
          <ac:spMkLst>
            <pc:docMk/>
            <pc:sldMk cId="3952211878" sldId="339"/>
            <ac:spMk id="32" creationId="{11E001EF-0EF3-867E-6699-C5557D65B5D1}"/>
          </ac:spMkLst>
        </pc:spChg>
        <pc:spChg chg="add del mod">
          <ac:chgData name="松山 ファミリー" userId="9fadbf8cd42e59b5" providerId="LiveId" clId="{B47E48CD-A72C-B34A-9374-EFFDCD6679EB}" dt="2022-12-07T03:42:12.060" v="1533" actId="478"/>
          <ac:spMkLst>
            <pc:docMk/>
            <pc:sldMk cId="3952211878" sldId="339"/>
            <ac:spMk id="33" creationId="{61A92AFC-C0B7-B4E0-0AC1-F483AFE89F50}"/>
          </ac:spMkLst>
        </pc:spChg>
        <pc:spChg chg="add mod">
          <ac:chgData name="松山 ファミリー" userId="9fadbf8cd42e59b5" providerId="LiveId" clId="{B47E48CD-A72C-B34A-9374-EFFDCD6679EB}" dt="2022-12-13T03:59:52.646" v="3911" actId="14100"/>
          <ac:spMkLst>
            <pc:docMk/>
            <pc:sldMk cId="3952211878" sldId="339"/>
            <ac:spMk id="33" creationId="{B80DB5DD-0544-F575-F08C-0E806D32B3AC}"/>
          </ac:spMkLst>
        </pc:spChg>
        <pc:spChg chg="add mod">
          <ac:chgData name="松山 ファミリー" userId="9fadbf8cd42e59b5" providerId="LiveId" clId="{B47E48CD-A72C-B34A-9374-EFFDCD6679EB}" dt="2022-12-07T14:04:38.388" v="2401" actId="171"/>
          <ac:spMkLst>
            <pc:docMk/>
            <pc:sldMk cId="3952211878" sldId="339"/>
            <ac:spMk id="34" creationId="{94031A15-0C2E-7C44-9257-91593C7BACA9}"/>
          </ac:spMkLst>
        </pc:spChg>
        <pc:spChg chg="add mod">
          <ac:chgData name="松山 ファミリー" userId="9fadbf8cd42e59b5" providerId="LiveId" clId="{B47E48CD-A72C-B34A-9374-EFFDCD6679EB}" dt="2022-12-07T03:45:50.197" v="1555" actId="207"/>
          <ac:spMkLst>
            <pc:docMk/>
            <pc:sldMk cId="3952211878" sldId="339"/>
            <ac:spMk id="35" creationId="{B27CBA9F-F56A-22CF-9B62-E7ACB9006294}"/>
          </ac:spMkLst>
        </pc:spChg>
        <pc:spChg chg="add del mod">
          <ac:chgData name="松山 ファミリー" userId="9fadbf8cd42e59b5" providerId="LiveId" clId="{B47E48CD-A72C-B34A-9374-EFFDCD6679EB}" dt="2022-12-07T13:54:22.378" v="2330" actId="478"/>
          <ac:spMkLst>
            <pc:docMk/>
            <pc:sldMk cId="3952211878" sldId="339"/>
            <ac:spMk id="37" creationId="{DECF2BD8-6315-D8B9-D079-80215447063D}"/>
          </ac:spMkLst>
        </pc:spChg>
        <pc:spChg chg="add mod">
          <ac:chgData name="松山 ファミリー" userId="9fadbf8cd42e59b5" providerId="LiveId" clId="{B47E48CD-A72C-B34A-9374-EFFDCD6679EB}" dt="2022-12-13T04:02:10.796" v="3964" actId="113"/>
          <ac:spMkLst>
            <pc:docMk/>
            <pc:sldMk cId="3952211878" sldId="339"/>
            <ac:spMk id="39" creationId="{135F51FB-BB80-5812-21A9-F030503C4B78}"/>
          </ac:spMkLst>
        </pc:spChg>
        <pc:spChg chg="add del mod">
          <ac:chgData name="松山 ファミリー" userId="9fadbf8cd42e59b5" providerId="LiveId" clId="{B47E48CD-A72C-B34A-9374-EFFDCD6679EB}" dt="2022-12-07T03:47:57.331" v="1581" actId="478"/>
          <ac:spMkLst>
            <pc:docMk/>
            <pc:sldMk cId="3952211878" sldId="339"/>
            <ac:spMk id="39" creationId="{93F9A63C-C111-B88D-BF4E-585D89283F70}"/>
          </ac:spMkLst>
        </pc:spChg>
        <pc:spChg chg="add del mod">
          <ac:chgData name="松山 ファミリー" userId="9fadbf8cd42e59b5" providerId="LiveId" clId="{B47E48CD-A72C-B34A-9374-EFFDCD6679EB}" dt="2022-12-07T13:58:05.112" v="2365" actId="478"/>
          <ac:spMkLst>
            <pc:docMk/>
            <pc:sldMk cId="3952211878" sldId="339"/>
            <ac:spMk id="40" creationId="{E1828B84-03FB-8DE7-95A2-DEEECC0B21BD}"/>
          </ac:spMkLst>
        </pc:spChg>
        <pc:spChg chg="add del mod">
          <ac:chgData name="松山 ファミリー" userId="9fadbf8cd42e59b5" providerId="LiveId" clId="{B47E48CD-A72C-B34A-9374-EFFDCD6679EB}" dt="2022-12-07T04:05:12.301" v="1727" actId="478"/>
          <ac:spMkLst>
            <pc:docMk/>
            <pc:sldMk cId="3952211878" sldId="339"/>
            <ac:spMk id="42" creationId="{F3240665-8A80-361F-8FF4-FDE64F72C428}"/>
          </ac:spMkLst>
        </pc:spChg>
        <pc:spChg chg="add del mod">
          <ac:chgData name="松山 ファミリー" userId="9fadbf8cd42e59b5" providerId="LiveId" clId="{B47E48CD-A72C-B34A-9374-EFFDCD6679EB}" dt="2022-12-07T04:05:18.416" v="1731" actId="478"/>
          <ac:spMkLst>
            <pc:docMk/>
            <pc:sldMk cId="3952211878" sldId="339"/>
            <ac:spMk id="43" creationId="{FD6BAF41-C156-BB4E-FA3C-B4B59194AAAE}"/>
          </ac:spMkLst>
        </pc:spChg>
        <pc:spChg chg="add del mod">
          <ac:chgData name="松山 ファミリー" userId="9fadbf8cd42e59b5" providerId="LiveId" clId="{B47E48CD-A72C-B34A-9374-EFFDCD6679EB}" dt="2022-12-07T04:05:16.318" v="1730" actId="478"/>
          <ac:spMkLst>
            <pc:docMk/>
            <pc:sldMk cId="3952211878" sldId="339"/>
            <ac:spMk id="44" creationId="{FFF82525-4C8E-B012-B8D0-9D4F71ECE7E5}"/>
          </ac:spMkLst>
        </pc:spChg>
        <pc:spChg chg="add del mod">
          <ac:chgData name="松山 ファミリー" userId="9fadbf8cd42e59b5" providerId="LiveId" clId="{B47E48CD-A72C-B34A-9374-EFFDCD6679EB}" dt="2022-12-07T04:05:19.730" v="1732" actId="478"/>
          <ac:spMkLst>
            <pc:docMk/>
            <pc:sldMk cId="3952211878" sldId="339"/>
            <ac:spMk id="45" creationId="{553A3CDD-632C-2D80-CDE6-2F3DD887EF23}"/>
          </ac:spMkLst>
        </pc:spChg>
        <pc:spChg chg="add del mod topLvl">
          <ac:chgData name="松山 ファミリー" userId="9fadbf8cd42e59b5" providerId="LiveId" clId="{B47E48CD-A72C-B34A-9374-EFFDCD6679EB}" dt="2022-12-07T04:05:22.149" v="1734" actId="478"/>
          <ac:spMkLst>
            <pc:docMk/>
            <pc:sldMk cId="3952211878" sldId="339"/>
            <ac:spMk id="46" creationId="{1BD444FC-A627-7199-37EA-9533AE0FB4B6}"/>
          </ac:spMkLst>
        </pc:spChg>
        <pc:spChg chg="add del mod">
          <ac:chgData name="松山 ファミリー" userId="9fadbf8cd42e59b5" providerId="LiveId" clId="{B47E48CD-A72C-B34A-9374-EFFDCD6679EB}" dt="2022-12-07T04:05:20.809" v="1733" actId="478"/>
          <ac:spMkLst>
            <pc:docMk/>
            <pc:sldMk cId="3952211878" sldId="339"/>
            <ac:spMk id="47" creationId="{CBD045A7-2AA3-2620-A177-F8BD107AB6E7}"/>
          </ac:spMkLst>
        </pc:spChg>
        <pc:spChg chg="add del mod">
          <ac:chgData name="松山 ファミリー" userId="9fadbf8cd42e59b5" providerId="LiveId" clId="{B47E48CD-A72C-B34A-9374-EFFDCD6679EB}" dt="2022-12-07T03:55:36.275" v="1631" actId="478"/>
          <ac:spMkLst>
            <pc:docMk/>
            <pc:sldMk cId="3952211878" sldId="339"/>
            <ac:spMk id="49" creationId="{067B6800-3FE7-22D6-279E-82D9D78DA296}"/>
          </ac:spMkLst>
        </pc:spChg>
        <pc:spChg chg="add mod">
          <ac:chgData name="松山 ファミリー" userId="9fadbf8cd42e59b5" providerId="LiveId" clId="{B47E48CD-A72C-B34A-9374-EFFDCD6679EB}" dt="2022-12-13T04:52:30.488" v="4422" actId="208"/>
          <ac:spMkLst>
            <pc:docMk/>
            <pc:sldMk cId="3952211878" sldId="339"/>
            <ac:spMk id="49" creationId="{CABA7A35-E2A7-62D6-6DD8-0B484A8AEF87}"/>
          </ac:spMkLst>
        </pc:spChg>
        <pc:spChg chg="add mod">
          <ac:chgData name="松山 ファミリー" userId="9fadbf8cd42e59b5" providerId="LiveId" clId="{B47E48CD-A72C-B34A-9374-EFFDCD6679EB}" dt="2022-12-13T04:53:15.115" v="4431" actId="14100"/>
          <ac:spMkLst>
            <pc:docMk/>
            <pc:sldMk cId="3952211878" sldId="339"/>
            <ac:spMk id="50" creationId="{19C3CF6E-EECF-E30D-589F-01B0C7168C26}"/>
          </ac:spMkLst>
        </pc:spChg>
        <pc:spChg chg="add mod">
          <ac:chgData name="松山 ファミリー" userId="9fadbf8cd42e59b5" providerId="LiveId" clId="{B47E48CD-A72C-B34A-9374-EFFDCD6679EB}" dt="2022-12-07T03:58:47.854" v="1676" actId="167"/>
          <ac:spMkLst>
            <pc:docMk/>
            <pc:sldMk cId="3952211878" sldId="339"/>
            <ac:spMk id="50" creationId="{F5096596-B3BB-4250-12B4-884FA79530C3}"/>
          </ac:spMkLst>
        </pc:spChg>
        <pc:spChg chg="add del mod">
          <ac:chgData name="松山 ファミリー" userId="9fadbf8cd42e59b5" providerId="LiveId" clId="{B47E48CD-A72C-B34A-9374-EFFDCD6679EB}" dt="2022-12-07T03:56:25.003" v="1644"/>
          <ac:spMkLst>
            <pc:docMk/>
            <pc:sldMk cId="3952211878" sldId="339"/>
            <ac:spMk id="51" creationId="{3756BEB4-E587-4031-EE0D-0D2744A0BFA2}"/>
          </ac:spMkLst>
        </pc:spChg>
        <pc:spChg chg="add mod">
          <ac:chgData name="松山 ファミリー" userId="9fadbf8cd42e59b5" providerId="LiveId" clId="{B47E48CD-A72C-B34A-9374-EFFDCD6679EB}" dt="2022-12-07T03:58:41.755" v="1675" actId="1076"/>
          <ac:spMkLst>
            <pc:docMk/>
            <pc:sldMk cId="3952211878" sldId="339"/>
            <ac:spMk id="52" creationId="{8F6BF11F-B6E3-E415-65F2-9FADB46FD87C}"/>
          </ac:spMkLst>
        </pc:spChg>
        <pc:spChg chg="add mod topLvl">
          <ac:chgData name="松山 ファミリー" userId="9fadbf8cd42e59b5" providerId="LiveId" clId="{B47E48CD-A72C-B34A-9374-EFFDCD6679EB}" dt="2022-12-07T14:05:43.455" v="2420" actId="207"/>
          <ac:spMkLst>
            <pc:docMk/>
            <pc:sldMk cId="3952211878" sldId="339"/>
            <ac:spMk id="54" creationId="{5D161214-0AB1-D75E-6B83-F23F46F92628}"/>
          </ac:spMkLst>
        </pc:spChg>
        <pc:spChg chg="add mod topLvl">
          <ac:chgData name="松山 ファミリー" userId="9fadbf8cd42e59b5" providerId="LiveId" clId="{B47E48CD-A72C-B34A-9374-EFFDCD6679EB}" dt="2022-12-07T14:02:07.040" v="2390" actId="207"/>
          <ac:spMkLst>
            <pc:docMk/>
            <pc:sldMk cId="3952211878" sldId="339"/>
            <ac:spMk id="55" creationId="{8E74D3E5-D97C-27EA-2DB5-F0712813777D}"/>
          </ac:spMkLst>
        </pc:spChg>
        <pc:spChg chg="add mod topLvl">
          <ac:chgData name="松山 ファミリー" userId="9fadbf8cd42e59b5" providerId="LiveId" clId="{B47E48CD-A72C-B34A-9374-EFFDCD6679EB}" dt="2022-12-07T04:07:56.212" v="1749" actId="1076"/>
          <ac:spMkLst>
            <pc:docMk/>
            <pc:sldMk cId="3952211878" sldId="339"/>
            <ac:spMk id="58" creationId="{4AED3478-4B87-F5BB-1DB1-F051A400017F}"/>
          </ac:spMkLst>
        </pc:spChg>
        <pc:spChg chg="add mod">
          <ac:chgData name="松山 ファミリー" userId="9fadbf8cd42e59b5" providerId="LiveId" clId="{B47E48CD-A72C-B34A-9374-EFFDCD6679EB}" dt="2022-12-07T04:08:06.120" v="1752" actId="1076"/>
          <ac:spMkLst>
            <pc:docMk/>
            <pc:sldMk cId="3952211878" sldId="339"/>
            <ac:spMk id="60" creationId="{8DD4D05C-C77A-99A6-EC12-42C7CD1A0995}"/>
          </ac:spMkLst>
        </pc:spChg>
        <pc:spChg chg="add mod">
          <ac:chgData name="松山 ファミリー" userId="9fadbf8cd42e59b5" providerId="LiveId" clId="{B47E48CD-A72C-B34A-9374-EFFDCD6679EB}" dt="2022-12-07T04:08:09.881" v="1754" actId="1076"/>
          <ac:spMkLst>
            <pc:docMk/>
            <pc:sldMk cId="3952211878" sldId="339"/>
            <ac:spMk id="61" creationId="{6E534A65-2630-81C6-5DC3-B01DD39AB5DA}"/>
          </ac:spMkLst>
        </pc:spChg>
        <pc:spChg chg="add mod">
          <ac:chgData name="松山 ファミリー" userId="9fadbf8cd42e59b5" providerId="LiveId" clId="{B47E48CD-A72C-B34A-9374-EFFDCD6679EB}" dt="2022-12-07T04:08:15.822" v="1756" actId="1076"/>
          <ac:spMkLst>
            <pc:docMk/>
            <pc:sldMk cId="3952211878" sldId="339"/>
            <ac:spMk id="62" creationId="{0600A512-76FD-EF34-2DA6-402D64958830}"/>
          </ac:spMkLst>
        </pc:spChg>
        <pc:spChg chg="add mod">
          <ac:chgData name="松山 ファミリー" userId="9fadbf8cd42e59b5" providerId="LiveId" clId="{B47E48CD-A72C-B34A-9374-EFFDCD6679EB}" dt="2022-12-07T14:04:23.975" v="2399" actId="166"/>
          <ac:spMkLst>
            <pc:docMk/>
            <pc:sldMk cId="3952211878" sldId="339"/>
            <ac:spMk id="63" creationId="{AA2A4B17-75AF-7980-6706-6FB77B6B9EF7}"/>
          </ac:spMkLst>
        </pc:spChg>
        <pc:spChg chg="add mod">
          <ac:chgData name="松山 ファミリー" userId="9fadbf8cd42e59b5" providerId="LiveId" clId="{B47E48CD-A72C-B34A-9374-EFFDCD6679EB}" dt="2022-12-07T04:12:08.884" v="1825" actId="1076"/>
          <ac:spMkLst>
            <pc:docMk/>
            <pc:sldMk cId="3952211878" sldId="339"/>
            <ac:spMk id="65" creationId="{AF723F6D-1D1E-244E-B763-CE44D91713FB}"/>
          </ac:spMkLst>
        </pc:spChg>
        <pc:spChg chg="add del mod">
          <ac:chgData name="松山 ファミリー" userId="9fadbf8cd42e59b5" providerId="LiveId" clId="{B47E48CD-A72C-B34A-9374-EFFDCD6679EB}" dt="2022-12-07T04:20:29.353" v="1902" actId="478"/>
          <ac:spMkLst>
            <pc:docMk/>
            <pc:sldMk cId="3952211878" sldId="339"/>
            <ac:spMk id="74" creationId="{3B685775-E38C-D5E8-C543-0A6E9990917D}"/>
          </ac:spMkLst>
        </pc:spChg>
        <pc:spChg chg="add del mod">
          <ac:chgData name="松山 ファミリー" userId="9fadbf8cd42e59b5" providerId="LiveId" clId="{B47E48CD-A72C-B34A-9374-EFFDCD6679EB}" dt="2022-12-07T04:20:30.677" v="1903" actId="478"/>
          <ac:spMkLst>
            <pc:docMk/>
            <pc:sldMk cId="3952211878" sldId="339"/>
            <ac:spMk id="75" creationId="{E854F3A0-B713-EB1F-C009-F511E389C8FB}"/>
          </ac:spMkLst>
        </pc:spChg>
        <pc:spChg chg="add del mod">
          <ac:chgData name="松山 ファミリー" userId="9fadbf8cd42e59b5" providerId="LiveId" clId="{B47E48CD-A72C-B34A-9374-EFFDCD6679EB}" dt="2022-12-07T04:21:38.386" v="1919" actId="11529"/>
          <ac:spMkLst>
            <pc:docMk/>
            <pc:sldMk cId="3952211878" sldId="339"/>
            <ac:spMk id="76" creationId="{3E47104B-070D-1A02-81D5-3F14FB13F071}"/>
          </ac:spMkLst>
        </pc:spChg>
        <pc:spChg chg="add mod">
          <ac:chgData name="松山 ファミリー" userId="9fadbf8cd42e59b5" providerId="LiveId" clId="{B47E48CD-A72C-B34A-9374-EFFDCD6679EB}" dt="2022-12-07T14:04:59.176" v="2405" actId="166"/>
          <ac:spMkLst>
            <pc:docMk/>
            <pc:sldMk cId="3952211878" sldId="339"/>
            <ac:spMk id="77" creationId="{0B56FD0E-7DDE-B7E2-40D4-D5156D876BB6}"/>
          </ac:spMkLst>
        </pc:spChg>
        <pc:spChg chg="add mod">
          <ac:chgData name="松山 ファミリー" userId="9fadbf8cd42e59b5" providerId="LiveId" clId="{B47E48CD-A72C-B34A-9374-EFFDCD6679EB}" dt="2022-12-07T04:41:00.438" v="2152" actId="207"/>
          <ac:spMkLst>
            <pc:docMk/>
            <pc:sldMk cId="3952211878" sldId="339"/>
            <ac:spMk id="78" creationId="{A05F5877-A160-77A8-FB7B-AEAE78AFAE6F}"/>
          </ac:spMkLst>
        </pc:spChg>
        <pc:spChg chg="add mod">
          <ac:chgData name="松山 ファミリー" userId="9fadbf8cd42e59b5" providerId="LiveId" clId="{B47E48CD-A72C-B34A-9374-EFFDCD6679EB}" dt="2022-12-07T04:41:14.059" v="2154" actId="207"/>
          <ac:spMkLst>
            <pc:docMk/>
            <pc:sldMk cId="3952211878" sldId="339"/>
            <ac:spMk id="79" creationId="{DE382530-C5E5-EFC3-D872-EA9C32737DF5}"/>
          </ac:spMkLst>
        </pc:spChg>
        <pc:spChg chg="add mod">
          <ac:chgData name="松山 ファミリー" userId="9fadbf8cd42e59b5" providerId="LiveId" clId="{B47E48CD-A72C-B34A-9374-EFFDCD6679EB}" dt="2022-12-07T04:25:33.262" v="1950" actId="571"/>
          <ac:spMkLst>
            <pc:docMk/>
            <pc:sldMk cId="3952211878" sldId="339"/>
            <ac:spMk id="80" creationId="{87717890-8C88-451D-42CD-21412D98AA29}"/>
          </ac:spMkLst>
        </pc:spChg>
        <pc:spChg chg="add mod">
          <ac:chgData name="松山 ファミリー" userId="9fadbf8cd42e59b5" providerId="LiveId" clId="{B47E48CD-A72C-B34A-9374-EFFDCD6679EB}" dt="2022-12-07T04:29:54.361" v="2006" actId="1076"/>
          <ac:spMkLst>
            <pc:docMk/>
            <pc:sldMk cId="3952211878" sldId="339"/>
            <ac:spMk id="81" creationId="{33DEC678-65AC-2ECE-13F3-623B54BDF0E3}"/>
          </ac:spMkLst>
        </pc:spChg>
        <pc:spChg chg="add del mod">
          <ac:chgData name="松山 ファミリー" userId="9fadbf8cd42e59b5" providerId="LiveId" clId="{B47E48CD-A72C-B34A-9374-EFFDCD6679EB}" dt="2022-12-07T04:30:04.692" v="2008" actId="478"/>
          <ac:spMkLst>
            <pc:docMk/>
            <pc:sldMk cId="3952211878" sldId="339"/>
            <ac:spMk id="82" creationId="{4B4F36D9-7170-4829-ED30-275495F3C609}"/>
          </ac:spMkLst>
        </pc:spChg>
        <pc:spChg chg="add del mod">
          <ac:chgData name="松山 ファミリー" userId="9fadbf8cd42e59b5" providerId="LiveId" clId="{B47E48CD-A72C-B34A-9374-EFFDCD6679EB}" dt="2022-12-07T04:30:05.397" v="2009" actId="478"/>
          <ac:spMkLst>
            <pc:docMk/>
            <pc:sldMk cId="3952211878" sldId="339"/>
            <ac:spMk id="83" creationId="{1F1C3B79-C377-E68F-CDD1-DD95BB4FAE63}"/>
          </ac:spMkLst>
        </pc:spChg>
        <pc:spChg chg="mod">
          <ac:chgData name="松山 ファミリー" userId="9fadbf8cd42e59b5" providerId="LiveId" clId="{B47E48CD-A72C-B34A-9374-EFFDCD6679EB}" dt="2022-12-07T04:30:07.194" v="2010"/>
          <ac:spMkLst>
            <pc:docMk/>
            <pc:sldMk cId="3952211878" sldId="339"/>
            <ac:spMk id="86" creationId="{55AC6444-2734-66A1-3FC7-215E02059015}"/>
          </ac:spMkLst>
        </pc:spChg>
        <pc:spChg chg="mod">
          <ac:chgData name="松山 ファミリー" userId="9fadbf8cd42e59b5" providerId="LiveId" clId="{B47E48CD-A72C-B34A-9374-EFFDCD6679EB}" dt="2022-12-07T04:30:07.194" v="2010"/>
          <ac:spMkLst>
            <pc:docMk/>
            <pc:sldMk cId="3952211878" sldId="339"/>
            <ac:spMk id="87" creationId="{1E9D22A9-8670-717C-B9E8-957B4A2387DD}"/>
          </ac:spMkLst>
        </pc:spChg>
        <pc:spChg chg="mod">
          <ac:chgData name="松山 ファミリー" userId="9fadbf8cd42e59b5" providerId="LiveId" clId="{B47E48CD-A72C-B34A-9374-EFFDCD6679EB}" dt="2022-12-07T04:31:12.277" v="2014"/>
          <ac:spMkLst>
            <pc:docMk/>
            <pc:sldMk cId="3952211878" sldId="339"/>
            <ac:spMk id="89" creationId="{4D430154-74F4-FAFD-2253-2DA199A23BE6}"/>
          </ac:spMkLst>
        </pc:spChg>
        <pc:spChg chg="mod">
          <ac:chgData name="松山 ファミリー" userId="9fadbf8cd42e59b5" providerId="LiveId" clId="{B47E48CD-A72C-B34A-9374-EFFDCD6679EB}" dt="2022-12-07T04:31:12.277" v="2014"/>
          <ac:spMkLst>
            <pc:docMk/>
            <pc:sldMk cId="3952211878" sldId="339"/>
            <ac:spMk id="90" creationId="{CE9CAA93-AD41-E5F3-B04E-4AD81241475E}"/>
          </ac:spMkLst>
        </pc:spChg>
        <pc:spChg chg="add mod">
          <ac:chgData name="松山 ファミリー" userId="9fadbf8cd42e59b5" providerId="LiveId" clId="{B47E48CD-A72C-B34A-9374-EFFDCD6679EB}" dt="2022-12-07T04:39:38.767" v="2140" actId="207"/>
          <ac:spMkLst>
            <pc:docMk/>
            <pc:sldMk cId="3952211878" sldId="339"/>
            <ac:spMk id="91" creationId="{69BDC663-A7CE-7F0F-DAA1-2C5613359BCD}"/>
          </ac:spMkLst>
        </pc:spChg>
        <pc:spChg chg="add del mod">
          <ac:chgData name="松山 ファミリー" userId="9fadbf8cd42e59b5" providerId="LiveId" clId="{B47E48CD-A72C-B34A-9374-EFFDCD6679EB}" dt="2022-12-07T04:33:00.520" v="2046"/>
          <ac:spMkLst>
            <pc:docMk/>
            <pc:sldMk cId="3952211878" sldId="339"/>
            <ac:spMk id="92" creationId="{F7CA17BB-2839-56D4-BA5C-A7D73DE317F3}"/>
          </ac:spMkLst>
        </pc:spChg>
        <pc:spChg chg="add mod">
          <ac:chgData name="松山 ファミリー" userId="9fadbf8cd42e59b5" providerId="LiveId" clId="{B47E48CD-A72C-B34A-9374-EFFDCD6679EB}" dt="2022-12-07T04:39:45.397" v="2142" actId="207"/>
          <ac:spMkLst>
            <pc:docMk/>
            <pc:sldMk cId="3952211878" sldId="339"/>
            <ac:spMk id="93" creationId="{5AA59758-AA0F-ADF2-140E-BDDB2949D568}"/>
          </ac:spMkLst>
        </pc:spChg>
        <pc:spChg chg="add mod">
          <ac:chgData name="松山 ファミリー" userId="9fadbf8cd42e59b5" providerId="LiveId" clId="{B47E48CD-A72C-B34A-9374-EFFDCD6679EB}" dt="2022-12-07T04:39:41.795" v="2141" actId="207"/>
          <ac:spMkLst>
            <pc:docMk/>
            <pc:sldMk cId="3952211878" sldId="339"/>
            <ac:spMk id="94" creationId="{3BBE7EA7-40F1-10DA-CCEB-6497930F315B}"/>
          </ac:spMkLst>
        </pc:spChg>
        <pc:spChg chg="add del mod">
          <ac:chgData name="松山 ファミリー" userId="9fadbf8cd42e59b5" providerId="LiveId" clId="{B47E48CD-A72C-B34A-9374-EFFDCD6679EB}" dt="2022-12-07T04:35:19.270" v="2092" actId="478"/>
          <ac:spMkLst>
            <pc:docMk/>
            <pc:sldMk cId="3952211878" sldId="339"/>
            <ac:spMk id="95" creationId="{3D13555E-5F61-F25F-93A7-06B8E6349EFA}"/>
          </ac:spMkLst>
        </pc:spChg>
        <pc:spChg chg="add mod">
          <ac:chgData name="松山 ファミリー" userId="9fadbf8cd42e59b5" providerId="LiveId" clId="{B47E48CD-A72C-B34A-9374-EFFDCD6679EB}" dt="2022-12-07T04:40:45.372" v="2150" actId="207"/>
          <ac:spMkLst>
            <pc:docMk/>
            <pc:sldMk cId="3952211878" sldId="339"/>
            <ac:spMk id="97" creationId="{4EEC830F-6B75-5C8E-0A51-0D18CC7D3C48}"/>
          </ac:spMkLst>
        </pc:spChg>
        <pc:spChg chg="add mod">
          <ac:chgData name="松山 ファミリー" userId="9fadbf8cd42e59b5" providerId="LiveId" clId="{B47E48CD-A72C-B34A-9374-EFFDCD6679EB}" dt="2022-12-07T04:38:44.151" v="2129" actId="207"/>
          <ac:spMkLst>
            <pc:docMk/>
            <pc:sldMk cId="3952211878" sldId="339"/>
            <ac:spMk id="98" creationId="{604F46AA-5965-F1A8-9E61-1E1AC1B2BBAC}"/>
          </ac:spMkLst>
        </pc:spChg>
        <pc:spChg chg="add mod">
          <ac:chgData name="松山 ファミリー" userId="9fadbf8cd42e59b5" providerId="LiveId" clId="{B47E48CD-A72C-B34A-9374-EFFDCD6679EB}" dt="2022-12-07T04:38:50.706" v="2131" actId="207"/>
          <ac:spMkLst>
            <pc:docMk/>
            <pc:sldMk cId="3952211878" sldId="339"/>
            <ac:spMk id="99" creationId="{B6563802-38AC-F6D8-3D08-2838675B7371}"/>
          </ac:spMkLst>
        </pc:spChg>
        <pc:spChg chg="add mod">
          <ac:chgData name="松山 ファミリー" userId="9fadbf8cd42e59b5" providerId="LiveId" clId="{B47E48CD-A72C-B34A-9374-EFFDCD6679EB}" dt="2022-12-07T04:38:52.880" v="2132" actId="14100"/>
          <ac:spMkLst>
            <pc:docMk/>
            <pc:sldMk cId="3952211878" sldId="339"/>
            <ac:spMk id="100" creationId="{863471BD-34C0-F63C-CA69-BADB02EBC703}"/>
          </ac:spMkLst>
        </pc:spChg>
        <pc:spChg chg="add mod">
          <ac:chgData name="松山 ファミリー" userId="9fadbf8cd42e59b5" providerId="LiveId" clId="{B47E48CD-A72C-B34A-9374-EFFDCD6679EB}" dt="2022-12-07T04:38:57.430" v="2134" actId="207"/>
          <ac:spMkLst>
            <pc:docMk/>
            <pc:sldMk cId="3952211878" sldId="339"/>
            <ac:spMk id="101" creationId="{D2027109-89EA-04F4-7116-FC4B95EF83A4}"/>
          </ac:spMkLst>
        </pc:spChg>
        <pc:spChg chg="add mod">
          <ac:chgData name="松山 ファミリー" userId="9fadbf8cd42e59b5" providerId="LiveId" clId="{B47E48CD-A72C-B34A-9374-EFFDCD6679EB}" dt="2022-12-07T04:38:54.986" v="2133" actId="207"/>
          <ac:spMkLst>
            <pc:docMk/>
            <pc:sldMk cId="3952211878" sldId="339"/>
            <ac:spMk id="102" creationId="{EAE12207-ACCB-79FC-A4C1-32FCA7D6C76D}"/>
          </ac:spMkLst>
        </pc:spChg>
        <pc:grpChg chg="add mod">
          <ac:chgData name="松山 ファミリー" userId="9fadbf8cd42e59b5" providerId="LiveId" clId="{B47E48CD-A72C-B34A-9374-EFFDCD6679EB}" dt="2022-12-07T04:12:24.969" v="1829" actId="1076"/>
          <ac:grpSpMkLst>
            <pc:docMk/>
            <pc:sldMk cId="3952211878" sldId="339"/>
            <ac:grpSpMk id="5" creationId="{8FFF0620-B4C5-6CCB-AFBE-ECFA933BE745}"/>
          </ac:grpSpMkLst>
        </pc:grpChg>
        <pc:grpChg chg="del mod">
          <ac:chgData name="松山 ファミリー" userId="9fadbf8cd42e59b5" providerId="LiveId" clId="{B47E48CD-A72C-B34A-9374-EFFDCD6679EB}" dt="2022-12-07T03:41:02.047" v="1516" actId="478"/>
          <ac:grpSpMkLst>
            <pc:docMk/>
            <pc:sldMk cId="3952211878" sldId="339"/>
            <ac:grpSpMk id="6" creationId="{61CE5171-634F-3712-71E8-4865CFF0D1C8}"/>
          </ac:grpSpMkLst>
        </pc:grpChg>
        <pc:grpChg chg="mod">
          <ac:chgData name="松山 ファミリー" userId="9fadbf8cd42e59b5" providerId="LiveId" clId="{B47E48CD-A72C-B34A-9374-EFFDCD6679EB}" dt="2022-12-07T04:12:24.969" v="1829" actId="1076"/>
          <ac:grpSpMkLst>
            <pc:docMk/>
            <pc:sldMk cId="3952211878" sldId="339"/>
            <ac:grpSpMk id="7" creationId="{855F9D35-EE8D-BB40-2DE1-6D7811897C42}"/>
          </ac:grpSpMkLst>
        </pc:grpChg>
        <pc:grpChg chg="del mod">
          <ac:chgData name="松山 ファミリー" userId="9fadbf8cd42e59b5" providerId="LiveId" clId="{B47E48CD-A72C-B34A-9374-EFFDCD6679EB}" dt="2022-12-07T04:23:57.383" v="1927" actId="478"/>
          <ac:grpSpMkLst>
            <pc:docMk/>
            <pc:sldMk cId="3952211878" sldId="339"/>
            <ac:grpSpMk id="8" creationId="{9EC1B80A-8BA9-6B34-C842-09ECD6C21D68}"/>
          </ac:grpSpMkLst>
        </pc:grpChg>
        <pc:grpChg chg="add">
          <ac:chgData name="松山 ファミリー" userId="9fadbf8cd42e59b5" providerId="LiveId" clId="{B47E48CD-A72C-B34A-9374-EFFDCD6679EB}" dt="2022-12-07T13:54:55.501" v="2336" actId="164"/>
          <ac:grpSpMkLst>
            <pc:docMk/>
            <pc:sldMk cId="3952211878" sldId="339"/>
            <ac:grpSpMk id="8" creationId="{F1094662-B701-E002-1B64-80CC0FDC1704}"/>
          </ac:grpSpMkLst>
        </pc:grpChg>
        <pc:grpChg chg="add mod">
          <ac:chgData name="松山 ファミリー" userId="9fadbf8cd42e59b5" providerId="LiveId" clId="{B47E48CD-A72C-B34A-9374-EFFDCD6679EB}" dt="2022-12-07T13:56:30.878" v="2352" actId="167"/>
          <ac:grpSpMkLst>
            <pc:docMk/>
            <pc:sldMk cId="3952211878" sldId="339"/>
            <ac:grpSpMk id="12" creationId="{F40827DA-07F4-7AC2-7D68-DE4485A264BD}"/>
          </ac:grpSpMkLst>
        </pc:grpChg>
        <pc:grpChg chg="add mod">
          <ac:chgData name="松山 ファミリー" userId="9fadbf8cd42e59b5" providerId="LiveId" clId="{B47E48CD-A72C-B34A-9374-EFFDCD6679EB}" dt="2022-12-07T13:56:53.130" v="2354" actId="166"/>
          <ac:grpSpMkLst>
            <pc:docMk/>
            <pc:sldMk cId="3952211878" sldId="339"/>
            <ac:grpSpMk id="14" creationId="{A56B487E-244E-35A3-A82B-39FF0112A992}"/>
          </ac:grpSpMkLst>
        </pc:grpChg>
        <pc:grpChg chg="mod">
          <ac:chgData name="松山 ファミリー" userId="9fadbf8cd42e59b5" providerId="LiveId" clId="{B47E48CD-A72C-B34A-9374-EFFDCD6679EB}" dt="2022-12-07T04:12:24.969" v="1829" actId="1076"/>
          <ac:grpSpMkLst>
            <pc:docMk/>
            <pc:sldMk cId="3952211878" sldId="339"/>
            <ac:grpSpMk id="17" creationId="{28CDC43E-6ECB-8999-2562-C1631D402F16}"/>
          </ac:grpSpMkLst>
        </pc:grpChg>
        <pc:grpChg chg="mod">
          <ac:chgData name="松山 ファミリー" userId="9fadbf8cd42e59b5" providerId="LiveId" clId="{B47E48CD-A72C-B34A-9374-EFFDCD6679EB}" dt="2022-12-07T04:12:24.969" v="1829" actId="1076"/>
          <ac:grpSpMkLst>
            <pc:docMk/>
            <pc:sldMk cId="3952211878" sldId="339"/>
            <ac:grpSpMk id="18" creationId="{9AFB5E55-8B0E-8386-5874-B85E963D1487}"/>
          </ac:grpSpMkLst>
        </pc:grpChg>
        <pc:grpChg chg="add mod">
          <ac:chgData name="松山 ファミリー" userId="9fadbf8cd42e59b5" providerId="LiveId" clId="{B47E48CD-A72C-B34A-9374-EFFDCD6679EB}" dt="2022-12-13T03:55:36.067" v="3892" actId="1076"/>
          <ac:grpSpMkLst>
            <pc:docMk/>
            <pc:sldMk cId="3952211878" sldId="339"/>
            <ac:grpSpMk id="31" creationId="{2D303587-309E-A85A-F08B-5DEB37737B08}"/>
          </ac:grpSpMkLst>
        </pc:grpChg>
        <pc:grpChg chg="add mod">
          <ac:chgData name="松山 ファミリー" userId="9fadbf8cd42e59b5" providerId="LiveId" clId="{B47E48CD-A72C-B34A-9374-EFFDCD6679EB}" dt="2022-12-13T03:56:12.594" v="3895" actId="1076"/>
          <ac:grpSpMkLst>
            <pc:docMk/>
            <pc:sldMk cId="3952211878" sldId="339"/>
            <ac:grpSpMk id="32" creationId="{5E284ECE-E1AF-7D95-4686-62CA1934CFCC}"/>
          </ac:grpSpMkLst>
        </pc:grpChg>
        <pc:grpChg chg="add mod">
          <ac:chgData name="松山 ファミリー" userId="9fadbf8cd42e59b5" providerId="LiveId" clId="{B47E48CD-A72C-B34A-9374-EFFDCD6679EB}" dt="2022-12-07T03:46:10.139" v="1558" actId="1076"/>
          <ac:grpSpMkLst>
            <pc:docMk/>
            <pc:sldMk cId="3952211878" sldId="339"/>
            <ac:grpSpMk id="36" creationId="{189C2CBC-359A-629C-6545-23D16D543BE1}"/>
          </ac:grpSpMkLst>
        </pc:grpChg>
        <pc:grpChg chg="add del mod">
          <ac:chgData name="松山 ファミリー" userId="9fadbf8cd42e59b5" providerId="LiveId" clId="{B47E48CD-A72C-B34A-9374-EFFDCD6679EB}" dt="2022-12-07T13:54:22.378" v="2330" actId="478"/>
          <ac:grpSpMkLst>
            <pc:docMk/>
            <pc:sldMk cId="3952211878" sldId="339"/>
            <ac:grpSpMk id="38" creationId="{1C7850FB-59D7-0A55-573F-CE5C8D490ED2}"/>
          </ac:grpSpMkLst>
        </pc:grpChg>
        <pc:grpChg chg="add del mod">
          <ac:chgData name="松山 ファミリー" userId="9fadbf8cd42e59b5" providerId="LiveId" clId="{B47E48CD-A72C-B34A-9374-EFFDCD6679EB}" dt="2022-12-07T13:58:05.112" v="2365" actId="478"/>
          <ac:grpSpMkLst>
            <pc:docMk/>
            <pc:sldMk cId="3952211878" sldId="339"/>
            <ac:grpSpMk id="41" creationId="{9A592112-0CDB-4025-8F81-B8F118D494BC}"/>
          </ac:grpSpMkLst>
        </pc:grpChg>
        <pc:grpChg chg="add del mod">
          <ac:chgData name="松山 ファミリー" userId="9fadbf8cd42e59b5" providerId="LiveId" clId="{B47E48CD-A72C-B34A-9374-EFFDCD6679EB}" dt="2022-12-07T04:05:20.809" v="1733" actId="478"/>
          <ac:grpSpMkLst>
            <pc:docMk/>
            <pc:sldMk cId="3952211878" sldId="339"/>
            <ac:grpSpMk id="48" creationId="{78130317-337B-FA96-6783-8AA756363CD8}"/>
          </ac:grpSpMkLst>
        </pc:grpChg>
        <pc:grpChg chg="add del mod">
          <ac:chgData name="松山 ファミリー" userId="9fadbf8cd42e59b5" providerId="LiveId" clId="{B47E48CD-A72C-B34A-9374-EFFDCD6679EB}" dt="2022-12-07T04:01:28.964" v="1677" actId="478"/>
          <ac:grpSpMkLst>
            <pc:docMk/>
            <pc:sldMk cId="3952211878" sldId="339"/>
            <ac:grpSpMk id="53" creationId="{0CD41CD5-0A9F-15AF-E140-A75F4E36A7A6}"/>
          </ac:grpSpMkLst>
        </pc:grpChg>
        <pc:grpChg chg="add del mod topLvl">
          <ac:chgData name="松山 ファミリー" userId="9fadbf8cd42e59b5" providerId="LiveId" clId="{B47E48CD-A72C-B34A-9374-EFFDCD6679EB}" dt="2022-12-07T04:07:45.432" v="1746" actId="165"/>
          <ac:grpSpMkLst>
            <pc:docMk/>
            <pc:sldMk cId="3952211878" sldId="339"/>
            <ac:grpSpMk id="56" creationId="{292B05AF-B682-BD68-F6E2-785BD8C3EA55}"/>
          </ac:grpSpMkLst>
        </pc:grpChg>
        <pc:grpChg chg="add del mod">
          <ac:chgData name="松山 ファミリー" userId="9fadbf8cd42e59b5" providerId="LiveId" clId="{B47E48CD-A72C-B34A-9374-EFFDCD6679EB}" dt="2022-12-07T04:05:22.149" v="1734" actId="478"/>
          <ac:grpSpMkLst>
            <pc:docMk/>
            <pc:sldMk cId="3952211878" sldId="339"/>
            <ac:grpSpMk id="57" creationId="{655E4930-11CF-D154-4D47-70631B6CFE67}"/>
          </ac:grpSpMkLst>
        </pc:grpChg>
        <pc:grpChg chg="add del">
          <ac:chgData name="松山 ファミリー" userId="9fadbf8cd42e59b5" providerId="LiveId" clId="{B47E48CD-A72C-B34A-9374-EFFDCD6679EB}" dt="2022-12-07T04:07:40.019" v="1745" actId="165"/>
          <ac:grpSpMkLst>
            <pc:docMk/>
            <pc:sldMk cId="3952211878" sldId="339"/>
            <ac:grpSpMk id="59" creationId="{1229619C-326C-BAAA-844E-43075A6EBE3F}"/>
          </ac:grpSpMkLst>
        </pc:grpChg>
        <pc:grpChg chg="add mod">
          <ac:chgData name="松山 ファミリー" userId="9fadbf8cd42e59b5" providerId="LiveId" clId="{B47E48CD-A72C-B34A-9374-EFFDCD6679EB}" dt="2022-12-07T14:05:04.609" v="2406" actId="166"/>
          <ac:grpSpMkLst>
            <pc:docMk/>
            <pc:sldMk cId="3952211878" sldId="339"/>
            <ac:grpSpMk id="64" creationId="{5D371B67-AAAE-8575-7050-BE230B2419C8}"/>
          </ac:grpSpMkLst>
        </pc:grpChg>
        <pc:grpChg chg="add del">
          <ac:chgData name="松山 ファミリー" userId="9fadbf8cd42e59b5" providerId="LiveId" clId="{B47E48CD-A72C-B34A-9374-EFFDCD6679EB}" dt="2022-12-07T04:33:02.361" v="2051" actId="478"/>
          <ac:grpSpMkLst>
            <pc:docMk/>
            <pc:sldMk cId="3952211878" sldId="339"/>
            <ac:grpSpMk id="84" creationId="{8E966AAE-F727-A00B-0C8E-8770212C583F}"/>
          </ac:grpSpMkLst>
        </pc:grpChg>
        <pc:grpChg chg="add mod">
          <ac:chgData name="松山 ファミリー" userId="9fadbf8cd42e59b5" providerId="LiveId" clId="{B47E48CD-A72C-B34A-9374-EFFDCD6679EB}" dt="2022-12-07T04:30:21.751" v="2013" actId="14100"/>
          <ac:grpSpMkLst>
            <pc:docMk/>
            <pc:sldMk cId="3952211878" sldId="339"/>
            <ac:grpSpMk id="85" creationId="{2B7DDE98-7929-3CDD-963E-592294366153}"/>
          </ac:grpSpMkLst>
        </pc:grpChg>
        <pc:grpChg chg="add del mod">
          <ac:chgData name="松山 ファミリー" userId="9fadbf8cd42e59b5" providerId="LiveId" clId="{B47E48CD-A72C-B34A-9374-EFFDCD6679EB}" dt="2022-12-07T04:31:25.716" v="2018" actId="478"/>
          <ac:grpSpMkLst>
            <pc:docMk/>
            <pc:sldMk cId="3952211878" sldId="339"/>
            <ac:grpSpMk id="88" creationId="{CA5804D2-6572-71A6-794A-5F85311B977C}"/>
          </ac:grpSpMkLst>
        </pc:grpChg>
        <pc:grpChg chg="add mod">
          <ac:chgData name="松山 ファミリー" userId="9fadbf8cd42e59b5" providerId="LiveId" clId="{B47E48CD-A72C-B34A-9374-EFFDCD6679EB}" dt="2022-12-13T03:55:16.232" v="3889" actId="1076"/>
          <ac:grpSpMkLst>
            <pc:docMk/>
            <pc:sldMk cId="3952211878" sldId="339"/>
            <ac:grpSpMk id="96" creationId="{B2ABF554-BB30-51DA-DB2C-16D598D2841F}"/>
          </ac:grpSpMkLst>
        </pc:grpChg>
        <pc:grpChg chg="add mod">
          <ac:chgData name="松山 ファミリー" userId="9fadbf8cd42e59b5" providerId="LiveId" clId="{B47E48CD-A72C-B34A-9374-EFFDCD6679EB}" dt="2022-12-07T04:40:13.986" v="2145" actId="1076"/>
          <ac:grpSpMkLst>
            <pc:docMk/>
            <pc:sldMk cId="3952211878" sldId="339"/>
            <ac:grpSpMk id="103" creationId="{C4F714A3-5EB8-E823-1A1F-03874C4E0D64}"/>
          </ac:grpSpMkLst>
        </pc:grpChg>
        <pc:picChg chg="mod">
          <ac:chgData name="松山 ファミリー" userId="9fadbf8cd42e59b5" providerId="LiveId" clId="{B47E48CD-A72C-B34A-9374-EFFDCD6679EB}" dt="2022-12-07T04:12:24.969" v="1829" actId="1076"/>
          <ac:picMkLst>
            <pc:docMk/>
            <pc:sldMk cId="3952211878" sldId="339"/>
            <ac:picMk id="25" creationId="{7E639619-E42A-89B0-06C4-905D99DDF82E}"/>
          </ac:picMkLst>
        </pc:picChg>
        <pc:picChg chg="mod">
          <ac:chgData name="松山 ファミリー" userId="9fadbf8cd42e59b5" providerId="LiveId" clId="{B47E48CD-A72C-B34A-9374-EFFDCD6679EB}" dt="2022-12-07T04:12:24.969" v="1829" actId="1076"/>
          <ac:picMkLst>
            <pc:docMk/>
            <pc:sldMk cId="3952211878" sldId="339"/>
            <ac:picMk id="29" creationId="{E14AAB76-1F52-E918-504B-AB4FE6F26F75}"/>
          </ac:picMkLst>
        </pc:picChg>
        <pc:picChg chg="add del mod">
          <ac:chgData name="松山 ファミリー" userId="9fadbf8cd42e59b5" providerId="LiveId" clId="{B47E48CD-A72C-B34A-9374-EFFDCD6679EB}" dt="2022-12-13T04:52:02.515" v="4416" actId="478"/>
          <ac:picMkLst>
            <pc:docMk/>
            <pc:sldMk cId="3952211878" sldId="339"/>
            <ac:picMk id="48" creationId="{2841E1AA-CEA2-800E-F8F6-D33680B8B211}"/>
          </ac:picMkLst>
        </pc:picChg>
        <pc:cxnChg chg="add del mod">
          <ac:chgData name="松山 ファミリー" userId="9fadbf8cd42e59b5" providerId="LiveId" clId="{B47E48CD-A72C-B34A-9374-EFFDCD6679EB}" dt="2022-12-13T04:01:21.128" v="3959" actId="11529"/>
          <ac:cxnSpMkLst>
            <pc:docMk/>
            <pc:sldMk cId="3952211878" sldId="339"/>
            <ac:cxnSpMk id="43" creationId="{2E804C52-E456-BCBB-B199-7AE860AB35A6}"/>
          </ac:cxnSpMkLst>
        </pc:cxnChg>
        <pc:cxnChg chg="add mod">
          <ac:chgData name="松山 ファミリー" userId="9fadbf8cd42e59b5" providerId="LiveId" clId="{B47E48CD-A72C-B34A-9374-EFFDCD6679EB}" dt="2022-12-13T04:01:50.169" v="3963" actId="13822"/>
          <ac:cxnSpMkLst>
            <pc:docMk/>
            <pc:sldMk cId="3952211878" sldId="339"/>
            <ac:cxnSpMk id="45" creationId="{A9A064DE-0235-C818-4ADA-BC2ED77AF6CB}"/>
          </ac:cxnSpMkLst>
        </pc:cxnChg>
        <pc:cxnChg chg="add mod">
          <ac:chgData name="松山 ファミリー" userId="9fadbf8cd42e59b5" providerId="LiveId" clId="{B47E48CD-A72C-B34A-9374-EFFDCD6679EB}" dt="2022-12-07T04:13:12.914" v="1841" actId="13822"/>
          <ac:cxnSpMkLst>
            <pc:docMk/>
            <pc:sldMk cId="3952211878" sldId="339"/>
            <ac:cxnSpMk id="67" creationId="{121BF89C-8B84-358A-8437-54AFDBB1AC34}"/>
          </ac:cxnSpMkLst>
        </pc:cxnChg>
        <pc:cxnChg chg="add mod">
          <ac:chgData name="松山 ファミリー" userId="9fadbf8cd42e59b5" providerId="LiveId" clId="{B47E48CD-A72C-B34A-9374-EFFDCD6679EB}" dt="2022-12-07T14:02:59.173" v="2395" actId="166"/>
          <ac:cxnSpMkLst>
            <pc:docMk/>
            <pc:sldMk cId="3952211878" sldId="339"/>
            <ac:cxnSpMk id="70" creationId="{A7C7C312-B487-F523-4DCC-8C8056F7E00F}"/>
          </ac:cxnSpMkLst>
        </pc:cxnChg>
        <pc:cxnChg chg="add del mod">
          <ac:chgData name="松山 ファミリー" userId="9fadbf8cd42e59b5" providerId="LiveId" clId="{B47E48CD-A72C-B34A-9374-EFFDCD6679EB}" dt="2022-12-07T04:19:28.661" v="1887"/>
          <ac:cxnSpMkLst>
            <pc:docMk/>
            <pc:sldMk cId="3952211878" sldId="339"/>
            <ac:cxnSpMk id="73" creationId="{58C3660C-4A77-D043-BD0E-A2B9A1048D35}"/>
          </ac:cxnSpMkLst>
        </pc:cxnChg>
      </pc:sldChg>
      <pc:sldChg chg="addSp delSp modSp add mod ord modNotesTx">
        <pc:chgData name="松山 ファミリー" userId="9fadbf8cd42e59b5" providerId="LiveId" clId="{B47E48CD-A72C-B34A-9374-EFFDCD6679EB}" dt="2022-12-13T17:29:09.016" v="4605" actId="20577"/>
        <pc:sldMkLst>
          <pc:docMk/>
          <pc:sldMk cId="3711080238" sldId="340"/>
        </pc:sldMkLst>
        <pc:spChg chg="mod">
          <ac:chgData name="松山 ファミリー" userId="9fadbf8cd42e59b5" providerId="LiveId" clId="{B47E48CD-A72C-B34A-9374-EFFDCD6679EB}" dt="2022-12-07T04:57:14.610" v="2185" actId="20577"/>
          <ac:spMkLst>
            <pc:docMk/>
            <pc:sldMk cId="3711080238" sldId="340"/>
            <ac:spMk id="2" creationId="{B0B7B5AA-F71E-5840-9739-A2938CFF51B2}"/>
          </ac:spMkLst>
        </pc:spChg>
        <pc:spChg chg="add mod">
          <ac:chgData name="松山 ファミリー" userId="9fadbf8cd42e59b5" providerId="LiveId" clId="{B47E48CD-A72C-B34A-9374-EFFDCD6679EB}" dt="2022-12-13T17:29:00.009" v="4601" actId="20577"/>
          <ac:spMkLst>
            <pc:docMk/>
            <pc:sldMk cId="3711080238" sldId="340"/>
            <ac:spMk id="6" creationId="{6DC3987A-036F-EBD4-4BF4-87C7A15B2ECC}"/>
          </ac:spMkLst>
        </pc:spChg>
        <pc:spChg chg="mod topLvl">
          <ac:chgData name="松山 ファミリー" userId="9fadbf8cd42e59b5" providerId="LiveId" clId="{B47E48CD-A72C-B34A-9374-EFFDCD6679EB}" dt="2022-12-13T04:20:45.919" v="4120" actId="14100"/>
          <ac:spMkLst>
            <pc:docMk/>
            <pc:sldMk cId="3711080238" sldId="340"/>
            <ac:spMk id="7" creationId="{BA3AEFAD-6ED5-DB55-E817-3F52411C2F0F}"/>
          </ac:spMkLst>
        </pc:spChg>
        <pc:spChg chg="add mod">
          <ac:chgData name="松山 ファミリー" userId="9fadbf8cd42e59b5" providerId="LiveId" clId="{B47E48CD-A72C-B34A-9374-EFFDCD6679EB}" dt="2022-12-13T17:29:09.016" v="4605" actId="20577"/>
          <ac:spMkLst>
            <pc:docMk/>
            <pc:sldMk cId="3711080238" sldId="340"/>
            <ac:spMk id="9" creationId="{85909141-48C4-D7E1-6E63-534421E14EB8}"/>
          </ac:spMkLst>
        </pc:spChg>
        <pc:spChg chg="mod topLvl">
          <ac:chgData name="松山 ファミリー" userId="9fadbf8cd42e59b5" providerId="LiveId" clId="{B47E48CD-A72C-B34A-9374-EFFDCD6679EB}" dt="2022-12-13T04:20:54.482" v="4123"/>
          <ac:spMkLst>
            <pc:docMk/>
            <pc:sldMk cId="3711080238" sldId="340"/>
            <ac:spMk id="10" creationId="{CCA14C2C-37BD-F8F8-3E35-393797971980}"/>
          </ac:spMkLst>
        </pc:spChg>
        <pc:spChg chg="mod topLvl">
          <ac:chgData name="松山 ファミリー" userId="9fadbf8cd42e59b5" providerId="LiveId" clId="{B47E48CD-A72C-B34A-9374-EFFDCD6679EB}" dt="2022-12-13T04:20:34.962" v="4118" actId="20577"/>
          <ac:spMkLst>
            <pc:docMk/>
            <pc:sldMk cId="3711080238" sldId="340"/>
            <ac:spMk id="15" creationId="{5C609366-A498-9422-EA50-70B1D6EC8774}"/>
          </ac:spMkLst>
        </pc:spChg>
        <pc:spChg chg="mod topLvl">
          <ac:chgData name="松山 ファミリー" userId="9fadbf8cd42e59b5" providerId="LiveId" clId="{B47E48CD-A72C-B34A-9374-EFFDCD6679EB}" dt="2022-12-13T04:20:52.303" v="4122" actId="14100"/>
          <ac:spMkLst>
            <pc:docMk/>
            <pc:sldMk cId="3711080238" sldId="340"/>
            <ac:spMk id="18" creationId="{2B5725EF-FF9D-0658-39AB-B7DC8B63B05B}"/>
          </ac:spMkLst>
        </pc:spChg>
        <pc:grpChg chg="add mod">
          <ac:chgData name="松山 ファミリー" userId="9fadbf8cd42e59b5" providerId="LiveId" clId="{B47E48CD-A72C-B34A-9374-EFFDCD6679EB}" dt="2022-12-13T17:28:54.350" v="4597" actId="1076"/>
          <ac:grpSpMkLst>
            <pc:docMk/>
            <pc:sldMk cId="3711080238" sldId="340"/>
            <ac:grpSpMk id="4" creationId="{1F76FA54-9720-487D-4B89-DF1C829B3DB9}"/>
          </ac:grpSpMkLst>
        </pc:grpChg>
        <pc:grpChg chg="del">
          <ac:chgData name="松山 ファミリー" userId="9fadbf8cd42e59b5" providerId="LiveId" clId="{B47E48CD-A72C-B34A-9374-EFFDCD6679EB}" dt="2022-12-07T04:58:55.138" v="2186" actId="478"/>
          <ac:grpSpMkLst>
            <pc:docMk/>
            <pc:sldMk cId="3711080238" sldId="340"/>
            <ac:grpSpMk id="5" creationId="{FF4B98E1-41B8-F06E-57FE-A8BC9840A5FD}"/>
          </ac:grpSpMkLst>
        </pc:grpChg>
        <pc:grpChg chg="del">
          <ac:chgData name="松山 ファミリー" userId="9fadbf8cd42e59b5" providerId="LiveId" clId="{B47E48CD-A72C-B34A-9374-EFFDCD6679EB}" dt="2022-12-07T04:59:52.661" v="2195" actId="478"/>
          <ac:grpSpMkLst>
            <pc:docMk/>
            <pc:sldMk cId="3711080238" sldId="340"/>
            <ac:grpSpMk id="6" creationId="{C305F354-12BE-A44F-AC17-E6B014B37D8B}"/>
          </ac:grpSpMkLst>
        </pc:grpChg>
        <pc:grpChg chg="add mod">
          <ac:chgData name="松山 ファミリー" userId="9fadbf8cd42e59b5" providerId="LiveId" clId="{B47E48CD-A72C-B34A-9374-EFFDCD6679EB}" dt="2022-12-13T17:28:49.112" v="4596" actId="1076"/>
          <ac:grpSpMkLst>
            <pc:docMk/>
            <pc:sldMk cId="3711080238" sldId="340"/>
            <ac:grpSpMk id="8" creationId="{B40B6869-F555-010F-7680-A39A4F190803}"/>
          </ac:grpSpMkLst>
        </pc:grpChg>
        <pc:grpChg chg="del">
          <ac:chgData name="松山 ファミリー" userId="9fadbf8cd42e59b5" providerId="LiveId" clId="{B47E48CD-A72C-B34A-9374-EFFDCD6679EB}" dt="2022-12-07T05:01:01.163" v="2204" actId="478"/>
          <ac:grpSpMkLst>
            <pc:docMk/>
            <pc:sldMk cId="3711080238" sldId="340"/>
            <ac:grpSpMk id="9" creationId="{DB44E5E7-5E36-D581-20F4-68571FAC9C92}"/>
          </ac:grpSpMkLst>
        </pc:grpChg>
        <pc:grpChg chg="del">
          <ac:chgData name="松山 ファミリー" userId="9fadbf8cd42e59b5" providerId="LiveId" clId="{B47E48CD-A72C-B34A-9374-EFFDCD6679EB}" dt="2022-12-07T05:01:24.970" v="2207" actId="478"/>
          <ac:grpSpMkLst>
            <pc:docMk/>
            <pc:sldMk cId="3711080238" sldId="340"/>
            <ac:grpSpMk id="12" creationId="{8AB27911-7882-6432-3675-4DCE7329C74E}"/>
          </ac:grpSpMkLst>
        </pc:grpChg>
        <pc:grpChg chg="add del">
          <ac:chgData name="松山 ファミリー" userId="9fadbf8cd42e59b5" providerId="LiveId" clId="{B47E48CD-A72C-B34A-9374-EFFDCD6679EB}" dt="2022-12-13T17:27:59.482" v="4590" actId="478"/>
          <ac:grpSpMkLst>
            <pc:docMk/>
            <pc:sldMk cId="3711080238" sldId="340"/>
            <ac:grpSpMk id="16" creationId="{662623D5-9BF5-DA9E-BC7D-F5DF4E2CCDA5}"/>
          </ac:grpSpMkLst>
        </pc:grpChg>
        <pc:grpChg chg="add del">
          <ac:chgData name="松山 ファミリー" userId="9fadbf8cd42e59b5" providerId="LiveId" clId="{B47E48CD-A72C-B34A-9374-EFFDCD6679EB}" dt="2022-12-07T05:03:22.284" v="2216" actId="478"/>
          <ac:grpSpMkLst>
            <pc:docMk/>
            <pc:sldMk cId="3711080238" sldId="340"/>
            <ac:grpSpMk id="17" creationId="{5D881053-1F40-2AA2-602D-52C037670948}"/>
          </ac:grpSpMkLst>
        </pc:grpChg>
        <pc:grpChg chg="add del">
          <ac:chgData name="松山 ファミリー" userId="9fadbf8cd42e59b5" providerId="LiveId" clId="{B47E48CD-A72C-B34A-9374-EFFDCD6679EB}" dt="2022-12-07T05:03:46.087" v="2219" actId="478"/>
          <ac:grpSpMkLst>
            <pc:docMk/>
            <pc:sldMk cId="3711080238" sldId="340"/>
            <ac:grpSpMk id="21" creationId="{EF5F70FB-9FD9-C99F-EF3F-F190DEF6C29F}"/>
          </ac:grpSpMkLst>
        </pc:grpChg>
        <pc:grpChg chg="add del">
          <ac:chgData name="松山 ファミリー" userId="9fadbf8cd42e59b5" providerId="LiveId" clId="{B47E48CD-A72C-B34A-9374-EFFDCD6679EB}" dt="2022-12-13T17:28:02.971" v="4591" actId="478"/>
          <ac:grpSpMkLst>
            <pc:docMk/>
            <pc:sldMk cId="3711080238" sldId="340"/>
            <ac:grpSpMk id="23" creationId="{13E30CD4-BEA6-3A1F-49D2-11D92F8F1539}"/>
          </ac:grpSpMkLst>
        </pc:grpChg>
        <pc:grpChg chg="add">
          <ac:chgData name="松山 ファミリー" userId="9fadbf8cd42e59b5" providerId="LiveId" clId="{B47E48CD-A72C-B34A-9374-EFFDCD6679EB}" dt="2022-12-07T05:03:35.021" v="2218" actId="164"/>
          <ac:grpSpMkLst>
            <pc:docMk/>
            <pc:sldMk cId="3711080238" sldId="340"/>
            <ac:grpSpMk id="25" creationId="{5C252DA8-C1D7-2978-ECC7-5E966498235B}"/>
          </ac:grpSpMkLst>
        </pc:grpChg>
        <pc:grpChg chg="add">
          <ac:chgData name="松山 ファミリー" userId="9fadbf8cd42e59b5" providerId="LiveId" clId="{B47E48CD-A72C-B34A-9374-EFFDCD6679EB}" dt="2022-12-07T05:04:02.211" v="2224" actId="164"/>
          <ac:grpSpMkLst>
            <pc:docMk/>
            <pc:sldMk cId="3711080238" sldId="340"/>
            <ac:grpSpMk id="27" creationId="{5AD15E28-49CD-A837-F073-061D32BB720B}"/>
          </ac:grpSpMkLst>
        </pc:grpChg>
        <pc:picChg chg="del topLvl">
          <ac:chgData name="松山 ファミリー" userId="9fadbf8cd42e59b5" providerId="LiveId" clId="{B47E48CD-A72C-B34A-9374-EFFDCD6679EB}" dt="2022-12-07T04:58:55.138" v="2186" actId="478"/>
          <ac:picMkLst>
            <pc:docMk/>
            <pc:sldMk cId="3711080238" sldId="340"/>
            <ac:picMk id="4" creationId="{DA6D3C4A-835A-7091-1C3D-1563EE6F5BFA}"/>
          </ac:picMkLst>
        </pc:picChg>
        <pc:picChg chg="add mod">
          <ac:chgData name="松山 ファミリー" userId="9fadbf8cd42e59b5" providerId="LiveId" clId="{B47E48CD-A72C-B34A-9374-EFFDCD6679EB}" dt="2022-12-13T17:28:08.170" v="4592"/>
          <ac:picMkLst>
            <pc:docMk/>
            <pc:sldMk cId="3711080238" sldId="340"/>
            <ac:picMk id="5" creationId="{2747D3F5-87F1-D82C-6C7A-0ECF20FE13D9}"/>
          </ac:picMkLst>
        </pc:picChg>
        <pc:picChg chg="del topLvl">
          <ac:chgData name="松山 ファミリー" userId="9fadbf8cd42e59b5" providerId="LiveId" clId="{B47E48CD-A72C-B34A-9374-EFFDCD6679EB}" dt="2022-12-07T04:59:52.661" v="2195" actId="478"/>
          <ac:picMkLst>
            <pc:docMk/>
            <pc:sldMk cId="3711080238" sldId="340"/>
            <ac:picMk id="8" creationId="{DAD58D23-21EF-BE9D-FA65-578F53E42996}"/>
          </ac:picMkLst>
        </pc:picChg>
        <pc:picChg chg="del topLvl">
          <ac:chgData name="松山 ファミリー" userId="9fadbf8cd42e59b5" providerId="LiveId" clId="{B47E48CD-A72C-B34A-9374-EFFDCD6679EB}" dt="2022-12-07T05:01:01.163" v="2204" actId="478"/>
          <ac:picMkLst>
            <pc:docMk/>
            <pc:sldMk cId="3711080238" sldId="340"/>
            <ac:picMk id="11" creationId="{BD2F270F-B442-B979-4650-2566E8B3A278}"/>
          </ac:picMkLst>
        </pc:picChg>
        <pc:picChg chg="add mod">
          <ac:chgData name="松山 ファミリー" userId="9fadbf8cd42e59b5" providerId="LiveId" clId="{B47E48CD-A72C-B34A-9374-EFFDCD6679EB}" dt="2022-12-13T17:28:44.929" v="4595"/>
          <ac:picMkLst>
            <pc:docMk/>
            <pc:sldMk cId="3711080238" sldId="340"/>
            <ac:picMk id="11" creationId="{E40A5EF4-EDD1-C20E-1FE5-FD0A6394B76E}"/>
          </ac:picMkLst>
        </pc:picChg>
        <pc:picChg chg="add del mod topLvl">
          <ac:chgData name="松山 ファミリー" userId="9fadbf8cd42e59b5" providerId="LiveId" clId="{B47E48CD-A72C-B34A-9374-EFFDCD6679EB}" dt="2022-12-07T05:03:22.284" v="2216" actId="478"/>
          <ac:picMkLst>
            <pc:docMk/>
            <pc:sldMk cId="3711080238" sldId="340"/>
            <ac:picMk id="13" creationId="{9FDE7F12-3C89-AE60-78D6-59B843809ABF}"/>
          </ac:picMkLst>
        </pc:picChg>
        <pc:picChg chg="add mod">
          <ac:chgData name="松山 ファミリー" userId="9fadbf8cd42e59b5" providerId="LiveId" clId="{B47E48CD-A72C-B34A-9374-EFFDCD6679EB}" dt="2022-12-07T04:59:56.042" v="2196" actId="1076"/>
          <ac:picMkLst>
            <pc:docMk/>
            <pc:sldMk cId="3711080238" sldId="340"/>
            <ac:picMk id="14" creationId="{6D617ABC-5E48-D83A-41FD-A86898E1B8E8}"/>
          </ac:picMkLst>
        </pc:picChg>
        <pc:picChg chg="del topLvl">
          <ac:chgData name="松山 ファミリー" userId="9fadbf8cd42e59b5" providerId="LiveId" clId="{B47E48CD-A72C-B34A-9374-EFFDCD6679EB}" dt="2022-12-07T05:01:24.970" v="2207" actId="478"/>
          <ac:picMkLst>
            <pc:docMk/>
            <pc:sldMk cId="3711080238" sldId="340"/>
            <ac:picMk id="19" creationId="{DEB87402-8364-617C-65E3-5C33FF56F2B6}"/>
          </ac:picMkLst>
        </pc:picChg>
        <pc:picChg chg="add del mod topLvl">
          <ac:chgData name="松山 ファミリー" userId="9fadbf8cd42e59b5" providerId="LiveId" clId="{B47E48CD-A72C-B34A-9374-EFFDCD6679EB}" dt="2022-12-07T05:03:46.087" v="2219" actId="478"/>
          <ac:picMkLst>
            <pc:docMk/>
            <pc:sldMk cId="3711080238" sldId="340"/>
            <ac:picMk id="20" creationId="{80FDE487-0247-B841-D459-9CDEA19DA3AE}"/>
          </ac:picMkLst>
        </pc:picChg>
        <pc:picChg chg="add mod">
          <ac:chgData name="松山 ファミリー" userId="9fadbf8cd42e59b5" providerId="LiveId" clId="{B47E48CD-A72C-B34A-9374-EFFDCD6679EB}" dt="2022-12-07T05:01:38.381" v="2212" actId="1076"/>
          <ac:picMkLst>
            <pc:docMk/>
            <pc:sldMk cId="3711080238" sldId="340"/>
            <ac:picMk id="22" creationId="{11FF0E92-B7E3-DC38-C84A-B46B06D93CFE}"/>
          </ac:picMkLst>
        </pc:picChg>
        <pc:picChg chg="add mod">
          <ac:chgData name="松山 ファミリー" userId="9fadbf8cd42e59b5" providerId="LiveId" clId="{B47E48CD-A72C-B34A-9374-EFFDCD6679EB}" dt="2022-12-07T05:03:31.208" v="2217" actId="1076"/>
          <ac:picMkLst>
            <pc:docMk/>
            <pc:sldMk cId="3711080238" sldId="340"/>
            <ac:picMk id="24" creationId="{3DF1DC00-856F-73EE-ADEE-70AA6711F6A1}"/>
          </ac:picMkLst>
        </pc:picChg>
        <pc:picChg chg="add mod">
          <ac:chgData name="松山 ファミリー" userId="9fadbf8cd42e59b5" providerId="LiveId" clId="{B47E48CD-A72C-B34A-9374-EFFDCD6679EB}" dt="2022-12-07T05:03:58.736" v="2223" actId="1076"/>
          <ac:picMkLst>
            <pc:docMk/>
            <pc:sldMk cId="3711080238" sldId="340"/>
            <ac:picMk id="26" creationId="{C9F1D91B-823C-A398-C203-802CD7A2F11E}"/>
          </ac:picMkLst>
        </pc:picChg>
      </pc:sldChg>
      <pc:sldChg chg="addSp delSp modSp add mod ord modNotesTx">
        <pc:chgData name="松山 ファミリー" userId="9fadbf8cd42e59b5" providerId="LiveId" clId="{B47E48CD-A72C-B34A-9374-EFFDCD6679EB}" dt="2022-12-13T18:10:36.733" v="5681" actId="20577"/>
        <pc:sldMkLst>
          <pc:docMk/>
          <pc:sldMk cId="2545844047" sldId="341"/>
        </pc:sldMkLst>
        <pc:spChg chg="mod topLvl">
          <ac:chgData name="松山 ファミリー" userId="9fadbf8cd42e59b5" providerId="LiveId" clId="{B47E48CD-A72C-B34A-9374-EFFDCD6679EB}" dt="2022-12-13T04:21:14.350" v="4136" actId="14100"/>
          <ac:spMkLst>
            <pc:docMk/>
            <pc:sldMk cId="2545844047" sldId="341"/>
            <ac:spMk id="7" creationId="{BA3AEFAD-6ED5-DB55-E817-3F52411C2F0F}"/>
          </ac:spMkLst>
        </pc:spChg>
        <pc:spChg chg="add mod">
          <ac:chgData name="松山 ファミリー" userId="9fadbf8cd42e59b5" providerId="LiveId" clId="{B47E48CD-A72C-B34A-9374-EFFDCD6679EB}" dt="2022-12-13T17:30:09.976" v="4622" actId="20577"/>
          <ac:spMkLst>
            <pc:docMk/>
            <pc:sldMk cId="2545844047" sldId="341"/>
            <ac:spMk id="10" creationId="{011E0CFF-2D77-A473-03D4-AF0DBCBC8C1A}"/>
          </ac:spMkLst>
        </pc:spChg>
        <pc:spChg chg="add mod">
          <ac:chgData name="松山 ファミリー" userId="9fadbf8cd42e59b5" providerId="LiveId" clId="{B47E48CD-A72C-B34A-9374-EFFDCD6679EB}" dt="2022-12-13T04:06:28.880" v="4018" actId="20577"/>
          <ac:spMkLst>
            <pc:docMk/>
            <pc:sldMk cId="2545844047" sldId="341"/>
            <ac:spMk id="13" creationId="{8BE0EBEF-3624-9D5A-04BE-A0FB1671795F}"/>
          </ac:spMkLst>
        </pc:spChg>
        <pc:spChg chg="add mod">
          <ac:chgData name="松山 ファミリー" userId="9fadbf8cd42e59b5" providerId="LiveId" clId="{B47E48CD-A72C-B34A-9374-EFFDCD6679EB}" dt="2022-12-13T18:10:36.733" v="5681" actId="20577"/>
          <ac:spMkLst>
            <pc:docMk/>
            <pc:sldMk cId="2545844047" sldId="341"/>
            <ac:spMk id="14" creationId="{B70ACEB3-94DF-E6E3-A938-E183D36F580A}"/>
          </ac:spMkLst>
        </pc:spChg>
        <pc:spChg chg="mod topLvl">
          <ac:chgData name="松山 ファミリー" userId="9fadbf8cd42e59b5" providerId="LiveId" clId="{B47E48CD-A72C-B34A-9374-EFFDCD6679EB}" dt="2022-12-13T04:21:07.088" v="4134" actId="20577"/>
          <ac:spMkLst>
            <pc:docMk/>
            <pc:sldMk cId="2545844047" sldId="341"/>
            <ac:spMk id="15" creationId="{5C609366-A498-9422-EA50-70B1D6EC8774}"/>
          </ac:spMkLst>
        </pc:spChg>
        <pc:grpChg chg="add mod">
          <ac:chgData name="松山 ファミリー" userId="9fadbf8cd42e59b5" providerId="LiveId" clId="{B47E48CD-A72C-B34A-9374-EFFDCD6679EB}" dt="2022-12-13T17:29:58.153" v="4616" actId="14100"/>
          <ac:grpSpMkLst>
            <pc:docMk/>
            <pc:sldMk cId="2545844047" sldId="341"/>
            <ac:grpSpMk id="4" creationId="{D5B5A29F-6795-D965-1BE0-21664889DA1C}"/>
          </ac:grpSpMkLst>
        </pc:grpChg>
        <pc:grpChg chg="add">
          <ac:chgData name="松山 ファミリー" userId="9fadbf8cd42e59b5" providerId="LiveId" clId="{B47E48CD-A72C-B34A-9374-EFFDCD6679EB}" dt="2022-12-07T05:08:52.560" v="2259" actId="164"/>
          <ac:grpSpMkLst>
            <pc:docMk/>
            <pc:sldMk cId="2545844047" sldId="341"/>
            <ac:grpSpMk id="6" creationId="{AD36A6FF-3F34-DE47-D19F-1A37AF1DD53F}"/>
          </ac:grpSpMkLst>
        </pc:grpChg>
        <pc:grpChg chg="add del">
          <ac:chgData name="松山 ファミリー" userId="9fadbf8cd42e59b5" providerId="LiveId" clId="{B47E48CD-A72C-B34A-9374-EFFDCD6679EB}" dt="2022-12-13T17:29:39.226" v="4609" actId="478"/>
          <ac:grpSpMkLst>
            <pc:docMk/>
            <pc:sldMk cId="2545844047" sldId="341"/>
            <ac:grpSpMk id="11" creationId="{9EF43CB0-9FE1-1E4E-2966-C7EBCC6E6D25}"/>
          </ac:grpSpMkLst>
        </pc:grpChg>
        <pc:grpChg chg="del mod">
          <ac:chgData name="松山 ファミリー" userId="9fadbf8cd42e59b5" providerId="LiveId" clId="{B47E48CD-A72C-B34A-9374-EFFDCD6679EB}" dt="2022-12-07T05:08:22.030" v="2250" actId="478"/>
          <ac:grpSpMkLst>
            <pc:docMk/>
            <pc:sldMk cId="2545844047" sldId="341"/>
            <ac:grpSpMk id="16" creationId="{662623D5-9BF5-DA9E-BC7D-F5DF4E2CCDA5}"/>
          </ac:grpSpMkLst>
        </pc:grpChg>
        <pc:grpChg chg="add del">
          <ac:chgData name="松山 ファミリー" userId="9fadbf8cd42e59b5" providerId="LiveId" clId="{B47E48CD-A72C-B34A-9374-EFFDCD6679EB}" dt="2022-12-13T17:29:38.435" v="4608" actId="478"/>
          <ac:grpSpMkLst>
            <pc:docMk/>
            <pc:sldMk cId="2545844047" sldId="341"/>
            <ac:grpSpMk id="17" creationId="{8A329C71-35C2-A203-DF14-888C6A66EBB0}"/>
          </ac:grpSpMkLst>
        </pc:grpChg>
        <pc:grpChg chg="del">
          <ac:chgData name="松山 ファミリー" userId="9fadbf8cd42e59b5" providerId="LiveId" clId="{B47E48CD-A72C-B34A-9374-EFFDCD6679EB}" dt="2022-12-07T05:08:17.211" v="2248" actId="478"/>
          <ac:grpSpMkLst>
            <pc:docMk/>
            <pc:sldMk cId="2545844047" sldId="341"/>
            <ac:grpSpMk id="23" creationId="{13E30CD4-BEA6-3A1F-49D2-11D92F8F1539}"/>
          </ac:grpSpMkLst>
        </pc:grpChg>
        <pc:grpChg chg="del">
          <ac:chgData name="松山 ファミリー" userId="9fadbf8cd42e59b5" providerId="LiveId" clId="{B47E48CD-A72C-B34A-9374-EFFDCD6679EB}" dt="2022-12-07T05:08:46.671" v="2257" actId="478"/>
          <ac:grpSpMkLst>
            <pc:docMk/>
            <pc:sldMk cId="2545844047" sldId="341"/>
            <ac:grpSpMk id="25" creationId="{5C252DA8-C1D7-2978-ECC7-5E966498235B}"/>
          </ac:grpSpMkLst>
        </pc:grpChg>
        <pc:grpChg chg="del">
          <ac:chgData name="松山 ファミリー" userId="9fadbf8cd42e59b5" providerId="LiveId" clId="{B47E48CD-A72C-B34A-9374-EFFDCD6679EB}" dt="2022-12-07T05:08:16.523" v="2247" actId="478"/>
          <ac:grpSpMkLst>
            <pc:docMk/>
            <pc:sldMk cId="2545844047" sldId="341"/>
            <ac:grpSpMk id="27" creationId="{5AD15E28-49CD-A837-F073-061D32BB720B}"/>
          </ac:grpSpMkLst>
        </pc:grpChg>
        <pc:graphicFrameChg chg="add mod">
          <ac:chgData name="松山 ファミリー" userId="9fadbf8cd42e59b5" providerId="LiveId" clId="{B47E48CD-A72C-B34A-9374-EFFDCD6679EB}" dt="2022-12-07T05:08:34.638" v="2253"/>
          <ac:graphicFrameMkLst>
            <pc:docMk/>
            <pc:sldMk cId="2545844047" sldId="341"/>
            <ac:graphicFrameMk id="4" creationId="{D279F904-8094-F648-99BC-68DBC013CAFC}"/>
          </ac:graphicFrameMkLst>
        </pc:graphicFrameChg>
        <pc:picChg chg="add mod">
          <ac:chgData name="松山 ファミリー" userId="9fadbf8cd42e59b5" providerId="LiveId" clId="{B47E48CD-A72C-B34A-9374-EFFDCD6679EB}" dt="2022-12-07T05:08:49.918" v="2258" actId="1076"/>
          <ac:picMkLst>
            <pc:docMk/>
            <pc:sldMk cId="2545844047" sldId="341"/>
            <ac:picMk id="5" creationId="{2C14ACB2-64AE-38BF-C8A2-1EFD7B2671A6}"/>
          </ac:picMkLst>
        </pc:picChg>
        <pc:picChg chg="add mod">
          <ac:chgData name="松山 ファミリー" userId="9fadbf8cd42e59b5" providerId="LiveId" clId="{B47E48CD-A72C-B34A-9374-EFFDCD6679EB}" dt="2022-12-13T17:29:44.342" v="4610"/>
          <ac:picMkLst>
            <pc:docMk/>
            <pc:sldMk cId="2545844047" sldId="341"/>
            <ac:picMk id="8" creationId="{5B4BB3CA-83D7-3799-64F2-DA2AB6F97FC2}"/>
          </ac:picMkLst>
        </pc:picChg>
        <pc:picChg chg="add del mod">
          <ac:chgData name="松山 ファミリー" userId="9fadbf8cd42e59b5" providerId="LiveId" clId="{B47E48CD-A72C-B34A-9374-EFFDCD6679EB}" dt="2022-12-07T05:10:47.602" v="2266" actId="478"/>
          <ac:picMkLst>
            <pc:docMk/>
            <pc:sldMk cId="2545844047" sldId="341"/>
            <ac:picMk id="8" creationId="{E4581C28-30B5-8F95-3616-9B2CEA6871E8}"/>
          </ac:picMkLst>
        </pc:picChg>
        <pc:picChg chg="add mod">
          <ac:chgData name="松山 ファミリー" userId="9fadbf8cd42e59b5" providerId="LiveId" clId="{B47E48CD-A72C-B34A-9374-EFFDCD6679EB}" dt="2022-12-07T05:11:30.125" v="2272" actId="1076"/>
          <ac:picMkLst>
            <pc:docMk/>
            <pc:sldMk cId="2545844047" sldId="341"/>
            <ac:picMk id="9" creationId="{319C9E05-C009-6ACC-A009-D8731C09C47A}"/>
          </ac:picMkLst>
        </pc:picChg>
        <pc:picChg chg="add mod">
          <ac:chgData name="松山 ファミリー" userId="9fadbf8cd42e59b5" providerId="LiveId" clId="{B47E48CD-A72C-B34A-9374-EFFDCD6679EB}" dt="2022-12-13T04:06:07.648" v="3993" actId="1076"/>
          <ac:picMkLst>
            <pc:docMk/>
            <pc:sldMk cId="2545844047" sldId="341"/>
            <ac:picMk id="12" creationId="{6D8C43F8-15DB-1AF6-CFE2-25D4C7029CB1}"/>
          </ac:picMkLst>
        </pc:picChg>
        <pc:picChg chg="del topLvl">
          <ac:chgData name="松山 ファミリー" userId="9fadbf8cd42e59b5" providerId="LiveId" clId="{B47E48CD-A72C-B34A-9374-EFFDCD6679EB}" dt="2022-12-07T05:08:22.030" v="2250" actId="478"/>
          <ac:picMkLst>
            <pc:docMk/>
            <pc:sldMk cId="2545844047" sldId="341"/>
            <ac:picMk id="14" creationId="{6D617ABC-5E48-D83A-41FD-A86898E1B8E8}"/>
          </ac:picMkLst>
        </pc:picChg>
        <pc:picChg chg="del topLvl">
          <ac:chgData name="松山 ファミリー" userId="9fadbf8cd42e59b5" providerId="LiveId" clId="{B47E48CD-A72C-B34A-9374-EFFDCD6679EB}" dt="2022-12-07T05:08:46.671" v="2257" actId="478"/>
          <ac:picMkLst>
            <pc:docMk/>
            <pc:sldMk cId="2545844047" sldId="341"/>
            <ac:picMk id="24" creationId="{3DF1DC00-856F-73EE-ADEE-70AA6711F6A1}"/>
          </ac:picMkLst>
        </pc:picChg>
      </pc:sldChg>
      <pc:sldChg chg="addSp delSp modSp add del mod">
        <pc:chgData name="松山 ファミリー" userId="9fadbf8cd42e59b5" providerId="LiveId" clId="{B47E48CD-A72C-B34A-9374-EFFDCD6679EB}" dt="2022-12-07T05:08:09.965" v="2245" actId="2696"/>
        <pc:sldMkLst>
          <pc:docMk/>
          <pc:sldMk cId="3015051329" sldId="341"/>
        </pc:sldMkLst>
        <pc:spChg chg="topLvl">
          <ac:chgData name="松山 ファミリー" userId="9fadbf8cd42e59b5" providerId="LiveId" clId="{B47E48CD-A72C-B34A-9374-EFFDCD6679EB}" dt="2022-12-07T05:06:02.915" v="2236" actId="478"/>
          <ac:spMkLst>
            <pc:docMk/>
            <pc:sldMk cId="3015051329" sldId="341"/>
            <ac:spMk id="7" creationId="{BA3AEFAD-6ED5-DB55-E817-3F52411C2F0F}"/>
          </ac:spMkLst>
        </pc:spChg>
        <pc:spChg chg="mod topLvl">
          <ac:chgData name="松山 ファミリー" userId="9fadbf8cd42e59b5" providerId="LiveId" clId="{B47E48CD-A72C-B34A-9374-EFFDCD6679EB}" dt="2022-12-07T05:05:57.936" v="2235" actId="478"/>
          <ac:spMkLst>
            <pc:docMk/>
            <pc:sldMk cId="3015051329" sldId="341"/>
            <ac:spMk id="8" creationId="{649AA78B-2179-4B91-F1CB-1E75D6BBC6CD}"/>
          </ac:spMkLst>
        </pc:spChg>
        <pc:spChg chg="topLvl">
          <ac:chgData name="松山 ファミリー" userId="9fadbf8cd42e59b5" providerId="LiveId" clId="{B47E48CD-A72C-B34A-9374-EFFDCD6679EB}" dt="2022-12-07T05:05:45.687" v="2232" actId="478"/>
          <ac:spMkLst>
            <pc:docMk/>
            <pc:sldMk cId="3015051329" sldId="341"/>
            <ac:spMk id="10" creationId="{CCA14C2C-37BD-F8F8-3E35-393797971980}"/>
          </ac:spMkLst>
        </pc:spChg>
        <pc:spChg chg="topLvl">
          <ac:chgData name="松山 ファミリー" userId="9fadbf8cd42e59b5" providerId="LiveId" clId="{B47E48CD-A72C-B34A-9374-EFFDCD6679EB}" dt="2022-12-07T05:05:26.260" v="2229" actId="478"/>
          <ac:spMkLst>
            <pc:docMk/>
            <pc:sldMk cId="3015051329" sldId="341"/>
            <ac:spMk id="15" creationId="{5C609366-A498-9422-EA50-70B1D6EC8774}"/>
          </ac:spMkLst>
        </pc:spChg>
        <pc:spChg chg="topLvl">
          <ac:chgData name="松山 ファミリー" userId="9fadbf8cd42e59b5" providerId="LiveId" clId="{B47E48CD-A72C-B34A-9374-EFFDCD6679EB}" dt="2022-12-07T05:05:46.957" v="2233" actId="478"/>
          <ac:spMkLst>
            <pc:docMk/>
            <pc:sldMk cId="3015051329" sldId="341"/>
            <ac:spMk id="18" creationId="{2B5725EF-FF9D-0658-39AB-B7DC8B63B05B}"/>
          </ac:spMkLst>
        </pc:spChg>
        <pc:grpChg chg="add">
          <ac:chgData name="松山 ファミリー" userId="9fadbf8cd42e59b5" providerId="LiveId" clId="{B47E48CD-A72C-B34A-9374-EFFDCD6679EB}" dt="2022-12-07T05:05:34.425" v="2231" actId="164"/>
          <ac:grpSpMkLst>
            <pc:docMk/>
            <pc:sldMk cId="3015051329" sldId="341"/>
            <ac:grpSpMk id="5" creationId="{5A32B783-B3A1-EA6D-0D9B-233848C20268}"/>
          </ac:grpSpMkLst>
        </pc:grpChg>
        <pc:grpChg chg="add del mod">
          <ac:chgData name="松山 ファミリー" userId="9fadbf8cd42e59b5" providerId="LiveId" clId="{B47E48CD-A72C-B34A-9374-EFFDCD6679EB}" dt="2022-12-07T05:05:57.936" v="2235" actId="478"/>
          <ac:grpSpMkLst>
            <pc:docMk/>
            <pc:sldMk cId="3015051329" sldId="341"/>
            <ac:grpSpMk id="6" creationId="{940F3D7D-6ACC-F6C0-2CCE-99A1389E8643}"/>
          </ac:grpSpMkLst>
        </pc:grpChg>
        <pc:grpChg chg="del">
          <ac:chgData name="松山 ファミリー" userId="9fadbf8cd42e59b5" providerId="LiveId" clId="{B47E48CD-A72C-B34A-9374-EFFDCD6679EB}" dt="2022-12-07T05:06:02.915" v="2236" actId="478"/>
          <ac:grpSpMkLst>
            <pc:docMk/>
            <pc:sldMk cId="3015051329" sldId="341"/>
            <ac:grpSpMk id="16" creationId="{662623D5-9BF5-DA9E-BC7D-F5DF4E2CCDA5}"/>
          </ac:grpSpMkLst>
        </pc:grpChg>
        <pc:grpChg chg="del">
          <ac:chgData name="松山 ファミリー" userId="9fadbf8cd42e59b5" providerId="LiveId" clId="{B47E48CD-A72C-B34A-9374-EFFDCD6679EB}" dt="2022-12-07T05:05:46.957" v="2233" actId="478"/>
          <ac:grpSpMkLst>
            <pc:docMk/>
            <pc:sldMk cId="3015051329" sldId="341"/>
            <ac:grpSpMk id="23" creationId="{13E30CD4-BEA6-3A1F-49D2-11D92F8F1539}"/>
          </ac:grpSpMkLst>
        </pc:grpChg>
        <pc:grpChg chg="del">
          <ac:chgData name="松山 ファミリー" userId="9fadbf8cd42e59b5" providerId="LiveId" clId="{B47E48CD-A72C-B34A-9374-EFFDCD6679EB}" dt="2022-12-07T05:05:26.260" v="2229" actId="478"/>
          <ac:grpSpMkLst>
            <pc:docMk/>
            <pc:sldMk cId="3015051329" sldId="341"/>
            <ac:grpSpMk id="25" creationId="{5C252DA8-C1D7-2978-ECC7-5E966498235B}"/>
          </ac:grpSpMkLst>
        </pc:grpChg>
        <pc:grpChg chg="del">
          <ac:chgData name="松山 ファミリー" userId="9fadbf8cd42e59b5" providerId="LiveId" clId="{B47E48CD-A72C-B34A-9374-EFFDCD6679EB}" dt="2022-12-07T05:05:45.687" v="2232" actId="478"/>
          <ac:grpSpMkLst>
            <pc:docMk/>
            <pc:sldMk cId="3015051329" sldId="341"/>
            <ac:grpSpMk id="27" creationId="{5AD15E28-49CD-A837-F073-061D32BB720B}"/>
          </ac:grpSpMkLst>
        </pc:grpChg>
        <pc:picChg chg="add mod">
          <ac:chgData name="松山 ファミリー" userId="9fadbf8cd42e59b5" providerId="LiveId" clId="{B47E48CD-A72C-B34A-9374-EFFDCD6679EB}" dt="2022-12-07T05:05:29.669" v="2230" actId="1076"/>
          <ac:picMkLst>
            <pc:docMk/>
            <pc:sldMk cId="3015051329" sldId="341"/>
            <ac:picMk id="4" creationId="{BD5888A0-8703-3E21-3E05-835281B879E2}"/>
          </ac:picMkLst>
        </pc:picChg>
        <pc:picChg chg="del mod topLvl">
          <ac:chgData name="松山 ファミリー" userId="9fadbf8cd42e59b5" providerId="LiveId" clId="{B47E48CD-A72C-B34A-9374-EFFDCD6679EB}" dt="2022-12-07T05:05:57.936" v="2235" actId="478"/>
          <ac:picMkLst>
            <pc:docMk/>
            <pc:sldMk cId="3015051329" sldId="341"/>
            <ac:picMk id="9" creationId="{9262E267-AACB-9903-57AA-5756B0E5CF57}"/>
          </ac:picMkLst>
        </pc:picChg>
        <pc:picChg chg="add del mod">
          <ac:chgData name="松山 ファミリー" userId="9fadbf8cd42e59b5" providerId="LiveId" clId="{B47E48CD-A72C-B34A-9374-EFFDCD6679EB}" dt="2022-12-07T05:08:07.394" v="2244" actId="478"/>
          <ac:picMkLst>
            <pc:docMk/>
            <pc:sldMk cId="3015051329" sldId="341"/>
            <ac:picMk id="11" creationId="{77B74AA0-AAD7-A109-B050-439632146912}"/>
          </ac:picMkLst>
        </pc:picChg>
        <pc:picChg chg="del topLvl">
          <ac:chgData name="松山 ファミリー" userId="9fadbf8cd42e59b5" providerId="LiveId" clId="{B47E48CD-A72C-B34A-9374-EFFDCD6679EB}" dt="2022-12-07T05:06:02.915" v="2236" actId="478"/>
          <ac:picMkLst>
            <pc:docMk/>
            <pc:sldMk cId="3015051329" sldId="341"/>
            <ac:picMk id="14" creationId="{6D617ABC-5E48-D83A-41FD-A86898E1B8E8}"/>
          </ac:picMkLst>
        </pc:picChg>
        <pc:picChg chg="del topLvl">
          <ac:chgData name="松山 ファミリー" userId="9fadbf8cd42e59b5" providerId="LiveId" clId="{B47E48CD-A72C-B34A-9374-EFFDCD6679EB}" dt="2022-12-07T05:05:46.957" v="2233" actId="478"/>
          <ac:picMkLst>
            <pc:docMk/>
            <pc:sldMk cId="3015051329" sldId="341"/>
            <ac:picMk id="22" creationId="{11FF0E92-B7E3-DC38-C84A-B46B06D93CFE}"/>
          </ac:picMkLst>
        </pc:picChg>
        <pc:picChg chg="del topLvl">
          <ac:chgData name="松山 ファミリー" userId="9fadbf8cd42e59b5" providerId="LiveId" clId="{B47E48CD-A72C-B34A-9374-EFFDCD6679EB}" dt="2022-12-07T05:05:26.260" v="2229" actId="478"/>
          <ac:picMkLst>
            <pc:docMk/>
            <pc:sldMk cId="3015051329" sldId="341"/>
            <ac:picMk id="24" creationId="{3DF1DC00-856F-73EE-ADEE-70AA6711F6A1}"/>
          </ac:picMkLst>
        </pc:picChg>
        <pc:picChg chg="del topLvl">
          <ac:chgData name="松山 ファミリー" userId="9fadbf8cd42e59b5" providerId="LiveId" clId="{B47E48CD-A72C-B34A-9374-EFFDCD6679EB}" dt="2022-12-07T05:05:45.687" v="2232" actId="478"/>
          <ac:picMkLst>
            <pc:docMk/>
            <pc:sldMk cId="3015051329" sldId="341"/>
            <ac:picMk id="26" creationId="{C9F1D91B-823C-A398-C203-802CD7A2F11E}"/>
          </ac:picMkLst>
        </pc:picChg>
      </pc:sldChg>
      <pc:sldChg chg="addSp delSp modSp add mod">
        <pc:chgData name="松山 ファミリー" userId="9fadbf8cd42e59b5" providerId="LiveId" clId="{B47E48CD-A72C-B34A-9374-EFFDCD6679EB}" dt="2022-12-13T17:31:54.132" v="4676" actId="20577"/>
        <pc:sldMkLst>
          <pc:docMk/>
          <pc:sldMk cId="2109495046" sldId="342"/>
        </pc:sldMkLst>
        <pc:spChg chg="mod">
          <ac:chgData name="松山 ファミリー" userId="9fadbf8cd42e59b5" providerId="LiveId" clId="{B47E48CD-A72C-B34A-9374-EFFDCD6679EB}" dt="2022-12-07T05:14:25.429" v="2302" actId="20577"/>
          <ac:spMkLst>
            <pc:docMk/>
            <pc:sldMk cId="2109495046" sldId="342"/>
            <ac:spMk id="2" creationId="{B0B7B5AA-F71E-5840-9739-A2938CFF51B2}"/>
          </ac:spMkLst>
        </pc:spChg>
        <pc:spChg chg="mod">
          <ac:chgData name="松山 ファミリー" userId="9fadbf8cd42e59b5" providerId="LiveId" clId="{B47E48CD-A72C-B34A-9374-EFFDCD6679EB}" dt="2022-12-13T17:31:54.132" v="4676" actId="20577"/>
          <ac:spMkLst>
            <pc:docMk/>
            <pc:sldMk cId="2109495046" sldId="342"/>
            <ac:spMk id="4" creationId="{72481814-75A8-0BA6-09E5-F49183311C4A}"/>
          </ac:spMkLst>
        </pc:spChg>
        <pc:spChg chg="add del mod">
          <ac:chgData name="松山 ファミリー" userId="9fadbf8cd42e59b5" providerId="LiveId" clId="{B47E48CD-A72C-B34A-9374-EFFDCD6679EB}" dt="2022-12-07T05:14:44.343" v="2310"/>
          <ac:spMkLst>
            <pc:docMk/>
            <pc:sldMk cId="2109495046" sldId="342"/>
            <ac:spMk id="4" creationId="{BC3BB610-AE01-2A6B-7B7B-25A0E13E6894}"/>
          </ac:spMkLst>
        </pc:spChg>
        <pc:spChg chg="del mod">
          <ac:chgData name="松山 ファミリー" userId="9fadbf8cd42e59b5" providerId="LiveId" clId="{B47E48CD-A72C-B34A-9374-EFFDCD6679EB}" dt="2022-12-07T05:14:33.609" v="2306" actId="478"/>
          <ac:spMkLst>
            <pc:docMk/>
            <pc:sldMk cId="2109495046" sldId="342"/>
            <ac:spMk id="7" creationId="{BA3AEFAD-6ED5-DB55-E817-3F52411C2F0F}"/>
          </ac:spMkLst>
        </pc:spChg>
        <pc:spChg chg="add del mod">
          <ac:chgData name="松山 ファミリー" userId="9fadbf8cd42e59b5" providerId="LiveId" clId="{B47E48CD-A72C-B34A-9374-EFFDCD6679EB}" dt="2022-12-07T07:08:46.347" v="2317"/>
          <ac:spMkLst>
            <pc:docMk/>
            <pc:sldMk cId="2109495046" sldId="342"/>
            <ac:spMk id="8" creationId="{1F16CEE9-45DA-AEF2-D832-C322168AC66D}"/>
          </ac:spMkLst>
        </pc:spChg>
        <pc:spChg chg="add mod">
          <ac:chgData name="松山 ファミリー" userId="9fadbf8cd42e59b5" providerId="LiveId" clId="{B47E48CD-A72C-B34A-9374-EFFDCD6679EB}" dt="2022-12-13T04:30:29.091" v="4304" actId="5793"/>
          <ac:spMkLst>
            <pc:docMk/>
            <pc:sldMk cId="2109495046" sldId="342"/>
            <ac:spMk id="10" creationId="{7986A511-CB1B-752B-37AB-E6C0AF45FFF7}"/>
          </ac:spMkLst>
        </pc:spChg>
        <pc:spChg chg="add mod">
          <ac:chgData name="松山 ファミリー" userId="9fadbf8cd42e59b5" providerId="LiveId" clId="{B47E48CD-A72C-B34A-9374-EFFDCD6679EB}" dt="2022-12-13T04:30:51.783" v="4310" actId="20577"/>
          <ac:spMkLst>
            <pc:docMk/>
            <pc:sldMk cId="2109495046" sldId="342"/>
            <ac:spMk id="11" creationId="{E26324AE-8891-C974-DABC-9CE739ED2C11}"/>
          </ac:spMkLst>
        </pc:spChg>
        <pc:grpChg chg="del">
          <ac:chgData name="松山 ファミリー" userId="9fadbf8cd42e59b5" providerId="LiveId" clId="{B47E48CD-A72C-B34A-9374-EFFDCD6679EB}" dt="2022-12-07T05:14:29.942" v="2303" actId="478"/>
          <ac:grpSpMkLst>
            <pc:docMk/>
            <pc:sldMk cId="2109495046" sldId="342"/>
            <ac:grpSpMk id="6" creationId="{AD36A6FF-3F34-DE47-D19F-1A37AF1DD53F}"/>
          </ac:grpSpMkLst>
        </pc:grpChg>
        <pc:picChg chg="del">
          <ac:chgData name="松山 ファミリー" userId="9fadbf8cd42e59b5" providerId="LiveId" clId="{B47E48CD-A72C-B34A-9374-EFFDCD6679EB}" dt="2022-12-07T05:14:32.212" v="2304" actId="478"/>
          <ac:picMkLst>
            <pc:docMk/>
            <pc:sldMk cId="2109495046" sldId="342"/>
            <ac:picMk id="9" creationId="{319C9E05-C009-6ACC-A009-D8731C09C47A}"/>
          </ac:picMkLst>
        </pc:picChg>
      </pc:sldChg>
      <pc:sldChg chg="addSp delSp modSp add mod">
        <pc:chgData name="松山 ファミリー" userId="9fadbf8cd42e59b5" providerId="LiveId" clId="{B47E48CD-A72C-B34A-9374-EFFDCD6679EB}" dt="2022-12-07T07:09:16.611" v="2319" actId="478"/>
        <pc:sldMkLst>
          <pc:docMk/>
          <pc:sldMk cId="3030765174" sldId="343"/>
        </pc:sldMkLst>
        <pc:spChg chg="del">
          <ac:chgData name="松山 ファミリー" userId="9fadbf8cd42e59b5" providerId="LiveId" clId="{B47E48CD-A72C-B34A-9374-EFFDCD6679EB}" dt="2022-12-07T07:09:16.611" v="2319" actId="478"/>
          <ac:spMkLst>
            <pc:docMk/>
            <pc:sldMk cId="3030765174" sldId="343"/>
            <ac:spMk id="2" creationId="{B0B7B5AA-F71E-5840-9739-A2938CFF51B2}"/>
          </ac:spMkLst>
        </pc:spChg>
        <pc:spChg chg="add mod">
          <ac:chgData name="松山 ファミリー" userId="9fadbf8cd42e59b5" providerId="LiveId" clId="{B47E48CD-A72C-B34A-9374-EFFDCD6679EB}" dt="2022-12-07T07:09:16.611" v="2319" actId="478"/>
          <ac:spMkLst>
            <pc:docMk/>
            <pc:sldMk cId="3030765174" sldId="343"/>
            <ac:spMk id="5" creationId="{3BF1FE16-63E2-3B72-8A4D-F6623BB7DA25}"/>
          </ac:spMkLst>
        </pc:spChg>
      </pc:sldChg>
      <pc:sldChg chg="add">
        <pc:chgData name="松山 ファミリー" userId="9fadbf8cd42e59b5" providerId="LiveId" clId="{B47E48CD-A72C-B34A-9374-EFFDCD6679EB}" dt="2022-12-07T07:09:18.806" v="2320"/>
        <pc:sldMkLst>
          <pc:docMk/>
          <pc:sldMk cId="2348051460" sldId="344"/>
        </pc:sldMkLst>
      </pc:sldChg>
      <pc:sldChg chg="add">
        <pc:chgData name="松山 ファミリー" userId="9fadbf8cd42e59b5" providerId="LiveId" clId="{B47E48CD-A72C-B34A-9374-EFFDCD6679EB}" dt="2022-12-07T07:09:18.990" v="2321"/>
        <pc:sldMkLst>
          <pc:docMk/>
          <pc:sldMk cId="1794130560" sldId="345"/>
        </pc:sldMkLst>
      </pc:sldChg>
      <pc:sldChg chg="add">
        <pc:chgData name="松山 ファミリー" userId="9fadbf8cd42e59b5" providerId="LiveId" clId="{B47E48CD-A72C-B34A-9374-EFFDCD6679EB}" dt="2022-12-07T07:09:19.154" v="2322"/>
        <pc:sldMkLst>
          <pc:docMk/>
          <pc:sldMk cId="843944256" sldId="346"/>
        </pc:sldMkLst>
      </pc:sldChg>
      <pc:sldChg chg="add">
        <pc:chgData name="松山 ファミリー" userId="9fadbf8cd42e59b5" providerId="LiveId" clId="{B47E48CD-A72C-B34A-9374-EFFDCD6679EB}" dt="2022-12-07T07:09:19.332" v="2323"/>
        <pc:sldMkLst>
          <pc:docMk/>
          <pc:sldMk cId="3334972214" sldId="347"/>
        </pc:sldMkLst>
      </pc:sldChg>
      <pc:sldChg chg="add">
        <pc:chgData name="松山 ファミリー" userId="9fadbf8cd42e59b5" providerId="LiveId" clId="{B47E48CD-A72C-B34A-9374-EFFDCD6679EB}" dt="2022-12-07T07:09:19.535" v="2324"/>
        <pc:sldMkLst>
          <pc:docMk/>
          <pc:sldMk cId="313044092" sldId="348"/>
        </pc:sldMkLst>
      </pc:sldChg>
      <pc:sldChg chg="add del ord">
        <pc:chgData name="松山 ファミリー" userId="9fadbf8cd42e59b5" providerId="LiveId" clId="{B47E48CD-A72C-B34A-9374-EFFDCD6679EB}" dt="2022-12-07T14:05:45.854" v="2424" actId="20578"/>
        <pc:sldMkLst>
          <pc:docMk/>
          <pc:sldMk cId="2088917010" sldId="349"/>
        </pc:sldMkLst>
      </pc:sldChg>
      <pc:sldChg chg="addSp delSp modSp add mod">
        <pc:chgData name="松山 ファミリー" userId="9fadbf8cd42e59b5" providerId="LiveId" clId="{B47E48CD-A72C-B34A-9374-EFFDCD6679EB}" dt="2022-12-13T18:00:58.227" v="5193" actId="1076"/>
        <pc:sldMkLst>
          <pc:docMk/>
          <pc:sldMk cId="2604403127" sldId="350"/>
        </pc:sldMkLst>
        <pc:spChg chg="add mod">
          <ac:chgData name="松山 ファミリー" userId="9fadbf8cd42e59b5" providerId="LiveId" clId="{B47E48CD-A72C-B34A-9374-EFFDCD6679EB}" dt="2022-12-13T17:15:28.422" v="4571" actId="1076"/>
          <ac:spMkLst>
            <pc:docMk/>
            <pc:sldMk cId="2604403127" sldId="350"/>
            <ac:spMk id="2" creationId="{8B3D0A60-F3E7-2209-41A2-E768469B4DF4}"/>
          </ac:spMkLst>
        </pc:spChg>
        <pc:spChg chg="del">
          <ac:chgData name="松山 ファミリー" userId="9fadbf8cd42e59b5" providerId="LiveId" clId="{B47E48CD-A72C-B34A-9374-EFFDCD6679EB}" dt="2022-12-12T07:33:32.116" v="2900" actId="478"/>
          <ac:spMkLst>
            <pc:docMk/>
            <pc:sldMk cId="2604403127" sldId="350"/>
            <ac:spMk id="2" creationId="{B0B7B5AA-F71E-5840-9739-A2938CFF51B2}"/>
          </ac:spMkLst>
        </pc:spChg>
        <pc:spChg chg="add mod">
          <ac:chgData name="松山 ファミリー" userId="9fadbf8cd42e59b5" providerId="LiveId" clId="{B47E48CD-A72C-B34A-9374-EFFDCD6679EB}" dt="2022-12-13T18:00:58.227" v="5193" actId="1076"/>
          <ac:spMkLst>
            <pc:docMk/>
            <pc:sldMk cId="2604403127" sldId="350"/>
            <ac:spMk id="4" creationId="{BF8A26DE-4E4F-DE15-EB80-910BF67A4FF9}"/>
          </ac:spMkLst>
        </pc:spChg>
        <pc:spChg chg="add del mod">
          <ac:chgData name="松山 ファミリー" userId="9fadbf8cd42e59b5" providerId="LiveId" clId="{B47E48CD-A72C-B34A-9374-EFFDCD6679EB}" dt="2022-12-12T07:33:37.618" v="2901" actId="478"/>
          <ac:spMkLst>
            <pc:docMk/>
            <pc:sldMk cId="2604403127" sldId="350"/>
            <ac:spMk id="8" creationId="{75FC713F-AB89-4EFF-06F8-C1A06427694D}"/>
          </ac:spMkLst>
        </pc:spChg>
        <pc:spChg chg="mod">
          <ac:chgData name="松山 ファミリー" userId="9fadbf8cd42e59b5" providerId="LiveId" clId="{B47E48CD-A72C-B34A-9374-EFFDCD6679EB}" dt="2022-12-13T03:45:13.532" v="3587" actId="20577"/>
          <ac:spMkLst>
            <pc:docMk/>
            <pc:sldMk cId="2604403127" sldId="350"/>
            <ac:spMk id="12" creationId="{A6D642C6-F1E1-9B68-9729-0CA5857BC437}"/>
          </ac:spMkLst>
        </pc:spChg>
        <pc:spChg chg="mod">
          <ac:chgData name="松山 ファミリー" userId="9fadbf8cd42e59b5" providerId="LiveId" clId="{B47E48CD-A72C-B34A-9374-EFFDCD6679EB}" dt="2022-12-13T03:45:10.121" v="3585" actId="20577"/>
          <ac:spMkLst>
            <pc:docMk/>
            <pc:sldMk cId="2604403127" sldId="350"/>
            <ac:spMk id="18" creationId="{2B5725EF-FF9D-0658-39AB-B7DC8B63B05B}"/>
          </ac:spMkLst>
        </pc:spChg>
        <pc:spChg chg="mod">
          <ac:chgData name="松山 ファミリー" userId="9fadbf8cd42e59b5" providerId="LiveId" clId="{B47E48CD-A72C-B34A-9374-EFFDCD6679EB}" dt="2022-12-13T03:45:17.065" v="3590" actId="20577"/>
          <ac:spMkLst>
            <pc:docMk/>
            <pc:sldMk cId="2604403127" sldId="350"/>
            <ac:spMk id="19" creationId="{F28A697B-0204-7A62-71D2-F10EF1D20255}"/>
          </ac:spMkLst>
        </pc:spChg>
        <pc:spChg chg="mod">
          <ac:chgData name="松山 ファミリー" userId="9fadbf8cd42e59b5" providerId="LiveId" clId="{B47E48CD-A72C-B34A-9374-EFFDCD6679EB}" dt="2022-12-12T07:34:16.902" v="2904"/>
          <ac:spMkLst>
            <pc:docMk/>
            <pc:sldMk cId="2604403127" sldId="350"/>
            <ac:spMk id="22" creationId="{2237CC75-6820-3FDB-765A-803BDD81D825}"/>
          </ac:spMkLst>
        </pc:spChg>
        <pc:grpChg chg="del">
          <ac:chgData name="松山 ファミリー" userId="9fadbf8cd42e59b5" providerId="LiveId" clId="{B47E48CD-A72C-B34A-9374-EFFDCD6679EB}" dt="2022-12-12T07:31:12.151" v="2892" actId="478"/>
          <ac:grpSpMkLst>
            <pc:docMk/>
            <pc:sldMk cId="2604403127" sldId="350"/>
            <ac:grpSpMk id="5" creationId="{FF4B98E1-41B8-F06E-57FE-A8BC9840A5FD}"/>
          </ac:grpSpMkLst>
        </pc:grpChg>
        <pc:grpChg chg="add mod">
          <ac:chgData name="松山 ファミリー" userId="9fadbf8cd42e59b5" providerId="LiveId" clId="{B47E48CD-A72C-B34A-9374-EFFDCD6679EB}" dt="2022-12-13T03:46:00.994" v="3592" actId="1076"/>
          <ac:grpSpMkLst>
            <pc:docMk/>
            <pc:sldMk cId="2604403127" sldId="350"/>
            <ac:grpSpMk id="9" creationId="{76702DCF-199F-6F16-AB9A-BB2AD8B862F0}"/>
          </ac:grpSpMkLst>
        </pc:grpChg>
        <pc:grpChg chg="add mod">
          <ac:chgData name="松山 ファミリー" userId="9fadbf8cd42e59b5" providerId="LiveId" clId="{B47E48CD-A72C-B34A-9374-EFFDCD6679EB}" dt="2022-12-13T03:45:56.602" v="3591" actId="1076"/>
          <ac:grpSpMkLst>
            <pc:docMk/>
            <pc:sldMk cId="2604403127" sldId="350"/>
            <ac:grpSpMk id="14" creationId="{F5292E05-1241-E497-8C3A-15BBB4B063C6}"/>
          </ac:grpSpMkLst>
        </pc:grpChg>
        <pc:grpChg chg="del">
          <ac:chgData name="松山 ファミリー" userId="9fadbf8cd42e59b5" providerId="LiveId" clId="{B47E48CD-A72C-B34A-9374-EFFDCD6679EB}" dt="2022-12-12T07:31:21.120" v="2896" actId="478"/>
          <ac:grpSpMkLst>
            <pc:docMk/>
            <pc:sldMk cId="2604403127" sldId="350"/>
            <ac:grpSpMk id="17" creationId="{250E3E71-9474-5AA0-4620-167629D57854}"/>
          </ac:grpSpMkLst>
        </pc:grpChg>
        <pc:grpChg chg="add del mod">
          <ac:chgData name="松山 ファミリー" userId="9fadbf8cd42e59b5" providerId="LiveId" clId="{B47E48CD-A72C-B34A-9374-EFFDCD6679EB}" dt="2022-12-12T07:34:24.482" v="2906" actId="478"/>
          <ac:grpSpMkLst>
            <pc:docMk/>
            <pc:sldMk cId="2604403127" sldId="350"/>
            <ac:grpSpMk id="20" creationId="{1D28891A-A260-43FA-95B0-CD5E1C693CF9}"/>
          </ac:grpSpMkLst>
        </pc:grpChg>
        <pc:grpChg chg="add del">
          <ac:chgData name="松山 ファミリー" userId="9fadbf8cd42e59b5" providerId="LiveId" clId="{B47E48CD-A72C-B34A-9374-EFFDCD6679EB}" dt="2022-12-12T07:31:18.181" v="2895" actId="478"/>
          <ac:grpSpMkLst>
            <pc:docMk/>
            <pc:sldMk cId="2604403127" sldId="350"/>
            <ac:grpSpMk id="27" creationId="{FA1CFA2E-4430-7060-8B5B-7E9B2CF0FDE9}"/>
          </ac:grpSpMkLst>
        </pc:grpChg>
        <pc:grpChg chg="mod">
          <ac:chgData name="松山 ファミリー" userId="9fadbf8cd42e59b5" providerId="LiveId" clId="{B47E48CD-A72C-B34A-9374-EFFDCD6679EB}" dt="2022-12-13T03:45:56.602" v="3591" actId="1076"/>
          <ac:grpSpMkLst>
            <pc:docMk/>
            <pc:sldMk cId="2604403127" sldId="350"/>
            <ac:grpSpMk id="29" creationId="{55A3542B-8C0A-B93E-3571-013B855F2D76}"/>
          </ac:grpSpMkLst>
        </pc:grpChg>
        <pc:picChg chg="mod">
          <ac:chgData name="松山 ファミリー" userId="9fadbf8cd42e59b5" providerId="LiveId" clId="{B47E48CD-A72C-B34A-9374-EFFDCD6679EB}" dt="2022-12-13T03:46:06.194" v="3594" actId="1076"/>
          <ac:picMkLst>
            <pc:docMk/>
            <pc:sldMk cId="2604403127" sldId="350"/>
            <ac:picMk id="11" creationId="{E0E8A44C-A4DF-BC3D-971A-E1B78AE3EA53}"/>
          </ac:picMkLst>
        </pc:picChg>
        <pc:picChg chg="mod">
          <ac:chgData name="松山 ファミリー" userId="9fadbf8cd42e59b5" providerId="LiveId" clId="{B47E48CD-A72C-B34A-9374-EFFDCD6679EB}" dt="2022-12-12T07:34:16.902" v="2904"/>
          <ac:picMkLst>
            <pc:docMk/>
            <pc:sldMk cId="2604403127" sldId="350"/>
            <ac:picMk id="16" creationId="{0A4BD058-1274-13F2-A41A-7712DB35D9CB}"/>
          </ac:picMkLst>
        </pc:picChg>
        <pc:picChg chg="mod">
          <ac:chgData name="松山 ファミリー" userId="9fadbf8cd42e59b5" providerId="LiveId" clId="{B47E48CD-A72C-B34A-9374-EFFDCD6679EB}" dt="2022-12-12T07:34:16.902" v="2904"/>
          <ac:picMkLst>
            <pc:docMk/>
            <pc:sldMk cId="2604403127" sldId="350"/>
            <ac:picMk id="21" creationId="{26851F89-546A-CF5B-60D5-D50627A721F5}"/>
          </ac:picMkLst>
        </pc:picChg>
      </pc:sldChg>
      <pc:sldChg chg="add ord">
        <pc:chgData name="松山 ファミリー" userId="9fadbf8cd42e59b5" providerId="LiveId" clId="{B47E48CD-A72C-B34A-9374-EFFDCD6679EB}" dt="2022-12-12T07:48:33.976" v="2956" actId="20578"/>
        <pc:sldMkLst>
          <pc:docMk/>
          <pc:sldMk cId="971220950" sldId="351"/>
        </pc:sldMkLst>
      </pc:sldChg>
      <pc:sldChg chg="addSp delSp modSp add mod">
        <pc:chgData name="松山 ファミリー" userId="9fadbf8cd42e59b5" providerId="LiveId" clId="{B47E48CD-A72C-B34A-9374-EFFDCD6679EB}" dt="2022-12-13T17:30:57.251" v="4636" actId="1076"/>
        <pc:sldMkLst>
          <pc:docMk/>
          <pc:sldMk cId="4054222259" sldId="352"/>
        </pc:sldMkLst>
        <pc:spChg chg="mod">
          <ac:chgData name="松山 ファミリー" userId="9fadbf8cd42e59b5" providerId="LiveId" clId="{B47E48CD-A72C-B34A-9374-EFFDCD6679EB}" dt="2022-12-13T17:30:35.817" v="4628"/>
          <ac:spMkLst>
            <pc:docMk/>
            <pc:sldMk cId="4054222259" sldId="352"/>
            <ac:spMk id="5" creationId="{11C8C7B5-F0F5-CCEF-1A60-EC4432907FEC}"/>
          </ac:spMkLst>
        </pc:spChg>
        <pc:spChg chg="mod">
          <ac:chgData name="松山 ファミリー" userId="9fadbf8cd42e59b5" providerId="LiveId" clId="{B47E48CD-A72C-B34A-9374-EFFDCD6679EB}" dt="2022-12-13T17:30:35.817" v="4628"/>
          <ac:spMkLst>
            <pc:docMk/>
            <pc:sldMk cId="4054222259" sldId="352"/>
            <ac:spMk id="11" creationId="{9BEE295C-0BAF-BE22-D4B7-DBDF34F223B8}"/>
          </ac:spMkLst>
        </pc:spChg>
        <pc:grpChg chg="add mod">
          <ac:chgData name="松山 ファミリー" userId="9fadbf8cd42e59b5" providerId="LiveId" clId="{B47E48CD-A72C-B34A-9374-EFFDCD6679EB}" dt="2022-12-13T17:30:57.251" v="4636" actId="1076"/>
          <ac:grpSpMkLst>
            <pc:docMk/>
            <pc:sldMk cId="4054222259" sldId="352"/>
            <ac:grpSpMk id="4" creationId="{F2F514EC-9BCB-D241-6713-E1FE88DE2C75}"/>
          </ac:grpSpMkLst>
        </pc:grpChg>
        <pc:grpChg chg="add mod">
          <ac:chgData name="松山 ファミリー" userId="9fadbf8cd42e59b5" providerId="LiveId" clId="{B47E48CD-A72C-B34A-9374-EFFDCD6679EB}" dt="2022-12-13T17:30:54.716" v="4635" actId="1076"/>
          <ac:grpSpMkLst>
            <pc:docMk/>
            <pc:sldMk cId="4054222259" sldId="352"/>
            <ac:grpSpMk id="8" creationId="{5161984D-59A2-13E9-BAA5-BF6CCE45393D}"/>
          </ac:grpSpMkLst>
        </pc:grpChg>
        <pc:grpChg chg="mod">
          <ac:chgData name="松山 ファミリー" userId="9fadbf8cd42e59b5" providerId="LiveId" clId="{B47E48CD-A72C-B34A-9374-EFFDCD6679EB}" dt="2022-12-13T17:30:49.945" v="4633" actId="1076"/>
          <ac:grpSpMkLst>
            <pc:docMk/>
            <pc:sldMk cId="4054222259" sldId="352"/>
            <ac:grpSpMk id="16" creationId="{662623D5-9BF5-DA9E-BC7D-F5DF4E2CCDA5}"/>
          </ac:grpSpMkLst>
        </pc:grpChg>
        <pc:grpChg chg="mod">
          <ac:chgData name="松山 ファミリー" userId="9fadbf8cd42e59b5" providerId="LiveId" clId="{B47E48CD-A72C-B34A-9374-EFFDCD6679EB}" dt="2022-12-13T17:30:51.101" v="4634" actId="1076"/>
          <ac:grpSpMkLst>
            <pc:docMk/>
            <pc:sldMk cId="4054222259" sldId="352"/>
            <ac:grpSpMk id="23" creationId="{13E30CD4-BEA6-3A1F-49D2-11D92F8F1539}"/>
          </ac:grpSpMkLst>
        </pc:grpChg>
        <pc:grpChg chg="del">
          <ac:chgData name="松山 ファミリー" userId="9fadbf8cd42e59b5" providerId="LiveId" clId="{B47E48CD-A72C-B34A-9374-EFFDCD6679EB}" dt="2022-12-13T17:30:20.623" v="4623" actId="478"/>
          <ac:grpSpMkLst>
            <pc:docMk/>
            <pc:sldMk cId="4054222259" sldId="352"/>
            <ac:grpSpMk id="25" creationId="{5C252DA8-C1D7-2978-ECC7-5E966498235B}"/>
          </ac:grpSpMkLst>
        </pc:grpChg>
        <pc:grpChg chg="del">
          <ac:chgData name="松山 ファミリー" userId="9fadbf8cd42e59b5" providerId="LiveId" clId="{B47E48CD-A72C-B34A-9374-EFFDCD6679EB}" dt="2022-12-13T17:30:21.478" v="4624" actId="478"/>
          <ac:grpSpMkLst>
            <pc:docMk/>
            <pc:sldMk cId="4054222259" sldId="352"/>
            <ac:grpSpMk id="27" creationId="{5AD15E28-49CD-A837-F073-061D32BB720B}"/>
          </ac:grpSpMkLst>
        </pc:grpChg>
        <pc:picChg chg="mod">
          <ac:chgData name="松山 ファミリー" userId="9fadbf8cd42e59b5" providerId="LiveId" clId="{B47E48CD-A72C-B34A-9374-EFFDCD6679EB}" dt="2022-12-13T17:30:35.817" v="4628"/>
          <ac:picMkLst>
            <pc:docMk/>
            <pc:sldMk cId="4054222259" sldId="352"/>
            <ac:picMk id="6" creationId="{C94274A5-DF10-64B8-393D-C3ABA1CB5025}"/>
          </ac:picMkLst>
        </pc:picChg>
        <pc:picChg chg="mod">
          <ac:chgData name="松山 ファミリー" userId="9fadbf8cd42e59b5" providerId="LiveId" clId="{B47E48CD-A72C-B34A-9374-EFFDCD6679EB}" dt="2022-12-13T17:30:35.817" v="4628"/>
          <ac:picMkLst>
            <pc:docMk/>
            <pc:sldMk cId="4054222259" sldId="352"/>
            <ac:picMk id="9" creationId="{AD246C6B-515E-1F49-05A5-357E20CC3BEB}"/>
          </ac:picMkLst>
        </pc:picChg>
      </pc:sldChg>
      <pc:sldChg chg="delSp add del mod">
        <pc:chgData name="松山 ファミリー" userId="9fadbf8cd42e59b5" providerId="LiveId" clId="{B47E48CD-A72C-B34A-9374-EFFDCD6679EB}" dt="2022-12-13T17:31:04.566" v="4637" actId="2696"/>
        <pc:sldMkLst>
          <pc:docMk/>
          <pc:sldMk cId="180977625" sldId="353"/>
        </pc:sldMkLst>
        <pc:grpChg chg="del">
          <ac:chgData name="松山 ファミリー" userId="9fadbf8cd42e59b5" providerId="LiveId" clId="{B47E48CD-A72C-B34A-9374-EFFDCD6679EB}" dt="2022-12-13T17:30:31.644" v="4627" actId="478"/>
          <ac:grpSpMkLst>
            <pc:docMk/>
            <pc:sldMk cId="180977625" sldId="353"/>
            <ac:grpSpMk id="6" creationId="{AD36A6FF-3F34-DE47-D19F-1A37AF1DD53F}"/>
          </ac:grpSpMkLst>
        </pc:gr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2023/2/15</a:t>
            </a:fld>
            <a:endParaRPr kumimoji="1" lang="ja-JP" altLang="en-US"/>
          </a:p>
        </p:txBody>
      </p:sp>
      <p:sp>
        <p:nvSpPr>
          <p:cNvPr id="4" name="スライド イメージ プレースホルダー 3"/>
          <p:cNvSpPr>
            <a:spLocks noGrp="1" noRot="1" noChangeAspect="1"/>
          </p:cNvSpPr>
          <p:nvPr>
            <p:ph type="sldImg" idx="2"/>
          </p:nvPr>
        </p:nvSpPr>
        <p:spPr>
          <a:xfrm>
            <a:off x="685800" y="45879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a:p>
          <a:p>
            <a:r>
              <a:rPr kumimoji="1" lang="ja-JP" altLang="en-US"/>
              <a:t>について応用化学システムコース物質機能化学講座の松山晃大させていただきます。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今回の実験で過去の実験操作を基に、ニッケル水酸化物ナノシートを使ってグルコースを直接酸化させ、電流応答を得ることができた。さらに作製した電極の感度向上を目指すために２つの方法を試した。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latin typeface="Times New Roman" panose="02020603050405020304" pitchFamily="18" charset="0"/>
                <a:cs typeface="Times New Roman" panose="02020603050405020304" pitchFamily="18" charset="0"/>
              </a:rPr>
              <a:t>1</a:t>
            </a:r>
            <a:r>
              <a:rPr kumimoji="1" lang="ja-JP" altLang="en-US" sz="1600">
                <a:latin typeface="Times New Roman" panose="02020603050405020304" pitchFamily="18" charset="0"/>
                <a:cs typeface="Times New Roman" panose="02020603050405020304" pitchFamily="18" charset="0"/>
              </a:rPr>
              <a:t>つ目としてセルロースナノファイバーをバインダーとしてカーボンペースト電極を作製したが、再現性を得ることが難しかった。また、グルコース滴下後に電流密度の低下などが見られた。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つ目としてナフィオンをバインダーとしてカーボンペースト電極を作製した。結果として、再現性を得ることができ、セルロースナノファイバーより線形範囲と感度が良好であることが判明した。しかし、測定</a:t>
            </a:r>
            <a:r>
              <a:rPr kumimoji="1" lang="en-US" altLang="ja-JP" sz="1600">
                <a:latin typeface="Times New Roman" panose="02020603050405020304" pitchFamily="18" charset="0"/>
                <a:cs typeface="Times New Roman" panose="02020603050405020304" pitchFamily="18" charset="0"/>
              </a:rPr>
              <a:t>3</a:t>
            </a:r>
            <a:r>
              <a:rPr kumimoji="1" lang="ja-JP" altLang="en-US" sz="1600">
                <a:latin typeface="Times New Roman" panose="02020603050405020304" pitchFamily="18" charset="0"/>
                <a:cs typeface="Times New Roman" panose="02020603050405020304" pitchFamily="18" charset="0"/>
              </a:rPr>
              <a:t>回目から電流密度が低下しており複数回の測定での安定性は課題であるが、ニッケル水酸化物ナノシート固定電極によりグルコース酸化が可能であることが示された。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17</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その中でも、ナノ構造を持たせたニッケル化合物では、グルコースを参加するいくつかの例が報告されており、高い触媒活性を有することが知ら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2</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ニッケルナノシートの合成と電極作製の実験手順です。</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酢酸ニッケル四水和物にエタノールと水を順番に加え、</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110</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度で加熱還流を行い遠心分離により、層状水酸化物である塩基性酢酸ニッケル塩の合成を行いました。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kumimoji="1" lang="en-US" altLang="ja-JP"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次に、ドデシルベンゼンスルホン酸ナトリウムを含む水溶液中で、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塩基性酢酸ニッケル塩を加え、酢酸イオンをドデシルベンゼンスルホン酸イオンに交換させ、層間の拡大を行いました。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kumimoji="1" lang="en-US" altLang="ja-JP"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層間の拡大を行なったニッケル層状水酸化物を</a:t>
            </a:r>
            <a:r>
              <a:rPr kumimoji="1" lang="en-US" altLang="ja-JP" sz="1600" b="0">
                <a:latin typeface="Times New Roman" panose="02020603050405020304" pitchFamily="18" charset="0"/>
                <a:cs typeface="Times New Roman" panose="02020603050405020304" pitchFamily="18" charset="0"/>
              </a:rPr>
              <a:t>1-</a:t>
            </a:r>
            <a:r>
              <a:rPr kumimoji="1" lang="ja-JP" altLang="en-US" sz="1600" b="0">
                <a:latin typeface="Times New Roman" panose="02020603050405020304" pitchFamily="18" charset="0"/>
                <a:cs typeface="Times New Roman" panose="02020603050405020304" pitchFamily="18" charset="0"/>
              </a:rPr>
              <a:t>ブタノール中に分散させることにより、単層剥離させニッケルなのシートを得ました。</a:t>
            </a:r>
            <a:endParaRPr kumimoji="1" lang="en-US" altLang="ja-JP" sz="1600" b="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電極の作製では、キャスティング法により作製したキャスト電極と、カーボンペースト電極の</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つを作製しました。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キャスト電極では、先ほど得たニッケルナノシート分散液を減圧濃縮させブタノールを蒸発させました。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この濃縮液をグラッシーカーボン電極にスポイトを用いて滴下を行い、ナノシートを電極表面に塗布しました。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次に、カーボンペースト電極では、先ほど得たニッケルナノシート分散液に導電性を高めるためにケッチェンブラックを混ぜ、減圧濃縮することでブタノールを蒸発させ、粉末になるまで乾燥を行いました。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得た粉末はカーボンペースト電極に詰める際に、こぼれ落ちないように粘性を高める必要があり、今回はバインダーをナフィオンとセルロースナノファイバーの</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つで検討を行いました。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すり鉢で粉末とバインダーを混ぜた後、カーボンペースト電極を図のように叩くようにして詰め、作製を行いました。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クロノアンペロメトリ測定を行う際の印加電圧を設定するために、サイクリックボルタンメトリーでニッケル水酸化物ナノシートによるグルコース酸化ピークをキャスト電極を用いて調べました。</a:t>
            </a:r>
            <a:endParaRPr lang="en-US" altLang="ja-JP" sz="16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a:solidFill>
                  <a:srgbClr val="000000"/>
                </a:solidFill>
                <a:effectLst/>
                <a:latin typeface="Times New Roman" panose="02020603050405020304" pitchFamily="18" charset="0"/>
                <a:cs typeface="Times New Roman" panose="02020603050405020304" pitchFamily="18" charset="0"/>
              </a:rPr>
              <a:t>Fig.1 </a:t>
            </a:r>
            <a:r>
              <a:rPr lang="ja-JP" altLang="en-US" sz="1600">
                <a:solidFill>
                  <a:srgbClr val="000000"/>
                </a:solidFill>
                <a:effectLst/>
                <a:latin typeface="Times New Roman" panose="02020603050405020304" pitchFamily="18" charset="0"/>
                <a:cs typeface="Times New Roman" panose="02020603050405020304" pitchFamily="18" charset="0"/>
              </a:rPr>
              <a:t>から</a:t>
            </a:r>
            <a:r>
              <a:rPr lang="en-US" altLang="ja-JP" sz="1600">
                <a:solidFill>
                  <a:srgbClr val="000000"/>
                </a:solidFill>
                <a:effectLst/>
                <a:latin typeface="Times New Roman" panose="02020603050405020304" pitchFamily="18" charset="0"/>
                <a:cs typeface="Times New Roman" panose="02020603050405020304" pitchFamily="18" charset="0"/>
              </a:rPr>
              <a:t> 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a:t>
            </a:r>
            <a:r>
              <a:rPr lang="ja-JP" altLang="ja-JP" sz="1600">
                <a:solidFill>
                  <a:srgbClr val="000000"/>
                </a:solidFill>
                <a:effectLst/>
                <a:latin typeface="Times New Roman" panose="02020603050405020304" pitchFamily="18" charset="0"/>
                <a:cs typeface="Times New Roman" panose="02020603050405020304" pitchFamily="18" charset="0"/>
              </a:rPr>
              <a:t>酸化還元ピークがあわられた。</a:t>
            </a:r>
            <a:endParaRPr lang="en-US" altLang="ja-JP" sz="16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これは、ニッケルはグルコースを酸化し</a:t>
            </a:r>
            <a:r>
              <a:rPr lang="ja-JP" altLang="en-US" sz="1600">
                <a:solidFill>
                  <a:srgbClr val="000000"/>
                </a:solidFill>
                <a:effectLst/>
                <a:latin typeface="Times New Roman" panose="02020603050405020304" pitchFamily="18" charset="0"/>
                <a:cs typeface="Times New Roman" panose="02020603050405020304" pitchFamily="18" charset="0"/>
              </a:rPr>
              <a:t>得ることを</a:t>
            </a:r>
            <a:r>
              <a:rPr lang="ja-JP" altLang="ja-JP" sz="1600">
                <a:solidFill>
                  <a:srgbClr val="000000"/>
                </a:solidFill>
                <a:effectLst/>
                <a:latin typeface="Times New Roman" panose="02020603050405020304" pitchFamily="18" charset="0"/>
                <a:cs typeface="Times New Roman" panose="02020603050405020304" pitchFamily="18" charset="0"/>
              </a:rPr>
              <a:t>示して</a:t>
            </a:r>
            <a:r>
              <a:rPr lang="ja-JP" altLang="en-US" sz="1600">
                <a:solidFill>
                  <a:srgbClr val="000000"/>
                </a:solidFill>
                <a:effectLst/>
                <a:latin typeface="Times New Roman" panose="02020603050405020304" pitchFamily="18" charset="0"/>
                <a:cs typeface="Times New Roman" panose="02020603050405020304" pitchFamily="18" charset="0"/>
              </a:rPr>
              <a:t>おり、クロノアンペロメトリ</a:t>
            </a:r>
            <a:r>
              <a:rPr lang="ja-JP" altLang="en-US" sz="1600">
                <a:effectLst/>
                <a:latin typeface="Times New Roman" panose="02020603050405020304" pitchFamily="18" charset="0"/>
                <a:cs typeface="Times New Roman" panose="02020603050405020304" pitchFamily="18" charset="0"/>
              </a:rPr>
              <a:t>測定では</a:t>
            </a:r>
            <a:r>
              <a:rPr lang="en-US" altLang="ja-JP" sz="1600">
                <a:effectLst/>
                <a:latin typeface="Times New Roman" panose="02020603050405020304" pitchFamily="18" charset="0"/>
                <a:cs typeface="Times New Roman" panose="02020603050405020304" pitchFamily="18" charset="0"/>
              </a:rPr>
              <a:t>0.6 V vs Ag/AgCl </a:t>
            </a:r>
            <a:r>
              <a:rPr lang="ja-JP" altLang="en-US" sz="1600">
                <a:effectLst/>
                <a:latin typeface="Times New Roman" panose="02020603050405020304" pitchFamily="18" charset="0"/>
                <a:cs typeface="Times New Roman" panose="02020603050405020304" pitchFamily="18" charset="0"/>
              </a:rPr>
              <a:t>に印加電圧を設定した。</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en-US" altLang="ja-JP" sz="1600" kern="100">
                <a:effectLst/>
                <a:latin typeface="Times New Roman" panose="02020603050405020304" pitchFamily="18" charset="0"/>
                <a:cs typeface="Times New Roman" panose="02020603050405020304" pitchFamily="18" charset="0"/>
              </a:rPr>
              <a:t>220906CP_cell0.2g_1(</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en-US" altLang="ja-JP" sz="1600" kern="100">
                <a:effectLst/>
                <a:latin typeface="Times New Roman" panose="02020603050405020304" pitchFamily="18" charset="0"/>
                <a:cs typeface="Times New Roman" panose="02020603050405020304" pitchFamily="18" charset="0"/>
              </a:rPr>
              <a:t>220906CP_cell0.2g_4(</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の電極では電流密度が</a:t>
            </a:r>
            <a:r>
              <a:rPr lang="en-US" altLang="ja-JP" sz="1600" kern="100">
                <a:effectLst/>
                <a:latin typeface="Times New Roman" panose="02020603050405020304" pitchFamily="18" charset="0"/>
                <a:cs typeface="Times New Roman" panose="02020603050405020304" pitchFamily="18" charset="0"/>
              </a:rPr>
              <a:t>10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en-US" altLang="ja-JP" sz="1600" kern="100">
                <a:effectLst/>
                <a:latin typeface="Times New Roman" panose="02020603050405020304" pitchFamily="18" charset="0"/>
                <a:cs typeface="Times New Roman" panose="02020603050405020304" pitchFamily="18" charset="0"/>
              </a:rPr>
              <a:t>220415CP_cell0.2g_1</a:t>
            </a:r>
            <a:r>
              <a:rPr lang="ja-JP" altLang="ja-JP" sz="1600" kern="100">
                <a:effectLst/>
                <a:latin typeface="Times New Roman" panose="02020603050405020304" pitchFamily="18" charset="0"/>
                <a:cs typeface="Times New Roman" panose="02020603050405020304" pitchFamily="18" charset="0"/>
              </a:rPr>
              <a:t>回目</a:t>
            </a:r>
            <a:r>
              <a:rPr lang="en-US" altLang="ja-JP" sz="1600" kern="100">
                <a:effectLst/>
                <a:latin typeface="Times New Roman" panose="02020603050405020304" pitchFamily="18" charset="0"/>
                <a:cs typeface="Times New Roman" panose="02020603050405020304" pitchFamily="18" charset="0"/>
              </a:rPr>
              <a:t>(</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と</a:t>
            </a:r>
            <a:r>
              <a:rPr lang="en-US" altLang="ja-JP" sz="1600" kern="100">
                <a:effectLst/>
                <a:latin typeface="Times New Roman" panose="02020603050405020304" pitchFamily="18" charset="0"/>
                <a:cs typeface="Times New Roman" panose="02020603050405020304" pitchFamily="18" charset="0"/>
              </a:rPr>
              <a:t>220906CP_cell0.2g_3(</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の電極では電極は</a:t>
            </a:r>
            <a:r>
              <a:rPr lang="en-US" altLang="ja-JP" sz="1600" kern="100">
                <a:effectLst/>
                <a:latin typeface="Times New Roman" panose="02020603050405020304" pitchFamily="18" charset="0"/>
                <a:cs typeface="Times New Roman" panose="02020603050405020304" pitchFamily="18" charset="0"/>
              </a:rPr>
              <a:t>0.5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程度を示すなど、再現性に乏しかった。原因の</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つに、セルロースナノファイバーに含まれる水分が、電極作製後に蒸発し空気の隙間ができることにより、グルコースとの接地表面積が電極ごとに変化することが考えられる。また、セルロースナノファイバーの絶縁体による効果が電流密度の低下に関係していると考えている。</a:t>
            </a:r>
          </a:p>
          <a:p>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2023/2/15</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2023/2/15</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2023/2/15</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7.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1.bin"/><Relationship Id="rId10" Type="http://schemas.openxmlformats.org/officeDocument/2006/relationships/image" Target="../media/image4.png"/><Relationship Id="rId4" Type="http://schemas.openxmlformats.org/officeDocument/2006/relationships/image" Target="../media/image2.emf"/><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a:latin typeface="MS Gothic" panose="020B0609070205080204" pitchFamily="49" charset="-128"/>
              <a:ea typeface="MS Gothic" panose="020B0609070205080204" pitchFamily="49" charset="-128"/>
            </a:endParaRPr>
          </a:p>
          <a:p>
            <a:pPr algn="ctr"/>
            <a:endParaRPr lang="en-US" altLang="ja-JP" sz="240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587892" y="1926166"/>
            <a:ext cx="11016216" cy="2246769"/>
          </a:xfrm>
          <a:prstGeom prst="rect">
            <a:avLst/>
          </a:prstGeom>
          <a:noFill/>
        </p:spPr>
        <p:txBody>
          <a:bodyPr wrap="square" rtlCol="0">
            <a:spAutoFit/>
          </a:bodyPr>
          <a:lstStyle/>
          <a:p>
            <a:pPr algn="ctr"/>
            <a:r>
              <a:rPr kumimoji="1" lang="ja-JP" altLang="en-US" sz="2000">
                <a:latin typeface="MS Mincho" panose="02020609040205080304" pitchFamily="49" charset="-128"/>
                <a:ea typeface="MS Mincho" panose="02020609040205080304" pitchFamily="49" charset="-128"/>
              </a:rPr>
              <a:t>作製した電極の感度向上を目指すために２つの方法を試した。</a:t>
            </a:r>
          </a:p>
          <a:p>
            <a:pPr algn="just"/>
            <a:endParaRPr lang="en-US" altLang="ja-JP" sz="2000" kern="10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セルロースナノファイバーをバインダーとしてカーボンペースト電極を作製したが、再現性を得ることが難しかった。また、グルコース滴下後に電流密度の低下などが見られた。</a:t>
            </a:r>
            <a:endParaRPr lang="en-US" altLang="ja-JP" sz="2000" kern="10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buFont typeface="+mj-lt"/>
              <a:buAutoNum type="arabicPeriod"/>
            </a:pPr>
            <a:r>
              <a:rPr lang="ja-JP" altLang="ja-JP" sz="2000">
                <a:effectLst/>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ナフィオンをバインダーとしてカーボンペースト電極を作製した。結果として、再現性を得ることができ、セルロースナノファイバーより線形範囲と感度が良好であることが判明した。</a:t>
            </a:r>
            <a:endParaRPr lang="en-US" altLang="ja-JP" sz="200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587892" y="4936372"/>
            <a:ext cx="11197988" cy="1077218"/>
          </a:xfrm>
          <a:prstGeom prst="rect">
            <a:avLst/>
          </a:prstGeom>
          <a:noFill/>
        </p:spPr>
        <p:txBody>
          <a:bodyPr wrap="square" rtlCol="0">
            <a:spAutoFit/>
          </a:bodyPr>
          <a:lstStyle/>
          <a:p>
            <a:pPr algn="ctr"/>
            <a:r>
              <a:rPr lang="ja-JP"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rPr>
              <a:t>ニッケル水酸化物ナノシート固定電極により</a:t>
            </a:r>
            <a:endParaRPr lang="en-US"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endParaRPr>
          </a:p>
          <a:p>
            <a:pPr algn="ctr"/>
            <a:r>
              <a:rPr lang="ja-JP"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rPr>
              <a:t>グルコース酸化が可能であることが示された。</a:t>
            </a:r>
            <a:r>
              <a:rPr lang="ja-JP" altLang="ja-JP" sz="3200">
                <a:effectLst/>
                <a:latin typeface="HGPSoeiKakugothicUB" panose="020B0900000000000000" pitchFamily="34" charset="-128"/>
                <a:ea typeface="HGPSoeiKakugothicUB" panose="020B0900000000000000" pitchFamily="34" charset="-128"/>
              </a:rPr>
              <a:t> </a:t>
            </a:r>
            <a:endParaRPr kumimoji="1" lang="ja-JP" altLang="en-US" sz="3200">
              <a:latin typeface="HGPSoeiKakugothicUB" panose="020B0900000000000000" pitchFamily="34" charset="-128"/>
              <a:ea typeface="HGPSoeiKakugothicUB" panose="020B0900000000000000" pitchFamily="34" charset="-128"/>
            </a:endParaRPr>
          </a:p>
        </p:txBody>
      </p:sp>
    </p:spTree>
    <p:extLst>
      <p:ext uri="{BB962C8B-B14F-4D97-AF65-F5344CB8AC3E}">
        <p14:creationId xmlns:p14="http://schemas.microsoft.com/office/powerpoint/2010/main" val="322359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a:effectLst/>
                        </a:rPr>
                        <a:t>(mA mM</a:t>
                      </a:r>
                      <a:r>
                        <a:rPr lang="en-US" sz="1600" kern="100" baseline="30000">
                          <a:effectLst/>
                        </a:rPr>
                        <a:t>-1</a:t>
                      </a:r>
                      <a:r>
                        <a:rPr lang="en-US" sz="1600" kern="100">
                          <a:effectLst/>
                        </a:rPr>
                        <a:t> cm</a:t>
                      </a:r>
                      <a:r>
                        <a:rPr lang="en-US" sz="1600" kern="100" baseline="30000">
                          <a:effectLst/>
                        </a:rPr>
                        <a:t>-2</a:t>
                      </a:r>
                      <a:r>
                        <a:rPr lang="en-US" sz="1600" kern="10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a:effectLst/>
                        </a:rPr>
                        <a:t> R</a:t>
                      </a:r>
                      <a:r>
                        <a:rPr lang="en-US" sz="1600" kern="100" baseline="3000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a:effectLst/>
                        </a:rPr>
                        <a:t> 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a:effectLst/>
                        </a:rPr>
                        <a:t>(mA mM</a:t>
                      </a:r>
                      <a:r>
                        <a:rPr lang="en-US" sz="1600" kern="100" baseline="30000">
                          <a:effectLst/>
                        </a:rPr>
                        <a:t>-1</a:t>
                      </a:r>
                      <a:r>
                        <a:rPr lang="en-US" sz="1600" kern="100">
                          <a:effectLst/>
                        </a:rPr>
                        <a:t> cm</a:t>
                      </a:r>
                      <a:r>
                        <a:rPr lang="en-US" sz="1600" kern="100" baseline="30000">
                          <a:effectLst/>
                        </a:rPr>
                        <a:t>-2</a:t>
                      </a:r>
                      <a:r>
                        <a:rPr lang="en-US" sz="1600" kern="10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a:effectLst/>
                        </a:rPr>
                        <a:t> R</a:t>
                      </a:r>
                      <a:r>
                        <a:rPr lang="en-US" sz="1600" kern="100" baseline="3000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a:latin typeface="MS Gothic" panose="020B0609070205080204" pitchFamily="49" charset="-128"/>
              <a:ea typeface="MS Gothic" panose="020B0609070205080204" pitchFamily="49" charset="-128"/>
            </a:endParaRPr>
          </a:p>
          <a:p>
            <a:endParaRPr lang="en-US" altLang="ja-JP" sz="2800">
              <a:latin typeface="MS Gothic" panose="020B0609070205080204" pitchFamily="49" charset="-128"/>
              <a:ea typeface="MS Gothic" panose="020B0609070205080204" pitchFamily="49" charset="-128"/>
            </a:endParaRPr>
          </a:p>
          <a:p>
            <a:endParaRPr lang="en-US" altLang="ja-JP" sz="2800">
              <a:latin typeface="MS Gothic" panose="020B0609070205080204" pitchFamily="49" charset="-128"/>
              <a:ea typeface="MS Gothic" panose="020B0609070205080204" pitchFamily="49" charset="-128"/>
            </a:endParaRPr>
          </a:p>
          <a:p>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a:latin typeface="MS Gothic" panose="020B0609070205080204" pitchFamily="49" charset="-128"/>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a:latin typeface="Yu Mincho" panose="02020400000000000000" pitchFamily="18" charset="-128"/>
                  <a:ea typeface="Yu Mincho" panose="02020400000000000000" pitchFamily="18" charset="-128"/>
                </a:endParaRPr>
              </a:p>
            </p:txBody>
          </p:sp>
        </mc:Choice>
        <mc:Fallback>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587" b="-23881"/>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a:latin typeface="Yu Mincho" panose="02020400000000000000" pitchFamily="18" charset="-128"/>
                    <a:ea typeface="Yu Mincho" panose="02020400000000000000" pitchFamily="18" charset="-128"/>
                  </a:rPr>
                  <a:t>22</a:t>
                </a:r>
                <a:r>
                  <a:rPr kumimoji="1" lang="en-US" altLang="ja-JP" sz="110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a:latin typeface="Hiragino Maru Gothic ProN W4" panose="020F0400000000000000" pitchFamily="34" charset="-128"/>
                  <a:ea typeface="Hiragino Maru Gothic ProN W4" panose="020F0400000000000000" pitchFamily="34" charset="-128"/>
                </a:endParaRPr>
              </a:p>
              <a:p>
                <a:pPr algn="ctr"/>
                <a:r>
                  <a:rPr lang="en-US" altLang="ja-JP">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itchFamily="18" charset="0"/>
                    <a:cs typeface="Times New Roman" pitchFamily="18" charset="0"/>
                  </a:rPr>
                  <a:t>0.1 M NaOH</a:t>
                </a:r>
                <a:endParaRPr lang="ja-JP" altLang="en-US">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a:latin typeface="Hiragino Maru Gothic ProN W4" panose="020F0400000000000000" pitchFamily="34" charset="-128"/>
                    <a:ea typeface="Hiragino Maru Gothic ProN W4" panose="020F0400000000000000" pitchFamily="34" charset="-128"/>
                  </a:endParaRPr>
                </a:p>
                <a:p>
                  <a:pPr algn="ctr"/>
                  <a:r>
                    <a:rPr lang="en-US" altLang="ja-JP">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itchFamily="18" charset="0"/>
                      <a:cs typeface="Times New Roman" pitchFamily="18" charset="0"/>
                    </a:rPr>
                    <a:t>0.1 M NaOH</a:t>
                  </a:r>
                  <a:endParaRPr lang="ja-JP" altLang="en-US">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テキスト ボックス 86">
            <a:extLst>
              <a:ext uri="{FF2B5EF4-FFF2-40B4-BE49-F238E27FC236}">
                <a16:creationId xmlns:a16="http://schemas.microsoft.com/office/drawing/2014/main" id="{093A5906-D179-98AF-ABD1-993FFE7FE6AC}"/>
              </a:ext>
            </a:extLst>
          </p:cNvPr>
          <p:cNvSpPr txBox="1"/>
          <p:nvPr/>
        </p:nvSpPr>
        <p:spPr>
          <a:xfrm>
            <a:off x="1772387" y="4907405"/>
            <a:ext cx="2736647" cy="369332"/>
          </a:xfrm>
          <a:prstGeom prst="rect">
            <a:avLst/>
          </a:prstGeom>
          <a:noFill/>
        </p:spPr>
        <p:txBody>
          <a:bodyPr wrap="none" rtlCol="0">
            <a:spAutoFit/>
          </a:bodyPr>
          <a:lstStyle/>
          <a:p>
            <a:r>
              <a:rPr kumimoji="1" lang="ja-JP" altLang="en-US"/>
              <a:t>層状塩基性酢酸塩の</a:t>
            </a:r>
            <a:r>
              <a:rPr kumimoji="1" lang="en-US" altLang="ja-JP"/>
              <a:t>XRD</a:t>
            </a:r>
            <a:endParaRPr kumimoji="1" lang="ja-JP" altLang="en-US"/>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794936" y="4907405"/>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a:t>XRD</a:t>
            </a:r>
            <a:endParaRPr kumimoji="1" lang="ja-JP" altLang="en-US"/>
          </a:p>
        </p:txBody>
      </p:sp>
      <p:pic>
        <p:nvPicPr>
          <p:cNvPr id="2" name="図 1">
            <a:extLst>
              <a:ext uri="{FF2B5EF4-FFF2-40B4-BE49-F238E27FC236}">
                <a16:creationId xmlns:a16="http://schemas.microsoft.com/office/drawing/2014/main" id="{6EBED18B-E17A-E7B1-DAFD-C69F7266BBEE}"/>
              </a:ext>
            </a:extLst>
          </p:cNvPr>
          <p:cNvPicPr>
            <a:picLocks noChangeAspect="1"/>
          </p:cNvPicPr>
          <p:nvPr/>
        </p:nvPicPr>
        <p:blipFill>
          <a:blip r:embed="rId3"/>
          <a:stretch>
            <a:fillRect/>
          </a:stretch>
        </p:blipFill>
        <p:spPr>
          <a:xfrm>
            <a:off x="0" y="1077012"/>
            <a:ext cx="6122434" cy="3830393"/>
          </a:xfrm>
          <a:prstGeom prst="rect">
            <a:avLst/>
          </a:prstGeom>
        </p:spPr>
      </p:pic>
      <p:pic>
        <p:nvPicPr>
          <p:cNvPr id="4" name="図 3">
            <a:extLst>
              <a:ext uri="{FF2B5EF4-FFF2-40B4-BE49-F238E27FC236}">
                <a16:creationId xmlns:a16="http://schemas.microsoft.com/office/drawing/2014/main" id="{C4EA437E-EE00-2F1C-3473-B555CC2B32FA}"/>
              </a:ext>
            </a:extLst>
          </p:cNvPr>
          <p:cNvPicPr>
            <a:picLocks noChangeAspect="1"/>
          </p:cNvPicPr>
          <p:nvPr/>
        </p:nvPicPr>
        <p:blipFill>
          <a:blip r:embed="rId4"/>
          <a:stretch>
            <a:fillRect/>
          </a:stretch>
        </p:blipFill>
        <p:spPr>
          <a:xfrm>
            <a:off x="6075726" y="1131030"/>
            <a:ext cx="6116274" cy="3830394"/>
          </a:xfrm>
          <a:prstGeom prst="rect">
            <a:avLst/>
          </a:prstGeom>
        </p:spPr>
      </p:pic>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5"/>
          <a:stretch>
            <a:fillRect/>
          </a:stretch>
        </p:blipFill>
        <p:spPr>
          <a:xfrm>
            <a:off x="1449067" y="5392719"/>
            <a:ext cx="4227127" cy="1050943"/>
          </a:xfrm>
          <a:prstGeom prst="rect">
            <a:avLst/>
          </a:prstGeom>
        </p:spPr>
      </p:pic>
      <p:pic>
        <p:nvPicPr>
          <p:cNvPr id="8" name="図 7">
            <a:extLst>
              <a:ext uri="{FF2B5EF4-FFF2-40B4-BE49-F238E27FC236}">
                <a16:creationId xmlns:a16="http://schemas.microsoft.com/office/drawing/2014/main" id="{612BC6A9-6691-D90B-9710-184D54B59F9F}"/>
              </a:ext>
            </a:extLst>
          </p:cNvPr>
          <p:cNvPicPr>
            <a:picLocks noChangeAspect="1"/>
          </p:cNvPicPr>
          <p:nvPr/>
        </p:nvPicPr>
        <p:blipFill>
          <a:blip r:embed="rId6"/>
          <a:stretch>
            <a:fillRect/>
          </a:stretch>
        </p:blipFill>
        <p:spPr>
          <a:xfrm>
            <a:off x="7631605" y="5276737"/>
            <a:ext cx="4696679" cy="1167683"/>
          </a:xfrm>
          <a:prstGeom prst="rect">
            <a:avLst/>
          </a:prstGeom>
        </p:spPr>
      </p:pic>
    </p:spTree>
  </p:cSld>
  <p:clrMapOvr>
    <a:masterClrMapping/>
  </p:clrMapOvr>
  <p:transition advTm="3678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spid="_x0000_s47105" name="CS ChemDraw Drawing" r:id="rId5" imgW="604440" imgH="472320" progId="">
                    <p:embed/>
                  </p:oleObj>
                </mc:Choice>
                <mc:Fallback>
                  <p:oleObj name="CS ChemDraw Drawing" r:id="rId5" imgW="604440" imgH="472320" progId="">
                    <p:embed/>
                    <p:pic>
                      <p:nvPicPr>
                        <p:cNvPr id="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a:latin typeface="Yu Mincho" panose="02020400000000000000" pitchFamily="18" charset="-128"/>
                <a:ea typeface="Yu Mincho" panose="02020400000000000000" pitchFamily="18" charset="-128"/>
              </a:rPr>
              <a:t>22</a:t>
            </a:r>
            <a:r>
              <a:rPr kumimoji="1" lang="en-US" altLang="ja-JP" sz="140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10"/>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a:p>
            <a:p>
              <a:pPr algn="ctr"/>
              <a:r>
                <a:rPr kumimoji="1" lang="en-US" altLang="ja-JP" sz="140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a:solidFill>
                    <a:srgbClr val="FF0000"/>
                  </a:solidFill>
                </a:rPr>
                <a:t>X</a:t>
              </a:r>
              <a:endParaRPr lang="ja-JP" altLang="en-US">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a:solidFill>
                    <a:srgbClr val="92D050"/>
                  </a:solidFill>
                </a:rPr>
                <a:t>Y</a:t>
              </a:r>
              <a:endParaRPr lang="ja-JP" altLang="en-US">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a:solidFill>
                    <a:schemeClr val="accent1"/>
                  </a:solidFill>
                </a:rPr>
                <a:t>Z</a:t>
              </a:r>
              <a:endParaRPr lang="ja-JP" altLang="en-US">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r>
              <a:rPr lang="en-US" altLang="ja-JP" sz="2400">
                <a:latin typeface="MS Gothic" panose="020B0609070205080204" pitchFamily="49" charset="-128"/>
                <a:ea typeface="MS Gothic" panose="020B0609070205080204" pitchFamily="49" charset="-128"/>
              </a:rPr>
              <a:t>2. </a:t>
            </a: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5" y="164313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259810"/>
            <a:ext cx="5260763" cy="461665"/>
          </a:xfrm>
          <a:prstGeom prst="rect">
            <a:avLst/>
          </a:prstGeom>
          <a:noFill/>
        </p:spPr>
        <p:txBody>
          <a:bodyPr wrap="square" rtlCol="0">
            <a:spAutoFit/>
          </a:bodyPr>
          <a:lstStyle/>
          <a:p>
            <a:r>
              <a:rPr kumimoji="1" lang="en-US" altLang="ja-JP" sz="1200">
                <a:latin typeface="MS Gothic" panose="020B0609070205080204" pitchFamily="49" charset="-128"/>
                <a:ea typeface="MS Gothic" panose="020B0609070205080204" pitchFamily="49" charset="-128"/>
              </a:rPr>
              <a:t>[1] Feng Gao</a:t>
            </a:r>
            <a:r>
              <a:rPr lang="en-US" altLang="ja-JP" sz="1200">
                <a:latin typeface="MS Gothic" panose="020B0609070205080204" pitchFamily="49" charset="-128"/>
                <a:ea typeface="MS Gothic" panose="020B0609070205080204" pitchFamily="49" charset="-128"/>
              </a:rPr>
              <a:t> </a:t>
            </a:r>
            <a:r>
              <a:rPr kumimoji="1" lang="en-US" altLang="ja-JP" sz="1200">
                <a:latin typeface="MS Gothic" panose="020B0609070205080204" pitchFamily="49" charset="-128"/>
                <a:ea typeface="MS Gothic" panose="020B0609070205080204" pitchFamily="49" charset="-128"/>
              </a:rPr>
              <a:t>et al. </a:t>
            </a:r>
            <a:r>
              <a:rPr kumimoji="1" lang="en-US" altLang="ja-JP" sz="1200" i="1">
                <a:latin typeface="MS Gothic" panose="020B0609070205080204" pitchFamily="49" charset="-128"/>
                <a:ea typeface="MS Gothic" panose="020B0609070205080204" pitchFamily="49" charset="-128"/>
              </a:rPr>
              <a:t>ACS Appl. Nano Mater.</a:t>
            </a:r>
            <a:r>
              <a:rPr kumimoji="1" lang="en-US" altLang="ja-JP" sz="1200" b="1">
                <a:latin typeface="MS Gothic" panose="020B0609070205080204" pitchFamily="49" charset="-128"/>
                <a:ea typeface="MS Gothic" panose="020B0609070205080204" pitchFamily="49" charset="-128"/>
              </a:rPr>
              <a:t>2021</a:t>
            </a:r>
            <a:r>
              <a:rPr kumimoji="1" lang="en-US" altLang="ja-JP" sz="1200">
                <a:latin typeface="MS Gothic" panose="020B0609070205080204" pitchFamily="49" charset="-128"/>
                <a:ea typeface="MS Gothic" panose="020B0609070205080204" pitchFamily="49" charset="-128"/>
              </a:rPr>
              <a:t>,4,8520−8529</a:t>
            </a:r>
          </a:p>
          <a:p>
            <a:r>
              <a:rPr lang="en-US" altLang="ja-JP" sz="120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5" y="342900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984335"/>
            <a:ext cx="10948416" cy="1633861"/>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2805209"/>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780204" y="984335"/>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780204" y="2805209"/>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886642" y="5249874"/>
            <a:ext cx="10735537" cy="830997"/>
          </a:xfrm>
          <a:prstGeom prst="rect">
            <a:avLst/>
          </a:prstGeom>
          <a:noFill/>
        </p:spPr>
        <p:txBody>
          <a:bodyPr wrap="square" rtlCol="0">
            <a:spAutoFit/>
          </a:bodyPr>
          <a:lstStyle/>
          <a:p>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sz="2400">
                <a:effectLst/>
                <a:latin typeface="MS Gothic" panose="020B0609070205080204" pitchFamily="49" charset="-128"/>
                <a:ea typeface="MS Gothic" panose="020B0609070205080204" pitchFamily="49" charset="-128"/>
                <a:cs typeface="Times New Roman" panose="02020603050405020304" pitchFamily="18" charset="0"/>
              </a:rPr>
              <a:t>1-</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sz="240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780204" y="4626083"/>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02404B29-80A8-76D0-F6B0-3CE9F700422B}"/>
              </a:ext>
            </a:extLst>
          </p:cNvPr>
          <p:cNvSpPr/>
          <p:nvPr/>
        </p:nvSpPr>
        <p:spPr>
          <a:xfrm>
            <a:off x="780201" y="4626083"/>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3771900"/>
            <a:ext cx="11212236" cy="2513727"/>
            <a:chOff x="489882" y="1930063"/>
            <a:chExt cx="11212236" cy="2856627"/>
          </a:xfrm>
        </p:grpSpPr>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3047972"/>
              <a:ext cx="10959352" cy="1200329"/>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239364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E7A4B0FC-8025-6AB2-42F7-762644ABD861}"/>
                </a:ext>
              </a:extLst>
            </p:cNvPr>
            <p:cNvSpPr/>
            <p:nvPr/>
          </p:nvSpPr>
          <p:spPr>
            <a:xfrm>
              <a:off x="2997729" y="1930063"/>
              <a:ext cx="6196542" cy="764104"/>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卒業研究の内容</a:t>
              </a:r>
              <a:endParaRPr lang="en-US" altLang="ja-JP" sz="3200" b="1">
                <a:solidFill>
                  <a:schemeClr val="tx1"/>
                </a:solidFill>
                <a:latin typeface="MS Gothic" panose="020B0609070205080204" pitchFamily="49" charset="-128"/>
                <a:ea typeface="MS Gothic" panose="020B0609070205080204" pitchFamily="49" charset="-128"/>
              </a:endParaRPr>
            </a:p>
          </p:txBody>
        </p:sp>
      </p:grpSp>
    </p:spTree>
    <p:extLst>
      <p:ext uri="{BB962C8B-B14F-4D97-AF65-F5344CB8AC3E}">
        <p14:creationId xmlns:p14="http://schemas.microsoft.com/office/powerpoint/2010/main" val="418533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r>
              <a:rPr kumimoji="1" lang="ja-JP" altLang="en-US" sz="2800">
                <a:latin typeface="MS Gothic" panose="020B0609070205080204" pitchFamily="49" charset="-128"/>
                <a:ea typeface="MS Gothic" panose="020B0609070205080204" pitchFamily="49" charset="-128"/>
              </a:rPr>
              <a:t>合成と電極の作製</a:t>
            </a:r>
            <a:endParaRPr kumimoji="1" lang="en-US" altLang="ja-JP" sz="28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71928" y="1398340"/>
              <a:ext cx="6759823" cy="747683"/>
              <a:chOff x="5171928" y="1398340"/>
              <a:chExt cx="6759823"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71928" y="1407359"/>
                <a:ext cx="2613216" cy="726241"/>
                <a:chOff x="5171928" y="1407359"/>
                <a:chExt cx="2613216" cy="726241"/>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13216" cy="369332"/>
                </a:xfrm>
                <a:prstGeom prst="rect">
                  <a:avLst/>
                </a:prstGeom>
                <a:noFill/>
              </p:spPr>
              <p:txBody>
                <a:bodyPr wrap="none" rtlCol="0">
                  <a:spAutoFit/>
                </a:bodyPr>
                <a:lstStyle/>
                <a:p>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429211" y="1764268"/>
                  <a:ext cx="2031325" cy="369332"/>
                </a:xfrm>
                <a:prstGeom prst="rect">
                  <a:avLst/>
                </a:prstGeom>
                <a:noFill/>
              </p:spPr>
              <p:txBody>
                <a:bodyPr wrap="none" rtlCol="0">
                  <a:spAutoFit/>
                </a:bodyPr>
                <a:lstStyle/>
                <a:p>
                  <a:r>
                    <a:rPr kumimoji="1" lang="ja-JP" altLang="en-US"/>
                    <a:t>層状塩基性酢酸塩</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56" name="テキスト ボックス 55">
            <a:extLst>
              <a:ext uri="{FF2B5EF4-FFF2-40B4-BE49-F238E27FC236}">
                <a16:creationId xmlns:a16="http://schemas.microsoft.com/office/drawing/2014/main" id="{8E5E7E7C-893D-440B-BC58-7BE5D05C1956}"/>
              </a:ext>
            </a:extLst>
          </p:cNvPr>
          <p:cNvSpPr txBox="1"/>
          <p:nvPr/>
        </p:nvSpPr>
        <p:spPr>
          <a:xfrm>
            <a:off x="10444571" y="1383231"/>
            <a:ext cx="1107996" cy="276999"/>
          </a:xfrm>
          <a:prstGeom prst="rect">
            <a:avLst/>
          </a:prstGeom>
          <a:noFill/>
        </p:spPr>
        <p:txBody>
          <a:bodyPr wrap="none" rtlCol="0">
            <a:spAutoFit/>
          </a:bodyPr>
          <a:lstStyle/>
          <a:p>
            <a:r>
              <a:rPr kumimoji="1" lang="en-US" altLang="ja-JP" sz="1200"/>
              <a:t>※</a:t>
            </a:r>
            <a:r>
              <a:rPr lang="ja-JP" altLang="en-US" sz="1200"/>
              <a:t>組成は仮定</a:t>
            </a:r>
            <a:endParaRPr kumimoji="1" lang="ja-JP" altLang="en-US" sz="1200"/>
          </a:p>
        </p:txBody>
      </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右矢印 61">
            <a:extLst>
              <a:ext uri="{FF2B5EF4-FFF2-40B4-BE49-F238E27FC236}">
                <a16:creationId xmlns:a16="http://schemas.microsoft.com/office/drawing/2014/main" id="{5D88DDEC-6213-7242-9FC2-21A1F662F9A1}"/>
              </a:ext>
            </a:extLst>
          </p:cNvPr>
          <p:cNvSpPr/>
          <p:nvPr/>
        </p:nvSpPr>
        <p:spPr>
          <a:xfrm>
            <a:off x="7842650" y="2013748"/>
            <a:ext cx="901654" cy="194377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r>
              <a:rPr kumimoji="1" lang="en-US" altLang="ja-JP"/>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r>
              <a:rPr lang="ja-JP" altLang="en-US"/>
              <a:t>エタノール</a:t>
            </a:r>
            <a:r>
              <a:rPr lang="en-US" altLang="ja-JP"/>
              <a:t>-</a:t>
            </a:r>
            <a:r>
              <a:rPr lang="ja-JP" altLang="en-US"/>
              <a:t>水系で</a:t>
            </a:r>
            <a:r>
              <a:rPr lang="en-US" altLang="ja-JP"/>
              <a:t>110 ℃</a:t>
            </a:r>
            <a:r>
              <a:rPr lang="ja-JP" altLang="en-US"/>
              <a:t>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5497526" y="2450823"/>
            <a:ext cx="1420311" cy="1744645"/>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extLst>
                <p:ext uri="{D42A27DB-BD31-4B8C-83A1-F6EECF244321}">
                  <p14:modId xmlns:p14="http://schemas.microsoft.com/office/powerpoint/2010/main" val="2351830534"/>
                </p:ext>
              </p:extLst>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spid="_x0000_s20481" name="CS ChemDraw Drawing" r:id="rId5" imgW="604440" imgH="472320" progId="">
                    <p:embed/>
                  </p:oleObj>
                </mc:Choice>
                <mc:Fallback>
                  <p:oleObj name="CS ChemDraw Drawing" r:id="rId5"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9517742" y="2459842"/>
            <a:ext cx="1692942" cy="2389813"/>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00" name="グループ化 99">
            <a:extLst>
              <a:ext uri="{FF2B5EF4-FFF2-40B4-BE49-F238E27FC236}">
                <a16:creationId xmlns:a16="http://schemas.microsoft.com/office/drawing/2014/main" id="{E3B54137-05C2-BD55-AD8D-B006DF64325E}"/>
              </a:ext>
            </a:extLst>
          </p:cNvPr>
          <p:cNvGrpSpPr>
            <a:grpSpLocks noChangeAspect="1"/>
          </p:cNvGrpSpPr>
          <p:nvPr/>
        </p:nvGrpSpPr>
        <p:grpSpPr>
          <a:xfrm>
            <a:off x="4442450" y="2656157"/>
            <a:ext cx="1105159" cy="1168831"/>
            <a:chOff x="4658855" y="1374212"/>
            <a:chExt cx="1472157" cy="1556975"/>
          </a:xfrm>
        </p:grpSpPr>
        <p:grpSp>
          <p:nvGrpSpPr>
            <p:cNvPr id="101" name="グループ化 100">
              <a:extLst>
                <a:ext uri="{FF2B5EF4-FFF2-40B4-BE49-F238E27FC236}">
                  <a16:creationId xmlns:a16="http://schemas.microsoft.com/office/drawing/2014/main" id="{D108B8CD-650F-F761-D208-4B2DF0BC5074}"/>
                </a:ext>
              </a:extLst>
            </p:cNvPr>
            <p:cNvGrpSpPr/>
            <p:nvPr/>
          </p:nvGrpSpPr>
          <p:grpSpPr>
            <a:xfrm>
              <a:off x="5023784" y="1765784"/>
              <a:ext cx="771440" cy="901155"/>
              <a:chOff x="1756490" y="1385955"/>
              <a:chExt cx="771440" cy="901155"/>
            </a:xfrm>
          </p:grpSpPr>
          <p:cxnSp>
            <p:nvCxnSpPr>
              <p:cNvPr id="105" name="直線コネクタ 104">
                <a:extLst>
                  <a:ext uri="{FF2B5EF4-FFF2-40B4-BE49-F238E27FC236}">
                    <a16:creationId xmlns:a16="http://schemas.microsoft.com/office/drawing/2014/main" id="{9805F133-2C8B-5B5E-2313-24E19F4A2EA5}"/>
                  </a:ext>
                </a:extLst>
              </p:cNvPr>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06DF8DB3-5FDF-D2FC-3C6A-B2CFBA5B4EC8}"/>
                  </a:ext>
                </a:extLst>
              </p:cNvPr>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199F328D-72CF-AE1B-4086-20D756189470}"/>
                  </a:ext>
                </a:extLst>
              </p:cNvPr>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02" name="テキスト ボックス 101">
              <a:extLst>
                <a:ext uri="{FF2B5EF4-FFF2-40B4-BE49-F238E27FC236}">
                  <a16:creationId xmlns:a16="http://schemas.microsoft.com/office/drawing/2014/main" id="{C6419C3D-F0BA-0DF9-B4FD-DE47A4EC4A89}"/>
                </a:ext>
              </a:extLst>
            </p:cNvPr>
            <p:cNvSpPr txBox="1"/>
            <p:nvPr/>
          </p:nvSpPr>
          <p:spPr>
            <a:xfrm flipH="1">
              <a:off x="5795225" y="2378950"/>
              <a:ext cx="335787" cy="369332"/>
            </a:xfrm>
            <a:prstGeom prst="rect">
              <a:avLst/>
            </a:prstGeom>
            <a:noFill/>
          </p:spPr>
          <p:txBody>
            <a:bodyPr wrap="square" rtlCol="0">
              <a:spAutoFit/>
            </a:bodyPr>
            <a:lstStyle/>
            <a:p>
              <a:r>
                <a:rPr lang="en-US" altLang="ja-JP">
                  <a:solidFill>
                    <a:srgbClr val="FF0000"/>
                  </a:solidFill>
                </a:rPr>
                <a:t>X</a:t>
              </a:r>
              <a:endParaRPr lang="ja-JP" altLang="en-US">
                <a:solidFill>
                  <a:srgbClr val="FF0000"/>
                </a:solidFill>
              </a:endParaRPr>
            </a:p>
          </p:txBody>
        </p:sp>
        <p:sp>
          <p:nvSpPr>
            <p:cNvPr id="103" name="テキスト ボックス 102">
              <a:extLst>
                <a:ext uri="{FF2B5EF4-FFF2-40B4-BE49-F238E27FC236}">
                  <a16:creationId xmlns:a16="http://schemas.microsoft.com/office/drawing/2014/main" id="{CC73B161-4AE6-46EC-1413-3F1A58578EC2}"/>
                </a:ext>
              </a:extLst>
            </p:cNvPr>
            <p:cNvSpPr txBox="1"/>
            <p:nvPr/>
          </p:nvSpPr>
          <p:spPr>
            <a:xfrm>
              <a:off x="5104705" y="1374212"/>
              <a:ext cx="357190" cy="369332"/>
            </a:xfrm>
            <a:prstGeom prst="rect">
              <a:avLst/>
            </a:prstGeom>
            <a:noFill/>
          </p:spPr>
          <p:txBody>
            <a:bodyPr wrap="square" rtlCol="0">
              <a:spAutoFit/>
            </a:bodyPr>
            <a:lstStyle/>
            <a:p>
              <a:r>
                <a:rPr lang="en-US" altLang="ja-JP">
                  <a:solidFill>
                    <a:srgbClr val="92D050"/>
                  </a:solidFill>
                </a:rPr>
                <a:t>Y</a:t>
              </a:r>
              <a:endParaRPr lang="ja-JP" altLang="en-US">
                <a:solidFill>
                  <a:srgbClr val="92D050"/>
                </a:solidFill>
              </a:endParaRPr>
            </a:p>
          </p:txBody>
        </p:sp>
        <p:sp>
          <p:nvSpPr>
            <p:cNvPr id="104" name="テキスト ボックス 103">
              <a:extLst>
                <a:ext uri="{FF2B5EF4-FFF2-40B4-BE49-F238E27FC236}">
                  <a16:creationId xmlns:a16="http://schemas.microsoft.com/office/drawing/2014/main" id="{C932642F-CFD7-6568-681D-FBAAAE6BBE21}"/>
                </a:ext>
              </a:extLst>
            </p:cNvPr>
            <p:cNvSpPr txBox="1"/>
            <p:nvPr/>
          </p:nvSpPr>
          <p:spPr>
            <a:xfrm>
              <a:off x="4658855" y="2561855"/>
              <a:ext cx="357190" cy="369332"/>
            </a:xfrm>
            <a:prstGeom prst="rect">
              <a:avLst/>
            </a:prstGeom>
            <a:noFill/>
          </p:spPr>
          <p:txBody>
            <a:bodyPr wrap="square" rtlCol="0">
              <a:spAutoFit/>
            </a:bodyPr>
            <a:lstStyle/>
            <a:p>
              <a:r>
                <a:rPr lang="en-US" altLang="ja-JP">
                  <a:solidFill>
                    <a:schemeClr val="accent1"/>
                  </a:solidFill>
                </a:rPr>
                <a:t>Z</a:t>
              </a:r>
              <a:endParaRPr lang="ja-JP" altLang="en-US">
                <a:solidFill>
                  <a:schemeClr val="accent1"/>
                </a:solidFill>
              </a:endParaRPr>
            </a:p>
          </p:txBody>
        </p:sp>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234986" y="2692955"/>
            <a:ext cx="3241310" cy="1714223"/>
            <a:chOff x="197422" y="2826862"/>
            <a:chExt cx="3241310" cy="1714223"/>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14223"/>
              <a:chOff x="346489" y="363244"/>
              <a:chExt cx="3681531" cy="1903127"/>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8"/>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605436" y="1771631"/>
                <a:ext cx="3093761" cy="478370"/>
              </a:xfrm>
              <a:prstGeom prst="rect">
                <a:avLst/>
              </a:prstGeom>
              <a:noFill/>
            </p:spPr>
            <p:txBody>
              <a:bodyPr wrap="none" rtlCol="0">
                <a:spAutoFit/>
              </a:bodyPr>
              <a:lstStyle/>
              <a:p>
                <a:pPr algn="ctr"/>
                <a:r>
                  <a:rPr lang="ja-JP" altLang="en-US" sz="1100"/>
                  <a:t>ドデシルベンゼンスルホン酸ナトリウム</a:t>
                </a:r>
                <a:endParaRPr kumimoji="1" lang="en-US" altLang="ja-JP" sz="1100"/>
              </a:p>
              <a:p>
                <a:pPr algn="ctr"/>
                <a:r>
                  <a:rPr kumimoji="1" lang="en-US" altLang="ja-JP" sz="1100"/>
                  <a:t>(DBS-Na)</a:t>
                </a:r>
                <a:endParaRPr kumimoji="1" lang="ja-JP" altLang="en-US" sz="11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3"/>
              <a:ext cx="1098751" cy="307777"/>
            </a:xfrm>
            <a:prstGeom prst="rect">
              <a:avLst/>
            </a:prstGeom>
            <a:noFill/>
          </p:spPr>
          <p:txBody>
            <a:bodyPr wrap="square" rtlCol="0">
              <a:spAutoFit/>
            </a:bodyPr>
            <a:lstStyle/>
            <a:p>
              <a:r>
                <a:rPr lang="en-US" altLang="ja-JP" sz="1400">
                  <a:latin typeface="Yu Mincho" panose="02020400000000000000" pitchFamily="18" charset="-128"/>
                  <a:ea typeface="Yu Mincho" panose="02020400000000000000" pitchFamily="18" charset="-128"/>
                </a:rPr>
                <a:t>22</a:t>
              </a:r>
              <a:r>
                <a:rPr kumimoji="1" lang="en-US" altLang="ja-JP" sz="140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grpSp>
        <p:nvGrpSpPr>
          <p:cNvPr id="119" name="グループ化 118">
            <a:extLst>
              <a:ext uri="{FF2B5EF4-FFF2-40B4-BE49-F238E27FC236}">
                <a16:creationId xmlns:a16="http://schemas.microsoft.com/office/drawing/2014/main" id="{0FD8F97F-3B44-6D13-B53A-1AEF7AAE166A}"/>
              </a:ext>
            </a:extLst>
          </p:cNvPr>
          <p:cNvGrpSpPr/>
          <p:nvPr/>
        </p:nvGrpSpPr>
        <p:grpSpPr>
          <a:xfrm>
            <a:off x="420578" y="5554408"/>
            <a:ext cx="2627642" cy="747683"/>
            <a:chOff x="9153525" y="1855540"/>
            <a:chExt cx="2627642" cy="747683"/>
          </a:xfrm>
        </p:grpSpPr>
        <p:sp>
          <p:nvSpPr>
            <p:cNvPr id="117" name="テキスト ボックス 116">
              <a:extLst>
                <a:ext uri="{FF2B5EF4-FFF2-40B4-BE49-F238E27FC236}">
                  <a16:creationId xmlns:a16="http://schemas.microsoft.com/office/drawing/2014/main" id="{C7FA58E4-080C-3D21-3321-D455FC67A90E}"/>
                </a:ext>
              </a:extLst>
            </p:cNvPr>
            <p:cNvSpPr txBox="1"/>
            <p:nvPr/>
          </p:nvSpPr>
          <p:spPr>
            <a:xfrm>
              <a:off x="9153525" y="1855540"/>
              <a:ext cx="2627642" cy="369332"/>
            </a:xfrm>
            <a:prstGeom prst="rect">
              <a:avLst/>
            </a:prstGeom>
            <a:noFill/>
          </p:spPr>
          <p:txBody>
            <a:bodyPr wrap="none" rtlCol="0">
              <a:spAutoFit/>
            </a:bodyPr>
            <a:lstStyle/>
            <a:p>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118" name="テキスト ボックス 117">
              <a:extLst>
                <a:ext uri="{FF2B5EF4-FFF2-40B4-BE49-F238E27FC236}">
                  <a16:creationId xmlns:a16="http://schemas.microsoft.com/office/drawing/2014/main" id="{F65B05CF-0044-3A19-AFCE-2FFAD3052CBB}"/>
                </a:ext>
              </a:extLst>
            </p:cNvPr>
            <p:cNvSpPr txBox="1"/>
            <p:nvPr/>
          </p:nvSpPr>
          <p:spPr>
            <a:xfrm>
              <a:off x="9220851" y="2233891"/>
              <a:ext cx="2492990" cy="369332"/>
            </a:xfrm>
            <a:prstGeom prst="rect">
              <a:avLst/>
            </a:prstGeom>
            <a:noFill/>
          </p:spPr>
          <p:txBody>
            <a:bodyPr wrap="none" rtlCol="0">
              <a:spAutoFit/>
            </a:bodyPr>
            <a:lstStyle/>
            <a:p>
              <a:r>
                <a:rPr kumimoji="1" lang="ja-JP" altLang="en-US"/>
                <a:t>ニッケル層状水酸化物</a:t>
              </a:r>
            </a:p>
          </p:txBody>
        </p:sp>
      </p:grpSp>
      <p:cxnSp>
        <p:nvCxnSpPr>
          <p:cNvPr id="121" name="直線コネクタ 120">
            <a:extLst>
              <a:ext uri="{FF2B5EF4-FFF2-40B4-BE49-F238E27FC236}">
                <a16:creationId xmlns:a16="http://schemas.microsoft.com/office/drawing/2014/main" id="{F72CA7D7-F074-CD5F-0A53-399975820F6F}"/>
              </a:ext>
            </a:extLst>
          </p:cNvPr>
          <p:cNvCxnSpPr>
            <a:cxnSpLocks/>
          </p:cNvCxnSpPr>
          <p:nvPr/>
        </p:nvCxnSpPr>
        <p:spPr>
          <a:xfrm>
            <a:off x="262504" y="4849655"/>
            <a:ext cx="11596959" cy="0"/>
          </a:xfrm>
          <a:prstGeom prst="line">
            <a:avLst/>
          </a:prstGeom>
        </p:spPr>
        <p:style>
          <a:lnRef idx="1">
            <a:schemeClr val="accent3"/>
          </a:lnRef>
          <a:fillRef idx="0">
            <a:schemeClr val="accent3"/>
          </a:fillRef>
          <a:effectRef idx="0">
            <a:schemeClr val="accent3"/>
          </a:effectRef>
          <a:fontRef idx="minor">
            <a:schemeClr val="tx1"/>
          </a:fontRef>
        </p:style>
      </p:cxnSp>
      <p:sp>
        <p:nvSpPr>
          <p:cNvPr id="123" name="右矢印 122">
            <a:extLst>
              <a:ext uri="{FF2B5EF4-FFF2-40B4-BE49-F238E27FC236}">
                <a16:creationId xmlns:a16="http://schemas.microsoft.com/office/drawing/2014/main" id="{92F03ED6-77FB-9E46-75D1-0F2DF06A409C}"/>
              </a:ext>
            </a:extLst>
          </p:cNvPr>
          <p:cNvSpPr/>
          <p:nvPr/>
        </p:nvSpPr>
        <p:spPr>
          <a:xfrm>
            <a:off x="3222621" y="5718439"/>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BA6C462E-DB89-B61C-5AF5-229BE1949B62}"/>
              </a:ext>
            </a:extLst>
          </p:cNvPr>
          <p:cNvSpPr txBox="1"/>
          <p:nvPr/>
        </p:nvSpPr>
        <p:spPr>
          <a:xfrm>
            <a:off x="1950236" y="5004974"/>
            <a:ext cx="3306597" cy="369332"/>
          </a:xfrm>
          <a:prstGeom prst="rect">
            <a:avLst/>
          </a:prstGeom>
          <a:noFill/>
        </p:spPr>
        <p:txBody>
          <a:bodyPr wrap="square" rtlCol="0">
            <a:spAutoFit/>
          </a:bodyPr>
          <a:lstStyle/>
          <a:p>
            <a:r>
              <a:rPr lang="en-US" altLang="ja-JP"/>
              <a:t>1-</a:t>
            </a:r>
            <a:r>
              <a:rPr lang="ja-JP" altLang="en-US"/>
              <a:t>ブタノール中で超音波分散</a:t>
            </a:r>
            <a:endParaRPr kumimoji="1" lang="ja-JP" altLang="en-US"/>
          </a:p>
        </p:txBody>
      </p:sp>
      <p:grpSp>
        <p:nvGrpSpPr>
          <p:cNvPr id="125" name="グループ化 124">
            <a:extLst>
              <a:ext uri="{FF2B5EF4-FFF2-40B4-BE49-F238E27FC236}">
                <a16:creationId xmlns:a16="http://schemas.microsoft.com/office/drawing/2014/main" id="{0BFD6EEA-8698-ADB3-1130-0EBAB582F6A7}"/>
              </a:ext>
            </a:extLst>
          </p:cNvPr>
          <p:cNvGrpSpPr/>
          <p:nvPr/>
        </p:nvGrpSpPr>
        <p:grpSpPr>
          <a:xfrm>
            <a:off x="1950237" y="4979775"/>
            <a:ext cx="3175990" cy="763844"/>
            <a:chOff x="2334416" y="1114960"/>
            <a:chExt cx="3175990" cy="763844"/>
          </a:xfrm>
        </p:grpSpPr>
        <p:sp>
          <p:nvSpPr>
            <p:cNvPr id="126" name="角丸四角形吹き出し 125">
              <a:extLst>
                <a:ext uri="{FF2B5EF4-FFF2-40B4-BE49-F238E27FC236}">
                  <a16:creationId xmlns:a16="http://schemas.microsoft.com/office/drawing/2014/main" id="{31E98EBC-255F-120D-A763-8E6E885D80D4}"/>
                </a:ext>
              </a:extLst>
            </p:cNvPr>
            <p:cNvSpPr/>
            <p:nvPr/>
          </p:nvSpPr>
          <p:spPr>
            <a:xfrm>
              <a:off x="2334416" y="1114960"/>
              <a:ext cx="317599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三角形 126">
              <a:extLst>
                <a:ext uri="{FF2B5EF4-FFF2-40B4-BE49-F238E27FC236}">
                  <a16:creationId xmlns:a16="http://schemas.microsoft.com/office/drawing/2014/main" id="{C7A4FF01-2753-6A00-06D7-739F630F19BD}"/>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台形 127">
              <a:extLst>
                <a:ext uri="{FF2B5EF4-FFF2-40B4-BE49-F238E27FC236}">
                  <a16:creationId xmlns:a16="http://schemas.microsoft.com/office/drawing/2014/main" id="{8580B94F-9617-461A-CEB1-1B0ECB15ADDF}"/>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1" name="テキスト ボックス 130">
            <a:extLst>
              <a:ext uri="{FF2B5EF4-FFF2-40B4-BE49-F238E27FC236}">
                <a16:creationId xmlns:a16="http://schemas.microsoft.com/office/drawing/2014/main" id="{E509B91C-D59D-AF13-615A-69AA86BA37CC}"/>
              </a:ext>
            </a:extLst>
          </p:cNvPr>
          <p:cNvSpPr txBox="1"/>
          <p:nvPr/>
        </p:nvSpPr>
        <p:spPr>
          <a:xfrm>
            <a:off x="4366002" y="5724434"/>
            <a:ext cx="2031325" cy="369332"/>
          </a:xfrm>
          <a:prstGeom prst="rect">
            <a:avLst/>
          </a:prstGeom>
          <a:noFill/>
        </p:spPr>
        <p:txBody>
          <a:bodyPr wrap="none" rtlCol="0">
            <a:spAutoFit/>
          </a:bodyPr>
          <a:lstStyle/>
          <a:p>
            <a:r>
              <a:rPr lang="ja-JP" altLang="en-US"/>
              <a:t>ナノシート分散液</a:t>
            </a:r>
            <a:endParaRPr kumimoji="1" lang="ja-JP" altLang="en-US"/>
          </a:p>
        </p:txBody>
      </p:sp>
      <p:sp>
        <p:nvSpPr>
          <p:cNvPr id="132" name="テキスト ボックス 131">
            <a:extLst>
              <a:ext uri="{FF2B5EF4-FFF2-40B4-BE49-F238E27FC236}">
                <a16:creationId xmlns:a16="http://schemas.microsoft.com/office/drawing/2014/main" id="{3664786E-B979-4EDE-FE57-9D772BAE2D9F}"/>
              </a:ext>
            </a:extLst>
          </p:cNvPr>
          <p:cNvSpPr txBox="1"/>
          <p:nvPr/>
        </p:nvSpPr>
        <p:spPr>
          <a:xfrm>
            <a:off x="7351923" y="5279174"/>
            <a:ext cx="1569660" cy="369332"/>
          </a:xfrm>
          <a:prstGeom prst="rect">
            <a:avLst/>
          </a:prstGeom>
          <a:noFill/>
        </p:spPr>
        <p:txBody>
          <a:bodyPr wrap="none" rtlCol="0">
            <a:spAutoFit/>
          </a:bodyPr>
          <a:lstStyle/>
          <a:p>
            <a:r>
              <a:rPr kumimoji="1" lang="ja-JP" altLang="en-US">
                <a:latin typeface="+mn-ea"/>
              </a:rPr>
              <a:t>キャスト電極</a:t>
            </a:r>
          </a:p>
        </p:txBody>
      </p:sp>
      <p:sp>
        <p:nvSpPr>
          <p:cNvPr id="133" name="テキスト ボックス 132">
            <a:extLst>
              <a:ext uri="{FF2B5EF4-FFF2-40B4-BE49-F238E27FC236}">
                <a16:creationId xmlns:a16="http://schemas.microsoft.com/office/drawing/2014/main" id="{CBF62F98-83DA-9416-65BC-77387879D11F}"/>
              </a:ext>
            </a:extLst>
          </p:cNvPr>
          <p:cNvSpPr txBox="1"/>
          <p:nvPr/>
        </p:nvSpPr>
        <p:spPr>
          <a:xfrm>
            <a:off x="7364105" y="6147288"/>
            <a:ext cx="2492990" cy="369332"/>
          </a:xfrm>
          <a:prstGeom prst="rect">
            <a:avLst/>
          </a:prstGeom>
          <a:noFill/>
        </p:spPr>
        <p:txBody>
          <a:bodyPr wrap="none" rtlCol="0">
            <a:spAutoFit/>
          </a:bodyPr>
          <a:lstStyle/>
          <a:p>
            <a:r>
              <a:rPr kumimoji="1" lang="ja-JP" altLang="en-US"/>
              <a:t>カーボンペースト電極</a:t>
            </a:r>
          </a:p>
        </p:txBody>
      </p:sp>
      <p:sp>
        <p:nvSpPr>
          <p:cNvPr id="135" name="右矢印 134">
            <a:extLst>
              <a:ext uri="{FF2B5EF4-FFF2-40B4-BE49-F238E27FC236}">
                <a16:creationId xmlns:a16="http://schemas.microsoft.com/office/drawing/2014/main" id="{2C6E4FEB-6D43-B193-DF5E-618F79FE9208}"/>
              </a:ext>
            </a:extLst>
          </p:cNvPr>
          <p:cNvSpPr/>
          <p:nvPr/>
        </p:nvSpPr>
        <p:spPr>
          <a:xfrm rot="20810624">
            <a:off x="6413842" y="537786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右矢印 135">
            <a:extLst>
              <a:ext uri="{FF2B5EF4-FFF2-40B4-BE49-F238E27FC236}">
                <a16:creationId xmlns:a16="http://schemas.microsoft.com/office/drawing/2014/main" id="{A6C96439-319D-D091-3FB7-EB6B4B3D0096}"/>
              </a:ext>
            </a:extLst>
          </p:cNvPr>
          <p:cNvSpPr/>
          <p:nvPr/>
        </p:nvSpPr>
        <p:spPr>
          <a:xfrm rot="529646">
            <a:off x="6421043" y="5982561"/>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092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r>
              <a:rPr kumimoji="1" lang="ja-JP" altLang="en-US" sz="2800">
                <a:latin typeface="MS Gothic" panose="020B0609070205080204" pitchFamily="49" charset="-128"/>
                <a:ea typeface="MS Gothic" panose="020B0609070205080204" pitchFamily="49" charset="-128"/>
              </a:rPr>
              <a:t>合成と電極の作製</a:t>
            </a:r>
            <a:endParaRPr kumimoji="1" lang="en-US" altLang="ja-JP" sz="280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932043" y="1105106"/>
            <a:ext cx="10292052" cy="2309362"/>
            <a:chOff x="616324" y="4331168"/>
            <a:chExt cx="10292052" cy="2309362"/>
          </a:xfrm>
        </p:grpSpPr>
        <p:sp>
          <p:nvSpPr>
            <p:cNvPr id="6" name="角丸四角形 5">
              <a:extLst>
                <a:ext uri="{FF2B5EF4-FFF2-40B4-BE49-F238E27FC236}">
                  <a16:creationId xmlns:a16="http://schemas.microsoft.com/office/drawing/2014/main" id="{5D97142F-85DF-710B-FBF5-4F88BCC5AB71}"/>
                </a:ext>
              </a:extLst>
            </p:cNvPr>
            <p:cNvSpPr/>
            <p:nvPr/>
          </p:nvSpPr>
          <p:spPr>
            <a:xfrm>
              <a:off x="9742434" y="6097538"/>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31168"/>
              <a:ext cx="10292052" cy="2309362"/>
              <a:chOff x="616324" y="4331168"/>
              <a:chExt cx="10292052" cy="2309362"/>
            </a:xfrm>
          </p:grpSpPr>
          <p:sp>
            <p:nvSpPr>
              <p:cNvPr id="9" name="角丸四角形 8">
                <a:extLst>
                  <a:ext uri="{FF2B5EF4-FFF2-40B4-BE49-F238E27FC236}">
                    <a16:creationId xmlns:a16="http://schemas.microsoft.com/office/drawing/2014/main" id="{21B2AF65-2846-D96B-7262-70255134E330}"/>
                  </a:ext>
                </a:extLst>
              </p:cNvPr>
              <p:cNvSpPr/>
              <p:nvPr/>
            </p:nvSpPr>
            <p:spPr>
              <a:xfrm>
                <a:off x="7184350" y="6065967"/>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31168"/>
                <a:ext cx="10292052" cy="2309362"/>
                <a:chOff x="616324" y="3966043"/>
                <a:chExt cx="10292052" cy="2309362"/>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66043"/>
                  <a:ext cx="10292052" cy="2309362"/>
                  <a:chOff x="616325" y="1378363"/>
                  <a:chExt cx="10292052" cy="2309362"/>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971386" y="1378363"/>
                    <a:ext cx="2564344"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スポイトで濃縮液を滴下</a:t>
                    </a:r>
                    <a:endParaRPr lang="en-US" altLang="ja-JP" sz="1600" b="1">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3"/>
                    <a:ext cx="10292052" cy="2275752"/>
                    <a:chOff x="616325" y="1411973"/>
                    <a:chExt cx="10292052" cy="2275752"/>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3"/>
                      <a:ext cx="10292052" cy="2252509"/>
                      <a:chOff x="172972" y="5038522"/>
                      <a:chExt cx="8528011" cy="1688001"/>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161614"/>
                        <a:ext cx="7182375" cy="1271722"/>
                        <a:chOff x="2651770" y="4145391"/>
                        <a:chExt cx="11316711" cy="1880193"/>
                      </a:xfrm>
                    </p:grpSpPr>
                    <p:grpSp>
                      <p:nvGrpSpPr>
                        <p:cNvPr id="44" name="グループ化 43">
                          <a:extLst>
                            <a:ext uri="{FF2B5EF4-FFF2-40B4-BE49-F238E27FC236}">
                              <a16:creationId xmlns:a16="http://schemas.microsoft.com/office/drawing/2014/main" id="{1FCDE227-8444-F6B5-6A33-C84E3FA1705C}"/>
                            </a:ext>
                          </a:extLst>
                        </p:cNvPr>
                        <p:cNvGrpSpPr/>
                        <p:nvPr/>
                      </p:nvGrpSpPr>
                      <p:grpSpPr>
                        <a:xfrm>
                          <a:off x="11135385" y="4145391"/>
                          <a:ext cx="2833096" cy="1880193"/>
                          <a:chOff x="9039482" y="3872544"/>
                          <a:chExt cx="2833096" cy="1880193"/>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3136" y="4419182"/>
                            <a:ext cx="317785" cy="1333555"/>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a:extLst>
                              <a:ext uri="{FF2B5EF4-FFF2-40B4-BE49-F238E27FC236}">
                                <a16:creationId xmlns:a16="http://schemas.microsoft.com/office/drawing/2014/main" id="{7EB6D42C-D818-9CE6-B186-FCF7AD28E009}"/>
                              </a:ext>
                            </a:extLst>
                          </p:cNvPr>
                          <p:cNvSpPr txBox="1"/>
                          <p:nvPr/>
                        </p:nvSpPr>
                        <p:spPr>
                          <a:xfrm>
                            <a:off x="9039482" y="3872544"/>
                            <a:ext cx="2833096" cy="409198"/>
                          </a:xfrm>
                          <a:prstGeom prst="rect">
                            <a:avLst/>
                          </a:prstGeom>
                          <a:noFill/>
                        </p:spPr>
                        <p:txBody>
                          <a:bodyPr wrap="square" rtlCol="0">
                            <a:spAutoFit/>
                          </a:bodyPr>
                          <a:lstStyle/>
                          <a:p>
                            <a:r>
                              <a:rPr lang="en-US" altLang="ja-JP" b="1"/>
                              <a:t>GC</a:t>
                            </a:r>
                            <a:r>
                              <a:rPr lang="ja-JP" altLang="en-US" b="1"/>
                              <a:t>電極を作製</a:t>
                            </a:r>
                          </a:p>
                        </p:txBody>
                      </p:sp>
                    </p:grpSp>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58184"/>
                          <a:ext cx="1508917" cy="1045300"/>
                          <a:chOff x="3185966" y="4772746"/>
                          <a:chExt cx="1508917" cy="1045300"/>
                        </a:xfrm>
                      </p:grpSpPr>
                      <p:sp>
                        <p:nvSpPr>
                          <p:cNvPr id="47" name="矢印: 右 18">
                            <a:extLst>
                              <a:ext uri="{FF2B5EF4-FFF2-40B4-BE49-F238E27FC236}">
                                <a16:creationId xmlns:a16="http://schemas.microsoft.com/office/drawing/2014/main" id="{BCDFDA1A-E3FC-D1AA-ED53-959CFE2F91F0}"/>
                              </a:ext>
                            </a:extLst>
                          </p:cNvPr>
                          <p:cNvSpPr/>
                          <p:nvPr/>
                        </p:nvSpPr>
                        <p:spPr>
                          <a:xfrm>
                            <a:off x="3631370" y="4772746"/>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42" name="矢印: 右 6">
                        <a:extLst>
                          <a:ext uri="{FF2B5EF4-FFF2-40B4-BE49-F238E27FC236}">
                            <a16:creationId xmlns:a16="http://schemas.microsoft.com/office/drawing/2014/main" id="{CDD9E56C-1860-B272-77A3-27ED02B633A2}"/>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688001"/>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819745" y="3441504"/>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507" y="2069609"/>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6120" y="1837196"/>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6199326" y="3375278"/>
                      <a:ext cx="2015767"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r>
                        <a:rPr lang="en-US" altLang="ja-JP" sz="1200" b="1">
                          <a:latin typeface="Hiragino Maru Gothic ProN W4" panose="020F0400000000000000" pitchFamily="34" charset="-128"/>
                          <a:ea typeface="Hiragino Maru Gothic ProN W4" panose="020F0400000000000000" pitchFamily="34" charset="-128"/>
                        </a:rPr>
                        <a:t>(GC)</a:t>
                      </a: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304438" y="2865400"/>
                      <a:ext cx="637268"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221576" y="5791634"/>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grpSp>
        <p:nvGrpSpPr>
          <p:cNvPr id="66" name="グループ化 65">
            <a:extLst>
              <a:ext uri="{FF2B5EF4-FFF2-40B4-BE49-F238E27FC236}">
                <a16:creationId xmlns:a16="http://schemas.microsoft.com/office/drawing/2014/main" id="{8C46DA02-B8B3-4B91-401E-E10BD83EBA2B}"/>
              </a:ext>
            </a:extLst>
          </p:cNvPr>
          <p:cNvGrpSpPr/>
          <p:nvPr/>
        </p:nvGrpSpPr>
        <p:grpSpPr>
          <a:xfrm>
            <a:off x="949973" y="3844790"/>
            <a:ext cx="10292052" cy="2835573"/>
            <a:chOff x="603525" y="1020665"/>
            <a:chExt cx="10292052" cy="2835573"/>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2835573"/>
              <a:chOff x="603525" y="1020665"/>
              <a:chExt cx="10292052" cy="2835573"/>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2835573"/>
                <a:chOff x="615557" y="3691675"/>
                <a:chExt cx="10292052" cy="2835573"/>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2835573"/>
                  <a:chOff x="616325" y="3885901"/>
                  <a:chExt cx="10292052" cy="2835573"/>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2835573"/>
                    <a:chOff x="172972" y="4665933"/>
                    <a:chExt cx="8528011" cy="2124942"/>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52985" y="5008429"/>
                      <a:ext cx="7947998" cy="1729301"/>
                      <a:chOff x="1445438" y="3918916"/>
                      <a:chExt cx="12523043" cy="2556708"/>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5815539" cy="2337882"/>
                        <a:chOff x="6057039" y="3864895"/>
                        <a:chExt cx="5815539"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sp>
                      <p:nvSpPr>
                        <p:cNvPr id="184" name="テキスト ボックス 183">
                          <a:extLst>
                            <a:ext uri="{FF2B5EF4-FFF2-40B4-BE49-F238E27FC236}">
                              <a16:creationId xmlns:a16="http://schemas.microsoft.com/office/drawing/2014/main" id="{2CB1BDD6-DAC3-3A7B-062C-D95D427E50DD}"/>
                            </a:ext>
                          </a:extLst>
                        </p:cNvPr>
                        <p:cNvSpPr txBox="1"/>
                        <p:nvPr/>
                      </p:nvSpPr>
                      <p:spPr>
                        <a:xfrm>
                          <a:off x="9039482" y="3872544"/>
                          <a:ext cx="2833096" cy="546045"/>
                        </a:xfrm>
                        <a:prstGeom prst="rect">
                          <a:avLst/>
                        </a:prstGeom>
                        <a:noFill/>
                      </p:spPr>
                      <p:txBody>
                        <a:bodyPr wrap="square" rtlCol="0">
                          <a:spAutoFit/>
                        </a:bodyPr>
                        <a:lstStyle/>
                        <a:p>
                          <a:r>
                            <a:rPr lang="en-US" altLang="ja-JP" b="1"/>
                            <a:t>CP</a:t>
                          </a:r>
                          <a:r>
                            <a:rPr lang="ja-JP" altLang="en-US" b="1"/>
                            <a:t>電極を作製</a:t>
                          </a:r>
                        </a:p>
                      </p:txBody>
                    </p:sp>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45438" y="3918916"/>
                        <a:ext cx="2023019" cy="2013660"/>
                        <a:chOff x="1979634" y="3833478"/>
                        <a:chExt cx="2023019" cy="2013660"/>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79634" y="3833478"/>
                          <a:ext cx="1870812" cy="272799"/>
                        </a:xfrm>
                        <a:prstGeom prst="rect">
                          <a:avLst/>
                        </a:prstGeom>
                        <a:noFill/>
                      </p:spPr>
                      <p:txBody>
                        <a:bodyPr wrap="square" rtlCol="0">
                          <a:spAutoFit/>
                        </a:bodyPr>
                        <a:lstStyle/>
                        <a:p>
                          <a:r>
                            <a:rPr lang="ja-JP" altLang="en-US" sz="1000" b="1">
                              <a:latin typeface="Hiragino Maru Gothic ProN W4" panose="020F0400000000000000" pitchFamily="34" charset="-128"/>
                              <a:ea typeface="Hiragino Maru Gothic ProN W4" panose="020F0400000000000000" pitchFamily="34" charset="-128"/>
                            </a:rPr>
                            <a:t>ケッチェンブラック</a:t>
                          </a:r>
                          <a:endParaRPr lang="en-US" altLang="ja-JP" sz="1000" b="1">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320632" y="4805571"/>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3127397" y="5472040"/>
                          <a:ext cx="875256"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173" name="テキスト ボックス 172">
                        <a:extLst>
                          <a:ext uri="{FF2B5EF4-FFF2-40B4-BE49-F238E27FC236}">
                            <a16:creationId xmlns:a16="http://schemas.microsoft.com/office/drawing/2014/main" id="{85AE603E-12CD-06D2-228A-6F97126616B9}"/>
                          </a:ext>
                        </a:extLst>
                      </p:cNvPr>
                      <p:cNvSpPr txBox="1"/>
                      <p:nvPr/>
                    </p:nvSpPr>
                    <p:spPr>
                      <a:xfrm>
                        <a:off x="3864785" y="4566352"/>
                        <a:ext cx="2208574" cy="340999"/>
                      </a:xfrm>
                      <a:prstGeom prst="rect">
                        <a:avLst/>
                      </a:prstGeom>
                      <a:noFill/>
                    </p:spPr>
                    <p:txBody>
                      <a:bodyPr wrap="square">
                        <a:spAutoFit/>
                      </a:bodyPr>
                      <a:lstStyle/>
                      <a:p>
                        <a:pPr algn="ctr"/>
                        <a:r>
                          <a:rPr lang="ja-JP" altLang="en-US" sz="1400" b="1">
                            <a:latin typeface="Hiragino Maru Gothic ProN W4" panose="020F0400000000000000" pitchFamily="34" charset="-128"/>
                            <a:ea typeface="Hiragino Maru Gothic ProN W4" panose="020F0400000000000000" pitchFamily="34" charset="-128"/>
                          </a:rPr>
                          <a:t>すり鉢で擦る</a:t>
                        </a:r>
                      </a:p>
                    </p:txBody>
                  </p:sp>
                  <p:sp>
                    <p:nvSpPr>
                      <p:cNvPr id="174" name="矢印: 右 16">
                        <a:extLst>
                          <a:ext uri="{FF2B5EF4-FFF2-40B4-BE49-F238E27FC236}">
                            <a16:creationId xmlns:a16="http://schemas.microsoft.com/office/drawing/2014/main" id="{D78F49A8-F3F8-91F6-E688-A4370CAE806F}"/>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124942"/>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819745" y="6412626"/>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531225"/>
                    <a:ext cx="333600" cy="322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92554" y="6175808"/>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2507291" y="5376215"/>
                    <a:ext cx="1281120" cy="415498"/>
                  </a:xfrm>
                  <a:prstGeom prst="rect">
                    <a:avLst/>
                  </a:prstGeom>
                  <a:noFill/>
                </p:spPr>
                <p:txBody>
                  <a:bodyPr wrap="none" rtlCol="0">
                    <a:spAutoFit/>
                  </a:bodyPr>
                  <a:lstStyle/>
                  <a:p>
                    <a:pPr algn="ctr"/>
                    <a:r>
                      <a:rPr kumimoji="1" lang="ja-JP" altLang="en-US" sz="700" b="1">
                        <a:latin typeface="Hiragino Maru Gothic ProN W4" panose="020F0400000000000000" pitchFamily="34" charset="-128"/>
                        <a:ea typeface="Hiragino Maru Gothic ProN W4" panose="020F0400000000000000" pitchFamily="34" charset="-128"/>
                      </a:rPr>
                      <a:t>ナフィオン</a:t>
                    </a:r>
                    <a:endParaRPr kumimoji="1" lang="en-US" altLang="ja-JP" sz="700" b="1">
                      <a:latin typeface="Hiragino Maru Gothic ProN W4" panose="020F0400000000000000" pitchFamily="34" charset="-128"/>
                      <a:ea typeface="Hiragino Maru Gothic ProN W4" panose="020F0400000000000000" pitchFamily="34" charset="-128"/>
                    </a:endParaRPr>
                  </a:p>
                  <a:p>
                    <a:pPr algn="ctr"/>
                    <a:r>
                      <a:rPr lang="en-US" altLang="ja-JP" sz="700" b="1">
                        <a:latin typeface="Hiragino Maru Gothic ProN W4" panose="020F0400000000000000" pitchFamily="34" charset="-128"/>
                        <a:ea typeface="Hiragino Maru Gothic ProN W4" panose="020F0400000000000000" pitchFamily="34" charset="-128"/>
                      </a:rPr>
                      <a:t>Or</a:t>
                    </a:r>
                  </a:p>
                  <a:p>
                    <a:pPr algn="ctr"/>
                    <a:r>
                      <a:rPr kumimoji="1" lang="ja-JP" altLang="en-US" sz="700" b="1">
                        <a:latin typeface="Hiragino Maru Gothic ProN W4" panose="020F0400000000000000" pitchFamily="34" charset="-128"/>
                        <a:ea typeface="Hiragino Maru Gothic ProN W4" panose="020F0400000000000000" pitchFamily="34" charset="-128"/>
                      </a:rPr>
                      <a:t>セルロースナノファイバー</a:t>
                    </a: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0"/>
                    <a:ext cx="1806175"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r>
                      <a:rPr lang="en-US" altLang="ja-JP" sz="1200" b="1">
                        <a:latin typeface="Hiragino Maru Gothic ProN W4" panose="020F0400000000000000" pitchFamily="34" charset="-128"/>
                        <a:ea typeface="Hiragino Maru Gothic ProN W4" panose="020F0400000000000000" pitchFamily="34" charset="-128"/>
                      </a:rPr>
                      <a:t>(CP)</a:t>
                    </a: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カーボンペースト電極</a:t>
                    </a:r>
                    <a:endParaRPr lang="en-US" altLang="ja-JP" sz="2400" b="1">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Tree>
    <p:extLst>
      <p:ext uri="{BB962C8B-B14F-4D97-AF65-F5344CB8AC3E}">
        <p14:creationId xmlns:p14="http://schemas.microsoft.com/office/powerpoint/2010/main" val="32820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9" name="テキスト ボックス 8">
            <a:extLst>
              <a:ext uri="{FF2B5EF4-FFF2-40B4-BE49-F238E27FC236}">
                <a16:creationId xmlns:a16="http://schemas.microsoft.com/office/drawing/2014/main" id="{2FFA5F15-CA80-DD50-FD00-40280649BE41}"/>
              </a:ext>
            </a:extLst>
          </p:cNvPr>
          <p:cNvSpPr txBox="1"/>
          <p:nvPr/>
        </p:nvSpPr>
        <p:spPr>
          <a:xfrm>
            <a:off x="1167919" y="5340554"/>
            <a:ext cx="4713150"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ニッケル水酸化物ナノシートが</a:t>
            </a:r>
            <a:endParaRPr kumimoji="1" lang="en-US" altLang="ja-JP">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グルコースに対して酸化するピークが</a:t>
            </a:r>
            <a:endParaRPr kumimoji="1" lang="en-US" altLang="ja-JP">
              <a:latin typeface="HGSSoeiKakugothicUB" panose="020B0900000000000000" pitchFamily="34" charset="-128"/>
              <a:ea typeface="HGSSoeiKakugothicUB" panose="020B0900000000000000" pitchFamily="34" charset="-128"/>
            </a:endParaRPr>
          </a:p>
          <a:p>
            <a:r>
              <a:rPr lang="en-US" altLang="ja-JP">
                <a:latin typeface="HGSSoeiKakugothicUB" panose="020B0900000000000000" pitchFamily="34" charset="-128"/>
                <a:ea typeface="HGSSoeiKakugothicUB" panose="020B0900000000000000" pitchFamily="34" charset="-128"/>
              </a:rPr>
              <a:t>0.5〜0.7 V vs Ag/AgCl </a:t>
            </a:r>
            <a:r>
              <a:rPr lang="ja-JP" altLang="en-US">
                <a:latin typeface="HGSSoeiKakugothicUB" panose="020B0900000000000000" pitchFamily="34" charset="-128"/>
                <a:ea typeface="HGSSoeiKakugothicUB" panose="020B0900000000000000" pitchFamily="34" charset="-128"/>
              </a:rPr>
              <a:t>付近に確認できた。</a:t>
            </a:r>
            <a:endParaRPr kumimoji="1" lang="ja-JP" altLang="en-US">
              <a:latin typeface="HGSSoeiKakugothicUB" panose="020B0900000000000000" pitchFamily="34" charset="-128"/>
              <a:ea typeface="HGSSoeiKakugothicUB" panose="020B0900000000000000" pitchFamily="34" charset="-128"/>
            </a:endParaRPr>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8278228"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r>
              <a:rPr kumimoji="1" lang="en-US" altLang="ja-JP" sz="2400">
                <a:latin typeface="HGSSoeiKakugothicUB" panose="020B0900000000000000" pitchFamily="34" charset="-128"/>
                <a:ea typeface="HGSSoeiKakugothicUB" panose="020B0900000000000000" pitchFamily="34" charset="-128"/>
              </a:rPr>
              <a:t>(CV)</a:t>
            </a:r>
            <a:endParaRPr kumimoji="1" lang="ja-JP" altLang="en-US" sz="2400">
              <a:latin typeface="HGSSoeiKakugothicUB" panose="020B0900000000000000" pitchFamily="34" charset="-128"/>
              <a:ea typeface="HGSSoeiKakugothicUB" panose="020B0900000000000000" pitchFamily="34" charset="-128"/>
            </a:endParaRPr>
          </a:p>
        </p:txBody>
      </p:sp>
      <p:sp>
        <p:nvSpPr>
          <p:cNvPr id="13" name="テキスト ボックス 12">
            <a:extLst>
              <a:ext uri="{FF2B5EF4-FFF2-40B4-BE49-F238E27FC236}">
                <a16:creationId xmlns:a16="http://schemas.microsoft.com/office/drawing/2014/main" id="{B68EAE08-A338-B8DC-9323-35E29222CB50}"/>
              </a:ext>
            </a:extLst>
          </p:cNvPr>
          <p:cNvSpPr txBox="1"/>
          <p:nvPr/>
        </p:nvSpPr>
        <p:spPr>
          <a:xfrm>
            <a:off x="6310932" y="5507832"/>
            <a:ext cx="4599336"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クロノアンペロメトリック測定では</a:t>
            </a:r>
            <a:endParaRPr kumimoji="1" lang="en-US" altLang="ja-JP">
              <a:latin typeface="HGSSoeiKakugothicUB" panose="020B0900000000000000" pitchFamily="34" charset="-128"/>
              <a:ea typeface="HGSSoeiKakugothicUB" panose="020B0900000000000000" pitchFamily="34" charset="-128"/>
            </a:endParaRPr>
          </a:p>
          <a:p>
            <a:r>
              <a:rPr lang="en-US" altLang="ja-JP">
                <a:latin typeface="HGSSoeiKakugothicUB" panose="020B0900000000000000" pitchFamily="34" charset="-128"/>
                <a:ea typeface="HGSSoeiKakugothicUB" panose="020B0900000000000000" pitchFamily="34" charset="-128"/>
              </a:rPr>
              <a:t>0.6 V vs Ag/AgCl </a:t>
            </a:r>
            <a:r>
              <a:rPr lang="ja-JP" altLang="en-US">
                <a:latin typeface="HGSSoeiKakugothicUB" panose="020B0900000000000000" pitchFamily="34" charset="-128"/>
                <a:ea typeface="HGSSoeiKakugothicUB" panose="020B0900000000000000" pitchFamily="34" charset="-128"/>
              </a:rPr>
              <a:t>を印加し測定を行った。</a:t>
            </a:r>
            <a:endParaRPr kumimoji="1" lang="ja-JP" altLang="en-US">
              <a:latin typeface="HGSSoeiKakugothicUB" panose="020B0900000000000000" pitchFamily="34" charset="-128"/>
              <a:ea typeface="HGSSoeiKakugothicUB" panose="020B0900000000000000" pitchFamily="34" charset="-128"/>
            </a:endParaRPr>
          </a:p>
        </p:txBody>
      </p:sp>
      <p:grpSp>
        <p:nvGrpSpPr>
          <p:cNvPr id="15" name="グループ化 14">
            <a:extLst>
              <a:ext uri="{FF2B5EF4-FFF2-40B4-BE49-F238E27FC236}">
                <a16:creationId xmlns:a16="http://schemas.microsoft.com/office/drawing/2014/main" id="{CE740F92-499B-4174-267C-8F24B0113CAF}"/>
              </a:ext>
            </a:extLst>
          </p:cNvPr>
          <p:cNvGrpSpPr>
            <a:grpSpLocks noChangeAspect="1"/>
          </p:cNvGrpSpPr>
          <p:nvPr/>
        </p:nvGrpSpPr>
        <p:grpSpPr>
          <a:xfrm>
            <a:off x="237971" y="852036"/>
            <a:ext cx="5609730" cy="3393393"/>
            <a:chOff x="237971" y="852036"/>
            <a:chExt cx="7192334" cy="4350729"/>
          </a:xfrm>
        </p:grpSpPr>
        <p:grpSp>
          <p:nvGrpSpPr>
            <p:cNvPr id="4" name="グループ化 3">
              <a:extLst>
                <a:ext uri="{FF2B5EF4-FFF2-40B4-BE49-F238E27FC236}">
                  <a16:creationId xmlns:a16="http://schemas.microsoft.com/office/drawing/2014/main" id="{F924A6D4-E40A-5AC7-16F8-6A4DA1CADA7C}"/>
                </a:ext>
              </a:extLst>
            </p:cNvPr>
            <p:cNvGrpSpPr/>
            <p:nvPr/>
          </p:nvGrpSpPr>
          <p:grpSpPr>
            <a:xfrm>
              <a:off x="237971" y="852036"/>
              <a:ext cx="6256699" cy="4350729"/>
              <a:chOff x="361950" y="1388106"/>
              <a:chExt cx="6256699" cy="4350729"/>
            </a:xfrm>
          </p:grpSpPr>
          <p:pic>
            <p:nvPicPr>
              <p:cNvPr id="7" name="図 6">
                <a:extLst>
                  <a:ext uri="{FF2B5EF4-FFF2-40B4-BE49-F238E27FC236}">
                    <a16:creationId xmlns:a16="http://schemas.microsoft.com/office/drawing/2014/main" id="{A8E038A0-F524-6AF4-2257-9ADB8A317C51}"/>
                  </a:ext>
                </a:extLst>
              </p:cNvPr>
              <p:cNvPicPr>
                <a:picLocks noChangeAspect="1"/>
              </p:cNvPicPr>
              <p:nvPr/>
            </p:nvPicPr>
            <p:blipFill>
              <a:blip r:embed="rId3"/>
              <a:stretch>
                <a:fillRect/>
              </a:stretch>
            </p:blipFill>
            <p:spPr>
              <a:xfrm>
                <a:off x="361950" y="1388106"/>
                <a:ext cx="6256699" cy="4350729"/>
              </a:xfrm>
              <a:prstGeom prst="rect">
                <a:avLst/>
              </a:prstGeom>
            </p:spPr>
          </p:pic>
          <p:cxnSp>
            <p:nvCxnSpPr>
              <p:cNvPr id="6" name="直線矢印コネクタ 5">
                <a:extLst>
                  <a:ext uri="{FF2B5EF4-FFF2-40B4-BE49-F238E27FC236}">
                    <a16:creationId xmlns:a16="http://schemas.microsoft.com/office/drawing/2014/main" id="{7B053975-AD37-0BD2-CA25-4A4E76BCEE3B}"/>
                  </a:ext>
                </a:extLst>
              </p:cNvPr>
              <p:cNvCxnSpPr>
                <a:cxnSpLocks/>
              </p:cNvCxnSpPr>
              <p:nvPr/>
            </p:nvCxnSpPr>
            <p:spPr>
              <a:xfrm>
                <a:off x="4940968" y="4164072"/>
                <a:ext cx="926432"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8" name="テキスト ボックス 7">
                <a:extLst>
                  <a:ext uri="{FF2B5EF4-FFF2-40B4-BE49-F238E27FC236}">
                    <a16:creationId xmlns:a16="http://schemas.microsoft.com/office/drawing/2014/main" id="{C0034836-34AB-65CA-A164-1A7753FB04AE}"/>
                  </a:ext>
                </a:extLst>
              </p:cNvPr>
              <p:cNvSpPr txBox="1"/>
              <p:nvPr/>
            </p:nvSpPr>
            <p:spPr>
              <a:xfrm>
                <a:off x="4798890" y="4196302"/>
                <a:ext cx="1210588" cy="338554"/>
              </a:xfrm>
              <a:prstGeom prst="rect">
                <a:avLst/>
              </a:prstGeom>
              <a:noFill/>
            </p:spPr>
            <p:txBody>
              <a:bodyPr wrap="none" rtlCol="0">
                <a:spAutoFit/>
              </a:bodyPr>
              <a:lstStyle/>
              <a:p>
                <a:pPr algn="ctr"/>
                <a:r>
                  <a:rPr kumimoji="1" lang="ja-JP" altLang="en-US" sz="1600">
                    <a:latin typeface="Hiragino Maru Gothic ProN W4" panose="020F0400000000000000" pitchFamily="34" charset="-128"/>
                    <a:ea typeface="Hiragino Maru Gothic ProN W4" panose="020F0400000000000000" pitchFamily="34" charset="-128"/>
                  </a:rPr>
                  <a:t>酸化ピーク</a:t>
                </a:r>
              </a:p>
            </p:txBody>
          </p:sp>
        </p:grpSp>
        <p:cxnSp>
          <p:nvCxnSpPr>
            <p:cNvPr id="11" name="直線矢印コネクタ 10">
              <a:extLst>
                <a:ext uri="{FF2B5EF4-FFF2-40B4-BE49-F238E27FC236}">
                  <a16:creationId xmlns:a16="http://schemas.microsoft.com/office/drawing/2014/main" id="{19542F73-5A40-83D0-25D4-F74C47288FA0}"/>
                </a:ext>
              </a:extLst>
            </p:cNvPr>
            <p:cNvCxnSpPr>
              <a:cxnSpLocks/>
            </p:cNvCxnSpPr>
            <p:nvPr/>
          </p:nvCxnSpPr>
          <p:spPr>
            <a:xfrm flipV="1">
              <a:off x="5885499" y="1597776"/>
              <a:ext cx="0" cy="1831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2B9E66A7-41B1-4811-9412-4397D9DCC945}"/>
                </a:ext>
              </a:extLst>
            </p:cNvPr>
            <p:cNvSpPr txBox="1"/>
            <p:nvPr/>
          </p:nvSpPr>
          <p:spPr>
            <a:xfrm>
              <a:off x="5885499" y="1939497"/>
              <a:ext cx="1544806" cy="1381120"/>
            </a:xfrm>
            <a:prstGeom prst="rect">
              <a:avLst/>
            </a:prstGeom>
            <a:noFill/>
          </p:spPr>
          <p:txBody>
            <a:bodyPr wrap="square" rtlCol="0">
              <a:spAutoFit/>
            </a:bodyPr>
            <a:lstStyle/>
            <a:p>
              <a:pPr algn="ctr"/>
              <a:r>
                <a:rPr lang="en-US" altLang="ja-JP" sz="1600">
                  <a:latin typeface="Hiragino Maru Gothic ProN W4" panose="020F0400000000000000" pitchFamily="34" charset="-128"/>
                  <a:ea typeface="Hiragino Maru Gothic ProN W4" panose="020F0400000000000000" pitchFamily="34" charset="-128"/>
                </a:rPr>
                <a:t>Glu</a:t>
              </a:r>
              <a:r>
                <a:rPr lang="ja-JP" altLang="en-US" sz="1600">
                  <a:latin typeface="Hiragino Maru Gothic ProN W4" panose="020F0400000000000000" pitchFamily="34" charset="-128"/>
                  <a:ea typeface="Hiragino Maru Gothic ProN W4" panose="020F0400000000000000" pitchFamily="34" charset="-128"/>
                </a:rPr>
                <a:t>濃度が増えるごと</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に</a:t>
              </a:r>
              <a:r>
                <a:rPr kumimoji="1" lang="ja-JP" altLang="en-US" sz="1600">
                  <a:latin typeface="Hiragino Maru Gothic ProN W4" panose="020F0400000000000000" pitchFamily="34" charset="-128"/>
                  <a:ea typeface="Hiragino Maru Gothic ProN W4" panose="020F0400000000000000" pitchFamily="34" charset="-128"/>
                </a:rPr>
                <a:t>電流量が</a:t>
              </a:r>
              <a:endParaRPr kumimoji="1" lang="en-US" altLang="ja-JP" sz="1600">
                <a:latin typeface="Hiragino Maru Gothic ProN W4" panose="020F0400000000000000" pitchFamily="34" charset="-128"/>
                <a:ea typeface="Hiragino Maru Gothic ProN W4" panose="020F0400000000000000" pitchFamily="34" charset="-128"/>
              </a:endParaRPr>
            </a:p>
            <a:p>
              <a:pPr algn="ctr"/>
              <a:r>
                <a:rPr kumimoji="1" lang="ja-JP" altLang="en-US" sz="1600">
                  <a:latin typeface="Hiragino Maru Gothic ProN W4" panose="020F0400000000000000" pitchFamily="34" charset="-128"/>
                  <a:ea typeface="Hiragino Maru Gothic ProN W4" panose="020F0400000000000000" pitchFamily="34" charset="-128"/>
                </a:rPr>
                <a:t>増加</a:t>
              </a:r>
            </a:p>
          </p:txBody>
        </p:sp>
      </p:grpSp>
      <p:sp>
        <p:nvSpPr>
          <p:cNvPr id="16" name="テキスト ボックス 15">
            <a:extLst>
              <a:ext uri="{FF2B5EF4-FFF2-40B4-BE49-F238E27FC236}">
                <a16:creationId xmlns:a16="http://schemas.microsoft.com/office/drawing/2014/main" id="{87B5E991-CE22-78B4-9940-95D31B8C02A0}"/>
              </a:ext>
            </a:extLst>
          </p:cNvPr>
          <p:cNvSpPr txBox="1"/>
          <p:nvPr/>
        </p:nvSpPr>
        <p:spPr>
          <a:xfrm>
            <a:off x="1102429" y="1867444"/>
            <a:ext cx="2289409" cy="738664"/>
          </a:xfrm>
          <a:prstGeom prst="rect">
            <a:avLst/>
          </a:prstGeom>
          <a:noFill/>
        </p:spPr>
        <p:txBody>
          <a:bodyPr wrap="none" rtlCol="0">
            <a:spAutoFit/>
          </a:bodyPr>
          <a:lstStyle/>
          <a:p>
            <a:r>
              <a:rPr kumimoji="1" lang="en-US" altLang="ja-JP" sz="1400">
                <a:latin typeface="Hiragino Maru Gothic Pro W4" panose="020F0400000000000000" pitchFamily="34" charset="-128"/>
                <a:ea typeface="Hiragino Maru Gothic Pro W4" panose="020F0400000000000000" pitchFamily="34" charset="-128"/>
              </a:rPr>
              <a:t>0.1 M NaOH 80 mL</a:t>
            </a:r>
          </a:p>
          <a:p>
            <a:r>
              <a:rPr lang="en-US" altLang="ja-JP" sz="1400">
                <a:latin typeface="Hiragino Maru Gothic Pro W4" panose="020F0400000000000000" pitchFamily="34" charset="-128"/>
                <a:ea typeface="Hiragino Maru Gothic Pro W4" panose="020F0400000000000000" pitchFamily="34" charset="-128"/>
              </a:rPr>
              <a:t>0.7 M Glucose</a:t>
            </a:r>
          </a:p>
          <a:p>
            <a:r>
              <a:rPr kumimoji="1" lang="en-US" altLang="ja-JP" sz="1400">
                <a:latin typeface="Hiragino Maru Gothic Pro W4" panose="020F0400000000000000" pitchFamily="34" charset="-128"/>
                <a:ea typeface="Hiragino Maru Gothic Pro W4" panose="020F0400000000000000" pitchFamily="34" charset="-128"/>
              </a:rPr>
              <a:t>Scan Rate: 0.020 V/sec</a:t>
            </a:r>
            <a:endParaRPr kumimoji="1" lang="ja-JP" altLang="en-US" sz="1400">
              <a:latin typeface="Hiragino Maru Gothic Pro W4" panose="020F0400000000000000" pitchFamily="34" charset="-128"/>
              <a:ea typeface="Hiragino Maru Gothic Pro W4" panose="020F0400000000000000" pitchFamily="34" charset="-128"/>
            </a:endParaRPr>
          </a:p>
        </p:txBody>
      </p:sp>
      <p:pic>
        <p:nvPicPr>
          <p:cNvPr id="20" name="図 19">
            <a:extLst>
              <a:ext uri="{FF2B5EF4-FFF2-40B4-BE49-F238E27FC236}">
                <a16:creationId xmlns:a16="http://schemas.microsoft.com/office/drawing/2014/main" id="{8E05A489-3EDC-8C9E-C2E1-24AF9898B812}"/>
              </a:ext>
            </a:extLst>
          </p:cNvPr>
          <p:cNvPicPr>
            <a:picLocks noChangeAspect="1"/>
          </p:cNvPicPr>
          <p:nvPr/>
        </p:nvPicPr>
        <p:blipFill>
          <a:blip r:embed="rId4"/>
          <a:stretch>
            <a:fillRect/>
          </a:stretch>
        </p:blipFill>
        <p:spPr>
          <a:xfrm>
            <a:off x="6534939" y="1083578"/>
            <a:ext cx="4554632" cy="3161852"/>
          </a:xfrm>
          <a:prstGeom prst="rect">
            <a:avLst/>
          </a:prstGeom>
        </p:spPr>
      </p:pic>
      <p:sp>
        <p:nvSpPr>
          <p:cNvPr id="21" name="テキスト ボックス 20">
            <a:extLst>
              <a:ext uri="{FF2B5EF4-FFF2-40B4-BE49-F238E27FC236}">
                <a16:creationId xmlns:a16="http://schemas.microsoft.com/office/drawing/2014/main" id="{52D3295E-077C-B1D6-8E72-FC3A60280FBA}"/>
              </a:ext>
            </a:extLst>
          </p:cNvPr>
          <p:cNvSpPr txBox="1"/>
          <p:nvPr/>
        </p:nvSpPr>
        <p:spPr>
          <a:xfrm>
            <a:off x="505659" y="4245429"/>
            <a:ext cx="4766048" cy="369332"/>
          </a:xfrm>
          <a:prstGeom prst="rect">
            <a:avLst/>
          </a:prstGeom>
          <a:noFill/>
        </p:spPr>
        <p:txBody>
          <a:bodyPr wrap="none" rtlCol="0">
            <a:spAutoFit/>
          </a:bodyPr>
          <a:lstStyle/>
          <a:p>
            <a:r>
              <a:rPr kumimoji="1" lang="en-US" altLang="ja-JP"/>
              <a:t>Fig.1 </a:t>
            </a:r>
            <a:r>
              <a:rPr kumimoji="1" lang="ja-JP" altLang="en-US"/>
              <a:t>グルコース滴下量を変化させた時の</a:t>
            </a:r>
            <a:r>
              <a:rPr kumimoji="1" lang="en-US" altLang="ja-JP"/>
              <a:t>CV</a:t>
            </a:r>
            <a:endParaRPr kumimoji="1" lang="ja-JP" altLang="en-US"/>
          </a:p>
        </p:txBody>
      </p:sp>
      <p:sp>
        <p:nvSpPr>
          <p:cNvPr id="22" name="テキスト ボックス 21">
            <a:extLst>
              <a:ext uri="{FF2B5EF4-FFF2-40B4-BE49-F238E27FC236}">
                <a16:creationId xmlns:a16="http://schemas.microsoft.com/office/drawing/2014/main" id="{EBA4ECE5-7A7A-1D42-A24C-6340F0507805}"/>
              </a:ext>
            </a:extLst>
          </p:cNvPr>
          <p:cNvSpPr txBox="1"/>
          <p:nvPr/>
        </p:nvSpPr>
        <p:spPr>
          <a:xfrm>
            <a:off x="7355590" y="4245429"/>
            <a:ext cx="3998210" cy="369332"/>
          </a:xfrm>
          <a:prstGeom prst="rect">
            <a:avLst/>
          </a:prstGeom>
          <a:noFill/>
        </p:spPr>
        <p:txBody>
          <a:bodyPr wrap="none" rtlCol="0">
            <a:spAutoFit/>
          </a:bodyPr>
          <a:lstStyle/>
          <a:p>
            <a:r>
              <a:rPr kumimoji="1" lang="en-US" altLang="ja-JP"/>
              <a:t>Fig.2 </a:t>
            </a:r>
            <a:r>
              <a:rPr kumimoji="1" lang="ja-JP" altLang="en-US"/>
              <a:t>グルコース濃度に対する電流量</a:t>
            </a:r>
          </a:p>
        </p:txBody>
      </p:sp>
    </p:spTree>
    <p:extLst>
      <p:ext uri="{BB962C8B-B14F-4D97-AF65-F5344CB8AC3E}">
        <p14:creationId xmlns:p14="http://schemas.microsoft.com/office/powerpoint/2010/main" val="371108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pic>
        <p:nvPicPr>
          <p:cNvPr id="4" name="図 3" descr="グラフ, 散布図&#10;&#10;自動的に生成された説明">
            <a:extLst>
              <a:ext uri="{FF2B5EF4-FFF2-40B4-BE49-F238E27FC236}">
                <a16:creationId xmlns:a16="http://schemas.microsoft.com/office/drawing/2014/main" id="{E1FE1F6D-0CC3-9CE6-FB84-E1529ED1C70E}"/>
              </a:ext>
            </a:extLst>
          </p:cNvPr>
          <p:cNvPicPr>
            <a:picLocks noChangeAspect="1"/>
          </p:cNvPicPr>
          <p:nvPr/>
        </p:nvPicPr>
        <p:blipFill>
          <a:blip r:embed="rId3"/>
          <a:stretch>
            <a:fillRect/>
          </a:stretch>
        </p:blipFill>
        <p:spPr>
          <a:xfrm>
            <a:off x="361950" y="1119372"/>
            <a:ext cx="5195777" cy="3758400"/>
          </a:xfrm>
          <a:prstGeom prst="rect">
            <a:avLst/>
          </a:prstGeom>
        </p:spPr>
      </p:pic>
      <p:graphicFrame>
        <p:nvGraphicFramePr>
          <p:cNvPr id="5" name="表 4">
            <a:extLst>
              <a:ext uri="{FF2B5EF4-FFF2-40B4-BE49-F238E27FC236}">
                <a16:creationId xmlns:a16="http://schemas.microsoft.com/office/drawing/2014/main" id="{9AFF6A82-F8C6-5598-5BFA-55137A466008}"/>
              </a:ext>
            </a:extLst>
          </p:cNvPr>
          <p:cNvGraphicFramePr>
            <a:graphicFrameLocks noGrp="1"/>
          </p:cNvGraphicFramePr>
          <p:nvPr>
            <p:extLst>
              <p:ext uri="{D42A27DB-BD31-4B8C-83A1-F6EECF244321}">
                <p14:modId xmlns:p14="http://schemas.microsoft.com/office/powerpoint/2010/main" val="465527058"/>
              </p:ext>
            </p:extLst>
          </p:nvPr>
        </p:nvGraphicFramePr>
        <p:xfrm>
          <a:off x="282542" y="5030357"/>
          <a:ext cx="5813458" cy="1697391"/>
        </p:xfrm>
        <a:graphic>
          <a:graphicData uri="http://schemas.openxmlformats.org/drawingml/2006/table">
            <a:tbl>
              <a:tblPr firstRow="1" firstCol="1" bandRow="1">
                <a:tableStyleId>{2D5ABB26-0587-4C30-8999-92F81FD0307C}</a:tableStyleId>
              </a:tblPr>
              <a:tblGrid>
                <a:gridCol w="1983873">
                  <a:extLst>
                    <a:ext uri="{9D8B030D-6E8A-4147-A177-3AD203B41FA5}">
                      <a16:colId xmlns:a16="http://schemas.microsoft.com/office/drawing/2014/main" val="3224810150"/>
                    </a:ext>
                  </a:extLst>
                </a:gridCol>
                <a:gridCol w="1203158">
                  <a:extLst>
                    <a:ext uri="{9D8B030D-6E8A-4147-A177-3AD203B41FA5}">
                      <a16:colId xmlns:a16="http://schemas.microsoft.com/office/drawing/2014/main" val="2707934904"/>
                    </a:ext>
                  </a:extLst>
                </a:gridCol>
                <a:gridCol w="1528010">
                  <a:extLst>
                    <a:ext uri="{9D8B030D-6E8A-4147-A177-3AD203B41FA5}">
                      <a16:colId xmlns:a16="http://schemas.microsoft.com/office/drawing/2014/main" val="2851340300"/>
                    </a:ext>
                  </a:extLst>
                </a:gridCol>
                <a:gridCol w="1098417">
                  <a:extLst>
                    <a:ext uri="{9D8B030D-6E8A-4147-A177-3AD203B41FA5}">
                      <a16:colId xmlns:a16="http://schemas.microsoft.com/office/drawing/2014/main" val="56190558"/>
                    </a:ext>
                  </a:extLst>
                </a:gridCol>
              </a:tblGrid>
              <a:tr h="309600">
                <a:tc>
                  <a:txBody>
                    <a:bodyPr/>
                    <a:lstStyle/>
                    <a:p>
                      <a:pPr algn="ctr"/>
                      <a:r>
                        <a:rPr lang="ja-JP" altLang="en-US" sz="1200" kern="100">
                          <a:effectLst/>
                          <a:latin typeface="Times New Roman" panose="02020603050405020304" pitchFamily="18" charset="0"/>
                          <a:ea typeface="MS Mincho" panose="02020609040205080304" pitchFamily="49" charset="-128"/>
                          <a:cs typeface="Times New Roman" panose="02020603050405020304" pitchFamily="18" charset="0"/>
                        </a:rPr>
                        <a:t>電極名</a:t>
                      </a:r>
                      <a:endParaRPr lang="en-US" alt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10785"/>
                  </a:ext>
                </a:extLst>
              </a:tr>
              <a:tr h="346197">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220415CP_cell0.2g_1</a:t>
                      </a: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回目</a:t>
                      </a: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652913065"/>
                  </a:ext>
                </a:extLst>
              </a:tr>
              <a:tr h="3492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latinLnBrk="1"/>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0~2.62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0.8033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0.9932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86201415"/>
                  </a:ext>
                </a:extLst>
              </a:tr>
              <a:tr h="346197">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latinLnBrk="1"/>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0~0.339</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0.5039</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0.9951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720579360"/>
                  </a:ext>
                </a:extLst>
              </a:tr>
              <a:tr h="346197">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92250987"/>
                  </a:ext>
                </a:extLst>
              </a:tr>
            </a:tbl>
          </a:graphicData>
        </a:graphic>
      </p:graphicFrame>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310435" y="1093284"/>
            <a:ext cx="5199180"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セルロースナノファイバー</a:t>
              </a:r>
              <a:endParaRPr lang="en-US" altLang="ja-JP" sz="2400" b="1">
                <a:solidFill>
                  <a:schemeClr val="tx1"/>
                </a:solidFill>
                <a:latin typeface="MS Gothic" panose="020B0609070205080204" pitchFamily="49" charset="-128"/>
                <a:ea typeface="MS Gothic" panose="020B0609070205080204" pitchFamily="49" charset="-128"/>
              </a:endParaRPr>
            </a:p>
          </p:txBody>
        </p:sp>
      </p:grpSp>
      <p:pic>
        <p:nvPicPr>
          <p:cNvPr id="1026" name="Picture 2" descr="Cellobiose, or maltose (glucose + glucose) chemical structure">
            <a:extLst>
              <a:ext uri="{FF2B5EF4-FFF2-40B4-BE49-F238E27FC236}">
                <a16:creationId xmlns:a16="http://schemas.microsoft.com/office/drawing/2014/main" id="{51654575-3140-05E6-A477-62D4B7B5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893" y="1841640"/>
            <a:ext cx="2154722" cy="1137586"/>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a:extLst>
              <a:ext uri="{FF2B5EF4-FFF2-40B4-BE49-F238E27FC236}">
                <a16:creationId xmlns:a16="http://schemas.microsoft.com/office/drawing/2014/main" id="{FF571101-6F4C-F5EE-CA9B-8E7B04E70A1B}"/>
              </a:ext>
            </a:extLst>
          </p:cNvPr>
          <p:cNvSpPr txBox="1"/>
          <p:nvPr/>
        </p:nvSpPr>
        <p:spPr>
          <a:xfrm>
            <a:off x="6310435" y="1841640"/>
            <a:ext cx="2954655" cy="1200329"/>
          </a:xfrm>
          <a:prstGeom prst="rect">
            <a:avLst/>
          </a:prstGeom>
          <a:noFill/>
        </p:spPr>
        <p:txBody>
          <a:bodyPr wrap="none" rtlCol="0">
            <a:spAutoFit/>
          </a:bodyPr>
          <a:lstStyle/>
          <a:p>
            <a:r>
              <a:rPr kumimoji="1" lang="ja-JP" altLang="en-US"/>
              <a:t>セルロース分子が数十本</a:t>
            </a:r>
            <a:r>
              <a:rPr lang="ja-JP" altLang="en-US"/>
              <a:t>束</a:t>
            </a:r>
            <a:endParaRPr lang="en-US" altLang="ja-JP"/>
          </a:p>
          <a:p>
            <a:r>
              <a:rPr lang="ja-JP" altLang="en-US"/>
              <a:t>になった繊維の集合体</a:t>
            </a:r>
            <a:r>
              <a:rPr kumimoji="1" lang="en-US" altLang="ja-JP"/>
              <a:t>1</a:t>
            </a:r>
            <a:r>
              <a:rPr kumimoji="1" lang="ja-JP" altLang="en-US"/>
              <a:t>度</a:t>
            </a:r>
            <a:endParaRPr kumimoji="1" lang="en-US" altLang="ja-JP"/>
          </a:p>
          <a:p>
            <a:r>
              <a:rPr kumimoji="1" lang="ja-JP" altLang="en-US"/>
              <a:t>固まると水に溶けづらく</a:t>
            </a:r>
            <a:endParaRPr kumimoji="1" lang="en-US" altLang="ja-JP"/>
          </a:p>
          <a:p>
            <a:r>
              <a:rPr lang="ja-JP" altLang="en-US"/>
              <a:t>強度がある。</a:t>
            </a:r>
            <a:endParaRPr kumimoji="1" lang="ja-JP" altLang="en-US"/>
          </a:p>
        </p:txBody>
      </p:sp>
    </p:spTree>
    <p:extLst>
      <p:ext uri="{BB962C8B-B14F-4D97-AF65-F5344CB8AC3E}">
        <p14:creationId xmlns:p14="http://schemas.microsoft.com/office/powerpoint/2010/main" val="287591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310435" y="1093284"/>
            <a:ext cx="5199180"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ナフィオン</a:t>
              </a:r>
              <a:endParaRPr lang="en-US" altLang="ja-JP" sz="2400" b="1">
                <a:solidFill>
                  <a:schemeClr val="tx1"/>
                </a:solidFill>
                <a:latin typeface="MS Gothic" panose="020B0609070205080204" pitchFamily="49" charset="-128"/>
                <a:ea typeface="MS Gothic" panose="020B0609070205080204" pitchFamily="49" charset="-128"/>
              </a:endParaRPr>
            </a:p>
          </p:txBody>
        </p:sp>
      </p:grpSp>
      <p:pic>
        <p:nvPicPr>
          <p:cNvPr id="7" name="図 6" descr="グラフ, 散布図&#10;&#10;自動的に生成された説明">
            <a:extLst>
              <a:ext uri="{FF2B5EF4-FFF2-40B4-BE49-F238E27FC236}">
                <a16:creationId xmlns:a16="http://schemas.microsoft.com/office/drawing/2014/main" id="{8C708494-50BA-A1CE-F3AE-F7C51127B0A5}"/>
              </a:ext>
            </a:extLst>
          </p:cNvPr>
          <p:cNvPicPr>
            <a:picLocks noChangeAspect="1"/>
          </p:cNvPicPr>
          <p:nvPr/>
        </p:nvPicPr>
        <p:blipFill>
          <a:blip r:embed="rId3"/>
          <a:stretch>
            <a:fillRect/>
          </a:stretch>
        </p:blipFill>
        <p:spPr>
          <a:xfrm>
            <a:off x="467266" y="1042038"/>
            <a:ext cx="5195777" cy="3758400"/>
          </a:xfrm>
          <a:prstGeom prst="rect">
            <a:avLst/>
          </a:prstGeom>
        </p:spPr>
      </p:pic>
      <p:graphicFrame>
        <p:nvGraphicFramePr>
          <p:cNvPr id="8" name="表 7">
            <a:extLst>
              <a:ext uri="{FF2B5EF4-FFF2-40B4-BE49-F238E27FC236}">
                <a16:creationId xmlns:a16="http://schemas.microsoft.com/office/drawing/2014/main" id="{45DFFBE9-98F3-133E-1AAD-63D222C48FE2}"/>
              </a:ext>
            </a:extLst>
          </p:cNvPr>
          <p:cNvGraphicFramePr>
            <a:graphicFrameLocks noGrp="1"/>
          </p:cNvGraphicFramePr>
          <p:nvPr>
            <p:extLst>
              <p:ext uri="{D42A27DB-BD31-4B8C-83A1-F6EECF244321}">
                <p14:modId xmlns:p14="http://schemas.microsoft.com/office/powerpoint/2010/main" val="3330055932"/>
              </p:ext>
            </p:extLst>
          </p:nvPr>
        </p:nvGraphicFramePr>
        <p:xfrm>
          <a:off x="158155" y="5024494"/>
          <a:ext cx="5814000" cy="1677600"/>
        </p:xfrm>
        <a:graphic>
          <a:graphicData uri="http://schemas.openxmlformats.org/drawingml/2006/table">
            <a:tbl>
              <a:tblPr firstRow="1" firstCol="1" bandRow="1">
                <a:tableStyleId>{2D5ABB26-0587-4C30-8999-92F81FD0307C}</a:tableStyleId>
              </a:tblPr>
              <a:tblGrid>
                <a:gridCol w="2062531">
                  <a:extLst>
                    <a:ext uri="{9D8B030D-6E8A-4147-A177-3AD203B41FA5}">
                      <a16:colId xmlns:a16="http://schemas.microsoft.com/office/drawing/2014/main" val="882960165"/>
                    </a:ext>
                  </a:extLst>
                </a:gridCol>
                <a:gridCol w="1306286">
                  <a:extLst>
                    <a:ext uri="{9D8B030D-6E8A-4147-A177-3AD203B41FA5}">
                      <a16:colId xmlns:a16="http://schemas.microsoft.com/office/drawing/2014/main" val="254166750"/>
                    </a:ext>
                  </a:extLst>
                </a:gridCol>
                <a:gridCol w="1485900">
                  <a:extLst>
                    <a:ext uri="{9D8B030D-6E8A-4147-A177-3AD203B41FA5}">
                      <a16:colId xmlns:a16="http://schemas.microsoft.com/office/drawing/2014/main" val="2081243302"/>
                    </a:ext>
                  </a:extLst>
                </a:gridCol>
                <a:gridCol w="959283">
                  <a:extLst>
                    <a:ext uri="{9D8B030D-6E8A-4147-A177-3AD203B41FA5}">
                      <a16:colId xmlns:a16="http://schemas.microsoft.com/office/drawing/2014/main" val="3486394586"/>
                    </a:ext>
                  </a:extLst>
                </a:gridCol>
              </a:tblGrid>
              <a:tr h="3672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電極名</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954081"/>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220906CP_naf5μL_3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0.349~6.40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1.2128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0.9974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985205031"/>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990853717"/>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220906CP_naf10μL_2_1</a:t>
                      </a: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回目</a:t>
                      </a: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09928491"/>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220906CP_naf15μL</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0~6.40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1.5766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53141364"/>
                  </a:ext>
                </a:extLst>
              </a:tr>
            </a:tbl>
          </a:graphicData>
        </a:graphic>
      </p:graphicFrame>
    </p:spTree>
    <p:extLst>
      <p:ext uri="{BB962C8B-B14F-4D97-AF65-F5344CB8AC3E}">
        <p14:creationId xmlns:p14="http://schemas.microsoft.com/office/powerpoint/2010/main" val="11977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544000" y="890643"/>
            <a:ext cx="9509762" cy="3701899"/>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extLst>
              <p:ext uri="{D42A27DB-BD31-4B8C-83A1-F6EECF244321}">
                <p14:modId xmlns:p14="http://schemas.microsoft.com/office/powerpoint/2010/main" val="3072977011"/>
              </p:ext>
            </p:extLst>
          </p:nvPr>
        </p:nvGraphicFramePr>
        <p:xfrm>
          <a:off x="266414" y="4571216"/>
          <a:ext cx="6243528" cy="1304073"/>
        </p:xfrm>
        <a:graphic>
          <a:graphicData uri="http://schemas.openxmlformats.org/drawingml/2006/table">
            <a:tbl>
              <a:tblPr firstRow="1" firstCol="1" bandRow="1">
                <a:tableStyleId>{2D5ABB26-0587-4C30-8999-92F81FD0307C}</a:tableStyleId>
              </a:tblPr>
              <a:tblGrid>
                <a:gridCol w="1781242">
                  <a:extLst>
                    <a:ext uri="{9D8B030D-6E8A-4147-A177-3AD203B41FA5}">
                      <a16:colId xmlns:a16="http://schemas.microsoft.com/office/drawing/2014/main" val="1260896747"/>
                    </a:ext>
                  </a:extLst>
                </a:gridCol>
                <a:gridCol w="1404471">
                  <a:extLst>
                    <a:ext uri="{9D8B030D-6E8A-4147-A177-3AD203B41FA5}">
                      <a16:colId xmlns:a16="http://schemas.microsoft.com/office/drawing/2014/main" val="2092789689"/>
                    </a:ext>
                  </a:extLst>
                </a:gridCol>
                <a:gridCol w="1818292">
                  <a:extLst>
                    <a:ext uri="{9D8B030D-6E8A-4147-A177-3AD203B41FA5}">
                      <a16:colId xmlns:a16="http://schemas.microsoft.com/office/drawing/2014/main" val="386214123"/>
                    </a:ext>
                  </a:extLst>
                </a:gridCol>
                <a:gridCol w="1239523">
                  <a:extLst>
                    <a:ext uri="{9D8B030D-6E8A-4147-A177-3AD203B41FA5}">
                      <a16:colId xmlns:a16="http://schemas.microsoft.com/office/drawing/2014/main" val="1985822127"/>
                    </a:ext>
                  </a:extLst>
                </a:gridCol>
              </a:tblGrid>
              <a:tr h="434691">
                <a:tc>
                  <a:txBody>
                    <a:bodyPr/>
                    <a:lstStyle/>
                    <a:p>
                      <a:pPr algn="l"/>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876226" y="1210468"/>
            <a:ext cx="1511952" cy="523924"/>
            <a:chOff x="1876226" y="1210468"/>
            <a:chExt cx="1511952"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912712" y="2779665"/>
            <a:ext cx="1580882" cy="699257"/>
            <a:chOff x="2912712" y="2779665"/>
            <a:chExt cx="1580882" cy="699257"/>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6091894" y="1518245"/>
            <a:ext cx="1511952" cy="523924"/>
            <a:chOff x="1876226" y="1210468"/>
            <a:chExt cx="1511952"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8578182" y="2112599"/>
            <a:ext cx="1580882" cy="608190"/>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6509942" y="4048188"/>
            <a:ext cx="3074881" cy="369332"/>
          </a:xfrm>
          <a:prstGeom prst="rect">
            <a:avLst/>
          </a:prstGeom>
          <a:noFill/>
        </p:spPr>
        <p:txBody>
          <a:bodyPr wrap="none" rtlCol="0">
            <a:spAutoFit/>
          </a:bodyPr>
          <a:lstStyle/>
          <a:p>
            <a:r>
              <a:rPr kumimoji="1" lang="en-US" altLang="ja-JP"/>
              <a:t>Fig.8 </a:t>
            </a:r>
            <a:r>
              <a:rPr kumimoji="1" lang="ja-JP" altLang="en-US"/>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567714" y="4051056"/>
            <a:ext cx="3074881" cy="369332"/>
          </a:xfrm>
          <a:prstGeom prst="rect">
            <a:avLst/>
          </a:prstGeom>
          <a:noFill/>
        </p:spPr>
        <p:txBody>
          <a:bodyPr wrap="none" rtlCol="0">
            <a:spAutoFit/>
          </a:bodyPr>
          <a:lstStyle/>
          <a:p>
            <a:r>
              <a:rPr kumimoji="1" lang="en-US" altLang="ja-JP"/>
              <a:t>Fig.7 </a:t>
            </a:r>
            <a:r>
              <a:rPr lang="ja-JP" altLang="en-US"/>
              <a:t>時間</a:t>
            </a:r>
            <a:r>
              <a:rPr kumimoji="1" lang="ja-JP" altLang="en-US"/>
              <a:t>に対する電流密度</a:t>
            </a:r>
          </a:p>
        </p:txBody>
      </p:sp>
    </p:spTree>
    <p:extLst>
      <p:ext uri="{BB962C8B-B14F-4D97-AF65-F5344CB8AC3E}">
        <p14:creationId xmlns:p14="http://schemas.microsoft.com/office/powerpoint/2010/main" val="3334296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テーマ</vt:lpstr>
      <vt:lpstr>ニッケル水酸化物ナノシート 固定電極によるグルコース酸化の検討 </vt:lpstr>
      <vt:lpstr>Introduction</vt:lpstr>
      <vt:lpstr>Introduction</vt:lpstr>
      <vt:lpstr>Experimental</vt:lpstr>
      <vt:lpstr>Experimental</vt:lpstr>
      <vt:lpstr>Result</vt:lpstr>
      <vt:lpstr>Result</vt:lpstr>
      <vt:lpstr>Result</vt:lpstr>
      <vt:lpstr>Result</vt:lpstr>
      <vt:lpstr>Conclusion</vt:lpstr>
      <vt:lpstr>PowerPoint Presentation</vt:lpstr>
      <vt:lpstr>Result</vt:lpstr>
      <vt:lpstr>Result</vt:lpstr>
      <vt:lpstr>Experimental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revision>1</cp:revision>
  <cp:lastPrinted>2023-02-15T10:51:31Z</cp:lastPrinted>
  <dcterms:created xsi:type="dcterms:W3CDTF">2022-04-18T04:43:07Z</dcterms:created>
  <dcterms:modified xsi:type="dcterms:W3CDTF">2023-02-15T16:07:54Z</dcterms:modified>
</cp:coreProperties>
</file>