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331" r:id="rId3"/>
    <p:sldId id="358" r:id="rId4"/>
    <p:sldId id="286" r:id="rId5"/>
    <p:sldId id="365" r:id="rId6"/>
    <p:sldId id="366" r:id="rId7"/>
    <p:sldId id="361" r:id="rId8"/>
    <p:sldId id="364" r:id="rId9"/>
    <p:sldId id="345" r:id="rId10"/>
    <p:sldId id="346" r:id="rId11"/>
    <p:sldId id="368" r:id="rId12"/>
    <p:sldId id="357" r:id="rId13"/>
    <p:sldId id="363" r:id="rId14"/>
    <p:sldId id="305" r:id="rId15"/>
    <p:sldId id="351" r:id="rId16"/>
    <p:sldId id="353" r:id="rId17"/>
    <p:sldId id="356" r:id="rId18"/>
    <p:sldId id="318" r:id="rId19"/>
    <p:sldId id="314" r:id="rId20"/>
    <p:sldId id="362" r:id="rId21"/>
    <p:sldId id="367" r:id="rId22"/>
    <p:sldId id="360"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C9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63438F-2E79-9E48-9FFD-FB8B6E15FFB3}" v="68" dt="2023-02-15T16:46:28.999"/>
    <p1510:client id="{95328D50-40C7-4D41-A3CA-01D626ECE2E2}" v="1541" dt="2023-02-16T07:00:36.320"/>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31"/>
    <p:restoredTop sz="75034"/>
  </p:normalViewPr>
  <p:slideViewPr>
    <p:cSldViewPr snapToGrid="0">
      <p:cViewPr varScale="1">
        <p:scale>
          <a:sx n="93" d="100"/>
          <a:sy n="93" d="100"/>
        </p:scale>
        <p:origin x="896" y="20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6" d="100"/>
          <a:sy n="96" d="100"/>
        </p:scale>
        <p:origin x="2480"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松山 ファミリー" userId="9fadbf8cd42e59b5" providerId="LiveId" clId="{4963438F-2E79-9E48-9FFD-FB8B6E15FFB3}"/>
    <pc:docChg chg="undo custSel addSld delSld modSld sldOrd">
      <pc:chgData name="松山 ファミリー" userId="9fadbf8cd42e59b5" providerId="LiveId" clId="{4963438F-2E79-9E48-9FFD-FB8B6E15FFB3}" dt="2023-02-16T10:33:10.123" v="1889" actId="20577"/>
      <pc:docMkLst>
        <pc:docMk/>
      </pc:docMkLst>
      <pc:sldChg chg="modSp add del mod ord">
        <pc:chgData name="松山 ファミリー" userId="9fadbf8cd42e59b5" providerId="LiveId" clId="{4963438F-2E79-9E48-9FFD-FB8B6E15FFB3}" dt="2023-02-15T16:09:29.823" v="1294" actId="14100"/>
        <pc:sldMkLst>
          <pc:docMk/>
          <pc:sldMk cId="0" sldId="286"/>
        </pc:sldMkLst>
        <pc:spChg chg="mod">
          <ac:chgData name="松山 ファミリー" userId="9fadbf8cd42e59b5" providerId="LiveId" clId="{4963438F-2E79-9E48-9FFD-FB8B6E15FFB3}" dt="2023-02-15T16:09:03.618" v="1292" actId="2711"/>
          <ac:spMkLst>
            <pc:docMk/>
            <pc:sldMk cId="0" sldId="286"/>
            <ac:spMk id="87" creationId="{093A5906-D179-98AF-ABD1-993FFE7FE6AC}"/>
          </ac:spMkLst>
        </pc:spChg>
        <pc:spChg chg="mod">
          <ac:chgData name="松山 ファミリー" userId="9fadbf8cd42e59b5" providerId="LiveId" clId="{4963438F-2E79-9E48-9FFD-FB8B6E15FFB3}" dt="2023-02-15T16:09:07.128" v="1293" actId="2711"/>
          <ac:spMkLst>
            <pc:docMk/>
            <pc:sldMk cId="0" sldId="286"/>
            <ac:spMk id="88" creationId="{A99A9592-DD2A-9CBE-FD8A-979D665F32E4}"/>
          </ac:spMkLst>
        </pc:spChg>
        <pc:picChg chg="mod">
          <ac:chgData name="松山 ファミリー" userId="9fadbf8cd42e59b5" providerId="LiveId" clId="{4963438F-2E79-9E48-9FFD-FB8B6E15FFB3}" dt="2023-02-15T16:09:29.823" v="1294" actId="14100"/>
          <ac:picMkLst>
            <pc:docMk/>
            <pc:sldMk cId="0" sldId="286"/>
            <ac:picMk id="8" creationId="{612BC6A9-6691-D90B-9710-184D54B59F9F}"/>
          </ac:picMkLst>
        </pc:picChg>
      </pc:sldChg>
      <pc:sldChg chg="modSp mod">
        <pc:chgData name="松山 ファミリー" userId="9fadbf8cd42e59b5" providerId="LiveId" clId="{4963438F-2E79-9E48-9FFD-FB8B6E15FFB3}" dt="2023-02-16T10:33:10.123" v="1889" actId="20577"/>
        <pc:sldMkLst>
          <pc:docMk/>
          <pc:sldMk cId="4185337178" sldId="331"/>
        </pc:sldMkLst>
        <pc:spChg chg="mod">
          <ac:chgData name="松山 ファミリー" userId="9fadbf8cd42e59b5" providerId="LiveId" clId="{4963438F-2E79-9E48-9FFD-FB8B6E15FFB3}" dt="2023-02-16T10:33:10.123" v="1889" actId="20577"/>
          <ac:spMkLst>
            <pc:docMk/>
            <pc:sldMk cId="4185337178" sldId="331"/>
            <ac:spMk id="4" creationId="{C8016B18-539A-A648-BE31-1363A2143D1E}"/>
          </ac:spMkLst>
        </pc:spChg>
      </pc:sldChg>
      <pc:sldChg chg="addSp modSp add del mod modNotes">
        <pc:chgData name="松山 ファミリー" userId="9fadbf8cd42e59b5" providerId="LiveId" clId="{4963438F-2E79-9E48-9FFD-FB8B6E15FFB3}" dt="2023-02-15T14:50:18.824" v="155" actId="2696"/>
        <pc:sldMkLst>
          <pc:docMk/>
          <pc:sldMk cId="3952211878" sldId="339"/>
        </pc:sldMkLst>
        <pc:spChg chg="add mod">
          <ac:chgData name="松山 ファミリー" userId="9fadbf8cd42e59b5" providerId="LiveId" clId="{4963438F-2E79-9E48-9FFD-FB8B6E15FFB3}" dt="2023-02-15T14:41:48.008" v="54" actId="20577"/>
          <ac:spMkLst>
            <pc:docMk/>
            <pc:sldMk cId="3952211878" sldId="339"/>
            <ac:spMk id="4" creationId="{B08EF1CE-29A7-7FF5-4B13-60BB3B8DB356}"/>
          </ac:spMkLst>
        </pc:spChg>
      </pc:sldChg>
      <pc:sldChg chg="addSp delSp modSp mod">
        <pc:chgData name="松山 ファミリー" userId="9fadbf8cd42e59b5" providerId="LiveId" clId="{4963438F-2E79-9E48-9FFD-FB8B6E15FFB3}" dt="2023-02-15T16:13:29.432" v="1386" actId="1076"/>
        <pc:sldMkLst>
          <pc:docMk/>
          <pc:sldMk cId="3711080238" sldId="345"/>
        </pc:sldMkLst>
        <pc:spChg chg="add mod">
          <ac:chgData name="松山 ファミリー" userId="9fadbf8cd42e59b5" providerId="LiveId" clId="{4963438F-2E79-9E48-9FFD-FB8B6E15FFB3}" dt="2023-02-15T16:12:29.288" v="1319" actId="208"/>
          <ac:spMkLst>
            <pc:docMk/>
            <pc:sldMk cId="3711080238" sldId="345"/>
            <ac:spMk id="7" creationId="{1963BC6F-B3AC-D986-DA72-7B1946CB50CC}"/>
          </ac:spMkLst>
        </pc:spChg>
        <pc:spChg chg="mod">
          <ac:chgData name="松山 ファミリー" userId="9fadbf8cd42e59b5" providerId="LiveId" clId="{4963438F-2E79-9E48-9FFD-FB8B6E15FFB3}" dt="2023-02-15T16:11:28.594" v="1309" actId="1076"/>
          <ac:spMkLst>
            <pc:docMk/>
            <pc:sldMk cId="3711080238" sldId="345"/>
            <ac:spMk id="8" creationId="{C0034836-34AB-65CA-A164-1A7753FB04AE}"/>
          </ac:spMkLst>
        </pc:spChg>
        <pc:spChg chg="mod">
          <ac:chgData name="松山 ファミリー" userId="9fadbf8cd42e59b5" providerId="LiveId" clId="{4963438F-2E79-9E48-9FFD-FB8B6E15FFB3}" dt="2023-02-15T16:11:12.017" v="1304" actId="1076"/>
          <ac:spMkLst>
            <pc:docMk/>
            <pc:sldMk cId="3711080238" sldId="345"/>
            <ac:spMk id="9" creationId="{2FFA5F15-CA80-DD50-FD00-40280649BE41}"/>
          </ac:spMkLst>
        </pc:spChg>
        <pc:spChg chg="add mod">
          <ac:chgData name="松山 ファミリー" userId="9fadbf8cd42e59b5" providerId="LiveId" clId="{4963438F-2E79-9E48-9FFD-FB8B6E15FFB3}" dt="2023-02-15T16:13:29.432" v="1386" actId="1076"/>
          <ac:spMkLst>
            <pc:docMk/>
            <pc:sldMk cId="3711080238" sldId="345"/>
            <ac:spMk id="11" creationId="{4A45B9AC-D18A-A6EC-85CF-AB8534CE5351}"/>
          </ac:spMkLst>
        </pc:spChg>
        <pc:spChg chg="mod">
          <ac:chgData name="松山 ファミリー" userId="9fadbf8cd42e59b5" providerId="LiveId" clId="{4963438F-2E79-9E48-9FFD-FB8B6E15FFB3}" dt="2023-02-15T16:11:16.374" v="1306" actId="1076"/>
          <ac:spMkLst>
            <pc:docMk/>
            <pc:sldMk cId="3711080238" sldId="345"/>
            <ac:spMk id="13" creationId="{B68EAE08-A338-B8DC-9323-35E29222CB50}"/>
          </ac:spMkLst>
        </pc:spChg>
        <pc:spChg chg="del">
          <ac:chgData name="松山 ファミリー" userId="9fadbf8cd42e59b5" providerId="LiveId" clId="{4963438F-2E79-9E48-9FFD-FB8B6E15FFB3}" dt="2023-02-15T16:10:54.463" v="1298" actId="478"/>
          <ac:spMkLst>
            <pc:docMk/>
            <pc:sldMk cId="3711080238" sldId="345"/>
            <ac:spMk id="16" creationId="{87B5E991-CE22-78B4-9940-95D31B8C02A0}"/>
          </ac:spMkLst>
        </pc:spChg>
        <pc:spChg chg="del">
          <ac:chgData name="松山 ファミリー" userId="9fadbf8cd42e59b5" providerId="LiveId" clId="{4963438F-2E79-9E48-9FFD-FB8B6E15FFB3}" dt="2023-02-15T16:10:51.364" v="1297" actId="478"/>
          <ac:spMkLst>
            <pc:docMk/>
            <pc:sldMk cId="3711080238" sldId="345"/>
            <ac:spMk id="21" creationId="{52D3295E-077C-B1D6-8E72-FC3A60280FBA}"/>
          </ac:spMkLst>
        </pc:spChg>
        <pc:spChg chg="del">
          <ac:chgData name="松山 ファミリー" userId="9fadbf8cd42e59b5" providerId="LiveId" clId="{4963438F-2E79-9E48-9FFD-FB8B6E15FFB3}" dt="2023-02-15T16:10:46.774" v="1296" actId="478"/>
          <ac:spMkLst>
            <pc:docMk/>
            <pc:sldMk cId="3711080238" sldId="345"/>
            <ac:spMk id="22" creationId="{EBA4ECE5-7A7A-1D42-A24C-6340F0507805}"/>
          </ac:spMkLst>
        </pc:spChg>
        <pc:grpChg chg="mod">
          <ac:chgData name="松山 ファミリー" userId="9fadbf8cd42e59b5" providerId="LiveId" clId="{4963438F-2E79-9E48-9FFD-FB8B6E15FFB3}" dt="2023-02-15T16:11:31.549" v="1310" actId="1076"/>
          <ac:grpSpMkLst>
            <pc:docMk/>
            <pc:sldMk cId="3711080238" sldId="345"/>
            <ac:grpSpMk id="4" creationId="{F924A6D4-E40A-5AC7-16F8-6A4DA1CADA7C}"/>
          </ac:grpSpMkLst>
        </pc:grpChg>
        <pc:picChg chg="mod">
          <ac:chgData name="松山 ファミリー" userId="9fadbf8cd42e59b5" providerId="LiveId" clId="{4963438F-2E79-9E48-9FFD-FB8B6E15FFB3}" dt="2023-02-15T16:11:06.620" v="1302" actId="1076"/>
          <ac:picMkLst>
            <pc:docMk/>
            <pc:sldMk cId="3711080238" sldId="345"/>
            <ac:picMk id="24" creationId="{19218F56-8CCB-A0A2-A2CF-8D0C3EA34D08}"/>
          </ac:picMkLst>
        </pc:picChg>
        <pc:picChg chg="del">
          <ac:chgData name="松山 ファミリー" userId="9fadbf8cd42e59b5" providerId="LiveId" clId="{4963438F-2E79-9E48-9FFD-FB8B6E15FFB3}" dt="2023-02-15T16:10:44.014" v="1295" actId="478"/>
          <ac:picMkLst>
            <pc:docMk/>
            <pc:sldMk cId="3711080238" sldId="345"/>
            <ac:picMk id="25" creationId="{A7D0AFCE-EDE6-B5FE-E507-72D5009AF37C}"/>
          </ac:picMkLst>
        </pc:picChg>
        <pc:cxnChg chg="mod">
          <ac:chgData name="松山 ファミリー" userId="9fadbf8cd42e59b5" providerId="LiveId" clId="{4963438F-2E79-9E48-9FFD-FB8B6E15FFB3}" dt="2023-02-15T16:11:25.848" v="1308" actId="14100"/>
          <ac:cxnSpMkLst>
            <pc:docMk/>
            <pc:sldMk cId="3711080238" sldId="345"/>
            <ac:cxnSpMk id="6" creationId="{7B053975-AD37-0BD2-CA25-4A4E76BCEE3B}"/>
          </ac:cxnSpMkLst>
        </pc:cxnChg>
      </pc:sldChg>
      <pc:sldChg chg="delSp mod">
        <pc:chgData name="松山 ファミリー" userId="9fadbf8cd42e59b5" providerId="LiveId" clId="{4963438F-2E79-9E48-9FFD-FB8B6E15FFB3}" dt="2023-02-15T16:15:47.973" v="1417" actId="478"/>
        <pc:sldMkLst>
          <pc:docMk/>
          <pc:sldMk cId="3334296422" sldId="346"/>
        </pc:sldMkLst>
        <pc:spChg chg="del">
          <ac:chgData name="松山 ファミリー" userId="9fadbf8cd42e59b5" providerId="LiveId" clId="{4963438F-2E79-9E48-9FFD-FB8B6E15FFB3}" dt="2023-02-15T16:15:46.673" v="1416" actId="478"/>
          <ac:spMkLst>
            <pc:docMk/>
            <pc:sldMk cId="3334296422" sldId="346"/>
            <ac:spMk id="29" creationId="{73CEA6EF-0708-A0AC-2E16-9E288476A416}"/>
          </ac:spMkLst>
        </pc:spChg>
        <pc:spChg chg="del">
          <ac:chgData name="松山 ファミリー" userId="9fadbf8cd42e59b5" providerId="LiveId" clId="{4963438F-2E79-9E48-9FFD-FB8B6E15FFB3}" dt="2023-02-15T16:15:47.973" v="1417" actId="478"/>
          <ac:spMkLst>
            <pc:docMk/>
            <pc:sldMk cId="3334296422" sldId="346"/>
            <ac:spMk id="30" creationId="{5806E365-1D6F-E556-6282-2C0434B5624E}"/>
          </ac:spMkLst>
        </pc:spChg>
        <pc:grpChg chg="del">
          <ac:chgData name="松山 ファミリー" userId="9fadbf8cd42e59b5" providerId="LiveId" clId="{4963438F-2E79-9E48-9FFD-FB8B6E15FFB3}" dt="2023-02-15T16:15:39.550" v="1411" actId="478"/>
          <ac:grpSpMkLst>
            <pc:docMk/>
            <pc:sldMk cId="3334296422" sldId="346"/>
            <ac:grpSpMk id="6" creationId="{5E3E7BE6-2F75-C687-872E-7A5762B66AC7}"/>
          </ac:grpSpMkLst>
        </pc:grpChg>
        <pc:grpChg chg="del">
          <ac:chgData name="松山 ファミリー" userId="9fadbf8cd42e59b5" providerId="LiveId" clId="{4963438F-2E79-9E48-9FFD-FB8B6E15FFB3}" dt="2023-02-15T16:15:42.846" v="1412" actId="478"/>
          <ac:grpSpMkLst>
            <pc:docMk/>
            <pc:sldMk cId="3334296422" sldId="346"/>
            <ac:grpSpMk id="17" creationId="{BE8CF0F7-458E-DDA1-FFF6-42C9C4C1CB22}"/>
          </ac:grpSpMkLst>
        </pc:grpChg>
        <pc:grpChg chg="del">
          <ac:chgData name="松山 ファミリー" userId="9fadbf8cd42e59b5" providerId="LiveId" clId="{4963438F-2E79-9E48-9FFD-FB8B6E15FFB3}" dt="2023-02-15T16:15:43.971" v="1413" actId="478"/>
          <ac:grpSpMkLst>
            <pc:docMk/>
            <pc:sldMk cId="3334296422" sldId="346"/>
            <ac:grpSpMk id="20" creationId="{9522DA45-7DC9-2975-AFEA-8F614D610110}"/>
          </ac:grpSpMkLst>
        </pc:grpChg>
        <pc:grpChg chg="del">
          <ac:chgData name="松山 ファミリー" userId="9fadbf8cd42e59b5" providerId="LiveId" clId="{4963438F-2E79-9E48-9FFD-FB8B6E15FFB3}" dt="2023-02-15T16:15:44.741" v="1414" actId="478"/>
          <ac:grpSpMkLst>
            <pc:docMk/>
            <pc:sldMk cId="3334296422" sldId="346"/>
            <ac:grpSpMk id="21" creationId="{4BA3764D-73FF-7037-89D0-E5FEB4A182C3}"/>
          </ac:grpSpMkLst>
        </pc:grpChg>
        <pc:grpChg chg="del">
          <ac:chgData name="松山 ファミリー" userId="9fadbf8cd42e59b5" providerId="LiveId" clId="{4963438F-2E79-9E48-9FFD-FB8B6E15FFB3}" dt="2023-02-15T16:15:45.625" v="1415" actId="478"/>
          <ac:grpSpMkLst>
            <pc:docMk/>
            <pc:sldMk cId="3334296422" sldId="346"/>
            <ac:grpSpMk id="24" creationId="{3F8C8514-2A00-DBB2-34D1-2A90E6949661}"/>
          </ac:grpSpMkLst>
        </pc:grpChg>
        <pc:graphicFrameChg chg="del">
          <ac:chgData name="松山 ファミリー" userId="9fadbf8cd42e59b5" providerId="LiveId" clId="{4963438F-2E79-9E48-9FFD-FB8B6E15FFB3}" dt="2023-02-15T16:15:36.529" v="1410" actId="478"/>
          <ac:graphicFrameMkLst>
            <pc:docMk/>
            <pc:sldMk cId="3334296422" sldId="346"/>
            <ac:graphicFrameMk id="8" creationId="{98656668-54E0-2682-7647-8814B4840914}"/>
          </ac:graphicFrameMkLst>
        </pc:graphicFrameChg>
      </pc:sldChg>
      <pc:sldChg chg="addSp delSp modSp mod">
        <pc:chgData name="松山 ファミリー" userId="9fadbf8cd42e59b5" providerId="LiveId" clId="{4963438F-2E79-9E48-9FFD-FB8B6E15FFB3}" dt="2023-02-15T16:17:31.345" v="1420" actId="14100"/>
        <pc:sldMkLst>
          <pc:docMk/>
          <pc:sldMk cId="2875911510" sldId="351"/>
        </pc:sldMkLst>
        <pc:spChg chg="del">
          <ac:chgData name="松山 ファミリー" userId="9fadbf8cd42e59b5" providerId="LiveId" clId="{4963438F-2E79-9E48-9FFD-FB8B6E15FFB3}" dt="2023-02-15T16:14:01.404" v="1389" actId="478"/>
          <ac:spMkLst>
            <pc:docMk/>
            <pc:sldMk cId="2875911510" sldId="351"/>
            <ac:spMk id="89" creationId="{F0D7953A-4A46-50B9-BE4F-9BE157BB7D32}"/>
          </ac:spMkLst>
        </pc:spChg>
        <pc:spChg chg="del">
          <ac:chgData name="松山 ファミリー" userId="9fadbf8cd42e59b5" providerId="LiveId" clId="{4963438F-2E79-9E48-9FFD-FB8B6E15FFB3}" dt="2023-02-15T16:13:59.183" v="1388" actId="478"/>
          <ac:spMkLst>
            <pc:docMk/>
            <pc:sldMk cId="2875911510" sldId="351"/>
            <ac:spMk id="90" creationId="{8AAE3E11-EB44-8920-474E-C31C0CAB0C5E}"/>
          </ac:spMkLst>
        </pc:spChg>
        <pc:spChg chg="del">
          <ac:chgData name="松山 ファミリー" userId="9fadbf8cd42e59b5" providerId="LiveId" clId="{4963438F-2E79-9E48-9FFD-FB8B6E15FFB3}" dt="2023-02-15T16:14:04.587" v="1390" actId="478"/>
          <ac:spMkLst>
            <pc:docMk/>
            <pc:sldMk cId="2875911510" sldId="351"/>
            <ac:spMk id="92" creationId="{3D2AD236-92E7-C7CA-29B9-173122B7B641}"/>
          </ac:spMkLst>
        </pc:spChg>
        <pc:grpChg chg="del">
          <ac:chgData name="松山 ファミリー" userId="9fadbf8cd42e59b5" providerId="LiveId" clId="{4963438F-2E79-9E48-9FFD-FB8B6E15FFB3}" dt="2023-02-15T16:13:56.157" v="1387" actId="478"/>
          <ac:grpSpMkLst>
            <pc:docMk/>
            <pc:sldMk cId="2875911510" sldId="351"/>
            <ac:grpSpMk id="87" creationId="{01596453-21F5-6A47-E469-01CC1758B641}"/>
          </ac:grpSpMkLst>
        </pc:grpChg>
        <pc:picChg chg="add mod">
          <ac:chgData name="松山 ファミリー" userId="9fadbf8cd42e59b5" providerId="LiveId" clId="{4963438F-2E79-9E48-9FFD-FB8B6E15FFB3}" dt="2023-02-15T16:14:51.262" v="1406" actId="14100"/>
          <ac:picMkLst>
            <pc:docMk/>
            <pc:sldMk cId="2875911510" sldId="351"/>
            <ac:picMk id="4" creationId="{AB7E59F0-1E60-A448-E407-021665B90F44}"/>
          </ac:picMkLst>
        </pc:picChg>
        <pc:picChg chg="mod">
          <ac:chgData name="松山 ファミリー" userId="9fadbf8cd42e59b5" providerId="LiveId" clId="{4963438F-2E79-9E48-9FFD-FB8B6E15FFB3}" dt="2023-02-15T16:17:31.345" v="1420" actId="14100"/>
          <ac:picMkLst>
            <pc:docMk/>
            <pc:sldMk cId="2875911510" sldId="351"/>
            <ac:picMk id="88" creationId="{09164929-54F1-5CD7-C35E-68981C920BEE}"/>
          </ac:picMkLst>
        </pc:picChg>
      </pc:sldChg>
      <pc:sldChg chg="modSp mod modNotesTx">
        <pc:chgData name="松山 ファミリー" userId="9fadbf8cd42e59b5" providerId="LiveId" clId="{4963438F-2E79-9E48-9FFD-FB8B6E15FFB3}" dt="2023-02-15T16:38:35.513" v="1805" actId="20577"/>
        <pc:sldMkLst>
          <pc:docMk/>
          <pc:sldMk cId="3223597582" sldId="357"/>
        </pc:sldMkLst>
        <pc:spChg chg="mod">
          <ac:chgData name="松山 ファミリー" userId="9fadbf8cd42e59b5" providerId="LiveId" clId="{4963438F-2E79-9E48-9FFD-FB8B6E15FFB3}" dt="2023-02-15T16:38:35.513" v="1805" actId="20577"/>
          <ac:spMkLst>
            <pc:docMk/>
            <pc:sldMk cId="3223597582" sldId="357"/>
            <ac:spMk id="4" creationId="{672FFEEF-231B-A6A7-9226-A25897F1AD37}"/>
          </ac:spMkLst>
        </pc:spChg>
        <pc:spChg chg="mod">
          <ac:chgData name="松山 ファミリー" userId="9fadbf8cd42e59b5" providerId="LiveId" clId="{4963438F-2E79-9E48-9FFD-FB8B6E15FFB3}" dt="2023-02-15T16:36:28.449" v="1481" actId="20577"/>
          <ac:spMkLst>
            <pc:docMk/>
            <pc:sldMk cId="3223597582" sldId="357"/>
            <ac:spMk id="6" creationId="{02869C8D-B5F4-D979-B290-C84C6B9212F8}"/>
          </ac:spMkLst>
        </pc:spChg>
      </pc:sldChg>
      <pc:sldChg chg="modSp mod modNotesTx">
        <pc:chgData name="松山 ファミリー" userId="9fadbf8cd42e59b5" providerId="LiveId" clId="{4963438F-2E79-9E48-9FFD-FB8B6E15FFB3}" dt="2023-02-15T16:39:27.701" v="1806" actId="403"/>
        <pc:sldMkLst>
          <pc:docMk/>
          <pc:sldMk cId="1940923095" sldId="358"/>
        </pc:sldMkLst>
        <pc:spChg chg="mod">
          <ac:chgData name="松山 ファミリー" userId="9fadbf8cd42e59b5" providerId="LiveId" clId="{4963438F-2E79-9E48-9FFD-FB8B6E15FFB3}" dt="2023-02-15T14:39:49.421" v="18" actId="20577"/>
          <ac:spMkLst>
            <pc:docMk/>
            <pc:sldMk cId="1940923095" sldId="358"/>
            <ac:spMk id="4" creationId="{C8016B18-539A-A648-BE31-1363A2143D1E}"/>
          </ac:spMkLst>
        </pc:spChg>
        <pc:spChg chg="mod">
          <ac:chgData name="松山 ファミリー" userId="9fadbf8cd42e59b5" providerId="LiveId" clId="{4963438F-2E79-9E48-9FFD-FB8B6E15FFB3}" dt="2023-02-15T16:39:27.701" v="1806" actId="403"/>
          <ac:spMkLst>
            <pc:docMk/>
            <pc:sldMk cId="1940923095" sldId="358"/>
            <ac:spMk id="99" creationId="{022F6BB8-5197-E5A6-6BA1-E5423DE36C3D}"/>
          </ac:spMkLst>
        </pc:spChg>
      </pc:sldChg>
      <pc:sldChg chg="addSp delSp modSp mod ord modNotesTx">
        <pc:chgData name="松山 ファミリー" userId="9fadbf8cd42e59b5" providerId="LiveId" clId="{4963438F-2E79-9E48-9FFD-FB8B6E15FFB3}" dt="2023-02-15T16:47:52.737" v="1888" actId="122"/>
        <pc:sldMkLst>
          <pc:docMk/>
          <pc:sldMk cId="3282042583" sldId="361"/>
        </pc:sldMkLst>
        <pc:spChg chg="mod">
          <ac:chgData name="松山 ファミリー" userId="9fadbf8cd42e59b5" providerId="LiveId" clId="{4963438F-2E79-9E48-9FFD-FB8B6E15FFB3}" dt="2023-02-15T14:53:03.192" v="184" actId="122"/>
          <ac:spMkLst>
            <pc:docMk/>
            <pc:sldMk cId="3282042583" sldId="361"/>
            <ac:spMk id="4" creationId="{C8016B18-539A-A648-BE31-1363A2143D1E}"/>
          </ac:spMkLst>
        </pc:spChg>
        <pc:spChg chg="add del mod">
          <ac:chgData name="松山 ファミリー" userId="9fadbf8cd42e59b5" providerId="LiveId" clId="{4963438F-2E79-9E48-9FFD-FB8B6E15FFB3}" dt="2023-02-15T14:53:56.246" v="219"/>
          <ac:spMkLst>
            <pc:docMk/>
            <pc:sldMk cId="3282042583" sldId="361"/>
            <ac:spMk id="7" creationId="{43C82A43-E428-9D0B-C0B1-163DBC08A2A1}"/>
          </ac:spMkLst>
        </pc:spChg>
        <pc:spChg chg="add mod">
          <ac:chgData name="松山 ファミリー" userId="9fadbf8cd42e59b5" providerId="LiveId" clId="{4963438F-2E79-9E48-9FFD-FB8B6E15FFB3}" dt="2023-02-15T15:24:57.869" v="658" actId="1076"/>
          <ac:spMkLst>
            <pc:docMk/>
            <pc:sldMk cId="3282042583" sldId="361"/>
            <ac:spMk id="54" creationId="{1D362842-91BE-FF83-0502-035588DC572D}"/>
          </ac:spMkLst>
        </pc:spChg>
        <pc:spChg chg="mod">
          <ac:chgData name="松山 ファミリー" userId="9fadbf8cd42e59b5" providerId="LiveId" clId="{4963438F-2E79-9E48-9FFD-FB8B6E15FFB3}" dt="2023-02-15T15:14:47.813" v="570" actId="14100"/>
          <ac:spMkLst>
            <pc:docMk/>
            <pc:sldMk cId="3282042583" sldId="361"/>
            <ac:spMk id="56" creationId="{6EAD7E56-0099-26C2-CE25-73B390F820D9}"/>
          </ac:spMkLst>
        </pc:spChg>
        <pc:spChg chg="mod">
          <ac:chgData name="松山 ファミリー" userId="9fadbf8cd42e59b5" providerId="LiveId" clId="{4963438F-2E79-9E48-9FFD-FB8B6E15FFB3}" dt="2023-02-15T15:14:22.581" v="565" actId="14100"/>
          <ac:spMkLst>
            <pc:docMk/>
            <pc:sldMk cId="3282042583" sldId="361"/>
            <ac:spMk id="57" creationId="{4108D791-F479-E9D3-97AA-C1147BDC3F5C}"/>
          </ac:spMkLst>
        </pc:spChg>
        <pc:spChg chg="mod">
          <ac:chgData name="松山 ファミリー" userId="9fadbf8cd42e59b5" providerId="LiveId" clId="{4963438F-2E79-9E48-9FFD-FB8B6E15FFB3}" dt="2023-02-15T15:16:21.189" v="584" actId="1076"/>
          <ac:spMkLst>
            <pc:docMk/>
            <pc:sldMk cId="3282042583" sldId="361"/>
            <ac:spMk id="58" creationId="{AFF8603B-91D4-6A15-0F72-26BF2A07883D}"/>
          </ac:spMkLst>
        </pc:spChg>
        <pc:spChg chg="add mod">
          <ac:chgData name="松山 ファミリー" userId="9fadbf8cd42e59b5" providerId="LiveId" clId="{4963438F-2E79-9E48-9FFD-FB8B6E15FFB3}" dt="2023-02-15T15:17:37.247" v="600" actId="14100"/>
          <ac:spMkLst>
            <pc:docMk/>
            <pc:sldMk cId="3282042583" sldId="361"/>
            <ac:spMk id="59" creationId="{1E80DAFE-1DB8-D979-8B89-4AD7C7468933}"/>
          </ac:spMkLst>
        </pc:spChg>
        <pc:spChg chg="add mod">
          <ac:chgData name="松山 ファミリー" userId="9fadbf8cd42e59b5" providerId="LiveId" clId="{4963438F-2E79-9E48-9FFD-FB8B6E15FFB3}" dt="2023-02-15T15:24:50.160" v="657" actId="1076"/>
          <ac:spMkLst>
            <pc:docMk/>
            <pc:sldMk cId="3282042583" sldId="361"/>
            <ac:spMk id="64" creationId="{3A55E11B-BB35-8AAC-E6DB-175B94AEF33A}"/>
          </ac:spMkLst>
        </pc:spChg>
        <pc:spChg chg="add mod">
          <ac:chgData name="松山 ファミリー" userId="9fadbf8cd42e59b5" providerId="LiveId" clId="{4963438F-2E79-9E48-9FFD-FB8B6E15FFB3}" dt="2023-02-15T16:47:14.025" v="1868" actId="1076"/>
          <ac:spMkLst>
            <pc:docMk/>
            <pc:sldMk cId="3282042583" sldId="361"/>
            <ac:spMk id="65" creationId="{219432C6-A7C2-DE26-CAE0-8417BFEBF6B6}"/>
          </ac:spMkLst>
        </pc:spChg>
        <pc:spChg chg="add mod">
          <ac:chgData name="松山 ファミリー" userId="9fadbf8cd42e59b5" providerId="LiveId" clId="{4963438F-2E79-9E48-9FFD-FB8B6E15FFB3}" dt="2023-02-15T16:47:29.452" v="1871" actId="2085"/>
          <ac:spMkLst>
            <pc:docMk/>
            <pc:sldMk cId="3282042583" sldId="361"/>
            <ac:spMk id="67" creationId="{36CCE819-0C30-0170-D641-1C9B13D5918D}"/>
          </ac:spMkLst>
        </pc:spChg>
        <pc:spChg chg="mod">
          <ac:chgData name="松山 ファミリー" userId="9fadbf8cd42e59b5" providerId="LiveId" clId="{4963438F-2E79-9E48-9FFD-FB8B6E15FFB3}" dt="2023-02-15T15:13:25.452" v="544" actId="1076"/>
          <ac:spMkLst>
            <pc:docMk/>
            <pc:sldMk cId="3282042583" sldId="361"/>
            <ac:spMk id="68" creationId="{27D49D08-7DFD-7C0B-1606-2B08FA593B24}"/>
          </ac:spMkLst>
        </pc:spChg>
        <pc:spChg chg="mod">
          <ac:chgData name="松山 ファミリー" userId="9fadbf8cd42e59b5" providerId="LiveId" clId="{4963438F-2E79-9E48-9FFD-FB8B6E15FFB3}" dt="2023-02-15T15:13:25.452" v="544" actId="1076"/>
          <ac:spMkLst>
            <pc:docMk/>
            <pc:sldMk cId="3282042583" sldId="361"/>
            <ac:spMk id="71" creationId="{7F75D6F1-2CB6-AB30-FFE7-D32FC5829324}"/>
          </ac:spMkLst>
        </pc:spChg>
        <pc:spChg chg="mod">
          <ac:chgData name="松山 ファミリー" userId="9fadbf8cd42e59b5" providerId="LiveId" clId="{4963438F-2E79-9E48-9FFD-FB8B6E15FFB3}" dt="2023-02-15T15:13:25.452" v="544" actId="1076"/>
          <ac:spMkLst>
            <pc:docMk/>
            <pc:sldMk cId="3282042583" sldId="361"/>
            <ac:spMk id="74" creationId="{FE8E34A5-95CC-1144-8496-8A1EBE5B2328}"/>
          </ac:spMkLst>
        </pc:spChg>
        <pc:spChg chg="mod">
          <ac:chgData name="松山 ファミリー" userId="9fadbf8cd42e59b5" providerId="LiveId" clId="{4963438F-2E79-9E48-9FFD-FB8B6E15FFB3}" dt="2023-02-15T15:13:25.452" v="544" actId="1076"/>
          <ac:spMkLst>
            <pc:docMk/>
            <pc:sldMk cId="3282042583" sldId="361"/>
            <ac:spMk id="76" creationId="{E118289E-EDCB-59EE-C7D4-9DC6CA9F06D3}"/>
          </ac:spMkLst>
        </pc:spChg>
        <pc:spChg chg="mod">
          <ac:chgData name="松山 ファミリー" userId="9fadbf8cd42e59b5" providerId="LiveId" clId="{4963438F-2E79-9E48-9FFD-FB8B6E15FFB3}" dt="2023-02-15T15:13:25.452" v="544" actId="1076"/>
          <ac:spMkLst>
            <pc:docMk/>
            <pc:sldMk cId="3282042583" sldId="361"/>
            <ac:spMk id="85" creationId="{D7708EFD-B614-6289-700E-4F8A2AA46ADA}"/>
          </ac:spMkLst>
        </pc:spChg>
        <pc:spChg chg="mod">
          <ac:chgData name="松山 ファミリー" userId="9fadbf8cd42e59b5" providerId="LiveId" clId="{4963438F-2E79-9E48-9FFD-FB8B6E15FFB3}" dt="2023-02-15T15:13:25.452" v="544" actId="1076"/>
          <ac:spMkLst>
            <pc:docMk/>
            <pc:sldMk cId="3282042583" sldId="361"/>
            <ac:spMk id="113" creationId="{CD8F8388-97F1-DDC8-3A54-67CCAC209876}"/>
          </ac:spMkLst>
        </pc:spChg>
        <pc:spChg chg="mod">
          <ac:chgData name="松山 ファミリー" userId="9fadbf8cd42e59b5" providerId="LiveId" clId="{4963438F-2E79-9E48-9FFD-FB8B6E15FFB3}" dt="2023-02-15T15:17:41.034" v="601" actId="1076"/>
          <ac:spMkLst>
            <pc:docMk/>
            <pc:sldMk cId="3282042583" sldId="361"/>
            <ac:spMk id="114" creationId="{FD579C8D-2F35-56BD-EC7B-081953450684}"/>
          </ac:spMkLst>
        </pc:spChg>
        <pc:spChg chg="mod">
          <ac:chgData name="松山 ファミリー" userId="9fadbf8cd42e59b5" providerId="LiveId" clId="{4963438F-2E79-9E48-9FFD-FB8B6E15FFB3}" dt="2023-02-15T15:13:25.452" v="544" actId="1076"/>
          <ac:spMkLst>
            <pc:docMk/>
            <pc:sldMk cId="3282042583" sldId="361"/>
            <ac:spMk id="115" creationId="{21A4CCB2-0BE8-4FDD-A72D-0DE7249DF2BF}"/>
          </ac:spMkLst>
        </pc:spChg>
        <pc:spChg chg="mod">
          <ac:chgData name="松山 ファミリー" userId="9fadbf8cd42e59b5" providerId="LiveId" clId="{4963438F-2E79-9E48-9FFD-FB8B6E15FFB3}" dt="2023-02-15T15:13:25.452" v="544" actId="1076"/>
          <ac:spMkLst>
            <pc:docMk/>
            <pc:sldMk cId="3282042583" sldId="361"/>
            <ac:spMk id="116" creationId="{7F986C3C-8AB5-EFEF-8D60-4D6CCA83D1BE}"/>
          </ac:spMkLst>
        </pc:spChg>
        <pc:spChg chg="mod">
          <ac:chgData name="松山 ファミリー" userId="9fadbf8cd42e59b5" providerId="LiveId" clId="{4963438F-2E79-9E48-9FFD-FB8B6E15FFB3}" dt="2023-02-15T15:25:34.374" v="668" actId="14100"/>
          <ac:spMkLst>
            <pc:docMk/>
            <pc:sldMk cId="3282042583" sldId="361"/>
            <ac:spMk id="120" creationId="{2DAA46B1-0427-C4F4-DF0C-65B98FF52230}"/>
          </ac:spMkLst>
        </pc:spChg>
        <pc:spChg chg="mod">
          <ac:chgData name="松山 ファミリー" userId="9fadbf8cd42e59b5" providerId="LiveId" clId="{4963438F-2E79-9E48-9FFD-FB8B6E15FFB3}" dt="2023-02-15T15:13:25.452" v="544" actId="1076"/>
          <ac:spMkLst>
            <pc:docMk/>
            <pc:sldMk cId="3282042583" sldId="361"/>
            <ac:spMk id="122" creationId="{DC394DB6-D601-789D-3CA5-E0E429806EC7}"/>
          </ac:spMkLst>
        </pc:spChg>
        <pc:spChg chg="mod">
          <ac:chgData name="松山 ファミリー" userId="9fadbf8cd42e59b5" providerId="LiveId" clId="{4963438F-2E79-9E48-9FFD-FB8B6E15FFB3}" dt="2023-02-15T15:13:25.452" v="544" actId="1076"/>
          <ac:spMkLst>
            <pc:docMk/>
            <pc:sldMk cId="3282042583" sldId="361"/>
            <ac:spMk id="129" creationId="{865714C6-8A37-CDCB-7A9D-1F718031A316}"/>
          </ac:spMkLst>
        </pc:spChg>
        <pc:spChg chg="mod">
          <ac:chgData name="松山 ファミリー" userId="9fadbf8cd42e59b5" providerId="LiveId" clId="{4963438F-2E79-9E48-9FFD-FB8B6E15FFB3}" dt="2023-02-15T15:13:25.452" v="544" actId="1076"/>
          <ac:spMkLst>
            <pc:docMk/>
            <pc:sldMk cId="3282042583" sldId="361"/>
            <ac:spMk id="130" creationId="{4420DC8D-5F43-F7F7-5977-40A8CD06404E}"/>
          </ac:spMkLst>
        </pc:spChg>
        <pc:spChg chg="mod">
          <ac:chgData name="松山 ファミリー" userId="9fadbf8cd42e59b5" providerId="LiveId" clId="{4963438F-2E79-9E48-9FFD-FB8B6E15FFB3}" dt="2023-02-15T15:13:25.452" v="544" actId="1076"/>
          <ac:spMkLst>
            <pc:docMk/>
            <pc:sldMk cId="3282042583" sldId="361"/>
            <ac:spMk id="134" creationId="{FECE9162-8360-8793-B6AB-A3F476D08BBF}"/>
          </ac:spMkLst>
        </pc:spChg>
        <pc:spChg chg="mod">
          <ac:chgData name="松山 ファミリー" userId="9fadbf8cd42e59b5" providerId="LiveId" clId="{4963438F-2E79-9E48-9FFD-FB8B6E15FFB3}" dt="2023-02-15T15:13:25.452" v="544" actId="1076"/>
          <ac:spMkLst>
            <pc:docMk/>
            <pc:sldMk cId="3282042583" sldId="361"/>
            <ac:spMk id="137" creationId="{FED67402-26FA-9DFA-A646-E1899A2303B2}"/>
          </ac:spMkLst>
        </pc:spChg>
        <pc:spChg chg="mod">
          <ac:chgData name="松山 ファミリー" userId="9fadbf8cd42e59b5" providerId="LiveId" clId="{4963438F-2E79-9E48-9FFD-FB8B6E15FFB3}" dt="2023-02-15T15:13:25.452" v="544" actId="1076"/>
          <ac:spMkLst>
            <pc:docMk/>
            <pc:sldMk cId="3282042583" sldId="361"/>
            <ac:spMk id="138" creationId="{67ED99B9-8E9A-06FC-B6E5-D5F3F668C5FC}"/>
          </ac:spMkLst>
        </pc:spChg>
        <pc:spChg chg="mod">
          <ac:chgData name="松山 ファミリー" userId="9fadbf8cd42e59b5" providerId="LiveId" clId="{4963438F-2E79-9E48-9FFD-FB8B6E15FFB3}" dt="2023-02-15T15:13:25.452" v="544" actId="1076"/>
          <ac:spMkLst>
            <pc:docMk/>
            <pc:sldMk cId="3282042583" sldId="361"/>
            <ac:spMk id="139" creationId="{57F81DE8-14BA-0C66-5E0C-A89C021CF77A}"/>
          </ac:spMkLst>
        </pc:spChg>
        <pc:spChg chg="mod">
          <ac:chgData name="松山 ファミリー" userId="9fadbf8cd42e59b5" providerId="LiveId" clId="{4963438F-2E79-9E48-9FFD-FB8B6E15FFB3}" dt="2023-02-15T15:13:25.452" v="544" actId="1076"/>
          <ac:spMkLst>
            <pc:docMk/>
            <pc:sldMk cId="3282042583" sldId="361"/>
            <ac:spMk id="140" creationId="{159B4DFB-1D1C-C05D-EC4C-CB82ED438B03}"/>
          </ac:spMkLst>
        </pc:spChg>
        <pc:spChg chg="mod">
          <ac:chgData name="松山 ファミリー" userId="9fadbf8cd42e59b5" providerId="LiveId" clId="{4963438F-2E79-9E48-9FFD-FB8B6E15FFB3}" dt="2023-02-15T15:13:25.452" v="544" actId="1076"/>
          <ac:spMkLst>
            <pc:docMk/>
            <pc:sldMk cId="3282042583" sldId="361"/>
            <ac:spMk id="143" creationId="{E30D853E-15BF-9203-89CC-5B7AAD393119}"/>
          </ac:spMkLst>
        </pc:spChg>
        <pc:spChg chg="mod">
          <ac:chgData name="松山 ファミリー" userId="9fadbf8cd42e59b5" providerId="LiveId" clId="{4963438F-2E79-9E48-9FFD-FB8B6E15FFB3}" dt="2023-02-15T15:13:25.452" v="544" actId="1076"/>
          <ac:spMkLst>
            <pc:docMk/>
            <pc:sldMk cId="3282042583" sldId="361"/>
            <ac:spMk id="144" creationId="{3193148B-883D-8601-2CA6-6F0A3E5E2465}"/>
          </ac:spMkLst>
        </pc:spChg>
        <pc:spChg chg="mod">
          <ac:chgData name="松山 ファミリー" userId="9fadbf8cd42e59b5" providerId="LiveId" clId="{4963438F-2E79-9E48-9FFD-FB8B6E15FFB3}" dt="2023-02-15T15:13:25.452" v="544" actId="1076"/>
          <ac:spMkLst>
            <pc:docMk/>
            <pc:sldMk cId="3282042583" sldId="361"/>
            <ac:spMk id="146" creationId="{CB71AB50-908A-A4E7-333B-F0F8402B59E6}"/>
          </ac:spMkLst>
        </pc:spChg>
        <pc:spChg chg="mod">
          <ac:chgData name="松山 ファミリー" userId="9fadbf8cd42e59b5" providerId="LiveId" clId="{4963438F-2E79-9E48-9FFD-FB8B6E15FFB3}" dt="2023-02-15T15:13:25.452" v="544" actId="1076"/>
          <ac:spMkLst>
            <pc:docMk/>
            <pc:sldMk cId="3282042583" sldId="361"/>
            <ac:spMk id="147" creationId="{4D6CB216-B89E-835A-96F2-51B9864F5511}"/>
          </ac:spMkLst>
        </pc:spChg>
        <pc:spChg chg="mod">
          <ac:chgData name="松山 ファミリー" userId="9fadbf8cd42e59b5" providerId="LiveId" clId="{4963438F-2E79-9E48-9FFD-FB8B6E15FFB3}" dt="2023-02-15T15:13:25.452" v="544" actId="1076"/>
          <ac:spMkLst>
            <pc:docMk/>
            <pc:sldMk cId="3282042583" sldId="361"/>
            <ac:spMk id="148" creationId="{C5263B6D-CAB1-775C-851B-B90F92F6E25D}"/>
          </ac:spMkLst>
        </pc:spChg>
        <pc:spChg chg="mod">
          <ac:chgData name="松山 ファミリー" userId="9fadbf8cd42e59b5" providerId="LiveId" clId="{4963438F-2E79-9E48-9FFD-FB8B6E15FFB3}" dt="2023-02-15T15:13:25.452" v="544" actId="1076"/>
          <ac:spMkLst>
            <pc:docMk/>
            <pc:sldMk cId="3282042583" sldId="361"/>
            <ac:spMk id="152" creationId="{9035D89F-2A2A-DEDF-15C7-730D0F008DBB}"/>
          </ac:spMkLst>
        </pc:spChg>
        <pc:spChg chg="mod">
          <ac:chgData name="松山 ファミリー" userId="9fadbf8cd42e59b5" providerId="LiveId" clId="{4963438F-2E79-9E48-9FFD-FB8B6E15FFB3}" dt="2023-02-15T15:13:25.452" v="544" actId="1076"/>
          <ac:spMkLst>
            <pc:docMk/>
            <pc:sldMk cId="3282042583" sldId="361"/>
            <ac:spMk id="153" creationId="{862FBAE3-5817-8C71-F9B9-9D18641A66A8}"/>
          </ac:spMkLst>
        </pc:spChg>
        <pc:spChg chg="mod">
          <ac:chgData name="松山 ファミリー" userId="9fadbf8cd42e59b5" providerId="LiveId" clId="{4963438F-2E79-9E48-9FFD-FB8B6E15FFB3}" dt="2023-02-15T15:13:25.452" v="544" actId="1076"/>
          <ac:spMkLst>
            <pc:docMk/>
            <pc:sldMk cId="3282042583" sldId="361"/>
            <ac:spMk id="156" creationId="{AE97B522-3CE4-6380-C80E-47C864955CAA}"/>
          </ac:spMkLst>
        </pc:spChg>
        <pc:spChg chg="mod">
          <ac:chgData name="松山 ファミリー" userId="9fadbf8cd42e59b5" providerId="LiveId" clId="{4963438F-2E79-9E48-9FFD-FB8B6E15FFB3}" dt="2023-02-15T15:13:25.452" v="544" actId="1076"/>
          <ac:spMkLst>
            <pc:docMk/>
            <pc:sldMk cId="3282042583" sldId="361"/>
            <ac:spMk id="157" creationId="{F19AC1FB-DC25-BCF7-5594-D52E74E6209A}"/>
          </ac:spMkLst>
        </pc:spChg>
        <pc:spChg chg="mod">
          <ac:chgData name="松山 ファミリー" userId="9fadbf8cd42e59b5" providerId="LiveId" clId="{4963438F-2E79-9E48-9FFD-FB8B6E15FFB3}" dt="2023-02-15T15:13:25.452" v="544" actId="1076"/>
          <ac:spMkLst>
            <pc:docMk/>
            <pc:sldMk cId="3282042583" sldId="361"/>
            <ac:spMk id="158" creationId="{240E6EAC-8F25-E252-6F64-D5E6D4200972}"/>
          </ac:spMkLst>
        </pc:spChg>
        <pc:spChg chg="mod">
          <ac:chgData name="松山 ファミリー" userId="9fadbf8cd42e59b5" providerId="LiveId" clId="{4963438F-2E79-9E48-9FFD-FB8B6E15FFB3}" dt="2023-02-15T15:13:25.452" v="544" actId="1076"/>
          <ac:spMkLst>
            <pc:docMk/>
            <pc:sldMk cId="3282042583" sldId="361"/>
            <ac:spMk id="159" creationId="{6EE656A1-D598-FA95-CCA3-1B38A2E69B01}"/>
          </ac:spMkLst>
        </pc:spChg>
        <pc:spChg chg="mod">
          <ac:chgData name="松山 ファミリー" userId="9fadbf8cd42e59b5" providerId="LiveId" clId="{4963438F-2E79-9E48-9FFD-FB8B6E15FFB3}" dt="2023-02-15T15:13:25.452" v="544" actId="1076"/>
          <ac:spMkLst>
            <pc:docMk/>
            <pc:sldMk cId="3282042583" sldId="361"/>
            <ac:spMk id="160" creationId="{BF4B43A3-92B8-ED37-AE7A-A9CBD23F3DF0}"/>
          </ac:spMkLst>
        </pc:spChg>
        <pc:spChg chg="mod">
          <ac:chgData name="松山 ファミリー" userId="9fadbf8cd42e59b5" providerId="LiveId" clId="{4963438F-2E79-9E48-9FFD-FB8B6E15FFB3}" dt="2023-02-15T15:13:25.452" v="544" actId="1076"/>
          <ac:spMkLst>
            <pc:docMk/>
            <pc:sldMk cId="3282042583" sldId="361"/>
            <ac:spMk id="161" creationId="{B27CC721-D6A0-B013-796E-136509C4998A}"/>
          </ac:spMkLst>
        </pc:spChg>
        <pc:spChg chg="mod">
          <ac:chgData name="松山 ファミリー" userId="9fadbf8cd42e59b5" providerId="LiveId" clId="{4963438F-2E79-9E48-9FFD-FB8B6E15FFB3}" dt="2023-02-15T15:13:25.452" v="544" actId="1076"/>
          <ac:spMkLst>
            <pc:docMk/>
            <pc:sldMk cId="3282042583" sldId="361"/>
            <ac:spMk id="162" creationId="{C53E1C6F-AF13-015A-76F1-E303C8BB9117}"/>
          </ac:spMkLst>
        </pc:spChg>
        <pc:spChg chg="mod">
          <ac:chgData name="松山 ファミリー" userId="9fadbf8cd42e59b5" providerId="LiveId" clId="{4963438F-2E79-9E48-9FFD-FB8B6E15FFB3}" dt="2023-02-15T15:13:25.452" v="544" actId="1076"/>
          <ac:spMkLst>
            <pc:docMk/>
            <pc:sldMk cId="3282042583" sldId="361"/>
            <ac:spMk id="163" creationId="{5D1FF8B8-7DD9-C7A5-D13B-34C4CEAE732C}"/>
          </ac:spMkLst>
        </pc:spChg>
        <pc:spChg chg="mod">
          <ac:chgData name="松山 ファミリー" userId="9fadbf8cd42e59b5" providerId="LiveId" clId="{4963438F-2E79-9E48-9FFD-FB8B6E15FFB3}" dt="2023-02-15T15:13:25.452" v="544" actId="1076"/>
          <ac:spMkLst>
            <pc:docMk/>
            <pc:sldMk cId="3282042583" sldId="361"/>
            <ac:spMk id="164" creationId="{C276F1DE-A0B0-3951-EE67-A785514B348A}"/>
          </ac:spMkLst>
        </pc:spChg>
        <pc:spChg chg="mod">
          <ac:chgData name="松山 ファミリー" userId="9fadbf8cd42e59b5" providerId="LiveId" clId="{4963438F-2E79-9E48-9FFD-FB8B6E15FFB3}" dt="2023-02-15T15:13:25.452" v="544" actId="1076"/>
          <ac:spMkLst>
            <pc:docMk/>
            <pc:sldMk cId="3282042583" sldId="361"/>
            <ac:spMk id="165" creationId="{0A5FC9F2-40FE-DD7C-93F5-48B2EE60B915}"/>
          </ac:spMkLst>
        </pc:spChg>
        <pc:spChg chg="mod">
          <ac:chgData name="松山 ファミリー" userId="9fadbf8cd42e59b5" providerId="LiveId" clId="{4963438F-2E79-9E48-9FFD-FB8B6E15FFB3}" dt="2023-02-15T15:13:25.452" v="544" actId="1076"/>
          <ac:spMkLst>
            <pc:docMk/>
            <pc:sldMk cId="3282042583" sldId="361"/>
            <ac:spMk id="166" creationId="{18F546AD-20A9-60A1-0B29-F08CB18E76D1}"/>
          </ac:spMkLst>
        </pc:spChg>
        <pc:spChg chg="mod">
          <ac:chgData name="松山 ファミリー" userId="9fadbf8cd42e59b5" providerId="LiveId" clId="{4963438F-2E79-9E48-9FFD-FB8B6E15FFB3}" dt="2023-02-15T15:13:25.452" v="544" actId="1076"/>
          <ac:spMkLst>
            <pc:docMk/>
            <pc:sldMk cId="3282042583" sldId="361"/>
            <ac:spMk id="167" creationId="{5DFB1E80-8C3F-5F7E-5FEF-7BB759FF8228}"/>
          </ac:spMkLst>
        </pc:spChg>
        <pc:spChg chg="mod">
          <ac:chgData name="松山 ファミリー" userId="9fadbf8cd42e59b5" providerId="LiveId" clId="{4963438F-2E79-9E48-9FFD-FB8B6E15FFB3}" dt="2023-02-15T15:13:25.452" v="544" actId="1076"/>
          <ac:spMkLst>
            <pc:docMk/>
            <pc:sldMk cId="3282042583" sldId="361"/>
            <ac:spMk id="169" creationId="{48B0F382-7E2B-6918-2259-B4D826D2CAFB}"/>
          </ac:spMkLst>
        </pc:spChg>
        <pc:spChg chg="mod">
          <ac:chgData name="松山 ファミリー" userId="9fadbf8cd42e59b5" providerId="LiveId" clId="{4963438F-2E79-9E48-9FFD-FB8B6E15FFB3}" dt="2023-02-15T15:13:25.452" v="544" actId="1076"/>
          <ac:spMkLst>
            <pc:docMk/>
            <pc:sldMk cId="3282042583" sldId="361"/>
            <ac:spMk id="170" creationId="{CB6FE471-0B82-B5D6-E859-7E24F547587D}"/>
          </ac:spMkLst>
        </pc:spChg>
        <pc:spChg chg="del mod">
          <ac:chgData name="松山 ファミリー" userId="9fadbf8cd42e59b5" providerId="LiveId" clId="{4963438F-2E79-9E48-9FFD-FB8B6E15FFB3}" dt="2023-02-15T15:13:21.888" v="542" actId="478"/>
          <ac:spMkLst>
            <pc:docMk/>
            <pc:sldMk cId="3282042583" sldId="361"/>
            <ac:spMk id="173" creationId="{85AE603E-12CD-06D2-228A-6F97126616B9}"/>
          </ac:spMkLst>
        </pc:spChg>
        <pc:spChg chg="mod">
          <ac:chgData name="松山 ファミリー" userId="9fadbf8cd42e59b5" providerId="LiveId" clId="{4963438F-2E79-9E48-9FFD-FB8B6E15FFB3}" dt="2023-02-15T15:17:45.422" v="602" actId="1076"/>
          <ac:spMkLst>
            <pc:docMk/>
            <pc:sldMk cId="3282042583" sldId="361"/>
            <ac:spMk id="174" creationId="{D78F49A8-F3F8-91F6-E688-A4370CAE806F}"/>
          </ac:spMkLst>
        </pc:spChg>
        <pc:spChg chg="mod">
          <ac:chgData name="松山 ファミリー" userId="9fadbf8cd42e59b5" providerId="LiveId" clId="{4963438F-2E79-9E48-9FFD-FB8B6E15FFB3}" dt="2023-02-15T15:25:13.982" v="661" actId="14100"/>
          <ac:spMkLst>
            <pc:docMk/>
            <pc:sldMk cId="3282042583" sldId="361"/>
            <ac:spMk id="175" creationId="{3F2126CC-6CF9-D85E-0381-F27D668DB3D9}"/>
          </ac:spMkLst>
        </pc:spChg>
        <pc:spChg chg="mod">
          <ac:chgData name="松山 ファミリー" userId="9fadbf8cd42e59b5" providerId="LiveId" clId="{4963438F-2E79-9E48-9FFD-FB8B6E15FFB3}" dt="2023-02-15T15:13:25.452" v="544" actId="1076"/>
          <ac:spMkLst>
            <pc:docMk/>
            <pc:sldMk cId="3282042583" sldId="361"/>
            <ac:spMk id="176" creationId="{8EB71ED0-0FD2-FB77-9096-44FF13EDA045}"/>
          </ac:spMkLst>
        </pc:spChg>
        <pc:spChg chg="mod">
          <ac:chgData name="松山 ファミリー" userId="9fadbf8cd42e59b5" providerId="LiveId" clId="{4963438F-2E79-9E48-9FFD-FB8B6E15FFB3}" dt="2023-02-15T15:13:25.452" v="544" actId="1076"/>
          <ac:spMkLst>
            <pc:docMk/>
            <pc:sldMk cId="3282042583" sldId="361"/>
            <ac:spMk id="177" creationId="{7AE7DDC4-962E-1E55-9BF7-0928DC0CCA6D}"/>
          </ac:spMkLst>
        </pc:spChg>
        <pc:spChg chg="mod">
          <ac:chgData name="松山 ファミリー" userId="9fadbf8cd42e59b5" providerId="LiveId" clId="{4963438F-2E79-9E48-9FFD-FB8B6E15FFB3}" dt="2023-02-15T15:13:25.452" v="544" actId="1076"/>
          <ac:spMkLst>
            <pc:docMk/>
            <pc:sldMk cId="3282042583" sldId="361"/>
            <ac:spMk id="178" creationId="{68AB631C-EDA1-7F0A-6D59-DD6CD795F747}"/>
          </ac:spMkLst>
        </pc:spChg>
        <pc:spChg chg="mod">
          <ac:chgData name="松山 ファミリー" userId="9fadbf8cd42e59b5" providerId="LiveId" clId="{4963438F-2E79-9E48-9FFD-FB8B6E15FFB3}" dt="2023-02-15T15:13:25.452" v="544" actId="1076"/>
          <ac:spMkLst>
            <pc:docMk/>
            <pc:sldMk cId="3282042583" sldId="361"/>
            <ac:spMk id="180" creationId="{530CF0C8-9D71-59C0-2C79-373F2750541B}"/>
          </ac:spMkLst>
        </pc:spChg>
        <pc:spChg chg="add del mod">
          <ac:chgData name="松山 ファミリー" userId="9fadbf8cd42e59b5" providerId="LiveId" clId="{4963438F-2E79-9E48-9FFD-FB8B6E15FFB3}" dt="2023-02-15T15:25:41.847" v="670" actId="478"/>
          <ac:spMkLst>
            <pc:docMk/>
            <pc:sldMk cId="3282042583" sldId="361"/>
            <ac:spMk id="181" creationId="{7BC0A90B-F78E-17FA-E163-6A800F4A7D23}"/>
          </ac:spMkLst>
        </pc:spChg>
        <pc:spChg chg="mod">
          <ac:chgData name="松山 ファミリー" userId="9fadbf8cd42e59b5" providerId="LiveId" clId="{4963438F-2E79-9E48-9FFD-FB8B6E15FFB3}" dt="2023-02-15T15:13:25.452" v="544" actId="1076"/>
          <ac:spMkLst>
            <pc:docMk/>
            <pc:sldMk cId="3282042583" sldId="361"/>
            <ac:spMk id="182" creationId="{69135D38-A867-EE47-B1FC-EEC255CFA0C0}"/>
          </ac:spMkLst>
        </pc:spChg>
        <pc:spChg chg="mod">
          <ac:chgData name="松山 ファミリー" userId="9fadbf8cd42e59b5" providerId="LiveId" clId="{4963438F-2E79-9E48-9FFD-FB8B6E15FFB3}" dt="2023-02-15T16:47:52.737" v="1888" actId="122"/>
          <ac:spMkLst>
            <pc:docMk/>
            <pc:sldMk cId="3282042583" sldId="361"/>
            <ac:spMk id="184" creationId="{2CB1BDD6-DAC3-3A7B-062C-D95D427E50DD}"/>
          </ac:spMkLst>
        </pc:spChg>
        <pc:grpChg chg="del">
          <ac:chgData name="松山 ファミリー" userId="9fadbf8cd42e59b5" providerId="LiveId" clId="{4963438F-2E79-9E48-9FFD-FB8B6E15FFB3}" dt="2023-02-15T14:54:03.465" v="221" actId="478"/>
          <ac:grpSpMkLst>
            <pc:docMk/>
            <pc:sldMk cId="3282042583" sldId="361"/>
            <ac:grpSpMk id="5" creationId="{657FEE6B-55AA-0E54-0A29-58EE22B705CA}"/>
          </ac:grpSpMkLst>
        </pc:grpChg>
        <pc:grpChg chg="add mod">
          <ac:chgData name="松山 ファミリー" userId="9fadbf8cd42e59b5" providerId="LiveId" clId="{4963438F-2E79-9E48-9FFD-FB8B6E15FFB3}" dt="2023-02-15T15:14:30.503" v="566" actId="1076"/>
          <ac:grpSpMkLst>
            <pc:docMk/>
            <pc:sldMk cId="3282042583" sldId="361"/>
            <ac:grpSpMk id="55" creationId="{9D4A7339-E301-E298-5A52-FFA43E142B48}"/>
          </ac:grpSpMkLst>
        </pc:grpChg>
        <pc:grpChg chg="mod">
          <ac:chgData name="松山 ファミリー" userId="9fadbf8cd42e59b5" providerId="LiveId" clId="{4963438F-2E79-9E48-9FFD-FB8B6E15FFB3}" dt="2023-02-15T15:13:25.452" v="544" actId="1076"/>
          <ac:grpSpMkLst>
            <pc:docMk/>
            <pc:sldMk cId="3282042583" sldId="361"/>
            <ac:grpSpMk id="66" creationId="{8C46DA02-B8B3-4B91-401E-E10BD83EBA2B}"/>
          </ac:grpSpMkLst>
        </pc:grpChg>
        <pc:grpChg chg="mod">
          <ac:chgData name="松山 ファミリー" userId="9fadbf8cd42e59b5" providerId="LiveId" clId="{4963438F-2E79-9E48-9FFD-FB8B6E15FFB3}" dt="2023-02-15T15:13:25.452" v="544" actId="1076"/>
          <ac:grpSpMkLst>
            <pc:docMk/>
            <pc:sldMk cId="3282042583" sldId="361"/>
            <ac:grpSpMk id="70" creationId="{041D22FA-63B1-B9D3-ADC9-35EE7ADA6677}"/>
          </ac:grpSpMkLst>
        </pc:grpChg>
        <pc:grpChg chg="mod">
          <ac:chgData name="松山 ファミリー" userId="9fadbf8cd42e59b5" providerId="LiveId" clId="{4963438F-2E79-9E48-9FFD-FB8B6E15FFB3}" dt="2023-02-15T15:13:25.452" v="544" actId="1076"/>
          <ac:grpSpMkLst>
            <pc:docMk/>
            <pc:sldMk cId="3282042583" sldId="361"/>
            <ac:grpSpMk id="72" creationId="{5709B8D8-9551-68C2-E9EE-9D7CCD007BC0}"/>
          </ac:grpSpMkLst>
        </pc:grpChg>
        <pc:grpChg chg="mod">
          <ac:chgData name="松山 ファミリー" userId="9fadbf8cd42e59b5" providerId="LiveId" clId="{4963438F-2E79-9E48-9FFD-FB8B6E15FFB3}" dt="2023-02-15T15:13:25.452" v="544" actId="1076"/>
          <ac:grpSpMkLst>
            <pc:docMk/>
            <pc:sldMk cId="3282042583" sldId="361"/>
            <ac:grpSpMk id="73" creationId="{B9791BB6-FD40-0194-CFD6-2D5A6EB5C80C}"/>
          </ac:grpSpMkLst>
        </pc:grpChg>
        <pc:grpChg chg="mod">
          <ac:chgData name="松山 ファミリー" userId="9fadbf8cd42e59b5" providerId="LiveId" clId="{4963438F-2E79-9E48-9FFD-FB8B6E15FFB3}" dt="2023-02-15T15:13:25.452" v="544" actId="1076"/>
          <ac:grpSpMkLst>
            <pc:docMk/>
            <pc:sldMk cId="3282042583" sldId="361"/>
            <ac:grpSpMk id="75" creationId="{25BF2236-93D1-AADD-691F-6800F66FBBAA}"/>
          </ac:grpSpMkLst>
        </pc:grpChg>
        <pc:grpChg chg="mod">
          <ac:chgData name="松山 ファミリー" userId="9fadbf8cd42e59b5" providerId="LiveId" clId="{4963438F-2E79-9E48-9FFD-FB8B6E15FFB3}" dt="2023-02-15T15:13:25.452" v="544" actId="1076"/>
          <ac:grpSpMkLst>
            <pc:docMk/>
            <pc:sldMk cId="3282042583" sldId="361"/>
            <ac:grpSpMk id="78" creationId="{8EDE08F9-205D-96C6-1BCD-C9234BB7BEBA}"/>
          </ac:grpSpMkLst>
        </pc:grpChg>
        <pc:grpChg chg="mod">
          <ac:chgData name="松山 ファミリー" userId="9fadbf8cd42e59b5" providerId="LiveId" clId="{4963438F-2E79-9E48-9FFD-FB8B6E15FFB3}" dt="2023-02-15T15:13:25.452" v="544" actId="1076"/>
          <ac:grpSpMkLst>
            <pc:docMk/>
            <pc:sldMk cId="3282042583" sldId="361"/>
            <ac:grpSpMk id="79" creationId="{4D1005B3-1A8E-5105-A289-ACE4A677F419}"/>
          </ac:grpSpMkLst>
        </pc:grpChg>
        <pc:grpChg chg="mod">
          <ac:chgData name="松山 ファミリー" userId="9fadbf8cd42e59b5" providerId="LiveId" clId="{4963438F-2E79-9E48-9FFD-FB8B6E15FFB3}" dt="2023-02-15T15:13:25.452" v="544" actId="1076"/>
          <ac:grpSpMkLst>
            <pc:docMk/>
            <pc:sldMk cId="3282042583" sldId="361"/>
            <ac:grpSpMk id="111" creationId="{5F6BBB51-F4C5-88E4-00B0-503E9BC92186}"/>
          </ac:grpSpMkLst>
        </pc:grpChg>
        <pc:grpChg chg="mod">
          <ac:chgData name="松山 ファミリー" userId="9fadbf8cd42e59b5" providerId="LiveId" clId="{4963438F-2E79-9E48-9FFD-FB8B6E15FFB3}" dt="2023-02-15T15:13:25.452" v="544" actId="1076"/>
          <ac:grpSpMkLst>
            <pc:docMk/>
            <pc:sldMk cId="3282042583" sldId="361"/>
            <ac:grpSpMk id="141" creationId="{7FB0E94E-B870-E49E-E462-C28C05837797}"/>
          </ac:grpSpMkLst>
        </pc:grpChg>
        <pc:grpChg chg="mod">
          <ac:chgData name="松山 ファミリー" userId="9fadbf8cd42e59b5" providerId="LiveId" clId="{4963438F-2E79-9E48-9FFD-FB8B6E15FFB3}" dt="2023-02-15T15:13:25.452" v="544" actId="1076"/>
          <ac:grpSpMkLst>
            <pc:docMk/>
            <pc:sldMk cId="3282042583" sldId="361"/>
            <ac:grpSpMk id="142" creationId="{12D1469A-28AB-A783-5591-0A88467EAA3D}"/>
          </ac:grpSpMkLst>
        </pc:grpChg>
        <pc:grpChg chg="mod">
          <ac:chgData name="松山 ファミリー" userId="9fadbf8cd42e59b5" providerId="LiveId" clId="{4963438F-2E79-9E48-9FFD-FB8B6E15FFB3}" dt="2023-02-15T15:13:25.452" v="544" actId="1076"/>
          <ac:grpSpMkLst>
            <pc:docMk/>
            <pc:sldMk cId="3282042583" sldId="361"/>
            <ac:grpSpMk id="145" creationId="{0B6FC59C-ABC2-E767-52BE-70853C636DCE}"/>
          </ac:grpSpMkLst>
        </pc:grpChg>
        <pc:grpChg chg="mod">
          <ac:chgData name="松山 ファミリー" userId="9fadbf8cd42e59b5" providerId="LiveId" clId="{4963438F-2E79-9E48-9FFD-FB8B6E15FFB3}" dt="2023-02-15T15:13:25.452" v="544" actId="1076"/>
          <ac:grpSpMkLst>
            <pc:docMk/>
            <pc:sldMk cId="3282042583" sldId="361"/>
            <ac:grpSpMk id="149" creationId="{2B117093-58AA-1D3A-9C8E-7A11EE3DD1DE}"/>
          </ac:grpSpMkLst>
        </pc:grpChg>
        <pc:grpChg chg="mod">
          <ac:chgData name="松山 ファミリー" userId="9fadbf8cd42e59b5" providerId="LiveId" clId="{4963438F-2E79-9E48-9FFD-FB8B6E15FFB3}" dt="2023-02-15T15:13:25.452" v="544" actId="1076"/>
          <ac:grpSpMkLst>
            <pc:docMk/>
            <pc:sldMk cId="3282042583" sldId="361"/>
            <ac:grpSpMk id="150" creationId="{6A78FA12-8EF6-81EB-80EF-F9C9EB36266B}"/>
          </ac:grpSpMkLst>
        </pc:grpChg>
        <pc:grpChg chg="mod">
          <ac:chgData name="松山 ファミリー" userId="9fadbf8cd42e59b5" providerId="LiveId" clId="{4963438F-2E79-9E48-9FFD-FB8B6E15FFB3}" dt="2023-02-15T15:13:25.452" v="544" actId="1076"/>
          <ac:grpSpMkLst>
            <pc:docMk/>
            <pc:sldMk cId="3282042583" sldId="361"/>
            <ac:grpSpMk id="151" creationId="{5749E8DB-CBD7-8155-B123-306F614CD6D5}"/>
          </ac:grpSpMkLst>
        </pc:grpChg>
        <pc:grpChg chg="mod">
          <ac:chgData name="松山 ファミリー" userId="9fadbf8cd42e59b5" providerId="LiveId" clId="{4963438F-2E79-9E48-9FFD-FB8B6E15FFB3}" dt="2023-02-15T15:13:25.452" v="544" actId="1076"/>
          <ac:grpSpMkLst>
            <pc:docMk/>
            <pc:sldMk cId="3282042583" sldId="361"/>
            <ac:grpSpMk id="154" creationId="{072539AE-BBC3-8E25-C672-8B9003AD34B4}"/>
          </ac:grpSpMkLst>
        </pc:grpChg>
        <pc:grpChg chg="mod">
          <ac:chgData name="松山 ファミリー" userId="9fadbf8cd42e59b5" providerId="LiveId" clId="{4963438F-2E79-9E48-9FFD-FB8B6E15FFB3}" dt="2023-02-15T15:13:25.452" v="544" actId="1076"/>
          <ac:grpSpMkLst>
            <pc:docMk/>
            <pc:sldMk cId="3282042583" sldId="361"/>
            <ac:grpSpMk id="155" creationId="{9193EA87-E88C-49A1-AE3C-21029B6CADB5}"/>
          </ac:grpSpMkLst>
        </pc:grpChg>
        <pc:grpChg chg="mod">
          <ac:chgData name="松山 ファミリー" userId="9fadbf8cd42e59b5" providerId="LiveId" clId="{4963438F-2E79-9E48-9FFD-FB8B6E15FFB3}" dt="2023-02-15T15:13:25.452" v="544" actId="1076"/>
          <ac:grpSpMkLst>
            <pc:docMk/>
            <pc:sldMk cId="3282042583" sldId="361"/>
            <ac:grpSpMk id="168" creationId="{4423F0F9-641F-AF08-5EAB-9EFC842A530D}"/>
          </ac:grpSpMkLst>
        </pc:grpChg>
        <pc:grpChg chg="mod">
          <ac:chgData name="松山 ファミリー" userId="9fadbf8cd42e59b5" providerId="LiveId" clId="{4963438F-2E79-9E48-9FFD-FB8B6E15FFB3}" dt="2023-02-15T15:13:25.452" v="544" actId="1076"/>
          <ac:grpSpMkLst>
            <pc:docMk/>
            <pc:sldMk cId="3282042583" sldId="361"/>
            <ac:grpSpMk id="171" creationId="{18C3603E-7FD1-63D0-3D9C-DE26C3796770}"/>
          </ac:grpSpMkLst>
        </pc:grpChg>
        <pc:grpChg chg="mod">
          <ac:chgData name="松山 ファミリー" userId="9fadbf8cd42e59b5" providerId="LiveId" clId="{4963438F-2E79-9E48-9FFD-FB8B6E15FFB3}" dt="2023-02-15T15:13:25.452" v="544" actId="1076"/>
          <ac:grpSpMkLst>
            <pc:docMk/>
            <pc:sldMk cId="3282042583" sldId="361"/>
            <ac:grpSpMk id="172" creationId="{4BB1191E-A748-0EE4-91BD-44E1E80DEE53}"/>
          </ac:grpSpMkLst>
        </pc:grpChg>
        <pc:picChg chg="add del mod">
          <ac:chgData name="松山 ファミリー" userId="9fadbf8cd42e59b5" providerId="LiveId" clId="{4963438F-2E79-9E48-9FFD-FB8B6E15FFB3}" dt="2023-02-15T15:23:50.934" v="624" actId="478"/>
          <ac:picMkLst>
            <pc:docMk/>
            <pc:sldMk cId="3282042583" sldId="361"/>
            <ac:picMk id="61" creationId="{A2D08B72-E616-C1CD-417E-294FE6D0D5F7}"/>
          </ac:picMkLst>
        </pc:picChg>
        <pc:picChg chg="add mod">
          <ac:chgData name="松山 ファミリー" userId="9fadbf8cd42e59b5" providerId="LiveId" clId="{4963438F-2E79-9E48-9FFD-FB8B6E15FFB3}" dt="2023-02-15T16:46:25.237" v="1807" actId="1076"/>
          <ac:picMkLst>
            <pc:docMk/>
            <pc:sldMk cId="3282042583" sldId="361"/>
            <ac:picMk id="63" creationId="{610B0407-675F-44AF-B7DF-499FF248B5F8}"/>
          </ac:picMkLst>
        </pc:picChg>
        <pc:picChg chg="mod">
          <ac:chgData name="松山 ファミリー" userId="9fadbf8cd42e59b5" providerId="LiveId" clId="{4963438F-2E79-9E48-9FFD-FB8B6E15FFB3}" dt="2023-02-15T15:13:25.452" v="544" actId="1076"/>
          <ac:picMkLst>
            <pc:docMk/>
            <pc:sldMk cId="3282042583" sldId="361"/>
            <ac:picMk id="179" creationId="{8E3AFCD8-090D-9194-90C8-7A32AF1E3A5E}"/>
          </ac:picMkLst>
        </pc:picChg>
        <pc:picChg chg="mod">
          <ac:chgData name="松山 ファミリー" userId="9fadbf8cd42e59b5" providerId="LiveId" clId="{4963438F-2E79-9E48-9FFD-FB8B6E15FFB3}" dt="2023-02-15T15:13:25.452" v="544" actId="1076"/>
          <ac:picMkLst>
            <pc:docMk/>
            <pc:sldMk cId="3282042583" sldId="361"/>
            <ac:picMk id="183" creationId="{5FCA64C4-BCEC-7169-CB0A-1CDB9A36E430}"/>
          </ac:picMkLst>
        </pc:picChg>
        <pc:picChg chg="add mod">
          <ac:chgData name="松山 ファミリー" userId="9fadbf8cd42e59b5" providerId="LiveId" clId="{4963438F-2E79-9E48-9FFD-FB8B6E15FFB3}" dt="2023-02-15T15:24:04.080" v="630" actId="1076"/>
          <ac:picMkLst>
            <pc:docMk/>
            <pc:sldMk cId="3282042583" sldId="361"/>
            <ac:picMk id="2050" creationId="{EFA95ED7-C104-C0A4-2708-778C9B9C3BA5}"/>
          </ac:picMkLst>
        </pc:picChg>
        <pc:cxnChg chg="mod">
          <ac:chgData name="松山 ファミリー" userId="9fadbf8cd42e59b5" providerId="LiveId" clId="{4963438F-2E79-9E48-9FFD-FB8B6E15FFB3}" dt="2023-02-15T15:13:25.452" v="544" actId="1076"/>
          <ac:cxnSpMkLst>
            <pc:docMk/>
            <pc:sldMk cId="3282042583" sldId="361"/>
            <ac:cxnSpMk id="77" creationId="{656D10AB-1A88-CD04-F5F4-E3834EA9D2D6}"/>
          </ac:cxnSpMkLst>
        </pc:cxnChg>
        <pc:cxnChg chg="mod">
          <ac:chgData name="松山 ファミリー" userId="9fadbf8cd42e59b5" providerId="LiveId" clId="{4963438F-2E79-9E48-9FFD-FB8B6E15FFB3}" dt="2023-02-15T15:13:25.452" v="544" actId="1076"/>
          <ac:cxnSpMkLst>
            <pc:docMk/>
            <pc:sldMk cId="3282042583" sldId="361"/>
            <ac:cxnSpMk id="110" creationId="{CC78A8CE-F011-1AB3-0CC2-58E48DBF3F29}"/>
          </ac:cxnSpMkLst>
        </pc:cxnChg>
      </pc:sldChg>
      <pc:sldChg chg="ord">
        <pc:chgData name="松山 ファミリー" userId="9fadbf8cd42e59b5" providerId="LiveId" clId="{4963438F-2E79-9E48-9FFD-FB8B6E15FFB3}" dt="2023-02-15T16:15:10.911" v="1407" actId="20578"/>
        <pc:sldMkLst>
          <pc:docMk/>
          <pc:sldMk cId="1197783915" sldId="362"/>
        </pc:sldMkLst>
      </pc:sldChg>
      <pc:sldChg chg="addSp delSp modSp mod modNotesTx">
        <pc:chgData name="松山 ファミリー" userId="9fadbf8cd42e59b5" providerId="LiveId" clId="{4963438F-2E79-9E48-9FFD-FB8B6E15FFB3}" dt="2023-02-15T15:39:36.022" v="1273" actId="20577"/>
        <pc:sldMkLst>
          <pc:docMk/>
          <pc:sldMk cId="3104504233" sldId="364"/>
        </pc:sldMkLst>
        <pc:spChg chg="del">
          <ac:chgData name="松山 ファミリー" userId="9fadbf8cd42e59b5" providerId="LiveId" clId="{4963438F-2E79-9E48-9FFD-FB8B6E15FFB3}" dt="2023-02-15T15:26:11.048" v="671" actId="478"/>
          <ac:spMkLst>
            <pc:docMk/>
            <pc:sldMk cId="3104504233" sldId="364"/>
            <ac:spMk id="4" creationId="{C8016B18-539A-A648-BE31-1363A2143D1E}"/>
          </ac:spMkLst>
        </pc:spChg>
        <pc:spChg chg="mod">
          <ac:chgData name="松山 ファミリー" userId="9fadbf8cd42e59b5" providerId="LiveId" clId="{4963438F-2E79-9E48-9FFD-FB8B6E15FFB3}" dt="2023-02-15T15:26:31.401" v="682"/>
          <ac:spMkLst>
            <pc:docMk/>
            <pc:sldMk cId="3104504233" sldId="364"/>
            <ac:spMk id="10" creationId="{84CF7F0C-88AB-D728-437B-5239CB58AF10}"/>
          </ac:spMkLst>
        </pc:spChg>
        <pc:spChg chg="mod">
          <ac:chgData name="松山 ファミリー" userId="9fadbf8cd42e59b5" providerId="LiveId" clId="{4963438F-2E79-9E48-9FFD-FB8B6E15FFB3}" dt="2023-02-15T15:26:31.401" v="682"/>
          <ac:spMkLst>
            <pc:docMk/>
            <pc:sldMk cId="3104504233" sldId="364"/>
            <ac:spMk id="12" creationId="{7DD008D4-6D0E-2E61-9A4E-E41F70915114}"/>
          </ac:spMkLst>
        </pc:spChg>
        <pc:spChg chg="mod">
          <ac:chgData name="松山 ファミリー" userId="9fadbf8cd42e59b5" providerId="LiveId" clId="{4963438F-2E79-9E48-9FFD-FB8B6E15FFB3}" dt="2023-02-15T15:26:31.401" v="682"/>
          <ac:spMkLst>
            <pc:docMk/>
            <pc:sldMk cId="3104504233" sldId="364"/>
            <ac:spMk id="13" creationId="{3E646FE6-F1F2-65D3-C741-CC7E43CC71F2}"/>
          </ac:spMkLst>
        </pc:spChg>
        <pc:spChg chg="mod">
          <ac:chgData name="松山 ファミリー" userId="9fadbf8cd42e59b5" providerId="LiveId" clId="{4963438F-2E79-9E48-9FFD-FB8B6E15FFB3}" dt="2023-02-15T15:26:31.401" v="682"/>
          <ac:spMkLst>
            <pc:docMk/>
            <pc:sldMk cId="3104504233" sldId="364"/>
            <ac:spMk id="14" creationId="{C5A66F46-0273-C6D6-8885-7B65D676B9AC}"/>
          </ac:spMkLst>
        </pc:spChg>
        <pc:spChg chg="mod">
          <ac:chgData name="松山 ファミリー" userId="9fadbf8cd42e59b5" providerId="LiveId" clId="{4963438F-2E79-9E48-9FFD-FB8B6E15FFB3}" dt="2023-02-15T15:26:31.401" v="682"/>
          <ac:spMkLst>
            <pc:docMk/>
            <pc:sldMk cId="3104504233" sldId="364"/>
            <ac:spMk id="16" creationId="{C9DA1348-52CE-B240-5BCB-A3828D6747CB}"/>
          </ac:spMkLst>
        </pc:spChg>
        <pc:spChg chg="mod">
          <ac:chgData name="松山 ファミリー" userId="9fadbf8cd42e59b5" providerId="LiveId" clId="{4963438F-2E79-9E48-9FFD-FB8B6E15FFB3}" dt="2023-02-15T15:26:31.401" v="682"/>
          <ac:spMkLst>
            <pc:docMk/>
            <pc:sldMk cId="3104504233" sldId="364"/>
            <ac:spMk id="18" creationId="{1906BBE8-91B6-8C6D-1220-8B89C2D0F77F}"/>
          </ac:spMkLst>
        </pc:spChg>
        <pc:spChg chg="mod">
          <ac:chgData name="松山 ファミリー" userId="9fadbf8cd42e59b5" providerId="LiveId" clId="{4963438F-2E79-9E48-9FFD-FB8B6E15FFB3}" dt="2023-02-15T15:26:31.401" v="682"/>
          <ac:spMkLst>
            <pc:docMk/>
            <pc:sldMk cId="3104504233" sldId="364"/>
            <ac:spMk id="19" creationId="{21010F70-19EE-7B4B-9EEC-9547960A3D41}"/>
          </ac:spMkLst>
        </pc:spChg>
        <pc:spChg chg="mod">
          <ac:chgData name="松山 ファミリー" userId="9fadbf8cd42e59b5" providerId="LiveId" clId="{4963438F-2E79-9E48-9FFD-FB8B6E15FFB3}" dt="2023-02-15T15:26:31.401" v="682"/>
          <ac:spMkLst>
            <pc:docMk/>
            <pc:sldMk cId="3104504233" sldId="364"/>
            <ac:spMk id="20" creationId="{685E4846-EA1E-59E7-2022-17641AFFA943}"/>
          </ac:spMkLst>
        </pc:spChg>
        <pc:spChg chg="mod">
          <ac:chgData name="松山 ファミリー" userId="9fadbf8cd42e59b5" providerId="LiveId" clId="{4963438F-2E79-9E48-9FFD-FB8B6E15FFB3}" dt="2023-02-15T15:26:31.401" v="682"/>
          <ac:spMkLst>
            <pc:docMk/>
            <pc:sldMk cId="3104504233" sldId="364"/>
            <ac:spMk id="21" creationId="{CAF1F422-22AB-8B4D-C958-87775D002EAC}"/>
          </ac:spMkLst>
        </pc:spChg>
        <pc:spChg chg="mod">
          <ac:chgData name="松山 ファミリー" userId="9fadbf8cd42e59b5" providerId="LiveId" clId="{4963438F-2E79-9E48-9FFD-FB8B6E15FFB3}" dt="2023-02-15T15:26:31.401" v="682"/>
          <ac:spMkLst>
            <pc:docMk/>
            <pc:sldMk cId="3104504233" sldId="364"/>
            <ac:spMk id="22" creationId="{96F74D00-DB28-2122-6FC2-36E336A8BD0E}"/>
          </ac:spMkLst>
        </pc:spChg>
        <pc:spChg chg="mod">
          <ac:chgData name="松山 ファミリー" userId="9fadbf8cd42e59b5" providerId="LiveId" clId="{4963438F-2E79-9E48-9FFD-FB8B6E15FFB3}" dt="2023-02-15T15:26:31.401" v="682"/>
          <ac:spMkLst>
            <pc:docMk/>
            <pc:sldMk cId="3104504233" sldId="364"/>
            <ac:spMk id="24" creationId="{53D86713-E020-8DF3-BC51-38BA4A3734A0}"/>
          </ac:spMkLst>
        </pc:spChg>
        <pc:spChg chg="mod">
          <ac:chgData name="松山 ファミリー" userId="9fadbf8cd42e59b5" providerId="LiveId" clId="{4963438F-2E79-9E48-9FFD-FB8B6E15FFB3}" dt="2023-02-15T15:26:31.401" v="682"/>
          <ac:spMkLst>
            <pc:docMk/>
            <pc:sldMk cId="3104504233" sldId="364"/>
            <ac:spMk id="25" creationId="{8B6549BC-75E0-48F0-D61C-6AF1E0B9D87C}"/>
          </ac:spMkLst>
        </pc:spChg>
        <pc:spChg chg="mod">
          <ac:chgData name="松山 ファミリー" userId="9fadbf8cd42e59b5" providerId="LiveId" clId="{4963438F-2E79-9E48-9FFD-FB8B6E15FFB3}" dt="2023-02-15T15:26:31.401" v="682"/>
          <ac:spMkLst>
            <pc:docMk/>
            <pc:sldMk cId="3104504233" sldId="364"/>
            <ac:spMk id="27" creationId="{873C0F95-00AA-357D-3EE4-1DDB37DABE70}"/>
          </ac:spMkLst>
        </pc:spChg>
        <pc:spChg chg="mod">
          <ac:chgData name="松山 ファミリー" userId="9fadbf8cd42e59b5" providerId="LiveId" clId="{4963438F-2E79-9E48-9FFD-FB8B6E15FFB3}" dt="2023-02-15T15:37:02.911" v="1094" actId="1076"/>
          <ac:spMkLst>
            <pc:docMk/>
            <pc:sldMk cId="3104504233" sldId="364"/>
            <ac:spMk id="28" creationId="{88850E1F-39A4-FBCB-D166-F50B27948290}"/>
          </ac:spMkLst>
        </pc:spChg>
        <pc:spChg chg="mod">
          <ac:chgData name="松山 ファミリー" userId="9fadbf8cd42e59b5" providerId="LiveId" clId="{4963438F-2E79-9E48-9FFD-FB8B6E15FFB3}" dt="2023-02-15T15:26:31.401" v="682"/>
          <ac:spMkLst>
            <pc:docMk/>
            <pc:sldMk cId="3104504233" sldId="364"/>
            <ac:spMk id="33" creationId="{93F4BF75-66A7-2EC4-0961-31E16EFBE757}"/>
          </ac:spMkLst>
        </pc:spChg>
        <pc:spChg chg="mod">
          <ac:chgData name="松山 ファミリー" userId="9fadbf8cd42e59b5" providerId="LiveId" clId="{4963438F-2E79-9E48-9FFD-FB8B6E15FFB3}" dt="2023-02-15T15:26:31.401" v="682"/>
          <ac:spMkLst>
            <pc:docMk/>
            <pc:sldMk cId="3104504233" sldId="364"/>
            <ac:spMk id="34" creationId="{59AB5A70-3E63-E383-2D4A-B1BE78C6EAC3}"/>
          </ac:spMkLst>
        </pc:spChg>
        <pc:spChg chg="mod">
          <ac:chgData name="松山 ファミリー" userId="9fadbf8cd42e59b5" providerId="LiveId" clId="{4963438F-2E79-9E48-9FFD-FB8B6E15FFB3}" dt="2023-02-15T15:26:31.401" v="682"/>
          <ac:spMkLst>
            <pc:docMk/>
            <pc:sldMk cId="3104504233" sldId="364"/>
            <ac:spMk id="35" creationId="{4BCF4FD6-91E4-9F81-5749-C0DB89EF0B8D}"/>
          </ac:spMkLst>
        </pc:spChg>
        <pc:spChg chg="mod">
          <ac:chgData name="松山 ファミリー" userId="9fadbf8cd42e59b5" providerId="LiveId" clId="{4963438F-2E79-9E48-9FFD-FB8B6E15FFB3}" dt="2023-02-15T15:26:31.401" v="682"/>
          <ac:spMkLst>
            <pc:docMk/>
            <pc:sldMk cId="3104504233" sldId="364"/>
            <ac:spMk id="36" creationId="{DBA2FC23-630C-EE41-32FA-26B2DC5AA038}"/>
          </ac:spMkLst>
        </pc:spChg>
        <pc:spChg chg="add mod">
          <ac:chgData name="松山 ファミリー" userId="9fadbf8cd42e59b5" providerId="LiveId" clId="{4963438F-2E79-9E48-9FFD-FB8B6E15FFB3}" dt="2023-02-15T15:33:13.232" v="739" actId="1076"/>
          <ac:spMkLst>
            <pc:docMk/>
            <pc:sldMk cId="3104504233" sldId="364"/>
            <ac:spMk id="37" creationId="{1F2281A9-52FD-31D6-02C2-CAD94FC4262D}"/>
          </ac:spMkLst>
        </pc:spChg>
        <pc:spChg chg="add mod">
          <ac:chgData name="松山 ファミリー" userId="9fadbf8cd42e59b5" providerId="LiveId" clId="{4963438F-2E79-9E48-9FFD-FB8B6E15FFB3}" dt="2023-02-15T15:35:34.825" v="965" actId="207"/>
          <ac:spMkLst>
            <pc:docMk/>
            <pc:sldMk cId="3104504233" sldId="364"/>
            <ac:spMk id="38" creationId="{30B437A6-6F84-32D8-4DD5-17EA109679E8}"/>
          </ac:spMkLst>
        </pc:spChg>
        <pc:spChg chg="add mod">
          <ac:chgData name="松山 ファミリー" userId="9fadbf8cd42e59b5" providerId="LiveId" clId="{4963438F-2E79-9E48-9FFD-FB8B6E15FFB3}" dt="2023-02-15T15:38:36.379" v="1175" actId="1076"/>
          <ac:spMkLst>
            <pc:docMk/>
            <pc:sldMk cId="3104504233" sldId="364"/>
            <ac:spMk id="39" creationId="{BCD7FE5A-34E5-84A5-6984-341550F02DF5}"/>
          </ac:spMkLst>
        </pc:spChg>
        <pc:spChg chg="add del mod">
          <ac:chgData name="松山 ファミリー" userId="9fadbf8cd42e59b5" providerId="LiveId" clId="{4963438F-2E79-9E48-9FFD-FB8B6E15FFB3}" dt="2023-02-15T15:38:11.093" v="1146" actId="478"/>
          <ac:spMkLst>
            <pc:docMk/>
            <pc:sldMk cId="3104504233" sldId="364"/>
            <ac:spMk id="40" creationId="{2E837795-46C6-D665-F142-CF5F627D9599}"/>
          </ac:spMkLst>
        </pc:spChg>
        <pc:spChg chg="add mod">
          <ac:chgData name="松山 ファミリー" userId="9fadbf8cd42e59b5" providerId="LiveId" clId="{4963438F-2E79-9E48-9FFD-FB8B6E15FFB3}" dt="2023-02-15T15:38:05.653" v="1144" actId="14100"/>
          <ac:spMkLst>
            <pc:docMk/>
            <pc:sldMk cId="3104504233" sldId="364"/>
            <ac:spMk id="41" creationId="{ACEC4D41-915A-3679-1CCE-9E95585E7C7F}"/>
          </ac:spMkLst>
        </pc:spChg>
        <pc:spChg chg="add mod">
          <ac:chgData name="松山 ファミリー" userId="9fadbf8cd42e59b5" providerId="LiveId" clId="{4963438F-2E79-9E48-9FFD-FB8B6E15FFB3}" dt="2023-02-15T15:38:27.215" v="1174" actId="20577"/>
          <ac:spMkLst>
            <pc:docMk/>
            <pc:sldMk cId="3104504233" sldId="364"/>
            <ac:spMk id="42" creationId="{6F81BB9A-FADB-3FC2-FEA3-1A2796225AA4}"/>
          </ac:spMkLst>
        </pc:spChg>
        <pc:spChg chg="del">
          <ac:chgData name="松山 ファミリー" userId="9fadbf8cd42e59b5" providerId="LiveId" clId="{4963438F-2E79-9E48-9FFD-FB8B6E15FFB3}" dt="2023-02-15T15:26:15.371" v="676" actId="478"/>
          <ac:spMkLst>
            <pc:docMk/>
            <pc:sldMk cId="3104504233" sldId="364"/>
            <ac:spMk id="123" creationId="{92F03ED6-77FB-9E46-75D1-0F2DF06A409C}"/>
          </ac:spMkLst>
        </pc:spChg>
        <pc:spChg chg="del">
          <ac:chgData name="松山 ファミリー" userId="9fadbf8cd42e59b5" providerId="LiveId" clId="{4963438F-2E79-9E48-9FFD-FB8B6E15FFB3}" dt="2023-02-15T15:26:12.267" v="672" actId="478"/>
          <ac:spMkLst>
            <pc:docMk/>
            <pc:sldMk cId="3104504233" sldId="364"/>
            <ac:spMk id="124" creationId="{BA6C462E-DB89-B61C-5AF5-229BE1949B62}"/>
          </ac:spMkLst>
        </pc:spChg>
        <pc:spChg chg="del mod">
          <ac:chgData name="松山 ファミリー" userId="9fadbf8cd42e59b5" providerId="LiveId" clId="{4963438F-2E79-9E48-9FFD-FB8B6E15FFB3}" dt="2023-02-15T15:26:14.795" v="675" actId="478"/>
          <ac:spMkLst>
            <pc:docMk/>
            <pc:sldMk cId="3104504233" sldId="364"/>
            <ac:spMk id="131" creationId="{E509B91C-D59D-AF13-615A-69AA86BA37CC}"/>
          </ac:spMkLst>
        </pc:spChg>
        <pc:spChg chg="del">
          <ac:chgData name="松山 ファミリー" userId="9fadbf8cd42e59b5" providerId="LiveId" clId="{4963438F-2E79-9E48-9FFD-FB8B6E15FFB3}" dt="2023-02-15T15:26:17.651" v="678" actId="478"/>
          <ac:spMkLst>
            <pc:docMk/>
            <pc:sldMk cId="3104504233" sldId="364"/>
            <ac:spMk id="132" creationId="{3664786E-B979-4EDE-FE57-9D772BAE2D9F}"/>
          </ac:spMkLst>
        </pc:spChg>
        <pc:spChg chg="del">
          <ac:chgData name="松山 ファミリー" userId="9fadbf8cd42e59b5" providerId="LiveId" clId="{4963438F-2E79-9E48-9FFD-FB8B6E15FFB3}" dt="2023-02-15T15:26:20.491" v="680" actId="478"/>
          <ac:spMkLst>
            <pc:docMk/>
            <pc:sldMk cId="3104504233" sldId="364"/>
            <ac:spMk id="133" creationId="{CBF62F98-83DA-9416-65BC-77387879D11F}"/>
          </ac:spMkLst>
        </pc:spChg>
        <pc:spChg chg="del">
          <ac:chgData name="松山 ファミリー" userId="9fadbf8cd42e59b5" providerId="LiveId" clId="{4963438F-2E79-9E48-9FFD-FB8B6E15FFB3}" dt="2023-02-15T15:26:19.516" v="679" actId="478"/>
          <ac:spMkLst>
            <pc:docMk/>
            <pc:sldMk cId="3104504233" sldId="364"/>
            <ac:spMk id="135" creationId="{2C6E4FEB-6D43-B193-DF5E-618F79FE9208}"/>
          </ac:spMkLst>
        </pc:spChg>
        <pc:spChg chg="del">
          <ac:chgData name="松山 ファミリー" userId="9fadbf8cd42e59b5" providerId="LiveId" clId="{4963438F-2E79-9E48-9FFD-FB8B6E15FFB3}" dt="2023-02-15T15:26:21.600" v="681" actId="478"/>
          <ac:spMkLst>
            <pc:docMk/>
            <pc:sldMk cId="3104504233" sldId="364"/>
            <ac:spMk id="136" creationId="{A6C96439-319D-D091-3FB7-EB6B4B3D0096}"/>
          </ac:spMkLst>
        </pc:spChg>
        <pc:grpChg chg="add mod">
          <ac:chgData name="松山 ファミリー" userId="9fadbf8cd42e59b5" providerId="LiveId" clId="{4963438F-2E79-9E48-9FFD-FB8B6E15FFB3}" dt="2023-02-15T15:33:18.752" v="740" actId="1076"/>
          <ac:grpSpMkLst>
            <pc:docMk/>
            <pc:sldMk cId="3104504233" sldId="364"/>
            <ac:grpSpMk id="5" creationId="{F44EDBDB-E149-FF64-4750-C89614D0EFC6}"/>
          </ac:grpSpMkLst>
        </pc:grpChg>
        <pc:grpChg chg="mod">
          <ac:chgData name="松山 ファミリー" userId="9fadbf8cd42e59b5" providerId="LiveId" clId="{4963438F-2E79-9E48-9FFD-FB8B6E15FFB3}" dt="2023-02-15T15:26:31.401" v="682"/>
          <ac:grpSpMkLst>
            <pc:docMk/>
            <pc:sldMk cId="3104504233" sldId="364"/>
            <ac:grpSpMk id="6" creationId="{7378E1BC-A9CF-C91C-E3E3-34E82752FC6A}"/>
          </ac:grpSpMkLst>
        </pc:grpChg>
        <pc:grpChg chg="mod">
          <ac:chgData name="松山 ファミリー" userId="9fadbf8cd42e59b5" providerId="LiveId" clId="{4963438F-2E79-9E48-9FFD-FB8B6E15FFB3}" dt="2023-02-15T15:26:31.401" v="682"/>
          <ac:grpSpMkLst>
            <pc:docMk/>
            <pc:sldMk cId="3104504233" sldId="364"/>
            <ac:grpSpMk id="7" creationId="{99D86EE5-FDC0-5EBB-B896-87EAA09E8270}"/>
          </ac:grpSpMkLst>
        </pc:grpChg>
        <pc:grpChg chg="mod">
          <ac:chgData name="松山 ファミリー" userId="9fadbf8cd42e59b5" providerId="LiveId" clId="{4963438F-2E79-9E48-9FFD-FB8B6E15FFB3}" dt="2023-02-15T15:26:31.401" v="682"/>
          <ac:grpSpMkLst>
            <pc:docMk/>
            <pc:sldMk cId="3104504233" sldId="364"/>
            <ac:grpSpMk id="8" creationId="{339DC060-F218-F79B-2442-7F3CEF957754}"/>
          </ac:grpSpMkLst>
        </pc:grpChg>
        <pc:grpChg chg="mod">
          <ac:chgData name="松山 ファミリー" userId="9fadbf8cd42e59b5" providerId="LiveId" clId="{4963438F-2E79-9E48-9FFD-FB8B6E15FFB3}" dt="2023-02-15T15:26:31.401" v="682"/>
          <ac:grpSpMkLst>
            <pc:docMk/>
            <pc:sldMk cId="3104504233" sldId="364"/>
            <ac:grpSpMk id="9" creationId="{5E6F9BCB-20AE-3EFD-037C-6E7461C660D6}"/>
          </ac:grpSpMkLst>
        </pc:grpChg>
        <pc:grpChg chg="mod">
          <ac:chgData name="松山 ファミリー" userId="9fadbf8cd42e59b5" providerId="LiveId" clId="{4963438F-2E79-9E48-9FFD-FB8B6E15FFB3}" dt="2023-02-15T15:26:31.401" v="682"/>
          <ac:grpSpMkLst>
            <pc:docMk/>
            <pc:sldMk cId="3104504233" sldId="364"/>
            <ac:grpSpMk id="11" creationId="{D91BF149-FA43-7149-2FE7-AF728192F463}"/>
          </ac:grpSpMkLst>
        </pc:grpChg>
        <pc:grpChg chg="mod">
          <ac:chgData name="松山 ファミリー" userId="9fadbf8cd42e59b5" providerId="LiveId" clId="{4963438F-2E79-9E48-9FFD-FB8B6E15FFB3}" dt="2023-02-15T15:26:31.401" v="682"/>
          <ac:grpSpMkLst>
            <pc:docMk/>
            <pc:sldMk cId="3104504233" sldId="364"/>
            <ac:grpSpMk id="15" creationId="{D896CFD2-A4C4-F50B-5605-4E64B8AFDD3D}"/>
          </ac:grpSpMkLst>
        </pc:grpChg>
        <pc:grpChg chg="mod">
          <ac:chgData name="松山 ファミリー" userId="9fadbf8cd42e59b5" providerId="LiveId" clId="{4963438F-2E79-9E48-9FFD-FB8B6E15FFB3}" dt="2023-02-15T15:26:31.401" v="682"/>
          <ac:grpSpMkLst>
            <pc:docMk/>
            <pc:sldMk cId="3104504233" sldId="364"/>
            <ac:grpSpMk id="17" creationId="{A50AEDBB-9519-2CF9-70AF-E490BEB712B3}"/>
          </ac:grpSpMkLst>
        </pc:grpChg>
        <pc:grpChg chg="mod">
          <ac:chgData name="松山 ファミリー" userId="9fadbf8cd42e59b5" providerId="LiveId" clId="{4963438F-2E79-9E48-9FFD-FB8B6E15FFB3}" dt="2023-02-15T15:26:31.401" v="682"/>
          <ac:grpSpMkLst>
            <pc:docMk/>
            <pc:sldMk cId="3104504233" sldId="364"/>
            <ac:grpSpMk id="23" creationId="{0681BA08-4951-376B-DD36-51C29701E203}"/>
          </ac:grpSpMkLst>
        </pc:grpChg>
        <pc:grpChg chg="mod">
          <ac:chgData name="松山 ファミリー" userId="9fadbf8cd42e59b5" providerId="LiveId" clId="{4963438F-2E79-9E48-9FFD-FB8B6E15FFB3}" dt="2023-02-15T15:26:31.401" v="682"/>
          <ac:grpSpMkLst>
            <pc:docMk/>
            <pc:sldMk cId="3104504233" sldId="364"/>
            <ac:grpSpMk id="30" creationId="{322BE3C3-8FF3-7F3E-54ED-937FC2EF332B}"/>
          </ac:grpSpMkLst>
        </pc:grpChg>
        <pc:grpChg chg="del">
          <ac:chgData name="松山 ファミリー" userId="9fadbf8cd42e59b5" providerId="LiveId" clId="{4963438F-2E79-9E48-9FFD-FB8B6E15FFB3}" dt="2023-02-15T15:26:16.187" v="677" actId="478"/>
          <ac:grpSpMkLst>
            <pc:docMk/>
            <pc:sldMk cId="3104504233" sldId="364"/>
            <ac:grpSpMk id="119" creationId="{0FD8F97F-3B44-6D13-B53A-1AEF7AAE166A}"/>
          </ac:grpSpMkLst>
        </pc:grpChg>
        <pc:grpChg chg="del">
          <ac:chgData name="松山 ファミリー" userId="9fadbf8cd42e59b5" providerId="LiveId" clId="{4963438F-2E79-9E48-9FFD-FB8B6E15FFB3}" dt="2023-02-15T15:26:13.016" v="673" actId="478"/>
          <ac:grpSpMkLst>
            <pc:docMk/>
            <pc:sldMk cId="3104504233" sldId="364"/>
            <ac:grpSpMk id="125" creationId="{0BFD6EEA-8698-ADB3-1130-0EBAB582F6A7}"/>
          </ac:grpSpMkLst>
        </pc:grpChg>
        <pc:cxnChg chg="mod">
          <ac:chgData name="松山 ファミリー" userId="9fadbf8cd42e59b5" providerId="LiveId" clId="{4963438F-2E79-9E48-9FFD-FB8B6E15FFB3}" dt="2023-02-15T15:26:31.401" v="682"/>
          <ac:cxnSpMkLst>
            <pc:docMk/>
            <pc:sldMk cId="3104504233" sldId="364"/>
            <ac:cxnSpMk id="26" creationId="{690B60FC-7772-D728-9F0E-2C880336DD4A}"/>
          </ac:cxnSpMkLst>
        </pc:cxnChg>
        <pc:cxnChg chg="mod">
          <ac:chgData name="松山 ファミリー" userId="9fadbf8cd42e59b5" providerId="LiveId" clId="{4963438F-2E79-9E48-9FFD-FB8B6E15FFB3}" dt="2023-02-15T15:26:31.401" v="682"/>
          <ac:cxnSpMkLst>
            <pc:docMk/>
            <pc:sldMk cId="3104504233" sldId="364"/>
            <ac:cxnSpMk id="29" creationId="{E2C8EE9D-71BC-639F-1E33-6DC42176385D}"/>
          </ac:cxnSpMkLst>
        </pc:cxnChg>
        <pc:cxnChg chg="mod">
          <ac:chgData name="松山 ファミリー" userId="9fadbf8cd42e59b5" providerId="LiveId" clId="{4963438F-2E79-9E48-9FFD-FB8B6E15FFB3}" dt="2023-02-15T15:26:31.401" v="682"/>
          <ac:cxnSpMkLst>
            <pc:docMk/>
            <pc:sldMk cId="3104504233" sldId="364"/>
            <ac:cxnSpMk id="31" creationId="{91A98A31-1D60-3EC7-8BD3-81C6EFBEBA97}"/>
          </ac:cxnSpMkLst>
        </pc:cxnChg>
        <pc:cxnChg chg="mod">
          <ac:chgData name="松山 ファミリー" userId="9fadbf8cd42e59b5" providerId="LiveId" clId="{4963438F-2E79-9E48-9FFD-FB8B6E15FFB3}" dt="2023-02-15T15:26:31.401" v="682"/>
          <ac:cxnSpMkLst>
            <pc:docMk/>
            <pc:sldMk cId="3104504233" sldId="364"/>
            <ac:cxnSpMk id="32" creationId="{891644C2-6605-CB88-74BA-6E763DBA33C9}"/>
          </ac:cxnSpMkLst>
        </pc:cxnChg>
      </pc:sldChg>
      <pc:sldChg chg="addSp delSp modSp mod modNotesTx">
        <pc:chgData name="松山 ファミリー" userId="9fadbf8cd42e59b5" providerId="LiveId" clId="{4963438F-2E79-9E48-9FFD-FB8B6E15FFB3}" dt="2023-02-15T14:50:49.475" v="180" actId="478"/>
        <pc:sldMkLst>
          <pc:docMk/>
          <pc:sldMk cId="3807803074" sldId="365"/>
        </pc:sldMkLst>
        <pc:spChg chg="mod">
          <ac:chgData name="松山 ファミリー" userId="9fadbf8cd42e59b5" providerId="LiveId" clId="{4963438F-2E79-9E48-9FFD-FB8B6E15FFB3}" dt="2023-02-15T14:39:59.342" v="25" actId="20577"/>
          <ac:spMkLst>
            <pc:docMk/>
            <pc:sldMk cId="3807803074" sldId="365"/>
            <ac:spMk id="4" creationId="{C8016B18-539A-A648-BE31-1363A2143D1E}"/>
          </ac:spMkLst>
        </pc:spChg>
        <pc:spChg chg="mod">
          <ac:chgData name="松山 ファミリー" userId="9fadbf8cd42e59b5" providerId="LiveId" clId="{4963438F-2E79-9E48-9FFD-FB8B6E15FFB3}" dt="2023-02-15T14:40:54.992" v="26" actId="1076"/>
          <ac:spMkLst>
            <pc:docMk/>
            <pc:sldMk cId="3807803074" sldId="365"/>
            <ac:spMk id="9" creationId="{3AA05E8A-526D-4B0F-1BE2-8C22E8480E83}"/>
          </ac:spMkLst>
        </pc:spChg>
        <pc:spChg chg="mod">
          <ac:chgData name="松山 ファミリー" userId="9fadbf8cd42e59b5" providerId="LiveId" clId="{4963438F-2E79-9E48-9FFD-FB8B6E15FFB3}" dt="2023-02-15T14:40:54.992" v="26" actId="1076"/>
          <ac:spMkLst>
            <pc:docMk/>
            <pc:sldMk cId="3807803074" sldId="365"/>
            <ac:spMk id="15" creationId="{1EDF740D-BFAD-42A6-2DEE-3097B2D4F8C3}"/>
          </ac:spMkLst>
        </pc:spChg>
        <pc:spChg chg="mod">
          <ac:chgData name="松山 ファミリー" userId="9fadbf8cd42e59b5" providerId="LiveId" clId="{4963438F-2E79-9E48-9FFD-FB8B6E15FFB3}" dt="2023-02-15T14:41:11.084" v="29" actId="1076"/>
          <ac:spMkLst>
            <pc:docMk/>
            <pc:sldMk cId="3807803074" sldId="365"/>
            <ac:spMk id="16" creationId="{BF58AAAB-E123-BEA5-5BC2-3FE912461922}"/>
          </ac:spMkLst>
        </pc:spChg>
        <pc:spChg chg="mod">
          <ac:chgData name="松山 ファミリー" userId="9fadbf8cd42e59b5" providerId="LiveId" clId="{4963438F-2E79-9E48-9FFD-FB8B6E15FFB3}" dt="2023-02-15T14:41:16.660" v="30" actId="1076"/>
          <ac:spMkLst>
            <pc:docMk/>
            <pc:sldMk cId="3807803074" sldId="365"/>
            <ac:spMk id="17" creationId="{9F40B45E-73B5-ED55-E84D-779CBF4592DB}"/>
          </ac:spMkLst>
        </pc:spChg>
        <pc:spChg chg="mod">
          <ac:chgData name="松山 ファミリー" userId="9fadbf8cd42e59b5" providerId="LiveId" clId="{4963438F-2E79-9E48-9FFD-FB8B6E15FFB3}" dt="2023-02-15T14:40:59.381" v="27" actId="1076"/>
          <ac:spMkLst>
            <pc:docMk/>
            <pc:sldMk cId="3807803074" sldId="365"/>
            <ac:spMk id="18" creationId="{30C3518B-3BB3-DD52-C3AE-D1F8C68007AD}"/>
          </ac:spMkLst>
        </pc:spChg>
        <pc:spChg chg="mod">
          <ac:chgData name="松山 ファミリー" userId="9fadbf8cd42e59b5" providerId="LiveId" clId="{4963438F-2E79-9E48-9FFD-FB8B6E15FFB3}" dt="2023-02-15T14:41:04.851" v="28" actId="1076"/>
          <ac:spMkLst>
            <pc:docMk/>
            <pc:sldMk cId="3807803074" sldId="365"/>
            <ac:spMk id="19" creationId="{3F12C743-9159-5E88-B854-941F84DF1B71}"/>
          </ac:spMkLst>
        </pc:spChg>
        <pc:spChg chg="del mod">
          <ac:chgData name="松山 ファミリー" userId="9fadbf8cd42e59b5" providerId="LiveId" clId="{4963438F-2E79-9E48-9FFD-FB8B6E15FFB3}" dt="2023-02-15T14:37:34.750" v="10" actId="478"/>
          <ac:spMkLst>
            <pc:docMk/>
            <pc:sldMk cId="3807803074" sldId="365"/>
            <ac:spMk id="20" creationId="{BFC0A530-AA09-B31F-745E-2D23B6FE3C38}"/>
          </ac:spMkLst>
        </pc:spChg>
        <pc:spChg chg="del mod">
          <ac:chgData name="松山 ファミリー" userId="9fadbf8cd42e59b5" providerId="LiveId" clId="{4963438F-2E79-9E48-9FFD-FB8B6E15FFB3}" dt="2023-02-15T14:50:49.475" v="180" actId="478"/>
          <ac:spMkLst>
            <pc:docMk/>
            <pc:sldMk cId="3807803074" sldId="365"/>
            <ac:spMk id="22" creationId="{41683713-7317-BA69-3809-3450DDE01C49}"/>
          </ac:spMkLst>
        </pc:spChg>
        <pc:spChg chg="mod">
          <ac:chgData name="松山 ファミリー" userId="9fadbf8cd42e59b5" providerId="LiveId" clId="{4963438F-2E79-9E48-9FFD-FB8B6E15FFB3}" dt="2023-02-15T14:36:11.367" v="5" actId="1076"/>
          <ac:spMkLst>
            <pc:docMk/>
            <pc:sldMk cId="3807803074" sldId="365"/>
            <ac:spMk id="23" creationId="{099B98BE-19E2-D811-4F47-D7B2B09D7766}"/>
          </ac:spMkLst>
        </pc:spChg>
        <pc:spChg chg="mod">
          <ac:chgData name="松山 ファミリー" userId="9fadbf8cd42e59b5" providerId="LiveId" clId="{4963438F-2E79-9E48-9FFD-FB8B6E15FFB3}" dt="2023-02-15T14:35:37.435" v="1"/>
          <ac:spMkLst>
            <pc:docMk/>
            <pc:sldMk cId="3807803074" sldId="365"/>
            <ac:spMk id="25" creationId="{2D6C348A-9D8F-9D9D-8F47-9ED3F18C8DDB}"/>
          </ac:spMkLst>
        </pc:spChg>
        <pc:spChg chg="mod">
          <ac:chgData name="松山 ファミリー" userId="9fadbf8cd42e59b5" providerId="LiveId" clId="{4963438F-2E79-9E48-9FFD-FB8B6E15FFB3}" dt="2023-02-15T14:35:37.435" v="1"/>
          <ac:spMkLst>
            <pc:docMk/>
            <pc:sldMk cId="3807803074" sldId="365"/>
            <ac:spMk id="27" creationId="{4E5110A3-2C0C-C799-A568-205A2888DA5F}"/>
          </ac:spMkLst>
        </pc:spChg>
        <pc:spChg chg="mod">
          <ac:chgData name="松山 ファミリー" userId="9fadbf8cd42e59b5" providerId="LiveId" clId="{4963438F-2E79-9E48-9FFD-FB8B6E15FFB3}" dt="2023-02-15T14:35:37.435" v="1"/>
          <ac:spMkLst>
            <pc:docMk/>
            <pc:sldMk cId="3807803074" sldId="365"/>
            <ac:spMk id="28" creationId="{A1B08161-EC13-2FDD-0E4A-5FBA7DD0738C}"/>
          </ac:spMkLst>
        </pc:spChg>
        <pc:spChg chg="mod">
          <ac:chgData name="松山 ファミリー" userId="9fadbf8cd42e59b5" providerId="LiveId" clId="{4963438F-2E79-9E48-9FFD-FB8B6E15FFB3}" dt="2023-02-15T14:39:14.691" v="15" actId="1076"/>
          <ac:spMkLst>
            <pc:docMk/>
            <pc:sldMk cId="3807803074" sldId="365"/>
            <ac:spMk id="31" creationId="{4E49F77F-51E5-7B39-83CD-B68A3AC7375E}"/>
          </ac:spMkLst>
        </pc:spChg>
        <pc:spChg chg="mod">
          <ac:chgData name="松山 ファミリー" userId="9fadbf8cd42e59b5" providerId="LiveId" clId="{4963438F-2E79-9E48-9FFD-FB8B6E15FFB3}" dt="2023-02-15T14:35:37.435" v="1"/>
          <ac:spMkLst>
            <pc:docMk/>
            <pc:sldMk cId="3807803074" sldId="365"/>
            <ac:spMk id="33" creationId="{A75F55F4-D2C5-99E3-4D39-0EF65A07AE8A}"/>
          </ac:spMkLst>
        </pc:spChg>
        <pc:spChg chg="mod">
          <ac:chgData name="松山 ファミリー" userId="9fadbf8cd42e59b5" providerId="LiveId" clId="{4963438F-2E79-9E48-9FFD-FB8B6E15FFB3}" dt="2023-02-15T14:35:45.585" v="3" actId="1076"/>
          <ac:spMkLst>
            <pc:docMk/>
            <pc:sldMk cId="3807803074" sldId="365"/>
            <ac:spMk id="34" creationId="{6C50705D-B9E4-3D06-B16D-251CF53FFF90}"/>
          </ac:spMkLst>
        </pc:spChg>
        <pc:spChg chg="mod">
          <ac:chgData name="松山 ファミリー" userId="9fadbf8cd42e59b5" providerId="LiveId" clId="{4963438F-2E79-9E48-9FFD-FB8B6E15FFB3}" dt="2023-02-15T14:39:23.813" v="17" actId="1076"/>
          <ac:spMkLst>
            <pc:docMk/>
            <pc:sldMk cId="3807803074" sldId="365"/>
            <ac:spMk id="35" creationId="{77406E10-B2DD-E5AF-3D98-D09B26EF5DCA}"/>
          </ac:spMkLst>
        </pc:spChg>
        <pc:spChg chg="add mod">
          <ac:chgData name="松山 ファミリー" userId="9fadbf8cd42e59b5" providerId="LiveId" clId="{4963438F-2E79-9E48-9FFD-FB8B6E15FFB3}" dt="2023-02-15T14:50:47.271" v="179" actId="1076"/>
          <ac:spMkLst>
            <pc:docMk/>
            <pc:sldMk cId="3807803074" sldId="365"/>
            <ac:spMk id="37" creationId="{03DD7065-BB1E-691A-B627-0DD7A1A02804}"/>
          </ac:spMkLst>
        </pc:spChg>
        <pc:spChg chg="mod">
          <ac:chgData name="松山 ファミリー" userId="9fadbf8cd42e59b5" providerId="LiveId" clId="{4963438F-2E79-9E48-9FFD-FB8B6E15FFB3}" dt="2023-02-15T14:40:54.992" v="26" actId="1076"/>
          <ac:spMkLst>
            <pc:docMk/>
            <pc:sldMk cId="3807803074" sldId="365"/>
            <ac:spMk id="63" creationId="{B7925F4C-D996-33C8-4896-8CA137F43586}"/>
          </ac:spMkLst>
        </pc:spChg>
        <pc:grpChg chg="mod">
          <ac:chgData name="松山 ファミリー" userId="9fadbf8cd42e59b5" providerId="LiveId" clId="{4963438F-2E79-9E48-9FFD-FB8B6E15FFB3}" dt="2023-02-15T14:40:54.992" v="26" actId="1076"/>
          <ac:grpSpMkLst>
            <pc:docMk/>
            <pc:sldMk cId="3807803074" sldId="365"/>
            <ac:grpSpMk id="5" creationId="{BFFAC2A3-3EC2-8796-AB29-F20AE690738E}"/>
          </ac:grpSpMkLst>
        </pc:grpChg>
        <pc:grpChg chg="add mod">
          <ac:chgData name="松山 ファミリー" userId="9fadbf8cd42e59b5" providerId="LiveId" clId="{4963438F-2E79-9E48-9FFD-FB8B6E15FFB3}" dt="2023-02-15T14:40:54.992" v="26" actId="1076"/>
          <ac:grpSpMkLst>
            <pc:docMk/>
            <pc:sldMk cId="3807803074" sldId="365"/>
            <ac:grpSpMk id="7" creationId="{1AE95B73-C1AB-28F1-1956-4D2848C67AD4}"/>
          </ac:grpSpMkLst>
        </pc:grpChg>
        <pc:grpChg chg="mod">
          <ac:chgData name="松山 ファミリー" userId="9fadbf8cd42e59b5" providerId="LiveId" clId="{4963438F-2E79-9E48-9FFD-FB8B6E15FFB3}" dt="2023-02-15T14:35:37.435" v="1"/>
          <ac:grpSpMkLst>
            <pc:docMk/>
            <pc:sldMk cId="3807803074" sldId="365"/>
            <ac:grpSpMk id="10" creationId="{A23ED14E-DEF5-6E68-A4E6-37C4BC4FB873}"/>
          </ac:grpSpMkLst>
        </pc:grpChg>
        <pc:grpChg chg="mod">
          <ac:chgData name="松山 ファミリー" userId="9fadbf8cd42e59b5" providerId="LiveId" clId="{4963438F-2E79-9E48-9FFD-FB8B6E15FFB3}" dt="2023-02-15T14:40:54.992" v="26" actId="1076"/>
          <ac:grpSpMkLst>
            <pc:docMk/>
            <pc:sldMk cId="3807803074" sldId="365"/>
            <ac:grpSpMk id="11" creationId="{4C9FD748-724D-790B-D105-4110D771C045}"/>
          </ac:grpSpMkLst>
        </pc:grpChg>
        <pc:grpChg chg="mod">
          <ac:chgData name="松山 ファミリー" userId="9fadbf8cd42e59b5" providerId="LiveId" clId="{4963438F-2E79-9E48-9FFD-FB8B6E15FFB3}" dt="2023-02-15T14:35:37.435" v="1"/>
          <ac:grpSpMkLst>
            <pc:docMk/>
            <pc:sldMk cId="3807803074" sldId="365"/>
            <ac:grpSpMk id="21" creationId="{C37CD0B8-233B-6F30-B721-DB00D9922624}"/>
          </ac:grpSpMkLst>
        </pc:grpChg>
        <pc:grpChg chg="mod">
          <ac:chgData name="松山 ファミリー" userId="9fadbf8cd42e59b5" providerId="LiveId" clId="{4963438F-2E79-9E48-9FFD-FB8B6E15FFB3}" dt="2023-02-15T14:35:37.435" v="1"/>
          <ac:grpSpMkLst>
            <pc:docMk/>
            <pc:sldMk cId="3807803074" sldId="365"/>
            <ac:grpSpMk id="24" creationId="{FE2C0B95-1518-96B1-9447-EA648351E440}"/>
          </ac:grpSpMkLst>
        </pc:grpChg>
        <pc:grpChg chg="mod">
          <ac:chgData name="松山 ファミリー" userId="9fadbf8cd42e59b5" providerId="LiveId" clId="{4963438F-2E79-9E48-9FFD-FB8B6E15FFB3}" dt="2023-02-15T14:35:37.435" v="1"/>
          <ac:grpSpMkLst>
            <pc:docMk/>
            <pc:sldMk cId="3807803074" sldId="365"/>
            <ac:grpSpMk id="26" creationId="{A19E0951-BA31-AF51-CA33-123F53AAF245}"/>
          </ac:grpSpMkLst>
        </pc:grpChg>
        <pc:grpChg chg="mod">
          <ac:chgData name="松山 ファミリー" userId="9fadbf8cd42e59b5" providerId="LiveId" clId="{4963438F-2E79-9E48-9FFD-FB8B6E15FFB3}" dt="2023-02-15T14:35:37.435" v="1"/>
          <ac:grpSpMkLst>
            <pc:docMk/>
            <pc:sldMk cId="3807803074" sldId="365"/>
            <ac:grpSpMk id="30" creationId="{52A507B8-9AD3-8AF1-C93D-721D86991B37}"/>
          </ac:grpSpMkLst>
        </pc:grpChg>
        <pc:grpChg chg="mod">
          <ac:chgData name="松山 ファミリー" userId="9fadbf8cd42e59b5" providerId="LiveId" clId="{4963438F-2E79-9E48-9FFD-FB8B6E15FFB3}" dt="2023-02-15T14:35:37.435" v="1"/>
          <ac:grpSpMkLst>
            <pc:docMk/>
            <pc:sldMk cId="3807803074" sldId="365"/>
            <ac:grpSpMk id="32" creationId="{940A1DDA-28C8-0DF8-D40E-D81398A771E8}"/>
          </ac:grpSpMkLst>
        </pc:grpChg>
        <pc:cxnChg chg="mod">
          <ac:chgData name="松山 ファミリー" userId="9fadbf8cd42e59b5" providerId="LiveId" clId="{4963438F-2E79-9E48-9FFD-FB8B6E15FFB3}" dt="2023-02-15T14:35:37.435" v="1"/>
          <ac:cxnSpMkLst>
            <pc:docMk/>
            <pc:sldMk cId="3807803074" sldId="365"/>
            <ac:cxnSpMk id="29" creationId="{A293507B-58E3-3C23-E1C3-743C85EDC15E}"/>
          </ac:cxnSpMkLst>
        </pc:cxnChg>
        <pc:cxnChg chg="mod">
          <ac:chgData name="松山 ファミリー" userId="9fadbf8cd42e59b5" providerId="LiveId" clId="{4963438F-2E79-9E48-9FFD-FB8B6E15FFB3}" dt="2023-02-15T14:35:37.435" v="1"/>
          <ac:cxnSpMkLst>
            <pc:docMk/>
            <pc:sldMk cId="3807803074" sldId="365"/>
            <ac:cxnSpMk id="36" creationId="{CD149CC0-359D-2D08-8163-051723A2D9C5}"/>
          </ac:cxnSpMkLst>
        </pc:cxnChg>
      </pc:sldChg>
      <pc:sldChg chg="addSp delSp modSp add mod modNotesTx">
        <pc:chgData name="松山 ファミリー" userId="9fadbf8cd42e59b5" providerId="LiveId" clId="{4963438F-2E79-9E48-9FFD-FB8B6E15FFB3}" dt="2023-02-15T15:18:59.625" v="613" actId="1076"/>
        <pc:sldMkLst>
          <pc:docMk/>
          <pc:sldMk cId="3707504778" sldId="366"/>
        </pc:sldMkLst>
        <pc:spChg chg="mod">
          <ac:chgData name="松山 ファミリー" userId="9fadbf8cd42e59b5" providerId="LiveId" clId="{4963438F-2E79-9E48-9FFD-FB8B6E15FFB3}" dt="2023-02-15T15:07:37.850" v="459" actId="1076"/>
          <ac:spMkLst>
            <pc:docMk/>
            <pc:sldMk cId="3707504778" sldId="366"/>
            <ac:spMk id="6" creationId="{5D97142F-85DF-710B-FBF5-4F88BCC5AB71}"/>
          </ac:spMkLst>
        </pc:spChg>
        <pc:spChg chg="mod">
          <ac:chgData name="松山 ファミリー" userId="9fadbf8cd42e59b5" providerId="LiveId" clId="{4963438F-2E79-9E48-9FFD-FB8B6E15FFB3}" dt="2023-02-15T15:07:37.850" v="459" actId="1076"/>
          <ac:spMkLst>
            <pc:docMk/>
            <pc:sldMk cId="3707504778" sldId="366"/>
            <ac:spMk id="9" creationId="{21B2AF65-2846-D96B-7262-70255134E330}"/>
          </ac:spMkLst>
        </pc:spChg>
        <pc:spChg chg="mod">
          <ac:chgData name="松山 ファミリー" userId="9fadbf8cd42e59b5" providerId="LiveId" clId="{4963438F-2E79-9E48-9FFD-FB8B6E15FFB3}" dt="2023-02-15T15:07:43.326" v="463" actId="20577"/>
          <ac:spMkLst>
            <pc:docMk/>
            <pc:sldMk cId="3707504778" sldId="366"/>
            <ac:spMk id="13" creationId="{C0815C54-DA84-50FD-50E0-921552B18D28}"/>
          </ac:spMkLst>
        </pc:spChg>
        <pc:spChg chg="mod">
          <ac:chgData name="松山 ファミリー" userId="9fadbf8cd42e59b5" providerId="LiveId" clId="{4963438F-2E79-9E48-9FFD-FB8B6E15FFB3}" dt="2023-02-15T15:07:37.850" v="459" actId="1076"/>
          <ac:spMkLst>
            <pc:docMk/>
            <pc:sldMk cId="3707504778" sldId="366"/>
            <ac:spMk id="15" creationId="{128AC160-50F8-0F28-E7CB-5078A8D96EE0}"/>
          </ac:spMkLst>
        </pc:spChg>
        <pc:spChg chg="mod">
          <ac:chgData name="松山 ファミリー" userId="9fadbf8cd42e59b5" providerId="LiveId" clId="{4963438F-2E79-9E48-9FFD-FB8B6E15FFB3}" dt="2023-02-15T15:07:37.850" v="459" actId="1076"/>
          <ac:spMkLst>
            <pc:docMk/>
            <pc:sldMk cId="3707504778" sldId="366"/>
            <ac:spMk id="17" creationId="{31AA95BB-8CA4-C3E3-4AC1-A0CBE0943098}"/>
          </ac:spMkLst>
        </pc:spChg>
        <pc:spChg chg="mod">
          <ac:chgData name="松山 ファミリー" userId="9fadbf8cd42e59b5" providerId="LiveId" clId="{4963438F-2E79-9E48-9FFD-FB8B6E15FFB3}" dt="2023-02-15T15:07:37.850" v="459" actId="1076"/>
          <ac:spMkLst>
            <pc:docMk/>
            <pc:sldMk cId="3707504778" sldId="366"/>
            <ac:spMk id="19" creationId="{8F80E13B-7C30-875F-C2B4-E6933FC0A469}"/>
          </ac:spMkLst>
        </pc:spChg>
        <pc:spChg chg="mod">
          <ac:chgData name="松山 ファミリー" userId="9fadbf8cd42e59b5" providerId="LiveId" clId="{4963438F-2E79-9E48-9FFD-FB8B6E15FFB3}" dt="2023-02-15T15:07:37.850" v="459" actId="1076"/>
          <ac:spMkLst>
            <pc:docMk/>
            <pc:sldMk cId="3707504778" sldId="366"/>
            <ac:spMk id="22" creationId="{4F70D03B-7CB1-81DC-0B17-D9A8A9950DE8}"/>
          </ac:spMkLst>
        </pc:spChg>
        <pc:spChg chg="mod">
          <ac:chgData name="松山 ファミリー" userId="9fadbf8cd42e59b5" providerId="LiveId" clId="{4963438F-2E79-9E48-9FFD-FB8B6E15FFB3}" dt="2023-02-15T15:07:37.850" v="459" actId="1076"/>
          <ac:spMkLst>
            <pc:docMk/>
            <pc:sldMk cId="3707504778" sldId="366"/>
            <ac:spMk id="23" creationId="{625FC738-1DEA-AA3A-B7CD-5F6CA2D679F2}"/>
          </ac:spMkLst>
        </pc:spChg>
        <pc:spChg chg="mod">
          <ac:chgData name="松山 ファミリー" userId="9fadbf8cd42e59b5" providerId="LiveId" clId="{4963438F-2E79-9E48-9FFD-FB8B6E15FFB3}" dt="2023-02-15T15:07:39.953" v="460" actId="1076"/>
          <ac:spMkLst>
            <pc:docMk/>
            <pc:sldMk cId="3707504778" sldId="366"/>
            <ac:spMk id="24" creationId="{3BDF0517-A8A2-AE85-1239-BC4774386460}"/>
          </ac:spMkLst>
        </pc:spChg>
        <pc:spChg chg="mod">
          <ac:chgData name="松山 ファミリー" userId="9fadbf8cd42e59b5" providerId="LiveId" clId="{4963438F-2E79-9E48-9FFD-FB8B6E15FFB3}" dt="2023-02-15T15:07:37.850" v="459" actId="1076"/>
          <ac:spMkLst>
            <pc:docMk/>
            <pc:sldMk cId="3707504778" sldId="366"/>
            <ac:spMk id="26" creationId="{E234DF4E-A410-6609-B041-833141616C28}"/>
          </ac:spMkLst>
        </pc:spChg>
        <pc:spChg chg="mod">
          <ac:chgData name="松山 ファミリー" userId="9fadbf8cd42e59b5" providerId="LiveId" clId="{4963438F-2E79-9E48-9FFD-FB8B6E15FFB3}" dt="2023-02-15T15:07:37.850" v="459" actId="1076"/>
          <ac:spMkLst>
            <pc:docMk/>
            <pc:sldMk cId="3707504778" sldId="366"/>
            <ac:spMk id="27" creationId="{7A3B6185-D874-B045-554A-726B418889F0}"/>
          </ac:spMkLst>
        </pc:spChg>
        <pc:spChg chg="mod">
          <ac:chgData name="松山 ファミリー" userId="9fadbf8cd42e59b5" providerId="LiveId" clId="{4963438F-2E79-9E48-9FFD-FB8B6E15FFB3}" dt="2023-02-15T15:07:37.850" v="459" actId="1076"/>
          <ac:spMkLst>
            <pc:docMk/>
            <pc:sldMk cId="3707504778" sldId="366"/>
            <ac:spMk id="28" creationId="{E645D981-F124-F353-F2B7-3C6559C29509}"/>
          </ac:spMkLst>
        </pc:spChg>
        <pc:spChg chg="mod">
          <ac:chgData name="松山 ファミリー" userId="9fadbf8cd42e59b5" providerId="LiveId" clId="{4963438F-2E79-9E48-9FFD-FB8B6E15FFB3}" dt="2023-02-15T15:07:37.850" v="459" actId="1076"/>
          <ac:spMkLst>
            <pc:docMk/>
            <pc:sldMk cId="3707504778" sldId="366"/>
            <ac:spMk id="30" creationId="{6290E257-54C0-9593-8413-E56AC5DBF118}"/>
          </ac:spMkLst>
        </pc:spChg>
        <pc:spChg chg="mod">
          <ac:chgData name="松山 ファミリー" userId="9fadbf8cd42e59b5" providerId="LiveId" clId="{4963438F-2E79-9E48-9FFD-FB8B6E15FFB3}" dt="2023-02-15T15:07:37.850" v="459" actId="1076"/>
          <ac:spMkLst>
            <pc:docMk/>
            <pc:sldMk cId="3707504778" sldId="366"/>
            <ac:spMk id="31" creationId="{7A160066-298F-DB6C-3F21-1C9BBDAB7DDD}"/>
          </ac:spMkLst>
        </pc:spChg>
        <pc:spChg chg="mod">
          <ac:chgData name="松山 ファミリー" userId="9fadbf8cd42e59b5" providerId="LiveId" clId="{4963438F-2E79-9E48-9FFD-FB8B6E15FFB3}" dt="2023-02-15T15:07:37.850" v="459" actId="1076"/>
          <ac:spMkLst>
            <pc:docMk/>
            <pc:sldMk cId="3707504778" sldId="366"/>
            <ac:spMk id="32" creationId="{ED0FA180-8506-2438-261C-4ECCCB514063}"/>
          </ac:spMkLst>
        </pc:spChg>
        <pc:spChg chg="mod">
          <ac:chgData name="松山 ファミリー" userId="9fadbf8cd42e59b5" providerId="LiveId" clId="{4963438F-2E79-9E48-9FFD-FB8B6E15FFB3}" dt="2023-02-15T15:07:37.850" v="459" actId="1076"/>
          <ac:spMkLst>
            <pc:docMk/>
            <pc:sldMk cId="3707504778" sldId="366"/>
            <ac:spMk id="35" creationId="{6FC64FCA-58CD-7247-C815-0A4A20E1B212}"/>
          </ac:spMkLst>
        </pc:spChg>
        <pc:spChg chg="mod">
          <ac:chgData name="松山 ファミリー" userId="9fadbf8cd42e59b5" providerId="LiveId" clId="{4963438F-2E79-9E48-9FFD-FB8B6E15FFB3}" dt="2023-02-15T15:07:37.850" v="459" actId="1076"/>
          <ac:spMkLst>
            <pc:docMk/>
            <pc:sldMk cId="3707504778" sldId="366"/>
            <ac:spMk id="36" creationId="{051B39EE-09E9-B6F3-AE47-40DD26D1317A}"/>
          </ac:spMkLst>
        </pc:spChg>
        <pc:spChg chg="mod">
          <ac:chgData name="松山 ファミリー" userId="9fadbf8cd42e59b5" providerId="LiveId" clId="{4963438F-2E79-9E48-9FFD-FB8B6E15FFB3}" dt="2023-02-15T15:07:37.850" v="459" actId="1076"/>
          <ac:spMkLst>
            <pc:docMk/>
            <pc:sldMk cId="3707504778" sldId="366"/>
            <ac:spMk id="38" creationId="{191EBD42-9D01-C7FF-4A5F-15EBAFE25949}"/>
          </ac:spMkLst>
        </pc:spChg>
        <pc:spChg chg="mod">
          <ac:chgData name="松山 ファミリー" userId="9fadbf8cd42e59b5" providerId="LiveId" clId="{4963438F-2E79-9E48-9FFD-FB8B6E15FFB3}" dt="2023-02-15T15:07:37.850" v="459" actId="1076"/>
          <ac:spMkLst>
            <pc:docMk/>
            <pc:sldMk cId="3707504778" sldId="366"/>
            <ac:spMk id="39" creationId="{F8472913-AD12-8B4E-2241-F8F630433398}"/>
          </ac:spMkLst>
        </pc:spChg>
        <pc:spChg chg="mod">
          <ac:chgData name="松山 ファミリー" userId="9fadbf8cd42e59b5" providerId="LiveId" clId="{4963438F-2E79-9E48-9FFD-FB8B6E15FFB3}" dt="2023-02-15T15:07:37.850" v="459" actId="1076"/>
          <ac:spMkLst>
            <pc:docMk/>
            <pc:sldMk cId="3707504778" sldId="366"/>
            <ac:spMk id="40" creationId="{32B089E4-2B2E-5ECE-ED98-F70565915601}"/>
          </ac:spMkLst>
        </pc:spChg>
        <pc:spChg chg="mod">
          <ac:chgData name="松山 ファミリー" userId="9fadbf8cd42e59b5" providerId="LiveId" clId="{4963438F-2E79-9E48-9FFD-FB8B6E15FFB3}" dt="2023-02-15T15:07:37.850" v="459" actId="1076"/>
          <ac:spMkLst>
            <pc:docMk/>
            <pc:sldMk cId="3707504778" sldId="366"/>
            <ac:spMk id="42" creationId="{CDD9E56C-1860-B272-77A3-27ED02B633A2}"/>
          </ac:spMkLst>
        </pc:spChg>
        <pc:spChg chg="mod">
          <ac:chgData name="松山 ファミリー" userId="9fadbf8cd42e59b5" providerId="LiveId" clId="{4963438F-2E79-9E48-9FFD-FB8B6E15FFB3}" dt="2023-02-15T15:07:37.850" v="459" actId="1076"/>
          <ac:spMkLst>
            <pc:docMk/>
            <pc:sldMk cId="3707504778" sldId="366"/>
            <ac:spMk id="43" creationId="{32D05C13-3B69-BE50-F650-958FDA4CA074}"/>
          </ac:spMkLst>
        </pc:spChg>
        <pc:spChg chg="mod">
          <ac:chgData name="松山 ファミリー" userId="9fadbf8cd42e59b5" providerId="LiveId" clId="{4963438F-2E79-9E48-9FFD-FB8B6E15FFB3}" dt="2023-02-15T15:07:37.850" v="459" actId="1076"/>
          <ac:spMkLst>
            <pc:docMk/>
            <pc:sldMk cId="3707504778" sldId="366"/>
            <ac:spMk id="46" creationId="{B1A1BBA9-866B-B7CC-BD57-E3D187197335}"/>
          </ac:spMkLst>
        </pc:spChg>
        <pc:spChg chg="mod">
          <ac:chgData name="松山 ファミリー" userId="9fadbf8cd42e59b5" providerId="LiveId" clId="{4963438F-2E79-9E48-9FFD-FB8B6E15FFB3}" dt="2023-02-15T15:07:37.850" v="459" actId="1076"/>
          <ac:spMkLst>
            <pc:docMk/>
            <pc:sldMk cId="3707504778" sldId="366"/>
            <ac:spMk id="47" creationId="{BCDFDA1A-E3FC-D1AA-ED53-959CFE2F91F0}"/>
          </ac:spMkLst>
        </pc:spChg>
        <pc:spChg chg="mod">
          <ac:chgData name="松山 ファミリー" userId="9fadbf8cd42e59b5" providerId="LiveId" clId="{4963438F-2E79-9E48-9FFD-FB8B6E15FFB3}" dt="2023-02-15T15:07:37.850" v="459" actId="1076"/>
          <ac:spMkLst>
            <pc:docMk/>
            <pc:sldMk cId="3707504778" sldId="366"/>
            <ac:spMk id="48" creationId="{0C4A3845-B8AF-73DF-D1C7-1C2683EB6F29}"/>
          </ac:spMkLst>
        </pc:spChg>
        <pc:spChg chg="del mod">
          <ac:chgData name="松山 ファミリー" userId="9fadbf8cd42e59b5" providerId="LiveId" clId="{4963438F-2E79-9E48-9FFD-FB8B6E15FFB3}" dt="2023-02-15T15:03:30.209" v="269" actId="478"/>
          <ac:spMkLst>
            <pc:docMk/>
            <pc:sldMk cId="3707504778" sldId="366"/>
            <ac:spMk id="51" creationId="{7EB6D42C-D818-9CE6-B186-FCF7AD28E009}"/>
          </ac:spMkLst>
        </pc:spChg>
        <pc:spChg chg="add mod">
          <ac:chgData name="松山 ファミリー" userId="9fadbf8cd42e59b5" providerId="LiveId" clId="{4963438F-2E79-9E48-9FFD-FB8B6E15FFB3}" dt="2023-02-15T15:05:15.211" v="315" actId="1076"/>
          <ac:spMkLst>
            <pc:docMk/>
            <pc:sldMk cId="3707504778" sldId="366"/>
            <ac:spMk id="52" creationId="{AA6F4538-4D02-2DAD-4D78-1F7B473ABBA7}"/>
          </ac:spMkLst>
        </pc:spChg>
        <pc:spChg chg="add del mod">
          <ac:chgData name="松山 ファミリー" userId="9fadbf8cd42e59b5" providerId="LiveId" clId="{4963438F-2E79-9E48-9FFD-FB8B6E15FFB3}" dt="2023-02-15T15:06:42.389" v="419"/>
          <ac:spMkLst>
            <pc:docMk/>
            <pc:sldMk cId="3707504778" sldId="366"/>
            <ac:spMk id="55" creationId="{AB52DBE1-8752-847E-CE43-7855C46AE7E6}"/>
          </ac:spMkLst>
        </pc:spChg>
        <pc:spChg chg="add mod">
          <ac:chgData name="松山 ファミリー" userId="9fadbf8cd42e59b5" providerId="LiveId" clId="{4963438F-2E79-9E48-9FFD-FB8B6E15FFB3}" dt="2023-02-15T15:06:37.265" v="417" actId="20577"/>
          <ac:spMkLst>
            <pc:docMk/>
            <pc:sldMk cId="3707504778" sldId="366"/>
            <ac:spMk id="56" creationId="{0CC07D3D-FBF5-2B09-F9DC-C7496BED0A63}"/>
          </ac:spMkLst>
        </pc:spChg>
        <pc:grpChg chg="mod">
          <ac:chgData name="松山 ファミリー" userId="9fadbf8cd42e59b5" providerId="LiveId" clId="{4963438F-2E79-9E48-9FFD-FB8B6E15FFB3}" dt="2023-02-15T15:07:37.850" v="459" actId="1076"/>
          <ac:grpSpMkLst>
            <pc:docMk/>
            <pc:sldMk cId="3707504778" sldId="366"/>
            <ac:grpSpMk id="5" creationId="{657FEE6B-55AA-0E54-0A29-58EE22B705CA}"/>
          </ac:grpSpMkLst>
        </pc:grpChg>
        <pc:grpChg chg="mod">
          <ac:chgData name="松山 ファミリー" userId="9fadbf8cd42e59b5" providerId="LiveId" clId="{4963438F-2E79-9E48-9FFD-FB8B6E15FFB3}" dt="2023-02-15T15:07:37.850" v="459" actId="1076"/>
          <ac:grpSpMkLst>
            <pc:docMk/>
            <pc:sldMk cId="3707504778" sldId="366"/>
            <ac:grpSpMk id="8" creationId="{4E4BABD6-9F57-42E2-0B18-CB838AFCB9D4}"/>
          </ac:grpSpMkLst>
        </pc:grpChg>
        <pc:grpChg chg="mod">
          <ac:chgData name="松山 ファミリー" userId="9fadbf8cd42e59b5" providerId="LiveId" clId="{4963438F-2E79-9E48-9FFD-FB8B6E15FFB3}" dt="2023-02-15T15:07:37.850" v="459" actId="1076"/>
          <ac:grpSpMkLst>
            <pc:docMk/>
            <pc:sldMk cId="3707504778" sldId="366"/>
            <ac:grpSpMk id="10" creationId="{2692E23E-9F44-5BAB-691E-7F48C58C8F1C}"/>
          </ac:grpSpMkLst>
        </pc:grpChg>
        <pc:grpChg chg="mod">
          <ac:chgData name="松山 ファミリー" userId="9fadbf8cd42e59b5" providerId="LiveId" clId="{4963438F-2E79-9E48-9FFD-FB8B6E15FFB3}" dt="2023-02-15T15:07:37.850" v="459" actId="1076"/>
          <ac:grpSpMkLst>
            <pc:docMk/>
            <pc:sldMk cId="3707504778" sldId="366"/>
            <ac:grpSpMk id="11" creationId="{6AFBA7B5-4A99-7B30-F574-C6673CC9B863}"/>
          </ac:grpSpMkLst>
        </pc:grpChg>
        <pc:grpChg chg="mod">
          <ac:chgData name="松山 ファミリー" userId="9fadbf8cd42e59b5" providerId="LiveId" clId="{4963438F-2E79-9E48-9FFD-FB8B6E15FFB3}" dt="2023-02-15T15:07:37.850" v="459" actId="1076"/>
          <ac:grpSpMkLst>
            <pc:docMk/>
            <pc:sldMk cId="3707504778" sldId="366"/>
            <ac:grpSpMk id="14" creationId="{642248D5-9F1F-6955-6A2F-A2CBF3072833}"/>
          </ac:grpSpMkLst>
        </pc:grpChg>
        <pc:grpChg chg="mod">
          <ac:chgData name="松山 ファミリー" userId="9fadbf8cd42e59b5" providerId="LiveId" clId="{4963438F-2E79-9E48-9FFD-FB8B6E15FFB3}" dt="2023-02-15T15:07:37.850" v="459" actId="1076"/>
          <ac:grpSpMkLst>
            <pc:docMk/>
            <pc:sldMk cId="3707504778" sldId="366"/>
            <ac:grpSpMk id="16" creationId="{67CBB0A2-14B1-0302-E081-C6ADAA553DB4}"/>
          </ac:grpSpMkLst>
        </pc:grpChg>
        <pc:grpChg chg="mod">
          <ac:chgData name="松山 ファミリー" userId="9fadbf8cd42e59b5" providerId="LiveId" clId="{4963438F-2E79-9E48-9FFD-FB8B6E15FFB3}" dt="2023-02-15T15:07:37.850" v="459" actId="1076"/>
          <ac:grpSpMkLst>
            <pc:docMk/>
            <pc:sldMk cId="3707504778" sldId="366"/>
            <ac:grpSpMk id="18" creationId="{CDC3C87B-8922-F78B-EA25-ABC1CFC66796}"/>
          </ac:grpSpMkLst>
        </pc:grpChg>
        <pc:grpChg chg="mod">
          <ac:chgData name="松山 ファミリー" userId="9fadbf8cd42e59b5" providerId="LiveId" clId="{4963438F-2E79-9E48-9FFD-FB8B6E15FFB3}" dt="2023-02-15T15:07:37.850" v="459" actId="1076"/>
          <ac:grpSpMkLst>
            <pc:docMk/>
            <pc:sldMk cId="3707504778" sldId="366"/>
            <ac:grpSpMk id="20" creationId="{2CD7FBF4-9E01-74C4-ADBB-B6FFB0126377}"/>
          </ac:grpSpMkLst>
        </pc:grpChg>
        <pc:grpChg chg="mod">
          <ac:chgData name="松山 ファミリー" userId="9fadbf8cd42e59b5" providerId="LiveId" clId="{4963438F-2E79-9E48-9FFD-FB8B6E15FFB3}" dt="2023-02-15T15:07:37.850" v="459" actId="1076"/>
          <ac:grpSpMkLst>
            <pc:docMk/>
            <pc:sldMk cId="3707504778" sldId="366"/>
            <ac:grpSpMk id="25" creationId="{EE8A783C-C1C6-E949-5332-ED3222F22E6A}"/>
          </ac:grpSpMkLst>
        </pc:grpChg>
        <pc:grpChg chg="mod">
          <ac:chgData name="松山 ファミリー" userId="9fadbf8cd42e59b5" providerId="LiveId" clId="{4963438F-2E79-9E48-9FFD-FB8B6E15FFB3}" dt="2023-02-15T15:07:37.850" v="459" actId="1076"/>
          <ac:grpSpMkLst>
            <pc:docMk/>
            <pc:sldMk cId="3707504778" sldId="366"/>
            <ac:grpSpMk id="29" creationId="{AF06BDC2-54AC-20A3-E875-7CE7F50896DC}"/>
          </ac:grpSpMkLst>
        </pc:grpChg>
        <pc:grpChg chg="mod">
          <ac:chgData name="松山 ファミリー" userId="9fadbf8cd42e59b5" providerId="LiveId" clId="{4963438F-2E79-9E48-9FFD-FB8B6E15FFB3}" dt="2023-02-15T15:07:37.850" v="459" actId="1076"/>
          <ac:grpSpMkLst>
            <pc:docMk/>
            <pc:sldMk cId="3707504778" sldId="366"/>
            <ac:grpSpMk id="33" creationId="{FC078364-0FB1-C256-7FF2-5181EBA812AB}"/>
          </ac:grpSpMkLst>
        </pc:grpChg>
        <pc:grpChg chg="mod">
          <ac:chgData name="松山 ファミリー" userId="9fadbf8cd42e59b5" providerId="LiveId" clId="{4963438F-2E79-9E48-9FFD-FB8B6E15FFB3}" dt="2023-02-15T15:07:37.850" v="459" actId="1076"/>
          <ac:grpSpMkLst>
            <pc:docMk/>
            <pc:sldMk cId="3707504778" sldId="366"/>
            <ac:grpSpMk id="34" creationId="{322D6C77-D9D9-DE20-E172-81899B78CA30}"/>
          </ac:grpSpMkLst>
        </pc:grpChg>
        <pc:grpChg chg="mod">
          <ac:chgData name="松山 ファミリー" userId="9fadbf8cd42e59b5" providerId="LiveId" clId="{4963438F-2E79-9E48-9FFD-FB8B6E15FFB3}" dt="2023-02-15T15:07:37.850" v="459" actId="1076"/>
          <ac:grpSpMkLst>
            <pc:docMk/>
            <pc:sldMk cId="3707504778" sldId="366"/>
            <ac:grpSpMk id="37" creationId="{0362DA40-88FF-C3E7-02E7-2676616FC472}"/>
          </ac:grpSpMkLst>
        </pc:grpChg>
        <pc:grpChg chg="mod">
          <ac:chgData name="松山 ファミリー" userId="9fadbf8cd42e59b5" providerId="LiveId" clId="{4963438F-2E79-9E48-9FFD-FB8B6E15FFB3}" dt="2023-02-15T15:07:37.850" v="459" actId="1076"/>
          <ac:grpSpMkLst>
            <pc:docMk/>
            <pc:sldMk cId="3707504778" sldId="366"/>
            <ac:grpSpMk id="41" creationId="{8F900FD4-1F02-2C91-1C04-B1BA3EB9BAB9}"/>
          </ac:grpSpMkLst>
        </pc:grpChg>
        <pc:grpChg chg="del mod">
          <ac:chgData name="松山 ファミリー" userId="9fadbf8cd42e59b5" providerId="LiveId" clId="{4963438F-2E79-9E48-9FFD-FB8B6E15FFB3}" dt="2023-02-15T15:03:30.209" v="269" actId="478"/>
          <ac:grpSpMkLst>
            <pc:docMk/>
            <pc:sldMk cId="3707504778" sldId="366"/>
            <ac:grpSpMk id="44" creationId="{1FCDE227-8444-F6B5-6A33-C84E3FA1705C}"/>
          </ac:grpSpMkLst>
        </pc:grpChg>
        <pc:grpChg chg="mod">
          <ac:chgData name="松山 ファミリー" userId="9fadbf8cd42e59b5" providerId="LiveId" clId="{4963438F-2E79-9E48-9FFD-FB8B6E15FFB3}" dt="2023-02-15T15:07:37.850" v="459" actId="1076"/>
          <ac:grpSpMkLst>
            <pc:docMk/>
            <pc:sldMk cId="3707504778" sldId="366"/>
            <ac:grpSpMk id="45" creationId="{7D6298BE-73E5-A123-951B-8141A618D0C4}"/>
          </ac:grpSpMkLst>
        </pc:grpChg>
        <pc:grpChg chg="del">
          <ac:chgData name="松山 ファミリー" userId="9fadbf8cd42e59b5" providerId="LiveId" clId="{4963438F-2E79-9E48-9FFD-FB8B6E15FFB3}" dt="2023-02-15T14:54:16.374" v="224" actId="478"/>
          <ac:grpSpMkLst>
            <pc:docMk/>
            <pc:sldMk cId="3707504778" sldId="366"/>
            <ac:grpSpMk id="66" creationId="{8C46DA02-B8B3-4B91-401E-E10BD83EBA2B}"/>
          </ac:grpSpMkLst>
        </pc:grpChg>
        <pc:picChg chg="mod">
          <ac:chgData name="松山 ファミリー" userId="9fadbf8cd42e59b5" providerId="LiveId" clId="{4963438F-2E79-9E48-9FFD-FB8B6E15FFB3}" dt="2023-02-15T15:07:37.850" v="459" actId="1076"/>
          <ac:picMkLst>
            <pc:docMk/>
            <pc:sldMk cId="3707504778" sldId="366"/>
            <ac:picMk id="21" creationId="{72DFFB8F-7B3D-6E06-99E3-23EEB9022B38}"/>
          </ac:picMkLst>
        </pc:picChg>
        <pc:picChg chg="mod">
          <ac:chgData name="松山 ファミリー" userId="9fadbf8cd42e59b5" providerId="LiveId" clId="{4963438F-2E79-9E48-9FFD-FB8B6E15FFB3}" dt="2023-02-15T15:07:37.850" v="459" actId="1076"/>
          <ac:picMkLst>
            <pc:docMk/>
            <pc:sldMk cId="3707504778" sldId="366"/>
            <ac:picMk id="49" creationId="{F265D5E2-57AF-9465-ABAF-8B4A9AFE2E8B}"/>
          </ac:picMkLst>
        </pc:picChg>
        <pc:picChg chg="add mod">
          <ac:chgData name="松山 ファミリー" userId="9fadbf8cd42e59b5" providerId="LiveId" clId="{4963438F-2E79-9E48-9FFD-FB8B6E15FFB3}" dt="2023-02-15T15:05:10.189" v="314" actId="1076"/>
          <ac:picMkLst>
            <pc:docMk/>
            <pc:sldMk cId="3707504778" sldId="366"/>
            <ac:picMk id="50" creationId="{0E122F88-AF5B-0EE3-0188-29E4ADBD4864}"/>
          </ac:picMkLst>
        </pc:picChg>
        <pc:picChg chg="add mod">
          <ac:chgData name="松山 ファミリー" userId="9fadbf8cd42e59b5" providerId="LiveId" clId="{4963438F-2E79-9E48-9FFD-FB8B6E15FFB3}" dt="2023-02-15T15:18:59.625" v="613" actId="1076"/>
          <ac:picMkLst>
            <pc:docMk/>
            <pc:sldMk cId="3707504778" sldId="366"/>
            <ac:picMk id="1026" creationId="{A6EFDAEE-2281-B824-3362-63C0B043E84D}"/>
          </ac:picMkLst>
        </pc:picChg>
        <pc:cxnChg chg="mod">
          <ac:chgData name="松山 ファミリー" userId="9fadbf8cd42e59b5" providerId="LiveId" clId="{4963438F-2E79-9E48-9FFD-FB8B6E15FFB3}" dt="2023-02-15T15:07:37.850" v="459" actId="1076"/>
          <ac:cxnSpMkLst>
            <pc:docMk/>
            <pc:sldMk cId="3707504778" sldId="366"/>
            <ac:cxnSpMk id="12" creationId="{D6786485-989D-0631-4B79-1F5C81670E78}"/>
          </ac:cxnSpMkLst>
        </pc:cxnChg>
      </pc:sldChg>
      <pc:sldChg chg="modSp add del mod">
        <pc:chgData name="松山 ファミリー" userId="9fadbf8cd42e59b5" providerId="LiveId" clId="{4963438F-2E79-9E48-9FFD-FB8B6E15FFB3}" dt="2023-02-15T16:08:53.256" v="1290" actId="2696"/>
        <pc:sldMkLst>
          <pc:docMk/>
          <pc:sldMk cId="2704296638" sldId="367"/>
        </pc:sldMkLst>
        <pc:spChg chg="mod">
          <ac:chgData name="松山 ファミリー" userId="9fadbf8cd42e59b5" providerId="LiveId" clId="{4963438F-2E79-9E48-9FFD-FB8B6E15FFB3}" dt="2023-02-15T15:59:50.977" v="1287" actId="2711"/>
          <ac:spMkLst>
            <pc:docMk/>
            <pc:sldMk cId="2704296638" sldId="367"/>
            <ac:spMk id="87" creationId="{093A5906-D179-98AF-ABD1-993FFE7FE6AC}"/>
          </ac:spMkLst>
        </pc:spChg>
        <pc:spChg chg="mod">
          <ac:chgData name="松山 ファミリー" userId="9fadbf8cd42e59b5" providerId="LiveId" clId="{4963438F-2E79-9E48-9FFD-FB8B6E15FFB3}" dt="2023-02-15T15:59:55.927" v="1288" actId="2711"/>
          <ac:spMkLst>
            <pc:docMk/>
            <pc:sldMk cId="2704296638" sldId="367"/>
            <ac:spMk id="88" creationId="{A99A9592-DD2A-9CBE-FD8A-979D665F32E4}"/>
          </ac:spMkLst>
        </pc:spChg>
        <pc:picChg chg="mod">
          <ac:chgData name="松山 ファミリー" userId="9fadbf8cd42e59b5" providerId="LiveId" clId="{4963438F-2E79-9E48-9FFD-FB8B6E15FFB3}" dt="2023-02-15T15:59:42.436" v="1286" actId="167"/>
          <ac:picMkLst>
            <pc:docMk/>
            <pc:sldMk cId="2704296638" sldId="367"/>
            <ac:picMk id="2" creationId="{6EBED18B-E17A-E7B1-DAFD-C69F7266BBEE}"/>
          </ac:picMkLst>
        </pc:picChg>
        <pc:picChg chg="mod">
          <ac:chgData name="松山 ファミリー" userId="9fadbf8cd42e59b5" providerId="LiveId" clId="{4963438F-2E79-9E48-9FFD-FB8B6E15FFB3}" dt="2023-02-15T15:59:38.314" v="1285" actId="167"/>
          <ac:picMkLst>
            <pc:docMk/>
            <pc:sldMk cId="2704296638" sldId="367"/>
            <ac:picMk id="4" creationId="{C4EA437E-EE00-2F1C-3473-B555CC2B32FA}"/>
          </ac:picMkLst>
        </pc:picChg>
      </pc:sldChg>
    </pc:docChg>
  </pc:docChgLst>
  <pc:docChgLst>
    <pc:chgData name="松山 ファミリー" userId="9fadbf8cd42e59b5" providerId="LiveId" clId="{95328D50-40C7-4D41-A3CA-01D626ECE2E2}"/>
    <pc:docChg chg="undo custSel addSld modSld sldOrd">
      <pc:chgData name="松山 ファミリー" userId="9fadbf8cd42e59b5" providerId="LiveId" clId="{95328D50-40C7-4D41-A3CA-01D626ECE2E2}" dt="2023-02-16T07:09:59.152" v="4365" actId="20578"/>
      <pc:docMkLst>
        <pc:docMk/>
      </pc:docMkLst>
      <pc:sldChg chg="addSp modSp mod modNotesTx">
        <pc:chgData name="松山 ファミリー" userId="9fadbf8cd42e59b5" providerId="LiveId" clId="{95328D50-40C7-4D41-A3CA-01D626ECE2E2}" dt="2023-02-16T04:45:01.307" v="146" actId="1076"/>
        <pc:sldMkLst>
          <pc:docMk/>
          <pc:sldMk cId="0" sldId="286"/>
        </pc:sldMkLst>
        <pc:spChg chg="add mod">
          <ac:chgData name="松山 ファミリー" userId="9fadbf8cd42e59b5" providerId="LiveId" clId="{95328D50-40C7-4D41-A3CA-01D626ECE2E2}" dt="2023-02-16T04:41:42.496" v="35" actId="1076"/>
          <ac:spMkLst>
            <pc:docMk/>
            <pc:sldMk cId="0" sldId="286"/>
            <ac:spMk id="3" creationId="{6ADC09A9-D452-236E-302B-324508C37FD0}"/>
          </ac:spMkLst>
        </pc:spChg>
        <pc:spChg chg="add mod">
          <ac:chgData name="松山 ファミリー" userId="9fadbf8cd42e59b5" providerId="LiveId" clId="{95328D50-40C7-4D41-A3CA-01D626ECE2E2}" dt="2023-02-16T04:41:51.869" v="36" actId="207"/>
          <ac:spMkLst>
            <pc:docMk/>
            <pc:sldMk cId="0" sldId="286"/>
            <ac:spMk id="6" creationId="{D200535B-3161-B46D-19C0-0ACBC11BCBAB}"/>
          </ac:spMkLst>
        </pc:spChg>
        <pc:spChg chg="add mod">
          <ac:chgData name="松山 ファミリー" userId="9fadbf8cd42e59b5" providerId="LiveId" clId="{95328D50-40C7-4D41-A3CA-01D626ECE2E2}" dt="2023-02-16T04:43:25.023" v="85" actId="1076"/>
          <ac:spMkLst>
            <pc:docMk/>
            <pc:sldMk cId="0" sldId="286"/>
            <ac:spMk id="7" creationId="{AA57F630-4D24-1FED-5EE5-E7C86A6DD6A1}"/>
          </ac:spMkLst>
        </pc:spChg>
        <pc:spChg chg="add mod">
          <ac:chgData name="松山 ファミリー" userId="9fadbf8cd42e59b5" providerId="LiveId" clId="{95328D50-40C7-4D41-A3CA-01D626ECE2E2}" dt="2023-02-16T04:45:01.307" v="146" actId="1076"/>
          <ac:spMkLst>
            <pc:docMk/>
            <pc:sldMk cId="0" sldId="286"/>
            <ac:spMk id="9" creationId="{F1B6E40D-6B32-3EEE-6C6E-A87F39A7882F}"/>
          </ac:spMkLst>
        </pc:spChg>
        <pc:spChg chg="mod">
          <ac:chgData name="松山 ファミリー" userId="9fadbf8cd42e59b5" providerId="LiveId" clId="{95328D50-40C7-4D41-A3CA-01D626ECE2E2}" dt="2023-02-16T04:42:19.463" v="48" actId="1076"/>
          <ac:spMkLst>
            <pc:docMk/>
            <pc:sldMk cId="0" sldId="286"/>
            <ac:spMk id="87" creationId="{093A5906-D179-98AF-ABD1-993FFE7FE6AC}"/>
          </ac:spMkLst>
        </pc:spChg>
      </pc:sldChg>
      <pc:sldChg chg="ord">
        <pc:chgData name="松山 ファミリー" userId="9fadbf8cd42e59b5" providerId="LiveId" clId="{95328D50-40C7-4D41-A3CA-01D626ECE2E2}" dt="2023-02-16T07:09:59.152" v="4365" actId="20578"/>
        <pc:sldMkLst>
          <pc:docMk/>
          <pc:sldMk cId="1701275540" sldId="305"/>
        </pc:sldMkLst>
      </pc:sldChg>
      <pc:sldChg chg="addSp delSp modSp mod">
        <pc:chgData name="松山 ファミリー" userId="9fadbf8cd42e59b5" providerId="LiveId" clId="{95328D50-40C7-4D41-A3CA-01D626ECE2E2}" dt="2023-02-16T07:09:54.517" v="4364" actId="1076"/>
        <pc:sldMkLst>
          <pc:docMk/>
          <pc:sldMk cId="4185337178" sldId="331"/>
        </pc:sldMkLst>
        <pc:spChg chg="mod">
          <ac:chgData name="松山 ファミリー" userId="9fadbf8cd42e59b5" providerId="LiveId" clId="{95328D50-40C7-4D41-A3CA-01D626ECE2E2}" dt="2023-02-16T06:58:44.131" v="3648" actId="1076"/>
          <ac:spMkLst>
            <pc:docMk/>
            <pc:sldMk cId="4185337178" sldId="331"/>
            <ac:spMk id="4" creationId="{C8016B18-539A-A648-BE31-1363A2143D1E}"/>
          </ac:spMkLst>
        </pc:spChg>
        <pc:spChg chg="add mod">
          <ac:chgData name="松山 ファミリー" userId="9fadbf8cd42e59b5" providerId="LiveId" clId="{95328D50-40C7-4D41-A3CA-01D626ECE2E2}" dt="2023-02-16T06:57:58.462" v="3639" actId="2085"/>
          <ac:spMkLst>
            <pc:docMk/>
            <pc:sldMk cId="4185337178" sldId="331"/>
            <ac:spMk id="5" creationId="{630309B4-B75A-3B34-50B4-7969E7725A64}"/>
          </ac:spMkLst>
        </pc:spChg>
        <pc:spChg chg="mod">
          <ac:chgData name="松山 ファミリー" userId="9fadbf8cd42e59b5" providerId="LiveId" clId="{95328D50-40C7-4D41-A3CA-01D626ECE2E2}" dt="2023-02-16T06:58:40.337" v="3647" actId="14100"/>
          <ac:spMkLst>
            <pc:docMk/>
            <pc:sldMk cId="4185337178" sldId="331"/>
            <ac:spMk id="7" creationId="{03E490F4-53C8-DCAC-1FF3-40097F73BBA6}"/>
          </ac:spMkLst>
        </pc:spChg>
        <pc:spChg chg="del mod">
          <ac:chgData name="松山 ファミリー" userId="9fadbf8cd42e59b5" providerId="LiveId" clId="{95328D50-40C7-4D41-A3CA-01D626ECE2E2}" dt="2023-02-16T06:57:51.781" v="3637" actId="478"/>
          <ac:spMkLst>
            <pc:docMk/>
            <pc:sldMk cId="4185337178" sldId="331"/>
            <ac:spMk id="8" creationId="{E7A4B0FC-8025-6AB2-42F7-762644ABD861}"/>
          </ac:spMkLst>
        </pc:spChg>
        <pc:spChg chg="add mod">
          <ac:chgData name="松山 ファミリー" userId="9fadbf8cd42e59b5" providerId="LiveId" clId="{95328D50-40C7-4D41-A3CA-01D626ECE2E2}" dt="2023-02-16T07:05:46.295" v="3995" actId="20577"/>
          <ac:spMkLst>
            <pc:docMk/>
            <pc:sldMk cId="4185337178" sldId="331"/>
            <ac:spMk id="9" creationId="{4F3DF652-C4EF-96E3-D677-E63B54B1BB77}"/>
          </ac:spMkLst>
        </pc:spChg>
        <pc:spChg chg="add del mod">
          <ac:chgData name="松山 ファミリー" userId="9fadbf8cd42e59b5" providerId="LiveId" clId="{95328D50-40C7-4D41-A3CA-01D626ECE2E2}" dt="2023-02-16T07:03:06.169" v="3800" actId="478"/>
          <ac:spMkLst>
            <pc:docMk/>
            <pc:sldMk cId="4185337178" sldId="331"/>
            <ac:spMk id="12" creationId="{36C471F7-DF62-1113-1293-A995ACC78455}"/>
          </ac:spMkLst>
        </pc:spChg>
        <pc:spChg chg="add mod">
          <ac:chgData name="松山 ファミリー" userId="9fadbf8cd42e59b5" providerId="LiveId" clId="{95328D50-40C7-4D41-A3CA-01D626ECE2E2}" dt="2023-02-16T07:09:54.517" v="4364" actId="1076"/>
          <ac:spMkLst>
            <pc:docMk/>
            <pc:sldMk cId="4185337178" sldId="331"/>
            <ac:spMk id="13" creationId="{F425FC7D-DC50-E065-44E5-096F5B654386}"/>
          </ac:spMkLst>
        </pc:spChg>
        <pc:grpChg chg="add mod">
          <ac:chgData name="松山 ファミリー" userId="9fadbf8cd42e59b5" providerId="LiveId" clId="{95328D50-40C7-4D41-A3CA-01D626ECE2E2}" dt="2023-02-16T06:58:51.254" v="3652" actId="1076"/>
          <ac:grpSpMkLst>
            <pc:docMk/>
            <pc:sldMk cId="4185337178" sldId="331"/>
            <ac:grpSpMk id="6" creationId="{6BC4D656-8376-20EF-88E5-A90F759F53FD}"/>
          </ac:grpSpMkLst>
        </pc:grpChg>
        <pc:grpChg chg="add mod">
          <ac:chgData name="松山 ファミリー" userId="9fadbf8cd42e59b5" providerId="LiveId" clId="{95328D50-40C7-4D41-A3CA-01D626ECE2E2}" dt="2023-02-16T06:58:57.784" v="3654" actId="1076"/>
          <ac:grpSpMkLst>
            <pc:docMk/>
            <pc:sldMk cId="4185337178" sldId="331"/>
            <ac:grpSpMk id="11" creationId="{6BBF5C46-C8DC-257F-76A2-37A8A2105C24}"/>
          </ac:grpSpMkLst>
        </pc:grpChg>
      </pc:sldChg>
      <pc:sldChg chg="addSp delSp modSp mod modNotesTx">
        <pc:chgData name="松山 ファミリー" userId="9fadbf8cd42e59b5" providerId="LiveId" clId="{95328D50-40C7-4D41-A3CA-01D626ECE2E2}" dt="2023-02-16T06:35:43.028" v="3452" actId="167"/>
        <pc:sldMkLst>
          <pc:docMk/>
          <pc:sldMk cId="3711080238" sldId="345"/>
        </pc:sldMkLst>
        <pc:spChg chg="add del mod">
          <ac:chgData name="松山 ファミリー" userId="9fadbf8cd42e59b5" providerId="LiveId" clId="{95328D50-40C7-4D41-A3CA-01D626ECE2E2}" dt="2023-02-16T05:03:36.073" v="954" actId="478"/>
          <ac:spMkLst>
            <pc:docMk/>
            <pc:sldMk cId="3711080238" sldId="345"/>
            <ac:spMk id="5" creationId="{4FCEB73E-B7B3-CEC3-33DE-D8A153803475}"/>
          </ac:spMkLst>
        </pc:spChg>
        <pc:spChg chg="mod">
          <ac:chgData name="松山 ファミリー" userId="9fadbf8cd42e59b5" providerId="LiveId" clId="{95328D50-40C7-4D41-A3CA-01D626ECE2E2}" dt="2023-02-16T05:10:51.403" v="1162" actId="1076"/>
          <ac:spMkLst>
            <pc:docMk/>
            <pc:sldMk cId="3711080238" sldId="345"/>
            <ac:spMk id="7" creationId="{1963BC6F-B3AC-D986-DA72-7B1946CB50CC}"/>
          </ac:spMkLst>
        </pc:spChg>
        <pc:spChg chg="del mod">
          <ac:chgData name="松山 ファミリー" userId="9fadbf8cd42e59b5" providerId="LiveId" clId="{95328D50-40C7-4D41-A3CA-01D626ECE2E2}" dt="2023-02-16T05:14:11.270" v="1309" actId="478"/>
          <ac:spMkLst>
            <pc:docMk/>
            <pc:sldMk cId="3711080238" sldId="345"/>
            <ac:spMk id="9" creationId="{2FFA5F15-CA80-DD50-FD00-40280649BE41}"/>
          </ac:spMkLst>
        </pc:spChg>
        <pc:spChg chg="mod">
          <ac:chgData name="松山 ファミリー" userId="9fadbf8cd42e59b5" providerId="LiveId" clId="{95328D50-40C7-4D41-A3CA-01D626ECE2E2}" dt="2023-02-16T05:34:33.304" v="1950" actId="20577"/>
          <ac:spMkLst>
            <pc:docMk/>
            <pc:sldMk cId="3711080238" sldId="345"/>
            <ac:spMk id="10" creationId="{735CFA63-245E-3F68-5A87-A8F4689CAE24}"/>
          </ac:spMkLst>
        </pc:spChg>
        <pc:spChg chg="mod">
          <ac:chgData name="松山 ファミリー" userId="9fadbf8cd42e59b5" providerId="LiveId" clId="{95328D50-40C7-4D41-A3CA-01D626ECE2E2}" dt="2023-02-16T05:10:53.363" v="1163" actId="1076"/>
          <ac:spMkLst>
            <pc:docMk/>
            <pc:sldMk cId="3711080238" sldId="345"/>
            <ac:spMk id="11" creationId="{4A45B9AC-D18A-A6EC-85CF-AB8534CE5351}"/>
          </ac:spMkLst>
        </pc:spChg>
        <pc:spChg chg="del mod">
          <ac:chgData name="松山 ファミリー" userId="9fadbf8cd42e59b5" providerId="LiveId" clId="{95328D50-40C7-4D41-A3CA-01D626ECE2E2}" dt="2023-02-16T05:14:12.993" v="1310" actId="478"/>
          <ac:spMkLst>
            <pc:docMk/>
            <pc:sldMk cId="3711080238" sldId="345"/>
            <ac:spMk id="13" creationId="{B68EAE08-A338-B8DC-9323-35E29222CB50}"/>
          </ac:spMkLst>
        </pc:spChg>
        <pc:spChg chg="add mod">
          <ac:chgData name="松山 ファミリー" userId="9fadbf8cd42e59b5" providerId="LiveId" clId="{95328D50-40C7-4D41-A3CA-01D626ECE2E2}" dt="2023-02-16T06:35:20.196" v="3447" actId="1076"/>
          <ac:spMkLst>
            <pc:docMk/>
            <pc:sldMk cId="3711080238" sldId="345"/>
            <ac:spMk id="14" creationId="{F0FAFEB7-0377-643C-D476-691A3F08A097}"/>
          </ac:spMkLst>
        </pc:spChg>
        <pc:spChg chg="add mod">
          <ac:chgData name="松山 ファミリー" userId="9fadbf8cd42e59b5" providerId="LiveId" clId="{95328D50-40C7-4D41-A3CA-01D626ECE2E2}" dt="2023-02-16T05:15:25.828" v="1381" actId="20577"/>
          <ac:spMkLst>
            <pc:docMk/>
            <pc:sldMk cId="3711080238" sldId="345"/>
            <ac:spMk id="16" creationId="{B8848C7A-36B9-0324-2220-FD01E4C2C249}"/>
          </ac:spMkLst>
        </pc:spChg>
        <pc:spChg chg="add del mod">
          <ac:chgData name="松山 ファミリー" userId="9fadbf8cd42e59b5" providerId="LiveId" clId="{95328D50-40C7-4D41-A3CA-01D626ECE2E2}" dt="2023-02-16T05:08:50.339" v="1160" actId="478"/>
          <ac:spMkLst>
            <pc:docMk/>
            <pc:sldMk cId="3711080238" sldId="345"/>
            <ac:spMk id="17" creationId="{AD99E649-E68C-00B7-2670-E38118E25A2A}"/>
          </ac:spMkLst>
        </pc:spChg>
        <pc:spChg chg="add mod">
          <ac:chgData name="松山 ファミリー" userId="9fadbf8cd42e59b5" providerId="LiveId" clId="{95328D50-40C7-4D41-A3CA-01D626ECE2E2}" dt="2023-02-16T05:19:14.187" v="1634" actId="1076"/>
          <ac:spMkLst>
            <pc:docMk/>
            <pc:sldMk cId="3711080238" sldId="345"/>
            <ac:spMk id="18" creationId="{5B2B4F6C-548C-F5B5-15AE-7F6912589713}"/>
          </ac:spMkLst>
        </pc:spChg>
        <pc:spChg chg="add mod">
          <ac:chgData name="松山 ファミリー" userId="9fadbf8cd42e59b5" providerId="LiveId" clId="{95328D50-40C7-4D41-A3CA-01D626ECE2E2}" dt="2023-02-16T05:12:23.828" v="1208" actId="207"/>
          <ac:spMkLst>
            <pc:docMk/>
            <pc:sldMk cId="3711080238" sldId="345"/>
            <ac:spMk id="19" creationId="{061520AF-3DB4-A754-4C7C-DAB78B48F63E}"/>
          </ac:spMkLst>
        </pc:spChg>
        <pc:spChg chg="add mod">
          <ac:chgData name="松山 ファミリー" userId="9fadbf8cd42e59b5" providerId="LiveId" clId="{95328D50-40C7-4D41-A3CA-01D626ECE2E2}" dt="2023-02-16T05:12:09.494" v="1205" actId="207"/>
          <ac:spMkLst>
            <pc:docMk/>
            <pc:sldMk cId="3711080238" sldId="345"/>
            <ac:spMk id="20" creationId="{E852C839-FC10-65FE-5A7E-BEB7D7B9510A}"/>
          </ac:spMkLst>
        </pc:spChg>
        <pc:spChg chg="add mod">
          <ac:chgData name="松山 ファミリー" userId="9fadbf8cd42e59b5" providerId="LiveId" clId="{95328D50-40C7-4D41-A3CA-01D626ECE2E2}" dt="2023-02-16T05:12:02.839" v="1204" actId="207"/>
          <ac:spMkLst>
            <pc:docMk/>
            <pc:sldMk cId="3711080238" sldId="345"/>
            <ac:spMk id="21" creationId="{B92E60D1-5C9C-A4D9-1E6E-D6307CC68D42}"/>
          </ac:spMkLst>
        </pc:spChg>
        <pc:spChg chg="add mod">
          <ac:chgData name="松山 ファミリー" userId="9fadbf8cd42e59b5" providerId="LiveId" clId="{95328D50-40C7-4D41-A3CA-01D626ECE2E2}" dt="2023-02-16T05:11:53.070" v="1203" actId="20577"/>
          <ac:spMkLst>
            <pc:docMk/>
            <pc:sldMk cId="3711080238" sldId="345"/>
            <ac:spMk id="22" creationId="{D0E4C118-98FA-16FE-AC22-08CB4D34C0CA}"/>
          </ac:spMkLst>
        </pc:spChg>
        <pc:spChg chg="add mod">
          <ac:chgData name="松山 ファミリー" userId="9fadbf8cd42e59b5" providerId="LiveId" clId="{95328D50-40C7-4D41-A3CA-01D626ECE2E2}" dt="2023-02-16T05:21:09.503" v="1866" actId="20577"/>
          <ac:spMkLst>
            <pc:docMk/>
            <pc:sldMk cId="3711080238" sldId="345"/>
            <ac:spMk id="23" creationId="{ABCC4F78-19F9-AEB8-ECEE-D1B5CEAE1E2D}"/>
          </ac:spMkLst>
        </pc:spChg>
        <pc:spChg chg="add mod">
          <ac:chgData name="松山 ファミリー" userId="9fadbf8cd42e59b5" providerId="LiveId" clId="{95328D50-40C7-4D41-A3CA-01D626ECE2E2}" dt="2023-02-16T06:35:31.034" v="3450" actId="207"/>
          <ac:spMkLst>
            <pc:docMk/>
            <pc:sldMk cId="3711080238" sldId="345"/>
            <ac:spMk id="25" creationId="{6C41B00A-4736-2F8C-9803-EA6D311130A3}"/>
          </ac:spMkLst>
        </pc:spChg>
        <pc:grpChg chg="del mod">
          <ac:chgData name="松山 ファミリー" userId="9fadbf8cd42e59b5" providerId="LiveId" clId="{95328D50-40C7-4D41-A3CA-01D626ECE2E2}" dt="2023-02-16T05:10:30.479" v="1161" actId="478"/>
          <ac:grpSpMkLst>
            <pc:docMk/>
            <pc:sldMk cId="3711080238" sldId="345"/>
            <ac:grpSpMk id="4" creationId="{F924A6D4-E40A-5AC7-16F8-6A4DA1CADA7C}"/>
          </ac:grpSpMkLst>
        </pc:grpChg>
        <pc:grpChg chg="add mod">
          <ac:chgData name="松山 ファミリー" userId="9fadbf8cd42e59b5" providerId="LiveId" clId="{95328D50-40C7-4D41-A3CA-01D626ECE2E2}" dt="2023-02-16T06:35:43.028" v="3452" actId="167"/>
          <ac:grpSpMkLst>
            <pc:docMk/>
            <pc:sldMk cId="3711080238" sldId="345"/>
            <ac:grpSpMk id="26" creationId="{78EE6317-FE27-9FDA-E58E-6BE843D97910}"/>
          </ac:grpSpMkLst>
        </pc:grpChg>
        <pc:picChg chg="add del mod">
          <ac:chgData name="松山 ファミリー" userId="9fadbf8cd42e59b5" providerId="LiveId" clId="{95328D50-40C7-4D41-A3CA-01D626ECE2E2}" dt="2023-02-16T05:06:23.560" v="1000" actId="478"/>
          <ac:picMkLst>
            <pc:docMk/>
            <pc:sldMk cId="3711080238" sldId="345"/>
            <ac:picMk id="12" creationId="{E86DEFC1-BD27-64E7-C1F6-6FC886E984BD}"/>
          </ac:picMkLst>
        </pc:picChg>
        <pc:picChg chg="add mod">
          <ac:chgData name="松山 ファミリー" userId="9fadbf8cd42e59b5" providerId="LiveId" clId="{95328D50-40C7-4D41-A3CA-01D626ECE2E2}" dt="2023-02-16T05:06:32.632" v="1004" actId="1076"/>
          <ac:picMkLst>
            <pc:docMk/>
            <pc:sldMk cId="3711080238" sldId="345"/>
            <ac:picMk id="15" creationId="{3F62C21F-A0BF-7B17-1BC7-9B3159F02B11}"/>
          </ac:picMkLst>
        </pc:picChg>
        <pc:picChg chg="del">
          <ac:chgData name="松山 ファミリー" userId="9fadbf8cd42e59b5" providerId="LiveId" clId="{95328D50-40C7-4D41-A3CA-01D626ECE2E2}" dt="2023-02-16T05:03:48.663" v="956" actId="478"/>
          <ac:picMkLst>
            <pc:docMk/>
            <pc:sldMk cId="3711080238" sldId="345"/>
            <ac:picMk id="24" creationId="{19218F56-8CCB-A0A2-A2CF-8D0C3EA34D08}"/>
          </ac:picMkLst>
        </pc:picChg>
      </pc:sldChg>
      <pc:sldChg chg="addSp delSp modSp mod ord modNotesTx">
        <pc:chgData name="松山 ファミリー" userId="9fadbf8cd42e59b5" providerId="LiveId" clId="{95328D50-40C7-4D41-A3CA-01D626ECE2E2}" dt="2023-02-16T06:04:26.252" v="2609" actId="1076"/>
        <pc:sldMkLst>
          <pc:docMk/>
          <pc:sldMk cId="3334296422" sldId="346"/>
        </pc:sldMkLst>
        <pc:spChg chg="add mod">
          <ac:chgData name="松山 ファミリー" userId="9fadbf8cd42e59b5" providerId="LiveId" clId="{95328D50-40C7-4D41-A3CA-01D626ECE2E2}" dt="2023-02-16T06:01:08.293" v="2309" actId="1076"/>
          <ac:spMkLst>
            <pc:docMk/>
            <pc:sldMk cId="3334296422" sldId="346"/>
            <ac:spMk id="5" creationId="{CD6CDEE2-257F-6E7A-8F40-6DD6C021E8BB}"/>
          </ac:spMkLst>
        </pc:spChg>
        <pc:spChg chg="add mod">
          <ac:chgData name="松山 ファミリー" userId="9fadbf8cd42e59b5" providerId="LiveId" clId="{95328D50-40C7-4D41-A3CA-01D626ECE2E2}" dt="2023-02-16T05:32:50.862" v="1931" actId="1076"/>
          <ac:spMkLst>
            <pc:docMk/>
            <pc:sldMk cId="3334296422" sldId="346"/>
            <ac:spMk id="6" creationId="{D9912DC8-FB31-A1F6-2EAC-C8BAD769F7C9}"/>
          </ac:spMkLst>
        </pc:spChg>
        <pc:spChg chg="add mod">
          <ac:chgData name="松山 ファミリー" userId="9fadbf8cd42e59b5" providerId="LiveId" clId="{95328D50-40C7-4D41-A3CA-01D626ECE2E2}" dt="2023-02-16T05:35:00.412" v="2039" actId="20577"/>
          <ac:spMkLst>
            <pc:docMk/>
            <pc:sldMk cId="3334296422" sldId="346"/>
            <ac:spMk id="7" creationId="{8E8C2788-5459-FA51-F7ED-F83A872A050A}"/>
          </ac:spMkLst>
        </pc:spChg>
        <pc:spChg chg="add mod">
          <ac:chgData name="松山 ファミリー" userId="9fadbf8cd42e59b5" providerId="LiveId" clId="{95328D50-40C7-4D41-A3CA-01D626ECE2E2}" dt="2023-02-16T06:04:07.862" v="2606" actId="20577"/>
          <ac:spMkLst>
            <pc:docMk/>
            <pc:sldMk cId="3334296422" sldId="346"/>
            <ac:spMk id="8" creationId="{7D305A6E-FCED-BC1B-A28F-59CF343A9A54}"/>
          </ac:spMkLst>
        </pc:spChg>
        <pc:spChg chg="add del mod">
          <ac:chgData name="松山 ファミリー" userId="9fadbf8cd42e59b5" providerId="LiveId" clId="{95328D50-40C7-4D41-A3CA-01D626ECE2E2}" dt="2023-02-16T06:01:02.631" v="2308" actId="478"/>
          <ac:spMkLst>
            <pc:docMk/>
            <pc:sldMk cId="3334296422" sldId="346"/>
            <ac:spMk id="9" creationId="{FB5B3151-A0F6-3473-A87C-4C2DE873FA71}"/>
          </ac:spMkLst>
        </pc:spChg>
        <pc:picChg chg="add mod">
          <ac:chgData name="松山 ファミリー" userId="9fadbf8cd42e59b5" providerId="LiveId" clId="{95328D50-40C7-4D41-A3CA-01D626ECE2E2}" dt="2023-02-16T06:01:41.103" v="2332" actId="1076"/>
          <ac:picMkLst>
            <pc:docMk/>
            <pc:sldMk cId="3334296422" sldId="346"/>
            <ac:picMk id="4" creationId="{A66141B3-0D74-3E70-AC53-57DCB469F35F}"/>
          </ac:picMkLst>
        </pc:picChg>
        <pc:cxnChg chg="add mod">
          <ac:chgData name="松山 ファミリー" userId="9fadbf8cd42e59b5" providerId="LiveId" clId="{95328D50-40C7-4D41-A3CA-01D626ECE2E2}" dt="2023-02-16T06:04:26.252" v="2609" actId="1076"/>
          <ac:cxnSpMkLst>
            <pc:docMk/>
            <pc:sldMk cId="3334296422" sldId="346"/>
            <ac:cxnSpMk id="11" creationId="{F113802D-29F3-1F92-E6D7-92A90C4FFC7B}"/>
          </ac:cxnSpMkLst>
        </pc:cxnChg>
      </pc:sldChg>
      <pc:sldChg chg="ord">
        <pc:chgData name="松山 ファミリー" userId="9fadbf8cd42e59b5" providerId="LiveId" clId="{95328D50-40C7-4D41-A3CA-01D626ECE2E2}" dt="2023-02-16T05:33:11.430" v="1945" actId="20578"/>
        <pc:sldMkLst>
          <pc:docMk/>
          <pc:sldMk cId="2875911510" sldId="351"/>
        </pc:sldMkLst>
      </pc:sldChg>
      <pc:sldChg chg="modSp mod modNotesTx">
        <pc:chgData name="松山 ファミリー" userId="9fadbf8cd42e59b5" providerId="LiveId" clId="{95328D50-40C7-4D41-A3CA-01D626ECE2E2}" dt="2023-02-16T06:41:24.291" v="3596" actId="1076"/>
        <pc:sldMkLst>
          <pc:docMk/>
          <pc:sldMk cId="3223597582" sldId="357"/>
        </pc:sldMkLst>
        <pc:spChg chg="mod">
          <ac:chgData name="松山 ファミリー" userId="9fadbf8cd42e59b5" providerId="LiveId" clId="{95328D50-40C7-4D41-A3CA-01D626ECE2E2}" dt="2023-02-16T06:39:40.606" v="3515" actId="20577"/>
          <ac:spMkLst>
            <pc:docMk/>
            <pc:sldMk cId="3223597582" sldId="357"/>
            <ac:spMk id="4" creationId="{672FFEEF-231B-A6A7-9226-A25897F1AD37}"/>
          </ac:spMkLst>
        </pc:spChg>
        <pc:spChg chg="mod">
          <ac:chgData name="松山 ファミリー" userId="9fadbf8cd42e59b5" providerId="LiveId" clId="{95328D50-40C7-4D41-A3CA-01D626ECE2E2}" dt="2023-02-16T06:41:24.291" v="3596" actId="1076"/>
          <ac:spMkLst>
            <pc:docMk/>
            <pc:sldMk cId="3223597582" sldId="357"/>
            <ac:spMk id="6" creationId="{02869C8D-B5F4-D979-B290-C84C6B9212F8}"/>
          </ac:spMkLst>
        </pc:spChg>
      </pc:sldChg>
      <pc:sldChg chg="addSp delSp modSp mod modNotesTx">
        <pc:chgData name="松山 ファミリー" userId="9fadbf8cd42e59b5" providerId="LiveId" clId="{95328D50-40C7-4D41-A3CA-01D626ECE2E2}" dt="2023-02-16T06:38:03.642" v="3454" actId="478"/>
        <pc:sldMkLst>
          <pc:docMk/>
          <pc:sldMk cId="3282042583" sldId="361"/>
        </pc:sldMkLst>
        <pc:spChg chg="add mod">
          <ac:chgData name="松山 ファミリー" userId="9fadbf8cd42e59b5" providerId="LiveId" clId="{95328D50-40C7-4D41-A3CA-01D626ECE2E2}" dt="2023-02-16T04:51:23.862" v="554" actId="404"/>
          <ac:spMkLst>
            <pc:docMk/>
            <pc:sldMk cId="3282042583" sldId="361"/>
            <ac:spMk id="5" creationId="{B66B98CF-0418-7936-4D24-DF6868E29D99}"/>
          </ac:spMkLst>
        </pc:spChg>
        <pc:spChg chg="mod">
          <ac:chgData name="松山 ファミリー" userId="9fadbf8cd42e59b5" providerId="LiveId" clId="{95328D50-40C7-4D41-A3CA-01D626ECE2E2}" dt="2023-02-16T04:52:47.941" v="617" actId="20577"/>
          <ac:spMkLst>
            <pc:docMk/>
            <pc:sldMk cId="3282042583" sldId="361"/>
            <ac:spMk id="54" creationId="{1D362842-91BE-FF83-0502-035588DC572D}"/>
          </ac:spMkLst>
        </pc:spChg>
        <pc:spChg chg="mod">
          <ac:chgData name="松山 ファミリー" userId="9fadbf8cd42e59b5" providerId="LiveId" clId="{95328D50-40C7-4D41-A3CA-01D626ECE2E2}" dt="2023-02-16T04:52:33.916" v="615" actId="20577"/>
          <ac:spMkLst>
            <pc:docMk/>
            <pc:sldMk cId="3282042583" sldId="361"/>
            <ac:spMk id="114" creationId="{FD579C8D-2F35-56BD-EC7B-081953450684}"/>
          </ac:spMkLst>
        </pc:spChg>
        <pc:spChg chg="del">
          <ac:chgData name="松山 ファミリー" userId="9fadbf8cd42e59b5" providerId="LiveId" clId="{95328D50-40C7-4D41-A3CA-01D626ECE2E2}" dt="2023-02-16T06:38:03.642" v="3454" actId="478"/>
          <ac:spMkLst>
            <pc:docMk/>
            <pc:sldMk cId="3282042583" sldId="361"/>
            <ac:spMk id="184" creationId="{2CB1BDD6-DAC3-3A7B-062C-D95D427E50DD}"/>
          </ac:spMkLst>
        </pc:spChg>
      </pc:sldChg>
      <pc:sldChg chg="addSp delSp modSp mod modNotesTx">
        <pc:chgData name="松山 ファミリー" userId="9fadbf8cd42e59b5" providerId="LiveId" clId="{95328D50-40C7-4D41-A3CA-01D626ECE2E2}" dt="2023-02-16T04:59:43.184" v="777" actId="20577"/>
        <pc:sldMkLst>
          <pc:docMk/>
          <pc:sldMk cId="3104504233" sldId="364"/>
        </pc:sldMkLst>
        <pc:spChg chg="add del mod">
          <ac:chgData name="松山 ファミリー" userId="9fadbf8cd42e59b5" providerId="LiveId" clId="{95328D50-40C7-4D41-A3CA-01D626ECE2E2}" dt="2023-02-16T04:55:03.504" v="738" actId="478"/>
          <ac:spMkLst>
            <pc:docMk/>
            <pc:sldMk cId="3104504233" sldId="364"/>
            <ac:spMk id="4" creationId="{6CBB6D8D-D038-1E99-23A3-767A9B151989}"/>
          </ac:spMkLst>
        </pc:spChg>
        <pc:spChg chg="mod">
          <ac:chgData name="松山 ファミリー" userId="9fadbf8cd42e59b5" providerId="LiveId" clId="{95328D50-40C7-4D41-A3CA-01D626ECE2E2}" dt="2023-02-16T04:55:37.509" v="747" actId="1076"/>
          <ac:spMkLst>
            <pc:docMk/>
            <pc:sldMk cId="3104504233" sldId="364"/>
            <ac:spMk id="28" creationId="{88850E1F-39A4-FBCB-D166-F50B27948290}"/>
          </ac:spMkLst>
        </pc:spChg>
        <pc:spChg chg="mod">
          <ac:chgData name="松山 ファミリー" userId="9fadbf8cd42e59b5" providerId="LiveId" clId="{95328D50-40C7-4D41-A3CA-01D626ECE2E2}" dt="2023-02-16T04:55:18.079" v="744" actId="1076"/>
          <ac:spMkLst>
            <pc:docMk/>
            <pc:sldMk cId="3104504233" sldId="364"/>
            <ac:spMk id="39" creationId="{BCD7FE5A-34E5-84A5-6984-341550F02DF5}"/>
          </ac:spMkLst>
        </pc:spChg>
        <pc:cxnChg chg="add mod">
          <ac:chgData name="松山 ファミリー" userId="9fadbf8cd42e59b5" providerId="LiveId" clId="{95328D50-40C7-4D41-A3CA-01D626ECE2E2}" dt="2023-02-16T04:55:49.207" v="749" actId="13822"/>
          <ac:cxnSpMkLst>
            <pc:docMk/>
            <pc:sldMk cId="3104504233" sldId="364"/>
            <ac:cxnSpMk id="43" creationId="{3FEE9857-8524-5F22-6100-1FACB84330D0}"/>
          </ac:cxnSpMkLst>
        </pc:cxnChg>
      </pc:sldChg>
      <pc:sldChg chg="modSp mod modNotesTx">
        <pc:chgData name="松山 ファミリー" userId="9fadbf8cd42e59b5" providerId="LiveId" clId="{95328D50-40C7-4D41-A3CA-01D626ECE2E2}" dt="2023-02-16T04:48:22.012" v="449" actId="20577"/>
        <pc:sldMkLst>
          <pc:docMk/>
          <pc:sldMk cId="3807803074" sldId="365"/>
        </pc:sldMkLst>
        <pc:spChg chg="mod">
          <ac:chgData name="松山 ファミリー" userId="9fadbf8cd42e59b5" providerId="LiveId" clId="{95328D50-40C7-4D41-A3CA-01D626ECE2E2}" dt="2023-02-16T04:46:44.274" v="172" actId="1076"/>
          <ac:spMkLst>
            <pc:docMk/>
            <pc:sldMk cId="3807803074" sldId="365"/>
            <ac:spMk id="6" creationId="{D114FE1B-68C6-AAE3-6CC0-474952BE0627}"/>
          </ac:spMkLst>
        </pc:spChg>
        <pc:spChg chg="mod">
          <ac:chgData name="松山 ファミリー" userId="9fadbf8cd42e59b5" providerId="LiveId" clId="{95328D50-40C7-4D41-A3CA-01D626ECE2E2}" dt="2023-02-16T04:45:37.653" v="164" actId="1076"/>
          <ac:spMkLst>
            <pc:docMk/>
            <pc:sldMk cId="3807803074" sldId="365"/>
            <ac:spMk id="8" creationId="{50A958B4-180E-7963-1975-C78FCFCEAA58}"/>
          </ac:spMkLst>
        </pc:spChg>
        <pc:spChg chg="mod">
          <ac:chgData name="松山 ファミリー" userId="9fadbf8cd42e59b5" providerId="LiveId" clId="{95328D50-40C7-4D41-A3CA-01D626ECE2E2}" dt="2023-02-16T04:46:16.073" v="168" actId="1076"/>
          <ac:spMkLst>
            <pc:docMk/>
            <pc:sldMk cId="3807803074" sldId="365"/>
            <ac:spMk id="9" creationId="{3AA05E8A-526D-4B0F-1BE2-8C22E8480E83}"/>
          </ac:spMkLst>
        </pc:spChg>
        <pc:spChg chg="mod">
          <ac:chgData name="松山 ファミリー" userId="9fadbf8cd42e59b5" providerId="LiveId" clId="{95328D50-40C7-4D41-A3CA-01D626ECE2E2}" dt="2023-02-16T04:46:22.681" v="169" actId="1076"/>
          <ac:spMkLst>
            <pc:docMk/>
            <pc:sldMk cId="3807803074" sldId="365"/>
            <ac:spMk id="15" creationId="{1EDF740D-BFAD-42A6-2DEE-3097B2D4F8C3}"/>
          </ac:spMkLst>
        </pc:spChg>
        <pc:spChg chg="mod">
          <ac:chgData name="松山 ファミリー" userId="9fadbf8cd42e59b5" providerId="LiveId" clId="{95328D50-40C7-4D41-A3CA-01D626ECE2E2}" dt="2023-02-16T04:45:57.064" v="166" actId="1076"/>
          <ac:spMkLst>
            <pc:docMk/>
            <pc:sldMk cId="3807803074" sldId="365"/>
            <ac:spMk id="16" creationId="{BF58AAAB-E123-BEA5-5BC2-3FE912461922}"/>
          </ac:spMkLst>
        </pc:spChg>
        <pc:spChg chg="mod">
          <ac:chgData name="松山 ファミリー" userId="9fadbf8cd42e59b5" providerId="LiveId" clId="{95328D50-40C7-4D41-A3CA-01D626ECE2E2}" dt="2023-02-16T04:45:57.064" v="166" actId="1076"/>
          <ac:spMkLst>
            <pc:docMk/>
            <pc:sldMk cId="3807803074" sldId="365"/>
            <ac:spMk id="17" creationId="{9F40B45E-73B5-ED55-E84D-779CBF4592DB}"/>
          </ac:spMkLst>
        </pc:spChg>
        <pc:spChg chg="mod">
          <ac:chgData name="松山 ファミリー" userId="9fadbf8cd42e59b5" providerId="LiveId" clId="{95328D50-40C7-4D41-A3CA-01D626ECE2E2}" dt="2023-02-16T04:45:57.064" v="166" actId="1076"/>
          <ac:spMkLst>
            <pc:docMk/>
            <pc:sldMk cId="3807803074" sldId="365"/>
            <ac:spMk id="18" creationId="{30C3518B-3BB3-DD52-C3AE-D1F8C68007AD}"/>
          </ac:spMkLst>
        </pc:spChg>
        <pc:spChg chg="mod">
          <ac:chgData name="松山 ファミリー" userId="9fadbf8cd42e59b5" providerId="LiveId" clId="{95328D50-40C7-4D41-A3CA-01D626ECE2E2}" dt="2023-02-16T04:45:57.064" v="166" actId="1076"/>
          <ac:spMkLst>
            <pc:docMk/>
            <pc:sldMk cId="3807803074" sldId="365"/>
            <ac:spMk id="19" creationId="{3F12C743-9159-5E88-B854-941F84DF1B71}"/>
          </ac:spMkLst>
        </pc:spChg>
        <pc:spChg chg="mod">
          <ac:chgData name="松山 ファミリー" userId="9fadbf8cd42e59b5" providerId="LiveId" clId="{95328D50-40C7-4D41-A3CA-01D626ECE2E2}" dt="2023-02-16T04:45:48.045" v="165" actId="1076"/>
          <ac:spMkLst>
            <pc:docMk/>
            <pc:sldMk cId="3807803074" sldId="365"/>
            <ac:spMk id="23" creationId="{099B98BE-19E2-D811-4F47-D7B2B09D7766}"/>
          </ac:spMkLst>
        </pc:spChg>
        <pc:spChg chg="mod">
          <ac:chgData name="松山 ファミリー" userId="9fadbf8cd42e59b5" providerId="LiveId" clId="{95328D50-40C7-4D41-A3CA-01D626ECE2E2}" dt="2023-02-16T04:45:48.045" v="165" actId="1076"/>
          <ac:spMkLst>
            <pc:docMk/>
            <pc:sldMk cId="3807803074" sldId="365"/>
            <ac:spMk id="25" creationId="{2D6C348A-9D8F-9D9D-8F47-9ED3F18C8DDB}"/>
          </ac:spMkLst>
        </pc:spChg>
        <pc:spChg chg="mod">
          <ac:chgData name="松山 ファミリー" userId="9fadbf8cd42e59b5" providerId="LiveId" clId="{95328D50-40C7-4D41-A3CA-01D626ECE2E2}" dt="2023-02-16T04:45:48.045" v="165" actId="1076"/>
          <ac:spMkLst>
            <pc:docMk/>
            <pc:sldMk cId="3807803074" sldId="365"/>
            <ac:spMk id="27" creationId="{4E5110A3-2C0C-C799-A568-205A2888DA5F}"/>
          </ac:spMkLst>
        </pc:spChg>
        <pc:spChg chg="mod">
          <ac:chgData name="松山 ファミリー" userId="9fadbf8cd42e59b5" providerId="LiveId" clId="{95328D50-40C7-4D41-A3CA-01D626ECE2E2}" dt="2023-02-16T04:45:48.045" v="165" actId="1076"/>
          <ac:spMkLst>
            <pc:docMk/>
            <pc:sldMk cId="3807803074" sldId="365"/>
            <ac:spMk id="28" creationId="{A1B08161-EC13-2FDD-0E4A-5FBA7DD0738C}"/>
          </ac:spMkLst>
        </pc:spChg>
        <pc:spChg chg="mod">
          <ac:chgData name="松山 ファミリー" userId="9fadbf8cd42e59b5" providerId="LiveId" clId="{95328D50-40C7-4D41-A3CA-01D626ECE2E2}" dt="2023-02-16T04:47:00.756" v="173" actId="1076"/>
          <ac:spMkLst>
            <pc:docMk/>
            <pc:sldMk cId="3807803074" sldId="365"/>
            <ac:spMk id="31" creationId="{4E49F77F-51E5-7B39-83CD-B68A3AC7375E}"/>
          </ac:spMkLst>
        </pc:spChg>
        <pc:spChg chg="mod">
          <ac:chgData name="松山 ファミリー" userId="9fadbf8cd42e59b5" providerId="LiveId" clId="{95328D50-40C7-4D41-A3CA-01D626ECE2E2}" dt="2023-02-16T04:47:00.756" v="173" actId="1076"/>
          <ac:spMkLst>
            <pc:docMk/>
            <pc:sldMk cId="3807803074" sldId="365"/>
            <ac:spMk id="33" creationId="{A75F55F4-D2C5-99E3-4D39-0EF65A07AE8A}"/>
          </ac:spMkLst>
        </pc:spChg>
        <pc:spChg chg="mod">
          <ac:chgData name="松山 ファミリー" userId="9fadbf8cd42e59b5" providerId="LiveId" clId="{95328D50-40C7-4D41-A3CA-01D626ECE2E2}" dt="2023-02-16T04:47:00.756" v="173" actId="1076"/>
          <ac:spMkLst>
            <pc:docMk/>
            <pc:sldMk cId="3807803074" sldId="365"/>
            <ac:spMk id="34" creationId="{6C50705D-B9E4-3D06-B16D-251CF53FFF90}"/>
          </ac:spMkLst>
        </pc:spChg>
        <pc:spChg chg="mod">
          <ac:chgData name="松山 ファミリー" userId="9fadbf8cd42e59b5" providerId="LiveId" clId="{95328D50-40C7-4D41-A3CA-01D626ECE2E2}" dt="2023-02-16T04:47:00.756" v="173" actId="1076"/>
          <ac:spMkLst>
            <pc:docMk/>
            <pc:sldMk cId="3807803074" sldId="365"/>
            <ac:spMk id="35" creationId="{77406E10-B2DD-E5AF-3D98-D09B26EF5DCA}"/>
          </ac:spMkLst>
        </pc:spChg>
        <pc:spChg chg="mod">
          <ac:chgData name="松山 ファミリー" userId="9fadbf8cd42e59b5" providerId="LiveId" clId="{95328D50-40C7-4D41-A3CA-01D626ECE2E2}" dt="2023-02-16T04:46:41.180" v="171" actId="1076"/>
          <ac:spMkLst>
            <pc:docMk/>
            <pc:sldMk cId="3807803074" sldId="365"/>
            <ac:spMk id="37" creationId="{03DD7065-BB1E-691A-B627-0DD7A1A02804}"/>
          </ac:spMkLst>
        </pc:spChg>
        <pc:spChg chg="mod">
          <ac:chgData name="松山 ファミリー" userId="9fadbf8cd42e59b5" providerId="LiveId" clId="{95328D50-40C7-4D41-A3CA-01D626ECE2E2}" dt="2023-02-16T04:46:38.431" v="170" actId="1076"/>
          <ac:spMkLst>
            <pc:docMk/>
            <pc:sldMk cId="3807803074" sldId="365"/>
            <ac:spMk id="63" creationId="{B7925F4C-D996-33C8-4896-8CA137F43586}"/>
          </ac:spMkLst>
        </pc:spChg>
        <pc:grpChg chg="mod">
          <ac:chgData name="松山 ファミリー" userId="9fadbf8cd42e59b5" providerId="LiveId" clId="{95328D50-40C7-4D41-A3CA-01D626ECE2E2}" dt="2023-02-16T04:46:38.431" v="170" actId="1076"/>
          <ac:grpSpMkLst>
            <pc:docMk/>
            <pc:sldMk cId="3807803074" sldId="365"/>
            <ac:grpSpMk id="11" creationId="{4C9FD748-724D-790B-D105-4110D771C045}"/>
          </ac:grpSpMkLst>
        </pc:grpChg>
      </pc:sldChg>
      <pc:sldChg chg="addSp delSp modSp mod modNotesTx">
        <pc:chgData name="松山 ファミリー" userId="9fadbf8cd42e59b5" providerId="LiveId" clId="{95328D50-40C7-4D41-A3CA-01D626ECE2E2}" dt="2023-02-16T06:37:59.478" v="3453" actId="478"/>
        <pc:sldMkLst>
          <pc:docMk/>
          <pc:sldMk cId="3707504778" sldId="366"/>
        </pc:sldMkLst>
        <pc:spChg chg="add del mod">
          <ac:chgData name="松山 ファミリー" userId="9fadbf8cd42e59b5" providerId="LiveId" clId="{95328D50-40C7-4D41-A3CA-01D626ECE2E2}" dt="2023-02-16T06:37:59.478" v="3453" actId="478"/>
          <ac:spMkLst>
            <pc:docMk/>
            <pc:sldMk cId="3707504778" sldId="366"/>
            <ac:spMk id="7" creationId="{C90BA552-74BD-2C25-6CF3-B9600A939C0D}"/>
          </ac:spMkLst>
        </pc:spChg>
      </pc:sldChg>
      <pc:sldChg chg="addSp delSp modSp add mod">
        <pc:chgData name="松山 ファミリー" userId="9fadbf8cd42e59b5" providerId="LiveId" clId="{95328D50-40C7-4D41-A3CA-01D626ECE2E2}" dt="2023-02-16T06:44:17.218" v="3610" actId="20577"/>
        <pc:sldMkLst>
          <pc:docMk/>
          <pc:sldMk cId="687471805" sldId="368"/>
        </pc:sldMkLst>
        <pc:spChg chg="mod">
          <ac:chgData name="松山 ファミリー" userId="9fadbf8cd42e59b5" providerId="LiveId" clId="{95328D50-40C7-4D41-A3CA-01D626ECE2E2}" dt="2023-02-16T06:30:44.468" v="3162" actId="1076"/>
          <ac:spMkLst>
            <pc:docMk/>
            <pc:sldMk cId="687471805" sldId="368"/>
            <ac:spMk id="5" creationId="{CD6CDEE2-257F-6E7A-8F40-6DD6C021E8BB}"/>
          </ac:spMkLst>
        </pc:spChg>
        <pc:spChg chg="del">
          <ac:chgData name="松山 ファミリー" userId="9fadbf8cd42e59b5" providerId="LiveId" clId="{95328D50-40C7-4D41-A3CA-01D626ECE2E2}" dt="2023-02-16T06:14:05.031" v="2648" actId="478"/>
          <ac:spMkLst>
            <pc:docMk/>
            <pc:sldMk cId="687471805" sldId="368"/>
            <ac:spMk id="6" creationId="{D9912DC8-FB31-A1F6-2EAC-C8BAD769F7C9}"/>
          </ac:spMkLst>
        </pc:spChg>
        <pc:spChg chg="mod">
          <ac:chgData name="松山 ファミリー" userId="9fadbf8cd42e59b5" providerId="LiveId" clId="{95328D50-40C7-4D41-A3CA-01D626ECE2E2}" dt="2023-02-16T06:44:17.218" v="3610" actId="20577"/>
          <ac:spMkLst>
            <pc:docMk/>
            <pc:sldMk cId="687471805" sldId="368"/>
            <ac:spMk id="7" creationId="{8E8C2788-5459-FA51-F7ED-F83A872A050A}"/>
          </ac:spMkLst>
        </pc:spChg>
        <pc:spChg chg="mod">
          <ac:chgData name="松山 ファミリー" userId="9fadbf8cd42e59b5" providerId="LiveId" clId="{95328D50-40C7-4D41-A3CA-01D626ECE2E2}" dt="2023-02-16T06:34:42.883" v="3445" actId="20577"/>
          <ac:spMkLst>
            <pc:docMk/>
            <pc:sldMk cId="687471805" sldId="368"/>
            <ac:spMk id="8" creationId="{7D305A6E-FCED-BC1B-A28F-59CF343A9A54}"/>
          </ac:spMkLst>
        </pc:spChg>
        <pc:spChg chg="add mod">
          <ac:chgData name="松山 ファミリー" userId="9fadbf8cd42e59b5" providerId="LiveId" clId="{95328D50-40C7-4D41-A3CA-01D626ECE2E2}" dt="2023-02-16T06:30:48.153" v="3163" actId="1076"/>
          <ac:spMkLst>
            <pc:docMk/>
            <pc:sldMk cId="687471805" sldId="368"/>
            <ac:spMk id="10" creationId="{0F9EB1D8-F4FD-FD86-3A30-626CE4440287}"/>
          </ac:spMkLst>
        </pc:spChg>
        <pc:spChg chg="add mod">
          <ac:chgData name="松山 ファミリー" userId="9fadbf8cd42e59b5" providerId="LiveId" clId="{95328D50-40C7-4D41-A3CA-01D626ECE2E2}" dt="2023-02-16T06:30:52.730" v="3164" actId="1076"/>
          <ac:spMkLst>
            <pc:docMk/>
            <pc:sldMk cId="687471805" sldId="368"/>
            <ac:spMk id="12" creationId="{71D73477-F708-1A09-3460-FE622B44A6DB}"/>
          </ac:spMkLst>
        </pc:spChg>
        <pc:spChg chg="add mod">
          <ac:chgData name="松山 ファミリー" userId="9fadbf8cd42e59b5" providerId="LiveId" clId="{95328D50-40C7-4D41-A3CA-01D626ECE2E2}" dt="2023-02-16T06:31:51.099" v="3193" actId="1076"/>
          <ac:spMkLst>
            <pc:docMk/>
            <pc:sldMk cId="687471805" sldId="368"/>
            <ac:spMk id="13" creationId="{6D279187-F644-11DE-17E7-EC8F8F89CB23}"/>
          </ac:spMkLst>
        </pc:spChg>
        <pc:spChg chg="add mod">
          <ac:chgData name="松山 ファミリー" userId="9fadbf8cd42e59b5" providerId="LiveId" clId="{95328D50-40C7-4D41-A3CA-01D626ECE2E2}" dt="2023-02-16T06:32:20.159" v="3199" actId="1076"/>
          <ac:spMkLst>
            <pc:docMk/>
            <pc:sldMk cId="687471805" sldId="368"/>
            <ac:spMk id="14" creationId="{8ACFCC0B-5D30-A1A2-316E-8CFB05D883E2}"/>
          </ac:spMkLst>
        </pc:spChg>
        <pc:picChg chg="del">
          <ac:chgData name="松山 ファミリー" userId="9fadbf8cd42e59b5" providerId="LiveId" clId="{95328D50-40C7-4D41-A3CA-01D626ECE2E2}" dt="2023-02-16T06:13:04.115" v="2611" actId="478"/>
          <ac:picMkLst>
            <pc:docMk/>
            <pc:sldMk cId="687471805" sldId="368"/>
            <ac:picMk id="4" creationId="{A66141B3-0D74-3E70-AC53-57DCB469F35F}"/>
          </ac:picMkLst>
        </pc:picChg>
        <pc:picChg chg="add mod">
          <ac:chgData name="松山 ファミリー" userId="9fadbf8cd42e59b5" providerId="LiveId" clId="{95328D50-40C7-4D41-A3CA-01D626ECE2E2}" dt="2023-02-16T06:30:40.067" v="3161" actId="14100"/>
          <ac:picMkLst>
            <pc:docMk/>
            <pc:sldMk cId="687471805" sldId="368"/>
            <ac:picMk id="9" creationId="{18D9F0C7-2BE6-AE90-64CE-A798562265B1}"/>
          </ac:picMkLst>
        </pc:picChg>
        <pc:cxnChg chg="del">
          <ac:chgData name="松山 ファミリー" userId="9fadbf8cd42e59b5" providerId="LiveId" clId="{95328D50-40C7-4D41-A3CA-01D626ECE2E2}" dt="2023-02-16T06:15:58.523" v="2725" actId="478"/>
          <ac:cxnSpMkLst>
            <pc:docMk/>
            <pc:sldMk cId="687471805" sldId="368"/>
            <ac:cxnSpMk id="11" creationId="{F113802D-29F3-1F92-E6D7-92A90C4FFC7B}"/>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2"/>
            <a:ext cx="2971800" cy="458788"/>
          </a:xfrm>
          <a:prstGeom prst="rect">
            <a:avLst/>
          </a:prstGeom>
        </p:spPr>
        <p:txBody>
          <a:bodyPr vert="horz" lIns="91440" tIns="45720" rIns="91440" bIns="45720" rtlCol="0"/>
          <a:lstStyle>
            <a:lvl1pPr algn="r">
              <a:defRPr sz="1200"/>
            </a:lvl1pPr>
          </a:lstStyle>
          <a:p>
            <a:fld id="{A335627E-946E-6542-9AF0-6241334F5BB9}" type="datetimeFigureOut">
              <a:rPr kumimoji="1" lang="ja-JP" altLang="en-US" smtClean="0"/>
              <a:t>2023/2/16</a:t>
            </a:fld>
            <a:endParaRPr kumimoji="1" lang="ja-JP" altLang="en-US"/>
          </a:p>
        </p:txBody>
      </p:sp>
      <p:sp>
        <p:nvSpPr>
          <p:cNvPr id="4" name="スライド イメージ プレースホルダー 3"/>
          <p:cNvSpPr>
            <a:spLocks noGrp="1" noRot="1" noChangeAspect="1"/>
          </p:cNvSpPr>
          <p:nvPr>
            <p:ph type="sldImg" idx="2"/>
          </p:nvPr>
        </p:nvSpPr>
        <p:spPr>
          <a:xfrm>
            <a:off x="685800" y="45879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3657600"/>
            <a:ext cx="5486400" cy="4890052"/>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8AFBD9-9359-1A47-B57E-36AD14189C66}" type="slidenum">
              <a:rPr kumimoji="1" lang="ja-JP" altLang="en-US" smtClean="0"/>
              <a:t>‹#›</a:t>
            </a:fld>
            <a:endParaRPr kumimoji="1" lang="ja-JP" altLang="en-US"/>
          </a:p>
        </p:txBody>
      </p:sp>
    </p:spTree>
    <p:extLst>
      <p:ext uri="{BB962C8B-B14F-4D97-AF65-F5344CB8AC3E}">
        <p14:creationId xmlns:p14="http://schemas.microsoft.com/office/powerpoint/2010/main" val="33117737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1pPr>
    <a:lvl2pPr marL="4572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2pPr>
    <a:lvl3pPr marL="9144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3pPr>
    <a:lvl4pPr marL="13716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4pPr>
    <a:lvl5pPr marL="18288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r>
              <a:rPr kumimoji="1" lang="ja-JP" altLang="en-US"/>
              <a:t>「ニッケル水酸化物ナノシート固定電極によるグルコース酸化の検討」</a:t>
            </a:r>
            <a:endParaRPr kumimoji="1" lang="en-US" altLang="ja-JP" dirty="0"/>
          </a:p>
          <a:p>
            <a:r>
              <a:rPr kumimoji="1" lang="ja-JP" altLang="en-US"/>
              <a:t>について松山晃大が発表させていただきます。</a:t>
            </a: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a:t>
            </a:fld>
            <a:endParaRPr kumimoji="1" lang="ja-JP" altLang="en-US"/>
          </a:p>
        </p:txBody>
      </p:sp>
    </p:spTree>
    <p:extLst>
      <p:ext uri="{BB962C8B-B14F-4D97-AF65-F5344CB8AC3E}">
        <p14:creationId xmlns:p14="http://schemas.microsoft.com/office/powerpoint/2010/main" val="3011331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10</a:t>
            </a:fld>
            <a:endParaRPr kumimoji="1" lang="ja-JP" altLang="en-US"/>
          </a:p>
        </p:txBody>
      </p:sp>
    </p:spTree>
    <p:extLst>
      <p:ext uri="{BB962C8B-B14F-4D97-AF65-F5344CB8AC3E}">
        <p14:creationId xmlns:p14="http://schemas.microsoft.com/office/powerpoint/2010/main" val="386384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11</a:t>
            </a:fld>
            <a:endParaRPr kumimoji="1" lang="ja-JP" altLang="en-US"/>
          </a:p>
        </p:txBody>
      </p:sp>
    </p:spTree>
    <p:extLst>
      <p:ext uri="{BB962C8B-B14F-4D97-AF65-F5344CB8AC3E}">
        <p14:creationId xmlns:p14="http://schemas.microsoft.com/office/powerpoint/2010/main" val="1907193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12</a:t>
            </a:fld>
            <a:endParaRPr kumimoji="1" lang="ja-JP" altLang="en-US"/>
          </a:p>
        </p:txBody>
      </p:sp>
    </p:spTree>
    <p:extLst>
      <p:ext uri="{BB962C8B-B14F-4D97-AF65-F5344CB8AC3E}">
        <p14:creationId xmlns:p14="http://schemas.microsoft.com/office/powerpoint/2010/main" val="1035239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r>
              <a:rPr kumimoji="1" lang="ja-JP" altLang="en-US"/>
              <a:t>左から右</a:t>
            </a:r>
            <a:endParaRPr kumimoji="1" lang="en-US" altLang="ja-JP" dirty="0"/>
          </a:p>
          <a:p>
            <a:r>
              <a:rPr kumimoji="1" lang="ja-JP" altLang="en-US"/>
              <a:t>上から下</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13</a:t>
            </a:fld>
            <a:endParaRPr kumimoji="1" lang="ja-JP" altLang="en-US"/>
          </a:p>
        </p:txBody>
      </p:sp>
    </p:spTree>
    <p:extLst>
      <p:ext uri="{BB962C8B-B14F-4D97-AF65-F5344CB8AC3E}">
        <p14:creationId xmlns:p14="http://schemas.microsoft.com/office/powerpoint/2010/main" val="595699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現在、グルコースの定量分析は食品加工や臨床診断、環境モニタリングなど多くの分野で利用されており、酵素を用いない非酵素型グルコース酸化触媒の開発が期待されています。</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期待されていない</a:t>
            </a:r>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a:t>
            </a:r>
          </a:p>
          <a:p>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銅で反応が見られている</a:t>
            </a:r>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a:t>
            </a:r>
          </a:p>
          <a:p>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その中でも、ナノ構造を持たせたニッケル化合物では、グルコースを参加するいくつかの例が報告されており、高い触媒活性を有することが知られています。</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sz="1200">
                <a:effectLst/>
                <a:latin typeface="Times New Roman" panose="02020603050405020304" pitchFamily="18" charset="0"/>
                <a:ea typeface="MS Mincho" panose="02020609040205080304" pitchFamily="49" charset="-128"/>
                <a:cs typeface="Times New Roman" panose="02020603050405020304" pitchFamily="18" charset="0"/>
              </a:rPr>
              <a:t>本研究室では、以前より層状ニッケル水酸化物を</a:t>
            </a:r>
            <a:r>
              <a:rPr lang="en-US" altLang="ja-JP" sz="1200" dirty="0">
                <a:effectLst/>
                <a:latin typeface="Times New Roman" panose="02020603050405020304" pitchFamily="18" charset="0"/>
                <a:ea typeface="MS Mincho" panose="02020609040205080304" pitchFamily="49" charset="-128"/>
                <a:cs typeface="Times New Roman" panose="02020603050405020304" pitchFamily="18" charset="0"/>
              </a:rPr>
              <a:t>1-</a:t>
            </a:r>
            <a:r>
              <a:rPr lang="ja-JP" altLang="en-US" sz="1200">
                <a:effectLst/>
                <a:latin typeface="Times New Roman" panose="02020603050405020304" pitchFamily="18" charset="0"/>
                <a:ea typeface="MS Mincho" panose="02020609040205080304" pitchFamily="49" charset="-128"/>
                <a:cs typeface="Times New Roman" panose="02020603050405020304" pitchFamily="18" charset="0"/>
              </a:rPr>
              <a:t>ブタノール中で単層剥離をさせており、グルコース酸化に有用であると考えました。</a:t>
            </a:r>
            <a:endParaRPr kumimoji="1" lang="ja-JP" altLang="en-US">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36B586BF-400A-9D46-BFDD-DFF97E9C19F6}" type="slidenum">
              <a:rPr kumimoji="1" lang="ja-JP" altLang="en-US" smtClean="0"/>
              <a:t>14</a:t>
            </a:fld>
            <a:endParaRPr kumimoji="1" lang="ja-JP" altLang="en-US"/>
          </a:p>
        </p:txBody>
      </p:sp>
    </p:spTree>
    <p:extLst>
      <p:ext uri="{BB962C8B-B14F-4D97-AF65-F5344CB8AC3E}">
        <p14:creationId xmlns:p14="http://schemas.microsoft.com/office/powerpoint/2010/main" val="2114620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latin typeface="Times New Roman" panose="02020603050405020304" pitchFamily="18" charset="0"/>
                <a:cs typeface="Times New Roman" panose="02020603050405020304" pitchFamily="18" charset="0"/>
              </a:rPr>
              <a:t>セルロースナノファイバーをバインダーとして同じ量</a:t>
            </a:r>
            <a:r>
              <a:rPr lang="en-US" altLang="ja-JP" sz="1600" kern="100" dirty="0">
                <a:solidFill>
                  <a:srgbClr val="000000"/>
                </a:solidFill>
                <a:effectLst/>
                <a:latin typeface="Times New Roman" panose="02020603050405020304" pitchFamily="18" charset="0"/>
                <a:cs typeface="Times New Roman" panose="02020603050405020304" pitchFamily="18" charset="0"/>
              </a:rPr>
              <a:t>(0.2 g)</a:t>
            </a:r>
            <a:r>
              <a:rPr lang="ja-JP" altLang="en-US" sz="1600" kern="100">
                <a:solidFill>
                  <a:srgbClr val="000000"/>
                </a:solidFill>
                <a:effectLst/>
                <a:latin typeface="Times New Roman" panose="02020603050405020304" pitchFamily="18" charset="0"/>
                <a:cs typeface="Times New Roman" panose="02020603050405020304" pitchFamily="18" charset="0"/>
              </a:rPr>
              <a:t>、同じ手法でカーボンペースト電極を</a:t>
            </a:r>
            <a:r>
              <a:rPr lang="en-US" altLang="ja-JP" sz="1600" kern="100" dirty="0">
                <a:solidFill>
                  <a:srgbClr val="000000"/>
                </a:solidFill>
                <a:effectLst/>
                <a:latin typeface="Times New Roman" panose="02020603050405020304" pitchFamily="18" charset="0"/>
                <a:cs typeface="Times New Roman" panose="02020603050405020304" pitchFamily="18" charset="0"/>
              </a:rPr>
              <a:t>4</a:t>
            </a:r>
            <a:r>
              <a:rPr lang="ja-JP" altLang="en-US" sz="1600" kern="100">
                <a:solidFill>
                  <a:srgbClr val="000000"/>
                </a:solidFill>
                <a:effectLst/>
                <a:latin typeface="Times New Roman" panose="02020603050405020304" pitchFamily="18" charset="0"/>
                <a:cs typeface="Times New Roman" panose="02020603050405020304" pitchFamily="18" charset="0"/>
              </a:rPr>
              <a:t>つ作製し、クロノアンペロメトリを測定を行なった。</a:t>
            </a:r>
            <a:endParaRPr lang="en-US" altLang="ja-JP" sz="1600" kern="100" dirty="0">
              <a:solidFill>
                <a:srgbClr val="000000"/>
              </a:solidFill>
              <a:effectLst/>
              <a:latin typeface="Times New Roman" panose="02020603050405020304" pitchFamily="18" charset="0"/>
              <a:cs typeface="Times New Roman" panose="02020603050405020304" pitchFamily="18" charset="0"/>
            </a:endParaRPr>
          </a:p>
          <a:p>
            <a:pPr algn="just"/>
            <a:endParaRPr lang="en-US" altLang="ja-JP" sz="1600" kern="100" dirty="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二本は高い</a:t>
            </a:r>
            <a:endParaRPr lang="en-US" altLang="ja-JP" sz="1600" kern="100" dirty="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二本は低い</a:t>
            </a:r>
            <a:endParaRPr lang="en-US" altLang="ja-JP" sz="1600" kern="100" dirty="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再現性が</a:t>
            </a:r>
            <a:endParaRPr lang="en-US" altLang="ja-JP" sz="1600" kern="100" dirty="0">
              <a:effectLst/>
              <a:latin typeface="Times New Roman" panose="02020603050405020304" pitchFamily="18" charset="0"/>
              <a:cs typeface="Times New Roman" panose="02020603050405020304" pitchFamily="18" charset="0"/>
            </a:endParaRPr>
          </a:p>
          <a:p>
            <a:pPr algn="just"/>
            <a:endParaRPr lang="en-US" altLang="ja-JP" sz="1600" kern="100" dirty="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スライド</a:t>
            </a:r>
            <a:r>
              <a:rPr lang="en-US" altLang="ja-JP" sz="1600" kern="100" dirty="0">
                <a:effectLst/>
                <a:latin typeface="Times New Roman" panose="02020603050405020304" pitchFamily="18" charset="0"/>
                <a:cs typeface="Times New Roman" panose="02020603050405020304" pitchFamily="18" charset="0"/>
              </a:rPr>
              <a:t>1</a:t>
            </a:r>
            <a:r>
              <a:rPr lang="ja-JP" altLang="en-US" sz="1600" kern="100">
                <a:effectLst/>
                <a:latin typeface="Times New Roman" panose="02020603050405020304" pitchFamily="18" charset="0"/>
                <a:cs typeface="Times New Roman" panose="02020603050405020304" pitchFamily="18" charset="0"/>
              </a:rPr>
              <a:t>枚にセルとナフィの図</a:t>
            </a:r>
            <a:endParaRPr lang="en-US" altLang="ja-JP" sz="1600" kern="100" dirty="0">
              <a:effectLst/>
              <a:latin typeface="Times New Roman" panose="02020603050405020304" pitchFamily="18" charset="0"/>
              <a:cs typeface="Times New Roman" panose="02020603050405020304" pitchFamily="18" charset="0"/>
            </a:endParaRPr>
          </a:p>
          <a:p>
            <a:pPr algn="just"/>
            <a:endParaRPr lang="en-US" altLang="ja-JP" sz="1600" kern="100" dirty="0">
              <a:effectLst/>
              <a:latin typeface="Times New Roman" panose="02020603050405020304" pitchFamily="18" charset="0"/>
              <a:cs typeface="Times New Roman" panose="02020603050405020304" pitchFamily="18" charset="0"/>
            </a:endParaRPr>
          </a:p>
          <a:p>
            <a:pPr algn="just"/>
            <a:endParaRPr lang="en-US" altLang="ja-JP" sz="1600" kern="100" dirty="0">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600" kern="100">
                <a:effectLst/>
                <a:latin typeface="Times New Roman" panose="02020603050405020304" pitchFamily="18" charset="0"/>
                <a:cs typeface="Times New Roman" panose="02020603050405020304" pitchFamily="18" charset="0"/>
              </a:rPr>
              <a:t>電極</a:t>
            </a:r>
            <a:r>
              <a:rPr lang="en-US" altLang="ja-JP" sz="1600" kern="100" dirty="0">
                <a:effectLst/>
                <a:latin typeface="Times New Roman" panose="02020603050405020304" pitchFamily="18" charset="0"/>
                <a:cs typeface="Times New Roman" panose="02020603050405020304" pitchFamily="18" charset="0"/>
              </a:rPr>
              <a:t>1</a:t>
            </a:r>
            <a:r>
              <a:rPr lang="ja-JP" altLang="ja-JP" sz="1600" kern="100">
                <a:effectLst/>
                <a:latin typeface="Times New Roman" panose="02020603050405020304" pitchFamily="18" charset="0"/>
                <a:cs typeface="Times New Roman" panose="02020603050405020304" pitchFamily="18" charset="0"/>
              </a:rPr>
              <a:t>と</a:t>
            </a:r>
            <a:r>
              <a:rPr lang="ja-JP" altLang="en-US" sz="1600" kern="100">
                <a:effectLst/>
                <a:latin typeface="Times New Roman" panose="02020603050405020304" pitchFamily="18" charset="0"/>
                <a:cs typeface="Times New Roman" panose="02020603050405020304" pitchFamily="18" charset="0"/>
              </a:rPr>
              <a:t>電極</a:t>
            </a:r>
            <a:r>
              <a:rPr lang="en-US" altLang="ja-JP" sz="1600" kern="100" dirty="0">
                <a:effectLst/>
                <a:latin typeface="Times New Roman" panose="02020603050405020304" pitchFamily="18" charset="0"/>
                <a:cs typeface="Times New Roman" panose="02020603050405020304" pitchFamily="18" charset="0"/>
              </a:rPr>
              <a:t>3</a:t>
            </a:r>
            <a:r>
              <a:rPr lang="ja-JP" altLang="ja-JP" sz="1600" kern="100">
                <a:effectLst/>
                <a:latin typeface="Times New Roman" panose="02020603050405020304" pitchFamily="18" charset="0"/>
                <a:cs typeface="Times New Roman" panose="02020603050405020304" pitchFamily="18" charset="0"/>
              </a:rPr>
              <a:t>では電流密度が</a:t>
            </a:r>
            <a:r>
              <a:rPr lang="en-US" altLang="ja-JP" sz="1600" kern="100" dirty="0">
                <a:effectLst/>
                <a:latin typeface="Times New Roman" panose="02020603050405020304" pitchFamily="18" charset="0"/>
                <a:cs typeface="Times New Roman" panose="02020603050405020304" pitchFamily="18" charset="0"/>
              </a:rPr>
              <a:t>10 mA cm</a:t>
            </a:r>
            <a:r>
              <a:rPr lang="en-US" altLang="ja-JP" sz="1600" kern="100" baseline="30000" dirty="0">
                <a:effectLst/>
                <a:latin typeface="Times New Roman" panose="02020603050405020304" pitchFamily="18" charset="0"/>
                <a:cs typeface="Times New Roman" panose="02020603050405020304" pitchFamily="18" charset="0"/>
              </a:rPr>
              <a:t>–2</a:t>
            </a:r>
            <a:r>
              <a:rPr lang="ja-JP" altLang="ja-JP" sz="1600" kern="100">
                <a:effectLst/>
                <a:latin typeface="Times New Roman" panose="02020603050405020304" pitchFamily="18" charset="0"/>
                <a:cs typeface="Times New Roman" panose="02020603050405020304" pitchFamily="18" charset="0"/>
              </a:rPr>
              <a:t>程度で飽和したが、</a:t>
            </a:r>
            <a:r>
              <a:rPr lang="ja-JP" altLang="en-US" sz="1600" kern="100">
                <a:effectLst/>
                <a:latin typeface="Times New Roman" panose="02020603050405020304" pitchFamily="18" charset="0"/>
                <a:cs typeface="Times New Roman" panose="02020603050405020304" pitchFamily="18" charset="0"/>
              </a:rPr>
              <a:t>電極</a:t>
            </a:r>
            <a:r>
              <a:rPr lang="en-US" altLang="ja-JP" sz="1600" kern="100" dirty="0">
                <a:effectLst/>
                <a:latin typeface="Times New Roman" panose="02020603050405020304" pitchFamily="18" charset="0"/>
                <a:cs typeface="Times New Roman" panose="02020603050405020304" pitchFamily="18" charset="0"/>
              </a:rPr>
              <a:t>2</a:t>
            </a:r>
            <a:r>
              <a:rPr lang="ja-JP" altLang="en-US" sz="1600" kern="100">
                <a:effectLst/>
                <a:latin typeface="Times New Roman" panose="02020603050405020304" pitchFamily="18" charset="0"/>
                <a:cs typeface="Times New Roman" panose="02020603050405020304" pitchFamily="18" charset="0"/>
              </a:rPr>
              <a:t>と電極</a:t>
            </a:r>
            <a:r>
              <a:rPr lang="en-US" altLang="ja-JP" sz="1600" kern="100" dirty="0">
                <a:effectLst/>
                <a:latin typeface="Times New Roman" panose="02020603050405020304" pitchFamily="18" charset="0"/>
                <a:cs typeface="Times New Roman" panose="02020603050405020304" pitchFamily="18" charset="0"/>
              </a:rPr>
              <a:t>4</a:t>
            </a:r>
            <a:r>
              <a:rPr lang="ja-JP" altLang="ja-JP" sz="1600" kern="100">
                <a:effectLst/>
                <a:latin typeface="Times New Roman" panose="02020603050405020304" pitchFamily="18" charset="0"/>
                <a:cs typeface="Times New Roman" panose="02020603050405020304" pitchFamily="18" charset="0"/>
              </a:rPr>
              <a:t>では電極は</a:t>
            </a:r>
            <a:r>
              <a:rPr lang="en-US" altLang="ja-JP" sz="1600" kern="100" dirty="0">
                <a:effectLst/>
                <a:latin typeface="Times New Roman" panose="02020603050405020304" pitchFamily="18" charset="0"/>
                <a:cs typeface="Times New Roman" panose="02020603050405020304" pitchFamily="18" charset="0"/>
              </a:rPr>
              <a:t>0.5 mA cm</a:t>
            </a:r>
            <a:r>
              <a:rPr lang="en-US" altLang="ja-JP" sz="1600" kern="100" baseline="30000" dirty="0">
                <a:effectLst/>
                <a:latin typeface="Times New Roman" panose="02020603050405020304" pitchFamily="18" charset="0"/>
                <a:cs typeface="Times New Roman" panose="02020603050405020304" pitchFamily="18" charset="0"/>
              </a:rPr>
              <a:t>–2</a:t>
            </a:r>
            <a:r>
              <a:rPr lang="ja-JP" altLang="ja-JP" sz="1600" kern="100">
                <a:effectLst/>
                <a:latin typeface="Times New Roman" panose="02020603050405020304" pitchFamily="18" charset="0"/>
                <a:cs typeface="Times New Roman" panose="02020603050405020304" pitchFamily="18" charset="0"/>
              </a:rPr>
              <a:t>程度を示すなど、再現性に乏しかった。セルロースナノファイバーの絶縁体による効果が電流密度の低下に関係していると考えている。</a:t>
            </a:r>
            <a:r>
              <a:rPr lang="ja-JP" altLang="en-US" sz="1600" kern="100">
                <a:effectLst/>
                <a:latin typeface="Times New Roman" panose="02020603050405020304" pitchFamily="18" charset="0"/>
                <a:cs typeface="Times New Roman" panose="02020603050405020304" pitchFamily="18" charset="0"/>
              </a:rPr>
              <a:t>また、</a:t>
            </a:r>
            <a:r>
              <a:rPr lang="ja-JP" altLang="ja-JP" sz="1600" kern="100">
                <a:effectLst/>
                <a:latin typeface="Times New Roman" panose="02020603050405020304" pitchFamily="18" charset="0"/>
                <a:cs typeface="Times New Roman" panose="02020603050405020304" pitchFamily="18" charset="0"/>
              </a:rPr>
              <a:t>セルロースナノファイバーに含まれる水分が、電極作製後に蒸発し空気の隙間ができることにより、グルコースとの接地表面積が電極ごとに変化することが考えられる。</a:t>
            </a:r>
            <a:r>
              <a:rPr lang="ja-JP" altLang="ja-JP" sz="1600">
                <a:effectLst/>
                <a:latin typeface="Times New Roman" panose="02020603050405020304" pitchFamily="18" charset="0"/>
                <a:cs typeface="Times New Roman" panose="02020603050405020304" pitchFamily="18" charset="0"/>
              </a:rPr>
              <a:t>これらの結果から、セルロースナノファイバーをバインダーに用いた電極では、複数回測定が難しく、同じ手法で製作しても再現性に乏しいことが判明した。 </a:t>
            </a:r>
            <a:endParaRPr lang="en-US" altLang="ja-JP" sz="1600" dirty="0">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1" lang="en-US" altLang="ja-JP" sz="1600" dirty="0">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1" lang="ja-JP" altLang="en-US" sz="1600">
                <a:effectLst/>
                <a:latin typeface="Times New Roman" panose="02020603050405020304" pitchFamily="18" charset="0"/>
                <a:cs typeface="Times New Roman" panose="02020603050405020304" pitchFamily="18" charset="0"/>
              </a:rPr>
              <a:t>写真</a:t>
            </a:r>
            <a:r>
              <a:rPr kumimoji="1" lang="en-US" altLang="ja-JP" sz="1600" dirty="0">
                <a:effectLst/>
                <a:latin typeface="Times New Roman" panose="02020603050405020304" pitchFamily="18" charset="0"/>
                <a:cs typeface="Times New Roman" panose="02020603050405020304" pitchFamily="18" charset="0"/>
              </a:rPr>
              <a:t>[https://</a:t>
            </a:r>
            <a:r>
              <a:rPr kumimoji="1" lang="en-US" altLang="ja-JP" sz="1600" dirty="0" err="1">
                <a:effectLst/>
                <a:latin typeface="Times New Roman" panose="02020603050405020304" pitchFamily="18" charset="0"/>
                <a:cs typeface="Times New Roman" panose="02020603050405020304" pitchFamily="18" charset="0"/>
              </a:rPr>
              <a:t>www.e-education.psu.edu</a:t>
            </a:r>
            <a:r>
              <a:rPr kumimoji="1" lang="en-US" altLang="ja-JP" sz="1600" dirty="0">
                <a:effectLst/>
                <a:latin typeface="Times New Roman" panose="02020603050405020304" pitchFamily="18" charset="0"/>
                <a:cs typeface="Times New Roman" panose="02020603050405020304" pitchFamily="18" charset="0"/>
              </a:rPr>
              <a:t>/egee439/node/669]</a:t>
            </a:r>
            <a:endParaRPr kumimoji="1" lang="en-US" altLang="ja-JP" sz="16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15</a:t>
            </a:fld>
            <a:endParaRPr kumimoji="1" lang="ja-JP" altLang="en-US"/>
          </a:p>
        </p:txBody>
      </p:sp>
    </p:spTree>
    <p:extLst>
      <p:ext uri="{BB962C8B-B14F-4D97-AF65-F5344CB8AC3E}">
        <p14:creationId xmlns:p14="http://schemas.microsoft.com/office/powerpoint/2010/main" val="3453969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dirty="0">
                <a:effectLst/>
                <a:latin typeface="Times New Roman" panose="02020603050405020304" pitchFamily="18" charset="0"/>
                <a:ea typeface="ＭＳ 明朝" panose="02020609040205080304" pitchFamily="49" charset="-128"/>
              </a:rPr>
              <a:t>220415CP_cell0.2g_1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回目のグルコース滴下後に電流密度が低下し続ける反応が見られた。また、測定</a:t>
            </a:r>
            <a:r>
              <a:rPr lang="en-US" altLang="ja-JP" sz="1800" dirty="0">
                <a:effectLst/>
                <a:latin typeface="Times New Roman" panose="02020603050405020304" pitchFamily="18" charset="0"/>
                <a:ea typeface="ＭＳ 明朝" panose="02020609040205080304" pitchFamily="49" charset="-128"/>
              </a:rPr>
              <a:t>2</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回目以降から測定</a:t>
            </a:r>
            <a:r>
              <a:rPr lang="en-US" altLang="ja-JP" sz="1800" dirty="0">
                <a:effectLst/>
                <a:latin typeface="Times New Roman" panose="02020603050405020304" pitchFamily="18" charset="0"/>
                <a:ea typeface="ＭＳ 明朝" panose="02020609040205080304" pitchFamily="49" charset="-128"/>
              </a:rPr>
              <a:t>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回目に比べて電流密度が</a:t>
            </a:r>
            <a:r>
              <a:rPr lang="en-US" altLang="ja-JP" sz="1800" dirty="0">
                <a:effectLst/>
                <a:latin typeface="Times New Roman" panose="02020603050405020304" pitchFamily="18" charset="0"/>
                <a:ea typeface="ＭＳ 明朝" panose="02020609040205080304" pitchFamily="49" charset="-128"/>
              </a:rPr>
              <a:t>1/10</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に低下していた。</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また、</a:t>
            </a:r>
            <a:r>
              <a:rPr lang="en-US" altLang="ja-JP" sz="1800" dirty="0">
                <a:solidFill>
                  <a:srgbClr val="000000"/>
                </a:solidFill>
                <a:effectLst/>
                <a:latin typeface="Times New Roman" panose="02020603050405020304" pitchFamily="18" charset="0"/>
                <a:ea typeface="ＭＳ 明朝" panose="02020609040205080304" pitchFamily="49" charset="-128"/>
              </a:rPr>
              <a:t>220415CP_cell0.2g_1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回目や</a:t>
            </a:r>
            <a:r>
              <a:rPr lang="en-US" altLang="ja-JP" sz="1800" dirty="0">
                <a:solidFill>
                  <a:srgbClr val="000000"/>
                </a:solidFill>
                <a:effectLst/>
                <a:latin typeface="Times New Roman" panose="02020603050405020304" pitchFamily="18" charset="0"/>
                <a:ea typeface="ＭＳ 明朝" panose="02020609040205080304" pitchFamily="49" charset="-128"/>
              </a:rPr>
              <a:t>220415CP_cell0.2g_2</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回目での反応と比べて、グルコース滴下</a:t>
            </a:r>
            <a:r>
              <a:rPr lang="en-US" altLang="ja-JP" sz="1800" dirty="0">
                <a:solidFill>
                  <a:srgbClr val="000000"/>
                </a:solidFill>
                <a:effectLst/>
                <a:latin typeface="Times New Roman" panose="02020603050405020304" pitchFamily="18" charset="0"/>
                <a:ea typeface="ＭＳ 明朝" panose="02020609040205080304" pitchFamily="49" charset="-128"/>
              </a:rPr>
              <a:t>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回目と</a:t>
            </a:r>
            <a:r>
              <a:rPr lang="en-US" altLang="ja-JP" sz="1800" dirty="0">
                <a:solidFill>
                  <a:srgbClr val="000000"/>
                </a:solidFill>
                <a:effectLst/>
                <a:latin typeface="Times New Roman" panose="02020603050405020304" pitchFamily="18" charset="0"/>
                <a:ea typeface="ＭＳ 明朝" panose="02020609040205080304" pitchFamily="49" charset="-128"/>
              </a:rPr>
              <a:t>2</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回目の電流密度の増加の差が大きくなっている。電極洗浄時にミリ</a:t>
            </a:r>
            <a:r>
              <a:rPr lang="en-US" altLang="ja-JP" sz="1800" dirty="0">
                <a:solidFill>
                  <a:srgbClr val="000000"/>
                </a:solidFill>
                <a:effectLst/>
                <a:latin typeface="Times New Roman" panose="02020603050405020304" pitchFamily="18" charset="0"/>
                <a:ea typeface="ＭＳ 明朝" panose="02020609040205080304" pitchFamily="49" charset="-128"/>
              </a:rPr>
              <a:t>Q</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水で電極表面にグルコースから酸化して生成されるグルコン酸など付着していた物質が洗い流されたためと考える。滴下</a:t>
            </a:r>
            <a:r>
              <a:rPr lang="en-US" altLang="ja-JP" sz="1800" dirty="0">
                <a:solidFill>
                  <a:srgbClr val="000000"/>
                </a:solidFill>
                <a:effectLst/>
                <a:latin typeface="Times New Roman" panose="02020603050405020304" pitchFamily="18" charset="0"/>
                <a:ea typeface="ＭＳ 明朝" panose="02020609040205080304" pitchFamily="49" charset="-128"/>
              </a:rPr>
              <a:t>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回目はグルコースに対して反応したが、酸化したグルコン酸が電極表面に付着し始め、ニッケル水酸化物ナノシートとグルコースとの反応を阻害するため、電流密度が低下した可能性がある。</a:t>
            </a:r>
            <a:r>
              <a:rPr lang="ja-JP" altLang="ja-JP">
                <a:effectLst/>
              </a:rPr>
              <a:t> </a:t>
            </a:r>
            <a:endParaRPr kumimoji="1" lang="en-US" altLang="ja-JP" dirty="0"/>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16</a:t>
            </a:fld>
            <a:endParaRPr kumimoji="1" lang="ja-JP" altLang="en-US"/>
          </a:p>
        </p:txBody>
      </p:sp>
    </p:spTree>
    <p:extLst>
      <p:ext uri="{BB962C8B-B14F-4D97-AF65-F5344CB8AC3E}">
        <p14:creationId xmlns:p14="http://schemas.microsoft.com/office/powerpoint/2010/main" val="1498499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また、</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グルコース滴下後に電流密度が低下し続ける反応は見られなかった。測定</a:t>
            </a:r>
            <a:r>
              <a:rPr lang="en-US" altLang="ja-JP" sz="1800" dirty="0">
                <a:effectLst/>
                <a:latin typeface="Times New Roman" panose="02020603050405020304" pitchFamily="18" charset="0"/>
                <a:ea typeface="ＭＳ 明朝" panose="02020609040205080304" pitchFamily="49" charset="-128"/>
              </a:rPr>
              <a:t>3</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回目の線形範囲は、複数回測定の中では一番広いが、感度は一番低い結果となった。測定回数</a:t>
            </a:r>
            <a:r>
              <a:rPr lang="en-US" altLang="ja-JP" sz="1800" dirty="0">
                <a:effectLst/>
                <a:latin typeface="Times New Roman" panose="02020603050405020304" pitchFamily="18" charset="0"/>
                <a:ea typeface="ＭＳ 明朝" panose="02020609040205080304" pitchFamily="49" charset="-128"/>
              </a:rPr>
              <a:t>2</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回目が</a:t>
            </a:r>
            <a:r>
              <a:rPr lang="en-US" altLang="ja-JP" sz="1800" dirty="0">
                <a:effectLst/>
                <a:latin typeface="Times New Roman" panose="02020603050405020304" pitchFamily="18" charset="0"/>
                <a:ea typeface="ＭＳ 明朝" panose="02020609040205080304" pitchFamily="49" charset="-128"/>
              </a:rPr>
              <a:t>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回目に比べて感度がわずかに高かったが、</a:t>
            </a:r>
            <a:r>
              <a:rPr lang="en-US" altLang="ja-JP" sz="1800" dirty="0">
                <a:effectLst/>
                <a:latin typeface="Times New Roman" panose="02020603050405020304" pitchFamily="18" charset="0"/>
                <a:ea typeface="ＭＳ 明朝" panose="02020609040205080304" pitchFamily="49" charset="-128"/>
              </a:rPr>
              <a:t>3</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回目の感度は低下した。まだ複数回の測定での安定性は課題であるが、ニッケル水酸化物ナノシート固定電極によりグルコース酸化が可能であることが示された。</a:t>
            </a:r>
            <a:r>
              <a:rPr lang="ja-JP" altLang="ja-JP">
                <a:effectLst/>
              </a:rPr>
              <a:t> </a:t>
            </a:r>
            <a:endParaRPr kumimoji="1" lang="en-US" altLang="ja-JP" dirty="0"/>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17</a:t>
            </a:fld>
            <a:endParaRPr kumimoji="1" lang="ja-JP" altLang="en-US"/>
          </a:p>
        </p:txBody>
      </p:sp>
    </p:spTree>
    <p:extLst>
      <p:ext uri="{BB962C8B-B14F-4D97-AF65-F5344CB8AC3E}">
        <p14:creationId xmlns:p14="http://schemas.microsoft.com/office/powerpoint/2010/main" val="3762228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実験手順です。</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まず、ニッケル水酸化物ナノシートの合成を行います。</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はじめに、酢酸ニッケル四水和物にエタノールと水を順番に加え、</a:t>
            </a:r>
            <a:r>
              <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110</a:t>
            </a:r>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度で加熱還流を行い遠心分離により、層状水酸化物である塩基性酢酸ニッケル塩の合成を行いました。</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次に、先ほど合成した塩基性酢酸ニッケル塩をドデシルベンゼンスルホン酸ナトリウムを溶かした水溶液中にて一晩放置し、塩基性酢酸ニッケル塩の酢酸部分をドデシルベンゼンスルホン酸にイオン交換させ、層状化合物の層間を拡大させました。</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18</a:t>
            </a:fld>
            <a:endParaRPr kumimoji="1" lang="ja-JP" altLang="en-US"/>
          </a:p>
        </p:txBody>
      </p:sp>
    </p:spTree>
    <p:extLst>
      <p:ext uri="{BB962C8B-B14F-4D97-AF65-F5344CB8AC3E}">
        <p14:creationId xmlns:p14="http://schemas.microsoft.com/office/powerpoint/2010/main" val="320513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685800" y="458788"/>
            <a:ext cx="5486400" cy="3086100"/>
          </a:xfrm>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5BC51DF8-F1F1-4A2C-8F26-39B3CEB5B93A}" type="slidenum">
              <a:rPr kumimoji="1" lang="ja-JP" altLang="en-US" smtClean="0"/>
              <a:pPr/>
              <a:t>19</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algn="just"/>
            <a:r>
              <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見せる</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2</a:t>
            </a:fld>
            <a:endParaRPr kumimoji="1" lang="ja-JP" altLang="en-US"/>
          </a:p>
        </p:txBody>
      </p:sp>
    </p:spTree>
    <p:extLst>
      <p:ext uri="{BB962C8B-B14F-4D97-AF65-F5344CB8AC3E}">
        <p14:creationId xmlns:p14="http://schemas.microsoft.com/office/powerpoint/2010/main" val="14247715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kern="100">
                <a:solidFill>
                  <a:srgbClr val="000000"/>
                </a:solidFill>
                <a:effectLst/>
                <a:latin typeface="Times New Roman" panose="02020603050405020304" pitchFamily="18" charset="0"/>
                <a:cs typeface="Times New Roman" panose="02020603050405020304" pitchFamily="18" charset="0"/>
              </a:rPr>
              <a:t>ナフィオンをバインダーとしてそれぞれ</a:t>
            </a:r>
            <a:r>
              <a:rPr lang="en-US" altLang="ja-JP" sz="1600" kern="100" dirty="0">
                <a:solidFill>
                  <a:srgbClr val="000000"/>
                </a:solidFill>
                <a:effectLst/>
                <a:latin typeface="Times New Roman" panose="02020603050405020304" pitchFamily="18" charset="0"/>
                <a:cs typeface="Times New Roman" panose="02020603050405020304" pitchFamily="18" charset="0"/>
              </a:rPr>
              <a:t>5μL, μL,</a:t>
            </a:r>
            <a:r>
              <a:rPr lang="ja-JP" altLang="en-US" sz="1600" kern="100">
                <a:solidFill>
                  <a:srgbClr val="000000"/>
                </a:solidFill>
                <a:effectLst/>
                <a:latin typeface="Times New Roman" panose="02020603050405020304" pitchFamily="18" charset="0"/>
                <a:cs typeface="Times New Roman" panose="02020603050405020304" pitchFamily="18" charset="0"/>
              </a:rPr>
              <a:t>カーボンペースト電極を</a:t>
            </a:r>
            <a:r>
              <a:rPr lang="en-US" altLang="ja-JP" sz="1600" kern="100" dirty="0">
                <a:solidFill>
                  <a:srgbClr val="000000"/>
                </a:solidFill>
                <a:effectLst/>
                <a:latin typeface="Times New Roman" panose="02020603050405020304" pitchFamily="18" charset="0"/>
                <a:cs typeface="Times New Roman" panose="02020603050405020304" pitchFamily="18" charset="0"/>
              </a:rPr>
              <a:t>4</a:t>
            </a:r>
            <a:r>
              <a:rPr lang="ja-JP" altLang="en-US" sz="1600" kern="100">
                <a:solidFill>
                  <a:srgbClr val="000000"/>
                </a:solidFill>
                <a:effectLst/>
                <a:latin typeface="Times New Roman" panose="02020603050405020304" pitchFamily="18" charset="0"/>
                <a:cs typeface="Times New Roman" panose="02020603050405020304" pitchFamily="18" charset="0"/>
              </a:rPr>
              <a:t>つ作製し、クロノアンペロメトリを測定を行なった。</a:t>
            </a:r>
            <a:endParaRPr lang="en-US" altLang="ja-JP" sz="1600" kern="100" dirty="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kern="100" dirty="0">
                <a:solidFill>
                  <a:srgbClr val="000000"/>
                </a:solidFill>
                <a:effectLst/>
                <a:latin typeface="Times New Roman" panose="02020603050405020304" pitchFamily="18" charset="0"/>
                <a:cs typeface="Times New Roman" panose="02020603050405020304" pitchFamily="18" charset="0"/>
              </a:rPr>
              <a:t>(</a:t>
            </a:r>
            <a:r>
              <a:rPr lang="ja-JP" altLang="en-US" sz="1600" kern="100">
                <a:solidFill>
                  <a:srgbClr val="000000"/>
                </a:solidFill>
                <a:effectLst/>
                <a:latin typeface="Times New Roman" panose="02020603050405020304" pitchFamily="18" charset="0"/>
                <a:cs typeface="Times New Roman" panose="02020603050405020304" pitchFamily="18" charset="0"/>
              </a:rPr>
              <a:t>量はおいとく</a:t>
            </a:r>
            <a:r>
              <a:rPr lang="en-US" altLang="ja-JP" sz="1600" kern="100" dirty="0">
                <a:solidFill>
                  <a:srgbClr val="000000"/>
                </a:solidFill>
                <a:effectLst/>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kern="100">
                <a:solidFill>
                  <a:srgbClr val="000000"/>
                </a:solidFill>
                <a:effectLst/>
                <a:latin typeface="Times New Roman" panose="02020603050405020304" pitchFamily="18" charset="0"/>
                <a:cs typeface="Times New Roman" panose="02020603050405020304" pitchFamily="18" charset="0"/>
              </a:rPr>
              <a:t>高い時と低い時がセルロースに比べると</a:t>
            </a:r>
            <a:endParaRPr lang="en-US" altLang="ja-JP" sz="16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6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600">
                <a:effectLst/>
                <a:latin typeface="Times New Roman" panose="02020603050405020304" pitchFamily="18" charset="0"/>
                <a:cs typeface="Times New Roman" panose="02020603050405020304" pitchFamily="18" charset="0"/>
              </a:rPr>
              <a:t>グルコースに対して反応し電流を流すことは確認できた。</a:t>
            </a:r>
            <a:r>
              <a:rPr lang="en-US" altLang="ja-JP" sz="1600" dirty="0">
                <a:solidFill>
                  <a:srgbClr val="000000"/>
                </a:solidFill>
                <a:effectLst/>
                <a:latin typeface="Times New Roman" panose="02020603050405020304" pitchFamily="18" charset="0"/>
                <a:cs typeface="Times New Roman" panose="02020603050405020304" pitchFamily="18" charset="0"/>
              </a:rPr>
              <a:t>220906CP_naf5μL_3(</a:t>
            </a:r>
            <a:r>
              <a:rPr lang="ja-JP" altLang="en-US" sz="1600">
                <a:solidFill>
                  <a:srgbClr val="000000"/>
                </a:solidFill>
                <a:effectLst/>
                <a:latin typeface="Times New Roman" panose="02020603050405020304" pitchFamily="18" charset="0"/>
                <a:cs typeface="Times New Roman" panose="02020603050405020304" pitchFamily="18" charset="0"/>
              </a:rPr>
              <a:t>電極</a:t>
            </a:r>
            <a:r>
              <a:rPr lang="en-US" altLang="ja-JP" sz="1600" dirty="0">
                <a:solidFill>
                  <a:srgbClr val="000000"/>
                </a:solidFill>
                <a:effectLst/>
                <a:latin typeface="Times New Roman" panose="02020603050405020304" pitchFamily="18" charset="0"/>
                <a:cs typeface="Times New Roman" panose="02020603050405020304" pitchFamily="18" charset="0"/>
              </a:rPr>
              <a:t>5)</a:t>
            </a:r>
            <a:r>
              <a:rPr lang="ja-JP" altLang="ja-JP" sz="1600">
                <a:solidFill>
                  <a:srgbClr val="000000"/>
                </a:solidFill>
                <a:effectLst/>
                <a:latin typeface="Times New Roman" panose="02020603050405020304" pitchFamily="18" charset="0"/>
                <a:cs typeface="Times New Roman" panose="02020603050405020304" pitchFamily="18" charset="0"/>
              </a:rPr>
              <a:t>では、グルコースが</a:t>
            </a:r>
            <a:r>
              <a:rPr lang="en-US" altLang="ja-JP" sz="1600" dirty="0">
                <a:solidFill>
                  <a:srgbClr val="000000"/>
                </a:solidFill>
                <a:effectLst/>
                <a:latin typeface="Times New Roman" panose="02020603050405020304" pitchFamily="18" charset="0"/>
                <a:cs typeface="Times New Roman" panose="02020603050405020304" pitchFamily="18" charset="0"/>
              </a:rPr>
              <a:t>0~0.349 mM</a:t>
            </a:r>
            <a:r>
              <a:rPr lang="ja-JP" altLang="ja-JP" sz="1600">
                <a:solidFill>
                  <a:srgbClr val="000000"/>
                </a:solidFill>
                <a:effectLst/>
                <a:latin typeface="Times New Roman" panose="02020603050405020304" pitchFamily="18" charset="0"/>
                <a:cs typeface="Times New Roman" panose="02020603050405020304" pitchFamily="18" charset="0"/>
              </a:rPr>
              <a:t>の低濃度では、電流密度が下がる反応を見せたため、線形範囲から除外した。これは電極が安定するまでグルコースの滴下を待てなかったのが原因である。</a:t>
            </a:r>
            <a:r>
              <a:rPr lang="ja-JP" altLang="ja-JP" sz="1600">
                <a:effectLst/>
                <a:latin typeface="Times New Roman" panose="02020603050405020304" pitchFamily="18" charset="0"/>
                <a:cs typeface="Times New Roman" panose="02020603050405020304" pitchFamily="18" charset="0"/>
              </a:rPr>
              <a:t>ナフィオン溶液を用いた電極はセルロースナノファイバーを用いた電極より濃度に対する電流増加量</a:t>
            </a:r>
            <a:r>
              <a:rPr lang="en-US" altLang="ja-JP" sz="1600" dirty="0">
                <a:effectLst/>
                <a:latin typeface="Times New Roman" panose="02020603050405020304" pitchFamily="18" charset="0"/>
                <a:cs typeface="Times New Roman" panose="02020603050405020304" pitchFamily="18" charset="0"/>
              </a:rPr>
              <a:t>(</a:t>
            </a:r>
            <a:r>
              <a:rPr lang="ja-JP" altLang="ja-JP" sz="1600">
                <a:effectLst/>
                <a:latin typeface="Times New Roman" panose="02020603050405020304" pitchFamily="18" charset="0"/>
                <a:cs typeface="Times New Roman" panose="02020603050405020304" pitchFamily="18" charset="0"/>
              </a:rPr>
              <a:t>感度</a:t>
            </a:r>
            <a:r>
              <a:rPr lang="en-US" altLang="ja-JP" sz="1600" dirty="0">
                <a:effectLst/>
                <a:latin typeface="Times New Roman" panose="02020603050405020304" pitchFamily="18" charset="0"/>
                <a:cs typeface="Times New Roman" panose="02020603050405020304" pitchFamily="18" charset="0"/>
              </a:rPr>
              <a:t>)</a:t>
            </a:r>
            <a:r>
              <a:rPr lang="ja-JP" altLang="ja-JP" sz="1600">
                <a:effectLst/>
                <a:latin typeface="Times New Roman" panose="02020603050405020304" pitchFamily="18" charset="0"/>
                <a:cs typeface="Times New Roman" panose="02020603050405020304" pitchFamily="18" charset="0"/>
              </a:rPr>
              <a:t>が大きく、電流密度が低い電極は無かった。結果として、ナフィオンは再現性が乏しいとは言えない電極であった。 </a:t>
            </a:r>
            <a:endParaRPr lang="en-US" altLang="ja-JP" sz="16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Times New Roman" panose="02020603050405020304" pitchFamily="18" charset="0"/>
                <a:cs typeface="Times New Roman" panose="02020603050405020304" pitchFamily="18" charset="0"/>
              </a:rPr>
              <a:t>写真</a:t>
            </a:r>
            <a:r>
              <a:rPr kumimoji="1" lang="en-US" altLang="ja-JP" sz="1600" dirty="0">
                <a:latin typeface="Times New Roman" panose="02020603050405020304" pitchFamily="18" charset="0"/>
                <a:cs typeface="Times New Roman" panose="02020603050405020304" pitchFamily="18" charset="0"/>
              </a:rPr>
              <a:t>[https://</a:t>
            </a:r>
            <a:r>
              <a:rPr kumimoji="1" lang="en-US" altLang="ja-JP" sz="1600" dirty="0" err="1">
                <a:latin typeface="Times New Roman" panose="02020603050405020304" pitchFamily="18" charset="0"/>
                <a:cs typeface="Times New Roman" panose="02020603050405020304" pitchFamily="18" charset="0"/>
              </a:rPr>
              <a:t>www.sigmaaldrich.com</a:t>
            </a:r>
            <a:r>
              <a:rPr kumimoji="1" lang="en-US" altLang="ja-JP" sz="1600" dirty="0">
                <a:latin typeface="Times New Roman" panose="02020603050405020304" pitchFamily="18" charset="0"/>
                <a:cs typeface="Times New Roman" panose="02020603050405020304" pitchFamily="18" charset="0"/>
              </a:rPr>
              <a:t>/JP/ja/product/</a:t>
            </a:r>
            <a:r>
              <a:rPr kumimoji="1" lang="en-US" altLang="ja-JP" sz="1600" dirty="0" err="1">
                <a:latin typeface="Times New Roman" panose="02020603050405020304" pitchFamily="18" charset="0"/>
                <a:cs typeface="Times New Roman" panose="02020603050405020304" pitchFamily="18" charset="0"/>
              </a:rPr>
              <a:t>aldrich</a:t>
            </a:r>
            <a:r>
              <a:rPr kumimoji="1" lang="en-US" altLang="ja-JP" sz="1600" dirty="0">
                <a:latin typeface="Times New Roman" panose="02020603050405020304" pitchFamily="18" charset="0"/>
                <a:cs typeface="Times New Roman" panose="02020603050405020304" pitchFamily="18" charset="0"/>
              </a:rPr>
              <a:t>/292567]</a:t>
            </a: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20</a:t>
            </a:fld>
            <a:endParaRPr kumimoji="1" lang="ja-JP" altLang="en-US"/>
          </a:p>
        </p:txBody>
      </p:sp>
    </p:spTree>
    <p:extLst>
      <p:ext uri="{BB962C8B-B14F-4D97-AF65-F5344CB8AC3E}">
        <p14:creationId xmlns:p14="http://schemas.microsoft.com/office/powerpoint/2010/main" val="23706324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600">
                <a:solidFill>
                  <a:srgbClr val="000000"/>
                </a:solidFill>
                <a:effectLst/>
                <a:latin typeface="Times New Roman" panose="02020603050405020304" pitchFamily="18" charset="0"/>
                <a:cs typeface="Times New Roman" panose="02020603050405020304" pitchFamily="18" charset="0"/>
              </a:rPr>
              <a:t>セルロースナノファイバーをバインダーに用いた電極の中で、線形範囲と感度がもっとも良好であった</a:t>
            </a:r>
            <a:r>
              <a:rPr lang="en-US" altLang="ja-JP" sz="1600" dirty="0">
                <a:solidFill>
                  <a:srgbClr val="000000"/>
                </a:solidFill>
                <a:effectLst/>
                <a:latin typeface="Times New Roman" panose="02020603050405020304" pitchFamily="18" charset="0"/>
                <a:cs typeface="Times New Roman" panose="02020603050405020304" pitchFamily="18" charset="0"/>
              </a:rPr>
              <a:t>220906CP_cell0.2g_4</a:t>
            </a:r>
            <a:r>
              <a:rPr lang="ja-JP" altLang="ja-JP" sz="1600">
                <a:solidFill>
                  <a:srgbClr val="000000"/>
                </a:solidFill>
                <a:effectLst/>
                <a:latin typeface="Times New Roman" panose="02020603050405020304" pitchFamily="18" charset="0"/>
                <a:cs typeface="Times New Roman" panose="02020603050405020304" pitchFamily="18" charset="0"/>
              </a:rPr>
              <a:t>電極とナフィオンをバインダーに用いた電極の中で、感度が最も良好であった</a:t>
            </a:r>
            <a:r>
              <a:rPr lang="en-US" altLang="ja-JP" sz="1600" dirty="0">
                <a:solidFill>
                  <a:srgbClr val="000000"/>
                </a:solidFill>
                <a:effectLst/>
                <a:latin typeface="Times New Roman" panose="02020603050405020304" pitchFamily="18" charset="0"/>
                <a:cs typeface="Times New Roman" panose="02020603050405020304" pitchFamily="18" charset="0"/>
              </a:rPr>
              <a:t>220906CP_naf10μL_1</a:t>
            </a:r>
            <a:r>
              <a:rPr lang="ja-JP" altLang="ja-JP" sz="1600">
                <a:solidFill>
                  <a:srgbClr val="000000"/>
                </a:solidFill>
                <a:effectLst/>
                <a:latin typeface="Times New Roman" panose="02020603050405020304" pitchFamily="18" charset="0"/>
                <a:cs typeface="Times New Roman" panose="02020603050405020304" pitchFamily="18" charset="0"/>
              </a:rPr>
              <a:t>電極を比較した。</a:t>
            </a:r>
            <a:r>
              <a:rPr lang="ja-JP" altLang="ja-JP" sz="1600">
                <a:effectLst/>
                <a:latin typeface="Times New Roman" panose="02020603050405020304" pitchFamily="18" charset="0"/>
                <a:cs typeface="Times New Roman" panose="02020603050405020304" pitchFamily="18" charset="0"/>
              </a:rPr>
              <a:t>線形範囲と感度と共にナフィオンの方がセルロースナノファイバーより良好であった。</a:t>
            </a:r>
            <a:r>
              <a:rPr lang="en-US" altLang="ja-JP" sz="1600" dirty="0">
                <a:effectLst/>
                <a:latin typeface="Times New Roman" panose="02020603050405020304" pitchFamily="18" charset="0"/>
                <a:cs typeface="Times New Roman" panose="02020603050405020304" pitchFamily="18" charset="0"/>
              </a:rPr>
              <a:t>Fig.7</a:t>
            </a:r>
            <a:r>
              <a:rPr lang="ja-JP" altLang="ja-JP" sz="1600">
                <a:effectLst/>
                <a:latin typeface="Times New Roman" panose="02020603050405020304" pitchFamily="18" charset="0"/>
                <a:cs typeface="Times New Roman" panose="02020603050405020304" pitchFamily="18" charset="0"/>
              </a:rPr>
              <a:t>より、どちらもグルコース滴下後の安定性に乏しかったが、今回の実験から、カーボンペースト電極作製のバインダー材はセルロースナノファイバーよりナフィオンの方が適していると判明した。 </a:t>
            </a:r>
            <a:endParaRPr kumimoji="1" lang="ja-JP" altLang="en-US" sz="160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21</a:t>
            </a:fld>
            <a:endParaRPr kumimoji="1" lang="ja-JP" altLang="en-US"/>
          </a:p>
        </p:txBody>
      </p:sp>
    </p:spTree>
    <p:extLst>
      <p:ext uri="{BB962C8B-B14F-4D97-AF65-F5344CB8AC3E}">
        <p14:creationId xmlns:p14="http://schemas.microsoft.com/office/powerpoint/2010/main" val="13524284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685800" y="458788"/>
            <a:ext cx="5486400" cy="3086100"/>
          </a:xfrm>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050" b="0" dirty="0"/>
              <a:t>これが、ドデシルベンゼンスルホン酸ナトリウムで、このドデシルベンゼンスルホン酸基を以降</a:t>
            </a:r>
            <a:r>
              <a:rPr kumimoji="1" lang="en-US" altLang="ja-JP" sz="1050" b="0" dirty="0"/>
              <a:t>DBS</a:t>
            </a:r>
            <a:r>
              <a:rPr kumimoji="1" lang="ja-JP" altLang="en-US" sz="1050" b="0" dirty="0"/>
              <a:t>と略します。</a:t>
            </a:r>
            <a:endParaRPr kumimoji="1" lang="en-US" altLang="ja-JP" sz="1050"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先ほど合成した</a:t>
            </a:r>
            <a:r>
              <a:rPr kumimoji="1" lang="ja-JP" altLang="en-US" sz="1050" b="0"/>
              <a:t>層状塩基性酢酸塩</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をドデシルベンゼンスルホン酸ナトリウムを溶かした水溶液中にて一晩放置し、酢酸イオンをドデシルベンゼンスルホン酸イオンに交換し、単層剥離できる層状水酸化物を得ることができました。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下</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つの図はそれぞれ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の結果です。</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結果から、層状塩基性酢酸塩の層間が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10.92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、イオン交換後のニッケル層状水酸化物は、層間が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29.8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であり、イオン交換前と</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ほど拡大されていることが確認できました。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長辺の長さと一致しており、層状塩基性酢酸塩の層間が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により拡大されていることが確認できました。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指数と講師</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a:t>
            </a:r>
          </a:p>
        </p:txBody>
      </p:sp>
      <p:sp>
        <p:nvSpPr>
          <p:cNvPr id="4" name="スライド番号プレースホルダ 3"/>
          <p:cNvSpPr>
            <a:spLocks noGrp="1"/>
          </p:cNvSpPr>
          <p:nvPr>
            <p:ph type="sldNum" sz="quarter" idx="10"/>
          </p:nvPr>
        </p:nvSpPr>
        <p:spPr/>
        <p:txBody>
          <a:bodyPr/>
          <a:lstStyle/>
          <a:p>
            <a:fld id="{5BC51DF8-F1F1-4A2C-8F26-39B3CEB5B93A}" type="slidenum">
              <a:rPr kumimoji="1" lang="ja-JP" altLang="en-US" smtClean="0"/>
              <a:pPr/>
              <a:t>22</a:t>
            </a:fld>
            <a:endParaRPr kumimoji="1" lang="ja-JP" altLang="en-US"/>
          </a:p>
        </p:txBody>
      </p:sp>
    </p:spTree>
    <p:extLst>
      <p:ext uri="{BB962C8B-B14F-4D97-AF65-F5344CB8AC3E}">
        <p14:creationId xmlns:p14="http://schemas.microsoft.com/office/powerpoint/2010/main" val="4070719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ニッケル水酸化物ナノシートの合成についてです。</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酢酸ニッケル四水和物にエタノール</a:t>
            </a:r>
            <a:r>
              <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rPr>
              <a:t>-</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水系で加熱還流を行い、層状塩基性酢酸ニッケルを合成し、</a:t>
            </a:r>
            <a:r>
              <a:rPr kumimoji="1" lang="ja-JP" altLang="en-US" sz="1600" b="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ドデシルベンゼンスルホン酸ナトリウム水溶液中で、</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酢酸イオンをドデシルベンゼンスルホン酸イオンに交換させ、層間の拡大を行いました。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3</a:t>
            </a:fld>
            <a:endParaRPr kumimoji="1" lang="ja-JP" altLang="en-US"/>
          </a:p>
        </p:txBody>
      </p:sp>
    </p:spTree>
    <p:extLst>
      <p:ext uri="{BB962C8B-B14F-4D97-AF65-F5344CB8AC3E}">
        <p14:creationId xmlns:p14="http://schemas.microsoft.com/office/powerpoint/2010/main" val="3457013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685800" y="458788"/>
            <a:ext cx="5486400" cy="3086100"/>
          </a:xfrm>
        </p:spPr>
      </p:sp>
      <p:sp>
        <p:nvSpPr>
          <p:cNvPr id="3" name="ノート プレースホルダ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結果から、イオン交換前の層状塩基性酢酸ニッケルの層間が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10.92 </a:t>
            </a:r>
            <a:r>
              <a:rPr lang="en-US" altLang="ja-JP" sz="1050" kern="100" dirty="0" err="1">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でイオン交換後のニッケル層状水酸化物は、層間が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29.8 </a:t>
            </a:r>
            <a:r>
              <a:rPr lang="en-US" altLang="ja-JP" sz="1050" kern="100" dirty="0" err="1">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であり、イオン交換前と</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a:t>
            </a:r>
            <a:r>
              <a:rPr lang="en-US" altLang="ja-JP" sz="1050" kern="100" dirty="0" err="1">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ほど拡大されていることが確認できました。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a:t>
            </a:r>
            <a:r>
              <a:rPr lang="en-US" altLang="ja-JP" sz="1050" kern="100" dirty="0" err="1">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長辺の長さと一致しており、層状塩基性酢酸ニッケルの層間が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により拡大されていることが確認できました。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 3"/>
          <p:cNvSpPr>
            <a:spLocks noGrp="1"/>
          </p:cNvSpPr>
          <p:nvPr>
            <p:ph type="sldNum" sz="quarter" idx="10"/>
          </p:nvPr>
        </p:nvSpPr>
        <p:spPr/>
        <p:txBody>
          <a:bodyPr/>
          <a:lstStyle/>
          <a:p>
            <a:fld id="{5BC51DF8-F1F1-4A2C-8F26-39B3CEB5B93A}" type="slidenum">
              <a:rPr kumimoji="1" lang="ja-JP" altLang="en-US" smtClean="0"/>
              <a:pPr/>
              <a:t>4</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次に、イオン交換後のニッケル層状水酸化物を</a:t>
            </a:r>
            <a:r>
              <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rPr>
              <a:t>1-</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ブタノール中で超音波分散させ単層剥離し、ニッケルナノシート分散液を作成しました。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この分散液を用いて、キャスト電極とカーボンペースト電極の</a:t>
            </a:r>
            <a:r>
              <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rPr>
              <a:t>2</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つを作成しました。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5</a:t>
            </a:fld>
            <a:endParaRPr kumimoji="1" lang="ja-JP" altLang="en-US"/>
          </a:p>
        </p:txBody>
      </p:sp>
    </p:spTree>
    <p:extLst>
      <p:ext uri="{BB962C8B-B14F-4D97-AF65-F5344CB8AC3E}">
        <p14:creationId xmlns:p14="http://schemas.microsoft.com/office/powerpoint/2010/main" val="3339030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電極の作製です。</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キャスティング法により作製したキャスト電極では、ニッケルナノシート分散液を減圧濃縮させ</a:t>
            </a:r>
            <a:r>
              <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rPr>
              <a:t>1-</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ブタノールを蒸発させました。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この濃縮液をグラッシーカーボン電極にピペットで滴下を行い、滴下乾燥を繰り返しました。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6</a:t>
            </a:fld>
            <a:endParaRPr kumimoji="1" lang="ja-JP" altLang="en-US"/>
          </a:p>
        </p:txBody>
      </p:sp>
    </p:spTree>
    <p:extLst>
      <p:ext uri="{BB962C8B-B14F-4D97-AF65-F5344CB8AC3E}">
        <p14:creationId xmlns:p14="http://schemas.microsoft.com/office/powerpoint/2010/main" val="1500576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次に、カーボンペースト電極では、先ほど得たニッケルナノシート分散液にケッチェンブラックを混ぜ、減圧乾燥を行いました。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乳鉢にナフィオンまたはセルロースナノファイバーのバインダーと、減圧乾燥させた粉末を入念に混ぜ合わせました。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カーボンペースト電極を図のように叩くようにして詰め、作製を行いました。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7</a:t>
            </a:fld>
            <a:endParaRPr kumimoji="1" lang="ja-JP" altLang="en-US"/>
          </a:p>
        </p:txBody>
      </p:sp>
    </p:spTree>
    <p:extLst>
      <p:ext uri="{BB962C8B-B14F-4D97-AF65-F5344CB8AC3E}">
        <p14:creationId xmlns:p14="http://schemas.microsoft.com/office/powerpoint/2010/main" val="2545479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algn="just"/>
            <a:r>
              <a:rPr kumimoji="1" lang="ja-JP" altLang="en-US" sz="1600" b="0">
                <a:latin typeface="Times New Roman" panose="02020603050405020304" pitchFamily="18" charset="0"/>
                <a:cs typeface="Times New Roman" panose="02020603050405020304" pitchFamily="18" charset="0"/>
              </a:rPr>
              <a:t>電気化学測定は三電極法を使用しました。</a:t>
            </a:r>
            <a:endParaRPr kumimoji="1" lang="en-US" altLang="ja-JP" sz="1600" b="0" dirty="0">
              <a:latin typeface="Times New Roman" panose="02020603050405020304" pitchFamily="18" charset="0"/>
              <a:cs typeface="Times New Roman" panose="02020603050405020304" pitchFamily="18" charset="0"/>
            </a:endParaRPr>
          </a:p>
          <a:p>
            <a:pPr algn="just"/>
            <a:r>
              <a:rPr kumimoji="1" lang="en-US" altLang="ja-JP" sz="1600" b="0" dirty="0">
                <a:latin typeface="Times New Roman" panose="02020603050405020304" pitchFamily="18" charset="0"/>
                <a:cs typeface="Times New Roman" panose="02020603050405020304" pitchFamily="18" charset="0"/>
              </a:rPr>
              <a:t>0.1 M</a:t>
            </a:r>
            <a:r>
              <a:rPr kumimoji="1" lang="ja-JP" altLang="en-US" sz="1600" b="0">
                <a:latin typeface="Times New Roman" panose="02020603050405020304" pitchFamily="18" charset="0"/>
                <a:cs typeface="Times New Roman" panose="02020603050405020304" pitchFamily="18" charset="0"/>
              </a:rPr>
              <a:t>水酸化ナトリウム電解液中で行い、</a:t>
            </a:r>
            <a:endParaRPr kumimoji="1" lang="en-US" altLang="ja-JP" sz="1600" b="0" dirty="0">
              <a:latin typeface="Times New Roman" panose="02020603050405020304" pitchFamily="18" charset="0"/>
              <a:cs typeface="Times New Roman" panose="02020603050405020304" pitchFamily="18" charset="0"/>
            </a:endParaRPr>
          </a:p>
          <a:p>
            <a:pPr algn="just"/>
            <a:r>
              <a:rPr kumimoji="1" lang="ja-JP" altLang="en-US" sz="1600" b="0">
                <a:latin typeface="Times New Roman" panose="02020603050405020304" pitchFamily="18" charset="0"/>
                <a:cs typeface="Times New Roman" panose="02020603050405020304" pitchFamily="18" charset="0"/>
              </a:rPr>
              <a:t>作用極は作製した電極</a:t>
            </a:r>
            <a:endParaRPr kumimoji="1" lang="en-US" altLang="ja-JP" sz="1600" b="0" dirty="0">
              <a:latin typeface="Times New Roman" panose="02020603050405020304" pitchFamily="18" charset="0"/>
              <a:cs typeface="Times New Roman" panose="02020603050405020304" pitchFamily="18" charset="0"/>
            </a:endParaRPr>
          </a:p>
          <a:p>
            <a:pPr algn="just"/>
            <a:r>
              <a:rPr kumimoji="1" lang="ja-JP" altLang="en-US" sz="1600" b="0">
                <a:latin typeface="Times New Roman" panose="02020603050405020304" pitchFamily="18" charset="0"/>
                <a:cs typeface="Times New Roman" panose="02020603050405020304" pitchFamily="18" charset="0"/>
              </a:rPr>
              <a:t>対極は白金線</a:t>
            </a:r>
            <a:endParaRPr kumimoji="1" lang="en-US" altLang="ja-JP" sz="1600" b="0" dirty="0">
              <a:latin typeface="Times New Roman" panose="02020603050405020304" pitchFamily="18" charset="0"/>
              <a:cs typeface="Times New Roman" panose="02020603050405020304" pitchFamily="18" charset="0"/>
            </a:endParaRPr>
          </a:p>
          <a:p>
            <a:pPr algn="just"/>
            <a:r>
              <a:rPr kumimoji="1" lang="ja-JP" altLang="en-US" sz="1600" b="0">
                <a:latin typeface="Times New Roman" panose="02020603050405020304" pitchFamily="18" charset="0"/>
                <a:cs typeface="Times New Roman" panose="02020603050405020304" pitchFamily="18" charset="0"/>
              </a:rPr>
              <a:t>参照極は</a:t>
            </a:r>
            <a:r>
              <a:rPr kumimoji="1" lang="en-US" altLang="ja-JP" sz="1600" b="0" dirty="0">
                <a:latin typeface="Times New Roman" panose="02020603050405020304" pitchFamily="18" charset="0"/>
                <a:cs typeface="Times New Roman" panose="02020603050405020304" pitchFamily="18" charset="0"/>
              </a:rPr>
              <a:t>Ag/AgCl</a:t>
            </a:r>
            <a:r>
              <a:rPr kumimoji="1" lang="ja-JP" altLang="en-US" sz="1600" b="0">
                <a:latin typeface="Times New Roman" panose="02020603050405020304" pitchFamily="18" charset="0"/>
                <a:cs typeface="Times New Roman" panose="02020603050405020304" pitchFamily="18" charset="0"/>
              </a:rPr>
              <a:t>電極を用いました。</a:t>
            </a:r>
            <a:endParaRPr kumimoji="1" lang="en-US" altLang="ja-JP" sz="1600" b="0" dirty="0">
              <a:latin typeface="Times New Roman" panose="02020603050405020304" pitchFamily="18" charset="0"/>
              <a:cs typeface="Times New Roman" panose="02020603050405020304" pitchFamily="18" charset="0"/>
            </a:endParaRPr>
          </a:p>
          <a:p>
            <a:pPr algn="just"/>
            <a:endParaRPr kumimoji="1" lang="en-US" altLang="ja-JP" sz="1600" b="0" dirty="0">
              <a:latin typeface="Times New Roman" panose="02020603050405020304" pitchFamily="18" charset="0"/>
              <a:cs typeface="Times New Roman" panose="02020603050405020304" pitchFamily="18" charset="0"/>
            </a:endParaRPr>
          </a:p>
          <a:p>
            <a:pPr algn="just"/>
            <a:r>
              <a:rPr kumimoji="1" lang="en-US" altLang="ja-JP" sz="1600" b="0" dirty="0">
                <a:latin typeface="Times New Roman" panose="02020603050405020304" pitchFamily="18" charset="0"/>
                <a:cs typeface="Times New Roman" panose="02020603050405020304" pitchFamily="18" charset="0"/>
              </a:rPr>
              <a:t>(</a:t>
            </a:r>
            <a:r>
              <a:rPr kumimoji="1" lang="ja-JP" altLang="en-US" sz="1600" b="0">
                <a:latin typeface="Times New Roman" panose="02020603050405020304" pitchFamily="18" charset="0"/>
                <a:cs typeface="Times New Roman" panose="02020603050405020304" pitchFamily="18" charset="0"/>
              </a:rPr>
              <a:t>実験手順</a:t>
            </a:r>
            <a:r>
              <a:rPr kumimoji="1" lang="en-US" altLang="ja-JP" sz="1600" b="0" dirty="0">
                <a:latin typeface="Times New Roman" panose="02020603050405020304" pitchFamily="18" charset="0"/>
                <a:cs typeface="Times New Roman" panose="02020603050405020304" pitchFamily="18" charset="0"/>
              </a:rPr>
              <a:t>3</a:t>
            </a:r>
            <a:r>
              <a:rPr kumimoji="1" lang="ja-JP" altLang="en-US" sz="1600" b="0">
                <a:latin typeface="Times New Roman" panose="02020603050405020304" pitchFamily="18" charset="0"/>
                <a:cs typeface="Times New Roman" panose="02020603050405020304" pitchFamily="18" charset="0"/>
              </a:rPr>
              <a:t>分</a:t>
            </a:r>
            <a:r>
              <a:rPr kumimoji="1" lang="en-US" altLang="ja-JP" sz="1600" b="0" dirty="0">
                <a:latin typeface="Times New Roman" panose="02020603050405020304" pitchFamily="18" charset="0"/>
                <a:cs typeface="Times New Roman" panose="02020603050405020304" pitchFamily="18" charset="0"/>
              </a:rPr>
              <a:t>)</a:t>
            </a: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8</a:t>
            </a:fld>
            <a:endParaRPr kumimoji="1" lang="ja-JP" altLang="en-US"/>
          </a:p>
        </p:txBody>
      </p:sp>
    </p:spTree>
    <p:extLst>
      <p:ext uri="{BB962C8B-B14F-4D97-AF65-F5344CB8AC3E}">
        <p14:creationId xmlns:p14="http://schemas.microsoft.com/office/powerpoint/2010/main" val="494377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a:solidFill>
                  <a:srgbClr val="000000"/>
                </a:solidFill>
                <a:effectLst/>
                <a:latin typeface="Times New Roman" panose="02020603050405020304" pitchFamily="18" charset="0"/>
                <a:cs typeface="Times New Roman" panose="02020603050405020304" pitchFamily="18" charset="0"/>
              </a:rPr>
              <a:t>キャスト電極によるサイクリックボルタンメトリ測定を行い、</a:t>
            </a:r>
            <a:endParaRPr lang="en-US" altLang="ja-JP" sz="1600" dirty="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a:solidFill>
                  <a:srgbClr val="000000"/>
                </a:solidFill>
                <a:effectLst/>
                <a:latin typeface="Times New Roman" panose="02020603050405020304" pitchFamily="18" charset="0"/>
                <a:cs typeface="Times New Roman" panose="02020603050405020304" pitchFamily="18" charset="0"/>
              </a:rPr>
              <a:t>ニッケル水酸化物ナノシートによるグルコース酸化ピークを調べました。</a:t>
            </a:r>
            <a:endParaRPr lang="en-US" altLang="ja-JP" sz="1600" dirty="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600" dirty="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a:solidFill>
                  <a:srgbClr val="000000"/>
                </a:solidFill>
                <a:effectLst/>
                <a:latin typeface="Times New Roman" panose="02020603050405020304" pitchFamily="18" charset="0"/>
                <a:cs typeface="Times New Roman" panose="02020603050405020304" pitchFamily="18" charset="0"/>
              </a:rPr>
              <a:t>グルコース滴下</a:t>
            </a:r>
            <a:r>
              <a:rPr lang="en-US" altLang="ja-JP" sz="1600" dirty="0">
                <a:solidFill>
                  <a:srgbClr val="000000"/>
                </a:solidFill>
                <a:effectLst/>
                <a:latin typeface="Times New Roman" panose="02020603050405020304" pitchFamily="18" charset="0"/>
                <a:cs typeface="Times New Roman" panose="02020603050405020304" pitchFamily="18" charset="0"/>
              </a:rPr>
              <a:t>0 </a:t>
            </a:r>
            <a:r>
              <a:rPr lang="el-GR" altLang="ja-JP" sz="1600" dirty="0">
                <a:solidFill>
                  <a:srgbClr val="000000"/>
                </a:solidFill>
                <a:effectLst/>
                <a:latin typeface="Times New Roman" panose="02020603050405020304" pitchFamily="18" charset="0"/>
                <a:cs typeface="Times New Roman" panose="02020603050405020304" pitchFamily="18" charset="0"/>
              </a:rPr>
              <a:t>μ</a:t>
            </a:r>
            <a:r>
              <a:rPr lang="en-US" altLang="ja-JP" sz="1600" dirty="0">
                <a:solidFill>
                  <a:srgbClr val="000000"/>
                </a:solidFill>
                <a:effectLst/>
                <a:latin typeface="Times New Roman" panose="02020603050405020304" pitchFamily="18" charset="0"/>
                <a:cs typeface="Times New Roman" panose="02020603050405020304" pitchFamily="18" charset="0"/>
              </a:rPr>
              <a:t>L</a:t>
            </a:r>
            <a:r>
              <a:rPr lang="ja-JP" altLang="en-US" sz="1600">
                <a:solidFill>
                  <a:srgbClr val="000000"/>
                </a:solidFill>
                <a:effectLst/>
                <a:latin typeface="Times New Roman" panose="02020603050405020304" pitchFamily="18" charset="0"/>
                <a:cs typeface="Times New Roman" panose="02020603050405020304" pitchFamily="18" charset="0"/>
              </a:rPr>
              <a:t>の時は電流量の増加ピークが見られなかった</a:t>
            </a:r>
            <a:r>
              <a:rPr lang="en-US" altLang="ja-JP" sz="1600" dirty="0">
                <a:solidFill>
                  <a:srgbClr val="000000"/>
                </a:solidFill>
                <a:effectLst/>
                <a:latin typeface="Times New Roman" panose="02020603050405020304" pitchFamily="18" charset="0"/>
                <a:cs typeface="Times New Roman" panose="02020603050405020304" pitchFamily="18" charset="0"/>
              </a:rPr>
              <a:t>250 </a:t>
            </a:r>
            <a:r>
              <a:rPr lang="el-GR" altLang="ja-JP" sz="1600" dirty="0">
                <a:solidFill>
                  <a:srgbClr val="000000"/>
                </a:solidFill>
                <a:effectLst/>
                <a:latin typeface="Times New Roman" panose="02020603050405020304" pitchFamily="18" charset="0"/>
                <a:cs typeface="Times New Roman" panose="02020603050405020304" pitchFamily="18" charset="0"/>
              </a:rPr>
              <a:t>μ</a:t>
            </a:r>
            <a:r>
              <a:rPr lang="en-US" altLang="ja-JP" sz="1600" dirty="0">
                <a:solidFill>
                  <a:srgbClr val="000000"/>
                </a:solidFill>
                <a:effectLst/>
                <a:latin typeface="Times New Roman" panose="02020603050405020304" pitchFamily="18" charset="0"/>
                <a:cs typeface="Times New Roman" panose="02020603050405020304" pitchFamily="18" charset="0"/>
              </a:rPr>
              <a:t>L</a:t>
            </a:r>
            <a:r>
              <a:rPr lang="ja-JP" altLang="en-US" sz="1600">
                <a:solidFill>
                  <a:srgbClr val="000000"/>
                </a:solidFill>
                <a:effectLst/>
                <a:latin typeface="Times New Roman" panose="02020603050405020304" pitchFamily="18" charset="0"/>
                <a:cs typeface="Times New Roman" panose="02020603050405020304" pitchFamily="18" charset="0"/>
              </a:rPr>
              <a:t>、</a:t>
            </a:r>
            <a:r>
              <a:rPr lang="en-US" altLang="ja-JP" sz="1600" dirty="0">
                <a:solidFill>
                  <a:srgbClr val="000000"/>
                </a:solidFill>
                <a:effectLst/>
                <a:latin typeface="Times New Roman" panose="02020603050405020304" pitchFamily="18" charset="0"/>
                <a:cs typeface="Times New Roman" panose="02020603050405020304" pitchFamily="18" charset="0"/>
              </a:rPr>
              <a:t>400 </a:t>
            </a:r>
            <a:r>
              <a:rPr lang="el-GR" altLang="ja-JP" sz="1600" dirty="0">
                <a:solidFill>
                  <a:srgbClr val="000000"/>
                </a:solidFill>
                <a:effectLst/>
                <a:latin typeface="Times New Roman" panose="02020603050405020304" pitchFamily="18" charset="0"/>
                <a:cs typeface="Times New Roman" panose="02020603050405020304" pitchFamily="18" charset="0"/>
              </a:rPr>
              <a:t>μ</a:t>
            </a:r>
            <a:r>
              <a:rPr lang="en-US" altLang="ja-JP" sz="1600" dirty="0">
                <a:solidFill>
                  <a:srgbClr val="000000"/>
                </a:solidFill>
                <a:effectLst/>
                <a:latin typeface="Times New Roman" panose="02020603050405020304" pitchFamily="18" charset="0"/>
                <a:cs typeface="Times New Roman" panose="02020603050405020304" pitchFamily="18" charset="0"/>
              </a:rPr>
              <a:t>L</a:t>
            </a:r>
            <a:r>
              <a:rPr lang="ja-JP" altLang="en-US" sz="1600">
                <a:solidFill>
                  <a:srgbClr val="000000"/>
                </a:solidFill>
                <a:effectLst/>
                <a:latin typeface="Times New Roman" panose="02020603050405020304" pitchFamily="18" charset="0"/>
                <a:cs typeface="Times New Roman" panose="02020603050405020304" pitchFamily="18" charset="0"/>
              </a:rPr>
              <a:t>とグルコース量を増やすにつれて、</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dirty="0">
                <a:solidFill>
                  <a:srgbClr val="000000"/>
                </a:solidFill>
                <a:effectLst/>
                <a:latin typeface="Times New Roman" panose="02020603050405020304" pitchFamily="18" charset="0"/>
                <a:cs typeface="Times New Roman" panose="02020603050405020304" pitchFamily="18" charset="0"/>
              </a:rPr>
              <a:t>0.5-0.7 V vs Ag/AgCl </a:t>
            </a:r>
            <a:r>
              <a:rPr lang="ja-JP" altLang="en-US" sz="1600">
                <a:solidFill>
                  <a:srgbClr val="000000"/>
                </a:solidFill>
                <a:effectLst/>
                <a:latin typeface="Times New Roman" panose="02020603050405020304" pitchFamily="18" charset="0"/>
                <a:cs typeface="Times New Roman" panose="02020603050405020304" pitchFamily="18" charset="0"/>
              </a:rPr>
              <a:t>に電流量のピークがあわられた。</a:t>
            </a:r>
            <a:endParaRPr lang="en-US" altLang="ja-JP" sz="1600" dirty="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600" dirty="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a:solidFill>
                  <a:srgbClr val="000000"/>
                </a:solidFill>
                <a:effectLst/>
                <a:latin typeface="Times New Roman" panose="02020603050405020304" pitchFamily="18" charset="0"/>
                <a:cs typeface="Times New Roman" panose="02020603050405020304" pitchFamily="18" charset="0"/>
              </a:rPr>
              <a:t>このことから、</a:t>
            </a:r>
            <a:r>
              <a:rPr lang="en-US" altLang="ja-JP" sz="1600" dirty="0">
                <a:solidFill>
                  <a:srgbClr val="000000"/>
                </a:solidFill>
                <a:effectLst/>
                <a:latin typeface="Times New Roman" panose="02020603050405020304" pitchFamily="18" charset="0"/>
                <a:cs typeface="Times New Roman" panose="02020603050405020304" pitchFamily="18" charset="0"/>
              </a:rPr>
              <a:t>0.6 V vs Ag/AgC</a:t>
            </a:r>
            <a:r>
              <a:rPr lang="ja-JP" altLang="en-US" sz="1600">
                <a:solidFill>
                  <a:srgbClr val="000000"/>
                </a:solidFill>
                <a:effectLst/>
                <a:latin typeface="Times New Roman" panose="02020603050405020304" pitchFamily="18" charset="0"/>
                <a:cs typeface="Times New Roman" panose="02020603050405020304" pitchFamily="18" charset="0"/>
              </a:rPr>
              <a:t>ｌ</a:t>
            </a:r>
            <a:r>
              <a:rPr lang="en-US" altLang="ja-JP" sz="1600" dirty="0">
                <a:solidFill>
                  <a:srgbClr val="000000"/>
                </a:solidFill>
                <a:effectLst/>
                <a:latin typeface="Times New Roman" panose="02020603050405020304" pitchFamily="18" charset="0"/>
                <a:cs typeface="Times New Roman" panose="02020603050405020304" pitchFamily="18" charset="0"/>
              </a:rPr>
              <a:t> </a:t>
            </a:r>
            <a:r>
              <a:rPr lang="ja-JP" altLang="en-US" sz="1600">
                <a:solidFill>
                  <a:srgbClr val="000000"/>
                </a:solidFill>
                <a:effectLst/>
                <a:latin typeface="Times New Roman" panose="02020603050405020304" pitchFamily="18" charset="0"/>
                <a:cs typeface="Times New Roman" panose="02020603050405020304" pitchFamily="18" charset="0"/>
              </a:rPr>
              <a:t>付近にグルコース酸化ピークがあると考え、時間に対する電流密度の測定をおこなった。</a:t>
            </a:r>
            <a:endParaRPr lang="en-US" altLang="ja-JP" sz="1600" dirty="0">
              <a:solidFill>
                <a:srgbClr val="000000"/>
              </a:solidFill>
              <a:effectLst/>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9</a:t>
            </a:fld>
            <a:endParaRPr kumimoji="1" lang="ja-JP" altLang="en-US"/>
          </a:p>
        </p:txBody>
      </p:sp>
    </p:spTree>
    <p:extLst>
      <p:ext uri="{BB962C8B-B14F-4D97-AF65-F5344CB8AC3E}">
        <p14:creationId xmlns:p14="http://schemas.microsoft.com/office/powerpoint/2010/main" val="1011464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DE474A-BF7B-CB49-828B-D5F9ED0BA76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EE3F676-A0BC-284A-8102-14D76256C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9A5A1B0-AC16-624A-9AF7-9FD853E9DB88}"/>
              </a:ext>
            </a:extLst>
          </p:cNvPr>
          <p:cNvSpPr>
            <a:spLocks noGrp="1"/>
          </p:cNvSpPr>
          <p:nvPr>
            <p:ph type="dt" sz="half" idx="10"/>
          </p:nvPr>
        </p:nvSpPr>
        <p:spPr/>
        <p:txBody>
          <a:bodyPr/>
          <a:lstStyle/>
          <a:p>
            <a:fld id="{A11D51E9-B137-174D-A0AF-E756F784B769}" type="datetime1">
              <a:rPr kumimoji="1" lang="ja-JP" altLang="en-US" smtClean="0"/>
              <a:t>2023/2/16</a:t>
            </a:fld>
            <a:endParaRPr kumimoji="1" lang="ja-JP" altLang="en-US"/>
          </a:p>
        </p:txBody>
      </p:sp>
      <p:sp>
        <p:nvSpPr>
          <p:cNvPr id="5" name="フッター プレースホルダー 4">
            <a:extLst>
              <a:ext uri="{FF2B5EF4-FFF2-40B4-BE49-F238E27FC236}">
                <a16:creationId xmlns:a16="http://schemas.microsoft.com/office/drawing/2014/main" id="{962E5988-E2B7-C745-B109-B2F28E4F7C8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AE65DF8-94A0-1747-A64E-FB3F99FFE76D}"/>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3361315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2AC6EC-8AB5-C14B-84C4-4D3B822FC6F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A041EE7-8676-1443-98F5-A676DBEA5A7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B65B47-DB1B-3B4A-9371-BA5A2BCAB86F}"/>
              </a:ext>
            </a:extLst>
          </p:cNvPr>
          <p:cNvSpPr>
            <a:spLocks noGrp="1"/>
          </p:cNvSpPr>
          <p:nvPr>
            <p:ph type="dt" sz="half" idx="10"/>
          </p:nvPr>
        </p:nvSpPr>
        <p:spPr/>
        <p:txBody>
          <a:bodyPr/>
          <a:lstStyle/>
          <a:p>
            <a:fld id="{70F7427E-7D2E-9346-8343-AC9FA06B68C6}" type="datetime1">
              <a:rPr kumimoji="1" lang="ja-JP" altLang="en-US" smtClean="0"/>
              <a:t>2023/2/16</a:t>
            </a:fld>
            <a:endParaRPr kumimoji="1" lang="ja-JP" altLang="en-US"/>
          </a:p>
        </p:txBody>
      </p:sp>
      <p:sp>
        <p:nvSpPr>
          <p:cNvPr id="5" name="フッター プレースホルダー 4">
            <a:extLst>
              <a:ext uri="{FF2B5EF4-FFF2-40B4-BE49-F238E27FC236}">
                <a16:creationId xmlns:a16="http://schemas.microsoft.com/office/drawing/2014/main" id="{60308A59-27F4-0C48-B20B-C26ECA754E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F9E843-0F46-F146-AE52-E55978BC0A24}"/>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4144789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66B4AB6-A9D1-4446-B8D6-C73CE5FDED2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95B7227-AA8B-3C44-A86A-FD8B6EDCEAF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6D78D7F-344D-784D-9ED9-5CDC093081C3}"/>
              </a:ext>
            </a:extLst>
          </p:cNvPr>
          <p:cNvSpPr>
            <a:spLocks noGrp="1"/>
          </p:cNvSpPr>
          <p:nvPr>
            <p:ph type="dt" sz="half" idx="10"/>
          </p:nvPr>
        </p:nvSpPr>
        <p:spPr/>
        <p:txBody>
          <a:bodyPr/>
          <a:lstStyle/>
          <a:p>
            <a:fld id="{C2C84F26-3E44-9A4E-909D-09D472272EC3}" type="datetime1">
              <a:rPr kumimoji="1" lang="ja-JP" altLang="en-US" smtClean="0"/>
              <a:t>2023/2/16</a:t>
            </a:fld>
            <a:endParaRPr kumimoji="1" lang="ja-JP" altLang="en-US"/>
          </a:p>
        </p:txBody>
      </p:sp>
      <p:sp>
        <p:nvSpPr>
          <p:cNvPr id="5" name="フッター プレースホルダー 4">
            <a:extLst>
              <a:ext uri="{FF2B5EF4-FFF2-40B4-BE49-F238E27FC236}">
                <a16:creationId xmlns:a16="http://schemas.microsoft.com/office/drawing/2014/main" id="{6A238404-EE03-AF49-8704-EC5638DE842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15ACEB-2C33-0642-A8A8-C68676801DE2}"/>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309433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D5D89A-F0B9-4B4D-AA71-EB0FAFAF1167}"/>
              </a:ext>
            </a:extLst>
          </p:cNvPr>
          <p:cNvSpPr>
            <a:spLocks noGrp="1"/>
          </p:cNvSpPr>
          <p:nvPr>
            <p:ph type="title"/>
          </p:nvPr>
        </p:nvSpPr>
        <p:spPr>
          <a:xfrm>
            <a:off x="361950" y="322263"/>
            <a:ext cx="3657600" cy="644525"/>
          </a:xfrm>
        </p:spPr>
        <p:txBody>
          <a:bodyPr>
            <a:normAutofit/>
          </a:bodyPr>
          <a:lstStyle>
            <a:lvl1pPr>
              <a:defRPr sz="3600" b="1"/>
            </a:lvl1pPr>
          </a:lstStyle>
          <a:p>
            <a:r>
              <a:rPr kumimoji="1" lang="ja-JP" altLang="en-US"/>
              <a:t>マスター</a:t>
            </a:r>
          </a:p>
        </p:txBody>
      </p:sp>
      <p:sp>
        <p:nvSpPr>
          <p:cNvPr id="3" name="コンテンツ プレースホルダー 2">
            <a:extLst>
              <a:ext uri="{FF2B5EF4-FFF2-40B4-BE49-F238E27FC236}">
                <a16:creationId xmlns:a16="http://schemas.microsoft.com/office/drawing/2014/main" id="{B1032E25-5C19-6547-AD23-3B303BBC1A93}"/>
              </a:ext>
            </a:extLst>
          </p:cNvPr>
          <p:cNvSpPr>
            <a:spLocks noGrp="1"/>
          </p:cNvSpPr>
          <p:nvPr>
            <p:ph idx="1"/>
          </p:nvPr>
        </p:nvSpPr>
        <p:spPr>
          <a:xfrm>
            <a:off x="838200" y="1143000"/>
            <a:ext cx="10515600" cy="503396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9A6BF4-B6D0-4D45-821A-DAF02AC7604E}"/>
              </a:ext>
            </a:extLst>
          </p:cNvPr>
          <p:cNvSpPr>
            <a:spLocks noGrp="1"/>
          </p:cNvSpPr>
          <p:nvPr>
            <p:ph type="dt" sz="half" idx="10"/>
          </p:nvPr>
        </p:nvSpPr>
        <p:spPr/>
        <p:txBody>
          <a:bodyPr/>
          <a:lstStyle/>
          <a:p>
            <a:fld id="{2F145F32-114B-C948-9512-E99957BABB99}" type="datetime1">
              <a:rPr kumimoji="1" lang="ja-JP" altLang="en-US" smtClean="0"/>
              <a:t>2023/2/16</a:t>
            </a:fld>
            <a:endParaRPr kumimoji="1" lang="ja-JP" altLang="en-US"/>
          </a:p>
        </p:txBody>
      </p:sp>
      <p:sp>
        <p:nvSpPr>
          <p:cNvPr id="5" name="フッター プレースホルダー 4">
            <a:extLst>
              <a:ext uri="{FF2B5EF4-FFF2-40B4-BE49-F238E27FC236}">
                <a16:creationId xmlns:a16="http://schemas.microsoft.com/office/drawing/2014/main" id="{30B75DCF-E379-3F42-9A5F-33E65E5C52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98CA2EB-E09E-8B4E-AFEB-3C3A4DAD0145}"/>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649622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DF2EBE-E1B3-BC41-AC23-2B0A1AD513A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85753E5-767A-A047-90BB-874EC65F4D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3C1C0E8-D076-F047-8869-A68538C5627A}"/>
              </a:ext>
            </a:extLst>
          </p:cNvPr>
          <p:cNvSpPr>
            <a:spLocks noGrp="1"/>
          </p:cNvSpPr>
          <p:nvPr>
            <p:ph type="dt" sz="half" idx="10"/>
          </p:nvPr>
        </p:nvSpPr>
        <p:spPr/>
        <p:txBody>
          <a:bodyPr/>
          <a:lstStyle/>
          <a:p>
            <a:fld id="{3BA07474-75FC-2E40-83E7-3BB1AA4AB08F}" type="datetime1">
              <a:rPr kumimoji="1" lang="ja-JP" altLang="en-US" smtClean="0"/>
              <a:t>2023/2/16</a:t>
            </a:fld>
            <a:endParaRPr kumimoji="1" lang="ja-JP" altLang="en-US"/>
          </a:p>
        </p:txBody>
      </p:sp>
      <p:sp>
        <p:nvSpPr>
          <p:cNvPr id="5" name="フッター プレースホルダー 4">
            <a:extLst>
              <a:ext uri="{FF2B5EF4-FFF2-40B4-BE49-F238E27FC236}">
                <a16:creationId xmlns:a16="http://schemas.microsoft.com/office/drawing/2014/main" id="{025FA0EA-525D-8640-874E-0C6BB0B2EF4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F53C7B-7947-CC4A-BF52-EAD2862D7D04}"/>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135930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A84D0F-BC60-C04D-BEF5-C68AE8A57E0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A6700D6-36BC-FC40-BB59-EF323359BE3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C3E5E96-9FE2-2F45-844D-A63F372B11B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4FD835D-9997-5247-822F-B647E6EC3A71}"/>
              </a:ext>
            </a:extLst>
          </p:cNvPr>
          <p:cNvSpPr>
            <a:spLocks noGrp="1"/>
          </p:cNvSpPr>
          <p:nvPr>
            <p:ph type="dt" sz="half" idx="10"/>
          </p:nvPr>
        </p:nvSpPr>
        <p:spPr/>
        <p:txBody>
          <a:bodyPr/>
          <a:lstStyle/>
          <a:p>
            <a:fld id="{E4215ACD-28AB-C445-8A5D-FCFB174FEBC5}" type="datetime1">
              <a:rPr kumimoji="1" lang="ja-JP" altLang="en-US" smtClean="0"/>
              <a:t>2023/2/16</a:t>
            </a:fld>
            <a:endParaRPr kumimoji="1" lang="ja-JP" altLang="en-US"/>
          </a:p>
        </p:txBody>
      </p:sp>
      <p:sp>
        <p:nvSpPr>
          <p:cNvPr id="6" name="フッター プレースホルダー 5">
            <a:extLst>
              <a:ext uri="{FF2B5EF4-FFF2-40B4-BE49-F238E27FC236}">
                <a16:creationId xmlns:a16="http://schemas.microsoft.com/office/drawing/2014/main" id="{28260C33-101D-E644-A953-F0691816AE6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2BBC1D8-E9EA-C747-8B93-C8059E2DEF70}"/>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944657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0BD8E0-025C-8E4B-A948-68F6B41CC34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E40E4CA-CC9F-024C-B5F6-A6507C7669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CE9D87F-A9B5-1B43-A99A-E4DB39A1685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9CB4913-76C9-E444-84BE-9D32CE7105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1A55D94-50A1-B048-A020-CE418A9FD61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F6E9095-F8CE-4C43-9DC4-626420D32E9E}"/>
              </a:ext>
            </a:extLst>
          </p:cNvPr>
          <p:cNvSpPr>
            <a:spLocks noGrp="1"/>
          </p:cNvSpPr>
          <p:nvPr>
            <p:ph type="dt" sz="half" idx="10"/>
          </p:nvPr>
        </p:nvSpPr>
        <p:spPr/>
        <p:txBody>
          <a:bodyPr/>
          <a:lstStyle/>
          <a:p>
            <a:fld id="{CFF64314-6BEB-C445-8B31-23E74EA5A9F6}" type="datetime1">
              <a:rPr kumimoji="1" lang="ja-JP" altLang="en-US" smtClean="0"/>
              <a:t>2023/2/16</a:t>
            </a:fld>
            <a:endParaRPr kumimoji="1" lang="ja-JP" altLang="en-US"/>
          </a:p>
        </p:txBody>
      </p:sp>
      <p:sp>
        <p:nvSpPr>
          <p:cNvPr id="8" name="フッター プレースホルダー 7">
            <a:extLst>
              <a:ext uri="{FF2B5EF4-FFF2-40B4-BE49-F238E27FC236}">
                <a16:creationId xmlns:a16="http://schemas.microsoft.com/office/drawing/2014/main" id="{BBDEC662-421E-9340-8E01-57D75CEC6B8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03F5B8E-A37A-9B4F-B1AE-366DBEB819D6}"/>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3189620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78DB-EA10-0E42-9C29-8C2AB754A59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49FCCA1-25ED-8241-BB1B-D8A6238E1979}"/>
              </a:ext>
            </a:extLst>
          </p:cNvPr>
          <p:cNvSpPr>
            <a:spLocks noGrp="1"/>
          </p:cNvSpPr>
          <p:nvPr>
            <p:ph type="dt" sz="half" idx="10"/>
          </p:nvPr>
        </p:nvSpPr>
        <p:spPr/>
        <p:txBody>
          <a:bodyPr/>
          <a:lstStyle/>
          <a:p>
            <a:fld id="{057B305C-088B-F341-84EA-EA9EA48DEE3B}" type="datetime1">
              <a:rPr kumimoji="1" lang="ja-JP" altLang="en-US" smtClean="0"/>
              <a:t>2023/2/16</a:t>
            </a:fld>
            <a:endParaRPr kumimoji="1" lang="ja-JP" altLang="en-US"/>
          </a:p>
        </p:txBody>
      </p:sp>
      <p:sp>
        <p:nvSpPr>
          <p:cNvPr id="4" name="フッター プレースホルダー 3">
            <a:extLst>
              <a:ext uri="{FF2B5EF4-FFF2-40B4-BE49-F238E27FC236}">
                <a16:creationId xmlns:a16="http://schemas.microsoft.com/office/drawing/2014/main" id="{6EDC7582-009B-4543-844D-F83A7FB1B0A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A3630CA-F750-BF43-A820-5076E716C40D}"/>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618206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EED63D3-F6AA-FD41-ACD5-0C4C8AC09671}"/>
              </a:ext>
            </a:extLst>
          </p:cNvPr>
          <p:cNvSpPr>
            <a:spLocks noGrp="1"/>
          </p:cNvSpPr>
          <p:nvPr>
            <p:ph type="dt" sz="half" idx="10"/>
          </p:nvPr>
        </p:nvSpPr>
        <p:spPr/>
        <p:txBody>
          <a:bodyPr/>
          <a:lstStyle/>
          <a:p>
            <a:fld id="{BE1006E3-8C53-9D41-85CD-C7158D669EC6}" type="datetime1">
              <a:rPr kumimoji="1" lang="ja-JP" altLang="en-US" smtClean="0"/>
              <a:t>2023/2/16</a:t>
            </a:fld>
            <a:endParaRPr kumimoji="1" lang="ja-JP" altLang="en-US"/>
          </a:p>
        </p:txBody>
      </p:sp>
      <p:sp>
        <p:nvSpPr>
          <p:cNvPr id="3" name="フッター プレースホルダー 2">
            <a:extLst>
              <a:ext uri="{FF2B5EF4-FFF2-40B4-BE49-F238E27FC236}">
                <a16:creationId xmlns:a16="http://schemas.microsoft.com/office/drawing/2014/main" id="{FDED267F-E73B-0647-A9EF-151ABD0A0A8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2EA96B3-FA89-C842-AD1E-5251C5A08E0F}"/>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1719816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697CF5-B41A-3B47-96DE-F9DE06FC06D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48885A3-A22F-F34B-BC01-08E279D1DE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F9FC038-2A7F-3A42-AFB8-2B7FEE39AB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1F66693-0346-4647-A3E7-36B009848F11}"/>
              </a:ext>
            </a:extLst>
          </p:cNvPr>
          <p:cNvSpPr>
            <a:spLocks noGrp="1"/>
          </p:cNvSpPr>
          <p:nvPr>
            <p:ph type="dt" sz="half" idx="10"/>
          </p:nvPr>
        </p:nvSpPr>
        <p:spPr/>
        <p:txBody>
          <a:bodyPr/>
          <a:lstStyle/>
          <a:p>
            <a:fld id="{3508EFED-559E-AE43-B147-3C913BE7BD3D}" type="datetime1">
              <a:rPr kumimoji="1" lang="ja-JP" altLang="en-US" smtClean="0"/>
              <a:t>2023/2/16</a:t>
            </a:fld>
            <a:endParaRPr kumimoji="1" lang="ja-JP" altLang="en-US"/>
          </a:p>
        </p:txBody>
      </p:sp>
      <p:sp>
        <p:nvSpPr>
          <p:cNvPr id="6" name="フッター プレースホルダー 5">
            <a:extLst>
              <a:ext uri="{FF2B5EF4-FFF2-40B4-BE49-F238E27FC236}">
                <a16:creationId xmlns:a16="http://schemas.microsoft.com/office/drawing/2014/main" id="{DA15B7B8-D5AE-2C42-AF04-45E83950650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CE0C848-5ECA-E642-8DFC-C43DB376E390}"/>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1950203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2F2E61-C66B-0C48-81D4-0142E88F2B6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E3308E5-E4C2-E54C-ACC9-5D0F32A72F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DA99273-F5A7-6443-BE76-23706303BD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A3D8DFB-5D3D-5F49-9F3F-22D4F20994B3}"/>
              </a:ext>
            </a:extLst>
          </p:cNvPr>
          <p:cNvSpPr>
            <a:spLocks noGrp="1"/>
          </p:cNvSpPr>
          <p:nvPr>
            <p:ph type="dt" sz="half" idx="10"/>
          </p:nvPr>
        </p:nvSpPr>
        <p:spPr/>
        <p:txBody>
          <a:bodyPr/>
          <a:lstStyle/>
          <a:p>
            <a:fld id="{EE7E53E1-3F3F-FE4C-B9D1-9723F3FB56EF}" type="datetime1">
              <a:rPr kumimoji="1" lang="ja-JP" altLang="en-US" smtClean="0"/>
              <a:t>2023/2/16</a:t>
            </a:fld>
            <a:endParaRPr kumimoji="1" lang="ja-JP" altLang="en-US"/>
          </a:p>
        </p:txBody>
      </p:sp>
      <p:sp>
        <p:nvSpPr>
          <p:cNvPr id="6" name="フッター プレースホルダー 5">
            <a:extLst>
              <a:ext uri="{FF2B5EF4-FFF2-40B4-BE49-F238E27FC236}">
                <a16:creationId xmlns:a16="http://schemas.microsoft.com/office/drawing/2014/main" id="{996FF497-CF5B-7D4E-98A4-CB39ADBFC07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91A2EED-1B56-D440-9ED1-741501219ACA}"/>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737610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C33EF91-CA75-614E-B6B1-5A1A05A0C6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32F972F-E024-3344-8DEE-A25CB4806D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BAF8796-6A05-7646-B9E5-1AAF4DAAAB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F19597-6E15-D146-AD27-D9E5F8C20520}" type="datetime1">
              <a:rPr kumimoji="1" lang="ja-JP" altLang="en-US" smtClean="0"/>
              <a:t>2023/2/16</a:t>
            </a:fld>
            <a:endParaRPr kumimoji="1" lang="ja-JP" altLang="en-US"/>
          </a:p>
        </p:txBody>
      </p:sp>
      <p:sp>
        <p:nvSpPr>
          <p:cNvPr id="5" name="フッター プレースホルダー 4">
            <a:extLst>
              <a:ext uri="{FF2B5EF4-FFF2-40B4-BE49-F238E27FC236}">
                <a16:creationId xmlns:a16="http://schemas.microsoft.com/office/drawing/2014/main" id="{299F5F9D-F11F-0A49-BB73-EBECCA19FD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8F4D133-FFCA-6D46-B582-8EB51E0053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991387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emf"/><Relationship Id="rId7"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3.emf"/><Relationship Id="rId5" Type="http://schemas.openxmlformats.org/officeDocument/2006/relationships/image" Target="../media/image2.emf"/><Relationship Id="rId4" Type="http://schemas.openxmlformats.org/officeDocument/2006/relationships/oleObject" Target="../embeddings/oleObject1.bin"/><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emf"/><Relationship Id="rId5" Type="http://schemas.openxmlformats.org/officeDocument/2006/relationships/image" Target="../media/image2.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ー 5">
            <a:extLst>
              <a:ext uri="{FF2B5EF4-FFF2-40B4-BE49-F238E27FC236}">
                <a16:creationId xmlns:a16="http://schemas.microsoft.com/office/drawing/2014/main" id="{0F03F455-0604-D04F-96AB-FE9EA42B18AD}"/>
              </a:ext>
            </a:extLst>
          </p:cNvPr>
          <p:cNvSpPr>
            <a:spLocks noGrp="1"/>
          </p:cNvSpPr>
          <p:nvPr>
            <p:ph type="sldNum" sz="quarter" idx="12"/>
          </p:nvPr>
        </p:nvSpPr>
        <p:spPr/>
        <p:txBody>
          <a:bodyPr/>
          <a:lstStyle/>
          <a:p>
            <a:fld id="{1861F7C4-1F0D-F249-A3A3-E04DAD9D7D2E}" type="slidenum">
              <a:rPr kumimoji="1" lang="ja-JP" altLang="en-US" smtClean="0"/>
              <a:t>1</a:t>
            </a:fld>
            <a:endParaRPr kumimoji="1" lang="ja-JP" altLang="en-US"/>
          </a:p>
        </p:txBody>
      </p:sp>
      <p:sp>
        <p:nvSpPr>
          <p:cNvPr id="8" name="タイトル 7">
            <a:extLst>
              <a:ext uri="{FF2B5EF4-FFF2-40B4-BE49-F238E27FC236}">
                <a16:creationId xmlns:a16="http://schemas.microsoft.com/office/drawing/2014/main" id="{9243659D-FDD0-82AC-5B43-AB862AC423BA}"/>
              </a:ext>
            </a:extLst>
          </p:cNvPr>
          <p:cNvSpPr>
            <a:spLocks noGrp="1"/>
          </p:cNvSpPr>
          <p:nvPr>
            <p:ph type="ctrTitle"/>
          </p:nvPr>
        </p:nvSpPr>
        <p:spPr>
          <a:xfrm>
            <a:off x="1524000" y="1041400"/>
            <a:ext cx="9144000" cy="2387600"/>
          </a:xfrm>
        </p:spPr>
        <p:txBody>
          <a:bodyPr anchor="ctr">
            <a:normAutofit/>
          </a:bodyPr>
          <a:lstStyle/>
          <a:p>
            <a:r>
              <a:rPr lang="ja-JP" altLang="ja-JP" sz="4000" kern="100">
                <a:effectLst/>
                <a:latin typeface="HGSSoeiKakugothicUB" panose="020B0900000000000000" pitchFamily="34" charset="-128"/>
                <a:ea typeface="HGSSoeiKakugothicUB" panose="020B0900000000000000" pitchFamily="34" charset="-128"/>
                <a:cs typeface="Times New Roman" panose="02020603050405020304" pitchFamily="18" charset="0"/>
              </a:rPr>
              <a:t>ニッケル水酸化物ナノシート</a:t>
            </a:r>
            <a:br>
              <a:rPr lang="en-US" altLang="ja-JP" sz="4000" kern="100" dirty="0">
                <a:effectLst/>
                <a:latin typeface="HGSSoeiKakugothicUB" panose="020B0900000000000000" pitchFamily="34" charset="-128"/>
                <a:ea typeface="HGSSoeiKakugothicUB" panose="020B0900000000000000" pitchFamily="34" charset="-128"/>
                <a:cs typeface="Times New Roman" panose="02020603050405020304" pitchFamily="18" charset="0"/>
              </a:rPr>
            </a:br>
            <a:r>
              <a:rPr lang="ja-JP" altLang="en-US" sz="4000" kern="100">
                <a:effectLst/>
                <a:latin typeface="HGSSoeiKakugothicUB" panose="020B0900000000000000" pitchFamily="34" charset="-128"/>
                <a:ea typeface="HGSSoeiKakugothicUB" panose="020B0900000000000000" pitchFamily="34" charset="-128"/>
                <a:cs typeface="Times New Roman" panose="02020603050405020304" pitchFamily="18" charset="0"/>
              </a:rPr>
              <a:t>固定電極による</a:t>
            </a:r>
            <a:r>
              <a:rPr lang="ja-JP" altLang="ja-JP" sz="4000">
                <a:effectLst/>
                <a:latin typeface="HGSSoeiKakugothicUB" panose="020B0900000000000000" pitchFamily="34" charset="-128"/>
                <a:ea typeface="HGSSoeiKakugothicUB" panose="020B0900000000000000" pitchFamily="34" charset="-128"/>
                <a:cs typeface="Times New Roman" panose="02020603050405020304" pitchFamily="18" charset="0"/>
              </a:rPr>
              <a:t>グルコース酸化の検討</a:t>
            </a:r>
            <a:r>
              <a:rPr lang="ja-JP" altLang="ja-JP" sz="4000">
                <a:effectLst/>
                <a:latin typeface="HGSSoeiKakugothicUB" panose="020B0900000000000000" pitchFamily="34" charset="-128"/>
                <a:ea typeface="HGSSoeiKakugothicUB" panose="020B0900000000000000" pitchFamily="34" charset="-128"/>
              </a:rPr>
              <a:t> </a:t>
            </a:r>
            <a:endParaRPr lang="ja-JP" altLang="en-US" sz="4000">
              <a:latin typeface="HGSSoeiKakugothicUB" panose="020B0900000000000000" pitchFamily="34" charset="-128"/>
              <a:ea typeface="HGSSoeiKakugothicUB" panose="020B0900000000000000" pitchFamily="34" charset="-128"/>
            </a:endParaRPr>
          </a:p>
        </p:txBody>
      </p:sp>
      <p:sp>
        <p:nvSpPr>
          <p:cNvPr id="2" name="テキスト ボックス 1">
            <a:extLst>
              <a:ext uri="{FF2B5EF4-FFF2-40B4-BE49-F238E27FC236}">
                <a16:creationId xmlns:a16="http://schemas.microsoft.com/office/drawing/2014/main" id="{5888C7CA-08AA-FACB-45EE-9DE5508E7EEB}"/>
              </a:ext>
            </a:extLst>
          </p:cNvPr>
          <p:cNvSpPr txBox="1"/>
          <p:nvPr/>
        </p:nvSpPr>
        <p:spPr>
          <a:xfrm>
            <a:off x="1993066" y="3722067"/>
            <a:ext cx="7879080" cy="2062103"/>
          </a:xfrm>
          <a:prstGeom prst="rect">
            <a:avLst/>
          </a:prstGeom>
          <a:noFill/>
        </p:spPr>
        <p:txBody>
          <a:bodyPr wrap="none" rtlCol="0">
            <a:spAutoFit/>
          </a:bodyPr>
          <a:lstStyle/>
          <a:p>
            <a:pPr algn="ctr"/>
            <a:r>
              <a:rPr kumimoji="1" lang="ja-JP" altLang="en-US" sz="2400">
                <a:latin typeface="MS Gothic" panose="020B0609070205080204" pitchFamily="49" charset="-128"/>
                <a:ea typeface="MS Gothic" panose="020B0609070205080204" pitchFamily="49" charset="-128"/>
              </a:rPr>
              <a:t>令和</a:t>
            </a:r>
            <a:r>
              <a:rPr kumimoji="1" lang="en-US" altLang="ja-JP" sz="2400" dirty="0">
                <a:latin typeface="MS Gothic" panose="020B0609070205080204" pitchFamily="49" charset="-128"/>
                <a:ea typeface="MS Gothic" panose="020B0609070205080204" pitchFamily="49" charset="-128"/>
              </a:rPr>
              <a:t>4</a:t>
            </a:r>
            <a:r>
              <a:rPr kumimoji="1" lang="ja-JP" altLang="en-US" sz="2400">
                <a:latin typeface="MS Gothic" panose="020B0609070205080204" pitchFamily="49" charset="-128"/>
                <a:ea typeface="MS Gothic" panose="020B0609070205080204" pitchFamily="49" charset="-128"/>
              </a:rPr>
              <a:t>年度</a:t>
            </a:r>
            <a:endParaRPr kumimoji="1" lang="en-US" altLang="ja-JP" sz="2400" dirty="0">
              <a:latin typeface="MS Gothic" panose="020B0609070205080204" pitchFamily="49" charset="-128"/>
              <a:ea typeface="MS Gothic" panose="020B0609070205080204" pitchFamily="49" charset="-128"/>
            </a:endParaRPr>
          </a:p>
          <a:p>
            <a:pPr algn="ctr"/>
            <a:r>
              <a:rPr lang="ja-JP" altLang="en-US" sz="2400">
                <a:latin typeface="MS Gothic" panose="020B0609070205080204" pitchFamily="49" charset="-128"/>
                <a:ea typeface="MS Gothic" panose="020B0609070205080204" pitchFamily="49" charset="-128"/>
              </a:rPr>
              <a:t>徳島大学理工学部</a:t>
            </a:r>
            <a:endParaRPr lang="en-US" altLang="ja-JP" sz="2400" dirty="0">
              <a:latin typeface="MS Gothic" panose="020B0609070205080204" pitchFamily="49" charset="-128"/>
              <a:ea typeface="MS Gothic" panose="020B0609070205080204" pitchFamily="49" charset="-128"/>
            </a:endParaRPr>
          </a:p>
          <a:p>
            <a:pPr algn="ctr"/>
            <a:r>
              <a:rPr kumimoji="1" lang="ja-JP" altLang="en-US" sz="2400">
                <a:latin typeface="MS Gothic" panose="020B0609070205080204" pitchFamily="49" charset="-128"/>
                <a:ea typeface="MS Gothic" panose="020B0609070205080204" pitchFamily="49" charset="-128"/>
              </a:rPr>
              <a:t>理工学科　応用化学システムコース　物質機能化学講座</a:t>
            </a:r>
            <a:endParaRPr kumimoji="1" lang="en-US" altLang="ja-JP" sz="2400" dirty="0">
              <a:latin typeface="MS Gothic" panose="020B0609070205080204" pitchFamily="49" charset="-128"/>
              <a:ea typeface="MS Gothic" panose="020B0609070205080204" pitchFamily="49" charset="-128"/>
            </a:endParaRPr>
          </a:p>
          <a:p>
            <a:pPr algn="ctr"/>
            <a:endParaRPr lang="en-US" altLang="ja-JP" sz="2400" dirty="0">
              <a:latin typeface="MS Gothic" panose="020B0609070205080204" pitchFamily="49" charset="-128"/>
              <a:ea typeface="MS Gothic" panose="020B0609070205080204" pitchFamily="49" charset="-128"/>
            </a:endParaRPr>
          </a:p>
          <a:p>
            <a:pPr algn="ctr"/>
            <a:r>
              <a:rPr kumimoji="1" lang="ja-JP" altLang="en-US" sz="3200">
                <a:latin typeface="MS Gothic" panose="020B0609070205080204" pitchFamily="49" charset="-128"/>
                <a:ea typeface="MS Gothic" panose="020B0609070205080204" pitchFamily="49" charset="-128"/>
              </a:rPr>
              <a:t>松山 晃大</a:t>
            </a:r>
          </a:p>
        </p:txBody>
      </p:sp>
      <p:sp>
        <p:nvSpPr>
          <p:cNvPr id="5" name="テキスト ボックス 4">
            <a:extLst>
              <a:ext uri="{FF2B5EF4-FFF2-40B4-BE49-F238E27FC236}">
                <a16:creationId xmlns:a16="http://schemas.microsoft.com/office/drawing/2014/main" id="{56F5EDD7-603A-588C-FA3D-97F74C76C198}"/>
              </a:ext>
            </a:extLst>
          </p:cNvPr>
          <p:cNvSpPr txBox="1"/>
          <p:nvPr/>
        </p:nvSpPr>
        <p:spPr>
          <a:xfrm>
            <a:off x="479474" y="394390"/>
            <a:ext cx="1465466" cy="707886"/>
          </a:xfrm>
          <a:prstGeom prst="rect">
            <a:avLst/>
          </a:prstGeom>
          <a:noFill/>
        </p:spPr>
        <p:txBody>
          <a:bodyPr wrap="none" rtlCol="0">
            <a:spAutoFit/>
          </a:bodyPr>
          <a:lstStyle/>
          <a:p>
            <a:r>
              <a:rPr kumimoji="1" lang="en-US" altLang="ja-JP" sz="4000" dirty="0">
                <a:latin typeface="HGSSoeiKakugothicUB" panose="020B0900000000000000" pitchFamily="34" charset="-128"/>
                <a:ea typeface="HGSSoeiKakugothicUB" panose="020B0900000000000000" pitchFamily="34" charset="-128"/>
              </a:rPr>
              <a:t>B-22</a:t>
            </a:r>
            <a:endParaRPr kumimoji="1" lang="ja-JP" altLang="en-US" sz="4000">
              <a:latin typeface="HGSSoeiKakugothicUB" panose="020B0900000000000000" pitchFamily="34" charset="-128"/>
              <a:ea typeface="HGSSoeiKakugothicUB" panose="020B0900000000000000" pitchFamily="34" charset="-128"/>
            </a:endParaRPr>
          </a:p>
        </p:txBody>
      </p:sp>
    </p:spTree>
    <p:extLst>
      <p:ext uri="{BB962C8B-B14F-4D97-AF65-F5344CB8AC3E}">
        <p14:creationId xmlns:p14="http://schemas.microsoft.com/office/powerpoint/2010/main" val="3350306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10</a:t>
            </a:fld>
            <a:endParaRPr kumimoji="1" lang="ja-JP" altLang="en-US"/>
          </a:p>
        </p:txBody>
      </p:sp>
      <p:pic>
        <p:nvPicPr>
          <p:cNvPr id="4" name="図 3">
            <a:extLst>
              <a:ext uri="{FF2B5EF4-FFF2-40B4-BE49-F238E27FC236}">
                <a16:creationId xmlns:a16="http://schemas.microsoft.com/office/drawing/2014/main" id="{A66141B3-0D74-3E70-AC53-57DCB469F35F}"/>
              </a:ext>
            </a:extLst>
          </p:cNvPr>
          <p:cNvPicPr>
            <a:picLocks noChangeAspect="1"/>
          </p:cNvPicPr>
          <p:nvPr/>
        </p:nvPicPr>
        <p:blipFill>
          <a:blip r:embed="rId3"/>
          <a:stretch>
            <a:fillRect/>
          </a:stretch>
        </p:blipFill>
        <p:spPr>
          <a:xfrm>
            <a:off x="0" y="1203903"/>
            <a:ext cx="8387200" cy="5297780"/>
          </a:xfrm>
          <a:prstGeom prst="rect">
            <a:avLst/>
          </a:prstGeom>
        </p:spPr>
      </p:pic>
      <p:sp>
        <p:nvSpPr>
          <p:cNvPr id="5" name="テキスト ボックス 4">
            <a:extLst>
              <a:ext uri="{FF2B5EF4-FFF2-40B4-BE49-F238E27FC236}">
                <a16:creationId xmlns:a16="http://schemas.microsoft.com/office/drawing/2014/main" id="{CD6CDEE2-257F-6E7A-8F40-6DD6C021E8BB}"/>
              </a:ext>
            </a:extLst>
          </p:cNvPr>
          <p:cNvSpPr txBox="1"/>
          <p:nvPr/>
        </p:nvSpPr>
        <p:spPr>
          <a:xfrm>
            <a:off x="6096000" y="2633528"/>
            <a:ext cx="2031325" cy="369332"/>
          </a:xfrm>
          <a:prstGeom prst="rect">
            <a:avLst/>
          </a:prstGeom>
          <a:noFill/>
        </p:spPr>
        <p:txBody>
          <a:bodyPr wrap="none" rtlCol="0">
            <a:spAutoFit/>
          </a:bodyPr>
          <a:lstStyle/>
          <a:p>
            <a:r>
              <a:rPr kumimoji="1" lang="ja-JP" altLang="en-US">
                <a:latin typeface="Hiragino Maru Gothic ProN W4" panose="020F0400000000000000" pitchFamily="34" charset="-128"/>
                <a:ea typeface="Hiragino Maru Gothic ProN W4" panose="020F0400000000000000" pitchFamily="34" charset="-128"/>
              </a:rPr>
              <a:t>枠線：ナフィオン</a:t>
            </a:r>
          </a:p>
        </p:txBody>
      </p:sp>
      <p:sp>
        <p:nvSpPr>
          <p:cNvPr id="6" name="テキスト ボックス 5">
            <a:extLst>
              <a:ext uri="{FF2B5EF4-FFF2-40B4-BE49-F238E27FC236}">
                <a16:creationId xmlns:a16="http://schemas.microsoft.com/office/drawing/2014/main" id="{D9912DC8-FB31-A1F6-2EAC-C8BAD769F7C9}"/>
              </a:ext>
            </a:extLst>
          </p:cNvPr>
          <p:cNvSpPr txBox="1"/>
          <p:nvPr/>
        </p:nvSpPr>
        <p:spPr>
          <a:xfrm>
            <a:off x="3926175" y="4604299"/>
            <a:ext cx="4339650" cy="369332"/>
          </a:xfrm>
          <a:prstGeom prst="rect">
            <a:avLst/>
          </a:prstGeom>
          <a:noFill/>
        </p:spPr>
        <p:txBody>
          <a:bodyPr wrap="none" rtlCol="0">
            <a:spAutoFit/>
          </a:bodyPr>
          <a:lstStyle/>
          <a:p>
            <a:r>
              <a:rPr kumimoji="1" lang="ja-JP" altLang="en-US">
                <a:latin typeface="Hiragino Maru Gothic ProN W4" panose="020F0400000000000000" pitchFamily="34" charset="-128"/>
                <a:ea typeface="Hiragino Maru Gothic ProN W4" panose="020F0400000000000000" pitchFamily="34" charset="-128"/>
              </a:rPr>
              <a:t>塗りつぶし：セルロースナノファイバー</a:t>
            </a:r>
          </a:p>
        </p:txBody>
      </p:sp>
      <p:sp>
        <p:nvSpPr>
          <p:cNvPr id="7" name="テキスト ボックス 6">
            <a:extLst>
              <a:ext uri="{FF2B5EF4-FFF2-40B4-BE49-F238E27FC236}">
                <a16:creationId xmlns:a16="http://schemas.microsoft.com/office/drawing/2014/main" id="{8E8C2788-5459-FA51-F7ED-F83A872A050A}"/>
              </a:ext>
            </a:extLst>
          </p:cNvPr>
          <p:cNvSpPr txBox="1"/>
          <p:nvPr/>
        </p:nvSpPr>
        <p:spPr>
          <a:xfrm>
            <a:off x="2210803" y="356317"/>
            <a:ext cx="7879080"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カーボンペースト</a:t>
            </a:r>
            <a:r>
              <a:rPr kumimoji="1" lang="ja-JP" altLang="en-US" sz="2400">
                <a:latin typeface="HGSSoeiKakugothicUB" panose="020B0900000000000000" pitchFamily="34" charset="-128"/>
                <a:ea typeface="HGSSoeiKakugothicUB" panose="020B0900000000000000" pitchFamily="34" charset="-128"/>
              </a:rPr>
              <a:t>電極による</a:t>
            </a:r>
            <a:r>
              <a:rPr lang="ja-JP" altLang="en-US" sz="2400">
                <a:latin typeface="HGSSoeiKakugothicUB" panose="020B0900000000000000" pitchFamily="34" charset="-128"/>
                <a:ea typeface="HGSSoeiKakugothicUB" panose="020B0900000000000000" pitchFamily="34" charset="-128"/>
              </a:rPr>
              <a:t>時間に対する電流量</a:t>
            </a:r>
            <a:r>
              <a:rPr kumimoji="1" lang="ja-JP" altLang="en-US" sz="2400">
                <a:latin typeface="HGSSoeiKakugothicUB" panose="020B0900000000000000" pitchFamily="34" charset="-128"/>
                <a:ea typeface="HGSSoeiKakugothicUB" panose="020B0900000000000000" pitchFamily="34" charset="-128"/>
              </a:rPr>
              <a:t>の測定</a:t>
            </a:r>
          </a:p>
        </p:txBody>
      </p:sp>
      <p:sp>
        <p:nvSpPr>
          <p:cNvPr id="8" name="テキスト ボックス 7">
            <a:extLst>
              <a:ext uri="{FF2B5EF4-FFF2-40B4-BE49-F238E27FC236}">
                <a16:creationId xmlns:a16="http://schemas.microsoft.com/office/drawing/2014/main" id="{7D305A6E-FCED-BC1B-A28F-59CF343A9A54}"/>
              </a:ext>
            </a:extLst>
          </p:cNvPr>
          <p:cNvSpPr txBox="1"/>
          <p:nvPr/>
        </p:nvSpPr>
        <p:spPr>
          <a:xfrm>
            <a:off x="8127325" y="1472940"/>
            <a:ext cx="4108817" cy="4247317"/>
          </a:xfrm>
          <a:prstGeom prst="rect">
            <a:avLst/>
          </a:prstGeom>
          <a:noFill/>
        </p:spPr>
        <p:txBody>
          <a:bodyPr wrap="none" rtlCol="0">
            <a:spAutoFit/>
          </a:bodyPr>
          <a:lstStyle/>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バインダー：</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kumimoji="1" lang="ja-JP" altLang="en-US">
                <a:latin typeface="HGSSoeiKakugothicUB" panose="020B0900000000000000" pitchFamily="34" charset="-128"/>
                <a:ea typeface="HGSSoeiKakugothicUB" panose="020B0900000000000000" pitchFamily="34" charset="-128"/>
                <a:cs typeface="Times New Roman" panose="02020603050405020304" pitchFamily="18" charset="0"/>
              </a:rPr>
              <a:t>セルロースナノファイバー</a:t>
            </a:r>
            <a:endParaRPr kumimoji="1" lang="en-US" altLang="ja-JP" dirty="0">
              <a:latin typeface="HGSSoeiKakugothicUB" panose="020B0900000000000000" pitchFamily="34" charset="-128"/>
              <a:ea typeface="HGSSoeiKakugothicUB" panose="020B0900000000000000" pitchFamily="34" charset="-128"/>
              <a:cs typeface="Times New Roman" panose="02020603050405020304" pitchFamily="18" charset="0"/>
            </a:endParaRPr>
          </a:p>
          <a:p>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Times New Roman" panose="02020603050405020304" pitchFamily="18" charset="0"/>
                <a:ea typeface="MS Mincho" panose="02020609040205080304" pitchFamily="49" charset="-128"/>
                <a:cs typeface="Times New Roman" panose="02020603050405020304" pitchFamily="18" charset="0"/>
              </a:rPr>
              <a:t>同じ量、同じ手法</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で電極を作製したが</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再現性に乏しかった。</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バインダー：</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HGSSoeiKakugothicUB" panose="020B0900000000000000" pitchFamily="34" charset="-128"/>
                <a:ea typeface="HGSSoeiKakugothicUB" panose="020B0900000000000000" pitchFamily="34" charset="-128"/>
                <a:cs typeface="Times New Roman" panose="02020603050405020304" pitchFamily="18" charset="0"/>
              </a:rPr>
              <a:t>ナフィオン</a:t>
            </a:r>
            <a:endParaRPr kumimoji="1" lang="en-US" altLang="ja-JP" dirty="0">
              <a:latin typeface="HGSSoeiKakugothicUB" panose="020B0900000000000000" pitchFamily="34" charset="-128"/>
              <a:ea typeface="HGSSoeiKakugothicUB" panose="020B0900000000000000" pitchFamily="34" charset="-128"/>
              <a:cs typeface="Times New Roman" panose="02020603050405020304" pitchFamily="18" charset="0"/>
            </a:endParaRPr>
          </a:p>
          <a:p>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Times New Roman" panose="02020603050405020304" pitchFamily="18" charset="0"/>
                <a:ea typeface="MS Mincho" panose="02020609040205080304" pitchFamily="49" charset="-128"/>
                <a:cs typeface="Times New Roman" panose="02020603050405020304" pitchFamily="18" charset="0"/>
              </a:rPr>
              <a:t>セルロースナノファイバーに比べて</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Times New Roman" panose="02020603050405020304" pitchFamily="18" charset="0"/>
                <a:ea typeface="MS Mincho" panose="02020609040205080304" pitchFamily="49" charset="-128"/>
                <a:cs typeface="Times New Roman" panose="02020603050405020304" pitchFamily="18" charset="0"/>
              </a:rPr>
              <a:t>濃度に対する電流量増加が大きく</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Times New Roman" panose="02020603050405020304" pitchFamily="18" charset="0"/>
                <a:ea typeface="MS Mincho" panose="02020609040205080304" pitchFamily="49" charset="-128"/>
                <a:cs typeface="Times New Roman" panose="02020603050405020304" pitchFamily="18" charset="0"/>
              </a:rPr>
              <a:t>電流密度が低い電流は無かった。</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endParaRPr kumimoji="1" lang="ja-JP" altLang="en-US">
              <a:latin typeface="Times New Roman" panose="02020603050405020304" pitchFamily="18" charset="0"/>
              <a:ea typeface="MS Mincho" panose="02020609040205080304" pitchFamily="49" charset="-128"/>
              <a:cs typeface="Times New Roman" panose="02020603050405020304" pitchFamily="18" charset="0"/>
            </a:endParaRPr>
          </a:p>
        </p:txBody>
      </p:sp>
      <p:cxnSp>
        <p:nvCxnSpPr>
          <p:cNvPr id="11" name="直線コネクタ 10">
            <a:extLst>
              <a:ext uri="{FF2B5EF4-FFF2-40B4-BE49-F238E27FC236}">
                <a16:creationId xmlns:a16="http://schemas.microsoft.com/office/drawing/2014/main" id="{F113802D-29F3-1F92-E6D7-92A90C4FFC7B}"/>
              </a:ext>
            </a:extLst>
          </p:cNvPr>
          <p:cNvCxnSpPr/>
          <p:nvPr/>
        </p:nvCxnSpPr>
        <p:spPr>
          <a:xfrm flipH="1">
            <a:off x="8387200" y="3316458"/>
            <a:ext cx="3179298"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334296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18D9F0C7-2BE6-AE90-64CE-A798562265B1}"/>
              </a:ext>
            </a:extLst>
          </p:cNvPr>
          <p:cNvPicPr>
            <a:picLocks noChangeAspect="1"/>
          </p:cNvPicPr>
          <p:nvPr/>
        </p:nvPicPr>
        <p:blipFill>
          <a:blip r:embed="rId3"/>
          <a:stretch>
            <a:fillRect/>
          </a:stretch>
        </p:blipFill>
        <p:spPr>
          <a:xfrm>
            <a:off x="-95659" y="1350498"/>
            <a:ext cx="8147601" cy="5005852"/>
          </a:xfrm>
          <a:prstGeom prst="rect">
            <a:avLst/>
          </a:prstGeom>
        </p:spPr>
      </p:pic>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11</a:t>
            </a:fld>
            <a:endParaRPr kumimoji="1" lang="ja-JP" altLang="en-US"/>
          </a:p>
        </p:txBody>
      </p:sp>
      <p:sp>
        <p:nvSpPr>
          <p:cNvPr id="5" name="テキスト ボックス 4">
            <a:extLst>
              <a:ext uri="{FF2B5EF4-FFF2-40B4-BE49-F238E27FC236}">
                <a16:creationId xmlns:a16="http://schemas.microsoft.com/office/drawing/2014/main" id="{CD6CDEE2-257F-6E7A-8F40-6DD6C021E8BB}"/>
              </a:ext>
            </a:extLst>
          </p:cNvPr>
          <p:cNvSpPr txBox="1"/>
          <p:nvPr/>
        </p:nvSpPr>
        <p:spPr>
          <a:xfrm>
            <a:off x="6761636" y="1869027"/>
            <a:ext cx="797013" cy="369332"/>
          </a:xfrm>
          <a:prstGeom prst="rect">
            <a:avLst/>
          </a:prstGeom>
          <a:noFill/>
        </p:spPr>
        <p:txBody>
          <a:bodyPr wrap="none" rtlCol="0">
            <a:spAutoFit/>
          </a:bodyPr>
          <a:lstStyle/>
          <a:p>
            <a:r>
              <a:rPr lang="en-US" altLang="ja-JP" dirty="0">
                <a:latin typeface="Hiragino Maru Gothic ProN W4" panose="020F0400000000000000" pitchFamily="34" charset="-128"/>
                <a:ea typeface="Hiragino Maru Gothic ProN W4" panose="020F0400000000000000" pitchFamily="34" charset="-128"/>
              </a:rPr>
              <a:t>1</a:t>
            </a:r>
            <a:r>
              <a:rPr lang="ja-JP" altLang="en-US">
                <a:latin typeface="Hiragino Maru Gothic ProN W4" panose="020F0400000000000000" pitchFamily="34" charset="-128"/>
                <a:ea typeface="Hiragino Maru Gothic ProN W4" panose="020F0400000000000000" pitchFamily="34" charset="-128"/>
              </a:rPr>
              <a:t>回目</a:t>
            </a:r>
            <a:endParaRPr kumimoji="1" lang="ja-JP" altLang="en-US">
              <a:latin typeface="Hiragino Maru Gothic ProN W4" panose="020F0400000000000000" pitchFamily="34" charset="-128"/>
              <a:ea typeface="Hiragino Maru Gothic ProN W4" panose="020F0400000000000000" pitchFamily="34" charset="-128"/>
            </a:endParaRPr>
          </a:p>
        </p:txBody>
      </p:sp>
      <p:sp>
        <p:nvSpPr>
          <p:cNvPr id="7" name="テキスト ボックス 6">
            <a:extLst>
              <a:ext uri="{FF2B5EF4-FFF2-40B4-BE49-F238E27FC236}">
                <a16:creationId xmlns:a16="http://schemas.microsoft.com/office/drawing/2014/main" id="{8E8C2788-5459-FA51-F7ED-F83A872A050A}"/>
              </a:ext>
            </a:extLst>
          </p:cNvPr>
          <p:cNvSpPr txBox="1"/>
          <p:nvPr/>
        </p:nvSpPr>
        <p:spPr>
          <a:xfrm>
            <a:off x="2210803" y="356317"/>
            <a:ext cx="6686446"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ナフィオン</a:t>
            </a:r>
            <a:r>
              <a:rPr lang="en-US" altLang="ja-JP" sz="2400" dirty="0">
                <a:latin typeface="HGSSoeiKakugothicUB" panose="020B0900000000000000" pitchFamily="34" charset="-128"/>
                <a:ea typeface="HGSSoeiKakugothicUB" panose="020B0900000000000000" pitchFamily="34" charset="-128"/>
              </a:rPr>
              <a:t>10 μL</a:t>
            </a:r>
            <a:r>
              <a:rPr lang="ja-JP" altLang="en-US" sz="2400">
                <a:latin typeface="HGSSoeiKakugothicUB" panose="020B0900000000000000" pitchFamily="34" charset="-128"/>
                <a:ea typeface="HGSSoeiKakugothicUB" panose="020B0900000000000000" pitchFamily="34" charset="-128"/>
              </a:rPr>
              <a:t>修飾</a:t>
            </a:r>
            <a:r>
              <a:rPr kumimoji="1" lang="ja-JP" altLang="en-US" sz="2400">
                <a:latin typeface="HGSSoeiKakugothicUB" panose="020B0900000000000000" pitchFamily="34" charset="-128"/>
                <a:ea typeface="HGSSoeiKakugothicUB" panose="020B0900000000000000" pitchFamily="34" charset="-128"/>
              </a:rPr>
              <a:t>電極による繰り返し測定</a:t>
            </a:r>
          </a:p>
        </p:txBody>
      </p:sp>
      <p:sp>
        <p:nvSpPr>
          <p:cNvPr id="8" name="テキスト ボックス 7">
            <a:extLst>
              <a:ext uri="{FF2B5EF4-FFF2-40B4-BE49-F238E27FC236}">
                <a16:creationId xmlns:a16="http://schemas.microsoft.com/office/drawing/2014/main" id="{7D305A6E-FCED-BC1B-A28F-59CF343A9A54}"/>
              </a:ext>
            </a:extLst>
          </p:cNvPr>
          <p:cNvSpPr txBox="1"/>
          <p:nvPr/>
        </p:nvSpPr>
        <p:spPr>
          <a:xfrm>
            <a:off x="7853231" y="2861060"/>
            <a:ext cx="4339650" cy="2585323"/>
          </a:xfrm>
          <a:prstGeom prst="rect">
            <a:avLst/>
          </a:prstGeom>
          <a:noFill/>
        </p:spPr>
        <p:txBody>
          <a:bodyPr wrap="none" rtlCol="0">
            <a:spAutoFit/>
          </a:bodyPr>
          <a:lstStyle/>
          <a:p>
            <a:r>
              <a:rPr lang="ja-JP" altLang="en-US">
                <a:latin typeface="Times New Roman" panose="02020603050405020304" pitchFamily="18" charset="0"/>
                <a:ea typeface="MS Mincho" panose="02020609040205080304" pitchFamily="49" charset="-128"/>
                <a:cs typeface="Times New Roman" panose="02020603050405020304" pitchFamily="18" charset="0"/>
              </a:rPr>
              <a:t>繰り返し測定</a:t>
            </a:r>
            <a:r>
              <a:rPr lang="en-US" altLang="ja-JP" dirty="0">
                <a:latin typeface="Times New Roman" panose="02020603050405020304" pitchFamily="18" charset="0"/>
                <a:ea typeface="MS Mincho" panose="02020609040205080304" pitchFamily="49" charset="-128"/>
                <a:cs typeface="Times New Roman" panose="02020603050405020304" pitchFamily="18" charset="0"/>
              </a:rPr>
              <a:t>2</a:t>
            </a:r>
            <a:r>
              <a:rPr lang="ja-JP" altLang="en-US">
                <a:latin typeface="Times New Roman" panose="02020603050405020304" pitchFamily="18" charset="0"/>
                <a:ea typeface="MS Mincho" panose="02020609040205080304" pitchFamily="49" charset="-128"/>
                <a:cs typeface="Times New Roman" panose="02020603050405020304" pitchFamily="18" charset="0"/>
              </a:rPr>
              <a:t>回目が</a:t>
            </a:r>
            <a:r>
              <a:rPr lang="en-US" altLang="ja-JP" dirty="0">
                <a:latin typeface="Times New Roman" panose="02020603050405020304" pitchFamily="18" charset="0"/>
                <a:ea typeface="MS Mincho" panose="02020609040205080304" pitchFamily="49" charset="-128"/>
                <a:cs typeface="Times New Roman" panose="02020603050405020304" pitchFamily="18" charset="0"/>
              </a:rPr>
              <a:t>1</a:t>
            </a:r>
            <a:r>
              <a:rPr lang="ja-JP" altLang="en-US">
                <a:latin typeface="Times New Roman" panose="02020603050405020304" pitchFamily="18" charset="0"/>
                <a:ea typeface="MS Mincho" panose="02020609040205080304" pitchFamily="49" charset="-128"/>
                <a:cs typeface="Times New Roman" panose="02020603050405020304" pitchFamily="18" charset="0"/>
              </a:rPr>
              <a:t>回目に比べて</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感度が僅かに高かったが、</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3</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回目では感度は低下した。</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複数回の測定での安定性は課題であるが</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Times New Roman" panose="02020603050405020304" pitchFamily="18" charset="0"/>
                <a:ea typeface="MS Mincho" panose="02020609040205080304" pitchFamily="49" charset="-128"/>
                <a:cs typeface="Times New Roman" panose="02020603050405020304" pitchFamily="18" charset="0"/>
              </a:rPr>
              <a:t>ニッケル水酸化物ナノシート固定電極</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に</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よるグルコース酸化が可能であることが</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Times New Roman" panose="02020603050405020304" pitchFamily="18" charset="0"/>
                <a:ea typeface="MS Mincho" panose="02020609040205080304" pitchFamily="49" charset="-128"/>
                <a:cs typeface="Times New Roman" panose="02020603050405020304" pitchFamily="18" charset="0"/>
              </a:rPr>
              <a:t>示された。</a:t>
            </a:r>
            <a:endParaRPr kumimoji="1" lang="ja-JP" altLang="en-US">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10" name="テキスト ボックス 9">
            <a:extLst>
              <a:ext uri="{FF2B5EF4-FFF2-40B4-BE49-F238E27FC236}">
                <a16:creationId xmlns:a16="http://schemas.microsoft.com/office/drawing/2014/main" id="{0F9EB1D8-F4FD-FD86-3A30-626CE4440287}"/>
              </a:ext>
            </a:extLst>
          </p:cNvPr>
          <p:cNvSpPr txBox="1"/>
          <p:nvPr/>
        </p:nvSpPr>
        <p:spPr>
          <a:xfrm>
            <a:off x="5073125" y="2396741"/>
            <a:ext cx="797013" cy="369332"/>
          </a:xfrm>
          <a:prstGeom prst="rect">
            <a:avLst/>
          </a:prstGeom>
          <a:noFill/>
        </p:spPr>
        <p:txBody>
          <a:bodyPr wrap="none" rtlCol="0">
            <a:spAutoFit/>
          </a:bodyPr>
          <a:lstStyle/>
          <a:p>
            <a:r>
              <a:rPr lang="en-US" altLang="ja-JP" dirty="0">
                <a:solidFill>
                  <a:schemeClr val="accent1"/>
                </a:solidFill>
                <a:latin typeface="Hiragino Maru Gothic ProN W4" panose="020F0400000000000000" pitchFamily="34" charset="-128"/>
                <a:ea typeface="Hiragino Maru Gothic ProN W4" panose="020F0400000000000000" pitchFamily="34" charset="-128"/>
              </a:rPr>
              <a:t>2</a:t>
            </a:r>
            <a:r>
              <a:rPr lang="ja-JP" altLang="en-US">
                <a:solidFill>
                  <a:schemeClr val="accent1"/>
                </a:solidFill>
                <a:latin typeface="Hiragino Maru Gothic ProN W4" panose="020F0400000000000000" pitchFamily="34" charset="-128"/>
                <a:ea typeface="Hiragino Maru Gothic ProN W4" panose="020F0400000000000000" pitchFamily="34" charset="-128"/>
              </a:rPr>
              <a:t>回目</a:t>
            </a:r>
            <a:endParaRPr kumimoji="1" lang="ja-JP" altLang="en-US">
              <a:solidFill>
                <a:schemeClr val="accent1"/>
              </a:solidFill>
              <a:latin typeface="Hiragino Maru Gothic ProN W4" panose="020F0400000000000000" pitchFamily="34" charset="-128"/>
              <a:ea typeface="Hiragino Maru Gothic ProN W4" panose="020F0400000000000000" pitchFamily="34" charset="-128"/>
            </a:endParaRPr>
          </a:p>
        </p:txBody>
      </p:sp>
      <p:sp>
        <p:nvSpPr>
          <p:cNvPr id="12" name="テキスト ボックス 11">
            <a:extLst>
              <a:ext uri="{FF2B5EF4-FFF2-40B4-BE49-F238E27FC236}">
                <a16:creationId xmlns:a16="http://schemas.microsoft.com/office/drawing/2014/main" id="{71D73477-F708-1A09-3460-FE622B44A6DB}"/>
              </a:ext>
            </a:extLst>
          </p:cNvPr>
          <p:cNvSpPr txBox="1"/>
          <p:nvPr/>
        </p:nvSpPr>
        <p:spPr>
          <a:xfrm>
            <a:off x="4276112" y="3276218"/>
            <a:ext cx="797013" cy="369332"/>
          </a:xfrm>
          <a:prstGeom prst="rect">
            <a:avLst/>
          </a:prstGeom>
          <a:noFill/>
        </p:spPr>
        <p:txBody>
          <a:bodyPr wrap="none" rtlCol="0">
            <a:spAutoFit/>
          </a:bodyPr>
          <a:lstStyle/>
          <a:p>
            <a:r>
              <a:rPr lang="en-US" altLang="ja-JP" dirty="0">
                <a:solidFill>
                  <a:srgbClr val="FF0000"/>
                </a:solidFill>
                <a:latin typeface="Hiragino Maru Gothic ProN W4" panose="020F0400000000000000" pitchFamily="34" charset="-128"/>
                <a:ea typeface="Hiragino Maru Gothic ProN W4" panose="020F0400000000000000" pitchFamily="34" charset="-128"/>
              </a:rPr>
              <a:t>3</a:t>
            </a:r>
            <a:r>
              <a:rPr lang="ja-JP" altLang="en-US">
                <a:solidFill>
                  <a:srgbClr val="FF0000"/>
                </a:solidFill>
                <a:latin typeface="Hiragino Maru Gothic ProN W4" panose="020F0400000000000000" pitchFamily="34" charset="-128"/>
                <a:ea typeface="Hiragino Maru Gothic ProN W4" panose="020F0400000000000000" pitchFamily="34" charset="-128"/>
              </a:rPr>
              <a:t>回目</a:t>
            </a:r>
            <a:endParaRPr kumimoji="1" lang="ja-JP" altLang="en-US">
              <a:solidFill>
                <a:srgbClr val="FF0000"/>
              </a:solidFill>
              <a:latin typeface="Hiragino Maru Gothic ProN W4" panose="020F0400000000000000" pitchFamily="34" charset="-128"/>
              <a:ea typeface="Hiragino Maru Gothic ProN W4" panose="020F0400000000000000" pitchFamily="34" charset="-128"/>
            </a:endParaRPr>
          </a:p>
        </p:txBody>
      </p:sp>
      <p:sp>
        <p:nvSpPr>
          <p:cNvPr id="13" name="テキスト ボックス 12">
            <a:extLst>
              <a:ext uri="{FF2B5EF4-FFF2-40B4-BE49-F238E27FC236}">
                <a16:creationId xmlns:a16="http://schemas.microsoft.com/office/drawing/2014/main" id="{6D279187-F644-11DE-17E7-EC8F8F89CB23}"/>
              </a:ext>
            </a:extLst>
          </p:cNvPr>
          <p:cNvSpPr txBox="1"/>
          <p:nvPr/>
        </p:nvSpPr>
        <p:spPr>
          <a:xfrm>
            <a:off x="7935447" y="1627497"/>
            <a:ext cx="4108817" cy="646331"/>
          </a:xfrm>
          <a:prstGeom prst="rect">
            <a:avLst/>
          </a:prstGeom>
          <a:noFill/>
        </p:spPr>
        <p:txBody>
          <a:bodyPr wrap="none" rtlCol="0">
            <a:spAutoFit/>
          </a:bodyPr>
          <a:lstStyle/>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繰り返し測定毎に</a:t>
            </a:r>
            <a:r>
              <a:rPr lang="ja-JP" altLang="en-US">
                <a:latin typeface="Times New Roman" panose="02020603050405020304" pitchFamily="18" charset="0"/>
                <a:ea typeface="MS Mincho" panose="02020609040205080304" pitchFamily="49" charset="-128"/>
                <a:cs typeface="Times New Roman" panose="02020603050405020304" pitchFamily="18" charset="0"/>
              </a:rPr>
              <a:t>電極やセルを洗浄し</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Times New Roman" panose="02020603050405020304" pitchFamily="18" charset="0"/>
                <a:ea typeface="MS Mincho" panose="02020609040205080304" pitchFamily="49" charset="-128"/>
                <a:cs typeface="Times New Roman" panose="02020603050405020304" pitchFamily="18" charset="0"/>
              </a:rPr>
              <a:t>新しく電解液で測定を行いました。</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14" name="角丸四角形 13">
            <a:extLst>
              <a:ext uri="{FF2B5EF4-FFF2-40B4-BE49-F238E27FC236}">
                <a16:creationId xmlns:a16="http://schemas.microsoft.com/office/drawing/2014/main" id="{8ACFCC0B-5D30-A1A2-316E-8CFB05D883E2}"/>
              </a:ext>
            </a:extLst>
          </p:cNvPr>
          <p:cNvSpPr/>
          <p:nvPr/>
        </p:nvSpPr>
        <p:spPr>
          <a:xfrm>
            <a:off x="7878279" y="1473411"/>
            <a:ext cx="4108817" cy="9233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87471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Conclusion</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12</a:t>
            </a:fld>
            <a:endParaRPr kumimoji="1" lang="ja-JP" altLang="en-US"/>
          </a:p>
        </p:txBody>
      </p:sp>
      <p:sp>
        <p:nvSpPr>
          <p:cNvPr id="4" name="テキスト ボックス 3">
            <a:extLst>
              <a:ext uri="{FF2B5EF4-FFF2-40B4-BE49-F238E27FC236}">
                <a16:creationId xmlns:a16="http://schemas.microsoft.com/office/drawing/2014/main" id="{672FFEEF-231B-A6A7-9226-A25897F1AD37}"/>
              </a:ext>
            </a:extLst>
          </p:cNvPr>
          <p:cNvSpPr txBox="1"/>
          <p:nvPr/>
        </p:nvSpPr>
        <p:spPr>
          <a:xfrm>
            <a:off x="587892" y="3319611"/>
            <a:ext cx="11016216" cy="2308324"/>
          </a:xfrm>
          <a:prstGeom prst="rect">
            <a:avLst/>
          </a:prstGeom>
          <a:noFill/>
        </p:spPr>
        <p:txBody>
          <a:bodyPr wrap="square" rtlCol="0">
            <a:spAutoFit/>
          </a:bodyPr>
          <a:lstStyle/>
          <a:p>
            <a:pPr algn="ctr"/>
            <a:r>
              <a:rPr lang="ja-JP" altLang="en-US" sz="2400">
                <a:latin typeface="MS Mincho" panose="02020609040205080304" pitchFamily="49" charset="-128"/>
                <a:ea typeface="MS Mincho" panose="02020609040205080304" pitchFamily="49" charset="-128"/>
              </a:rPr>
              <a:t>カーボンペースト</a:t>
            </a:r>
            <a:r>
              <a:rPr kumimoji="1" lang="ja-JP" altLang="en-US" sz="2400">
                <a:latin typeface="MS Mincho" panose="02020609040205080304" pitchFamily="49" charset="-128"/>
                <a:ea typeface="MS Mincho" panose="02020609040205080304" pitchFamily="49" charset="-128"/>
              </a:rPr>
              <a:t>電極でもグルコースを測定できるか、２つの方法を</a:t>
            </a:r>
            <a:r>
              <a:rPr lang="ja-JP" altLang="en-US" sz="2400">
                <a:latin typeface="MS Mincho" panose="02020609040205080304" pitchFamily="49" charset="-128"/>
                <a:ea typeface="MS Mincho" panose="02020609040205080304" pitchFamily="49" charset="-128"/>
              </a:rPr>
              <a:t>検討した</a:t>
            </a:r>
            <a:endParaRPr kumimoji="1" lang="ja-JP" altLang="en-US" sz="2400">
              <a:latin typeface="MS Mincho" panose="02020609040205080304" pitchFamily="49" charset="-128"/>
              <a:ea typeface="MS Mincho" panose="02020609040205080304" pitchFamily="49" charset="-128"/>
            </a:endParaRPr>
          </a:p>
          <a:p>
            <a:pPr algn="just"/>
            <a:endParaRPr lang="en-US" altLang="ja-JP" sz="2000" kern="100" dirty="0">
              <a:effectLst/>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r>
              <a:rPr lang="ja-JP" altLang="ja-JP" sz="2000" kern="100">
                <a:effectLst/>
                <a:latin typeface="Times New Roman" panose="02020603050405020304" pitchFamily="18" charset="0"/>
                <a:ea typeface="ＭＳ 明朝" panose="02020609040205080304" pitchFamily="49" charset="-128"/>
                <a:cs typeface="Times New Roman" panose="02020603050405020304" pitchFamily="18" charset="0"/>
              </a:rPr>
              <a:t>セルロースナノファイバーをバインダーとしてカーボンペースト電極を作製</a:t>
            </a:r>
            <a:r>
              <a:rPr lang="ja-JP" altLang="en-US" sz="2000" kern="100">
                <a:latin typeface="Times New Roman" panose="02020603050405020304" pitchFamily="18" charset="0"/>
                <a:ea typeface="ＭＳ 明朝" panose="02020609040205080304" pitchFamily="49" charset="-128"/>
                <a:cs typeface="Times New Roman" panose="02020603050405020304" pitchFamily="18" charset="0"/>
              </a:rPr>
              <a:t>。しかし、作る度に得れる電流量に変化があり、</a:t>
            </a:r>
            <a:r>
              <a:rPr lang="ja-JP" altLang="ja-JP" sz="2000" kern="100">
                <a:effectLst/>
                <a:latin typeface="Times New Roman" panose="02020603050405020304" pitchFamily="18" charset="0"/>
                <a:ea typeface="ＭＳ 明朝" panose="02020609040205080304" pitchFamily="49" charset="-128"/>
                <a:cs typeface="Times New Roman" panose="02020603050405020304" pitchFamily="18" charset="0"/>
              </a:rPr>
              <a:t>再現性を得ることが難しかった。</a:t>
            </a:r>
            <a:endParaRPr lang="en-US" altLang="ja-JP" sz="2000" kern="100" dirty="0">
              <a:effectLst/>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ja-JP" altLang="ja-JP" sz="2000" kern="100">
              <a:effectLst/>
              <a:latin typeface="游明朝" panose="02020400000000000000" pitchFamily="18" charset="-128"/>
              <a:ea typeface="游明朝" panose="02020400000000000000" pitchFamily="18" charset="-128"/>
              <a:cs typeface="Times New Roman" panose="02020603050405020304" pitchFamily="18" charset="0"/>
            </a:endParaRPr>
          </a:p>
          <a:p>
            <a:pPr marL="342900" indent="-342900">
              <a:buFont typeface="+mj-lt"/>
              <a:buAutoNum type="arabicPeriod"/>
            </a:pPr>
            <a:r>
              <a:rPr lang="ja-JP" altLang="ja-JP" sz="2000">
                <a:effectLst/>
                <a:latin typeface="Times New Roman" panose="02020603050405020304" pitchFamily="18" charset="0"/>
                <a:ea typeface="ＭＳ 明朝" panose="02020609040205080304" pitchFamily="49" charset="-128"/>
                <a:cs typeface="Times New Roman" panose="02020603050405020304" pitchFamily="18" charset="0"/>
              </a:rPr>
              <a:t>ナフィオンをバインダーとしてカーボンペースト電極を作製。セルロースナノファイバーより線形範囲と感度が良好であることが判明した。</a:t>
            </a:r>
            <a:endParaRPr lang="en-US" altLang="ja-JP" sz="2000" dirty="0">
              <a:effectLst/>
              <a:latin typeface="Times New Roman" panose="02020603050405020304" pitchFamily="18" charset="0"/>
              <a:ea typeface="ＭＳ 明朝" panose="02020609040205080304" pitchFamily="49"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02869C8D-B5F4-D979-B290-C84C6B9212F8}"/>
              </a:ext>
            </a:extLst>
          </p:cNvPr>
          <p:cNvSpPr txBox="1"/>
          <p:nvPr/>
        </p:nvSpPr>
        <p:spPr>
          <a:xfrm>
            <a:off x="-166196" y="1230065"/>
            <a:ext cx="12524392" cy="1569660"/>
          </a:xfrm>
          <a:prstGeom prst="rect">
            <a:avLst/>
          </a:prstGeom>
          <a:noFill/>
        </p:spPr>
        <p:txBody>
          <a:bodyPr wrap="square" rtlCol="0">
            <a:spAutoFit/>
          </a:bodyPr>
          <a:lstStyle/>
          <a:p>
            <a:pPr algn="ctr"/>
            <a:r>
              <a:rPr lang="ja-JP" altLang="en-US" sz="3200">
                <a:effectLst/>
                <a:latin typeface="MS Mincho" panose="02020609040205080304" pitchFamily="49" charset="-128"/>
                <a:ea typeface="MS Mincho" panose="02020609040205080304" pitchFamily="49" charset="-128"/>
                <a:cs typeface="Times New Roman" panose="02020603050405020304" pitchFamily="18" charset="0"/>
              </a:rPr>
              <a:t>キャスト電極</a:t>
            </a:r>
            <a:r>
              <a:rPr lang="ja-JP" altLang="en-US" sz="3200">
                <a:latin typeface="MS Mincho" panose="02020609040205080304" pitchFamily="49" charset="-128"/>
                <a:ea typeface="MS Mincho" panose="02020609040205080304" pitchFamily="49" charset="-128"/>
                <a:cs typeface="Times New Roman" panose="02020603050405020304" pitchFamily="18" charset="0"/>
              </a:rPr>
              <a:t>の</a:t>
            </a:r>
            <a:r>
              <a:rPr lang="en-US" altLang="ja-JP" sz="3200" dirty="0">
                <a:effectLst/>
                <a:latin typeface="MS Mincho" panose="02020609040205080304" pitchFamily="49" charset="-128"/>
                <a:ea typeface="MS Mincho" panose="02020609040205080304" pitchFamily="49" charset="-128"/>
                <a:cs typeface="Times New Roman" panose="02020603050405020304" pitchFamily="18" charset="0"/>
              </a:rPr>
              <a:t>CV</a:t>
            </a:r>
            <a:r>
              <a:rPr lang="ja-JP" altLang="en-US" sz="3200">
                <a:effectLst/>
                <a:latin typeface="MS Mincho" panose="02020609040205080304" pitchFamily="49" charset="-128"/>
                <a:ea typeface="MS Mincho" panose="02020609040205080304" pitchFamily="49" charset="-128"/>
                <a:cs typeface="Times New Roman" panose="02020603050405020304" pitchFamily="18" charset="0"/>
              </a:rPr>
              <a:t>結果からグルコースによる酸化ピークが見られ</a:t>
            </a:r>
            <a:endParaRPr lang="en-US" altLang="ja-JP" sz="3200" dirty="0">
              <a:effectLst/>
              <a:latin typeface="MS Mincho" panose="02020609040205080304" pitchFamily="49" charset="-128"/>
              <a:ea typeface="MS Mincho" panose="02020609040205080304" pitchFamily="49" charset="-128"/>
              <a:cs typeface="Times New Roman" panose="02020603050405020304" pitchFamily="18" charset="0"/>
            </a:endParaRPr>
          </a:p>
          <a:p>
            <a:pPr algn="ctr"/>
            <a:r>
              <a:rPr lang="ja-JP" altLang="ja-JP" sz="3200" b="1">
                <a:effectLst/>
                <a:latin typeface="MS Mincho" panose="02020609040205080304" pitchFamily="49" charset="-128"/>
                <a:ea typeface="MS Mincho" panose="02020609040205080304" pitchFamily="49" charset="-128"/>
                <a:cs typeface="Times New Roman" panose="02020603050405020304" pitchFamily="18" charset="0"/>
              </a:rPr>
              <a:t>ニッケル水酸化物ナノシート固定電極</a:t>
            </a:r>
            <a:r>
              <a:rPr lang="ja-JP" altLang="en-US" sz="3200" b="1">
                <a:latin typeface="MS Mincho" panose="02020609040205080304" pitchFamily="49" charset="-128"/>
                <a:ea typeface="MS Mincho" panose="02020609040205080304" pitchFamily="49" charset="-128"/>
                <a:cs typeface="Times New Roman" panose="02020603050405020304" pitchFamily="18" charset="0"/>
              </a:rPr>
              <a:t>は</a:t>
            </a:r>
            <a:endParaRPr lang="en-US" altLang="ja-JP" sz="3200" b="1" dirty="0">
              <a:effectLst/>
              <a:latin typeface="MS Mincho" panose="02020609040205080304" pitchFamily="49" charset="-128"/>
              <a:ea typeface="MS Mincho" panose="02020609040205080304" pitchFamily="49" charset="-128"/>
              <a:cs typeface="Times New Roman" panose="02020603050405020304" pitchFamily="18" charset="0"/>
            </a:endParaRPr>
          </a:p>
          <a:p>
            <a:pPr algn="ctr"/>
            <a:r>
              <a:rPr lang="ja-JP" altLang="ja-JP" sz="3200" b="1">
                <a:effectLst/>
                <a:latin typeface="MS Mincho" panose="02020609040205080304" pitchFamily="49" charset="-128"/>
                <a:ea typeface="MS Mincho" panose="02020609040205080304" pitchFamily="49" charset="-128"/>
                <a:cs typeface="Times New Roman" panose="02020603050405020304" pitchFamily="18" charset="0"/>
              </a:rPr>
              <a:t>グルコース酸化が可能であることが示され</a:t>
            </a:r>
            <a:r>
              <a:rPr lang="ja-JP" altLang="en-US" sz="3200" b="1">
                <a:effectLst/>
                <a:latin typeface="MS Mincho" panose="02020609040205080304" pitchFamily="49" charset="-128"/>
                <a:ea typeface="MS Mincho" panose="02020609040205080304" pitchFamily="49" charset="-128"/>
                <a:cs typeface="Times New Roman" panose="02020603050405020304" pitchFamily="18" charset="0"/>
              </a:rPr>
              <a:t>た</a:t>
            </a:r>
            <a:r>
              <a:rPr lang="ja-JP" altLang="ja-JP" sz="3200" b="1">
                <a:effectLst/>
                <a:latin typeface="MS Mincho" panose="02020609040205080304" pitchFamily="49" charset="-128"/>
                <a:ea typeface="MS Mincho" panose="02020609040205080304" pitchFamily="49" charset="-128"/>
              </a:rPr>
              <a:t> </a:t>
            </a:r>
            <a:endParaRPr kumimoji="1" lang="ja-JP" altLang="en-US" sz="3200" b="1">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223597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CA13A1-804F-4D1C-7DF3-8C0FFC151D20}"/>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6A99060-E0B5-789D-5A48-5C99BB22D069}"/>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E720E58-AB27-D207-1A04-7112EA443E66}"/>
              </a:ext>
            </a:extLst>
          </p:cNvPr>
          <p:cNvSpPr>
            <a:spLocks noGrp="1"/>
          </p:cNvSpPr>
          <p:nvPr>
            <p:ph type="sldNum" sz="quarter" idx="12"/>
          </p:nvPr>
        </p:nvSpPr>
        <p:spPr/>
        <p:txBody>
          <a:bodyPr/>
          <a:lstStyle/>
          <a:p>
            <a:fld id="{1861F7C4-1F0D-F249-A3A3-E04DAD9D7D2E}" type="slidenum">
              <a:rPr kumimoji="1" lang="ja-JP" altLang="en-US" smtClean="0"/>
              <a:t>13</a:t>
            </a:fld>
            <a:endParaRPr kumimoji="1" lang="ja-JP" altLang="en-US"/>
          </a:p>
        </p:txBody>
      </p:sp>
    </p:spTree>
    <p:extLst>
      <p:ext uri="{BB962C8B-B14F-4D97-AF65-F5344CB8AC3E}">
        <p14:creationId xmlns:p14="http://schemas.microsoft.com/office/powerpoint/2010/main" val="2942947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CB6D59-7C24-406A-4E2A-9217BF8A6589}"/>
              </a:ext>
            </a:extLst>
          </p:cNvPr>
          <p:cNvSpPr>
            <a:spLocks noGrp="1"/>
          </p:cNvSpPr>
          <p:nvPr>
            <p:ph type="title"/>
          </p:nvPr>
        </p:nvSpPr>
        <p:spPr/>
        <p:txBody>
          <a:bodyPr>
            <a:normAutofit/>
          </a:bodyPr>
          <a:lstStyle/>
          <a:p>
            <a:r>
              <a:rPr lang="en-US"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Introduction</a:t>
            </a:r>
            <a:endParaRPr kumimoji="1" lang="ja-JP" altLang="en-US">
              <a:solidFill>
                <a:schemeClr val="accent1">
                  <a:lumMod val="60000"/>
                  <a:lumOff val="40000"/>
                </a:schemeClr>
              </a:solidFill>
              <a:latin typeface="HGPSoeiKakugothicUB" panose="020B0900000000000000" pitchFamily="34" charset="-128"/>
              <a:ea typeface="HGPSoeiKakugothicUB" panose="020B0900000000000000" pitchFamily="34" charset="-128"/>
            </a:endParaRPr>
          </a:p>
        </p:txBody>
      </p:sp>
      <p:sp>
        <p:nvSpPr>
          <p:cNvPr id="38" name="テキスト ボックス 37">
            <a:extLst>
              <a:ext uri="{FF2B5EF4-FFF2-40B4-BE49-F238E27FC236}">
                <a16:creationId xmlns:a16="http://schemas.microsoft.com/office/drawing/2014/main" id="{E70F06AB-293D-F5CA-65BA-17055FD9F4A6}"/>
              </a:ext>
            </a:extLst>
          </p:cNvPr>
          <p:cNvSpPr txBox="1"/>
          <p:nvPr/>
        </p:nvSpPr>
        <p:spPr>
          <a:xfrm>
            <a:off x="886645" y="1643130"/>
            <a:ext cx="10735537" cy="830997"/>
          </a:xfrm>
          <a:prstGeom prst="rect">
            <a:avLst/>
          </a:prstGeom>
          <a:noFill/>
        </p:spPr>
        <p:txBody>
          <a:bodyPr wrap="square" rtlCol="0">
            <a:spAutoFit/>
          </a:bodyPr>
          <a:lstStyle/>
          <a:p>
            <a:r>
              <a:rPr lang="ja-JP" altLang="ja-JP" sz="2400">
                <a:effectLst/>
                <a:latin typeface="MS Gothic" panose="020B0609070205080204" pitchFamily="49" charset="-128"/>
                <a:ea typeface="MS Gothic" panose="020B0609070205080204" pitchFamily="49" charset="-128"/>
                <a:cs typeface="Times New Roman" panose="02020603050405020304" pitchFamily="18" charset="0"/>
              </a:rPr>
              <a:t>食品加工、臨床診断、環境モニタリングなど多くの分野で</a:t>
            </a:r>
            <a:r>
              <a:rPr lang="ja-JP" altLang="en-US" sz="2400">
                <a:latin typeface="MS Gothic" panose="020B0609070205080204" pitchFamily="49" charset="-128"/>
                <a:ea typeface="MS Gothic" panose="020B0609070205080204" pitchFamily="49" charset="-128"/>
                <a:cs typeface="Times New Roman" panose="02020603050405020304" pitchFamily="18" charset="0"/>
              </a:rPr>
              <a:t>利用されている</a:t>
            </a:r>
            <a:r>
              <a:rPr lang="en-US" altLang="ja-JP" sz="2400" baseline="30000" dirty="0">
                <a:latin typeface="MS Gothic" panose="020B0609070205080204" pitchFamily="49" charset="-128"/>
                <a:ea typeface="MS Gothic" panose="020B0609070205080204" pitchFamily="49" charset="-128"/>
              </a:rPr>
              <a:t>[1] </a:t>
            </a:r>
            <a:r>
              <a:rPr lang="ja-JP" altLang="en-US" sz="2400">
                <a:latin typeface="MS Gothic" panose="020B0609070205080204" pitchFamily="49" charset="-128"/>
                <a:ea typeface="MS Gothic" panose="020B0609070205080204" pitchFamily="49" charset="-128"/>
              </a:rPr>
              <a:t>。</a:t>
            </a:r>
            <a:endParaRPr lang="en-US" altLang="ja-JP" sz="2400" dirty="0">
              <a:latin typeface="MS Gothic" panose="020B0609070205080204" pitchFamily="49" charset="-128"/>
              <a:ea typeface="MS Gothic" panose="020B0609070205080204" pitchFamily="49" charset="-128"/>
            </a:endParaRPr>
          </a:p>
          <a:p>
            <a:r>
              <a:rPr lang="ja-JP" altLang="en-US" sz="2400">
                <a:latin typeface="MS Gothic" panose="020B0609070205080204" pitchFamily="49" charset="-128"/>
                <a:ea typeface="MS Gothic" panose="020B0609070205080204" pitchFamily="49" charset="-128"/>
                <a:cs typeface="Times New Roman" panose="02020603050405020304" pitchFamily="18" charset="0"/>
              </a:rPr>
              <a:t>また、酵素を用いない非酵素型グルコース酸化触媒の開発が期待されている</a:t>
            </a:r>
            <a:endParaRPr kumimoji="1" lang="en-US" altLang="ja-JP" sz="2400" baseline="30000" dirty="0">
              <a:latin typeface="MS Gothic" panose="020B0609070205080204" pitchFamily="49" charset="-128"/>
              <a:ea typeface="MS Gothic" panose="020B0609070205080204" pitchFamily="49" charset="-128"/>
            </a:endParaRPr>
          </a:p>
        </p:txBody>
      </p:sp>
      <p:sp>
        <p:nvSpPr>
          <p:cNvPr id="30" name="スライド番号プレースホルダー 29">
            <a:extLst>
              <a:ext uri="{FF2B5EF4-FFF2-40B4-BE49-F238E27FC236}">
                <a16:creationId xmlns:a16="http://schemas.microsoft.com/office/drawing/2014/main" id="{B7D1BA63-F219-E75C-FFEA-55B3C3FB00B0}"/>
              </a:ext>
            </a:extLst>
          </p:cNvPr>
          <p:cNvSpPr>
            <a:spLocks noGrp="1"/>
          </p:cNvSpPr>
          <p:nvPr>
            <p:ph type="sldNum" sz="quarter" idx="12"/>
          </p:nvPr>
        </p:nvSpPr>
        <p:spPr/>
        <p:txBody>
          <a:bodyPr/>
          <a:lstStyle/>
          <a:p>
            <a:fld id="{2B47B5E2-067C-614B-982C-DA6706293059}" type="slidenum">
              <a:rPr kumimoji="1" lang="ja-JP" altLang="en-US" smtClean="0"/>
              <a:t>14</a:t>
            </a:fld>
            <a:endParaRPr kumimoji="1" lang="ja-JP" altLang="en-US"/>
          </a:p>
        </p:txBody>
      </p:sp>
      <p:sp>
        <p:nvSpPr>
          <p:cNvPr id="3" name="テキスト ボックス 2">
            <a:extLst>
              <a:ext uri="{FF2B5EF4-FFF2-40B4-BE49-F238E27FC236}">
                <a16:creationId xmlns:a16="http://schemas.microsoft.com/office/drawing/2014/main" id="{72283222-61FC-C3BB-5939-2162AE11C3EC}"/>
              </a:ext>
            </a:extLst>
          </p:cNvPr>
          <p:cNvSpPr txBox="1"/>
          <p:nvPr/>
        </p:nvSpPr>
        <p:spPr>
          <a:xfrm>
            <a:off x="6096000" y="6259810"/>
            <a:ext cx="5260763" cy="461665"/>
          </a:xfrm>
          <a:prstGeom prst="rect">
            <a:avLst/>
          </a:prstGeom>
          <a:noFill/>
        </p:spPr>
        <p:txBody>
          <a:bodyPr wrap="square" rtlCol="0">
            <a:spAutoFit/>
          </a:bodyPr>
          <a:lstStyle/>
          <a:p>
            <a:r>
              <a:rPr kumimoji="1" lang="en-US" altLang="ja-JP" sz="1200" dirty="0">
                <a:latin typeface="MS Gothic" panose="020B0609070205080204" pitchFamily="49" charset="-128"/>
                <a:ea typeface="MS Gothic" panose="020B0609070205080204" pitchFamily="49" charset="-128"/>
              </a:rPr>
              <a:t>[1] Feng Gao</a:t>
            </a:r>
            <a:r>
              <a:rPr lang="en-US" altLang="ja-JP" sz="1200" dirty="0">
                <a:latin typeface="MS Gothic" panose="020B0609070205080204" pitchFamily="49" charset="-128"/>
                <a:ea typeface="MS Gothic" panose="020B0609070205080204" pitchFamily="49" charset="-128"/>
              </a:rPr>
              <a:t> </a:t>
            </a:r>
            <a:r>
              <a:rPr kumimoji="1" lang="en-US" altLang="ja-JP" sz="1200" dirty="0">
                <a:latin typeface="MS Gothic" panose="020B0609070205080204" pitchFamily="49" charset="-128"/>
                <a:ea typeface="MS Gothic" panose="020B0609070205080204" pitchFamily="49" charset="-128"/>
              </a:rPr>
              <a:t>et al. </a:t>
            </a:r>
            <a:r>
              <a:rPr kumimoji="1" lang="en-US" altLang="ja-JP" sz="1200" i="1" dirty="0">
                <a:latin typeface="MS Gothic" panose="020B0609070205080204" pitchFamily="49" charset="-128"/>
                <a:ea typeface="MS Gothic" panose="020B0609070205080204" pitchFamily="49" charset="-128"/>
              </a:rPr>
              <a:t>ACS Appl. Nano Mater.</a:t>
            </a:r>
            <a:r>
              <a:rPr kumimoji="1" lang="en-US" altLang="ja-JP" sz="1200" b="1" dirty="0">
                <a:latin typeface="MS Gothic" panose="020B0609070205080204" pitchFamily="49" charset="-128"/>
                <a:ea typeface="MS Gothic" panose="020B0609070205080204" pitchFamily="49" charset="-128"/>
              </a:rPr>
              <a:t>2021</a:t>
            </a:r>
            <a:r>
              <a:rPr kumimoji="1" lang="en-US" altLang="ja-JP" sz="1200" dirty="0">
                <a:latin typeface="MS Gothic" panose="020B0609070205080204" pitchFamily="49" charset="-128"/>
                <a:ea typeface="MS Gothic" panose="020B0609070205080204" pitchFamily="49" charset="-128"/>
              </a:rPr>
              <a:t>,4,8520−8529</a:t>
            </a:r>
          </a:p>
          <a:p>
            <a:r>
              <a:rPr lang="en-US" altLang="ja-JP" sz="1200" dirty="0">
                <a:solidFill>
                  <a:srgbClr val="000000"/>
                </a:solidFill>
                <a:effectLst/>
                <a:latin typeface="MS Gothic" panose="020B0609070205080204" pitchFamily="49" charset="-128"/>
                <a:ea typeface="MS Gothic" panose="020B0609070205080204" pitchFamily="49" charset="-128"/>
                <a:cs typeface="Times New Roman" panose="02020603050405020304" pitchFamily="18" charset="0"/>
              </a:rPr>
              <a:t>[2] Etab M et al. ,</a:t>
            </a:r>
            <a:r>
              <a:rPr lang="en-US" altLang="ja-JP" sz="1200" i="1" kern="1200" cap="all" dirty="0">
                <a:solidFill>
                  <a:srgbClr val="000000"/>
                </a:solidFill>
                <a:effectLst/>
                <a:latin typeface="MS Gothic" panose="020B0609070205080204" pitchFamily="49" charset="-128"/>
                <a:ea typeface="MS Gothic" panose="020B0609070205080204" pitchFamily="49" charset="-128"/>
                <a:cs typeface="Times New Roman" panose="02020603050405020304" pitchFamily="18" charset="0"/>
              </a:rPr>
              <a:t> </a:t>
            </a:r>
            <a:r>
              <a:rPr lang="en-US" altLang="ja-JP" sz="1200" i="1" dirty="0">
                <a:solidFill>
                  <a:srgbClr val="000000"/>
                </a:solidFill>
                <a:effectLst/>
                <a:latin typeface="MS Gothic" panose="020B0609070205080204" pitchFamily="49" charset="-128"/>
                <a:ea typeface="MS Gothic" panose="020B0609070205080204" pitchFamily="49" charset="-128"/>
                <a:cs typeface="Times New Roman" panose="02020603050405020304" pitchFamily="18" charset="0"/>
              </a:rPr>
              <a:t>Arabian Journal of Chemistry </a:t>
            </a:r>
            <a:r>
              <a:rPr lang="en-US" altLang="ja-JP" sz="1200" dirty="0">
                <a:solidFill>
                  <a:srgbClr val="000000"/>
                </a:solidFill>
                <a:effectLst/>
                <a:latin typeface="MS Gothic" panose="020B0609070205080204" pitchFamily="49" charset="-128"/>
                <a:ea typeface="MS Gothic" panose="020B0609070205080204" pitchFamily="49" charset="-128"/>
                <a:cs typeface="Times New Roman" panose="02020603050405020304" pitchFamily="18" charset="0"/>
              </a:rPr>
              <a:t>(</a:t>
            </a:r>
            <a:r>
              <a:rPr lang="en-US" altLang="ja-JP" sz="1200" b="1" dirty="0">
                <a:solidFill>
                  <a:srgbClr val="000000"/>
                </a:solidFill>
                <a:effectLst/>
                <a:latin typeface="MS Gothic" panose="020B0609070205080204" pitchFamily="49" charset="-128"/>
                <a:ea typeface="MS Gothic" panose="020B0609070205080204" pitchFamily="49" charset="-128"/>
                <a:cs typeface="Times New Roman" panose="02020603050405020304" pitchFamily="18" charset="0"/>
              </a:rPr>
              <a:t>2022</a:t>
            </a:r>
            <a:r>
              <a:rPr lang="en-US" altLang="ja-JP" sz="1200" dirty="0">
                <a:solidFill>
                  <a:srgbClr val="000000"/>
                </a:solidFill>
                <a:effectLst/>
                <a:latin typeface="MS Gothic" panose="020B0609070205080204" pitchFamily="49" charset="-128"/>
                <a:ea typeface="MS Gothic" panose="020B0609070205080204" pitchFamily="49" charset="-128"/>
                <a:cs typeface="Times New Roman" panose="02020603050405020304" pitchFamily="18" charset="0"/>
              </a:rPr>
              <a:t>) 15, 103467</a:t>
            </a:r>
            <a:r>
              <a:rPr lang="ja-JP" altLang="ja-JP" sz="1200">
                <a:effectLst/>
                <a:latin typeface="MS Gothic" panose="020B0609070205080204" pitchFamily="49" charset="-128"/>
                <a:ea typeface="MS Gothic" panose="020B0609070205080204" pitchFamily="49" charset="-128"/>
              </a:rPr>
              <a:t> </a:t>
            </a:r>
            <a:endParaRPr kumimoji="1" lang="ja-JP" altLang="en-US" sz="1200">
              <a:latin typeface="MS Gothic" panose="020B0609070205080204" pitchFamily="49" charset="-128"/>
              <a:ea typeface="MS Gothic" panose="020B0609070205080204" pitchFamily="49" charset="-128"/>
            </a:endParaRPr>
          </a:p>
        </p:txBody>
      </p:sp>
      <p:sp>
        <p:nvSpPr>
          <p:cNvPr id="9" name="テキスト ボックス 8">
            <a:extLst>
              <a:ext uri="{FF2B5EF4-FFF2-40B4-BE49-F238E27FC236}">
                <a16:creationId xmlns:a16="http://schemas.microsoft.com/office/drawing/2014/main" id="{E6A5C5EC-7F97-41F3-DFFA-F1DD95F6ED4C}"/>
              </a:ext>
            </a:extLst>
          </p:cNvPr>
          <p:cNvSpPr txBox="1"/>
          <p:nvPr/>
        </p:nvSpPr>
        <p:spPr>
          <a:xfrm>
            <a:off x="886645" y="3429000"/>
            <a:ext cx="10735537" cy="830997"/>
          </a:xfrm>
          <a:prstGeom prst="rect">
            <a:avLst/>
          </a:prstGeom>
          <a:noFill/>
        </p:spPr>
        <p:txBody>
          <a:bodyPr wrap="square" rtlCol="0">
            <a:spAutoFit/>
          </a:bodyPr>
          <a:lstStyle/>
          <a:p>
            <a:r>
              <a:rPr lang="ja-JP" altLang="ja-JP" sz="2400">
                <a:effectLst/>
                <a:latin typeface="MS Gothic" panose="020B0609070205080204" pitchFamily="49" charset="-128"/>
                <a:ea typeface="MS Gothic" panose="020B0609070205080204" pitchFamily="49" charset="-128"/>
                <a:cs typeface="Times New Roman" panose="02020603050405020304" pitchFamily="18" charset="0"/>
              </a:rPr>
              <a:t>遷移金属化合物の中でも、ナノ構造</a:t>
            </a:r>
            <a:r>
              <a:rPr lang="ja-JP" altLang="en-US" sz="2400">
                <a:effectLst/>
                <a:latin typeface="MS Gothic" panose="020B0609070205080204" pitchFamily="49" charset="-128"/>
                <a:ea typeface="MS Gothic" panose="020B0609070205080204" pitchFamily="49" charset="-128"/>
                <a:cs typeface="Times New Roman" panose="02020603050405020304" pitchFamily="18" charset="0"/>
              </a:rPr>
              <a:t>を持たせたニッケル化合物では、グルコースを酸化するいくつかの例が報告されており、高い触媒活性を有する</a:t>
            </a:r>
            <a:r>
              <a:rPr lang="en-US" altLang="ja-JP" sz="2400" baseline="30000" dirty="0">
                <a:latin typeface="MS Gothic" panose="020B0609070205080204" pitchFamily="49" charset="-128"/>
                <a:ea typeface="MS Gothic" panose="020B0609070205080204" pitchFamily="49" charset="-128"/>
                <a:cs typeface="Times New Roman" panose="02020603050405020304" pitchFamily="18" charset="0"/>
              </a:rPr>
              <a:t>[2]</a:t>
            </a:r>
            <a:r>
              <a:rPr lang="ja-JP" altLang="en-US" sz="2400">
                <a:effectLst/>
                <a:latin typeface="MS Gothic" panose="020B0609070205080204" pitchFamily="49" charset="-128"/>
                <a:ea typeface="MS Gothic" panose="020B0609070205080204" pitchFamily="49" charset="-128"/>
                <a:cs typeface="Times New Roman" panose="02020603050405020304" pitchFamily="18" charset="0"/>
              </a:rPr>
              <a:t>。</a:t>
            </a:r>
            <a:endParaRPr lang="en-US" altLang="ja-JP" sz="2400" dirty="0">
              <a:effectLst/>
              <a:latin typeface="MS Gothic" panose="020B0609070205080204" pitchFamily="49" charset="-128"/>
              <a:ea typeface="MS Gothic" panose="020B0609070205080204" pitchFamily="49" charset="-128"/>
              <a:cs typeface="Times New Roman" panose="02020603050405020304" pitchFamily="18" charset="0"/>
            </a:endParaRPr>
          </a:p>
        </p:txBody>
      </p:sp>
      <p:sp>
        <p:nvSpPr>
          <p:cNvPr id="10" name="角丸四角形 9">
            <a:extLst>
              <a:ext uri="{FF2B5EF4-FFF2-40B4-BE49-F238E27FC236}">
                <a16:creationId xmlns:a16="http://schemas.microsoft.com/office/drawing/2014/main" id="{09362C8C-9548-AFAF-9E3E-9E7503E2DEF3}"/>
              </a:ext>
            </a:extLst>
          </p:cNvPr>
          <p:cNvSpPr/>
          <p:nvPr/>
        </p:nvSpPr>
        <p:spPr>
          <a:xfrm>
            <a:off x="780207" y="984335"/>
            <a:ext cx="10948416" cy="1633861"/>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a:extLst>
              <a:ext uri="{FF2B5EF4-FFF2-40B4-BE49-F238E27FC236}">
                <a16:creationId xmlns:a16="http://schemas.microsoft.com/office/drawing/2014/main" id="{41D8B679-4D55-996D-F458-FF60FF9BB400}"/>
              </a:ext>
            </a:extLst>
          </p:cNvPr>
          <p:cNvSpPr/>
          <p:nvPr/>
        </p:nvSpPr>
        <p:spPr>
          <a:xfrm>
            <a:off x="780207" y="2805209"/>
            <a:ext cx="10948416" cy="1648850"/>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角丸四角形 14">
            <a:extLst>
              <a:ext uri="{FF2B5EF4-FFF2-40B4-BE49-F238E27FC236}">
                <a16:creationId xmlns:a16="http://schemas.microsoft.com/office/drawing/2014/main" id="{23583552-637D-A527-8698-3D0BF40A92A6}"/>
              </a:ext>
            </a:extLst>
          </p:cNvPr>
          <p:cNvSpPr/>
          <p:nvPr/>
        </p:nvSpPr>
        <p:spPr>
          <a:xfrm>
            <a:off x="780204" y="984335"/>
            <a:ext cx="5815264" cy="55032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tx1"/>
                </a:solidFill>
                <a:latin typeface="MS Gothic" panose="020B0609070205080204" pitchFamily="49" charset="-128"/>
                <a:ea typeface="MS Gothic" panose="020B0609070205080204" pitchFamily="49" charset="-128"/>
              </a:rPr>
              <a:t>グルコースの定量分析</a:t>
            </a:r>
          </a:p>
        </p:txBody>
      </p:sp>
      <p:sp>
        <p:nvSpPr>
          <p:cNvPr id="16" name="角丸四角形 15">
            <a:extLst>
              <a:ext uri="{FF2B5EF4-FFF2-40B4-BE49-F238E27FC236}">
                <a16:creationId xmlns:a16="http://schemas.microsoft.com/office/drawing/2014/main" id="{CC29D2B6-8DA8-5225-30F5-1E399DC89EE8}"/>
              </a:ext>
            </a:extLst>
          </p:cNvPr>
          <p:cNvSpPr/>
          <p:nvPr/>
        </p:nvSpPr>
        <p:spPr>
          <a:xfrm>
            <a:off x="780204" y="2805209"/>
            <a:ext cx="5815264" cy="55032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tx1"/>
                </a:solidFill>
                <a:latin typeface="MS Gothic" panose="020B0609070205080204" pitchFamily="49" charset="-128"/>
                <a:ea typeface="MS Gothic" panose="020B0609070205080204" pitchFamily="49" charset="-128"/>
              </a:rPr>
              <a:t>グルコース酸化</a:t>
            </a:r>
            <a:r>
              <a:rPr lang="ja-JP" altLang="en-US" sz="2000">
                <a:solidFill>
                  <a:schemeClr val="tx1"/>
                </a:solidFill>
                <a:latin typeface="MS Gothic" panose="020B0609070205080204" pitchFamily="49" charset="-128"/>
                <a:ea typeface="MS Gothic" panose="020B0609070205080204" pitchFamily="49" charset="-128"/>
              </a:rPr>
              <a:t>に有用</a:t>
            </a:r>
            <a:r>
              <a:rPr kumimoji="1" lang="ja-JP" altLang="en-US" sz="2000">
                <a:solidFill>
                  <a:schemeClr val="tx1"/>
                </a:solidFill>
                <a:latin typeface="MS Gothic" panose="020B0609070205080204" pitchFamily="49" charset="-128"/>
                <a:ea typeface="MS Gothic" panose="020B0609070205080204" pitchFamily="49" charset="-128"/>
              </a:rPr>
              <a:t>な触媒</a:t>
            </a:r>
          </a:p>
        </p:txBody>
      </p:sp>
      <p:sp>
        <p:nvSpPr>
          <p:cNvPr id="4" name="テキスト ボックス 3">
            <a:extLst>
              <a:ext uri="{FF2B5EF4-FFF2-40B4-BE49-F238E27FC236}">
                <a16:creationId xmlns:a16="http://schemas.microsoft.com/office/drawing/2014/main" id="{E002C709-5BBC-E28C-F280-F92F7815F8F4}"/>
              </a:ext>
            </a:extLst>
          </p:cNvPr>
          <p:cNvSpPr txBox="1"/>
          <p:nvPr/>
        </p:nvSpPr>
        <p:spPr>
          <a:xfrm>
            <a:off x="886642" y="5249874"/>
            <a:ext cx="10735537" cy="830997"/>
          </a:xfrm>
          <a:prstGeom prst="rect">
            <a:avLst/>
          </a:prstGeom>
          <a:noFill/>
        </p:spPr>
        <p:txBody>
          <a:bodyPr wrap="square" rtlCol="0">
            <a:spAutoFit/>
          </a:bodyPr>
          <a:lstStyle/>
          <a:p>
            <a:r>
              <a:rPr lang="ja-JP" altLang="en-US" sz="2400">
                <a:effectLst/>
                <a:latin typeface="MS Gothic" panose="020B0609070205080204" pitchFamily="49" charset="-128"/>
                <a:ea typeface="MS Gothic" panose="020B0609070205080204" pitchFamily="49" charset="-128"/>
                <a:cs typeface="Times New Roman" panose="02020603050405020304" pitchFamily="18" charset="0"/>
              </a:rPr>
              <a:t>本研究室では、以前より層状ニッケル水酸化物を</a:t>
            </a:r>
            <a:r>
              <a:rPr lang="en-US" altLang="ja-JP" sz="2400" dirty="0">
                <a:effectLst/>
                <a:latin typeface="MS Gothic" panose="020B0609070205080204" pitchFamily="49" charset="-128"/>
                <a:ea typeface="MS Gothic" panose="020B0609070205080204" pitchFamily="49" charset="-128"/>
                <a:cs typeface="Times New Roman" panose="02020603050405020304" pitchFamily="18" charset="0"/>
              </a:rPr>
              <a:t>1-</a:t>
            </a:r>
            <a:r>
              <a:rPr lang="ja-JP" altLang="en-US" sz="2400">
                <a:effectLst/>
                <a:latin typeface="MS Gothic" panose="020B0609070205080204" pitchFamily="49" charset="-128"/>
                <a:ea typeface="MS Gothic" panose="020B0609070205080204" pitchFamily="49" charset="-128"/>
                <a:cs typeface="Times New Roman" panose="02020603050405020304" pitchFamily="18" charset="0"/>
              </a:rPr>
              <a:t>ブタノール中で単層剥離をさせており、グルコース酸化に有用であると考えた。</a:t>
            </a:r>
            <a:endParaRPr lang="en-US" altLang="ja-JP" sz="2400" dirty="0">
              <a:effectLst/>
              <a:latin typeface="MS Gothic" panose="020B0609070205080204" pitchFamily="49" charset="-128"/>
              <a:ea typeface="MS Gothic" panose="020B0609070205080204" pitchFamily="49" charset="-128"/>
              <a:cs typeface="Times New Roman" panose="02020603050405020304" pitchFamily="18" charset="0"/>
            </a:endParaRPr>
          </a:p>
        </p:txBody>
      </p:sp>
      <p:sp>
        <p:nvSpPr>
          <p:cNvPr id="5" name="角丸四角形 4">
            <a:extLst>
              <a:ext uri="{FF2B5EF4-FFF2-40B4-BE49-F238E27FC236}">
                <a16:creationId xmlns:a16="http://schemas.microsoft.com/office/drawing/2014/main" id="{07F95692-7B80-8D36-59EA-B68B24AEC13D}"/>
              </a:ext>
            </a:extLst>
          </p:cNvPr>
          <p:cNvSpPr/>
          <p:nvPr/>
        </p:nvSpPr>
        <p:spPr>
          <a:xfrm>
            <a:off x="780204" y="4626083"/>
            <a:ext cx="10948416" cy="1648850"/>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a:extLst>
              <a:ext uri="{FF2B5EF4-FFF2-40B4-BE49-F238E27FC236}">
                <a16:creationId xmlns:a16="http://schemas.microsoft.com/office/drawing/2014/main" id="{02404B29-80A8-76D0-F6B0-3CE9F700422B}"/>
              </a:ext>
            </a:extLst>
          </p:cNvPr>
          <p:cNvSpPr/>
          <p:nvPr/>
        </p:nvSpPr>
        <p:spPr>
          <a:xfrm>
            <a:off x="780201" y="4626083"/>
            <a:ext cx="5815264" cy="55032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tx1"/>
                </a:solidFill>
                <a:latin typeface="MS Gothic" panose="020B0609070205080204" pitchFamily="49" charset="-128"/>
                <a:ea typeface="MS Gothic" panose="020B0609070205080204" pitchFamily="49" charset="-128"/>
              </a:rPr>
              <a:t>ニッケル水酸化物ナノシート</a:t>
            </a:r>
          </a:p>
        </p:txBody>
      </p:sp>
    </p:spTree>
    <p:extLst>
      <p:ext uri="{BB962C8B-B14F-4D97-AF65-F5344CB8AC3E}">
        <p14:creationId xmlns:p14="http://schemas.microsoft.com/office/powerpoint/2010/main" val="1701275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図 87">
            <a:extLst>
              <a:ext uri="{FF2B5EF4-FFF2-40B4-BE49-F238E27FC236}">
                <a16:creationId xmlns:a16="http://schemas.microsoft.com/office/drawing/2014/main" id="{09164929-54F1-5CD7-C35E-68981C920BEE}"/>
              </a:ext>
            </a:extLst>
          </p:cNvPr>
          <p:cNvPicPr>
            <a:picLocks noChangeAspect="1"/>
          </p:cNvPicPr>
          <p:nvPr/>
        </p:nvPicPr>
        <p:blipFill>
          <a:blip r:embed="rId3"/>
          <a:stretch>
            <a:fillRect/>
          </a:stretch>
        </p:blipFill>
        <p:spPr>
          <a:xfrm>
            <a:off x="0" y="1169261"/>
            <a:ext cx="5920560" cy="3863690"/>
          </a:xfrm>
          <a:prstGeom prst="rect">
            <a:avLst/>
          </a:prstGeom>
        </p:spPr>
      </p:pic>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15</a:t>
            </a:fld>
            <a:endParaRPr kumimoji="1" lang="ja-JP" altLang="en-US"/>
          </a:p>
        </p:txBody>
      </p:sp>
      <p:sp>
        <p:nvSpPr>
          <p:cNvPr id="6" name="テキスト ボックス 5">
            <a:extLst>
              <a:ext uri="{FF2B5EF4-FFF2-40B4-BE49-F238E27FC236}">
                <a16:creationId xmlns:a16="http://schemas.microsoft.com/office/drawing/2014/main" id="{D4A049E8-A0EA-2342-4ABA-8A86352D5835}"/>
              </a:ext>
            </a:extLst>
          </p:cNvPr>
          <p:cNvSpPr txBox="1"/>
          <p:nvPr/>
        </p:nvSpPr>
        <p:spPr>
          <a:xfrm>
            <a:off x="2210803" y="356317"/>
            <a:ext cx="7879080"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カーボンペースト</a:t>
            </a:r>
            <a:r>
              <a:rPr kumimoji="1" lang="ja-JP" altLang="en-US" sz="2400">
                <a:latin typeface="HGSSoeiKakugothicUB" panose="020B0900000000000000" pitchFamily="34" charset="-128"/>
                <a:ea typeface="HGSSoeiKakugothicUB" panose="020B0900000000000000" pitchFamily="34" charset="-128"/>
              </a:rPr>
              <a:t>電極による</a:t>
            </a:r>
            <a:r>
              <a:rPr lang="ja-JP" altLang="en-US" sz="2400">
                <a:latin typeface="HGSSoeiKakugothicUB" panose="020B0900000000000000" pitchFamily="34" charset="-128"/>
                <a:ea typeface="HGSSoeiKakugothicUB" panose="020B0900000000000000" pitchFamily="34" charset="-128"/>
              </a:rPr>
              <a:t>クロノアンペロメトリ</a:t>
            </a:r>
            <a:r>
              <a:rPr kumimoji="1" lang="ja-JP" altLang="en-US" sz="2400">
                <a:latin typeface="HGSSoeiKakugothicUB" panose="020B0900000000000000" pitchFamily="34" charset="-128"/>
                <a:ea typeface="HGSSoeiKakugothicUB" panose="020B0900000000000000" pitchFamily="34" charset="-128"/>
              </a:rPr>
              <a:t>測定</a:t>
            </a:r>
          </a:p>
        </p:txBody>
      </p:sp>
      <p:pic>
        <p:nvPicPr>
          <p:cNvPr id="4" name="図 3">
            <a:extLst>
              <a:ext uri="{FF2B5EF4-FFF2-40B4-BE49-F238E27FC236}">
                <a16:creationId xmlns:a16="http://schemas.microsoft.com/office/drawing/2014/main" id="{AB7E59F0-1E60-A448-E407-021665B90F44}"/>
              </a:ext>
            </a:extLst>
          </p:cNvPr>
          <p:cNvPicPr>
            <a:picLocks noChangeAspect="1"/>
          </p:cNvPicPr>
          <p:nvPr/>
        </p:nvPicPr>
        <p:blipFill>
          <a:blip r:embed="rId4"/>
          <a:stretch>
            <a:fillRect/>
          </a:stretch>
        </p:blipFill>
        <p:spPr>
          <a:xfrm>
            <a:off x="5920560" y="1169261"/>
            <a:ext cx="6286837" cy="3974239"/>
          </a:xfrm>
          <a:prstGeom prst="rect">
            <a:avLst/>
          </a:prstGeom>
        </p:spPr>
      </p:pic>
    </p:spTree>
    <p:extLst>
      <p:ext uri="{BB962C8B-B14F-4D97-AF65-F5344CB8AC3E}">
        <p14:creationId xmlns:p14="http://schemas.microsoft.com/office/powerpoint/2010/main" val="2875911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16</a:t>
            </a:fld>
            <a:endParaRPr kumimoji="1" lang="ja-JP" altLang="en-US"/>
          </a:p>
        </p:txBody>
      </p:sp>
      <p:pic>
        <p:nvPicPr>
          <p:cNvPr id="4" name="図 3">
            <a:extLst>
              <a:ext uri="{FF2B5EF4-FFF2-40B4-BE49-F238E27FC236}">
                <a16:creationId xmlns:a16="http://schemas.microsoft.com/office/drawing/2014/main" id="{7A5A9522-4E6D-CF1A-3126-2EFB094248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984" y="1099117"/>
            <a:ext cx="4955342" cy="3845861"/>
          </a:xfrm>
          <a:prstGeom prst="rect">
            <a:avLst/>
          </a:prstGeom>
        </p:spPr>
      </p:pic>
      <p:pic>
        <p:nvPicPr>
          <p:cNvPr id="5" name="図 4">
            <a:extLst>
              <a:ext uri="{FF2B5EF4-FFF2-40B4-BE49-F238E27FC236}">
                <a16:creationId xmlns:a16="http://schemas.microsoft.com/office/drawing/2014/main" id="{34D09F50-DA88-660F-ADAE-6B1101D3B8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4442" y="1219433"/>
            <a:ext cx="5392315" cy="3412724"/>
          </a:xfrm>
          <a:prstGeom prst="rect">
            <a:avLst/>
          </a:prstGeom>
        </p:spPr>
      </p:pic>
      <p:graphicFrame>
        <p:nvGraphicFramePr>
          <p:cNvPr id="6" name="表 5">
            <a:extLst>
              <a:ext uri="{FF2B5EF4-FFF2-40B4-BE49-F238E27FC236}">
                <a16:creationId xmlns:a16="http://schemas.microsoft.com/office/drawing/2014/main" id="{61353C2E-9FB6-5868-F7BA-7111E4DA80EC}"/>
              </a:ext>
            </a:extLst>
          </p:cNvPr>
          <p:cNvGraphicFramePr>
            <a:graphicFrameLocks noGrp="1"/>
          </p:cNvGraphicFramePr>
          <p:nvPr>
            <p:extLst>
              <p:ext uri="{D42A27DB-BD31-4B8C-83A1-F6EECF244321}">
                <p14:modId xmlns:p14="http://schemas.microsoft.com/office/powerpoint/2010/main" val="2928928253"/>
              </p:ext>
            </p:extLst>
          </p:nvPr>
        </p:nvGraphicFramePr>
        <p:xfrm>
          <a:off x="1678638" y="5227636"/>
          <a:ext cx="8042876" cy="1441535"/>
        </p:xfrm>
        <a:graphic>
          <a:graphicData uri="http://schemas.openxmlformats.org/drawingml/2006/table">
            <a:tbl>
              <a:tblPr firstRow="1" firstCol="1" bandRow="1">
                <a:tableStyleId>{2D5ABB26-0587-4C30-8999-92F81FD0307C}</a:tableStyleId>
              </a:tblPr>
              <a:tblGrid>
                <a:gridCol w="2010245">
                  <a:extLst>
                    <a:ext uri="{9D8B030D-6E8A-4147-A177-3AD203B41FA5}">
                      <a16:colId xmlns:a16="http://schemas.microsoft.com/office/drawing/2014/main" val="505636779"/>
                    </a:ext>
                  </a:extLst>
                </a:gridCol>
                <a:gridCol w="2010245">
                  <a:extLst>
                    <a:ext uri="{9D8B030D-6E8A-4147-A177-3AD203B41FA5}">
                      <a16:colId xmlns:a16="http://schemas.microsoft.com/office/drawing/2014/main" val="2666141430"/>
                    </a:ext>
                  </a:extLst>
                </a:gridCol>
                <a:gridCol w="2085304">
                  <a:extLst>
                    <a:ext uri="{9D8B030D-6E8A-4147-A177-3AD203B41FA5}">
                      <a16:colId xmlns:a16="http://schemas.microsoft.com/office/drawing/2014/main" val="1521991285"/>
                    </a:ext>
                  </a:extLst>
                </a:gridCol>
                <a:gridCol w="1937082">
                  <a:extLst>
                    <a:ext uri="{9D8B030D-6E8A-4147-A177-3AD203B41FA5}">
                      <a16:colId xmlns:a16="http://schemas.microsoft.com/office/drawing/2014/main" val="196319817"/>
                    </a:ext>
                  </a:extLst>
                </a:gridCol>
              </a:tblGrid>
              <a:tr h="576614">
                <a:tc>
                  <a:txBody>
                    <a:bodyPr/>
                    <a:lstStyle/>
                    <a:p>
                      <a:pPr algn="ctr"/>
                      <a:r>
                        <a:rPr lang="ja-JP" altLang="en-US" sz="1600" kern="100">
                          <a:effectLst/>
                        </a:rPr>
                        <a:t>繰り返し測定回数</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r"/>
                      <a:r>
                        <a:rPr lang="ja-JP" sz="1600" kern="100">
                          <a:effectLst/>
                        </a:rPr>
                        <a:t>線形範囲 </a:t>
                      </a:r>
                      <a:r>
                        <a:rPr lang="en-US" sz="1600" kern="100" dirty="0">
                          <a:effectLst/>
                        </a:rPr>
                        <a:t>(mM)</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r"/>
                      <a:r>
                        <a:rPr lang="ja-JP" sz="1600" kern="100">
                          <a:effectLst/>
                        </a:rPr>
                        <a:t>感度</a:t>
                      </a:r>
                      <a:r>
                        <a:rPr lang="en-US" sz="1600" kern="100" dirty="0">
                          <a:effectLst/>
                        </a:rPr>
                        <a:t>(mA mM</a:t>
                      </a:r>
                      <a:r>
                        <a:rPr lang="en-US" sz="1600" kern="100" baseline="30000" dirty="0">
                          <a:effectLst/>
                        </a:rPr>
                        <a:t>-1</a:t>
                      </a:r>
                      <a:r>
                        <a:rPr lang="en-US" sz="1600" kern="100" dirty="0">
                          <a:effectLst/>
                        </a:rPr>
                        <a:t> cm</a:t>
                      </a:r>
                      <a:r>
                        <a:rPr lang="en-US" sz="1600" kern="100" baseline="30000" dirty="0">
                          <a:effectLst/>
                        </a:rPr>
                        <a:t>-2</a:t>
                      </a:r>
                      <a:r>
                        <a:rPr lang="en-US" sz="1600" kern="100" dirty="0">
                          <a:effectLst/>
                        </a:rPr>
                        <a:t>)</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r"/>
                      <a:r>
                        <a:rPr lang="ja-JP" sz="1600" kern="100">
                          <a:effectLst/>
                        </a:rPr>
                        <a:t>決定係数</a:t>
                      </a:r>
                      <a:r>
                        <a:rPr lang="en-US" sz="1600" kern="100" dirty="0">
                          <a:effectLst/>
                        </a:rPr>
                        <a:t> R</a:t>
                      </a:r>
                      <a:r>
                        <a:rPr lang="en-US" sz="1600" kern="100" baseline="30000" dirty="0">
                          <a:effectLst/>
                        </a:rPr>
                        <a:t>2</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8052318"/>
                  </a:ext>
                </a:extLst>
              </a:tr>
              <a:tr h="288307">
                <a:tc>
                  <a:txBody>
                    <a:bodyPr/>
                    <a:lstStyle/>
                    <a:p>
                      <a:pPr algn="ctr"/>
                      <a:r>
                        <a:rPr lang="en-US" sz="1600" kern="100" dirty="0">
                          <a:effectLst/>
                        </a:rPr>
                        <a:t>1</a:t>
                      </a:r>
                      <a:r>
                        <a:rPr lang="ja-JP" sz="1600" kern="100">
                          <a:effectLst/>
                        </a:rPr>
                        <a:t>回目</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0~1.31</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rPr>
                        <a:t>0.3052</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0.9182</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819446988"/>
                  </a:ext>
                </a:extLst>
              </a:tr>
              <a:tr h="288307">
                <a:tc>
                  <a:txBody>
                    <a:bodyPr/>
                    <a:lstStyle/>
                    <a:p>
                      <a:pPr algn="ctr"/>
                      <a:r>
                        <a:rPr lang="en-US" sz="1600" kern="100" dirty="0">
                          <a:effectLst/>
                        </a:rPr>
                        <a:t>2</a:t>
                      </a:r>
                      <a:r>
                        <a:rPr lang="ja-JP" sz="1600" kern="100">
                          <a:effectLst/>
                        </a:rPr>
                        <a:t>回目</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0~0.88</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0.0307</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0.9086</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144897397"/>
                  </a:ext>
                </a:extLst>
              </a:tr>
              <a:tr h="288307">
                <a:tc>
                  <a:txBody>
                    <a:bodyPr/>
                    <a:lstStyle/>
                    <a:p>
                      <a:pPr algn="ctr"/>
                      <a:r>
                        <a:rPr lang="en-US" sz="1600" kern="100" dirty="0">
                          <a:effectLst/>
                        </a:rPr>
                        <a:t>3</a:t>
                      </a:r>
                      <a:r>
                        <a:rPr lang="ja-JP" sz="1600" kern="100">
                          <a:effectLst/>
                        </a:rPr>
                        <a:t>回目</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0~0.88</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0.0324</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0.8424</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181589884"/>
                  </a:ext>
                </a:extLst>
              </a:tr>
            </a:tbl>
          </a:graphicData>
        </a:graphic>
      </p:graphicFrame>
    </p:spTree>
    <p:extLst>
      <p:ext uri="{BB962C8B-B14F-4D97-AF65-F5344CB8AC3E}">
        <p14:creationId xmlns:p14="http://schemas.microsoft.com/office/powerpoint/2010/main" val="1161206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17</a:t>
            </a:fld>
            <a:endParaRPr kumimoji="1" lang="ja-JP" altLang="en-US"/>
          </a:p>
        </p:txBody>
      </p:sp>
      <p:pic>
        <p:nvPicPr>
          <p:cNvPr id="6" name="図 5">
            <a:extLst>
              <a:ext uri="{FF2B5EF4-FFF2-40B4-BE49-F238E27FC236}">
                <a16:creationId xmlns:a16="http://schemas.microsoft.com/office/drawing/2014/main" id="{152E1E8E-4960-9B4B-D30A-4B8F12B066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594" y="1301333"/>
            <a:ext cx="5355406" cy="3499267"/>
          </a:xfrm>
          <a:prstGeom prst="rect">
            <a:avLst/>
          </a:prstGeom>
        </p:spPr>
      </p:pic>
      <p:pic>
        <p:nvPicPr>
          <p:cNvPr id="7" name="図 6">
            <a:extLst>
              <a:ext uri="{FF2B5EF4-FFF2-40B4-BE49-F238E27FC236}">
                <a16:creationId xmlns:a16="http://schemas.microsoft.com/office/drawing/2014/main" id="{816F3409-0277-0FA6-EDFF-BBE53A4F3B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4136" y="1452888"/>
            <a:ext cx="5366638" cy="3196156"/>
          </a:xfrm>
          <a:prstGeom prst="rect">
            <a:avLst/>
          </a:prstGeom>
        </p:spPr>
      </p:pic>
      <p:graphicFrame>
        <p:nvGraphicFramePr>
          <p:cNvPr id="8" name="表 7">
            <a:extLst>
              <a:ext uri="{FF2B5EF4-FFF2-40B4-BE49-F238E27FC236}">
                <a16:creationId xmlns:a16="http://schemas.microsoft.com/office/drawing/2014/main" id="{298D3E40-09CD-B9C2-108F-DFD6EE6FDD4F}"/>
              </a:ext>
            </a:extLst>
          </p:cNvPr>
          <p:cNvGraphicFramePr>
            <a:graphicFrameLocks noGrp="1"/>
          </p:cNvGraphicFramePr>
          <p:nvPr>
            <p:extLst>
              <p:ext uri="{D42A27DB-BD31-4B8C-83A1-F6EECF244321}">
                <p14:modId xmlns:p14="http://schemas.microsoft.com/office/powerpoint/2010/main" val="173540961"/>
              </p:ext>
            </p:extLst>
          </p:nvPr>
        </p:nvGraphicFramePr>
        <p:xfrm>
          <a:off x="2190750" y="5167695"/>
          <a:ext cx="7357076" cy="1368042"/>
        </p:xfrm>
        <a:graphic>
          <a:graphicData uri="http://schemas.openxmlformats.org/drawingml/2006/table">
            <a:tbl>
              <a:tblPr firstRow="1" firstCol="1" bandRow="1">
                <a:tableStyleId>{2D5ABB26-0587-4C30-8999-92F81FD0307C}</a:tableStyleId>
              </a:tblPr>
              <a:tblGrid>
                <a:gridCol w="1838836">
                  <a:extLst>
                    <a:ext uri="{9D8B030D-6E8A-4147-A177-3AD203B41FA5}">
                      <a16:colId xmlns:a16="http://schemas.microsoft.com/office/drawing/2014/main" val="3699164101"/>
                    </a:ext>
                  </a:extLst>
                </a:gridCol>
                <a:gridCol w="1838836">
                  <a:extLst>
                    <a:ext uri="{9D8B030D-6E8A-4147-A177-3AD203B41FA5}">
                      <a16:colId xmlns:a16="http://schemas.microsoft.com/office/drawing/2014/main" val="1530440604"/>
                    </a:ext>
                  </a:extLst>
                </a:gridCol>
                <a:gridCol w="2019047">
                  <a:extLst>
                    <a:ext uri="{9D8B030D-6E8A-4147-A177-3AD203B41FA5}">
                      <a16:colId xmlns:a16="http://schemas.microsoft.com/office/drawing/2014/main" val="3189532264"/>
                    </a:ext>
                  </a:extLst>
                </a:gridCol>
                <a:gridCol w="1660357">
                  <a:extLst>
                    <a:ext uri="{9D8B030D-6E8A-4147-A177-3AD203B41FA5}">
                      <a16:colId xmlns:a16="http://schemas.microsoft.com/office/drawing/2014/main" val="795361290"/>
                    </a:ext>
                  </a:extLst>
                </a:gridCol>
              </a:tblGrid>
              <a:tr h="373576">
                <a:tc>
                  <a:txBody>
                    <a:bodyPr/>
                    <a:lstStyle/>
                    <a:p>
                      <a:pPr algn="l"/>
                      <a:r>
                        <a:rPr lang="en-US" sz="1600" kern="100" dirty="0">
                          <a:effectLst/>
                        </a:rPr>
                        <a:t> </a:t>
                      </a:r>
                      <a:r>
                        <a:rPr lang="en-US" sz="1600" kern="100">
                          <a:effectLst/>
                        </a:rPr>
                        <a:t>繰り返し測定回数</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r>
                        <a:rPr lang="ja-JP" sz="1600" kern="100">
                          <a:effectLst/>
                        </a:rPr>
                        <a:t>線形範囲 </a:t>
                      </a:r>
                      <a:r>
                        <a:rPr lang="en-US" sz="1600" kern="100" dirty="0">
                          <a:effectLst/>
                        </a:rPr>
                        <a:t>(mM)</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r>
                        <a:rPr lang="ja-JP" sz="1600" kern="100">
                          <a:effectLst/>
                        </a:rPr>
                        <a:t>感度</a:t>
                      </a:r>
                      <a:r>
                        <a:rPr lang="en-US" sz="1600" kern="100" dirty="0">
                          <a:effectLst/>
                        </a:rPr>
                        <a:t>(mA mM</a:t>
                      </a:r>
                      <a:r>
                        <a:rPr lang="en-US" sz="1600" kern="100" baseline="30000" dirty="0">
                          <a:effectLst/>
                        </a:rPr>
                        <a:t>-1</a:t>
                      </a:r>
                      <a:r>
                        <a:rPr lang="en-US" sz="1600" kern="100" dirty="0">
                          <a:effectLst/>
                        </a:rPr>
                        <a:t> cm</a:t>
                      </a:r>
                      <a:r>
                        <a:rPr lang="en-US" sz="1600" kern="100" baseline="30000" dirty="0">
                          <a:effectLst/>
                        </a:rPr>
                        <a:t>-2</a:t>
                      </a:r>
                      <a:r>
                        <a:rPr lang="en-US" sz="1600" kern="100" dirty="0">
                          <a:effectLst/>
                        </a:rPr>
                        <a:t>)</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r>
                        <a:rPr lang="ja-JP" sz="1600" kern="100">
                          <a:effectLst/>
                        </a:rPr>
                        <a:t>決定係数</a:t>
                      </a:r>
                      <a:r>
                        <a:rPr lang="en-US" sz="1600" kern="100" dirty="0">
                          <a:effectLst/>
                        </a:rPr>
                        <a:t> R</a:t>
                      </a:r>
                      <a:r>
                        <a:rPr lang="en-US" sz="1600" kern="100" baseline="30000" dirty="0">
                          <a:effectLst/>
                        </a:rPr>
                        <a:t>2</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6202271"/>
                  </a:ext>
                </a:extLst>
              </a:tr>
              <a:tr h="293454">
                <a:tc>
                  <a:txBody>
                    <a:bodyPr/>
                    <a:lstStyle/>
                    <a:p>
                      <a:pPr algn="ctr"/>
                      <a:r>
                        <a:rPr lang="en-US" sz="1600" kern="100" dirty="0">
                          <a:effectLst/>
                        </a:rPr>
                        <a:t>1</a:t>
                      </a:r>
                      <a:r>
                        <a:rPr lang="ja-JP" sz="1600" kern="100">
                          <a:effectLst/>
                        </a:rPr>
                        <a:t>回目</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0~6.73</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2.2533</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0.9853</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612160487"/>
                  </a:ext>
                </a:extLst>
              </a:tr>
              <a:tr h="293454">
                <a:tc>
                  <a:txBody>
                    <a:bodyPr/>
                    <a:lstStyle/>
                    <a:p>
                      <a:pPr algn="ctr"/>
                      <a:r>
                        <a:rPr lang="en-US" sz="1600" kern="100" dirty="0">
                          <a:effectLst/>
                        </a:rPr>
                        <a:t>2</a:t>
                      </a:r>
                      <a:r>
                        <a:rPr lang="ja-JP" sz="1600" kern="100">
                          <a:effectLst/>
                        </a:rPr>
                        <a:t>回目</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0~3.46</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3.4265</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0.9884</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901929682"/>
                  </a:ext>
                </a:extLst>
              </a:tr>
              <a:tr h="293454">
                <a:tc>
                  <a:txBody>
                    <a:bodyPr/>
                    <a:lstStyle/>
                    <a:p>
                      <a:pPr algn="ctr"/>
                      <a:r>
                        <a:rPr lang="en-US" sz="1600" kern="100" dirty="0">
                          <a:effectLst/>
                        </a:rPr>
                        <a:t>3</a:t>
                      </a:r>
                      <a:r>
                        <a:rPr lang="ja-JP" sz="1600" kern="100">
                          <a:effectLst/>
                        </a:rPr>
                        <a:t>回目</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0~7.98</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1.3460</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0.9948</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990457686"/>
                  </a:ext>
                </a:extLst>
              </a:tr>
            </a:tbl>
          </a:graphicData>
        </a:graphic>
      </p:graphicFrame>
    </p:spTree>
    <p:extLst>
      <p:ext uri="{BB962C8B-B14F-4D97-AF65-F5344CB8AC3E}">
        <p14:creationId xmlns:p14="http://schemas.microsoft.com/office/powerpoint/2010/main" val="3302553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361950" y="322263"/>
            <a:ext cx="4084544" cy="644525"/>
          </a:xfrm>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18</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616324" y="1210336"/>
            <a:ext cx="10959352" cy="3108543"/>
          </a:xfrm>
          <a:prstGeom prst="rect">
            <a:avLst/>
          </a:prstGeom>
          <a:noFill/>
        </p:spPr>
        <p:txBody>
          <a:bodyPr wrap="square" rtlCol="0">
            <a:spAutoFit/>
          </a:bodyPr>
          <a:lstStyle/>
          <a:p>
            <a:pPr marL="514350" indent="-514350">
              <a:buFont typeface="+mj-lt"/>
              <a:buAutoNum type="arabicPeriod"/>
            </a:pPr>
            <a:r>
              <a:rPr lang="ja-JP" altLang="en-US" sz="2800">
                <a:latin typeface="MS Gothic" panose="020B0609070205080204" pitchFamily="49" charset="-128"/>
                <a:ea typeface="MS Gothic" panose="020B0609070205080204" pitchFamily="49" charset="-128"/>
              </a:rPr>
              <a:t>酢酸ニッケルから塩基性酢酸ニッケル塩の</a:t>
            </a:r>
            <a:r>
              <a:rPr kumimoji="1" lang="ja-JP" altLang="en-US" sz="2800">
                <a:latin typeface="MS Gothic" panose="020B0609070205080204" pitchFamily="49" charset="-128"/>
                <a:ea typeface="MS Gothic" panose="020B0609070205080204" pitchFamily="49" charset="-128"/>
              </a:rPr>
              <a:t>合成</a:t>
            </a:r>
            <a:endParaRPr kumimoji="1" lang="en-US" altLang="ja-JP" sz="2800" dirty="0">
              <a:latin typeface="MS Gothic" panose="020B0609070205080204" pitchFamily="49" charset="-128"/>
              <a:ea typeface="MS Gothic" panose="020B0609070205080204" pitchFamily="49" charset="-128"/>
            </a:endParaRPr>
          </a:p>
          <a:p>
            <a:pPr marL="514350" indent="-514350">
              <a:buFont typeface="+mj-lt"/>
              <a:buAutoNum type="arabicPeriod"/>
            </a:pPr>
            <a:endParaRPr lang="en-US" altLang="ja-JP" sz="2800" dirty="0">
              <a:latin typeface="MS Gothic" panose="020B0609070205080204" pitchFamily="49" charset="-128"/>
              <a:ea typeface="MS Gothic" panose="020B0609070205080204" pitchFamily="49" charset="-128"/>
            </a:endParaRPr>
          </a:p>
          <a:p>
            <a:pPr marL="514350" indent="-514350">
              <a:buFont typeface="+mj-lt"/>
              <a:buAutoNum type="arabicPeriod"/>
            </a:pPr>
            <a:endParaRPr lang="en-US" altLang="ja-JP" sz="2800" dirty="0">
              <a:latin typeface="MS Gothic" panose="020B0609070205080204" pitchFamily="49" charset="-128"/>
              <a:ea typeface="MS Gothic" panose="020B0609070205080204" pitchFamily="49" charset="-128"/>
            </a:endParaRPr>
          </a:p>
          <a:p>
            <a:endParaRPr lang="en-US" altLang="ja-JP" sz="2800" dirty="0">
              <a:latin typeface="MS Gothic" panose="020B0609070205080204" pitchFamily="49" charset="-128"/>
              <a:ea typeface="MS Gothic" panose="020B0609070205080204" pitchFamily="49" charset="-128"/>
            </a:endParaRPr>
          </a:p>
          <a:p>
            <a:endParaRPr lang="en-US" altLang="ja-JP" sz="2800" dirty="0">
              <a:latin typeface="MS Gothic" panose="020B0609070205080204" pitchFamily="49" charset="-128"/>
              <a:ea typeface="MS Gothic" panose="020B0609070205080204" pitchFamily="49" charset="-128"/>
            </a:endParaRPr>
          </a:p>
          <a:p>
            <a:endParaRPr lang="en-US" altLang="ja-JP" sz="2800" dirty="0">
              <a:latin typeface="MS Gothic" panose="020B0609070205080204" pitchFamily="49" charset="-128"/>
              <a:ea typeface="MS Gothic" panose="020B0609070205080204" pitchFamily="49" charset="-128"/>
            </a:endParaRPr>
          </a:p>
          <a:p>
            <a:pPr marL="514350" indent="-514350">
              <a:buFont typeface="+mj-lt"/>
              <a:buAutoNum type="arabicPeriod" startAt="2"/>
            </a:pPr>
            <a:r>
              <a:rPr lang="ja-JP" altLang="en-US" sz="2800">
                <a:latin typeface="MS Gothic" panose="020B0609070205080204" pitchFamily="49" charset="-128"/>
                <a:ea typeface="MS Gothic" panose="020B0609070205080204" pitchFamily="49" charset="-128"/>
              </a:rPr>
              <a:t>塩基性酢酸ニッケル塩の層間隔をイオン交換により拡大</a:t>
            </a:r>
            <a:endParaRPr lang="en-US" altLang="ja-JP" sz="2800" dirty="0">
              <a:latin typeface="MS Gothic" panose="020B0609070205080204" pitchFamily="49" charset="-128"/>
              <a:ea typeface="MS Gothic" panose="020B0609070205080204" pitchFamily="49" charset="-128"/>
            </a:endParaRP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E40293C9-53EF-EE44-B1E7-D65B087E54B4}"/>
                  </a:ext>
                </a:extLst>
              </p:cNvPr>
              <p:cNvSpPr txBox="1"/>
              <p:nvPr/>
            </p:nvSpPr>
            <p:spPr>
              <a:xfrm>
                <a:off x="1941369" y="1830385"/>
                <a:ext cx="8309262" cy="404791"/>
              </a:xfrm>
              <a:prstGeom prst="rect">
                <a:avLst/>
              </a:prstGeom>
              <a:noFill/>
            </p:spPr>
            <p:txBody>
              <a:bodyPr wrap="square" rtlCol="0">
                <a:spAutoFit/>
              </a:bodyPr>
              <a:lstStyle/>
              <a:p>
                <a:pPr fontAlgn="base"/>
                <a:r>
                  <a:rPr lang="en-US" altLang="ja-JP" sz="1800" dirty="0">
                    <a:effectLst/>
                    <a:latin typeface="Yu Mincho" panose="02020400000000000000" pitchFamily="18" charset="-128"/>
                    <a:ea typeface="Yu Mincho" panose="02020400000000000000" pitchFamily="18" charset="-128"/>
                    <a:cs typeface="ＭＳ Ｐゴシック" panose="020B0600070205080204" pitchFamily="34" charset="-128"/>
                  </a:rPr>
                  <a:t>2Ni(CH</a:t>
                </a:r>
                <a:r>
                  <a:rPr lang="en-US" altLang="ja-JP" sz="1800" baseline="-25000" dirty="0">
                    <a:effectLst/>
                    <a:latin typeface="Yu Mincho" panose="02020400000000000000" pitchFamily="18" charset="-128"/>
                    <a:ea typeface="Yu Mincho" panose="02020400000000000000" pitchFamily="18" charset="-128"/>
                    <a:cs typeface="ＭＳ Ｐゴシック" panose="020B0600070205080204" pitchFamily="34" charset="-128"/>
                  </a:rPr>
                  <a:t>3</a:t>
                </a:r>
                <a:r>
                  <a:rPr lang="en-US" altLang="ja-JP" sz="1800" dirty="0">
                    <a:effectLst/>
                    <a:latin typeface="Yu Mincho" panose="02020400000000000000" pitchFamily="18" charset="-128"/>
                    <a:ea typeface="Yu Mincho" panose="02020400000000000000" pitchFamily="18" charset="-128"/>
                    <a:cs typeface="ＭＳ Ｐゴシック" panose="020B0600070205080204" pitchFamily="34" charset="-128"/>
                  </a:rPr>
                  <a:t>COO)</a:t>
                </a:r>
                <a:r>
                  <a:rPr lang="en-US" altLang="ja-JP" sz="1800" baseline="-25000" dirty="0">
                    <a:effectLst/>
                    <a:latin typeface="Yu Mincho" panose="02020400000000000000" pitchFamily="18" charset="-128"/>
                    <a:ea typeface="Yu Mincho" panose="02020400000000000000" pitchFamily="18" charset="-128"/>
                    <a:cs typeface="ＭＳ Ｐゴシック" panose="020B0600070205080204" pitchFamily="34" charset="-128"/>
                  </a:rPr>
                  <a:t>2</a:t>
                </a:r>
                <a:r>
                  <a:rPr lang="ja-JP" altLang="ja-JP" sz="1800">
                    <a:effectLst/>
                    <a:latin typeface="Yu Mincho" panose="02020400000000000000" pitchFamily="18" charset="-128"/>
                    <a:ea typeface="Yu Mincho" panose="02020400000000000000" pitchFamily="18" charset="-128"/>
                    <a:cs typeface="ＭＳ Ｐゴシック" panose="020B0600070205080204" pitchFamily="34" charset="-128"/>
                  </a:rPr>
                  <a:t>・</a:t>
                </a:r>
                <a:r>
                  <a:rPr lang="en-US" altLang="ja-JP" sz="1800" dirty="0">
                    <a:effectLst/>
                    <a:latin typeface="Yu Mincho" panose="02020400000000000000" pitchFamily="18" charset="-128"/>
                    <a:ea typeface="Yu Mincho" panose="02020400000000000000" pitchFamily="18" charset="-128"/>
                    <a:cs typeface="ＭＳ Ｐゴシック" panose="020B0600070205080204" pitchFamily="34" charset="-128"/>
                  </a:rPr>
                  <a:t>4H</a:t>
                </a:r>
                <a:r>
                  <a:rPr lang="en-US" altLang="ja-JP" sz="1800" baseline="-25000" dirty="0">
                    <a:effectLst/>
                    <a:latin typeface="Yu Mincho" panose="02020400000000000000" pitchFamily="18" charset="-128"/>
                    <a:ea typeface="Yu Mincho" panose="02020400000000000000" pitchFamily="18" charset="-128"/>
                    <a:cs typeface="ＭＳ Ｐゴシック" panose="020B0600070205080204" pitchFamily="34" charset="-128"/>
                  </a:rPr>
                  <a:t>2</a:t>
                </a:r>
                <a:r>
                  <a:rPr lang="en-US" altLang="ja-JP" sz="1800" dirty="0">
                    <a:effectLst/>
                    <a:latin typeface="Yu Mincho" panose="02020400000000000000" pitchFamily="18" charset="-128"/>
                    <a:ea typeface="Yu Mincho" panose="02020400000000000000" pitchFamily="18" charset="-128"/>
                    <a:cs typeface="ＭＳ Ｐゴシック" panose="020B0600070205080204" pitchFamily="34" charset="-128"/>
                  </a:rPr>
                  <a:t>O</a:t>
                </a:r>
                <a14:m>
                  <m:oMath xmlns:m="http://schemas.openxmlformats.org/officeDocument/2006/math">
                    <m:r>
                      <a:rPr lang="en-US" altLang="ja-JP" b="0" i="0" smtClean="0">
                        <a:effectLst/>
                        <a:latin typeface="Cambria Math" panose="02040503050406030204" pitchFamily="18" charset="0"/>
                        <a:ea typeface="Cambria Math" panose="02040503050406030204" pitchFamily="18" charset="0"/>
                      </a:rPr>
                      <m:t>  </m:t>
                    </m:r>
                    <m:acc>
                      <m:accPr>
                        <m:chr m:val="⃗"/>
                        <m:ctrlPr>
                          <a:rPr lang="ja-JP" altLang="ja-JP" i="1">
                            <a:effectLst/>
                            <a:latin typeface="Cambria Math" panose="02040503050406030204" pitchFamily="18" charset="0"/>
                            <a:ea typeface="Cambria Math" panose="02040503050406030204" pitchFamily="18" charset="0"/>
                          </a:rPr>
                        </m:ctrlPr>
                      </m:accPr>
                      <m:e>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  </m:t>
                        </m:r>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𝐸𝑡𝑂𝐻</m:t>
                        </m:r>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  </m:t>
                        </m:r>
                      </m:e>
                    </m:acc>
                  </m:oMath>
                </a14:m>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   Ni</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(OH)</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3</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(CH</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3</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COO)</a:t>
                </a:r>
                <a:r>
                  <a:rPr lang="ja-JP" altLang="ja-JP" sz="1800">
                    <a:effectLst/>
                    <a:latin typeface="Yu Mincho" panose="02020400000000000000" pitchFamily="18" charset="-128"/>
                    <a:ea typeface="Yu Mincho" panose="02020400000000000000" pitchFamily="18" charset="-128"/>
                    <a:cs typeface="Times New Roman" panose="02020603050405020304" pitchFamily="18" charset="0"/>
                  </a:rPr>
                  <a:t>・</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H</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O + 3CH</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3</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COOH</a:t>
                </a:r>
                <a:r>
                  <a:rPr lang="ja-JP" altLang="ja-JP">
                    <a:effectLst/>
                    <a:latin typeface="Yu Mincho" panose="02020400000000000000" pitchFamily="18" charset="-128"/>
                    <a:ea typeface="Yu Mincho" panose="02020400000000000000" pitchFamily="18" charset="-128"/>
                  </a:rPr>
                  <a:t> </a:t>
                </a:r>
                <a:endParaRPr lang="en-US" altLang="ja-JP" dirty="0">
                  <a:latin typeface="Yu Mincho" panose="02020400000000000000" pitchFamily="18" charset="-128"/>
                  <a:ea typeface="Yu Mincho" panose="02020400000000000000" pitchFamily="18" charset="-128"/>
                </a:endParaRPr>
              </a:p>
            </p:txBody>
          </p:sp>
        </mc:Choice>
        <mc:Fallback xmlns="">
          <p:sp>
            <p:nvSpPr>
              <p:cNvPr id="7" name="テキスト ボックス 6">
                <a:extLst>
                  <a:ext uri="{FF2B5EF4-FFF2-40B4-BE49-F238E27FC236}">
                    <a16:creationId xmlns:a16="http://schemas.microsoft.com/office/drawing/2014/main" id="{E40293C9-53EF-EE44-B1E7-D65B087E54B4}"/>
                  </a:ext>
                </a:extLst>
              </p:cNvPr>
              <p:cNvSpPr txBox="1">
                <a:spLocks noRot="1" noChangeAspect="1" noMove="1" noResize="1" noEditPoints="1" noAdjustHandles="1" noChangeArrowheads="1" noChangeShapeType="1" noTextEdit="1"/>
              </p:cNvSpPr>
              <p:nvPr/>
            </p:nvSpPr>
            <p:spPr>
              <a:xfrm>
                <a:off x="1941369" y="1830385"/>
                <a:ext cx="8309262" cy="404791"/>
              </a:xfrm>
              <a:prstGeom prst="rect">
                <a:avLst/>
              </a:prstGeom>
              <a:blipFill>
                <a:blip r:embed="rId3"/>
                <a:stretch>
                  <a:fillRect l="-610" b="-21212"/>
                </a:stretch>
              </a:blipFill>
            </p:spPr>
            <p:txBody>
              <a:bodyPr/>
              <a:lstStyle/>
              <a:p>
                <a:r>
                  <a:rPr lang="ja-JP" altLang="en-US">
                    <a:noFill/>
                  </a:rPr>
                  <a:t> </a:t>
                </a:r>
              </a:p>
            </p:txBody>
          </p:sp>
        </mc:Fallback>
      </mc:AlternateContent>
      <p:grpSp>
        <p:nvGrpSpPr>
          <p:cNvPr id="5" name="グループ化 4">
            <a:extLst>
              <a:ext uri="{FF2B5EF4-FFF2-40B4-BE49-F238E27FC236}">
                <a16:creationId xmlns:a16="http://schemas.microsoft.com/office/drawing/2014/main" id="{A2CAC44B-F92E-FC1C-7C69-C3831BF7F6BF}"/>
              </a:ext>
            </a:extLst>
          </p:cNvPr>
          <p:cNvGrpSpPr/>
          <p:nvPr/>
        </p:nvGrpSpPr>
        <p:grpSpPr>
          <a:xfrm>
            <a:off x="1501707" y="4377477"/>
            <a:ext cx="8971855" cy="2067212"/>
            <a:chOff x="1573896" y="3583392"/>
            <a:chExt cx="8971855" cy="2067212"/>
          </a:xfrm>
        </p:grpSpPr>
        <p:sp>
          <p:nvSpPr>
            <p:cNvPr id="8" name="テキスト ボックス 7">
              <a:extLst>
                <a:ext uri="{FF2B5EF4-FFF2-40B4-BE49-F238E27FC236}">
                  <a16:creationId xmlns:a16="http://schemas.microsoft.com/office/drawing/2014/main" id="{9047F47E-BEB4-5453-171E-AFADF0FB6B95}"/>
                </a:ext>
              </a:extLst>
            </p:cNvPr>
            <p:cNvSpPr txBox="1"/>
            <p:nvPr/>
          </p:nvSpPr>
          <p:spPr>
            <a:xfrm>
              <a:off x="1573896" y="3634141"/>
              <a:ext cx="3197016" cy="369332"/>
            </a:xfrm>
            <a:prstGeom prst="rect">
              <a:avLst/>
            </a:prstGeom>
            <a:noFill/>
          </p:spPr>
          <p:txBody>
            <a:bodyPr wrap="square" rtlCol="0">
              <a:spAutoFit/>
            </a:bodyPr>
            <a:lstStyle/>
            <a:p>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Ni(OH)</a:t>
              </a:r>
              <a:r>
                <a:rPr lang="en-US" altLang="ja-JP" sz="1800" kern="100" baseline="-25000" dirty="0">
                  <a:effectLst/>
                  <a:latin typeface="游明朝" panose="02020400000000000000" pitchFamily="18" charset="-128"/>
                  <a:ea typeface="游明朝" panose="02020400000000000000" pitchFamily="18" charset="-128"/>
                  <a:cs typeface="Arial" panose="020B0604020202020204" pitchFamily="34" charset="0"/>
                </a:rPr>
                <a:t>3</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(CH</a:t>
              </a:r>
              <a:r>
                <a:rPr lang="en-US" altLang="ja-JP" sz="1800" kern="100" baseline="-25000" dirty="0">
                  <a:effectLst/>
                  <a:latin typeface="游明朝" panose="02020400000000000000" pitchFamily="18" charset="-128"/>
                  <a:ea typeface="游明朝" panose="02020400000000000000" pitchFamily="18" charset="-128"/>
                  <a:cs typeface="Arial" panose="020B0604020202020204" pitchFamily="34" charset="0"/>
                </a:rPr>
                <a:t>3</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COO)</a:t>
              </a:r>
              <a:r>
                <a:rPr lang="ja-JP" altLang="ja-JP" sz="1800" kern="100">
                  <a:effectLst/>
                  <a:latin typeface="游明朝" panose="02020400000000000000" pitchFamily="18" charset="-128"/>
                  <a:ea typeface="游明朝" panose="02020400000000000000" pitchFamily="18" charset="-128"/>
                  <a:cs typeface="Arial" panose="020B0604020202020204" pitchFamily="34" charset="0"/>
                </a:rPr>
                <a:t>・</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H</a:t>
              </a:r>
              <a:r>
                <a:rPr lang="en-US" altLang="ja-JP" sz="1800" kern="100" baseline="-25000" dirty="0">
                  <a:effectLst/>
                  <a:latin typeface="游明朝" panose="02020400000000000000" pitchFamily="18" charset="-128"/>
                  <a:ea typeface="游明朝" panose="02020400000000000000" pitchFamily="18" charset="-128"/>
                  <a:cs typeface="Arial" panose="020B0604020202020204" pitchFamily="34" charset="0"/>
                </a:rPr>
                <a:t>2</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O</a:t>
              </a:r>
              <a:endParaRPr kumimoji="1" lang="ja-JP" altLang="en-US"/>
            </a:p>
          </p:txBody>
        </p:sp>
        <p:grpSp>
          <p:nvGrpSpPr>
            <p:cNvPr id="32" name="グループ化 31">
              <a:extLst>
                <a:ext uri="{FF2B5EF4-FFF2-40B4-BE49-F238E27FC236}">
                  <a16:creationId xmlns:a16="http://schemas.microsoft.com/office/drawing/2014/main" id="{B7D9349D-FD65-DE1B-B2F3-4C4F87CFA94B}"/>
                </a:ext>
              </a:extLst>
            </p:cNvPr>
            <p:cNvGrpSpPr/>
            <p:nvPr/>
          </p:nvGrpSpPr>
          <p:grpSpPr>
            <a:xfrm>
              <a:off x="2553192" y="4150783"/>
              <a:ext cx="1316181" cy="1445173"/>
              <a:chOff x="1803223" y="4003450"/>
              <a:chExt cx="1316181" cy="1445173"/>
            </a:xfrm>
          </p:grpSpPr>
          <p:pic>
            <p:nvPicPr>
              <p:cNvPr id="9" name="図 8" descr="図形&#10;&#10;自動的に生成された説明">
                <a:extLst>
                  <a:ext uri="{FF2B5EF4-FFF2-40B4-BE49-F238E27FC236}">
                    <a16:creationId xmlns:a16="http://schemas.microsoft.com/office/drawing/2014/main" id="{7FE7E8AE-7629-EC24-2697-C56E75919FBA}"/>
                  </a:ext>
                </a:extLst>
              </p:cNvPr>
              <p:cNvPicPr>
                <a:picLocks noChangeAspect="1"/>
              </p:cNvPicPr>
              <p:nvPr/>
            </p:nvPicPr>
            <p:blipFill>
              <a:blip r:embed="rId4"/>
              <a:stretch>
                <a:fillRect/>
              </a:stretch>
            </p:blipFill>
            <p:spPr>
              <a:xfrm>
                <a:off x="1903319" y="4292133"/>
                <a:ext cx="978378" cy="1095783"/>
              </a:xfrm>
              <a:prstGeom prst="rect">
                <a:avLst/>
              </a:prstGeom>
            </p:spPr>
          </p:pic>
          <p:cxnSp>
            <p:nvCxnSpPr>
              <p:cNvPr id="10" name="直線矢印コネクタ 9">
                <a:extLst>
                  <a:ext uri="{FF2B5EF4-FFF2-40B4-BE49-F238E27FC236}">
                    <a16:creationId xmlns:a16="http://schemas.microsoft.com/office/drawing/2014/main" id="{1AE7A1FF-7A66-6E46-D3CA-C8BAFA2E9B7C}"/>
                  </a:ext>
                </a:extLst>
              </p:cNvPr>
              <p:cNvCxnSpPr>
                <a:cxnSpLocks/>
              </p:cNvCxnSpPr>
              <p:nvPr/>
            </p:nvCxnSpPr>
            <p:spPr>
              <a:xfrm>
                <a:off x="1876106" y="5158474"/>
                <a:ext cx="9783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A33B20B-B18C-B36D-8574-5255066409F3}"/>
                  </a:ext>
                </a:extLst>
              </p:cNvPr>
              <p:cNvSpPr txBox="1"/>
              <p:nvPr/>
            </p:nvSpPr>
            <p:spPr>
              <a:xfrm>
                <a:off x="2032925" y="5187013"/>
                <a:ext cx="742593" cy="261610"/>
              </a:xfrm>
              <a:prstGeom prst="rect">
                <a:avLst/>
              </a:prstGeom>
              <a:noFill/>
            </p:spPr>
            <p:txBody>
              <a:bodyPr wrap="square" rtlCol="0">
                <a:spAutoFit/>
              </a:bodyPr>
              <a:lstStyle/>
              <a:p>
                <a:r>
                  <a:rPr kumimoji="1" lang="en-US" altLang="ja-JP" sz="1100" dirty="0">
                    <a:latin typeface="Yu Mincho" panose="02020400000000000000" pitchFamily="18" charset="-128"/>
                    <a:ea typeface="Yu Mincho" panose="02020400000000000000" pitchFamily="18" charset="-128"/>
                  </a:rPr>
                  <a:t>3〜4</a:t>
                </a:r>
                <a:r>
                  <a:rPr kumimoji="1" lang="ja-JP" altLang="en-US" sz="1100">
                    <a:latin typeface="Yu Mincho" panose="02020400000000000000" pitchFamily="18" charset="-128"/>
                    <a:ea typeface="Yu Mincho" panose="02020400000000000000" pitchFamily="18" charset="-128"/>
                  </a:rPr>
                  <a:t> </a:t>
                </a:r>
                <a:r>
                  <a:rPr kumimoji="1" lang="en-US" altLang="ja-JP" sz="1100" dirty="0">
                    <a:latin typeface="Yu Mincho" panose="02020400000000000000" pitchFamily="18" charset="-128"/>
                    <a:ea typeface="Yu Mincho" panose="02020400000000000000" pitchFamily="18" charset="-128"/>
                  </a:rPr>
                  <a:t>Å</a:t>
                </a:r>
                <a:endParaRPr kumimoji="1" lang="ja-JP" altLang="en-US" sz="1100">
                  <a:latin typeface="Yu Mincho" panose="02020400000000000000" pitchFamily="18" charset="-128"/>
                  <a:ea typeface="Yu Mincho" panose="02020400000000000000" pitchFamily="18" charset="-128"/>
                </a:endParaRPr>
              </a:p>
            </p:txBody>
          </p:sp>
          <p:sp>
            <p:nvSpPr>
              <p:cNvPr id="12" name="テキスト ボックス 11">
                <a:extLst>
                  <a:ext uri="{FF2B5EF4-FFF2-40B4-BE49-F238E27FC236}">
                    <a16:creationId xmlns:a16="http://schemas.microsoft.com/office/drawing/2014/main" id="{B58F6DD3-369A-481C-94E6-5441DDE171FD}"/>
                  </a:ext>
                </a:extLst>
              </p:cNvPr>
              <p:cNvSpPr txBox="1"/>
              <p:nvPr/>
            </p:nvSpPr>
            <p:spPr>
              <a:xfrm>
                <a:off x="1803223" y="4003450"/>
                <a:ext cx="1316181" cy="307777"/>
              </a:xfrm>
              <a:prstGeom prst="rect">
                <a:avLst/>
              </a:prstGeom>
              <a:noFill/>
            </p:spPr>
            <p:txBody>
              <a:bodyPr wrap="square" rtlCol="0">
                <a:spAutoFit/>
              </a:bodyPr>
              <a:lstStyle/>
              <a:p>
                <a:r>
                  <a:rPr kumimoji="1" lang="en-US" altLang="ja-JP" sz="1400" dirty="0">
                    <a:latin typeface="Yu Mincho" panose="02020400000000000000" pitchFamily="18" charset="-128"/>
                    <a:ea typeface="Yu Mincho" panose="02020400000000000000" pitchFamily="18" charset="-128"/>
                  </a:rPr>
                  <a:t>Acetate ion</a:t>
                </a:r>
                <a:endParaRPr kumimoji="1" lang="ja-JP" altLang="en-US" sz="1400">
                  <a:latin typeface="Yu Mincho" panose="02020400000000000000" pitchFamily="18" charset="-128"/>
                  <a:ea typeface="Yu Mincho" panose="02020400000000000000" pitchFamily="18" charset="-128"/>
                </a:endParaRPr>
              </a:p>
            </p:txBody>
          </p:sp>
        </p:grpSp>
        <p:sp>
          <p:nvSpPr>
            <p:cNvPr id="16" name="テキスト ボックス 15">
              <a:extLst>
                <a:ext uri="{FF2B5EF4-FFF2-40B4-BE49-F238E27FC236}">
                  <a16:creationId xmlns:a16="http://schemas.microsoft.com/office/drawing/2014/main" id="{E6421B87-3B4D-7B80-8631-5D23345F31AC}"/>
                </a:ext>
              </a:extLst>
            </p:cNvPr>
            <p:cNvSpPr txBox="1"/>
            <p:nvPr/>
          </p:nvSpPr>
          <p:spPr>
            <a:xfrm>
              <a:off x="6236987" y="3583392"/>
              <a:ext cx="4308764" cy="369332"/>
            </a:xfrm>
            <a:prstGeom prst="rect">
              <a:avLst/>
            </a:prstGeom>
            <a:noFill/>
          </p:spPr>
          <p:txBody>
            <a:bodyPr wrap="square" rtlCol="0">
              <a:spAutoFit/>
            </a:bodyPr>
            <a:lstStyle/>
            <a:p>
              <a:r>
                <a:rPr lang="en-US" altLang="ja-JP" sz="1800" dirty="0">
                  <a:effectLst/>
                  <a:latin typeface="Yu Mincho" panose="02020400000000000000" pitchFamily="18" charset="-128"/>
                  <a:ea typeface="Yu Mincho" panose="02020400000000000000" pitchFamily="18" charset="-128"/>
                  <a:cs typeface="Arial" panose="020B0604020202020204" pitchFamily="34" charset="0"/>
                </a:rPr>
                <a:t>Ni(OH)</a:t>
              </a:r>
              <a:r>
                <a:rPr lang="en-US" altLang="ja-JP" sz="1800" baseline="-25000" dirty="0">
                  <a:effectLst/>
                  <a:latin typeface="Yu Mincho" panose="02020400000000000000" pitchFamily="18" charset="-128"/>
                  <a:ea typeface="Yu Mincho" panose="02020400000000000000" pitchFamily="18" charset="-128"/>
                  <a:cs typeface="Arial" panose="020B0604020202020204" pitchFamily="34" charset="0"/>
                </a:rPr>
                <a:t>3</a:t>
              </a:r>
              <a:r>
                <a:rPr lang="en-US" altLang="ja-JP" sz="1800" dirty="0">
                  <a:effectLst/>
                  <a:latin typeface="Yu Mincho" panose="02020400000000000000" pitchFamily="18" charset="-128"/>
                  <a:ea typeface="Yu Mincho" panose="02020400000000000000" pitchFamily="18" charset="-128"/>
                  <a:cs typeface="Arial" panose="020B0604020202020204" pitchFamily="34" charset="0"/>
                </a:rPr>
                <a:t>(CH</a:t>
              </a:r>
              <a:r>
                <a:rPr lang="en-US" altLang="ja-JP" sz="1800" baseline="-25000" dirty="0">
                  <a:effectLst/>
                  <a:latin typeface="Yu Mincho" panose="02020400000000000000" pitchFamily="18" charset="-128"/>
                  <a:ea typeface="Yu Mincho" panose="02020400000000000000" pitchFamily="18" charset="-128"/>
                  <a:cs typeface="Arial" panose="020B0604020202020204" pitchFamily="34" charset="0"/>
                </a:rPr>
                <a:t>3</a:t>
              </a:r>
              <a:r>
                <a:rPr lang="en-US" altLang="ja-JP" sz="1800" dirty="0">
                  <a:effectLst/>
                  <a:latin typeface="Yu Mincho" panose="02020400000000000000" pitchFamily="18" charset="-128"/>
                  <a:ea typeface="Yu Mincho" panose="02020400000000000000" pitchFamily="18" charset="-128"/>
                  <a:cs typeface="Arial" panose="020B0604020202020204" pitchFamily="34" charset="0"/>
                </a:rPr>
                <a:t>(CH</a:t>
              </a:r>
              <a:r>
                <a:rPr lang="en-US" altLang="ja-JP" sz="1800" baseline="-25000" dirty="0">
                  <a:effectLst/>
                  <a:latin typeface="Yu Mincho" panose="02020400000000000000" pitchFamily="18" charset="-128"/>
                  <a:ea typeface="Yu Mincho" panose="02020400000000000000" pitchFamily="18" charset="-128"/>
                  <a:cs typeface="Arial" panose="020B0604020202020204" pitchFamily="34" charset="0"/>
                </a:rPr>
                <a:t>2</a:t>
              </a:r>
              <a:r>
                <a:rPr lang="en-US" altLang="ja-JP" sz="1800" dirty="0">
                  <a:effectLst/>
                  <a:latin typeface="Yu Mincho" panose="02020400000000000000" pitchFamily="18" charset="-128"/>
                  <a:ea typeface="Yu Mincho" panose="02020400000000000000" pitchFamily="18" charset="-128"/>
                  <a:cs typeface="Arial" panose="020B0604020202020204" pitchFamily="34" charset="0"/>
                </a:rPr>
                <a:t>)</a:t>
              </a:r>
              <a:r>
                <a:rPr lang="en-US" altLang="ja-JP" sz="1800" baseline="-25000" dirty="0">
                  <a:effectLst/>
                  <a:latin typeface="Yu Mincho" panose="02020400000000000000" pitchFamily="18" charset="-128"/>
                  <a:ea typeface="Yu Mincho" panose="02020400000000000000" pitchFamily="18" charset="-128"/>
                  <a:cs typeface="Arial" panose="020B0604020202020204" pitchFamily="34" charset="0"/>
                </a:rPr>
                <a:t>11</a:t>
              </a:r>
              <a:r>
                <a:rPr lang="en-US" altLang="ja-JP" sz="1800" dirty="0">
                  <a:effectLst/>
                  <a:latin typeface="Yu Mincho" panose="02020400000000000000" pitchFamily="18" charset="-128"/>
                  <a:ea typeface="Yu Mincho" panose="02020400000000000000" pitchFamily="18" charset="-128"/>
                  <a:cs typeface="Arial" panose="020B0604020202020204" pitchFamily="34" charset="0"/>
                </a:rPr>
                <a:t>C</a:t>
              </a:r>
              <a:r>
                <a:rPr lang="en-US" altLang="ja-JP" sz="1800" baseline="-25000" dirty="0">
                  <a:effectLst/>
                  <a:latin typeface="Yu Mincho" panose="02020400000000000000" pitchFamily="18" charset="-128"/>
                  <a:ea typeface="Yu Mincho" panose="02020400000000000000" pitchFamily="18" charset="-128"/>
                  <a:cs typeface="Arial" panose="020B0604020202020204" pitchFamily="34" charset="0"/>
                </a:rPr>
                <a:t>6</a:t>
              </a:r>
              <a:r>
                <a:rPr lang="en-US" altLang="ja-JP" sz="1800" dirty="0">
                  <a:effectLst/>
                  <a:latin typeface="Yu Mincho" panose="02020400000000000000" pitchFamily="18" charset="-128"/>
                  <a:ea typeface="Yu Mincho" panose="02020400000000000000" pitchFamily="18" charset="-128"/>
                  <a:cs typeface="Arial" panose="020B0604020202020204" pitchFamily="34" charset="0"/>
                </a:rPr>
                <a:t>H</a:t>
              </a:r>
              <a:r>
                <a:rPr lang="en-US" altLang="ja-JP" sz="1800" baseline="-25000" dirty="0">
                  <a:effectLst/>
                  <a:latin typeface="Yu Mincho" panose="02020400000000000000" pitchFamily="18" charset="-128"/>
                  <a:ea typeface="Yu Mincho" panose="02020400000000000000" pitchFamily="18" charset="-128"/>
                  <a:cs typeface="Arial" panose="020B0604020202020204" pitchFamily="34" charset="0"/>
                </a:rPr>
                <a:t>4</a:t>
              </a:r>
              <a:r>
                <a:rPr lang="en-US" altLang="ja-JP" sz="1800" dirty="0">
                  <a:effectLst/>
                  <a:latin typeface="Yu Mincho" panose="02020400000000000000" pitchFamily="18" charset="-128"/>
                  <a:ea typeface="Yu Mincho" panose="02020400000000000000" pitchFamily="18" charset="-128"/>
                  <a:cs typeface="Arial" panose="020B0604020202020204" pitchFamily="34" charset="0"/>
                </a:rPr>
                <a:t>SO</a:t>
              </a:r>
              <a:r>
                <a:rPr lang="en-US" altLang="ja-JP" sz="1800" baseline="-25000" dirty="0">
                  <a:effectLst/>
                  <a:latin typeface="Yu Mincho" panose="02020400000000000000" pitchFamily="18" charset="-128"/>
                  <a:ea typeface="Yu Mincho" panose="02020400000000000000" pitchFamily="18" charset="-128"/>
                  <a:cs typeface="Arial" panose="020B0604020202020204" pitchFamily="34" charset="0"/>
                </a:rPr>
                <a:t>3</a:t>
              </a:r>
              <a:r>
                <a:rPr lang="en-US" altLang="ja-JP" sz="1800" dirty="0">
                  <a:effectLst/>
                  <a:latin typeface="Yu Mincho" panose="02020400000000000000" pitchFamily="18" charset="-128"/>
                  <a:ea typeface="Yu Mincho" panose="02020400000000000000" pitchFamily="18" charset="-128"/>
                  <a:cs typeface="Arial" panose="020B0604020202020204" pitchFamily="34" charset="0"/>
                </a:rPr>
                <a:t>)</a:t>
              </a:r>
              <a:r>
                <a:rPr lang="ja-JP" altLang="ja-JP" sz="1800">
                  <a:effectLst/>
                  <a:latin typeface="Yu Mincho" panose="02020400000000000000" pitchFamily="18" charset="-128"/>
                  <a:ea typeface="Yu Mincho" panose="02020400000000000000" pitchFamily="18" charset="-128"/>
                  <a:cs typeface="Arial" panose="020B0604020202020204" pitchFamily="34" charset="0"/>
                </a:rPr>
                <a:t>・</a:t>
              </a:r>
              <a:r>
                <a:rPr lang="en-US" altLang="ja-JP" sz="1800" dirty="0">
                  <a:effectLst/>
                  <a:latin typeface="Yu Mincho" panose="02020400000000000000" pitchFamily="18" charset="-128"/>
                  <a:ea typeface="Yu Mincho" panose="02020400000000000000" pitchFamily="18" charset="-128"/>
                  <a:cs typeface="Arial" panose="020B0604020202020204" pitchFamily="34" charset="0"/>
                </a:rPr>
                <a:t>H</a:t>
              </a:r>
              <a:r>
                <a:rPr lang="en-US" altLang="ja-JP" sz="1800" baseline="-25000" dirty="0">
                  <a:effectLst/>
                  <a:latin typeface="Yu Mincho" panose="02020400000000000000" pitchFamily="18" charset="-128"/>
                  <a:ea typeface="Yu Mincho" panose="02020400000000000000" pitchFamily="18" charset="-128"/>
                  <a:cs typeface="Arial" panose="020B0604020202020204" pitchFamily="34" charset="0"/>
                </a:rPr>
                <a:t>2</a:t>
              </a:r>
              <a:r>
                <a:rPr lang="en-US" altLang="ja-JP" sz="1800" dirty="0">
                  <a:effectLst/>
                  <a:latin typeface="Yu Mincho" panose="02020400000000000000" pitchFamily="18" charset="-128"/>
                  <a:ea typeface="Yu Mincho" panose="02020400000000000000" pitchFamily="18" charset="-128"/>
                  <a:cs typeface="Arial" panose="020B0604020202020204" pitchFamily="34" charset="0"/>
                </a:rPr>
                <a:t>O</a:t>
              </a:r>
              <a:endParaRPr kumimoji="1" lang="ja-JP" altLang="en-US">
                <a:latin typeface="Yu Mincho" panose="02020400000000000000" pitchFamily="18" charset="-128"/>
                <a:ea typeface="Yu Mincho" panose="02020400000000000000" pitchFamily="18" charset="-128"/>
              </a:endParaRPr>
            </a:p>
          </p:txBody>
        </p:sp>
        <p:grpSp>
          <p:nvGrpSpPr>
            <p:cNvPr id="30" name="グループ化 29">
              <a:extLst>
                <a:ext uri="{FF2B5EF4-FFF2-40B4-BE49-F238E27FC236}">
                  <a16:creationId xmlns:a16="http://schemas.microsoft.com/office/drawing/2014/main" id="{F1CCE838-80F6-9634-DE47-957DD7D563D9}"/>
                </a:ext>
              </a:extLst>
            </p:cNvPr>
            <p:cNvGrpSpPr/>
            <p:nvPr/>
          </p:nvGrpSpPr>
          <p:grpSpPr>
            <a:xfrm>
              <a:off x="6236987" y="4132963"/>
              <a:ext cx="4192444" cy="1517641"/>
              <a:chOff x="7001928" y="3995176"/>
              <a:chExt cx="4192444" cy="1517641"/>
            </a:xfrm>
          </p:grpSpPr>
          <p:pic>
            <p:nvPicPr>
              <p:cNvPr id="18" name="図 17" descr="図形&#10;&#10;自動的に生成された説明">
                <a:extLst>
                  <a:ext uri="{FF2B5EF4-FFF2-40B4-BE49-F238E27FC236}">
                    <a16:creationId xmlns:a16="http://schemas.microsoft.com/office/drawing/2014/main" id="{70785BC5-F829-12AC-20E8-6C9332D4B6B3}"/>
                  </a:ext>
                </a:extLst>
              </p:cNvPr>
              <p:cNvPicPr>
                <a:picLocks noChangeAspect="1"/>
              </p:cNvPicPr>
              <p:nvPr/>
            </p:nvPicPr>
            <p:blipFill>
              <a:blip r:embed="rId5"/>
              <a:stretch>
                <a:fillRect/>
              </a:stretch>
            </p:blipFill>
            <p:spPr>
              <a:xfrm>
                <a:off x="7081990" y="4264134"/>
                <a:ext cx="4112382" cy="888436"/>
              </a:xfrm>
              <a:prstGeom prst="rect">
                <a:avLst/>
              </a:prstGeom>
            </p:spPr>
          </p:pic>
          <p:sp>
            <p:nvSpPr>
              <p:cNvPr id="19" name="テキスト ボックス 18">
                <a:extLst>
                  <a:ext uri="{FF2B5EF4-FFF2-40B4-BE49-F238E27FC236}">
                    <a16:creationId xmlns:a16="http://schemas.microsoft.com/office/drawing/2014/main" id="{69C443EB-9CE0-F586-E5AB-120D23BABC25}"/>
                  </a:ext>
                </a:extLst>
              </p:cNvPr>
              <p:cNvSpPr txBox="1"/>
              <p:nvPr/>
            </p:nvSpPr>
            <p:spPr>
              <a:xfrm>
                <a:off x="7889961" y="3995176"/>
                <a:ext cx="3062666" cy="307777"/>
              </a:xfrm>
              <a:prstGeom prst="rect">
                <a:avLst/>
              </a:prstGeom>
              <a:noFill/>
            </p:spPr>
            <p:txBody>
              <a:bodyPr wrap="square" rtlCol="0">
                <a:spAutoFit/>
              </a:bodyPr>
              <a:lstStyle/>
              <a:p>
                <a:r>
                  <a:rPr kumimoji="1" lang="en-US" altLang="ja-JP" sz="1400" dirty="0">
                    <a:latin typeface="Yu Mincho" panose="02020400000000000000" pitchFamily="18" charset="-128"/>
                    <a:ea typeface="Yu Mincho" panose="02020400000000000000" pitchFamily="18" charset="-128"/>
                  </a:rPr>
                  <a:t>DBS(Dodecylbenzene sulfonate)</a:t>
                </a:r>
                <a:endParaRPr kumimoji="1" lang="ja-JP" altLang="en-US" sz="1400">
                  <a:latin typeface="Yu Mincho" panose="02020400000000000000" pitchFamily="18" charset="-128"/>
                  <a:ea typeface="Yu Mincho" panose="02020400000000000000" pitchFamily="18" charset="-128"/>
                </a:endParaRPr>
              </a:p>
            </p:txBody>
          </p:sp>
          <p:cxnSp>
            <p:nvCxnSpPr>
              <p:cNvPr id="26" name="直線矢印コネクタ 25">
                <a:extLst>
                  <a:ext uri="{FF2B5EF4-FFF2-40B4-BE49-F238E27FC236}">
                    <a16:creationId xmlns:a16="http://schemas.microsoft.com/office/drawing/2014/main" id="{6251FF0C-2936-7B04-577F-63AA1D9B1900}"/>
                  </a:ext>
                </a:extLst>
              </p:cNvPr>
              <p:cNvCxnSpPr>
                <a:cxnSpLocks/>
              </p:cNvCxnSpPr>
              <p:nvPr/>
            </p:nvCxnSpPr>
            <p:spPr>
              <a:xfrm>
                <a:off x="7001928" y="5211989"/>
                <a:ext cx="395069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52381B7E-7436-31B5-71FE-3B9CADF54985}"/>
                  </a:ext>
                </a:extLst>
              </p:cNvPr>
              <p:cNvSpPr txBox="1"/>
              <p:nvPr/>
            </p:nvSpPr>
            <p:spPr>
              <a:xfrm>
                <a:off x="8694222" y="5251207"/>
                <a:ext cx="887918" cy="261610"/>
              </a:xfrm>
              <a:prstGeom prst="rect">
                <a:avLst/>
              </a:prstGeom>
              <a:noFill/>
            </p:spPr>
            <p:txBody>
              <a:bodyPr wrap="square" rtlCol="0">
                <a:spAutoFit/>
              </a:bodyPr>
              <a:lstStyle/>
              <a:p>
                <a:r>
                  <a:rPr lang="en-US" altLang="ja-JP" sz="1100" dirty="0">
                    <a:latin typeface="Yu Mincho" panose="02020400000000000000" pitchFamily="18" charset="-128"/>
                    <a:ea typeface="Yu Mincho" panose="02020400000000000000" pitchFamily="18" charset="-128"/>
                  </a:rPr>
                  <a:t>22</a:t>
                </a:r>
                <a:r>
                  <a:rPr kumimoji="1" lang="en-US" altLang="ja-JP" sz="1100" dirty="0">
                    <a:latin typeface="Yu Mincho" panose="02020400000000000000" pitchFamily="18" charset="-128"/>
                    <a:ea typeface="Yu Mincho" panose="02020400000000000000" pitchFamily="18" charset="-128"/>
                  </a:rPr>
                  <a:t>〜23</a:t>
                </a:r>
                <a:r>
                  <a:rPr kumimoji="1" lang="ja-JP" altLang="en-US" sz="1100">
                    <a:latin typeface="Yu Mincho" panose="02020400000000000000" pitchFamily="18" charset="-128"/>
                    <a:ea typeface="Yu Mincho" panose="02020400000000000000" pitchFamily="18" charset="-128"/>
                  </a:rPr>
                  <a:t> </a:t>
                </a:r>
                <a:r>
                  <a:rPr kumimoji="1" lang="en-US" altLang="ja-JP" sz="1100" dirty="0">
                    <a:latin typeface="Yu Mincho" panose="02020400000000000000" pitchFamily="18" charset="-128"/>
                    <a:ea typeface="Yu Mincho" panose="02020400000000000000" pitchFamily="18" charset="-128"/>
                  </a:rPr>
                  <a:t>Å</a:t>
                </a:r>
                <a:endParaRPr kumimoji="1" lang="ja-JP" altLang="en-US" sz="1100">
                  <a:latin typeface="Yu Mincho" panose="02020400000000000000" pitchFamily="18" charset="-128"/>
                  <a:ea typeface="Yu Mincho" panose="02020400000000000000" pitchFamily="18" charset="-128"/>
                </a:endParaRPr>
              </a:p>
            </p:txBody>
          </p:sp>
        </p:grpSp>
        <p:sp>
          <p:nvSpPr>
            <p:cNvPr id="33" name="右矢印 32">
              <a:extLst>
                <a:ext uri="{FF2B5EF4-FFF2-40B4-BE49-F238E27FC236}">
                  <a16:creationId xmlns:a16="http://schemas.microsoft.com/office/drawing/2014/main" id="{9A1F430D-3E74-A33D-5CAF-7318266C0A40}"/>
                </a:ext>
              </a:extLst>
            </p:cNvPr>
            <p:cNvSpPr/>
            <p:nvPr/>
          </p:nvSpPr>
          <p:spPr>
            <a:xfrm>
              <a:off x="4818199" y="3632370"/>
              <a:ext cx="1237052" cy="2474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7309D887-73E5-C322-97CF-256427843FDA}"/>
                </a:ext>
              </a:extLst>
            </p:cNvPr>
            <p:cNvSpPr txBox="1"/>
            <p:nvPr/>
          </p:nvSpPr>
          <p:spPr>
            <a:xfrm>
              <a:off x="4723625" y="3879856"/>
              <a:ext cx="1426201" cy="523220"/>
            </a:xfrm>
            <a:prstGeom prst="rect">
              <a:avLst/>
            </a:prstGeom>
            <a:noFill/>
          </p:spPr>
          <p:txBody>
            <a:bodyPr wrap="square" rtlCol="0">
              <a:spAutoFit/>
            </a:bodyPr>
            <a:lstStyle/>
            <a:p>
              <a:pPr algn="ctr"/>
              <a:r>
                <a:rPr lang="en-US" altLang="ja-JP" sz="1400" dirty="0">
                  <a:latin typeface="Yu Mincho" panose="02020400000000000000" pitchFamily="18" charset="-128"/>
                  <a:ea typeface="Yu Mincho" panose="02020400000000000000" pitchFamily="18" charset="-128"/>
                </a:rPr>
                <a:t>NaDBS aq.</a:t>
              </a:r>
            </a:p>
            <a:p>
              <a:pPr algn="ctr"/>
              <a:r>
                <a:rPr lang="ja-JP" altLang="en-US" sz="1400">
                  <a:latin typeface="Yu Mincho" panose="02020400000000000000" pitchFamily="18" charset="-128"/>
                  <a:ea typeface="Yu Mincho" panose="02020400000000000000" pitchFamily="18" charset="-128"/>
                </a:rPr>
                <a:t>室温</a:t>
              </a:r>
              <a:r>
                <a:rPr kumimoji="1" lang="en-US" altLang="ja-JP" sz="1400" dirty="0">
                  <a:latin typeface="Yu Mincho" panose="02020400000000000000" pitchFamily="18" charset="-128"/>
                  <a:ea typeface="Yu Mincho" panose="02020400000000000000" pitchFamily="18" charset="-128"/>
                </a:rPr>
                <a:t>   1</a:t>
              </a:r>
              <a:r>
                <a:rPr kumimoji="1" lang="ja-JP" altLang="en-US" sz="1400">
                  <a:latin typeface="Yu Mincho" panose="02020400000000000000" pitchFamily="18" charset="-128"/>
                  <a:ea typeface="Yu Mincho" panose="02020400000000000000" pitchFamily="18" charset="-128"/>
                </a:rPr>
                <a:t>日</a:t>
              </a:r>
            </a:p>
          </p:txBody>
        </p:sp>
      </p:grpSp>
    </p:spTree>
    <p:extLst>
      <p:ext uri="{BB962C8B-B14F-4D97-AF65-F5344CB8AC3E}">
        <p14:creationId xmlns:p14="http://schemas.microsoft.com/office/powerpoint/2010/main" val="3022161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テキスト ボックス 54"/>
          <p:cNvSpPr txBox="1"/>
          <p:nvPr/>
        </p:nvSpPr>
        <p:spPr>
          <a:xfrm>
            <a:off x="163462" y="610081"/>
            <a:ext cx="6078415" cy="523220"/>
          </a:xfrm>
          <a:prstGeom prst="rect">
            <a:avLst/>
          </a:prstGeom>
          <a:noFill/>
        </p:spPr>
        <p:txBody>
          <a:bodyPr wrap="square" rtlCol="0">
            <a:spAutoFit/>
          </a:bodyPr>
          <a:lstStyle/>
          <a:p>
            <a:pPr algn="ctr"/>
            <a:r>
              <a:rPr lang="ja-JP" altLang="en-US" sz="2800">
                <a:latin typeface="HGSSoeiKakugothicUB" panose="020B0900000000000000" pitchFamily="34" charset="-128"/>
                <a:ea typeface="HGSSoeiKakugothicUB" panose="020B0900000000000000" pitchFamily="34" charset="-128"/>
              </a:rPr>
              <a:t>サイクリックボルタンメトリー</a:t>
            </a:r>
            <a:r>
              <a:rPr lang="en-US" altLang="ja-JP" sz="2800" dirty="0">
                <a:latin typeface="HGSSoeiKakugothicUB" panose="020B0900000000000000" pitchFamily="34" charset="-128"/>
                <a:ea typeface="HGSSoeiKakugothicUB" panose="020B0900000000000000" pitchFamily="34" charset="-128"/>
              </a:rPr>
              <a:t>(CV)</a:t>
            </a:r>
          </a:p>
        </p:txBody>
      </p:sp>
      <p:grpSp>
        <p:nvGrpSpPr>
          <p:cNvPr id="74" name="グループ化 73">
            <a:extLst>
              <a:ext uri="{FF2B5EF4-FFF2-40B4-BE49-F238E27FC236}">
                <a16:creationId xmlns:a16="http://schemas.microsoft.com/office/drawing/2014/main" id="{F510A7AF-165F-8232-8F7D-9A04FED33E08}"/>
              </a:ext>
            </a:extLst>
          </p:cNvPr>
          <p:cNvGrpSpPr/>
          <p:nvPr/>
        </p:nvGrpSpPr>
        <p:grpSpPr>
          <a:xfrm>
            <a:off x="1047323" y="1375176"/>
            <a:ext cx="3818592" cy="3579155"/>
            <a:chOff x="2789037" y="1665513"/>
            <a:chExt cx="3818592" cy="3579155"/>
          </a:xfrm>
        </p:grpSpPr>
        <p:grpSp>
          <p:nvGrpSpPr>
            <p:cNvPr id="3" name="グループ化 2">
              <a:extLst>
                <a:ext uri="{FF2B5EF4-FFF2-40B4-BE49-F238E27FC236}">
                  <a16:creationId xmlns:a16="http://schemas.microsoft.com/office/drawing/2014/main" id="{963EA159-0CAB-A57A-CD33-A8198CF099BD}"/>
                </a:ext>
              </a:extLst>
            </p:cNvPr>
            <p:cNvGrpSpPr/>
            <p:nvPr/>
          </p:nvGrpSpPr>
          <p:grpSpPr>
            <a:xfrm>
              <a:off x="2789037" y="1665513"/>
              <a:ext cx="3818592" cy="3579155"/>
              <a:chOff x="2901349" y="200021"/>
              <a:chExt cx="3816703" cy="3750928"/>
            </a:xfrm>
          </p:grpSpPr>
          <p:grpSp>
            <p:nvGrpSpPr>
              <p:cNvPr id="48" name="グループ化 47"/>
              <p:cNvGrpSpPr/>
              <p:nvPr/>
            </p:nvGrpSpPr>
            <p:grpSpPr>
              <a:xfrm>
                <a:off x="4424699" y="1467874"/>
                <a:ext cx="1440160" cy="2483075"/>
                <a:chOff x="3275856" y="3826245"/>
                <a:chExt cx="1440160" cy="2483075"/>
              </a:xfrm>
            </p:grpSpPr>
            <p:cxnSp>
              <p:nvCxnSpPr>
                <p:cNvPr id="47" name="直線コネクタ 46"/>
                <p:cNvCxnSpPr>
                  <a:cxnSpLocks/>
                  <a:stCxn id="42" idx="0"/>
                </p:cNvCxnSpPr>
                <p:nvPr/>
              </p:nvCxnSpPr>
              <p:spPr>
                <a:xfrm flipV="1">
                  <a:off x="4030483" y="3847853"/>
                  <a:ext cx="1457" cy="1508721"/>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6" name="グループ化 45"/>
                <p:cNvGrpSpPr/>
                <p:nvPr/>
              </p:nvGrpSpPr>
              <p:grpSpPr>
                <a:xfrm>
                  <a:off x="3275856" y="3826245"/>
                  <a:ext cx="1440160" cy="2483075"/>
                  <a:chOff x="2915816" y="3850696"/>
                  <a:chExt cx="1440160" cy="2483075"/>
                </a:xfrm>
              </p:grpSpPr>
              <p:cxnSp>
                <p:nvCxnSpPr>
                  <p:cNvPr id="44" name="直線コネクタ 43"/>
                  <p:cNvCxnSpPr>
                    <a:cxnSpLocks/>
                  </p:cNvCxnSpPr>
                  <p:nvPr/>
                </p:nvCxnSpPr>
                <p:spPr>
                  <a:xfrm flipV="1">
                    <a:off x="4103439" y="3861048"/>
                    <a:ext cx="2" cy="551613"/>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cxnSpLocks/>
                  </p:cNvCxnSpPr>
                  <p:nvPr/>
                </p:nvCxnSpPr>
                <p:spPr>
                  <a:xfrm flipH="1" flipV="1">
                    <a:off x="3246689" y="3850696"/>
                    <a:ext cx="1456" cy="559187"/>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6" name="正方形/長方形 35"/>
                  <p:cNvSpPr/>
                  <p:nvPr/>
                </p:nvSpPr>
                <p:spPr>
                  <a:xfrm>
                    <a:off x="2915816" y="4941168"/>
                    <a:ext cx="1440160" cy="1392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8" name="正方形/長方形 37"/>
                  <p:cNvSpPr/>
                  <p:nvPr/>
                </p:nvSpPr>
                <p:spPr>
                  <a:xfrm>
                    <a:off x="3995936" y="4221088"/>
                    <a:ext cx="216024" cy="153669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0" name="正方形/長方形 39"/>
                  <p:cNvSpPr/>
                  <p:nvPr/>
                </p:nvSpPr>
                <p:spPr>
                  <a:xfrm>
                    <a:off x="3131840" y="4221088"/>
                    <a:ext cx="214568" cy="153669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7" name="正方形/長方形 36"/>
                  <p:cNvSpPr/>
                  <p:nvPr/>
                </p:nvSpPr>
                <p:spPr>
                  <a:xfrm>
                    <a:off x="2915816" y="4653136"/>
                    <a:ext cx="144016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sp>
            <p:nvSpPr>
              <p:cNvPr id="49" name="角丸四角形 48"/>
              <p:cNvSpPr/>
              <p:nvPr/>
            </p:nvSpPr>
            <p:spPr>
              <a:xfrm>
                <a:off x="2901349" y="1182392"/>
                <a:ext cx="1741899" cy="5919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latin typeface="Hiragino Maru Gothic ProN W4" panose="020F0400000000000000" pitchFamily="34" charset="-128"/>
                    <a:ea typeface="Hiragino Maru Gothic ProN W4" panose="020F0400000000000000" pitchFamily="34" charset="-128"/>
                  </a:rPr>
                  <a:t>参照極</a:t>
                </a:r>
                <a:endParaRPr lang="en-US" altLang="ja-JP" dirty="0">
                  <a:latin typeface="Hiragino Maru Gothic ProN W4" panose="020F0400000000000000" pitchFamily="34" charset="-128"/>
                  <a:ea typeface="Hiragino Maru Gothic ProN W4" panose="020F0400000000000000" pitchFamily="34" charset="-128"/>
                </a:endParaRPr>
              </a:p>
              <a:p>
                <a:pPr algn="ctr"/>
                <a:r>
                  <a:rPr lang="en-US" altLang="ja-JP" dirty="0">
                    <a:latin typeface="Hiragino Maru Gothic ProN W4" panose="020F0400000000000000" pitchFamily="34" charset="-128"/>
                    <a:ea typeface="Hiragino Maru Gothic ProN W4" panose="020F0400000000000000" pitchFamily="34" charset="-128"/>
                  </a:rPr>
                  <a:t>Ag/AgCl </a:t>
                </a:r>
                <a:r>
                  <a:rPr lang="ja-JP" altLang="en-US">
                    <a:latin typeface="Hiragino Maru Gothic ProN W4" panose="020F0400000000000000" pitchFamily="34" charset="-128"/>
                    <a:ea typeface="Hiragino Maru Gothic ProN W4" panose="020F0400000000000000" pitchFamily="34" charset="-128"/>
                  </a:rPr>
                  <a:t>電極</a:t>
                </a:r>
                <a:endParaRPr lang="ja-JP" altLang="en-US" dirty="0">
                  <a:latin typeface="Hiragino Maru Gothic ProN W4" panose="020F0400000000000000" pitchFamily="34" charset="-128"/>
                  <a:ea typeface="Hiragino Maru Gothic ProN W4" panose="020F0400000000000000" pitchFamily="34" charset="-128"/>
                </a:endParaRPr>
              </a:p>
            </p:txBody>
          </p:sp>
          <p:sp>
            <p:nvSpPr>
              <p:cNvPr id="50" name="角丸四角形 49"/>
              <p:cNvSpPr/>
              <p:nvPr/>
            </p:nvSpPr>
            <p:spPr>
              <a:xfrm>
                <a:off x="4573812" y="200021"/>
                <a:ext cx="1213942" cy="5919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latin typeface="Hiragino Maru Gothic ProN W4" panose="020F0400000000000000" pitchFamily="34" charset="-128"/>
                    <a:ea typeface="Hiragino Maru Gothic ProN W4" panose="020F0400000000000000" pitchFamily="34" charset="-128"/>
                  </a:rPr>
                  <a:t>対極</a:t>
                </a:r>
                <a:endParaRPr lang="en-US" altLang="ja-JP" dirty="0">
                  <a:latin typeface="Hiragino Maru Gothic ProN W4" panose="020F0400000000000000" pitchFamily="34" charset="-128"/>
                  <a:ea typeface="Hiragino Maru Gothic ProN W4" panose="020F0400000000000000" pitchFamily="34" charset="-128"/>
                </a:endParaRPr>
              </a:p>
              <a:p>
                <a:pPr algn="ctr"/>
                <a:r>
                  <a:rPr lang="ja-JP" altLang="en-US">
                    <a:latin typeface="Hiragino Maru Gothic ProN W4" panose="020F0400000000000000" pitchFamily="34" charset="-128"/>
                    <a:ea typeface="Hiragino Maru Gothic ProN W4" panose="020F0400000000000000" pitchFamily="34" charset="-128"/>
                  </a:rPr>
                  <a:t>白金</a:t>
                </a:r>
                <a:r>
                  <a:rPr lang="ja-JP" altLang="en-US" dirty="0">
                    <a:latin typeface="Hiragino Maru Gothic ProN W4" panose="020F0400000000000000" pitchFamily="34" charset="-128"/>
                    <a:ea typeface="Hiragino Maru Gothic ProN W4" panose="020F0400000000000000" pitchFamily="34" charset="-128"/>
                  </a:rPr>
                  <a:t>線　</a:t>
                </a:r>
              </a:p>
            </p:txBody>
          </p:sp>
          <p:cxnSp>
            <p:nvCxnSpPr>
              <p:cNvPr id="52" name="直線矢印コネクタ 51"/>
              <p:cNvCxnSpPr>
                <a:cxnSpLocks/>
              </p:cNvCxnSpPr>
              <p:nvPr/>
            </p:nvCxnSpPr>
            <p:spPr>
              <a:xfrm>
                <a:off x="5180783" y="791976"/>
                <a:ext cx="0" cy="511996"/>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9" name="角丸四角形 58"/>
              <p:cNvSpPr/>
              <p:nvPr/>
            </p:nvSpPr>
            <p:spPr>
              <a:xfrm>
                <a:off x="5719827" y="1373647"/>
                <a:ext cx="998225" cy="3738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latin typeface="Hiragino Maru Gothic ProN W4" panose="020F0400000000000000" pitchFamily="34" charset="-128"/>
                    <a:ea typeface="Hiragino Maru Gothic ProN W4" panose="020F0400000000000000" pitchFamily="34" charset="-128"/>
                  </a:rPr>
                  <a:t>作用極</a:t>
                </a:r>
              </a:p>
            </p:txBody>
          </p:sp>
          <p:sp>
            <p:nvSpPr>
              <p:cNvPr id="63" name="角丸四角形 62"/>
              <p:cNvSpPr/>
              <p:nvPr/>
            </p:nvSpPr>
            <p:spPr>
              <a:xfrm>
                <a:off x="4424699" y="3533099"/>
                <a:ext cx="1440159" cy="32521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Times New Roman" pitchFamily="18" charset="0"/>
                    <a:cs typeface="Times New Roman" pitchFamily="18" charset="0"/>
                  </a:rPr>
                  <a:t>0.1 M NaOH</a:t>
                </a:r>
                <a:endParaRPr lang="ja-JP" altLang="en-US" dirty="0">
                  <a:solidFill>
                    <a:schemeClr val="tx1"/>
                  </a:solidFill>
                  <a:latin typeface="Times New Roman" pitchFamily="18" charset="0"/>
                  <a:cs typeface="Times New Roman" pitchFamily="18" charset="0"/>
                </a:endParaRPr>
              </a:p>
            </p:txBody>
          </p:sp>
        </p:grpSp>
        <p:grpSp>
          <p:nvGrpSpPr>
            <p:cNvPr id="66" name="グループ化 65">
              <a:extLst>
                <a:ext uri="{FF2B5EF4-FFF2-40B4-BE49-F238E27FC236}">
                  <a16:creationId xmlns:a16="http://schemas.microsoft.com/office/drawing/2014/main" id="{D3822088-C440-E05C-7A2F-89C9963103CC}"/>
                </a:ext>
              </a:extLst>
            </p:cNvPr>
            <p:cNvGrpSpPr>
              <a:grpSpLocks noChangeAspect="1"/>
            </p:cNvGrpSpPr>
            <p:nvPr/>
          </p:nvGrpSpPr>
          <p:grpSpPr>
            <a:xfrm>
              <a:off x="4944384" y="4205491"/>
              <a:ext cx="245260" cy="246984"/>
              <a:chOff x="1311442" y="1981157"/>
              <a:chExt cx="385006" cy="387713"/>
            </a:xfrm>
          </p:grpSpPr>
          <p:grpSp>
            <p:nvGrpSpPr>
              <p:cNvPr id="57" name="グループ化 56">
                <a:extLst>
                  <a:ext uri="{FF2B5EF4-FFF2-40B4-BE49-F238E27FC236}">
                    <a16:creationId xmlns:a16="http://schemas.microsoft.com/office/drawing/2014/main" id="{AD2829B5-E2D6-E8ED-C224-13846D8A608D}"/>
                  </a:ext>
                </a:extLst>
              </p:cNvPr>
              <p:cNvGrpSpPr/>
              <p:nvPr/>
            </p:nvGrpSpPr>
            <p:grpSpPr>
              <a:xfrm>
                <a:off x="1311442" y="1981157"/>
                <a:ext cx="385006" cy="276149"/>
                <a:chOff x="1311442" y="1981157"/>
                <a:chExt cx="385006" cy="276149"/>
              </a:xfrm>
            </p:grpSpPr>
            <p:sp>
              <p:nvSpPr>
                <p:cNvPr id="43" name="円/楕円 42">
                  <a:extLst>
                    <a:ext uri="{FF2B5EF4-FFF2-40B4-BE49-F238E27FC236}">
                      <a16:creationId xmlns:a16="http://schemas.microsoft.com/office/drawing/2014/main" id="{34E32F56-A22F-4BB7-57D6-B4C420B3C688}"/>
                    </a:ext>
                  </a:extLst>
                </p:cNvPr>
                <p:cNvSpPr/>
                <p:nvPr/>
              </p:nvSpPr>
              <p:spPr>
                <a:xfrm>
                  <a:off x="1311442" y="215554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6" name="グループ化 55">
                  <a:extLst>
                    <a:ext uri="{FF2B5EF4-FFF2-40B4-BE49-F238E27FC236}">
                      <a16:creationId xmlns:a16="http://schemas.microsoft.com/office/drawing/2014/main" id="{28941098-7C18-901C-BE7F-6170C46FD6F8}"/>
                    </a:ext>
                  </a:extLst>
                </p:cNvPr>
                <p:cNvGrpSpPr/>
                <p:nvPr/>
              </p:nvGrpSpPr>
              <p:grpSpPr>
                <a:xfrm>
                  <a:off x="1311442" y="1981157"/>
                  <a:ext cx="385006" cy="276149"/>
                  <a:chOff x="1311442" y="1981157"/>
                  <a:chExt cx="385006" cy="276149"/>
                </a:xfrm>
              </p:grpSpPr>
              <p:sp>
                <p:nvSpPr>
                  <p:cNvPr id="35" name="円/楕円 34">
                    <a:extLst>
                      <a:ext uri="{FF2B5EF4-FFF2-40B4-BE49-F238E27FC236}">
                        <a16:creationId xmlns:a16="http://schemas.microsoft.com/office/drawing/2014/main" id="{D52B2DD3-D9F6-FA7A-020C-A4D97F140151}"/>
                      </a:ext>
                    </a:extLst>
                  </p:cNvPr>
                  <p:cNvSpPr/>
                  <p:nvPr/>
                </p:nvSpPr>
                <p:spPr>
                  <a:xfrm>
                    <a:off x="1311442" y="204899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4" name="グループ化 53">
                    <a:extLst>
                      <a:ext uri="{FF2B5EF4-FFF2-40B4-BE49-F238E27FC236}">
                        <a16:creationId xmlns:a16="http://schemas.microsoft.com/office/drawing/2014/main" id="{05CAD095-856E-7D56-4FBA-312EE2EFEC4E}"/>
                      </a:ext>
                    </a:extLst>
                  </p:cNvPr>
                  <p:cNvGrpSpPr/>
                  <p:nvPr/>
                </p:nvGrpSpPr>
                <p:grpSpPr>
                  <a:xfrm>
                    <a:off x="1311442" y="1981157"/>
                    <a:ext cx="385006" cy="276149"/>
                    <a:chOff x="1311442" y="1981157"/>
                    <a:chExt cx="385006" cy="276149"/>
                  </a:xfrm>
                </p:grpSpPr>
                <p:sp>
                  <p:nvSpPr>
                    <p:cNvPr id="33" name="円/楕円 32">
                      <a:extLst>
                        <a:ext uri="{FF2B5EF4-FFF2-40B4-BE49-F238E27FC236}">
                          <a16:creationId xmlns:a16="http://schemas.microsoft.com/office/drawing/2014/main" id="{B83B7711-A93D-DFA3-85CB-84FC591E1F82}"/>
                        </a:ext>
                      </a:extLst>
                    </p:cNvPr>
                    <p:cNvSpPr/>
                    <p:nvPr/>
                  </p:nvSpPr>
                  <p:spPr>
                    <a:xfrm>
                      <a:off x="1311442" y="198115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BE2E5D9F-8418-D2ED-008B-C6EDC392EE81}"/>
                        </a:ext>
                      </a:extLst>
                    </p:cNvPr>
                    <p:cNvSpPr/>
                    <p:nvPr/>
                  </p:nvSpPr>
                  <p:spPr>
                    <a:xfrm>
                      <a:off x="1311442" y="201507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a:extLst>
                        <a:ext uri="{FF2B5EF4-FFF2-40B4-BE49-F238E27FC236}">
                          <a16:creationId xmlns:a16="http://schemas.microsoft.com/office/drawing/2014/main" id="{81BA5CE2-759C-BC09-53D6-DE87CB21A364}"/>
                        </a:ext>
                      </a:extLst>
                    </p:cNvPr>
                    <p:cNvSpPr/>
                    <p:nvPr/>
                  </p:nvSpPr>
                  <p:spPr>
                    <a:xfrm>
                      <a:off x="1311442" y="208291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a:extLst>
                        <a:ext uri="{FF2B5EF4-FFF2-40B4-BE49-F238E27FC236}">
                          <a16:creationId xmlns:a16="http://schemas.microsoft.com/office/drawing/2014/main" id="{A26290F7-EFEA-94E4-F262-BB9330B045C4}"/>
                        </a:ext>
                      </a:extLst>
                    </p:cNvPr>
                    <p:cNvSpPr/>
                    <p:nvPr/>
                  </p:nvSpPr>
                  <p:spPr>
                    <a:xfrm>
                      <a:off x="1311442" y="211683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a:extLst>
                        <a:ext uri="{FF2B5EF4-FFF2-40B4-BE49-F238E27FC236}">
                          <a16:creationId xmlns:a16="http://schemas.microsoft.com/office/drawing/2014/main" id="{662A8E71-111C-C5C0-4AE2-D09177D9D56C}"/>
                        </a:ext>
                      </a:extLst>
                    </p:cNvPr>
                    <p:cNvSpPr/>
                    <p:nvPr/>
                  </p:nvSpPr>
                  <p:spPr>
                    <a:xfrm>
                      <a:off x="1311442" y="218946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65" name="グループ化 64">
                <a:extLst>
                  <a:ext uri="{FF2B5EF4-FFF2-40B4-BE49-F238E27FC236}">
                    <a16:creationId xmlns:a16="http://schemas.microsoft.com/office/drawing/2014/main" id="{C789AA65-4C30-02F1-D8DD-9D72B63F11D5}"/>
                  </a:ext>
                </a:extLst>
              </p:cNvPr>
              <p:cNvGrpSpPr/>
              <p:nvPr/>
            </p:nvGrpSpPr>
            <p:grpSpPr>
              <a:xfrm>
                <a:off x="1311442" y="2223385"/>
                <a:ext cx="385006" cy="145485"/>
                <a:chOff x="1311442" y="2223385"/>
                <a:chExt cx="385006" cy="145485"/>
              </a:xfrm>
            </p:grpSpPr>
            <p:sp>
              <p:nvSpPr>
                <p:cNvPr id="58" name="円/楕円 57">
                  <a:extLst>
                    <a:ext uri="{FF2B5EF4-FFF2-40B4-BE49-F238E27FC236}">
                      <a16:creationId xmlns:a16="http://schemas.microsoft.com/office/drawing/2014/main" id="{8B27458A-16CB-0DEE-31E2-D2A07FE72B56}"/>
                    </a:ext>
                  </a:extLst>
                </p:cNvPr>
                <p:cNvSpPr/>
                <p:nvPr/>
              </p:nvSpPr>
              <p:spPr>
                <a:xfrm>
                  <a:off x="1311442" y="222338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4" name="グループ化 63">
                  <a:extLst>
                    <a:ext uri="{FF2B5EF4-FFF2-40B4-BE49-F238E27FC236}">
                      <a16:creationId xmlns:a16="http://schemas.microsoft.com/office/drawing/2014/main" id="{90B6DB0F-3E29-B016-4E19-0D18C9AF56F6}"/>
                    </a:ext>
                  </a:extLst>
                </p:cNvPr>
                <p:cNvGrpSpPr/>
                <p:nvPr/>
              </p:nvGrpSpPr>
              <p:grpSpPr>
                <a:xfrm>
                  <a:off x="1311442" y="2267109"/>
                  <a:ext cx="385006" cy="101761"/>
                  <a:chOff x="1311442" y="2267109"/>
                  <a:chExt cx="385006" cy="101761"/>
                </a:xfrm>
              </p:grpSpPr>
              <p:sp>
                <p:nvSpPr>
                  <p:cNvPr id="61" name="円/楕円 60">
                    <a:extLst>
                      <a:ext uri="{FF2B5EF4-FFF2-40B4-BE49-F238E27FC236}">
                        <a16:creationId xmlns:a16="http://schemas.microsoft.com/office/drawing/2014/main" id="{0C7B4ED8-A6B3-E463-184F-07FF4D0F1F0D}"/>
                      </a:ext>
                    </a:extLst>
                  </p:cNvPr>
                  <p:cNvSpPr/>
                  <p:nvPr/>
                </p:nvSpPr>
                <p:spPr>
                  <a:xfrm>
                    <a:off x="1311442" y="226710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a:extLst>
                      <a:ext uri="{FF2B5EF4-FFF2-40B4-BE49-F238E27FC236}">
                        <a16:creationId xmlns:a16="http://schemas.microsoft.com/office/drawing/2014/main" id="{4431B442-2FD2-98C6-0F37-F53E953D78CD}"/>
                      </a:ext>
                    </a:extLst>
                  </p:cNvPr>
                  <p:cNvSpPr/>
                  <p:nvPr/>
                </p:nvSpPr>
                <p:spPr>
                  <a:xfrm>
                    <a:off x="1311442" y="230102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grpSp>
        <p:nvGrpSpPr>
          <p:cNvPr id="114" name="グループ化 113">
            <a:extLst>
              <a:ext uri="{FF2B5EF4-FFF2-40B4-BE49-F238E27FC236}">
                <a16:creationId xmlns:a16="http://schemas.microsoft.com/office/drawing/2014/main" id="{3EB23659-841A-5712-64F5-C824C04D65F9}"/>
              </a:ext>
            </a:extLst>
          </p:cNvPr>
          <p:cNvGrpSpPr/>
          <p:nvPr/>
        </p:nvGrpSpPr>
        <p:grpSpPr>
          <a:xfrm>
            <a:off x="7057916" y="1412824"/>
            <a:ext cx="3818592" cy="4425356"/>
            <a:chOff x="6662292" y="1371599"/>
            <a:chExt cx="3818592" cy="4425356"/>
          </a:xfrm>
        </p:grpSpPr>
        <p:grpSp>
          <p:nvGrpSpPr>
            <p:cNvPr id="75" name="グループ化 74">
              <a:extLst>
                <a:ext uri="{FF2B5EF4-FFF2-40B4-BE49-F238E27FC236}">
                  <a16:creationId xmlns:a16="http://schemas.microsoft.com/office/drawing/2014/main" id="{5BC263E3-969B-A859-F1DE-92794DDDCA1B}"/>
                </a:ext>
              </a:extLst>
            </p:cNvPr>
            <p:cNvGrpSpPr/>
            <p:nvPr/>
          </p:nvGrpSpPr>
          <p:grpSpPr>
            <a:xfrm>
              <a:off x="6662292" y="1371599"/>
              <a:ext cx="3818592" cy="3579155"/>
              <a:chOff x="2789037" y="1665513"/>
              <a:chExt cx="3818592" cy="3579155"/>
            </a:xfrm>
          </p:grpSpPr>
          <p:grpSp>
            <p:nvGrpSpPr>
              <p:cNvPr id="76" name="グループ化 75">
                <a:extLst>
                  <a:ext uri="{FF2B5EF4-FFF2-40B4-BE49-F238E27FC236}">
                    <a16:creationId xmlns:a16="http://schemas.microsoft.com/office/drawing/2014/main" id="{C71BD822-D24D-AF39-CE75-B1188786178C}"/>
                  </a:ext>
                </a:extLst>
              </p:cNvPr>
              <p:cNvGrpSpPr/>
              <p:nvPr/>
            </p:nvGrpSpPr>
            <p:grpSpPr>
              <a:xfrm>
                <a:off x="2789037" y="1665513"/>
                <a:ext cx="3818592" cy="3579155"/>
                <a:chOff x="2901349" y="200021"/>
                <a:chExt cx="3816703" cy="3750928"/>
              </a:xfrm>
            </p:grpSpPr>
            <p:grpSp>
              <p:nvGrpSpPr>
                <p:cNvPr id="93" name="グループ化 92">
                  <a:extLst>
                    <a:ext uri="{FF2B5EF4-FFF2-40B4-BE49-F238E27FC236}">
                      <a16:creationId xmlns:a16="http://schemas.microsoft.com/office/drawing/2014/main" id="{29BB358C-8B35-6E48-58CD-96E6F9F2766B}"/>
                    </a:ext>
                  </a:extLst>
                </p:cNvPr>
                <p:cNvGrpSpPr/>
                <p:nvPr/>
              </p:nvGrpSpPr>
              <p:grpSpPr>
                <a:xfrm>
                  <a:off x="4424699" y="1467874"/>
                  <a:ext cx="1440160" cy="2483075"/>
                  <a:chOff x="3275856" y="3826245"/>
                  <a:chExt cx="1440160" cy="2483075"/>
                </a:xfrm>
              </p:grpSpPr>
              <p:cxnSp>
                <p:nvCxnSpPr>
                  <p:cNvPr id="99" name="直線コネクタ 98">
                    <a:extLst>
                      <a:ext uri="{FF2B5EF4-FFF2-40B4-BE49-F238E27FC236}">
                        <a16:creationId xmlns:a16="http://schemas.microsoft.com/office/drawing/2014/main" id="{9D32AAC2-D621-AE47-E249-469EBAB121F4}"/>
                      </a:ext>
                    </a:extLst>
                  </p:cNvPr>
                  <p:cNvCxnSpPr>
                    <a:cxnSpLocks/>
                    <a:stCxn id="91" idx="0"/>
                  </p:cNvCxnSpPr>
                  <p:nvPr/>
                </p:nvCxnSpPr>
                <p:spPr>
                  <a:xfrm flipV="1">
                    <a:off x="4030483" y="3847853"/>
                    <a:ext cx="1457" cy="1508721"/>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0" name="グループ化 99">
                    <a:extLst>
                      <a:ext uri="{FF2B5EF4-FFF2-40B4-BE49-F238E27FC236}">
                        <a16:creationId xmlns:a16="http://schemas.microsoft.com/office/drawing/2014/main" id="{2E9D11B0-3C35-3B57-05F6-1F78F810DDA7}"/>
                      </a:ext>
                    </a:extLst>
                  </p:cNvPr>
                  <p:cNvGrpSpPr/>
                  <p:nvPr/>
                </p:nvGrpSpPr>
                <p:grpSpPr>
                  <a:xfrm>
                    <a:off x="3275856" y="3826245"/>
                    <a:ext cx="1440160" cy="2483075"/>
                    <a:chOff x="2915816" y="3850696"/>
                    <a:chExt cx="1440160" cy="2483075"/>
                  </a:xfrm>
                </p:grpSpPr>
                <p:cxnSp>
                  <p:nvCxnSpPr>
                    <p:cNvPr id="101" name="直線コネクタ 100">
                      <a:extLst>
                        <a:ext uri="{FF2B5EF4-FFF2-40B4-BE49-F238E27FC236}">
                          <a16:creationId xmlns:a16="http://schemas.microsoft.com/office/drawing/2014/main" id="{1E649183-D739-1656-6610-341DE975EFCD}"/>
                        </a:ext>
                      </a:extLst>
                    </p:cNvPr>
                    <p:cNvCxnSpPr>
                      <a:cxnSpLocks/>
                    </p:cNvCxnSpPr>
                    <p:nvPr/>
                  </p:nvCxnSpPr>
                  <p:spPr>
                    <a:xfrm flipV="1">
                      <a:off x="4103439" y="3861048"/>
                      <a:ext cx="2" cy="551613"/>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0DD7A548-F4A5-5386-6994-044EBBA9B005}"/>
                        </a:ext>
                      </a:extLst>
                    </p:cNvPr>
                    <p:cNvCxnSpPr>
                      <a:cxnSpLocks/>
                    </p:cNvCxnSpPr>
                    <p:nvPr/>
                  </p:nvCxnSpPr>
                  <p:spPr>
                    <a:xfrm flipH="1" flipV="1">
                      <a:off x="3246689" y="3850696"/>
                      <a:ext cx="1456" cy="559187"/>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3" name="正方形/長方形 102">
                      <a:extLst>
                        <a:ext uri="{FF2B5EF4-FFF2-40B4-BE49-F238E27FC236}">
                          <a16:creationId xmlns:a16="http://schemas.microsoft.com/office/drawing/2014/main" id="{47E81F30-3C9B-C4BB-4E94-879F749EF6CE}"/>
                        </a:ext>
                      </a:extLst>
                    </p:cNvPr>
                    <p:cNvSpPr/>
                    <p:nvPr/>
                  </p:nvSpPr>
                  <p:spPr>
                    <a:xfrm>
                      <a:off x="2915816" y="4941168"/>
                      <a:ext cx="1440160" cy="1392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4" name="正方形/長方形 103">
                      <a:extLst>
                        <a:ext uri="{FF2B5EF4-FFF2-40B4-BE49-F238E27FC236}">
                          <a16:creationId xmlns:a16="http://schemas.microsoft.com/office/drawing/2014/main" id="{0D1FFE45-CF97-5AC2-15BC-8779871023E1}"/>
                        </a:ext>
                      </a:extLst>
                    </p:cNvPr>
                    <p:cNvSpPr/>
                    <p:nvPr/>
                  </p:nvSpPr>
                  <p:spPr>
                    <a:xfrm>
                      <a:off x="3995936" y="4221088"/>
                      <a:ext cx="216024" cy="153669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5" name="正方形/長方形 104">
                      <a:extLst>
                        <a:ext uri="{FF2B5EF4-FFF2-40B4-BE49-F238E27FC236}">
                          <a16:creationId xmlns:a16="http://schemas.microsoft.com/office/drawing/2014/main" id="{0AEE4BAC-FAD8-AD3E-E610-989AE431F2BA}"/>
                        </a:ext>
                      </a:extLst>
                    </p:cNvPr>
                    <p:cNvSpPr/>
                    <p:nvPr/>
                  </p:nvSpPr>
                  <p:spPr>
                    <a:xfrm>
                      <a:off x="3131840" y="4221088"/>
                      <a:ext cx="214568" cy="153669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6" name="正方形/長方形 105">
                      <a:extLst>
                        <a:ext uri="{FF2B5EF4-FFF2-40B4-BE49-F238E27FC236}">
                          <a16:creationId xmlns:a16="http://schemas.microsoft.com/office/drawing/2014/main" id="{DC54A98C-DF07-1D3D-11BA-A5E85D49F8D9}"/>
                        </a:ext>
                      </a:extLst>
                    </p:cNvPr>
                    <p:cNvSpPr/>
                    <p:nvPr/>
                  </p:nvSpPr>
                  <p:spPr>
                    <a:xfrm>
                      <a:off x="2915816" y="4653136"/>
                      <a:ext cx="144016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sp>
              <p:nvSpPr>
                <p:cNvPr id="94" name="角丸四角形 93">
                  <a:extLst>
                    <a:ext uri="{FF2B5EF4-FFF2-40B4-BE49-F238E27FC236}">
                      <a16:creationId xmlns:a16="http://schemas.microsoft.com/office/drawing/2014/main" id="{8A5AC40C-09DC-D19C-B70E-D9F966214EC0}"/>
                    </a:ext>
                  </a:extLst>
                </p:cNvPr>
                <p:cNvSpPr/>
                <p:nvPr/>
              </p:nvSpPr>
              <p:spPr>
                <a:xfrm>
                  <a:off x="2901349" y="1182392"/>
                  <a:ext cx="1741899" cy="5919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latin typeface="Hiragino Maru Gothic ProN W4" panose="020F0400000000000000" pitchFamily="34" charset="-128"/>
                      <a:ea typeface="Hiragino Maru Gothic ProN W4" panose="020F0400000000000000" pitchFamily="34" charset="-128"/>
                    </a:rPr>
                    <a:t>参照極</a:t>
                  </a:r>
                  <a:endParaRPr lang="en-US" altLang="ja-JP" dirty="0">
                    <a:latin typeface="Hiragino Maru Gothic ProN W4" panose="020F0400000000000000" pitchFamily="34" charset="-128"/>
                    <a:ea typeface="Hiragino Maru Gothic ProN W4" panose="020F0400000000000000" pitchFamily="34" charset="-128"/>
                  </a:endParaRPr>
                </a:p>
                <a:p>
                  <a:pPr algn="ctr"/>
                  <a:r>
                    <a:rPr lang="en-US" altLang="ja-JP" dirty="0">
                      <a:latin typeface="Hiragino Maru Gothic ProN W4" panose="020F0400000000000000" pitchFamily="34" charset="-128"/>
                      <a:ea typeface="Hiragino Maru Gothic ProN W4" panose="020F0400000000000000" pitchFamily="34" charset="-128"/>
                    </a:rPr>
                    <a:t>Ag/AgCl </a:t>
                  </a:r>
                  <a:r>
                    <a:rPr lang="ja-JP" altLang="en-US">
                      <a:latin typeface="Hiragino Maru Gothic ProN W4" panose="020F0400000000000000" pitchFamily="34" charset="-128"/>
                      <a:ea typeface="Hiragino Maru Gothic ProN W4" panose="020F0400000000000000" pitchFamily="34" charset="-128"/>
                    </a:rPr>
                    <a:t>電極</a:t>
                  </a:r>
                  <a:endParaRPr lang="ja-JP" altLang="en-US" dirty="0">
                    <a:latin typeface="Hiragino Maru Gothic ProN W4" panose="020F0400000000000000" pitchFamily="34" charset="-128"/>
                    <a:ea typeface="Hiragino Maru Gothic ProN W4" panose="020F0400000000000000" pitchFamily="34" charset="-128"/>
                  </a:endParaRPr>
                </a:p>
              </p:txBody>
            </p:sp>
            <p:sp>
              <p:nvSpPr>
                <p:cNvPr id="95" name="角丸四角形 94">
                  <a:extLst>
                    <a:ext uri="{FF2B5EF4-FFF2-40B4-BE49-F238E27FC236}">
                      <a16:creationId xmlns:a16="http://schemas.microsoft.com/office/drawing/2014/main" id="{D473E6A9-C4B5-5932-A0EE-CA16FB1E2E20}"/>
                    </a:ext>
                  </a:extLst>
                </p:cNvPr>
                <p:cNvSpPr/>
                <p:nvPr/>
              </p:nvSpPr>
              <p:spPr>
                <a:xfrm>
                  <a:off x="4573812" y="200021"/>
                  <a:ext cx="1213942" cy="5919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latin typeface="Hiragino Maru Gothic ProN W4" panose="020F0400000000000000" pitchFamily="34" charset="-128"/>
                      <a:ea typeface="Hiragino Maru Gothic ProN W4" panose="020F0400000000000000" pitchFamily="34" charset="-128"/>
                    </a:rPr>
                    <a:t>対極</a:t>
                  </a:r>
                  <a:endParaRPr lang="en-US" altLang="ja-JP" dirty="0">
                    <a:latin typeface="Hiragino Maru Gothic ProN W4" panose="020F0400000000000000" pitchFamily="34" charset="-128"/>
                    <a:ea typeface="Hiragino Maru Gothic ProN W4" panose="020F0400000000000000" pitchFamily="34" charset="-128"/>
                  </a:endParaRPr>
                </a:p>
                <a:p>
                  <a:pPr algn="ctr"/>
                  <a:r>
                    <a:rPr lang="ja-JP" altLang="en-US">
                      <a:latin typeface="Hiragino Maru Gothic ProN W4" panose="020F0400000000000000" pitchFamily="34" charset="-128"/>
                      <a:ea typeface="Hiragino Maru Gothic ProN W4" panose="020F0400000000000000" pitchFamily="34" charset="-128"/>
                    </a:rPr>
                    <a:t>白金</a:t>
                  </a:r>
                  <a:r>
                    <a:rPr lang="ja-JP" altLang="en-US" dirty="0">
                      <a:latin typeface="Hiragino Maru Gothic ProN W4" panose="020F0400000000000000" pitchFamily="34" charset="-128"/>
                      <a:ea typeface="Hiragino Maru Gothic ProN W4" panose="020F0400000000000000" pitchFamily="34" charset="-128"/>
                    </a:rPr>
                    <a:t>線　</a:t>
                  </a:r>
                </a:p>
              </p:txBody>
            </p:sp>
            <p:cxnSp>
              <p:nvCxnSpPr>
                <p:cNvPr id="96" name="直線矢印コネクタ 95">
                  <a:extLst>
                    <a:ext uri="{FF2B5EF4-FFF2-40B4-BE49-F238E27FC236}">
                      <a16:creationId xmlns:a16="http://schemas.microsoft.com/office/drawing/2014/main" id="{1FEBCB3B-22F3-E92F-3BDA-7C7D6E542C01}"/>
                    </a:ext>
                  </a:extLst>
                </p:cNvPr>
                <p:cNvCxnSpPr>
                  <a:cxnSpLocks/>
                </p:cNvCxnSpPr>
                <p:nvPr/>
              </p:nvCxnSpPr>
              <p:spPr>
                <a:xfrm>
                  <a:off x="5180783" y="791976"/>
                  <a:ext cx="0" cy="511996"/>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7" name="角丸四角形 96">
                  <a:extLst>
                    <a:ext uri="{FF2B5EF4-FFF2-40B4-BE49-F238E27FC236}">
                      <a16:creationId xmlns:a16="http://schemas.microsoft.com/office/drawing/2014/main" id="{117809A8-51AB-6D76-7444-CA89D50A8D04}"/>
                    </a:ext>
                  </a:extLst>
                </p:cNvPr>
                <p:cNvSpPr/>
                <p:nvPr/>
              </p:nvSpPr>
              <p:spPr>
                <a:xfrm>
                  <a:off x="5719827" y="1373647"/>
                  <a:ext cx="998225" cy="3738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latin typeface="Hiragino Maru Gothic ProN W4" panose="020F0400000000000000" pitchFamily="34" charset="-128"/>
                      <a:ea typeface="Hiragino Maru Gothic ProN W4" panose="020F0400000000000000" pitchFamily="34" charset="-128"/>
                    </a:rPr>
                    <a:t>作用極</a:t>
                  </a:r>
                </a:p>
              </p:txBody>
            </p:sp>
            <p:sp>
              <p:nvSpPr>
                <p:cNvPr id="98" name="角丸四角形 97">
                  <a:extLst>
                    <a:ext uri="{FF2B5EF4-FFF2-40B4-BE49-F238E27FC236}">
                      <a16:creationId xmlns:a16="http://schemas.microsoft.com/office/drawing/2014/main" id="{DA245932-DEAB-D065-38E1-EC810138C9BE}"/>
                    </a:ext>
                  </a:extLst>
                </p:cNvPr>
                <p:cNvSpPr/>
                <p:nvPr/>
              </p:nvSpPr>
              <p:spPr>
                <a:xfrm>
                  <a:off x="4424700" y="3440612"/>
                  <a:ext cx="1440159" cy="32521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Times New Roman" pitchFamily="18" charset="0"/>
                      <a:cs typeface="Times New Roman" pitchFamily="18" charset="0"/>
                    </a:rPr>
                    <a:t>0.1 M NaOH</a:t>
                  </a:r>
                  <a:endParaRPr lang="ja-JP" altLang="en-US" dirty="0">
                    <a:solidFill>
                      <a:schemeClr val="tx1"/>
                    </a:solidFill>
                    <a:latin typeface="Times New Roman" pitchFamily="18" charset="0"/>
                    <a:cs typeface="Times New Roman" pitchFamily="18" charset="0"/>
                  </a:endParaRPr>
                </a:p>
              </p:txBody>
            </p:sp>
          </p:grpSp>
          <p:grpSp>
            <p:nvGrpSpPr>
              <p:cNvPr id="77" name="グループ化 76">
                <a:extLst>
                  <a:ext uri="{FF2B5EF4-FFF2-40B4-BE49-F238E27FC236}">
                    <a16:creationId xmlns:a16="http://schemas.microsoft.com/office/drawing/2014/main" id="{9F6039FB-EB10-1E76-DF3F-B6476ED0ABCB}"/>
                  </a:ext>
                </a:extLst>
              </p:cNvPr>
              <p:cNvGrpSpPr>
                <a:grpSpLocks noChangeAspect="1"/>
              </p:cNvGrpSpPr>
              <p:nvPr/>
            </p:nvGrpSpPr>
            <p:grpSpPr>
              <a:xfrm>
                <a:off x="4944384" y="4205491"/>
                <a:ext cx="245260" cy="246984"/>
                <a:chOff x="1311442" y="1981157"/>
                <a:chExt cx="385006" cy="387713"/>
              </a:xfrm>
            </p:grpSpPr>
            <p:grpSp>
              <p:nvGrpSpPr>
                <p:cNvPr id="78" name="グループ化 77">
                  <a:extLst>
                    <a:ext uri="{FF2B5EF4-FFF2-40B4-BE49-F238E27FC236}">
                      <a16:creationId xmlns:a16="http://schemas.microsoft.com/office/drawing/2014/main" id="{89B58F57-F0DC-6173-5CB0-5470F3FB724E}"/>
                    </a:ext>
                  </a:extLst>
                </p:cNvPr>
                <p:cNvGrpSpPr/>
                <p:nvPr/>
              </p:nvGrpSpPr>
              <p:grpSpPr>
                <a:xfrm>
                  <a:off x="1311442" y="1981157"/>
                  <a:ext cx="385006" cy="276149"/>
                  <a:chOff x="1311442" y="1981157"/>
                  <a:chExt cx="385006" cy="276149"/>
                </a:xfrm>
              </p:grpSpPr>
              <p:sp>
                <p:nvSpPr>
                  <p:cNvPr id="84" name="円/楕円 83">
                    <a:extLst>
                      <a:ext uri="{FF2B5EF4-FFF2-40B4-BE49-F238E27FC236}">
                        <a16:creationId xmlns:a16="http://schemas.microsoft.com/office/drawing/2014/main" id="{499335E6-081C-FD63-BE80-C7734C5BD110}"/>
                      </a:ext>
                    </a:extLst>
                  </p:cNvPr>
                  <p:cNvSpPr/>
                  <p:nvPr/>
                </p:nvSpPr>
                <p:spPr>
                  <a:xfrm>
                    <a:off x="1311442" y="215554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5" name="グループ化 84">
                    <a:extLst>
                      <a:ext uri="{FF2B5EF4-FFF2-40B4-BE49-F238E27FC236}">
                        <a16:creationId xmlns:a16="http://schemas.microsoft.com/office/drawing/2014/main" id="{40F7B972-2246-BFA1-B53E-D97441BA1083}"/>
                      </a:ext>
                    </a:extLst>
                  </p:cNvPr>
                  <p:cNvGrpSpPr/>
                  <p:nvPr/>
                </p:nvGrpSpPr>
                <p:grpSpPr>
                  <a:xfrm>
                    <a:off x="1311442" y="1981157"/>
                    <a:ext cx="385006" cy="276149"/>
                    <a:chOff x="1311442" y="1981157"/>
                    <a:chExt cx="385006" cy="276149"/>
                  </a:xfrm>
                </p:grpSpPr>
                <p:sp>
                  <p:nvSpPr>
                    <p:cNvPr id="86" name="円/楕円 85">
                      <a:extLst>
                        <a:ext uri="{FF2B5EF4-FFF2-40B4-BE49-F238E27FC236}">
                          <a16:creationId xmlns:a16="http://schemas.microsoft.com/office/drawing/2014/main" id="{ABB4AB3E-371B-CA4D-5A24-0116A6ADFDA1}"/>
                        </a:ext>
                      </a:extLst>
                    </p:cNvPr>
                    <p:cNvSpPr/>
                    <p:nvPr/>
                  </p:nvSpPr>
                  <p:spPr>
                    <a:xfrm>
                      <a:off x="1311442" y="204899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7" name="グループ化 86">
                      <a:extLst>
                        <a:ext uri="{FF2B5EF4-FFF2-40B4-BE49-F238E27FC236}">
                          <a16:creationId xmlns:a16="http://schemas.microsoft.com/office/drawing/2014/main" id="{E9DAF2C7-5DF3-7F4F-C314-EB85D66ABBC8}"/>
                        </a:ext>
                      </a:extLst>
                    </p:cNvPr>
                    <p:cNvGrpSpPr/>
                    <p:nvPr/>
                  </p:nvGrpSpPr>
                  <p:grpSpPr>
                    <a:xfrm>
                      <a:off x="1311442" y="1981157"/>
                      <a:ext cx="385006" cy="276149"/>
                      <a:chOff x="1311442" y="1981157"/>
                      <a:chExt cx="385006" cy="276149"/>
                    </a:xfrm>
                  </p:grpSpPr>
                  <p:sp>
                    <p:nvSpPr>
                      <p:cNvPr id="88" name="円/楕円 87">
                        <a:extLst>
                          <a:ext uri="{FF2B5EF4-FFF2-40B4-BE49-F238E27FC236}">
                            <a16:creationId xmlns:a16="http://schemas.microsoft.com/office/drawing/2014/main" id="{E5678B3F-B8A6-5A2D-1C93-8DFF2552FC38}"/>
                          </a:ext>
                        </a:extLst>
                      </p:cNvPr>
                      <p:cNvSpPr/>
                      <p:nvPr/>
                    </p:nvSpPr>
                    <p:spPr>
                      <a:xfrm>
                        <a:off x="1311442" y="198115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a:extLst>
                          <a:ext uri="{FF2B5EF4-FFF2-40B4-BE49-F238E27FC236}">
                            <a16:creationId xmlns:a16="http://schemas.microsoft.com/office/drawing/2014/main" id="{26B5DCD7-4300-9BCE-B166-E5DF0AC1842D}"/>
                          </a:ext>
                        </a:extLst>
                      </p:cNvPr>
                      <p:cNvSpPr/>
                      <p:nvPr/>
                    </p:nvSpPr>
                    <p:spPr>
                      <a:xfrm>
                        <a:off x="1311442" y="201507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a:extLst>
                          <a:ext uri="{FF2B5EF4-FFF2-40B4-BE49-F238E27FC236}">
                            <a16:creationId xmlns:a16="http://schemas.microsoft.com/office/drawing/2014/main" id="{2645A287-5E67-7659-0611-C6F9CBEFCD36}"/>
                          </a:ext>
                        </a:extLst>
                      </p:cNvPr>
                      <p:cNvSpPr/>
                      <p:nvPr/>
                    </p:nvSpPr>
                    <p:spPr>
                      <a:xfrm>
                        <a:off x="1311442" y="208291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a:extLst>
                          <a:ext uri="{FF2B5EF4-FFF2-40B4-BE49-F238E27FC236}">
                            <a16:creationId xmlns:a16="http://schemas.microsoft.com/office/drawing/2014/main" id="{4AAD4B68-B5CA-AAAA-72EE-2AFB4F05971B}"/>
                          </a:ext>
                        </a:extLst>
                      </p:cNvPr>
                      <p:cNvSpPr/>
                      <p:nvPr/>
                    </p:nvSpPr>
                    <p:spPr>
                      <a:xfrm>
                        <a:off x="1311442" y="211683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a:extLst>
                          <a:ext uri="{FF2B5EF4-FFF2-40B4-BE49-F238E27FC236}">
                            <a16:creationId xmlns:a16="http://schemas.microsoft.com/office/drawing/2014/main" id="{AF6696B6-5226-337C-299D-E83774BA5F3E}"/>
                          </a:ext>
                        </a:extLst>
                      </p:cNvPr>
                      <p:cNvSpPr/>
                      <p:nvPr/>
                    </p:nvSpPr>
                    <p:spPr>
                      <a:xfrm>
                        <a:off x="1311442" y="218946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79" name="グループ化 78">
                  <a:extLst>
                    <a:ext uri="{FF2B5EF4-FFF2-40B4-BE49-F238E27FC236}">
                      <a16:creationId xmlns:a16="http://schemas.microsoft.com/office/drawing/2014/main" id="{135F358D-BC22-838C-5165-7AC60C09DD84}"/>
                    </a:ext>
                  </a:extLst>
                </p:cNvPr>
                <p:cNvGrpSpPr/>
                <p:nvPr/>
              </p:nvGrpSpPr>
              <p:grpSpPr>
                <a:xfrm>
                  <a:off x="1311442" y="2223385"/>
                  <a:ext cx="385006" cy="145485"/>
                  <a:chOff x="1311442" y="2223385"/>
                  <a:chExt cx="385006" cy="145485"/>
                </a:xfrm>
              </p:grpSpPr>
              <p:sp>
                <p:nvSpPr>
                  <p:cNvPr id="80" name="円/楕円 79">
                    <a:extLst>
                      <a:ext uri="{FF2B5EF4-FFF2-40B4-BE49-F238E27FC236}">
                        <a16:creationId xmlns:a16="http://schemas.microsoft.com/office/drawing/2014/main" id="{A0748287-F3C9-71C1-7CA8-A58878F664A1}"/>
                      </a:ext>
                    </a:extLst>
                  </p:cNvPr>
                  <p:cNvSpPr/>
                  <p:nvPr/>
                </p:nvSpPr>
                <p:spPr>
                  <a:xfrm>
                    <a:off x="1311442" y="222338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1" name="グループ化 80">
                    <a:extLst>
                      <a:ext uri="{FF2B5EF4-FFF2-40B4-BE49-F238E27FC236}">
                        <a16:creationId xmlns:a16="http://schemas.microsoft.com/office/drawing/2014/main" id="{9BAB45E6-2564-320A-2122-6D608C585064}"/>
                      </a:ext>
                    </a:extLst>
                  </p:cNvPr>
                  <p:cNvGrpSpPr/>
                  <p:nvPr/>
                </p:nvGrpSpPr>
                <p:grpSpPr>
                  <a:xfrm>
                    <a:off x="1311442" y="2267109"/>
                    <a:ext cx="385006" cy="101761"/>
                    <a:chOff x="1311442" y="2267109"/>
                    <a:chExt cx="385006" cy="101761"/>
                  </a:xfrm>
                </p:grpSpPr>
                <p:sp>
                  <p:nvSpPr>
                    <p:cNvPr id="82" name="円/楕円 81">
                      <a:extLst>
                        <a:ext uri="{FF2B5EF4-FFF2-40B4-BE49-F238E27FC236}">
                          <a16:creationId xmlns:a16="http://schemas.microsoft.com/office/drawing/2014/main" id="{CA8A2D94-75C2-BFB9-08E5-6D3101C99358}"/>
                        </a:ext>
                      </a:extLst>
                    </p:cNvPr>
                    <p:cNvSpPr/>
                    <p:nvPr/>
                  </p:nvSpPr>
                  <p:spPr>
                    <a:xfrm>
                      <a:off x="1311442" y="226710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a:extLst>
                        <a:ext uri="{FF2B5EF4-FFF2-40B4-BE49-F238E27FC236}">
                          <a16:creationId xmlns:a16="http://schemas.microsoft.com/office/drawing/2014/main" id="{472CA2B6-A6BB-1128-E03B-DFE5E0764A5E}"/>
                        </a:ext>
                      </a:extLst>
                    </p:cNvPr>
                    <p:cNvSpPr/>
                    <p:nvPr/>
                  </p:nvSpPr>
                  <p:spPr>
                    <a:xfrm>
                      <a:off x="1311442" y="230102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sp>
          <p:nvSpPr>
            <p:cNvPr id="107" name="円/楕円 106">
              <a:extLst>
                <a:ext uri="{FF2B5EF4-FFF2-40B4-BE49-F238E27FC236}">
                  <a16:creationId xmlns:a16="http://schemas.microsoft.com/office/drawing/2014/main" id="{A2F6270E-9B9C-B07F-083D-CF4FC198A989}"/>
                </a:ext>
              </a:extLst>
            </p:cNvPr>
            <p:cNvSpPr/>
            <p:nvPr/>
          </p:nvSpPr>
          <p:spPr>
            <a:xfrm>
              <a:off x="8424466" y="4857091"/>
              <a:ext cx="964732" cy="75651"/>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角丸四角形 108">
              <a:extLst>
                <a:ext uri="{FF2B5EF4-FFF2-40B4-BE49-F238E27FC236}">
                  <a16:creationId xmlns:a16="http://schemas.microsoft.com/office/drawing/2014/main" id="{EE700134-4CD4-15E1-9AAE-67DAE99A6C82}"/>
                </a:ext>
              </a:extLst>
            </p:cNvPr>
            <p:cNvSpPr/>
            <p:nvPr/>
          </p:nvSpPr>
          <p:spPr>
            <a:xfrm>
              <a:off x="7629611" y="5239890"/>
              <a:ext cx="2554442" cy="5570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latin typeface="Hiragino Maru Gothic ProN W4" panose="020F0400000000000000" pitchFamily="34" charset="-128"/>
                  <a:ea typeface="Hiragino Maru Gothic ProN W4" panose="020F0400000000000000" pitchFamily="34" charset="-128"/>
                </a:rPr>
                <a:t>スターラーピース</a:t>
              </a:r>
              <a:endParaRPr lang="en-US" altLang="ja-JP" dirty="0">
                <a:latin typeface="Hiragino Maru Gothic ProN W4" panose="020F0400000000000000" pitchFamily="34" charset="-128"/>
                <a:ea typeface="Hiragino Maru Gothic ProN W4" panose="020F0400000000000000" pitchFamily="34" charset="-128"/>
              </a:endParaRPr>
            </a:p>
            <a:p>
              <a:pPr algn="ctr"/>
              <a:r>
                <a:rPr lang="ja-JP" altLang="en-US">
                  <a:latin typeface="Hiragino Maru Gothic ProN W4" panose="020F0400000000000000" pitchFamily="34" charset="-128"/>
                  <a:ea typeface="Hiragino Maru Gothic ProN W4" panose="020F0400000000000000" pitchFamily="34" charset="-128"/>
                </a:rPr>
                <a:t>で撹拌</a:t>
              </a:r>
              <a:endParaRPr lang="ja-JP" altLang="en-US" dirty="0">
                <a:latin typeface="Hiragino Maru Gothic ProN W4" panose="020F0400000000000000" pitchFamily="34" charset="-128"/>
                <a:ea typeface="Hiragino Maru Gothic ProN W4" panose="020F0400000000000000" pitchFamily="34" charset="-128"/>
              </a:endParaRPr>
            </a:p>
          </p:txBody>
        </p:sp>
        <p:cxnSp>
          <p:nvCxnSpPr>
            <p:cNvPr id="111" name="直線矢印コネクタ 110">
              <a:extLst>
                <a:ext uri="{FF2B5EF4-FFF2-40B4-BE49-F238E27FC236}">
                  <a16:creationId xmlns:a16="http://schemas.microsoft.com/office/drawing/2014/main" id="{B9D6643D-8B9A-7EA4-099B-4D91A1A515A3}"/>
                </a:ext>
              </a:extLst>
            </p:cNvPr>
            <p:cNvCxnSpPr>
              <a:stCxn id="109" idx="0"/>
              <a:endCxn id="107" idx="4"/>
            </p:cNvCxnSpPr>
            <p:nvPr/>
          </p:nvCxnSpPr>
          <p:spPr>
            <a:xfrm flipV="1">
              <a:off x="8906832" y="4932742"/>
              <a:ext cx="0" cy="307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13" name="直線コネクタ 112">
            <a:extLst>
              <a:ext uri="{FF2B5EF4-FFF2-40B4-BE49-F238E27FC236}">
                <a16:creationId xmlns:a16="http://schemas.microsoft.com/office/drawing/2014/main" id="{8CFF4B1A-0B8C-9D25-C2F2-7C50E7FDE62D}"/>
              </a:ext>
            </a:extLst>
          </p:cNvPr>
          <p:cNvCxnSpPr>
            <a:cxnSpLocks/>
          </p:cNvCxnSpPr>
          <p:nvPr/>
        </p:nvCxnSpPr>
        <p:spPr>
          <a:xfrm>
            <a:off x="6375494" y="308212"/>
            <a:ext cx="0" cy="5820445"/>
          </a:xfrm>
          <a:prstGeom prst="line">
            <a:avLst/>
          </a:prstGeom>
        </p:spPr>
        <p:style>
          <a:lnRef idx="1">
            <a:schemeClr val="accent3"/>
          </a:lnRef>
          <a:fillRef idx="0">
            <a:schemeClr val="accent3"/>
          </a:fillRef>
          <a:effectRef idx="0">
            <a:schemeClr val="accent3"/>
          </a:effectRef>
          <a:fontRef idx="minor">
            <a:schemeClr val="tx1"/>
          </a:fontRef>
        </p:style>
      </p:cxnSp>
      <p:sp>
        <p:nvSpPr>
          <p:cNvPr id="116" name="テキスト ボックス 115">
            <a:extLst>
              <a:ext uri="{FF2B5EF4-FFF2-40B4-BE49-F238E27FC236}">
                <a16:creationId xmlns:a16="http://schemas.microsoft.com/office/drawing/2014/main" id="{8424935A-E555-2533-91D2-B1769BCED34A}"/>
              </a:ext>
            </a:extLst>
          </p:cNvPr>
          <p:cNvSpPr txBox="1"/>
          <p:nvPr/>
        </p:nvSpPr>
        <p:spPr>
          <a:xfrm>
            <a:off x="6375494" y="631133"/>
            <a:ext cx="6078415" cy="523220"/>
          </a:xfrm>
          <a:prstGeom prst="rect">
            <a:avLst/>
          </a:prstGeom>
          <a:noFill/>
        </p:spPr>
        <p:txBody>
          <a:bodyPr wrap="square" rtlCol="0">
            <a:spAutoFit/>
          </a:bodyPr>
          <a:lstStyle/>
          <a:p>
            <a:pPr algn="ctr"/>
            <a:r>
              <a:rPr lang="ja-JP" altLang="en-US" sz="2800">
                <a:latin typeface="HGSSoeiKakugothicUB" panose="020B0900000000000000" pitchFamily="34" charset="-128"/>
                <a:ea typeface="HGSSoeiKakugothicUB" panose="020B0900000000000000" pitchFamily="34" charset="-128"/>
              </a:rPr>
              <a:t>クロノアンペロメトリ</a:t>
            </a:r>
            <a:endParaRPr lang="en-US" altLang="ja-JP" sz="2800" dirty="0">
              <a:latin typeface="HGSSoeiKakugothicUB" panose="020B0900000000000000" pitchFamily="34" charset="-128"/>
              <a:ea typeface="HGSSoeiKakugothicUB" panose="020B0900000000000000" pitchFamily="34" charset="-128"/>
            </a:endParaRPr>
          </a:p>
        </p:txBody>
      </p:sp>
      <p:sp>
        <p:nvSpPr>
          <p:cNvPr id="119" name="テキスト ボックス 118">
            <a:extLst>
              <a:ext uri="{FF2B5EF4-FFF2-40B4-BE49-F238E27FC236}">
                <a16:creationId xmlns:a16="http://schemas.microsoft.com/office/drawing/2014/main" id="{B6D81320-3F29-4CA6-04FE-02D590958168}"/>
              </a:ext>
            </a:extLst>
          </p:cNvPr>
          <p:cNvSpPr txBox="1"/>
          <p:nvPr/>
        </p:nvSpPr>
        <p:spPr>
          <a:xfrm>
            <a:off x="2103076" y="5559647"/>
            <a:ext cx="2377574" cy="369332"/>
          </a:xfrm>
          <a:prstGeom prst="rect">
            <a:avLst/>
          </a:prstGeom>
          <a:noFill/>
        </p:spPr>
        <p:txBody>
          <a:bodyPr wrap="none" rtlCol="0">
            <a:spAutoFit/>
          </a:bodyPr>
          <a:lstStyle/>
          <a:p>
            <a:r>
              <a:rPr kumimoji="1" lang="ja-JP" altLang="en-US">
                <a:latin typeface="Hiragino Maru Gothic ProN W4" panose="020F0400000000000000" pitchFamily="34" charset="-128"/>
                <a:ea typeface="Hiragino Maru Gothic ProN W4" panose="020F0400000000000000" pitchFamily="34" charset="-128"/>
              </a:rPr>
              <a:t>グルコース</a:t>
            </a:r>
            <a:r>
              <a:rPr kumimoji="1" lang="en-US" altLang="ja-JP" dirty="0">
                <a:latin typeface="Hiragino Maru Gothic ProN W4" panose="020F0400000000000000" pitchFamily="34" charset="-128"/>
                <a:ea typeface="Hiragino Maru Gothic ProN W4" panose="020F0400000000000000" pitchFamily="34" charset="-128"/>
              </a:rPr>
              <a:t>(0.7 mM)</a:t>
            </a:r>
            <a:endParaRPr kumimoji="1" lang="ja-JP" altLang="en-US">
              <a:latin typeface="Hiragino Maru Gothic ProN W4" panose="020F0400000000000000" pitchFamily="34" charset="-128"/>
              <a:ea typeface="Hiragino Maru Gothic ProN W4" panose="020F0400000000000000"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361950" y="322263"/>
            <a:ext cx="4084544" cy="644525"/>
          </a:xfrm>
        </p:spPr>
        <p:txBody>
          <a:bodyPr>
            <a:normAutofit/>
          </a:bodyPr>
          <a:lstStyle/>
          <a:p>
            <a:r>
              <a:rPr lang="en-US"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Introduction</a:t>
            </a:r>
            <a:endParaRPr kumimoji="1" lang="ja-JP" altLang="en-US"/>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2</a:t>
            </a:fld>
            <a:endParaRPr kumimoji="1" lang="ja-JP" altLang="en-US"/>
          </a:p>
        </p:txBody>
      </p:sp>
      <p:grpSp>
        <p:nvGrpSpPr>
          <p:cNvPr id="11" name="グループ化 10">
            <a:extLst>
              <a:ext uri="{FF2B5EF4-FFF2-40B4-BE49-F238E27FC236}">
                <a16:creationId xmlns:a16="http://schemas.microsoft.com/office/drawing/2014/main" id="{6BBF5C46-C8DC-257F-76A2-37A8A2105C24}"/>
              </a:ext>
            </a:extLst>
          </p:cNvPr>
          <p:cNvGrpSpPr/>
          <p:nvPr/>
        </p:nvGrpSpPr>
        <p:grpSpPr>
          <a:xfrm>
            <a:off x="361950" y="4548618"/>
            <a:ext cx="11340168" cy="1807732"/>
            <a:chOff x="361950" y="3861547"/>
            <a:chExt cx="11340168" cy="1807732"/>
          </a:xfrm>
        </p:grpSpPr>
        <p:grpSp>
          <p:nvGrpSpPr>
            <p:cNvPr id="6" name="グループ化 5">
              <a:extLst>
                <a:ext uri="{FF2B5EF4-FFF2-40B4-BE49-F238E27FC236}">
                  <a16:creationId xmlns:a16="http://schemas.microsoft.com/office/drawing/2014/main" id="{6BC4D656-8376-20EF-88E5-A90F759F53FD}"/>
                </a:ext>
              </a:extLst>
            </p:cNvPr>
            <p:cNvGrpSpPr/>
            <p:nvPr/>
          </p:nvGrpSpPr>
          <p:grpSpPr>
            <a:xfrm>
              <a:off x="361950" y="3861547"/>
              <a:ext cx="11340168" cy="1807732"/>
              <a:chOff x="361950" y="3861547"/>
              <a:chExt cx="11340168" cy="1807732"/>
            </a:xfrm>
          </p:grpSpPr>
          <p:grpSp>
            <p:nvGrpSpPr>
              <p:cNvPr id="10" name="グループ化 9">
                <a:extLst>
                  <a:ext uri="{FF2B5EF4-FFF2-40B4-BE49-F238E27FC236}">
                    <a16:creationId xmlns:a16="http://schemas.microsoft.com/office/drawing/2014/main" id="{BAE33701-2370-ED15-363C-A7E028213814}"/>
                  </a:ext>
                </a:extLst>
              </p:cNvPr>
              <p:cNvGrpSpPr/>
              <p:nvPr/>
            </p:nvGrpSpPr>
            <p:grpSpPr>
              <a:xfrm>
                <a:off x="489882" y="4179302"/>
                <a:ext cx="11212236" cy="1489977"/>
                <a:chOff x="489882" y="2393041"/>
                <a:chExt cx="11212236" cy="1693227"/>
              </a:xfrm>
            </p:grpSpPr>
            <p:sp>
              <p:nvSpPr>
                <p:cNvPr id="7" name="角丸四角形 6">
                  <a:extLst>
                    <a:ext uri="{FF2B5EF4-FFF2-40B4-BE49-F238E27FC236}">
                      <a16:creationId xmlns:a16="http://schemas.microsoft.com/office/drawing/2014/main" id="{03E490F4-53C8-DCAC-1FF3-40097F73BBA6}"/>
                    </a:ext>
                  </a:extLst>
                </p:cNvPr>
                <p:cNvSpPr/>
                <p:nvPr/>
              </p:nvSpPr>
              <p:spPr>
                <a:xfrm>
                  <a:off x="489882" y="2393041"/>
                  <a:ext cx="11212236" cy="1693227"/>
                </a:xfrm>
                <a:prstGeom prst="roundRect">
                  <a:avLst>
                    <a:gd name="adj" fmla="val 5551"/>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616324" y="2639489"/>
                  <a:ext cx="10959352" cy="1364068"/>
                </a:xfrm>
                <a:prstGeom prst="rect">
                  <a:avLst/>
                </a:prstGeom>
                <a:noFill/>
              </p:spPr>
              <p:txBody>
                <a:bodyPr wrap="square" rtlCol="0">
                  <a:spAutoFit/>
                </a:bodyPr>
                <a:lstStyle/>
                <a:p>
                  <a:pPr algn="ctr"/>
                  <a:r>
                    <a:rPr kumimoji="1" lang="ja-JP" altLang="en-US" sz="3600" b="1">
                      <a:latin typeface="MS Gothic" panose="020B0609070205080204" pitchFamily="49" charset="-128"/>
                      <a:ea typeface="MS Gothic" panose="020B0609070205080204" pitchFamily="49" charset="-128"/>
                    </a:rPr>
                    <a:t>ニッケル水酸化物ナノシート固定電極を作製し</a:t>
                  </a:r>
                  <a:endParaRPr kumimoji="1" lang="en-US" altLang="ja-JP" sz="3600" b="1" dirty="0">
                    <a:latin typeface="MS Gothic" panose="020B0609070205080204" pitchFamily="49" charset="-128"/>
                    <a:ea typeface="MS Gothic" panose="020B0609070205080204" pitchFamily="49" charset="-128"/>
                  </a:endParaRPr>
                </a:p>
                <a:p>
                  <a:pPr algn="ctr"/>
                  <a:r>
                    <a:rPr lang="ja-JP" altLang="en-US" sz="3600" b="1">
                      <a:latin typeface="MS Gothic" panose="020B0609070205080204" pitchFamily="49" charset="-128"/>
                      <a:ea typeface="MS Gothic" panose="020B0609070205080204" pitchFamily="49" charset="-128"/>
                    </a:rPr>
                    <a:t>電気化学的なグルコース酸化を検討した</a:t>
                  </a:r>
                  <a:endParaRPr kumimoji="1" lang="ja-JP" altLang="en-US" sz="3600" b="1">
                    <a:latin typeface="MS Gothic" panose="020B0609070205080204" pitchFamily="49" charset="-128"/>
                    <a:ea typeface="MS Gothic" panose="020B0609070205080204" pitchFamily="49" charset="-128"/>
                  </a:endParaRPr>
                </a:p>
              </p:txBody>
            </p:sp>
          </p:grpSp>
          <p:sp>
            <p:nvSpPr>
              <p:cNvPr id="5" name="角丸四角形 4">
                <a:extLst>
                  <a:ext uri="{FF2B5EF4-FFF2-40B4-BE49-F238E27FC236}">
                    <a16:creationId xmlns:a16="http://schemas.microsoft.com/office/drawing/2014/main" id="{630309B4-B75A-3B34-50B4-7969E7725A64}"/>
                  </a:ext>
                </a:extLst>
              </p:cNvPr>
              <p:cNvSpPr/>
              <p:nvPr/>
            </p:nvSpPr>
            <p:spPr>
              <a:xfrm>
                <a:off x="361950" y="3861547"/>
                <a:ext cx="3844290" cy="644525"/>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3200" b="1" dirty="0">
                  <a:solidFill>
                    <a:schemeClr val="tx1"/>
                  </a:solidFill>
                  <a:latin typeface="MS Gothic" panose="020B0609070205080204" pitchFamily="49" charset="-128"/>
                  <a:ea typeface="MS Gothic" panose="020B0609070205080204" pitchFamily="49" charset="-128"/>
                </a:endParaRPr>
              </a:p>
            </p:txBody>
          </p:sp>
        </p:grpSp>
        <p:sp>
          <p:nvSpPr>
            <p:cNvPr id="9" name="角丸四角形 8">
              <a:extLst>
                <a:ext uri="{FF2B5EF4-FFF2-40B4-BE49-F238E27FC236}">
                  <a16:creationId xmlns:a16="http://schemas.microsoft.com/office/drawing/2014/main" id="{4F3DF652-C4EF-96E3-D677-E63B54B1BB77}"/>
                </a:ext>
              </a:extLst>
            </p:cNvPr>
            <p:cNvSpPr/>
            <p:nvPr/>
          </p:nvSpPr>
          <p:spPr>
            <a:xfrm>
              <a:off x="616324" y="3868660"/>
              <a:ext cx="3378733" cy="588141"/>
            </a:xfrm>
            <a:prstGeom prst="roundRect">
              <a:avLst>
                <a:gd name="adj" fmla="val 0"/>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a:solidFill>
                    <a:schemeClr val="tx1"/>
                  </a:solidFill>
                  <a:latin typeface="MS Gothic" panose="020B0609070205080204" pitchFamily="49" charset="-128"/>
                  <a:ea typeface="MS Gothic" panose="020B0609070205080204" pitchFamily="49" charset="-128"/>
                </a:rPr>
                <a:t>本研究</a:t>
              </a:r>
              <a:endParaRPr lang="en-US" altLang="ja-JP" sz="3200" b="1" dirty="0">
                <a:solidFill>
                  <a:schemeClr val="tx1"/>
                </a:solidFill>
                <a:latin typeface="MS Gothic" panose="020B0609070205080204" pitchFamily="49" charset="-128"/>
                <a:ea typeface="MS Gothic" panose="020B0609070205080204" pitchFamily="49" charset="-128"/>
              </a:endParaRPr>
            </a:p>
          </p:txBody>
        </p:sp>
      </p:grpSp>
      <p:sp>
        <p:nvSpPr>
          <p:cNvPr id="13" name="テキスト ボックス 12">
            <a:extLst>
              <a:ext uri="{FF2B5EF4-FFF2-40B4-BE49-F238E27FC236}">
                <a16:creationId xmlns:a16="http://schemas.microsoft.com/office/drawing/2014/main" id="{F425FC7D-DC50-E065-44E5-096F5B654386}"/>
              </a:ext>
            </a:extLst>
          </p:cNvPr>
          <p:cNvSpPr txBox="1"/>
          <p:nvPr/>
        </p:nvSpPr>
        <p:spPr>
          <a:xfrm>
            <a:off x="489881" y="1604651"/>
            <a:ext cx="10863919" cy="2246769"/>
          </a:xfrm>
          <a:prstGeom prst="rect">
            <a:avLst/>
          </a:prstGeom>
          <a:noFill/>
        </p:spPr>
        <p:txBody>
          <a:bodyPr wrap="square" rtlCol="0">
            <a:spAutoFit/>
          </a:bodyPr>
          <a:lstStyle/>
          <a:p>
            <a:r>
              <a:rPr kumimoji="1" lang="ja-JP" altLang="en-US" sz="2000"/>
              <a:t>本研究室では、</a:t>
            </a:r>
            <a:endParaRPr kumimoji="1" lang="en-US" altLang="ja-JP" sz="2000" dirty="0"/>
          </a:p>
          <a:p>
            <a:r>
              <a:rPr lang="ja-JP" altLang="en-US" sz="2000"/>
              <a:t>銅、</a:t>
            </a:r>
            <a:r>
              <a:rPr kumimoji="1" lang="ja-JP" altLang="en-US" sz="2000"/>
              <a:t>ニッケル、コバルトを</a:t>
            </a:r>
            <a:r>
              <a:rPr kumimoji="1" lang="en-US" altLang="ja-JP" sz="2000" dirty="0"/>
              <a:t>1-</a:t>
            </a:r>
            <a:r>
              <a:rPr lang="ja-JP" altLang="en-US" sz="2000"/>
              <a:t>ブタノール中で層剥離しナノシート化することを報告している。</a:t>
            </a:r>
            <a:endParaRPr kumimoji="1" lang="en-US" altLang="ja-JP" sz="2000" dirty="0"/>
          </a:p>
          <a:p>
            <a:endParaRPr lang="en-US" altLang="ja-JP" sz="2000" dirty="0"/>
          </a:p>
          <a:p>
            <a:r>
              <a:rPr kumimoji="1" lang="ja-JP" altLang="en-US" sz="2000"/>
              <a:t>先行研究では、銅水酸化物ナノシートを用いてグルコース測定を</a:t>
            </a:r>
            <a:r>
              <a:rPr lang="ja-JP" altLang="en-US" sz="2000"/>
              <a:t>進めていた。</a:t>
            </a:r>
            <a:endParaRPr lang="en-US" altLang="ja-JP" sz="2000" dirty="0"/>
          </a:p>
          <a:p>
            <a:endParaRPr lang="en-US" altLang="ja-JP" sz="2000" dirty="0"/>
          </a:p>
          <a:p>
            <a:r>
              <a:rPr lang="ja-JP" altLang="en-US" sz="2000"/>
              <a:t>ニッケルでも、銅と同様に水酸化物ナノ構造によってグルコースを酸化するいくつかの報告がされている。</a:t>
            </a:r>
            <a:endParaRPr lang="en-US" altLang="ja-JP" sz="2000" dirty="0"/>
          </a:p>
        </p:txBody>
      </p:sp>
    </p:spTree>
    <p:extLst>
      <p:ext uri="{BB962C8B-B14F-4D97-AF65-F5344CB8AC3E}">
        <p14:creationId xmlns:p14="http://schemas.microsoft.com/office/powerpoint/2010/main" val="4185337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20</a:t>
            </a:fld>
            <a:endParaRPr kumimoji="1" lang="ja-JP" altLang="en-US"/>
          </a:p>
        </p:txBody>
      </p:sp>
      <p:sp>
        <p:nvSpPr>
          <p:cNvPr id="6" name="テキスト ボックス 5">
            <a:extLst>
              <a:ext uri="{FF2B5EF4-FFF2-40B4-BE49-F238E27FC236}">
                <a16:creationId xmlns:a16="http://schemas.microsoft.com/office/drawing/2014/main" id="{D4A049E8-A0EA-2342-4ABA-8A86352D5835}"/>
              </a:ext>
            </a:extLst>
          </p:cNvPr>
          <p:cNvSpPr txBox="1"/>
          <p:nvPr/>
        </p:nvSpPr>
        <p:spPr>
          <a:xfrm>
            <a:off x="2210803" y="356317"/>
            <a:ext cx="7879080"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カーボンペースト</a:t>
            </a:r>
            <a:r>
              <a:rPr kumimoji="1" lang="ja-JP" altLang="en-US" sz="2400">
                <a:latin typeface="HGSSoeiKakugothicUB" panose="020B0900000000000000" pitchFamily="34" charset="-128"/>
                <a:ea typeface="HGSSoeiKakugothicUB" panose="020B0900000000000000" pitchFamily="34" charset="-128"/>
              </a:rPr>
              <a:t>電極による</a:t>
            </a:r>
            <a:r>
              <a:rPr lang="ja-JP" altLang="en-US" sz="2400">
                <a:latin typeface="HGSSoeiKakugothicUB" panose="020B0900000000000000" pitchFamily="34" charset="-128"/>
                <a:ea typeface="HGSSoeiKakugothicUB" panose="020B0900000000000000" pitchFamily="34" charset="-128"/>
              </a:rPr>
              <a:t>クロノアンペロメトリ</a:t>
            </a:r>
            <a:r>
              <a:rPr kumimoji="1" lang="ja-JP" altLang="en-US" sz="2400">
                <a:latin typeface="HGSSoeiKakugothicUB" panose="020B0900000000000000" pitchFamily="34" charset="-128"/>
                <a:ea typeface="HGSSoeiKakugothicUB" panose="020B0900000000000000" pitchFamily="34" charset="-128"/>
              </a:rPr>
              <a:t>測定</a:t>
            </a:r>
          </a:p>
        </p:txBody>
      </p:sp>
      <p:grpSp>
        <p:nvGrpSpPr>
          <p:cNvPr id="84" name="グループ化 83">
            <a:extLst>
              <a:ext uri="{FF2B5EF4-FFF2-40B4-BE49-F238E27FC236}">
                <a16:creationId xmlns:a16="http://schemas.microsoft.com/office/drawing/2014/main" id="{35C2D3B1-C861-B885-90F8-2B1F562A765F}"/>
              </a:ext>
            </a:extLst>
          </p:cNvPr>
          <p:cNvGrpSpPr/>
          <p:nvPr/>
        </p:nvGrpSpPr>
        <p:grpSpPr>
          <a:xfrm>
            <a:off x="6994070" y="1093284"/>
            <a:ext cx="4515544" cy="2252509"/>
            <a:chOff x="6310435" y="1093284"/>
            <a:chExt cx="5199180" cy="2252509"/>
          </a:xfrm>
        </p:grpSpPr>
        <p:sp>
          <p:nvSpPr>
            <p:cNvPr id="82" name="四角形: 角を丸くする 9">
              <a:extLst>
                <a:ext uri="{FF2B5EF4-FFF2-40B4-BE49-F238E27FC236}">
                  <a16:creationId xmlns:a16="http://schemas.microsoft.com/office/drawing/2014/main" id="{D08E7D57-356C-ACA3-8D91-E6D1631AACF3}"/>
                </a:ext>
              </a:extLst>
            </p:cNvPr>
            <p:cNvSpPr/>
            <p:nvPr/>
          </p:nvSpPr>
          <p:spPr>
            <a:xfrm>
              <a:off x="6310435" y="1093284"/>
              <a:ext cx="5199180" cy="2252509"/>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3" name="角丸四角形 82">
              <a:extLst>
                <a:ext uri="{FF2B5EF4-FFF2-40B4-BE49-F238E27FC236}">
                  <a16:creationId xmlns:a16="http://schemas.microsoft.com/office/drawing/2014/main" id="{4368EA1E-D13E-BB4E-7C0A-DEF06623BE48}"/>
                </a:ext>
              </a:extLst>
            </p:cNvPr>
            <p:cNvSpPr/>
            <p:nvPr/>
          </p:nvSpPr>
          <p:spPr>
            <a:xfrm>
              <a:off x="6310435" y="1093284"/>
              <a:ext cx="3943908" cy="473054"/>
            </a:xfrm>
            <a:prstGeom prst="roundRect">
              <a:avLst>
                <a:gd name="adj" fmla="val 254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panose="020B0609070205080204" pitchFamily="49" charset="-128"/>
                  <a:ea typeface="MS Gothic" panose="020B0609070205080204" pitchFamily="49" charset="-128"/>
                </a:rPr>
                <a:t>ナフィオン</a:t>
              </a:r>
              <a:endParaRPr lang="en-US" altLang="ja-JP" sz="2400" b="1" dirty="0">
                <a:solidFill>
                  <a:schemeClr val="tx1"/>
                </a:solidFill>
                <a:latin typeface="MS Gothic" panose="020B0609070205080204" pitchFamily="49" charset="-128"/>
                <a:ea typeface="MS Gothic" panose="020B0609070205080204" pitchFamily="49" charset="-128"/>
              </a:endParaRPr>
            </a:p>
          </p:txBody>
        </p:sp>
      </p:grpSp>
      <p:sp>
        <p:nvSpPr>
          <p:cNvPr id="9" name="テキスト ボックス 8">
            <a:extLst>
              <a:ext uri="{FF2B5EF4-FFF2-40B4-BE49-F238E27FC236}">
                <a16:creationId xmlns:a16="http://schemas.microsoft.com/office/drawing/2014/main" id="{7742C8A9-B494-46C5-03AA-06A36C6EE4F7}"/>
              </a:ext>
            </a:extLst>
          </p:cNvPr>
          <p:cNvSpPr txBox="1"/>
          <p:nvPr/>
        </p:nvSpPr>
        <p:spPr>
          <a:xfrm>
            <a:off x="7054259" y="1974635"/>
            <a:ext cx="2031325" cy="923330"/>
          </a:xfrm>
          <a:prstGeom prst="rect">
            <a:avLst/>
          </a:prstGeom>
          <a:noFill/>
        </p:spPr>
        <p:txBody>
          <a:bodyPr wrap="none" rtlCol="0">
            <a:spAutoFit/>
          </a:bodyPr>
          <a:lstStyle/>
          <a:p>
            <a:r>
              <a:rPr kumimoji="1" lang="ja-JP" altLang="en-US">
                <a:latin typeface="MS Mincho" panose="02020609040205080304" pitchFamily="49" charset="-128"/>
                <a:ea typeface="MS Mincho" panose="02020609040205080304" pitchFamily="49" charset="-128"/>
              </a:rPr>
              <a:t>陽イオン交換膜で</a:t>
            </a:r>
            <a:endParaRPr kumimoji="1" lang="en-US" altLang="ja-JP" dirty="0">
              <a:latin typeface="MS Mincho" panose="02020609040205080304" pitchFamily="49" charset="-128"/>
              <a:ea typeface="MS Mincho" panose="02020609040205080304" pitchFamily="49" charset="-128"/>
            </a:endParaRPr>
          </a:p>
          <a:p>
            <a:r>
              <a:rPr kumimoji="1" lang="ja-JP" altLang="en-US">
                <a:latin typeface="MS Mincho" panose="02020609040205080304" pitchFamily="49" charset="-128"/>
                <a:ea typeface="MS Mincho" panose="02020609040205080304" pitchFamily="49" charset="-128"/>
              </a:rPr>
              <a:t>電池や電池材料</a:t>
            </a:r>
            <a:endParaRPr kumimoji="1" lang="en-US" altLang="ja-JP" dirty="0">
              <a:latin typeface="MS Mincho" panose="02020609040205080304" pitchFamily="49" charset="-128"/>
              <a:ea typeface="MS Mincho" panose="02020609040205080304" pitchFamily="49" charset="-128"/>
            </a:endParaRPr>
          </a:p>
          <a:p>
            <a:r>
              <a:rPr lang="ja-JP" altLang="en-US">
                <a:latin typeface="MS Mincho" panose="02020609040205080304" pitchFamily="49" charset="-128"/>
                <a:ea typeface="MS Mincho" panose="02020609040205080304" pitchFamily="49" charset="-128"/>
              </a:rPr>
              <a:t>として利用</a:t>
            </a:r>
            <a:endParaRPr kumimoji="1" lang="ja-JP" altLang="en-US">
              <a:latin typeface="MS Mincho" panose="02020609040205080304" pitchFamily="49" charset="-128"/>
              <a:ea typeface="MS Mincho" panose="02020609040205080304" pitchFamily="49" charset="-128"/>
            </a:endParaRPr>
          </a:p>
        </p:txBody>
      </p:sp>
      <p:pic>
        <p:nvPicPr>
          <p:cNvPr id="2050" name="Picture 2" descr="Nafion&amp;#8482;117膜 thickness 0.007&amp;#160;in.">
            <a:extLst>
              <a:ext uri="{FF2B5EF4-FFF2-40B4-BE49-F238E27FC236}">
                <a16:creationId xmlns:a16="http://schemas.microsoft.com/office/drawing/2014/main" id="{2B54327E-AD12-6F2F-50B5-503B4E9491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5774" y="1519329"/>
            <a:ext cx="2363840" cy="1854137"/>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a:extLst>
              <a:ext uri="{FF2B5EF4-FFF2-40B4-BE49-F238E27FC236}">
                <a16:creationId xmlns:a16="http://schemas.microsoft.com/office/drawing/2014/main" id="{F594A015-F032-E8B0-2905-2C04DE8807BF}"/>
              </a:ext>
            </a:extLst>
          </p:cNvPr>
          <p:cNvPicPr>
            <a:picLocks noChangeAspect="1"/>
          </p:cNvPicPr>
          <p:nvPr/>
        </p:nvPicPr>
        <p:blipFill>
          <a:blip r:embed="rId4"/>
          <a:stretch>
            <a:fillRect/>
          </a:stretch>
        </p:blipFill>
        <p:spPr>
          <a:xfrm>
            <a:off x="249424" y="1000842"/>
            <a:ext cx="6684456" cy="4225595"/>
          </a:xfrm>
          <a:prstGeom prst="rect">
            <a:avLst/>
          </a:prstGeom>
        </p:spPr>
      </p:pic>
    </p:spTree>
    <p:extLst>
      <p:ext uri="{BB962C8B-B14F-4D97-AF65-F5344CB8AC3E}">
        <p14:creationId xmlns:p14="http://schemas.microsoft.com/office/powerpoint/2010/main" val="1197783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21</a:t>
            </a:fld>
            <a:endParaRPr kumimoji="1" lang="ja-JP" altLang="en-US"/>
          </a:p>
        </p:txBody>
      </p:sp>
      <p:grpSp>
        <p:nvGrpSpPr>
          <p:cNvPr id="6" name="グループ化 5">
            <a:extLst>
              <a:ext uri="{FF2B5EF4-FFF2-40B4-BE49-F238E27FC236}">
                <a16:creationId xmlns:a16="http://schemas.microsoft.com/office/drawing/2014/main" id="{5E3E7BE6-2F75-C687-872E-7A5762B66AC7}"/>
              </a:ext>
            </a:extLst>
          </p:cNvPr>
          <p:cNvGrpSpPr/>
          <p:nvPr/>
        </p:nvGrpSpPr>
        <p:grpSpPr>
          <a:xfrm>
            <a:off x="544000" y="890643"/>
            <a:ext cx="9509762" cy="3701899"/>
            <a:chOff x="544000" y="890643"/>
            <a:chExt cx="9509762" cy="3701899"/>
          </a:xfrm>
        </p:grpSpPr>
        <p:pic>
          <p:nvPicPr>
            <p:cNvPr id="5" name="図 4">
              <a:extLst>
                <a:ext uri="{FF2B5EF4-FFF2-40B4-BE49-F238E27FC236}">
                  <a16:creationId xmlns:a16="http://schemas.microsoft.com/office/drawing/2014/main" id="{0B7DDE96-1B30-DFF3-23CD-87CC708D2B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000" y="890643"/>
              <a:ext cx="4649010" cy="3701899"/>
            </a:xfrm>
            <a:prstGeom prst="rect">
              <a:avLst/>
            </a:prstGeom>
          </p:spPr>
        </p:pic>
        <p:pic>
          <p:nvPicPr>
            <p:cNvPr id="7" name="図 6">
              <a:extLst>
                <a:ext uri="{FF2B5EF4-FFF2-40B4-BE49-F238E27FC236}">
                  <a16:creationId xmlns:a16="http://schemas.microsoft.com/office/drawing/2014/main" id="{6E80DC22-A796-87EE-3C81-7DB34D19C9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5060" y="966788"/>
              <a:ext cx="4678702" cy="3625754"/>
            </a:xfrm>
            <a:prstGeom prst="rect">
              <a:avLst/>
            </a:prstGeom>
          </p:spPr>
        </p:pic>
        <p:sp>
          <p:nvSpPr>
            <p:cNvPr id="4" name="正方形/長方形 3">
              <a:extLst>
                <a:ext uri="{FF2B5EF4-FFF2-40B4-BE49-F238E27FC236}">
                  <a16:creationId xmlns:a16="http://schemas.microsoft.com/office/drawing/2014/main" id="{E505F577-2245-001C-CADF-852383EB1BC7}"/>
                </a:ext>
              </a:extLst>
            </p:cNvPr>
            <p:cNvSpPr/>
            <p:nvPr/>
          </p:nvSpPr>
          <p:spPr>
            <a:xfrm>
              <a:off x="544000" y="4196443"/>
              <a:ext cx="9438200" cy="39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aphicFrame>
        <p:nvGraphicFramePr>
          <p:cNvPr id="8" name="表 7">
            <a:extLst>
              <a:ext uri="{FF2B5EF4-FFF2-40B4-BE49-F238E27FC236}">
                <a16:creationId xmlns:a16="http://schemas.microsoft.com/office/drawing/2014/main" id="{98656668-54E0-2682-7647-8814B4840914}"/>
              </a:ext>
            </a:extLst>
          </p:cNvPr>
          <p:cNvGraphicFramePr>
            <a:graphicFrameLocks noGrp="1"/>
          </p:cNvGraphicFramePr>
          <p:nvPr/>
        </p:nvGraphicFramePr>
        <p:xfrm>
          <a:off x="266414" y="4571216"/>
          <a:ext cx="6243528" cy="1304073"/>
        </p:xfrm>
        <a:graphic>
          <a:graphicData uri="http://schemas.openxmlformats.org/drawingml/2006/table">
            <a:tbl>
              <a:tblPr firstRow="1" firstCol="1" bandRow="1">
                <a:tableStyleId>{2D5ABB26-0587-4C30-8999-92F81FD0307C}</a:tableStyleId>
              </a:tblPr>
              <a:tblGrid>
                <a:gridCol w="1781242">
                  <a:extLst>
                    <a:ext uri="{9D8B030D-6E8A-4147-A177-3AD203B41FA5}">
                      <a16:colId xmlns:a16="http://schemas.microsoft.com/office/drawing/2014/main" val="1260896747"/>
                    </a:ext>
                  </a:extLst>
                </a:gridCol>
                <a:gridCol w="1404471">
                  <a:extLst>
                    <a:ext uri="{9D8B030D-6E8A-4147-A177-3AD203B41FA5}">
                      <a16:colId xmlns:a16="http://schemas.microsoft.com/office/drawing/2014/main" val="2092789689"/>
                    </a:ext>
                  </a:extLst>
                </a:gridCol>
                <a:gridCol w="1818292">
                  <a:extLst>
                    <a:ext uri="{9D8B030D-6E8A-4147-A177-3AD203B41FA5}">
                      <a16:colId xmlns:a16="http://schemas.microsoft.com/office/drawing/2014/main" val="386214123"/>
                    </a:ext>
                  </a:extLst>
                </a:gridCol>
                <a:gridCol w="1239523">
                  <a:extLst>
                    <a:ext uri="{9D8B030D-6E8A-4147-A177-3AD203B41FA5}">
                      <a16:colId xmlns:a16="http://schemas.microsoft.com/office/drawing/2014/main" val="1985822127"/>
                    </a:ext>
                  </a:extLst>
                </a:gridCol>
              </a:tblGrid>
              <a:tr h="434691">
                <a:tc>
                  <a:txBody>
                    <a:bodyPr/>
                    <a:lstStyle/>
                    <a:p>
                      <a:pPr algn="l"/>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 </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1200" kern="100">
                          <a:effectLst/>
                          <a:latin typeface="Times New Roman" panose="02020603050405020304" pitchFamily="18" charset="0"/>
                          <a:ea typeface="MS Mincho" panose="02020609040205080304" pitchFamily="49" charset="-128"/>
                          <a:cs typeface="Times New Roman" panose="02020603050405020304" pitchFamily="18" charset="0"/>
                        </a:rPr>
                        <a:t>線形範囲 </a:t>
                      </a: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(mM)</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1200" kern="100">
                          <a:effectLst/>
                          <a:latin typeface="Times New Roman" panose="02020603050405020304" pitchFamily="18" charset="0"/>
                          <a:ea typeface="MS Mincho" panose="02020609040205080304" pitchFamily="49" charset="-128"/>
                          <a:cs typeface="Times New Roman" panose="02020603050405020304" pitchFamily="18" charset="0"/>
                        </a:rPr>
                        <a:t>感度</a:t>
                      </a: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(mA mM</a:t>
                      </a:r>
                      <a:r>
                        <a:rPr lang="en-US" sz="1200" kern="100" baseline="30000" dirty="0">
                          <a:effectLst/>
                          <a:latin typeface="Times New Roman" panose="02020603050405020304" pitchFamily="18" charset="0"/>
                          <a:ea typeface="MS Mincho" panose="02020609040205080304" pitchFamily="49" charset="-128"/>
                          <a:cs typeface="Times New Roman" panose="02020603050405020304" pitchFamily="18" charset="0"/>
                        </a:rPr>
                        <a:t>-1</a:t>
                      </a: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 cm</a:t>
                      </a:r>
                      <a:r>
                        <a:rPr lang="en-US" sz="1200" kern="100" baseline="30000" dirty="0">
                          <a:effectLst/>
                          <a:latin typeface="Times New Roman" panose="02020603050405020304" pitchFamily="18" charset="0"/>
                          <a:ea typeface="MS Mincho" panose="02020609040205080304" pitchFamily="49" charset="-128"/>
                          <a:cs typeface="Times New Roman" panose="02020603050405020304" pitchFamily="18" charset="0"/>
                        </a:rPr>
                        <a:t>-2</a:t>
                      </a: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1200" kern="100">
                          <a:effectLst/>
                          <a:latin typeface="Times New Roman" panose="02020603050405020304" pitchFamily="18" charset="0"/>
                          <a:ea typeface="MS Mincho" panose="02020609040205080304" pitchFamily="49" charset="-128"/>
                          <a:cs typeface="Times New Roman" panose="02020603050405020304" pitchFamily="18" charset="0"/>
                        </a:rPr>
                        <a:t>決定係数</a:t>
                      </a: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 R</a:t>
                      </a:r>
                      <a:r>
                        <a:rPr lang="en-US" sz="1200" kern="100" baseline="30000" dirty="0">
                          <a:effectLst/>
                          <a:latin typeface="Times New Roman" panose="02020603050405020304" pitchFamily="18" charset="0"/>
                          <a:ea typeface="MS Mincho" panose="02020609040205080304" pitchFamily="49" charset="-128"/>
                          <a:cs typeface="Times New Roman" panose="02020603050405020304" pitchFamily="18" charset="0"/>
                        </a:rPr>
                        <a:t>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1158790"/>
                  </a:ext>
                </a:extLst>
              </a:tr>
              <a:tr h="434691">
                <a:tc>
                  <a:txBody>
                    <a:bodyPr/>
                    <a:lstStyle/>
                    <a:p>
                      <a:pPr algn="ct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220906CP_naf10μL_1</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600" kern="100" dirty="0">
                          <a:effectLst/>
                          <a:latin typeface="Times New Roman" panose="02020603050405020304" pitchFamily="18" charset="0"/>
                          <a:ea typeface="MS Mincho" panose="02020609040205080304" pitchFamily="49" charset="-128"/>
                          <a:cs typeface="Times New Roman" panose="02020603050405020304" pitchFamily="18" charset="0"/>
                        </a:rPr>
                        <a:t>0~5.54</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600" kern="100" dirty="0">
                          <a:effectLst/>
                          <a:latin typeface="Times New Roman" panose="02020603050405020304" pitchFamily="18" charset="0"/>
                          <a:ea typeface="MS Mincho" panose="02020609040205080304" pitchFamily="49" charset="-128"/>
                          <a:cs typeface="Times New Roman" panose="02020603050405020304" pitchFamily="18" charset="0"/>
                        </a:rPr>
                        <a:t>2.8178</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600" kern="100" dirty="0">
                          <a:effectLst/>
                          <a:latin typeface="Times New Roman" panose="02020603050405020304" pitchFamily="18" charset="0"/>
                          <a:ea typeface="MS Mincho" panose="02020609040205080304" pitchFamily="49" charset="-128"/>
                          <a:cs typeface="Times New Roman" panose="02020603050405020304" pitchFamily="18" charset="0"/>
                        </a:rPr>
                        <a:t>0.9946</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3929962"/>
                  </a:ext>
                </a:extLst>
              </a:tr>
              <a:tr h="434691">
                <a:tc>
                  <a:txBody>
                    <a:bodyPr/>
                    <a:lstStyle/>
                    <a:p>
                      <a:pPr algn="ct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220906CP_cell0.2g_4</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0~3.37</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600" kern="100" dirty="0">
                          <a:effectLst/>
                          <a:latin typeface="Times New Roman" panose="02020603050405020304" pitchFamily="18" charset="0"/>
                          <a:ea typeface="MS Mincho" panose="02020609040205080304" pitchFamily="49" charset="-128"/>
                          <a:cs typeface="Times New Roman" panose="02020603050405020304" pitchFamily="18" charset="0"/>
                        </a:rPr>
                        <a:t>0.8958</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600" kern="100" dirty="0">
                          <a:effectLst/>
                          <a:latin typeface="Times New Roman" panose="02020603050405020304" pitchFamily="18" charset="0"/>
                          <a:ea typeface="MS Mincho" panose="02020609040205080304" pitchFamily="49" charset="-128"/>
                          <a:cs typeface="Times New Roman" panose="02020603050405020304" pitchFamily="18" charset="0"/>
                        </a:rPr>
                        <a:t>0.9930</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8541322"/>
                  </a:ext>
                </a:extLst>
              </a:tr>
            </a:tbl>
          </a:graphicData>
        </a:graphic>
      </p:graphicFrame>
      <p:grpSp>
        <p:nvGrpSpPr>
          <p:cNvPr id="17" name="グループ化 16">
            <a:extLst>
              <a:ext uri="{FF2B5EF4-FFF2-40B4-BE49-F238E27FC236}">
                <a16:creationId xmlns:a16="http://schemas.microsoft.com/office/drawing/2014/main" id="{BE8CF0F7-458E-DDA1-FFF6-42C9C4C1CB22}"/>
              </a:ext>
            </a:extLst>
          </p:cNvPr>
          <p:cNvGrpSpPr/>
          <p:nvPr/>
        </p:nvGrpSpPr>
        <p:grpSpPr>
          <a:xfrm>
            <a:off x="1876226" y="1210468"/>
            <a:ext cx="1511952" cy="523924"/>
            <a:chOff x="1876226" y="1210468"/>
            <a:chExt cx="1511952" cy="523924"/>
          </a:xfrm>
        </p:grpSpPr>
        <p:cxnSp>
          <p:nvCxnSpPr>
            <p:cNvPr id="10" name="直線矢印コネクタ 9">
              <a:extLst>
                <a:ext uri="{FF2B5EF4-FFF2-40B4-BE49-F238E27FC236}">
                  <a16:creationId xmlns:a16="http://schemas.microsoft.com/office/drawing/2014/main" id="{93775700-274C-6CDB-6392-240076A9335F}"/>
                </a:ext>
              </a:extLst>
            </p:cNvPr>
            <p:cNvCxnSpPr/>
            <p:nvPr/>
          </p:nvCxnSpPr>
          <p:spPr>
            <a:xfrm>
              <a:off x="3030346" y="1505792"/>
              <a:ext cx="299238"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テキスト ボックス 10">
              <a:extLst>
                <a:ext uri="{FF2B5EF4-FFF2-40B4-BE49-F238E27FC236}">
                  <a16:creationId xmlns:a16="http://schemas.microsoft.com/office/drawing/2014/main" id="{61576FE3-B01D-3D40-FDA7-E6217BFDE6C1}"/>
                </a:ext>
              </a:extLst>
            </p:cNvPr>
            <p:cNvSpPr txBox="1"/>
            <p:nvPr/>
          </p:nvSpPr>
          <p:spPr>
            <a:xfrm>
              <a:off x="1876226" y="1210468"/>
              <a:ext cx="1511952" cy="307777"/>
            </a:xfrm>
            <a:prstGeom prst="rect">
              <a:avLst/>
            </a:prstGeom>
            <a:noFill/>
          </p:spPr>
          <p:txBody>
            <a:bodyPr wrap="none" rtlCol="0">
              <a:spAutoFit/>
            </a:bodyPr>
            <a:lstStyle/>
            <a:p>
              <a:r>
                <a:rPr kumimoji="1" lang="ja-JP" altLang="en-US" sz="1400">
                  <a:latin typeface="Hiragino Maru Gothic Pro W4" panose="020F0400000000000000" pitchFamily="34" charset="-128"/>
                  <a:ea typeface="Hiragino Maru Gothic Pro W4" panose="020F0400000000000000" pitchFamily="34" charset="-128"/>
                </a:rPr>
                <a:t>ナフィオン</a:t>
              </a:r>
              <a:r>
                <a:rPr kumimoji="1" lang="en-US" altLang="ja-JP" sz="1400" dirty="0">
                  <a:latin typeface="Times New Roman" panose="02020603050405020304" pitchFamily="18" charset="0"/>
                  <a:ea typeface="Hiragino Maru Gothic Pro W4" panose="020F0400000000000000" pitchFamily="34" charset="-128"/>
                  <a:cs typeface="Times New Roman" panose="02020603050405020304" pitchFamily="18" charset="0"/>
                </a:rPr>
                <a:t>10</a:t>
              </a:r>
              <a:r>
                <a:rPr lang="en-US" altLang="ja-JP" sz="1400" dirty="0">
                  <a:latin typeface="Times New Roman" panose="02020603050405020304" pitchFamily="18" charset="0"/>
                  <a:ea typeface="Hiragino Maru Gothic Pro W4" panose="020F0400000000000000" pitchFamily="34" charset="-128"/>
                  <a:cs typeface="Times New Roman" panose="02020603050405020304" pitchFamily="18" charset="0"/>
                </a:rPr>
                <a:t> μL</a:t>
              </a:r>
              <a:endParaRPr kumimoji="1" lang="ja-JP" altLang="en-US" sz="1400">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grpSp>
        <p:nvGrpSpPr>
          <p:cNvPr id="20" name="グループ化 19">
            <a:extLst>
              <a:ext uri="{FF2B5EF4-FFF2-40B4-BE49-F238E27FC236}">
                <a16:creationId xmlns:a16="http://schemas.microsoft.com/office/drawing/2014/main" id="{9522DA45-7DC9-2975-AFEA-8F614D610110}"/>
              </a:ext>
            </a:extLst>
          </p:cNvPr>
          <p:cNvGrpSpPr/>
          <p:nvPr/>
        </p:nvGrpSpPr>
        <p:grpSpPr>
          <a:xfrm>
            <a:off x="2912712" y="2779665"/>
            <a:ext cx="1580882" cy="699257"/>
            <a:chOff x="2912712" y="2779665"/>
            <a:chExt cx="1580882" cy="699257"/>
          </a:xfrm>
        </p:grpSpPr>
        <p:cxnSp>
          <p:nvCxnSpPr>
            <p:cNvPr id="12" name="直線矢印コネクタ 11">
              <a:extLst>
                <a:ext uri="{FF2B5EF4-FFF2-40B4-BE49-F238E27FC236}">
                  <a16:creationId xmlns:a16="http://schemas.microsoft.com/office/drawing/2014/main" id="{455F118E-7D20-687A-E701-57F9E72E6E0F}"/>
                </a:ext>
              </a:extLst>
            </p:cNvPr>
            <p:cNvCxnSpPr>
              <a:cxnSpLocks/>
            </p:cNvCxnSpPr>
            <p:nvPr/>
          </p:nvCxnSpPr>
          <p:spPr>
            <a:xfrm flipH="1" flipV="1">
              <a:off x="3030346" y="2779665"/>
              <a:ext cx="149619" cy="39148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3" name="テキスト ボックス 12">
              <a:extLst>
                <a:ext uri="{FF2B5EF4-FFF2-40B4-BE49-F238E27FC236}">
                  <a16:creationId xmlns:a16="http://schemas.microsoft.com/office/drawing/2014/main" id="{D75096F3-3A18-AD65-22D8-7DA24E547139}"/>
                </a:ext>
              </a:extLst>
            </p:cNvPr>
            <p:cNvSpPr txBox="1"/>
            <p:nvPr/>
          </p:nvSpPr>
          <p:spPr>
            <a:xfrm>
              <a:off x="2912712" y="3171145"/>
              <a:ext cx="1580882" cy="307777"/>
            </a:xfrm>
            <a:prstGeom prst="rect">
              <a:avLst/>
            </a:prstGeom>
            <a:noFill/>
          </p:spPr>
          <p:txBody>
            <a:bodyPr wrap="square" rtlCol="0">
              <a:spAutoFit/>
            </a:bodyPr>
            <a:lstStyle/>
            <a:p>
              <a:r>
                <a:rPr kumimoji="1" lang="ja-JP" altLang="en-US" sz="1400">
                  <a:solidFill>
                    <a:srgbClr val="FF0000"/>
                  </a:solidFill>
                  <a:latin typeface="Hiragino Maru Gothic Pro W4" panose="020F0400000000000000" pitchFamily="34" charset="-128"/>
                  <a:ea typeface="Hiragino Maru Gothic Pro W4" panose="020F0400000000000000" pitchFamily="34" charset="-128"/>
                </a:rPr>
                <a:t>セルロース</a:t>
              </a:r>
              <a:r>
                <a:rPr lang="en-US" altLang="ja-JP" sz="1400" dirty="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rPr>
                <a:t>0.2 g</a:t>
              </a:r>
              <a:endParaRPr kumimoji="1" lang="ja-JP" altLang="en-US" sz="140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grpSp>
        <p:nvGrpSpPr>
          <p:cNvPr id="21" name="グループ化 20">
            <a:extLst>
              <a:ext uri="{FF2B5EF4-FFF2-40B4-BE49-F238E27FC236}">
                <a16:creationId xmlns:a16="http://schemas.microsoft.com/office/drawing/2014/main" id="{4BA3764D-73FF-7037-89D0-E5FEB4A182C3}"/>
              </a:ext>
            </a:extLst>
          </p:cNvPr>
          <p:cNvGrpSpPr/>
          <p:nvPr/>
        </p:nvGrpSpPr>
        <p:grpSpPr>
          <a:xfrm>
            <a:off x="6091894" y="1518245"/>
            <a:ext cx="1511952" cy="523924"/>
            <a:chOff x="1876226" y="1210468"/>
            <a:chExt cx="1511952" cy="523924"/>
          </a:xfrm>
        </p:grpSpPr>
        <p:cxnSp>
          <p:nvCxnSpPr>
            <p:cNvPr id="22" name="直線矢印コネクタ 21">
              <a:extLst>
                <a:ext uri="{FF2B5EF4-FFF2-40B4-BE49-F238E27FC236}">
                  <a16:creationId xmlns:a16="http://schemas.microsoft.com/office/drawing/2014/main" id="{1D1250B3-1283-1BD2-A520-5184ABF6B7A7}"/>
                </a:ext>
              </a:extLst>
            </p:cNvPr>
            <p:cNvCxnSpPr/>
            <p:nvPr/>
          </p:nvCxnSpPr>
          <p:spPr>
            <a:xfrm>
              <a:off x="3030346" y="1505792"/>
              <a:ext cx="299238"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テキスト ボックス 22">
              <a:extLst>
                <a:ext uri="{FF2B5EF4-FFF2-40B4-BE49-F238E27FC236}">
                  <a16:creationId xmlns:a16="http://schemas.microsoft.com/office/drawing/2014/main" id="{2A53C8CD-B194-FBEA-7235-C92C646F75B1}"/>
                </a:ext>
              </a:extLst>
            </p:cNvPr>
            <p:cNvSpPr txBox="1"/>
            <p:nvPr/>
          </p:nvSpPr>
          <p:spPr>
            <a:xfrm>
              <a:off x="1876226" y="1210468"/>
              <a:ext cx="1511952" cy="307777"/>
            </a:xfrm>
            <a:prstGeom prst="rect">
              <a:avLst/>
            </a:prstGeom>
            <a:noFill/>
          </p:spPr>
          <p:txBody>
            <a:bodyPr wrap="none" rtlCol="0">
              <a:spAutoFit/>
            </a:bodyPr>
            <a:lstStyle/>
            <a:p>
              <a:r>
                <a:rPr kumimoji="1" lang="ja-JP" altLang="en-US" sz="1400">
                  <a:latin typeface="Hiragino Maru Gothic Pro W4" panose="020F0400000000000000" pitchFamily="34" charset="-128"/>
                  <a:ea typeface="Hiragino Maru Gothic Pro W4" panose="020F0400000000000000" pitchFamily="34" charset="-128"/>
                </a:rPr>
                <a:t>ナフィオン</a:t>
              </a:r>
              <a:r>
                <a:rPr kumimoji="1" lang="en-US" altLang="ja-JP" sz="1400" dirty="0">
                  <a:latin typeface="Times New Roman" panose="02020603050405020304" pitchFamily="18" charset="0"/>
                  <a:ea typeface="Hiragino Maru Gothic Pro W4" panose="020F0400000000000000" pitchFamily="34" charset="-128"/>
                  <a:cs typeface="Times New Roman" panose="02020603050405020304" pitchFamily="18" charset="0"/>
                </a:rPr>
                <a:t>10</a:t>
              </a:r>
              <a:r>
                <a:rPr lang="en-US" altLang="ja-JP" sz="1400" dirty="0">
                  <a:latin typeface="Times New Roman" panose="02020603050405020304" pitchFamily="18" charset="0"/>
                  <a:ea typeface="Hiragino Maru Gothic Pro W4" panose="020F0400000000000000" pitchFamily="34" charset="-128"/>
                  <a:cs typeface="Times New Roman" panose="02020603050405020304" pitchFamily="18" charset="0"/>
                </a:rPr>
                <a:t> μL</a:t>
              </a:r>
              <a:endParaRPr kumimoji="1" lang="ja-JP" altLang="en-US" sz="1400">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grpSp>
        <p:nvGrpSpPr>
          <p:cNvPr id="24" name="グループ化 23">
            <a:extLst>
              <a:ext uri="{FF2B5EF4-FFF2-40B4-BE49-F238E27FC236}">
                <a16:creationId xmlns:a16="http://schemas.microsoft.com/office/drawing/2014/main" id="{3F8C8514-2A00-DBB2-34D1-2A90E6949661}"/>
              </a:ext>
            </a:extLst>
          </p:cNvPr>
          <p:cNvGrpSpPr/>
          <p:nvPr/>
        </p:nvGrpSpPr>
        <p:grpSpPr>
          <a:xfrm>
            <a:off x="8578182" y="2112599"/>
            <a:ext cx="1580882" cy="608190"/>
            <a:chOff x="2912712" y="3171145"/>
            <a:chExt cx="1580882" cy="608190"/>
          </a:xfrm>
        </p:grpSpPr>
        <p:cxnSp>
          <p:nvCxnSpPr>
            <p:cNvPr id="25" name="直線矢印コネクタ 24">
              <a:extLst>
                <a:ext uri="{FF2B5EF4-FFF2-40B4-BE49-F238E27FC236}">
                  <a16:creationId xmlns:a16="http://schemas.microsoft.com/office/drawing/2014/main" id="{37CC4AD0-ABB9-E9AD-1814-2ABAE55704B8}"/>
                </a:ext>
              </a:extLst>
            </p:cNvPr>
            <p:cNvCxnSpPr>
              <a:cxnSpLocks/>
            </p:cNvCxnSpPr>
            <p:nvPr/>
          </p:nvCxnSpPr>
          <p:spPr>
            <a:xfrm flipH="1">
              <a:off x="2912712" y="3424844"/>
              <a:ext cx="313999" cy="354491"/>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6" name="テキスト ボックス 25">
              <a:extLst>
                <a:ext uri="{FF2B5EF4-FFF2-40B4-BE49-F238E27FC236}">
                  <a16:creationId xmlns:a16="http://schemas.microsoft.com/office/drawing/2014/main" id="{54E93634-BED8-9787-825A-85A990C46577}"/>
                </a:ext>
              </a:extLst>
            </p:cNvPr>
            <p:cNvSpPr txBox="1"/>
            <p:nvPr/>
          </p:nvSpPr>
          <p:spPr>
            <a:xfrm>
              <a:off x="2912712" y="3171145"/>
              <a:ext cx="1580882" cy="307777"/>
            </a:xfrm>
            <a:prstGeom prst="rect">
              <a:avLst/>
            </a:prstGeom>
            <a:noFill/>
          </p:spPr>
          <p:txBody>
            <a:bodyPr wrap="square" rtlCol="0">
              <a:spAutoFit/>
            </a:bodyPr>
            <a:lstStyle/>
            <a:p>
              <a:r>
                <a:rPr kumimoji="1" lang="ja-JP" altLang="en-US" sz="1400">
                  <a:solidFill>
                    <a:srgbClr val="FF0000"/>
                  </a:solidFill>
                  <a:latin typeface="Hiragino Maru Gothic Pro W4" panose="020F0400000000000000" pitchFamily="34" charset="-128"/>
                  <a:ea typeface="Hiragino Maru Gothic Pro W4" panose="020F0400000000000000" pitchFamily="34" charset="-128"/>
                </a:rPr>
                <a:t>セルロース</a:t>
              </a:r>
              <a:r>
                <a:rPr lang="en-US" altLang="ja-JP" sz="1400" dirty="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rPr>
                <a:t>0.2 g</a:t>
              </a:r>
              <a:endParaRPr kumimoji="1" lang="ja-JP" altLang="en-US" sz="140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sp>
        <p:nvSpPr>
          <p:cNvPr id="29" name="テキスト ボックス 28">
            <a:extLst>
              <a:ext uri="{FF2B5EF4-FFF2-40B4-BE49-F238E27FC236}">
                <a16:creationId xmlns:a16="http://schemas.microsoft.com/office/drawing/2014/main" id="{73CEA6EF-0708-A0AC-2E16-9E288476A416}"/>
              </a:ext>
            </a:extLst>
          </p:cNvPr>
          <p:cNvSpPr txBox="1"/>
          <p:nvPr/>
        </p:nvSpPr>
        <p:spPr>
          <a:xfrm>
            <a:off x="6509942" y="4048188"/>
            <a:ext cx="3074881" cy="369332"/>
          </a:xfrm>
          <a:prstGeom prst="rect">
            <a:avLst/>
          </a:prstGeom>
          <a:noFill/>
        </p:spPr>
        <p:txBody>
          <a:bodyPr wrap="none" rtlCol="0">
            <a:spAutoFit/>
          </a:bodyPr>
          <a:lstStyle/>
          <a:p>
            <a:r>
              <a:rPr kumimoji="1" lang="en-US" altLang="ja-JP" dirty="0"/>
              <a:t>Fig.8 </a:t>
            </a:r>
            <a:r>
              <a:rPr kumimoji="1" lang="ja-JP" altLang="en-US"/>
              <a:t>濃度に対する電流密度</a:t>
            </a:r>
          </a:p>
        </p:txBody>
      </p:sp>
      <p:sp>
        <p:nvSpPr>
          <p:cNvPr id="30" name="テキスト ボックス 29">
            <a:extLst>
              <a:ext uri="{FF2B5EF4-FFF2-40B4-BE49-F238E27FC236}">
                <a16:creationId xmlns:a16="http://schemas.microsoft.com/office/drawing/2014/main" id="{5806E365-1D6F-E556-6282-2C0434B5624E}"/>
              </a:ext>
            </a:extLst>
          </p:cNvPr>
          <p:cNvSpPr txBox="1"/>
          <p:nvPr/>
        </p:nvSpPr>
        <p:spPr>
          <a:xfrm>
            <a:off x="1567714" y="4051056"/>
            <a:ext cx="3074881" cy="369332"/>
          </a:xfrm>
          <a:prstGeom prst="rect">
            <a:avLst/>
          </a:prstGeom>
          <a:noFill/>
        </p:spPr>
        <p:txBody>
          <a:bodyPr wrap="none" rtlCol="0">
            <a:spAutoFit/>
          </a:bodyPr>
          <a:lstStyle/>
          <a:p>
            <a:r>
              <a:rPr kumimoji="1" lang="en-US" altLang="ja-JP" dirty="0"/>
              <a:t>Fig.7 </a:t>
            </a:r>
            <a:r>
              <a:rPr lang="ja-JP" altLang="en-US"/>
              <a:t>時間</a:t>
            </a:r>
            <a:r>
              <a:rPr kumimoji="1" lang="ja-JP" altLang="en-US"/>
              <a:t>に対する電流密度</a:t>
            </a:r>
          </a:p>
        </p:txBody>
      </p:sp>
    </p:spTree>
    <p:extLst>
      <p:ext uri="{BB962C8B-B14F-4D97-AF65-F5344CB8AC3E}">
        <p14:creationId xmlns:p14="http://schemas.microsoft.com/office/powerpoint/2010/main" val="2704296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右矢印 24"/>
          <p:cNvSpPr/>
          <p:nvPr/>
        </p:nvSpPr>
        <p:spPr>
          <a:xfrm>
            <a:off x="3276185" y="1253254"/>
            <a:ext cx="2286016" cy="928694"/>
          </a:xfrm>
          <a:prstGeom prst="rightArrow">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tx1"/>
                </a:solidFill>
              </a:rPr>
              <a:t>イオン交換</a:t>
            </a:r>
          </a:p>
        </p:txBody>
      </p:sp>
      <p:grpSp>
        <p:nvGrpSpPr>
          <p:cNvPr id="2" name="グループ化 3"/>
          <p:cNvGrpSpPr>
            <a:grpSpLocks noChangeAspect="1"/>
          </p:cNvGrpSpPr>
          <p:nvPr/>
        </p:nvGrpSpPr>
        <p:grpSpPr>
          <a:xfrm>
            <a:off x="1066316" y="812208"/>
            <a:ext cx="1500198" cy="1842775"/>
            <a:chOff x="0" y="2714620"/>
            <a:chExt cx="1486826" cy="1530203"/>
          </a:xfrm>
        </p:grpSpPr>
        <p:pic>
          <p:nvPicPr>
            <p:cNvPr id="5" name="Picture 31"/>
            <p:cNvPicPr>
              <a:picLocks noChangeAspect="1" noChangeArrowheads="1"/>
            </p:cNvPicPr>
            <p:nvPr/>
          </p:nvPicPr>
          <p:blipFill>
            <a:blip r:embed="rId3" cstate="print"/>
            <a:srcRect/>
            <a:stretch>
              <a:fillRect/>
            </a:stretch>
          </p:blipFill>
          <p:spPr bwMode="auto">
            <a:xfrm>
              <a:off x="0" y="2714620"/>
              <a:ext cx="1485489" cy="641910"/>
            </a:xfrm>
            <a:prstGeom prst="rect">
              <a:avLst/>
            </a:prstGeom>
            <a:noFill/>
            <a:ln w="9525">
              <a:noFill/>
              <a:miter lim="800000"/>
              <a:headEnd/>
              <a:tailEnd/>
            </a:ln>
            <a:effectLst/>
          </p:spPr>
        </p:pic>
        <p:pic>
          <p:nvPicPr>
            <p:cNvPr id="6" name="Picture 32"/>
            <p:cNvPicPr>
              <a:picLocks noChangeAspect="1" noChangeArrowheads="1"/>
            </p:cNvPicPr>
            <p:nvPr/>
          </p:nvPicPr>
          <p:blipFill>
            <a:blip r:embed="rId3"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7" name="Object 2"/>
            <p:cNvGraphicFramePr>
              <a:graphicFrameLocks noChangeAspect="1"/>
            </p:cNvGraphicFramePr>
            <p:nvPr/>
          </p:nvGraphicFramePr>
          <p:xfrm>
            <a:off x="602893" y="3164650"/>
            <a:ext cx="609983" cy="547601"/>
          </p:xfrm>
          <a:graphic>
            <a:graphicData uri="http://schemas.openxmlformats.org/presentationml/2006/ole">
              <mc:AlternateContent xmlns:mc="http://schemas.openxmlformats.org/markup-compatibility/2006">
                <mc:Choice xmlns:v="urn:schemas-microsoft-com:vml" Requires="v">
                  <p:oleObj name="CS ChemDraw Drawing" r:id="rId4" imgW="604440" imgH="472320" progId="">
                    <p:embed/>
                  </p:oleObj>
                </mc:Choice>
                <mc:Fallback>
                  <p:oleObj name="CS ChemDraw Drawing" r:id="rId4" imgW="604440" imgH="472320" progId="">
                    <p:embed/>
                    <p:pic>
                      <p:nvPicPr>
                        <p:cNvPr id="7"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893" y="3164650"/>
                          <a:ext cx="609983" cy="547601"/>
                        </a:xfrm>
                        <a:prstGeom prst="rect">
                          <a:avLst/>
                        </a:prstGeom>
                        <a:noFill/>
                        <a:ln>
                          <a:noFill/>
                        </a:ln>
                        <a:effectLst/>
                      </p:spPr>
                    </p:pic>
                  </p:oleObj>
                </mc:Fallback>
              </mc:AlternateContent>
            </a:graphicData>
          </a:graphic>
        </p:graphicFrame>
      </p:grpSp>
      <p:grpSp>
        <p:nvGrpSpPr>
          <p:cNvPr id="8" name="グループ化 7"/>
          <p:cNvGrpSpPr/>
          <p:nvPr/>
        </p:nvGrpSpPr>
        <p:grpSpPr>
          <a:xfrm>
            <a:off x="5676991" y="662096"/>
            <a:ext cx="1672518" cy="2360982"/>
            <a:chOff x="3689192" y="2279868"/>
            <a:chExt cx="1824565" cy="2932001"/>
          </a:xfrm>
        </p:grpSpPr>
        <p:grpSp>
          <p:nvGrpSpPr>
            <p:cNvPr id="9" name="Group 23"/>
            <p:cNvGrpSpPr>
              <a:grpSpLocks/>
            </p:cNvGrpSpPr>
            <p:nvPr/>
          </p:nvGrpSpPr>
          <p:grpSpPr bwMode="auto">
            <a:xfrm>
              <a:off x="3689192" y="2279868"/>
              <a:ext cx="1824565" cy="2932001"/>
              <a:chOff x="2551" y="994"/>
              <a:chExt cx="945" cy="1329"/>
            </a:xfrm>
          </p:grpSpPr>
          <p:pic>
            <p:nvPicPr>
              <p:cNvPr id="12" name="Picture 25"/>
              <p:cNvPicPr>
                <a:picLocks noChangeAspect="1" noChangeArrowheads="1"/>
              </p:cNvPicPr>
              <p:nvPr/>
            </p:nvPicPr>
            <p:blipFill>
              <a:blip r:embed="rId3" cstate="print"/>
              <a:srcRect/>
              <a:stretch>
                <a:fillRect/>
              </a:stretch>
            </p:blipFill>
            <p:spPr bwMode="auto">
              <a:xfrm>
                <a:off x="2608" y="994"/>
                <a:ext cx="888" cy="292"/>
              </a:xfrm>
              <a:prstGeom prst="rect">
                <a:avLst/>
              </a:prstGeom>
              <a:noFill/>
              <a:ln w="9525">
                <a:noFill/>
                <a:miter lim="800000"/>
                <a:headEnd/>
                <a:tailEnd/>
              </a:ln>
              <a:effectLst/>
            </p:spPr>
          </p:pic>
          <p:pic>
            <p:nvPicPr>
              <p:cNvPr id="13" name="Picture 26"/>
              <p:cNvPicPr>
                <a:picLocks noChangeAspect="1" noChangeArrowheads="1"/>
              </p:cNvPicPr>
              <p:nvPr/>
            </p:nvPicPr>
            <p:blipFill>
              <a:blip r:embed="rId3" cstate="print"/>
              <a:srcRect/>
              <a:stretch>
                <a:fillRect/>
              </a:stretch>
            </p:blipFill>
            <p:spPr bwMode="auto">
              <a:xfrm>
                <a:off x="2551" y="1967"/>
                <a:ext cx="888" cy="356"/>
              </a:xfrm>
              <a:prstGeom prst="rect">
                <a:avLst/>
              </a:prstGeom>
              <a:noFill/>
              <a:ln w="9525">
                <a:noFill/>
                <a:miter lim="800000"/>
                <a:headEnd/>
                <a:tailEnd/>
              </a:ln>
              <a:effectLst/>
            </p:spPr>
          </p:pic>
        </p:grpSp>
        <p:pic>
          <p:nvPicPr>
            <p:cNvPr id="10" name="Picture 7"/>
            <p:cNvPicPr>
              <a:picLocks noChangeAspect="1" noChangeArrowheads="1"/>
            </p:cNvPicPr>
            <p:nvPr/>
          </p:nvPicPr>
          <p:blipFill>
            <a:blip r:embed="rId6"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11" name="Picture 7"/>
            <p:cNvPicPr>
              <a:picLocks noChangeAspect="1" noChangeArrowheads="1"/>
            </p:cNvPicPr>
            <p:nvPr/>
          </p:nvPicPr>
          <p:blipFill>
            <a:blip r:embed="rId6" cstate="print"/>
            <a:srcRect/>
            <a:stretch>
              <a:fillRect/>
            </a:stretch>
          </p:blipFill>
          <p:spPr bwMode="auto">
            <a:xfrm rot="17545411">
              <a:off x="3505802" y="3322710"/>
              <a:ext cx="1681006" cy="420252"/>
            </a:xfrm>
            <a:prstGeom prst="rect">
              <a:avLst/>
            </a:prstGeom>
            <a:noFill/>
            <a:ln w="9525">
              <a:noFill/>
              <a:miter lim="800000"/>
              <a:headEnd/>
              <a:tailEnd/>
            </a:ln>
            <a:effectLst/>
          </p:spPr>
        </p:pic>
      </p:grpSp>
      <p:cxnSp>
        <p:nvCxnSpPr>
          <p:cNvPr id="36" name="直線矢印コネクタ 35">
            <a:extLst>
              <a:ext uri="{FF2B5EF4-FFF2-40B4-BE49-F238E27FC236}">
                <a16:creationId xmlns:a16="http://schemas.microsoft.com/office/drawing/2014/main" id="{9F893E64-FD7B-6F08-72DD-401B7C0353A8}"/>
              </a:ext>
            </a:extLst>
          </p:cNvPr>
          <p:cNvCxnSpPr>
            <a:cxnSpLocks/>
          </p:cNvCxnSpPr>
          <p:nvPr/>
        </p:nvCxnSpPr>
        <p:spPr>
          <a:xfrm>
            <a:off x="8430635" y="1649501"/>
            <a:ext cx="332719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54C3A7CC-B6F2-80C0-141F-67D2D4934EF3}"/>
              </a:ext>
            </a:extLst>
          </p:cNvPr>
          <p:cNvSpPr txBox="1"/>
          <p:nvPr/>
        </p:nvSpPr>
        <p:spPr>
          <a:xfrm>
            <a:off x="9575624" y="1675002"/>
            <a:ext cx="1098751" cy="307777"/>
          </a:xfrm>
          <a:prstGeom prst="rect">
            <a:avLst/>
          </a:prstGeom>
          <a:noFill/>
        </p:spPr>
        <p:txBody>
          <a:bodyPr wrap="square" rtlCol="0">
            <a:spAutoFit/>
          </a:bodyPr>
          <a:lstStyle/>
          <a:p>
            <a:r>
              <a:rPr lang="en-US" altLang="ja-JP" sz="1400" dirty="0">
                <a:latin typeface="Yu Mincho" panose="02020400000000000000" pitchFamily="18" charset="-128"/>
                <a:ea typeface="Yu Mincho" panose="02020400000000000000" pitchFamily="18" charset="-128"/>
              </a:rPr>
              <a:t>22</a:t>
            </a:r>
            <a:r>
              <a:rPr kumimoji="1" lang="en-US" altLang="ja-JP" sz="1400" dirty="0">
                <a:latin typeface="Yu Mincho" panose="02020400000000000000" pitchFamily="18" charset="-128"/>
                <a:ea typeface="Yu Mincho" panose="02020400000000000000" pitchFamily="18" charset="-128"/>
              </a:rPr>
              <a:t>〜23</a:t>
            </a:r>
            <a:r>
              <a:rPr kumimoji="1" lang="ja-JP" altLang="en-US" sz="1400">
                <a:latin typeface="Yu Mincho" panose="02020400000000000000" pitchFamily="18" charset="-128"/>
                <a:ea typeface="Yu Mincho" panose="02020400000000000000" pitchFamily="18" charset="-128"/>
              </a:rPr>
              <a:t> </a:t>
            </a:r>
            <a:r>
              <a:rPr kumimoji="1" lang="en-US" altLang="ja-JP" sz="1400" dirty="0">
                <a:latin typeface="Yu Mincho" panose="02020400000000000000" pitchFamily="18" charset="-128"/>
                <a:ea typeface="Yu Mincho" panose="02020400000000000000" pitchFamily="18" charset="-128"/>
              </a:rPr>
              <a:t>Å</a:t>
            </a:r>
            <a:endParaRPr kumimoji="1" lang="ja-JP" altLang="en-US" sz="1400">
              <a:latin typeface="Yu Mincho" panose="02020400000000000000" pitchFamily="18" charset="-128"/>
              <a:ea typeface="Yu Mincho" panose="02020400000000000000" pitchFamily="18" charset="-128"/>
            </a:endParaRPr>
          </a:p>
        </p:txBody>
      </p:sp>
      <p:grpSp>
        <p:nvGrpSpPr>
          <p:cNvPr id="90" name="グループ化 89">
            <a:extLst>
              <a:ext uri="{FF2B5EF4-FFF2-40B4-BE49-F238E27FC236}">
                <a16:creationId xmlns:a16="http://schemas.microsoft.com/office/drawing/2014/main" id="{595810FD-8ED8-ED6C-E957-714B85BCA322}"/>
              </a:ext>
            </a:extLst>
          </p:cNvPr>
          <p:cNvGrpSpPr/>
          <p:nvPr/>
        </p:nvGrpSpPr>
        <p:grpSpPr>
          <a:xfrm>
            <a:off x="470021" y="2948072"/>
            <a:ext cx="5400040" cy="3797050"/>
            <a:chOff x="434176" y="2707179"/>
            <a:chExt cx="5400040" cy="3797050"/>
          </a:xfrm>
        </p:grpSpPr>
        <p:pic>
          <p:nvPicPr>
            <p:cNvPr id="41" name="図 40">
              <a:extLst>
                <a:ext uri="{FF2B5EF4-FFF2-40B4-BE49-F238E27FC236}">
                  <a16:creationId xmlns:a16="http://schemas.microsoft.com/office/drawing/2014/main" id="{37F198F4-CC87-E970-777A-2F51D5938C1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4176" y="2845679"/>
              <a:ext cx="5400040" cy="3372485"/>
            </a:xfrm>
            <a:prstGeom prst="rect">
              <a:avLst/>
            </a:prstGeom>
          </p:spPr>
        </p:pic>
        <p:sp>
          <p:nvSpPr>
            <p:cNvPr id="46" name="テキスト ボックス 45">
              <a:extLst>
                <a:ext uri="{FF2B5EF4-FFF2-40B4-BE49-F238E27FC236}">
                  <a16:creationId xmlns:a16="http://schemas.microsoft.com/office/drawing/2014/main" id="{592A1F06-E433-86B4-E02B-C2E3CCF5CD39}"/>
                </a:ext>
              </a:extLst>
            </p:cNvPr>
            <p:cNvSpPr txBox="1"/>
            <p:nvPr/>
          </p:nvSpPr>
          <p:spPr>
            <a:xfrm>
              <a:off x="2496810" y="2707179"/>
              <a:ext cx="1473480" cy="276999"/>
            </a:xfrm>
            <a:prstGeom prst="rect">
              <a:avLst/>
            </a:prstGeom>
            <a:noFill/>
          </p:spPr>
          <p:txBody>
            <a:bodyPr wrap="none" rtlCol="0">
              <a:spAutoFit/>
            </a:bodyPr>
            <a:lstStyle/>
            <a:p>
              <a:r>
                <a:rPr kumimoji="1" lang="en-US" altLang="ja-JP" sz="1200" dirty="0">
                  <a:latin typeface="HGSSoeiKakugothicUB" panose="020B0900000000000000" pitchFamily="34" charset="-128"/>
                  <a:ea typeface="HGSSoeiKakugothicUB" panose="020B0900000000000000" pitchFamily="34" charset="-128"/>
                </a:rPr>
                <a:t>220415Ni_OH_OAc</a:t>
              </a:r>
              <a:endParaRPr kumimoji="1" lang="ja-JP" altLang="en-US" sz="1200">
                <a:latin typeface="HGSSoeiKakugothicUB" panose="020B0900000000000000" pitchFamily="34" charset="-128"/>
                <a:ea typeface="HGSSoeiKakugothicUB" panose="020B0900000000000000" pitchFamily="34" charset="-128"/>
              </a:endParaRPr>
            </a:p>
          </p:txBody>
        </p:sp>
        <p:sp>
          <p:nvSpPr>
            <p:cNvPr id="87" name="テキスト ボックス 86">
              <a:extLst>
                <a:ext uri="{FF2B5EF4-FFF2-40B4-BE49-F238E27FC236}">
                  <a16:creationId xmlns:a16="http://schemas.microsoft.com/office/drawing/2014/main" id="{093A5906-D179-98AF-ABD1-993FFE7FE6AC}"/>
                </a:ext>
              </a:extLst>
            </p:cNvPr>
            <p:cNvSpPr txBox="1"/>
            <p:nvPr/>
          </p:nvSpPr>
          <p:spPr>
            <a:xfrm>
              <a:off x="1720035" y="6134897"/>
              <a:ext cx="2736647" cy="369332"/>
            </a:xfrm>
            <a:prstGeom prst="rect">
              <a:avLst/>
            </a:prstGeom>
            <a:noFill/>
          </p:spPr>
          <p:txBody>
            <a:bodyPr wrap="none" rtlCol="0">
              <a:spAutoFit/>
            </a:bodyPr>
            <a:lstStyle/>
            <a:p>
              <a:r>
                <a:rPr kumimoji="1" lang="ja-JP" altLang="en-US"/>
                <a:t>層状塩基性酢酸塩の</a:t>
              </a:r>
              <a:r>
                <a:rPr kumimoji="1" lang="en-US" altLang="ja-JP" dirty="0"/>
                <a:t>XRD</a:t>
              </a:r>
              <a:endParaRPr kumimoji="1" lang="ja-JP" altLang="en-US"/>
            </a:p>
          </p:txBody>
        </p:sp>
      </p:grpSp>
      <p:grpSp>
        <p:nvGrpSpPr>
          <p:cNvPr id="89" name="グループ化 88">
            <a:extLst>
              <a:ext uri="{FF2B5EF4-FFF2-40B4-BE49-F238E27FC236}">
                <a16:creationId xmlns:a16="http://schemas.microsoft.com/office/drawing/2014/main" id="{878DDD99-9501-8303-46A7-20E42D002A2D}"/>
              </a:ext>
            </a:extLst>
          </p:cNvPr>
          <p:cNvGrpSpPr/>
          <p:nvPr/>
        </p:nvGrpSpPr>
        <p:grpSpPr>
          <a:xfrm>
            <a:off x="6357785" y="2953414"/>
            <a:ext cx="5400040" cy="3791708"/>
            <a:chOff x="6357785" y="2786005"/>
            <a:chExt cx="5400040" cy="3791708"/>
          </a:xfrm>
        </p:grpSpPr>
        <p:pic>
          <p:nvPicPr>
            <p:cNvPr id="42" name="図 41">
              <a:extLst>
                <a:ext uri="{FF2B5EF4-FFF2-40B4-BE49-F238E27FC236}">
                  <a16:creationId xmlns:a16="http://schemas.microsoft.com/office/drawing/2014/main" id="{16A8D0C4-77F5-DBF2-5F23-B8CDB70A2C9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57785" y="2924505"/>
              <a:ext cx="5400040" cy="3378200"/>
            </a:xfrm>
            <a:prstGeom prst="rect">
              <a:avLst/>
            </a:prstGeom>
          </p:spPr>
        </p:pic>
        <p:sp>
          <p:nvSpPr>
            <p:cNvPr id="47" name="テキスト ボックス 46">
              <a:extLst>
                <a:ext uri="{FF2B5EF4-FFF2-40B4-BE49-F238E27FC236}">
                  <a16:creationId xmlns:a16="http://schemas.microsoft.com/office/drawing/2014/main" id="{86B62649-20B4-D82D-EED7-E8BF52C0F80F}"/>
                </a:ext>
              </a:extLst>
            </p:cNvPr>
            <p:cNvSpPr txBox="1"/>
            <p:nvPr/>
          </p:nvSpPr>
          <p:spPr>
            <a:xfrm>
              <a:off x="8664568" y="2786005"/>
              <a:ext cx="1380506" cy="276999"/>
            </a:xfrm>
            <a:prstGeom prst="rect">
              <a:avLst/>
            </a:prstGeom>
            <a:noFill/>
          </p:spPr>
          <p:txBody>
            <a:bodyPr wrap="none" rtlCol="0">
              <a:spAutoFit/>
            </a:bodyPr>
            <a:lstStyle/>
            <a:p>
              <a:r>
                <a:rPr kumimoji="1" lang="en-US" altLang="ja-JP" sz="1200" dirty="0">
                  <a:latin typeface="HGSSoeiKakugothicUB" panose="020B0900000000000000" pitchFamily="34" charset="-128"/>
                  <a:ea typeface="HGSSoeiKakugothicUB" panose="020B0900000000000000" pitchFamily="34" charset="-128"/>
                </a:rPr>
                <a:t>220415Ni_OH_DS</a:t>
              </a:r>
              <a:endParaRPr kumimoji="1" lang="ja-JP" altLang="en-US" sz="1200">
                <a:latin typeface="HGSSoeiKakugothicUB" panose="020B0900000000000000" pitchFamily="34" charset="-128"/>
                <a:ea typeface="HGSSoeiKakugothicUB" panose="020B0900000000000000" pitchFamily="34" charset="-128"/>
              </a:endParaRPr>
            </a:p>
          </p:txBody>
        </p:sp>
        <p:sp>
          <p:nvSpPr>
            <p:cNvPr id="88" name="テキスト ボックス 87">
              <a:extLst>
                <a:ext uri="{FF2B5EF4-FFF2-40B4-BE49-F238E27FC236}">
                  <a16:creationId xmlns:a16="http://schemas.microsoft.com/office/drawing/2014/main" id="{A99A9592-DD2A-9CBE-FD8A-979D665F32E4}"/>
                </a:ext>
              </a:extLst>
            </p:cNvPr>
            <p:cNvSpPr txBox="1"/>
            <p:nvPr/>
          </p:nvSpPr>
          <p:spPr>
            <a:xfrm>
              <a:off x="6896731" y="6208381"/>
              <a:ext cx="4814138" cy="369332"/>
            </a:xfrm>
            <a:prstGeom prst="rect">
              <a:avLst/>
            </a:prstGeom>
            <a:noFill/>
          </p:spPr>
          <p:txBody>
            <a:bodyPr wrap="none" rtlCol="0">
              <a:spAutoFit/>
            </a:bodyPr>
            <a:lstStyle/>
            <a:p>
              <a:r>
                <a:rPr lang="ja-JP" altLang="en-US"/>
                <a:t>イオン交換後</a:t>
              </a:r>
              <a:r>
                <a:rPr kumimoji="1" lang="ja-JP" altLang="en-US"/>
                <a:t>のニッケル層状水酸化物の</a:t>
              </a:r>
              <a:r>
                <a:rPr kumimoji="1" lang="en-US" altLang="ja-JP" dirty="0"/>
                <a:t>XRD</a:t>
              </a:r>
              <a:endParaRPr kumimoji="1" lang="ja-JP" altLang="en-US"/>
            </a:p>
          </p:txBody>
        </p:sp>
      </p:grpSp>
      <p:grpSp>
        <p:nvGrpSpPr>
          <p:cNvPr id="95" name="グループ化 94">
            <a:extLst>
              <a:ext uri="{FF2B5EF4-FFF2-40B4-BE49-F238E27FC236}">
                <a16:creationId xmlns:a16="http://schemas.microsoft.com/office/drawing/2014/main" id="{D173C8BD-5AC9-D290-57FA-058A006DBF3B}"/>
              </a:ext>
            </a:extLst>
          </p:cNvPr>
          <p:cNvGrpSpPr/>
          <p:nvPr/>
        </p:nvGrpSpPr>
        <p:grpSpPr>
          <a:xfrm>
            <a:off x="8399380" y="660759"/>
            <a:ext cx="3681531" cy="2134319"/>
            <a:chOff x="346489" y="363244"/>
            <a:chExt cx="3681531" cy="2134319"/>
          </a:xfrm>
        </p:grpSpPr>
        <p:pic>
          <p:nvPicPr>
            <p:cNvPr id="92" name="図 91">
              <a:extLst>
                <a:ext uri="{FF2B5EF4-FFF2-40B4-BE49-F238E27FC236}">
                  <a16:creationId xmlns:a16="http://schemas.microsoft.com/office/drawing/2014/main" id="{83D59E87-DC93-C817-B1A8-F9BAA2F31D9C}"/>
                </a:ext>
              </a:extLst>
            </p:cNvPr>
            <p:cNvPicPr>
              <a:picLocks noChangeAspect="1"/>
            </p:cNvPicPr>
            <p:nvPr/>
          </p:nvPicPr>
          <p:blipFill>
            <a:blip r:embed="rId9"/>
            <a:stretch>
              <a:fillRect/>
            </a:stretch>
          </p:blipFill>
          <p:spPr>
            <a:xfrm>
              <a:off x="377744" y="448816"/>
              <a:ext cx="3549145" cy="766754"/>
            </a:xfrm>
            <a:prstGeom prst="rect">
              <a:avLst/>
            </a:prstGeom>
          </p:spPr>
        </p:pic>
        <p:sp>
          <p:nvSpPr>
            <p:cNvPr id="93" name="角丸四角形 92">
              <a:extLst>
                <a:ext uri="{FF2B5EF4-FFF2-40B4-BE49-F238E27FC236}">
                  <a16:creationId xmlns:a16="http://schemas.microsoft.com/office/drawing/2014/main" id="{8846F605-4952-1990-D8B7-013E0AE0CFE0}"/>
                </a:ext>
              </a:extLst>
            </p:cNvPr>
            <p:cNvSpPr/>
            <p:nvPr/>
          </p:nvSpPr>
          <p:spPr>
            <a:xfrm>
              <a:off x="346489" y="363244"/>
              <a:ext cx="3681531" cy="213431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テキスト ボックス 93">
              <a:extLst>
                <a:ext uri="{FF2B5EF4-FFF2-40B4-BE49-F238E27FC236}">
                  <a16:creationId xmlns:a16="http://schemas.microsoft.com/office/drawing/2014/main" id="{3DA9439C-B32E-2A3F-7F24-07283F1298C8}"/>
                </a:ext>
              </a:extLst>
            </p:cNvPr>
            <p:cNvSpPr txBox="1"/>
            <p:nvPr/>
          </p:nvSpPr>
          <p:spPr>
            <a:xfrm>
              <a:off x="446009" y="1936810"/>
              <a:ext cx="3416320" cy="523220"/>
            </a:xfrm>
            <a:prstGeom prst="rect">
              <a:avLst/>
            </a:prstGeom>
            <a:noFill/>
          </p:spPr>
          <p:txBody>
            <a:bodyPr wrap="none" rtlCol="0">
              <a:spAutoFit/>
            </a:bodyPr>
            <a:lstStyle/>
            <a:p>
              <a:pPr algn="ctr"/>
              <a:r>
                <a:rPr lang="ja-JP" altLang="en-US" sz="1400"/>
                <a:t>ドデシルベンゼンスルホン酸ナトリウム</a:t>
              </a:r>
              <a:endParaRPr kumimoji="1" lang="en-US" altLang="ja-JP" sz="1400" dirty="0"/>
            </a:p>
            <a:p>
              <a:pPr algn="ctr"/>
              <a:r>
                <a:rPr kumimoji="1" lang="en-US" altLang="ja-JP" sz="1400" dirty="0"/>
                <a:t>(DBS-Na)</a:t>
              </a:r>
              <a:endParaRPr kumimoji="1" lang="ja-JP" altLang="en-US" sz="1400"/>
            </a:p>
          </p:txBody>
        </p:sp>
      </p:grpSp>
      <p:grpSp>
        <p:nvGrpSpPr>
          <p:cNvPr id="20" name="グループ化 19">
            <a:extLst>
              <a:ext uri="{FF2B5EF4-FFF2-40B4-BE49-F238E27FC236}">
                <a16:creationId xmlns:a16="http://schemas.microsoft.com/office/drawing/2014/main" id="{2D34E062-12D9-883E-43A6-E7EA9C4E9452}"/>
              </a:ext>
            </a:extLst>
          </p:cNvPr>
          <p:cNvGrpSpPr>
            <a:grpSpLocks noChangeAspect="1"/>
          </p:cNvGrpSpPr>
          <p:nvPr/>
        </p:nvGrpSpPr>
        <p:grpSpPr>
          <a:xfrm>
            <a:off x="313058" y="1016198"/>
            <a:ext cx="1105159" cy="1168831"/>
            <a:chOff x="4658855" y="1374212"/>
            <a:chExt cx="1472157" cy="1556975"/>
          </a:xfrm>
        </p:grpSpPr>
        <p:grpSp>
          <p:nvGrpSpPr>
            <p:cNvPr id="61" name="グループ化 60"/>
            <p:cNvGrpSpPr/>
            <p:nvPr/>
          </p:nvGrpSpPr>
          <p:grpSpPr>
            <a:xfrm>
              <a:off x="5023784" y="1765784"/>
              <a:ext cx="771440" cy="901155"/>
              <a:chOff x="1756490" y="1385955"/>
              <a:chExt cx="771440" cy="901155"/>
            </a:xfrm>
          </p:grpSpPr>
          <p:cxnSp>
            <p:nvCxnSpPr>
              <p:cNvPr id="44" name="直線コネクタ 43"/>
              <p:cNvCxnSpPr>
                <a:cxnSpLocks/>
              </p:cNvCxnSpPr>
              <p:nvPr/>
            </p:nvCxnSpPr>
            <p:spPr>
              <a:xfrm flipH="1">
                <a:off x="2066015" y="1385955"/>
                <a:ext cx="11283" cy="525421"/>
              </a:xfrm>
              <a:prstGeom prst="line">
                <a:avLst/>
              </a:prstGeom>
              <a:ln w="22225">
                <a:solidFill>
                  <a:srgbClr val="92D050"/>
                </a:solidFill>
                <a:headEnd type="triangle"/>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a:cxnSpLocks/>
              </p:cNvCxnSpPr>
              <p:nvPr/>
            </p:nvCxnSpPr>
            <p:spPr>
              <a:xfrm>
                <a:off x="2042242" y="1919077"/>
                <a:ext cx="485688" cy="189020"/>
              </a:xfrm>
              <a:prstGeom prst="line">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cxnSpLocks/>
              </p:cNvCxnSpPr>
              <p:nvPr/>
            </p:nvCxnSpPr>
            <p:spPr>
              <a:xfrm flipH="1">
                <a:off x="1756490" y="1909067"/>
                <a:ext cx="309525" cy="378043"/>
              </a:xfrm>
              <a:prstGeom prst="straightConnector1">
                <a:avLst/>
              </a:prstGeom>
              <a:ln w="22225">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73" name="テキスト ボックス 72"/>
            <p:cNvSpPr txBox="1"/>
            <p:nvPr/>
          </p:nvSpPr>
          <p:spPr>
            <a:xfrm flipH="1">
              <a:off x="5795225" y="2378950"/>
              <a:ext cx="335787" cy="369332"/>
            </a:xfrm>
            <a:prstGeom prst="rect">
              <a:avLst/>
            </a:prstGeom>
            <a:noFill/>
          </p:spPr>
          <p:txBody>
            <a:bodyPr wrap="square" rtlCol="0">
              <a:spAutoFit/>
            </a:bodyPr>
            <a:lstStyle/>
            <a:p>
              <a:r>
                <a:rPr lang="en-US" altLang="ja-JP" dirty="0">
                  <a:solidFill>
                    <a:srgbClr val="FF0000"/>
                  </a:solidFill>
                </a:rPr>
                <a:t>X</a:t>
              </a:r>
              <a:endParaRPr lang="ja-JP" altLang="en-US" dirty="0">
                <a:solidFill>
                  <a:srgbClr val="FF0000"/>
                </a:solidFill>
              </a:endParaRPr>
            </a:p>
          </p:txBody>
        </p:sp>
        <p:sp>
          <p:nvSpPr>
            <p:cNvPr id="74" name="テキスト ボックス 73"/>
            <p:cNvSpPr txBox="1"/>
            <p:nvPr/>
          </p:nvSpPr>
          <p:spPr>
            <a:xfrm>
              <a:off x="5104705" y="1374212"/>
              <a:ext cx="357190" cy="369332"/>
            </a:xfrm>
            <a:prstGeom prst="rect">
              <a:avLst/>
            </a:prstGeom>
            <a:noFill/>
          </p:spPr>
          <p:txBody>
            <a:bodyPr wrap="square" rtlCol="0">
              <a:spAutoFit/>
            </a:bodyPr>
            <a:lstStyle/>
            <a:p>
              <a:r>
                <a:rPr lang="en-US" altLang="ja-JP" dirty="0">
                  <a:solidFill>
                    <a:srgbClr val="92D050"/>
                  </a:solidFill>
                </a:rPr>
                <a:t>Y</a:t>
              </a:r>
              <a:endParaRPr lang="ja-JP" altLang="en-US" dirty="0">
                <a:solidFill>
                  <a:srgbClr val="92D050"/>
                </a:solidFill>
              </a:endParaRPr>
            </a:p>
          </p:txBody>
        </p:sp>
        <p:sp>
          <p:nvSpPr>
            <p:cNvPr id="76" name="テキスト ボックス 75"/>
            <p:cNvSpPr txBox="1"/>
            <p:nvPr/>
          </p:nvSpPr>
          <p:spPr>
            <a:xfrm>
              <a:off x="4658855" y="2561855"/>
              <a:ext cx="357190" cy="369332"/>
            </a:xfrm>
            <a:prstGeom prst="rect">
              <a:avLst/>
            </a:prstGeom>
            <a:noFill/>
          </p:spPr>
          <p:txBody>
            <a:bodyPr wrap="square" rtlCol="0">
              <a:spAutoFit/>
            </a:bodyPr>
            <a:lstStyle/>
            <a:p>
              <a:r>
                <a:rPr lang="en-US" altLang="ja-JP" dirty="0">
                  <a:solidFill>
                    <a:schemeClr val="accent1"/>
                  </a:solidFill>
                </a:rPr>
                <a:t>Z</a:t>
              </a:r>
              <a:endParaRPr lang="ja-JP" altLang="en-US" dirty="0">
                <a:solidFill>
                  <a:schemeClr val="accent1"/>
                </a:solidFill>
              </a:endParaRPr>
            </a:p>
          </p:txBody>
        </p:sp>
      </p:grpSp>
      <p:sp>
        <p:nvSpPr>
          <p:cNvPr id="14" name="テキスト ボックス 13">
            <a:extLst>
              <a:ext uri="{FF2B5EF4-FFF2-40B4-BE49-F238E27FC236}">
                <a16:creationId xmlns:a16="http://schemas.microsoft.com/office/drawing/2014/main" id="{F38EEEC1-C7C4-731A-22C9-1BD188B9C077}"/>
              </a:ext>
            </a:extLst>
          </p:cNvPr>
          <p:cNvSpPr txBox="1"/>
          <p:nvPr/>
        </p:nvSpPr>
        <p:spPr>
          <a:xfrm>
            <a:off x="291519" y="232109"/>
            <a:ext cx="9237349" cy="461665"/>
          </a:xfrm>
          <a:prstGeom prst="rect">
            <a:avLst/>
          </a:prstGeom>
          <a:noFill/>
        </p:spPr>
        <p:txBody>
          <a:bodyPr wrap="square">
            <a:spAutoFit/>
          </a:bodyPr>
          <a:lstStyle/>
          <a:p>
            <a:r>
              <a:rPr lang="en-US" altLang="ja-JP" sz="2400" dirty="0">
                <a:latin typeface="MS Gothic" panose="020B0609070205080204" pitchFamily="49" charset="-128"/>
                <a:ea typeface="MS Gothic" panose="020B0609070205080204" pitchFamily="49" charset="-128"/>
              </a:rPr>
              <a:t>2. </a:t>
            </a:r>
            <a:r>
              <a:rPr lang="ja-JP" altLang="en-US" sz="2400">
                <a:latin typeface="MS Gothic" panose="020B0609070205080204" pitchFamily="49" charset="-128"/>
                <a:ea typeface="MS Gothic" panose="020B0609070205080204" pitchFamily="49" charset="-128"/>
              </a:rPr>
              <a:t>塩基性酢酸ニッケル塩の層間隔をイオン交換により拡大</a:t>
            </a:r>
            <a:endParaRPr lang="en-US" altLang="ja-JP" sz="2400"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2149604296"/>
      </p:ext>
    </p:extLst>
  </p:cSld>
  <p:clrMapOvr>
    <a:masterClrMapping/>
  </p:clrMapOvr>
  <p:transition advTm="36785"/>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361950" y="322263"/>
            <a:ext cx="4084544" cy="644525"/>
          </a:xfrm>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3</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3178958" y="430152"/>
            <a:ext cx="8031035" cy="523220"/>
          </a:xfrm>
          <a:prstGeom prst="rect">
            <a:avLst/>
          </a:prstGeom>
          <a:noFill/>
        </p:spPr>
        <p:txBody>
          <a:bodyPr wrap="square" rtlCol="0">
            <a:spAutoFit/>
          </a:bodyPr>
          <a:lstStyle/>
          <a:p>
            <a:pPr algn="ctr"/>
            <a:r>
              <a:rPr kumimoji="1" lang="ja-JP" altLang="en-US" sz="2800">
                <a:latin typeface="MS Gothic" panose="020B0609070205080204" pitchFamily="49" charset="-128"/>
                <a:ea typeface="MS Gothic" panose="020B0609070205080204" pitchFamily="49" charset="-128"/>
              </a:rPr>
              <a:t>ニッケル水酸化物ナノシートの合成</a:t>
            </a:r>
            <a:endParaRPr kumimoji="1" lang="en-US" altLang="ja-JP" sz="2800" dirty="0">
              <a:latin typeface="MS Gothic" panose="020B0609070205080204" pitchFamily="49" charset="-128"/>
              <a:ea typeface="MS Gothic" panose="020B0609070205080204" pitchFamily="49" charset="-128"/>
            </a:endParaRPr>
          </a:p>
        </p:txBody>
      </p:sp>
      <p:grpSp>
        <p:nvGrpSpPr>
          <p:cNvPr id="60" name="グループ化 59">
            <a:extLst>
              <a:ext uri="{FF2B5EF4-FFF2-40B4-BE49-F238E27FC236}">
                <a16:creationId xmlns:a16="http://schemas.microsoft.com/office/drawing/2014/main" id="{7333465A-D6DE-6028-E53C-E402912135DF}"/>
              </a:ext>
            </a:extLst>
          </p:cNvPr>
          <p:cNvGrpSpPr/>
          <p:nvPr/>
        </p:nvGrpSpPr>
        <p:grpSpPr>
          <a:xfrm>
            <a:off x="563231" y="1703140"/>
            <a:ext cx="11065536" cy="747683"/>
            <a:chOff x="866215" y="1398340"/>
            <a:chExt cx="11065536" cy="747683"/>
          </a:xfrm>
        </p:grpSpPr>
        <p:grpSp>
          <p:nvGrpSpPr>
            <p:cNvPr id="57" name="グループ化 56">
              <a:extLst>
                <a:ext uri="{FF2B5EF4-FFF2-40B4-BE49-F238E27FC236}">
                  <a16:creationId xmlns:a16="http://schemas.microsoft.com/office/drawing/2014/main" id="{E6D4B333-6579-C91A-9CB5-4B2AFA144089}"/>
                </a:ext>
              </a:extLst>
            </p:cNvPr>
            <p:cNvGrpSpPr/>
            <p:nvPr/>
          </p:nvGrpSpPr>
          <p:grpSpPr>
            <a:xfrm>
              <a:off x="866215" y="1407359"/>
              <a:ext cx="2786748" cy="738664"/>
              <a:chOff x="866215" y="1407359"/>
              <a:chExt cx="2786748" cy="738664"/>
            </a:xfrm>
          </p:grpSpPr>
          <p:sp>
            <p:nvSpPr>
              <p:cNvPr id="7" name="テキスト ボックス 6">
                <a:extLst>
                  <a:ext uri="{FF2B5EF4-FFF2-40B4-BE49-F238E27FC236}">
                    <a16:creationId xmlns:a16="http://schemas.microsoft.com/office/drawing/2014/main" id="{E40293C9-53EF-EE44-B1E7-D65B087E54B4}"/>
                  </a:ext>
                </a:extLst>
              </p:cNvPr>
              <p:cNvSpPr txBox="1"/>
              <p:nvPr/>
            </p:nvSpPr>
            <p:spPr>
              <a:xfrm>
                <a:off x="866215" y="1407359"/>
                <a:ext cx="2786748" cy="369332"/>
              </a:xfrm>
              <a:prstGeom prst="rect">
                <a:avLst/>
              </a:prstGeom>
              <a:noFill/>
            </p:spPr>
            <p:txBody>
              <a:bodyPr wrap="square" rtlCol="0">
                <a:spAutoFit/>
              </a:bodyPr>
              <a:lstStyle/>
              <a:p>
                <a:pPr fontAlgn="base"/>
                <a:r>
                  <a:rPr lang="en-US" altLang="ja-JP" sz="1800" dirty="0">
                    <a:effectLst/>
                    <a:latin typeface="Yu Mincho" panose="02020400000000000000" pitchFamily="18" charset="-128"/>
                    <a:ea typeface="Yu Mincho" panose="02020400000000000000" pitchFamily="18" charset="-128"/>
                    <a:cs typeface="ＭＳ Ｐゴシック" panose="020B0600070205080204" pitchFamily="34" charset="-128"/>
                  </a:rPr>
                  <a:t>2Ni(CH</a:t>
                </a:r>
                <a:r>
                  <a:rPr lang="en-US" altLang="ja-JP" sz="1800" baseline="-25000" dirty="0">
                    <a:effectLst/>
                    <a:latin typeface="Yu Mincho" panose="02020400000000000000" pitchFamily="18" charset="-128"/>
                    <a:ea typeface="Yu Mincho" panose="02020400000000000000" pitchFamily="18" charset="-128"/>
                    <a:cs typeface="ＭＳ Ｐゴシック" panose="020B0600070205080204" pitchFamily="34" charset="-128"/>
                  </a:rPr>
                  <a:t>3</a:t>
                </a:r>
                <a:r>
                  <a:rPr lang="en-US" altLang="ja-JP" sz="1800" dirty="0">
                    <a:effectLst/>
                    <a:latin typeface="Yu Mincho" panose="02020400000000000000" pitchFamily="18" charset="-128"/>
                    <a:ea typeface="Yu Mincho" panose="02020400000000000000" pitchFamily="18" charset="-128"/>
                    <a:cs typeface="ＭＳ Ｐゴシック" panose="020B0600070205080204" pitchFamily="34" charset="-128"/>
                  </a:rPr>
                  <a:t>COO)</a:t>
                </a:r>
                <a:r>
                  <a:rPr lang="en-US" altLang="ja-JP" sz="1800" baseline="-25000" dirty="0">
                    <a:effectLst/>
                    <a:latin typeface="Yu Mincho" panose="02020400000000000000" pitchFamily="18" charset="-128"/>
                    <a:ea typeface="Yu Mincho" panose="02020400000000000000" pitchFamily="18" charset="-128"/>
                    <a:cs typeface="ＭＳ Ｐゴシック" panose="020B0600070205080204" pitchFamily="34" charset="-128"/>
                  </a:rPr>
                  <a:t>2</a:t>
                </a:r>
                <a:r>
                  <a:rPr lang="ja-JP" altLang="ja-JP" sz="1800">
                    <a:effectLst/>
                    <a:latin typeface="Yu Mincho" panose="02020400000000000000" pitchFamily="18" charset="-128"/>
                    <a:ea typeface="Yu Mincho" panose="02020400000000000000" pitchFamily="18" charset="-128"/>
                    <a:cs typeface="ＭＳ Ｐゴシック" panose="020B0600070205080204" pitchFamily="34" charset="-128"/>
                  </a:rPr>
                  <a:t>・</a:t>
                </a:r>
                <a:r>
                  <a:rPr lang="en-US" altLang="ja-JP" sz="1800" dirty="0">
                    <a:effectLst/>
                    <a:latin typeface="Yu Mincho" panose="02020400000000000000" pitchFamily="18" charset="-128"/>
                    <a:ea typeface="Yu Mincho" panose="02020400000000000000" pitchFamily="18" charset="-128"/>
                    <a:cs typeface="ＭＳ Ｐゴシック" panose="020B0600070205080204" pitchFamily="34" charset="-128"/>
                  </a:rPr>
                  <a:t>4H</a:t>
                </a:r>
                <a:r>
                  <a:rPr lang="en-US" altLang="ja-JP" sz="1800" baseline="-25000" dirty="0">
                    <a:effectLst/>
                    <a:latin typeface="Yu Mincho" panose="02020400000000000000" pitchFamily="18" charset="-128"/>
                    <a:ea typeface="Yu Mincho" panose="02020400000000000000" pitchFamily="18" charset="-128"/>
                    <a:cs typeface="ＭＳ Ｐゴシック" panose="020B0600070205080204" pitchFamily="34" charset="-128"/>
                  </a:rPr>
                  <a:t>2</a:t>
                </a:r>
                <a:r>
                  <a:rPr lang="en-US" altLang="ja-JP" sz="1800" dirty="0">
                    <a:effectLst/>
                    <a:latin typeface="Yu Mincho" panose="02020400000000000000" pitchFamily="18" charset="-128"/>
                    <a:ea typeface="Yu Mincho" panose="02020400000000000000" pitchFamily="18" charset="-128"/>
                    <a:cs typeface="ＭＳ Ｐゴシック" panose="020B0600070205080204" pitchFamily="34" charset="-128"/>
                  </a:rPr>
                  <a:t>O</a:t>
                </a:r>
                <a:endParaRPr lang="en-US" altLang="ja-JP" dirty="0">
                  <a:latin typeface="Yu Mincho" panose="02020400000000000000" pitchFamily="18" charset="-128"/>
                  <a:ea typeface="Yu Mincho" panose="02020400000000000000" pitchFamily="18" charset="-128"/>
                </a:endParaRPr>
              </a:p>
            </p:txBody>
          </p:sp>
          <p:sp>
            <p:nvSpPr>
              <p:cNvPr id="53" name="テキスト ボックス 52">
                <a:extLst>
                  <a:ext uri="{FF2B5EF4-FFF2-40B4-BE49-F238E27FC236}">
                    <a16:creationId xmlns:a16="http://schemas.microsoft.com/office/drawing/2014/main" id="{D54D3300-2499-B126-589E-E9ABADBEEFD7}"/>
                  </a:ext>
                </a:extLst>
              </p:cNvPr>
              <p:cNvSpPr txBox="1"/>
              <p:nvPr/>
            </p:nvSpPr>
            <p:spPr>
              <a:xfrm>
                <a:off x="1013094" y="1776691"/>
                <a:ext cx="2492990" cy="369332"/>
              </a:xfrm>
              <a:prstGeom prst="rect">
                <a:avLst/>
              </a:prstGeom>
              <a:noFill/>
            </p:spPr>
            <p:txBody>
              <a:bodyPr wrap="none" rtlCol="0">
                <a:spAutoFit/>
              </a:bodyPr>
              <a:lstStyle/>
              <a:p>
                <a:r>
                  <a:rPr kumimoji="1" lang="ja-JP" altLang="en-US"/>
                  <a:t>酢酸ニッケル四水和物</a:t>
                </a:r>
              </a:p>
            </p:txBody>
          </p:sp>
        </p:grpSp>
        <p:grpSp>
          <p:nvGrpSpPr>
            <p:cNvPr id="59" name="グループ化 58">
              <a:extLst>
                <a:ext uri="{FF2B5EF4-FFF2-40B4-BE49-F238E27FC236}">
                  <a16:creationId xmlns:a16="http://schemas.microsoft.com/office/drawing/2014/main" id="{E8CECB09-696F-204A-8058-17F92E58919C}"/>
                </a:ext>
              </a:extLst>
            </p:cNvPr>
            <p:cNvGrpSpPr/>
            <p:nvPr/>
          </p:nvGrpSpPr>
          <p:grpSpPr>
            <a:xfrm>
              <a:off x="5101683" y="1398340"/>
              <a:ext cx="6830068" cy="747683"/>
              <a:chOff x="5101683" y="1398340"/>
              <a:chExt cx="6830068" cy="747683"/>
            </a:xfrm>
          </p:grpSpPr>
          <p:sp>
            <p:nvSpPr>
              <p:cNvPr id="52" name="テキスト ボックス 51">
                <a:extLst>
                  <a:ext uri="{FF2B5EF4-FFF2-40B4-BE49-F238E27FC236}">
                    <a16:creationId xmlns:a16="http://schemas.microsoft.com/office/drawing/2014/main" id="{06956548-CDDA-4E46-E30B-5CAB410BB677}"/>
                  </a:ext>
                </a:extLst>
              </p:cNvPr>
              <p:cNvSpPr txBox="1"/>
              <p:nvPr/>
            </p:nvSpPr>
            <p:spPr>
              <a:xfrm>
                <a:off x="9304109" y="1398340"/>
                <a:ext cx="2627642" cy="369332"/>
              </a:xfrm>
              <a:prstGeom prst="rect">
                <a:avLst/>
              </a:prstGeom>
              <a:noFill/>
            </p:spPr>
            <p:txBody>
              <a:bodyPr wrap="none" rtlCol="0">
                <a:spAutoFit/>
              </a:bodyPr>
              <a:lstStyle/>
              <a:p>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Ni</a:t>
                </a:r>
                <a:r>
                  <a:rPr lang="en-US" altLang="ja-JP" baseline="-25000" dirty="0">
                    <a:latin typeface="Yu Mincho" panose="02020400000000000000" pitchFamily="18" charset="-128"/>
                    <a:ea typeface="Yu Mincho" panose="02020400000000000000" pitchFamily="18" charset="-128"/>
                    <a:cs typeface="Times New Roman" panose="02020603050405020304" pitchFamily="18" charset="0"/>
                  </a:rPr>
                  <a:t>x</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(OH)</a:t>
                </a:r>
                <a:r>
                  <a:rPr lang="en-US" altLang="ja-JP" baseline="-25000" dirty="0">
                    <a:latin typeface="Yu Mincho" panose="02020400000000000000" pitchFamily="18" charset="-128"/>
                    <a:ea typeface="Yu Mincho" panose="02020400000000000000" pitchFamily="18" charset="-128"/>
                    <a:cs typeface="Times New Roman" panose="02020603050405020304" pitchFamily="18" charset="0"/>
                  </a:rPr>
                  <a:t>y</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(DBS)</a:t>
                </a:r>
                <a:r>
                  <a:rPr lang="ja-JP" altLang="ja-JP" sz="1800">
                    <a:effectLst/>
                    <a:latin typeface="Yu Mincho" panose="02020400000000000000" pitchFamily="18" charset="-128"/>
                    <a:ea typeface="Yu Mincho" panose="02020400000000000000" pitchFamily="18" charset="-128"/>
                    <a:cs typeface="Times New Roman" panose="02020603050405020304" pitchFamily="18" charset="0"/>
                  </a:rPr>
                  <a:t>・</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H</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O </a:t>
                </a:r>
                <a:endParaRPr kumimoji="1" lang="ja-JP" altLang="en-US"/>
              </a:p>
            </p:txBody>
          </p:sp>
          <p:grpSp>
            <p:nvGrpSpPr>
              <p:cNvPr id="58" name="グループ化 57">
                <a:extLst>
                  <a:ext uri="{FF2B5EF4-FFF2-40B4-BE49-F238E27FC236}">
                    <a16:creationId xmlns:a16="http://schemas.microsoft.com/office/drawing/2014/main" id="{F073AD16-0AC5-6965-213F-CCA13DCF801E}"/>
                  </a:ext>
                </a:extLst>
              </p:cNvPr>
              <p:cNvGrpSpPr/>
              <p:nvPr/>
            </p:nvGrpSpPr>
            <p:grpSpPr>
              <a:xfrm>
                <a:off x="5101683" y="1407359"/>
                <a:ext cx="2723823" cy="709372"/>
                <a:chOff x="5101683" y="1407359"/>
                <a:chExt cx="2723823" cy="709372"/>
              </a:xfrm>
            </p:grpSpPr>
            <p:sp>
              <p:nvSpPr>
                <p:cNvPr id="50" name="テキスト ボックス 49">
                  <a:extLst>
                    <a:ext uri="{FF2B5EF4-FFF2-40B4-BE49-F238E27FC236}">
                      <a16:creationId xmlns:a16="http://schemas.microsoft.com/office/drawing/2014/main" id="{B0E5C0CE-9E45-37E9-0BE2-BD83BB985525}"/>
                    </a:ext>
                  </a:extLst>
                </p:cNvPr>
                <p:cNvSpPr txBox="1"/>
                <p:nvPr/>
              </p:nvSpPr>
              <p:spPr>
                <a:xfrm>
                  <a:off x="5171928" y="1407359"/>
                  <a:ext cx="2593980" cy="369332"/>
                </a:xfrm>
                <a:prstGeom prst="rect">
                  <a:avLst/>
                </a:prstGeom>
                <a:noFill/>
              </p:spPr>
              <p:txBody>
                <a:bodyPr wrap="none" rtlCol="0">
                  <a:spAutoFit/>
                </a:bodyPr>
                <a:lstStyle/>
                <a:p>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Ni</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x</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(OH)</a:t>
                  </a:r>
                  <a:r>
                    <a:rPr lang="en-US" altLang="ja-JP" baseline="-25000" dirty="0">
                      <a:latin typeface="Yu Mincho" panose="02020400000000000000" pitchFamily="18" charset="-128"/>
                      <a:ea typeface="Yu Mincho" panose="02020400000000000000" pitchFamily="18" charset="-128"/>
                      <a:cs typeface="Times New Roman" panose="02020603050405020304" pitchFamily="18" charset="0"/>
                    </a:rPr>
                    <a:t>y</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(OAc)</a:t>
                  </a:r>
                  <a:r>
                    <a:rPr lang="ja-JP" altLang="ja-JP" sz="1800">
                      <a:effectLst/>
                      <a:latin typeface="Yu Mincho" panose="02020400000000000000" pitchFamily="18" charset="-128"/>
                      <a:ea typeface="Yu Mincho" panose="02020400000000000000" pitchFamily="18" charset="-128"/>
                      <a:cs typeface="Times New Roman" panose="02020603050405020304" pitchFamily="18" charset="0"/>
                    </a:rPr>
                    <a:t>・</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H</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O </a:t>
                  </a:r>
                  <a:endParaRPr kumimoji="1" lang="ja-JP" altLang="en-US"/>
                </a:p>
              </p:txBody>
            </p:sp>
            <p:sp>
              <p:nvSpPr>
                <p:cNvPr id="54" name="テキスト ボックス 53">
                  <a:extLst>
                    <a:ext uri="{FF2B5EF4-FFF2-40B4-BE49-F238E27FC236}">
                      <a16:creationId xmlns:a16="http://schemas.microsoft.com/office/drawing/2014/main" id="{FB469E88-8734-B8D5-2DB9-4985D96DF51E}"/>
                    </a:ext>
                  </a:extLst>
                </p:cNvPr>
                <p:cNvSpPr txBox="1"/>
                <p:nvPr/>
              </p:nvSpPr>
              <p:spPr>
                <a:xfrm>
                  <a:off x="5101683" y="1747399"/>
                  <a:ext cx="2723823" cy="369332"/>
                </a:xfrm>
                <a:prstGeom prst="rect">
                  <a:avLst/>
                </a:prstGeom>
                <a:noFill/>
              </p:spPr>
              <p:txBody>
                <a:bodyPr wrap="none" rtlCol="0">
                  <a:spAutoFit/>
                </a:bodyPr>
                <a:lstStyle/>
                <a:p>
                  <a:r>
                    <a:rPr kumimoji="1" lang="ja-JP" altLang="en-US"/>
                    <a:t>層状塩基性酢酸ニッケル</a:t>
                  </a:r>
                </a:p>
              </p:txBody>
            </p:sp>
          </p:grpSp>
          <p:sp>
            <p:nvSpPr>
              <p:cNvPr id="55" name="テキスト ボックス 54">
                <a:extLst>
                  <a:ext uri="{FF2B5EF4-FFF2-40B4-BE49-F238E27FC236}">
                    <a16:creationId xmlns:a16="http://schemas.microsoft.com/office/drawing/2014/main" id="{EEC3927C-B538-8368-1917-69575D6E2FEE}"/>
                  </a:ext>
                </a:extLst>
              </p:cNvPr>
              <p:cNvSpPr txBox="1"/>
              <p:nvPr/>
            </p:nvSpPr>
            <p:spPr>
              <a:xfrm>
                <a:off x="9371435" y="1776691"/>
                <a:ext cx="2492990" cy="369332"/>
              </a:xfrm>
              <a:prstGeom prst="rect">
                <a:avLst/>
              </a:prstGeom>
              <a:noFill/>
            </p:spPr>
            <p:txBody>
              <a:bodyPr wrap="none" rtlCol="0">
                <a:spAutoFit/>
              </a:bodyPr>
              <a:lstStyle/>
              <a:p>
                <a:r>
                  <a:rPr kumimoji="1" lang="ja-JP" altLang="en-US"/>
                  <a:t>ニッケル層状水酸化物</a:t>
                </a:r>
              </a:p>
            </p:txBody>
          </p:sp>
        </p:grpSp>
      </p:grpSp>
      <p:sp>
        <p:nvSpPr>
          <p:cNvPr id="61" name="右矢印 60">
            <a:extLst>
              <a:ext uri="{FF2B5EF4-FFF2-40B4-BE49-F238E27FC236}">
                <a16:creationId xmlns:a16="http://schemas.microsoft.com/office/drawing/2014/main" id="{81E3B4ED-52D0-2448-B472-FBC5324F9681}"/>
              </a:ext>
            </a:extLst>
          </p:cNvPr>
          <p:cNvSpPr/>
          <p:nvPr/>
        </p:nvSpPr>
        <p:spPr>
          <a:xfrm>
            <a:off x="3606800" y="1853624"/>
            <a:ext cx="901654" cy="36933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94D61E17-DF19-E767-811F-85E18FF866F5}"/>
              </a:ext>
            </a:extLst>
          </p:cNvPr>
          <p:cNvSpPr txBox="1"/>
          <p:nvPr/>
        </p:nvSpPr>
        <p:spPr>
          <a:xfrm>
            <a:off x="6632840" y="1122198"/>
            <a:ext cx="3368230" cy="369332"/>
          </a:xfrm>
          <a:prstGeom prst="rect">
            <a:avLst/>
          </a:prstGeom>
          <a:noFill/>
        </p:spPr>
        <p:txBody>
          <a:bodyPr wrap="none" rtlCol="0">
            <a:spAutoFit/>
          </a:bodyPr>
          <a:lstStyle/>
          <a:p>
            <a:pPr algn="ctr"/>
            <a:r>
              <a:rPr kumimoji="1" lang="en-US" altLang="ja-JP" dirty="0"/>
              <a:t>DBS-Na</a:t>
            </a:r>
            <a:r>
              <a:rPr kumimoji="1" lang="ja-JP" altLang="en-US"/>
              <a:t>水溶液中でイオン交換</a:t>
            </a:r>
          </a:p>
        </p:txBody>
      </p:sp>
      <p:sp>
        <p:nvSpPr>
          <p:cNvPr id="63" name="テキスト ボックス 62">
            <a:extLst>
              <a:ext uri="{FF2B5EF4-FFF2-40B4-BE49-F238E27FC236}">
                <a16:creationId xmlns:a16="http://schemas.microsoft.com/office/drawing/2014/main" id="{B7925F4C-D996-33C8-4896-8CA137F43586}"/>
              </a:ext>
            </a:extLst>
          </p:cNvPr>
          <p:cNvSpPr txBox="1"/>
          <p:nvPr/>
        </p:nvSpPr>
        <p:spPr>
          <a:xfrm>
            <a:off x="2190930" y="1126764"/>
            <a:ext cx="3740858" cy="369332"/>
          </a:xfrm>
          <a:prstGeom prst="rect">
            <a:avLst/>
          </a:prstGeom>
          <a:noFill/>
        </p:spPr>
        <p:txBody>
          <a:bodyPr wrap="square" rtlCol="0">
            <a:spAutoFit/>
          </a:bodyPr>
          <a:lstStyle/>
          <a:p>
            <a:pPr algn="ctr"/>
            <a:r>
              <a:rPr lang="ja-JP" altLang="en-US"/>
              <a:t>エタノール</a:t>
            </a:r>
            <a:r>
              <a:rPr lang="en-US" altLang="ja-JP" dirty="0"/>
              <a:t>-</a:t>
            </a:r>
            <a:r>
              <a:rPr lang="ja-JP" altLang="en-US"/>
              <a:t>水系で加熱還流</a:t>
            </a:r>
            <a:endParaRPr kumimoji="1" lang="ja-JP" altLang="en-US"/>
          </a:p>
        </p:txBody>
      </p:sp>
      <p:grpSp>
        <p:nvGrpSpPr>
          <p:cNvPr id="80" name="グループ化 79">
            <a:extLst>
              <a:ext uri="{FF2B5EF4-FFF2-40B4-BE49-F238E27FC236}">
                <a16:creationId xmlns:a16="http://schemas.microsoft.com/office/drawing/2014/main" id="{6F3A4D82-54F1-3E2C-CD54-37B3926FBB17}"/>
              </a:ext>
            </a:extLst>
          </p:cNvPr>
          <p:cNvGrpSpPr/>
          <p:nvPr/>
        </p:nvGrpSpPr>
        <p:grpSpPr>
          <a:xfrm>
            <a:off x="2121600" y="1114960"/>
            <a:ext cx="3810188" cy="763844"/>
            <a:chOff x="2121600" y="1114960"/>
            <a:chExt cx="3810188" cy="763844"/>
          </a:xfrm>
        </p:grpSpPr>
        <p:sp>
          <p:nvSpPr>
            <p:cNvPr id="65" name="角丸四角形吹き出し 64">
              <a:extLst>
                <a:ext uri="{FF2B5EF4-FFF2-40B4-BE49-F238E27FC236}">
                  <a16:creationId xmlns:a16="http://schemas.microsoft.com/office/drawing/2014/main" id="{21E0D66B-1687-2448-5613-BE1FC1AC7B55}"/>
                </a:ext>
              </a:extLst>
            </p:cNvPr>
            <p:cNvSpPr/>
            <p:nvPr/>
          </p:nvSpPr>
          <p:spPr>
            <a:xfrm>
              <a:off x="2121600" y="1114960"/>
              <a:ext cx="3810188"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三角形 66">
              <a:extLst>
                <a:ext uri="{FF2B5EF4-FFF2-40B4-BE49-F238E27FC236}">
                  <a16:creationId xmlns:a16="http://schemas.microsoft.com/office/drawing/2014/main" id="{2802FD87-05B6-2A98-44D0-2B8C6A24C702}"/>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台形 68">
              <a:extLst>
                <a:ext uri="{FF2B5EF4-FFF2-40B4-BE49-F238E27FC236}">
                  <a16:creationId xmlns:a16="http://schemas.microsoft.com/office/drawing/2014/main" id="{A8863EFB-FAF1-26D1-B141-0A903E315BCB}"/>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1" name="グループ化 80">
            <a:extLst>
              <a:ext uri="{FF2B5EF4-FFF2-40B4-BE49-F238E27FC236}">
                <a16:creationId xmlns:a16="http://schemas.microsoft.com/office/drawing/2014/main" id="{B79987E1-8317-D61C-BD88-DCA59CD44BA1}"/>
              </a:ext>
            </a:extLst>
          </p:cNvPr>
          <p:cNvGrpSpPr/>
          <p:nvPr/>
        </p:nvGrpSpPr>
        <p:grpSpPr>
          <a:xfrm>
            <a:off x="6632840" y="1114180"/>
            <a:ext cx="3368230" cy="763844"/>
            <a:chOff x="2366057" y="1114960"/>
            <a:chExt cx="3368230" cy="763844"/>
          </a:xfrm>
        </p:grpSpPr>
        <p:sp>
          <p:nvSpPr>
            <p:cNvPr id="82" name="角丸四角形吹き出し 81">
              <a:extLst>
                <a:ext uri="{FF2B5EF4-FFF2-40B4-BE49-F238E27FC236}">
                  <a16:creationId xmlns:a16="http://schemas.microsoft.com/office/drawing/2014/main" id="{2E53C377-FDDD-B439-17E0-E4FDD92E258F}"/>
                </a:ext>
              </a:extLst>
            </p:cNvPr>
            <p:cNvSpPr/>
            <p:nvPr/>
          </p:nvSpPr>
          <p:spPr>
            <a:xfrm>
              <a:off x="2366057" y="1114960"/>
              <a:ext cx="3368230"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三角形 82">
              <a:extLst>
                <a:ext uri="{FF2B5EF4-FFF2-40B4-BE49-F238E27FC236}">
                  <a16:creationId xmlns:a16="http://schemas.microsoft.com/office/drawing/2014/main" id="{CA27569B-C246-5AC1-B756-4CBA7F2ED7B9}"/>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台形 83">
              <a:extLst>
                <a:ext uri="{FF2B5EF4-FFF2-40B4-BE49-F238E27FC236}">
                  <a16:creationId xmlns:a16="http://schemas.microsoft.com/office/drawing/2014/main" id="{8C14808E-4136-80F8-C3AD-17FB3374DC85}"/>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6" name="グループ化 3">
            <a:extLst>
              <a:ext uri="{FF2B5EF4-FFF2-40B4-BE49-F238E27FC236}">
                <a16:creationId xmlns:a16="http://schemas.microsoft.com/office/drawing/2014/main" id="{0EC686A4-DCEF-4FD0-A213-A28FCE240563}"/>
              </a:ext>
            </a:extLst>
          </p:cNvPr>
          <p:cNvGrpSpPr>
            <a:grpSpLocks noChangeAspect="1"/>
          </p:cNvGrpSpPr>
          <p:nvPr/>
        </p:nvGrpSpPr>
        <p:grpSpPr>
          <a:xfrm>
            <a:off x="2751754" y="4305631"/>
            <a:ext cx="1420311" cy="1744645"/>
            <a:chOff x="0" y="2714620"/>
            <a:chExt cx="1486826" cy="1530203"/>
          </a:xfrm>
        </p:grpSpPr>
        <p:pic>
          <p:nvPicPr>
            <p:cNvPr id="87" name="Picture 31">
              <a:extLst>
                <a:ext uri="{FF2B5EF4-FFF2-40B4-BE49-F238E27FC236}">
                  <a16:creationId xmlns:a16="http://schemas.microsoft.com/office/drawing/2014/main" id="{C4591293-AC71-78EE-037F-CA158AE11F61}"/>
                </a:ext>
              </a:extLst>
            </p:cNvPr>
            <p:cNvPicPr>
              <a:picLocks noChangeAspect="1" noChangeArrowheads="1"/>
            </p:cNvPicPr>
            <p:nvPr/>
          </p:nvPicPr>
          <p:blipFill>
            <a:blip r:embed="rId3" cstate="print"/>
            <a:srcRect/>
            <a:stretch>
              <a:fillRect/>
            </a:stretch>
          </p:blipFill>
          <p:spPr bwMode="auto">
            <a:xfrm>
              <a:off x="0" y="2714620"/>
              <a:ext cx="1485489" cy="641910"/>
            </a:xfrm>
            <a:prstGeom prst="rect">
              <a:avLst/>
            </a:prstGeom>
            <a:noFill/>
            <a:ln w="9525">
              <a:noFill/>
              <a:miter lim="800000"/>
              <a:headEnd/>
              <a:tailEnd/>
            </a:ln>
            <a:effectLst/>
          </p:spPr>
        </p:pic>
        <p:pic>
          <p:nvPicPr>
            <p:cNvPr id="88" name="Picture 32">
              <a:extLst>
                <a:ext uri="{FF2B5EF4-FFF2-40B4-BE49-F238E27FC236}">
                  <a16:creationId xmlns:a16="http://schemas.microsoft.com/office/drawing/2014/main" id="{C8627D3C-E9AC-397D-F724-DFC99E76EFB5}"/>
                </a:ext>
              </a:extLst>
            </p:cNvPr>
            <p:cNvPicPr>
              <a:picLocks noChangeAspect="1" noChangeArrowheads="1"/>
            </p:cNvPicPr>
            <p:nvPr/>
          </p:nvPicPr>
          <p:blipFill>
            <a:blip r:embed="rId3"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89" name="Object 2">
              <a:extLst>
                <a:ext uri="{FF2B5EF4-FFF2-40B4-BE49-F238E27FC236}">
                  <a16:creationId xmlns:a16="http://schemas.microsoft.com/office/drawing/2014/main" id="{62880690-3C83-227B-C830-873D2821D2DA}"/>
                </a:ext>
              </a:extLst>
            </p:cNvPr>
            <p:cNvGraphicFramePr>
              <a:graphicFrameLocks noChangeAspect="1"/>
            </p:cNvGraphicFramePr>
            <p:nvPr>
              <p:extLst>
                <p:ext uri="{D42A27DB-BD31-4B8C-83A1-F6EECF244321}">
                  <p14:modId xmlns:p14="http://schemas.microsoft.com/office/powerpoint/2010/main" val="1339055813"/>
                </p:ext>
              </p:extLst>
            </p:nvPr>
          </p:nvGraphicFramePr>
          <p:xfrm>
            <a:off x="550517" y="3079357"/>
            <a:ext cx="609983" cy="547601"/>
          </p:xfrm>
          <a:graphic>
            <a:graphicData uri="http://schemas.openxmlformats.org/presentationml/2006/ole">
              <mc:AlternateContent xmlns:mc="http://schemas.openxmlformats.org/markup-compatibility/2006">
                <mc:Choice xmlns:v="urn:schemas-microsoft-com:vml" Requires="v">
                  <p:oleObj name="CS ChemDraw Drawing" r:id="rId4" imgW="604440" imgH="472320" progId="">
                    <p:embed/>
                  </p:oleObj>
                </mc:Choice>
                <mc:Fallback>
                  <p:oleObj name="CS ChemDraw Drawing" r:id="rId4" imgW="604440" imgH="472320" progId="">
                    <p:embed/>
                    <p:pic>
                      <p:nvPicPr>
                        <p:cNvPr id="89" name="Object 2">
                          <a:extLst>
                            <a:ext uri="{FF2B5EF4-FFF2-40B4-BE49-F238E27FC236}">
                              <a16:creationId xmlns:a16="http://schemas.microsoft.com/office/drawing/2014/main" id="{62880690-3C83-227B-C830-873D2821D2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517" y="3079357"/>
                          <a:ext cx="609983" cy="547601"/>
                        </a:xfrm>
                        <a:prstGeom prst="rect">
                          <a:avLst/>
                        </a:prstGeom>
                        <a:noFill/>
                        <a:ln>
                          <a:noFill/>
                        </a:ln>
                        <a:effectLst/>
                      </p:spPr>
                    </p:pic>
                  </p:oleObj>
                </mc:Fallback>
              </mc:AlternateContent>
            </a:graphicData>
          </a:graphic>
        </p:graphicFrame>
      </p:grpSp>
      <p:grpSp>
        <p:nvGrpSpPr>
          <p:cNvPr id="90" name="グループ化 89">
            <a:extLst>
              <a:ext uri="{FF2B5EF4-FFF2-40B4-BE49-F238E27FC236}">
                <a16:creationId xmlns:a16="http://schemas.microsoft.com/office/drawing/2014/main" id="{69E88DEF-8226-85DF-E486-C49D1975187E}"/>
              </a:ext>
            </a:extLst>
          </p:cNvPr>
          <p:cNvGrpSpPr>
            <a:grpSpLocks noChangeAspect="1"/>
          </p:cNvGrpSpPr>
          <p:nvPr/>
        </p:nvGrpSpPr>
        <p:grpSpPr>
          <a:xfrm>
            <a:off x="8455000" y="4120993"/>
            <a:ext cx="1692942" cy="2389813"/>
            <a:chOff x="3689192" y="2279868"/>
            <a:chExt cx="1824565" cy="2932001"/>
          </a:xfrm>
        </p:grpSpPr>
        <p:grpSp>
          <p:nvGrpSpPr>
            <p:cNvPr id="91" name="Group 23">
              <a:extLst>
                <a:ext uri="{FF2B5EF4-FFF2-40B4-BE49-F238E27FC236}">
                  <a16:creationId xmlns:a16="http://schemas.microsoft.com/office/drawing/2014/main" id="{D92B36A0-D0CD-EA6B-C2A3-7A1FA39604E2}"/>
                </a:ext>
              </a:extLst>
            </p:cNvPr>
            <p:cNvGrpSpPr>
              <a:grpSpLocks/>
            </p:cNvGrpSpPr>
            <p:nvPr/>
          </p:nvGrpSpPr>
          <p:grpSpPr bwMode="auto">
            <a:xfrm>
              <a:off x="3689192" y="2279868"/>
              <a:ext cx="1824565" cy="2932001"/>
              <a:chOff x="2551" y="994"/>
              <a:chExt cx="945" cy="1329"/>
            </a:xfrm>
          </p:grpSpPr>
          <p:pic>
            <p:nvPicPr>
              <p:cNvPr id="94" name="Picture 25">
                <a:extLst>
                  <a:ext uri="{FF2B5EF4-FFF2-40B4-BE49-F238E27FC236}">
                    <a16:creationId xmlns:a16="http://schemas.microsoft.com/office/drawing/2014/main" id="{9B9D133C-4F09-7313-5C0A-1EDA0E1E59DB}"/>
                  </a:ext>
                </a:extLst>
              </p:cNvPr>
              <p:cNvPicPr>
                <a:picLocks noChangeAspect="1" noChangeArrowheads="1"/>
              </p:cNvPicPr>
              <p:nvPr/>
            </p:nvPicPr>
            <p:blipFill>
              <a:blip r:embed="rId3" cstate="print"/>
              <a:srcRect/>
              <a:stretch>
                <a:fillRect/>
              </a:stretch>
            </p:blipFill>
            <p:spPr bwMode="auto">
              <a:xfrm>
                <a:off x="2608" y="994"/>
                <a:ext cx="888" cy="292"/>
              </a:xfrm>
              <a:prstGeom prst="rect">
                <a:avLst/>
              </a:prstGeom>
              <a:noFill/>
              <a:ln w="9525">
                <a:noFill/>
                <a:miter lim="800000"/>
                <a:headEnd/>
                <a:tailEnd/>
              </a:ln>
              <a:effectLst/>
            </p:spPr>
          </p:pic>
          <p:pic>
            <p:nvPicPr>
              <p:cNvPr id="95" name="Picture 26">
                <a:extLst>
                  <a:ext uri="{FF2B5EF4-FFF2-40B4-BE49-F238E27FC236}">
                    <a16:creationId xmlns:a16="http://schemas.microsoft.com/office/drawing/2014/main" id="{A1F790A8-81F7-BFC5-061E-EB1C0A349071}"/>
                  </a:ext>
                </a:extLst>
              </p:cNvPr>
              <p:cNvPicPr>
                <a:picLocks noChangeAspect="1" noChangeArrowheads="1"/>
              </p:cNvPicPr>
              <p:nvPr/>
            </p:nvPicPr>
            <p:blipFill>
              <a:blip r:embed="rId3" cstate="print"/>
              <a:srcRect/>
              <a:stretch>
                <a:fillRect/>
              </a:stretch>
            </p:blipFill>
            <p:spPr bwMode="auto">
              <a:xfrm>
                <a:off x="2551" y="1967"/>
                <a:ext cx="888" cy="356"/>
              </a:xfrm>
              <a:prstGeom prst="rect">
                <a:avLst/>
              </a:prstGeom>
              <a:noFill/>
              <a:ln w="9525">
                <a:noFill/>
                <a:miter lim="800000"/>
                <a:headEnd/>
                <a:tailEnd/>
              </a:ln>
              <a:effectLst/>
            </p:spPr>
          </p:pic>
        </p:grpSp>
        <p:pic>
          <p:nvPicPr>
            <p:cNvPr id="92" name="Picture 7">
              <a:extLst>
                <a:ext uri="{FF2B5EF4-FFF2-40B4-BE49-F238E27FC236}">
                  <a16:creationId xmlns:a16="http://schemas.microsoft.com/office/drawing/2014/main" id="{B48D24C3-BD63-50AA-3A19-6D5893DFE949}"/>
                </a:ext>
              </a:extLst>
            </p:cNvPr>
            <p:cNvPicPr>
              <a:picLocks noChangeAspect="1" noChangeArrowheads="1"/>
            </p:cNvPicPr>
            <p:nvPr/>
          </p:nvPicPr>
          <p:blipFill>
            <a:blip r:embed="rId6"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93" name="Picture 7">
              <a:extLst>
                <a:ext uri="{FF2B5EF4-FFF2-40B4-BE49-F238E27FC236}">
                  <a16:creationId xmlns:a16="http://schemas.microsoft.com/office/drawing/2014/main" id="{7B5E3F7D-2B74-14EA-4E59-097452D17655}"/>
                </a:ext>
              </a:extLst>
            </p:cNvPr>
            <p:cNvPicPr>
              <a:picLocks noChangeAspect="1" noChangeArrowheads="1"/>
            </p:cNvPicPr>
            <p:nvPr/>
          </p:nvPicPr>
          <p:blipFill>
            <a:blip r:embed="rId6" cstate="print"/>
            <a:srcRect/>
            <a:stretch>
              <a:fillRect/>
            </a:stretch>
          </p:blipFill>
          <p:spPr bwMode="auto">
            <a:xfrm rot="17545411">
              <a:off x="3505802" y="3322710"/>
              <a:ext cx="1681006" cy="420252"/>
            </a:xfrm>
            <a:prstGeom prst="rect">
              <a:avLst/>
            </a:prstGeom>
            <a:noFill/>
            <a:ln w="9525">
              <a:noFill/>
              <a:miter lim="800000"/>
              <a:headEnd/>
              <a:tailEnd/>
            </a:ln>
            <a:effectLst/>
          </p:spPr>
        </p:pic>
      </p:grpSp>
      <p:grpSp>
        <p:nvGrpSpPr>
          <p:cNvPr id="112" name="グループ化 111">
            <a:extLst>
              <a:ext uri="{FF2B5EF4-FFF2-40B4-BE49-F238E27FC236}">
                <a16:creationId xmlns:a16="http://schemas.microsoft.com/office/drawing/2014/main" id="{C2BE4332-357B-72B4-0206-22FC8FC2C84A}"/>
              </a:ext>
            </a:extLst>
          </p:cNvPr>
          <p:cNvGrpSpPr/>
          <p:nvPr/>
        </p:nvGrpSpPr>
        <p:grpSpPr>
          <a:xfrm>
            <a:off x="4687261" y="3081553"/>
            <a:ext cx="3241310" cy="1730256"/>
            <a:chOff x="197422" y="2826862"/>
            <a:chExt cx="3241310" cy="1730256"/>
          </a:xfrm>
        </p:grpSpPr>
        <p:grpSp>
          <p:nvGrpSpPr>
            <p:cNvPr id="96" name="グループ化 95">
              <a:extLst>
                <a:ext uri="{FF2B5EF4-FFF2-40B4-BE49-F238E27FC236}">
                  <a16:creationId xmlns:a16="http://schemas.microsoft.com/office/drawing/2014/main" id="{AFCD050F-5F3E-5F05-4362-0E5CAFC58B13}"/>
                </a:ext>
              </a:extLst>
            </p:cNvPr>
            <p:cNvGrpSpPr/>
            <p:nvPr/>
          </p:nvGrpSpPr>
          <p:grpSpPr>
            <a:xfrm>
              <a:off x="197422" y="2826862"/>
              <a:ext cx="3241310" cy="1730256"/>
              <a:chOff x="346489" y="363244"/>
              <a:chExt cx="3681531" cy="1920927"/>
            </a:xfrm>
          </p:grpSpPr>
          <p:pic>
            <p:nvPicPr>
              <p:cNvPr id="97" name="図 96">
                <a:extLst>
                  <a:ext uri="{FF2B5EF4-FFF2-40B4-BE49-F238E27FC236}">
                    <a16:creationId xmlns:a16="http://schemas.microsoft.com/office/drawing/2014/main" id="{637627D1-8094-99CB-9D41-8A147075A6DF}"/>
                  </a:ext>
                </a:extLst>
              </p:cNvPr>
              <p:cNvPicPr>
                <a:picLocks noChangeAspect="1"/>
              </p:cNvPicPr>
              <p:nvPr/>
            </p:nvPicPr>
            <p:blipFill>
              <a:blip r:embed="rId7"/>
              <a:stretch>
                <a:fillRect/>
              </a:stretch>
            </p:blipFill>
            <p:spPr>
              <a:xfrm>
                <a:off x="377744" y="448816"/>
                <a:ext cx="3549145" cy="766754"/>
              </a:xfrm>
              <a:prstGeom prst="rect">
                <a:avLst/>
              </a:prstGeom>
            </p:spPr>
          </p:pic>
          <p:sp>
            <p:nvSpPr>
              <p:cNvPr id="98" name="角丸四角形 97">
                <a:extLst>
                  <a:ext uri="{FF2B5EF4-FFF2-40B4-BE49-F238E27FC236}">
                    <a16:creationId xmlns:a16="http://schemas.microsoft.com/office/drawing/2014/main" id="{E0AFE1D8-D12D-E67E-5661-8AE22C715120}"/>
                  </a:ext>
                </a:extLst>
              </p:cNvPr>
              <p:cNvSpPr/>
              <p:nvPr/>
            </p:nvSpPr>
            <p:spPr>
              <a:xfrm>
                <a:off x="346489" y="363244"/>
                <a:ext cx="3681531" cy="19031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テキスト ボックス 98">
                <a:extLst>
                  <a:ext uri="{FF2B5EF4-FFF2-40B4-BE49-F238E27FC236}">
                    <a16:creationId xmlns:a16="http://schemas.microsoft.com/office/drawing/2014/main" id="{022F6BB8-5197-E5A6-6BA1-E5423DE36C3D}"/>
                  </a:ext>
                </a:extLst>
              </p:cNvPr>
              <p:cNvSpPr txBox="1"/>
              <p:nvPr/>
            </p:nvSpPr>
            <p:spPr>
              <a:xfrm>
                <a:off x="474344" y="1771631"/>
                <a:ext cx="3355944" cy="512540"/>
              </a:xfrm>
              <a:prstGeom prst="rect">
                <a:avLst/>
              </a:prstGeom>
              <a:noFill/>
            </p:spPr>
            <p:txBody>
              <a:bodyPr wrap="none" rtlCol="0">
                <a:spAutoFit/>
              </a:bodyPr>
              <a:lstStyle/>
              <a:p>
                <a:pPr algn="ctr"/>
                <a:r>
                  <a:rPr lang="ja-JP" altLang="en-US" sz="1200"/>
                  <a:t>ドデシルベンゼンスルホン酸ナトリウム</a:t>
                </a:r>
                <a:endParaRPr kumimoji="1" lang="en-US" altLang="ja-JP" sz="1200" dirty="0"/>
              </a:p>
              <a:p>
                <a:pPr algn="ctr"/>
                <a:r>
                  <a:rPr kumimoji="1" lang="en-US" altLang="ja-JP" sz="1200" dirty="0"/>
                  <a:t>(DBS-Na)</a:t>
                </a:r>
                <a:endParaRPr kumimoji="1" lang="ja-JP" altLang="en-US" sz="1200"/>
              </a:p>
            </p:txBody>
          </p:sp>
        </p:grpSp>
        <p:cxnSp>
          <p:nvCxnSpPr>
            <p:cNvPr id="108" name="直線矢印コネクタ 107">
              <a:extLst>
                <a:ext uri="{FF2B5EF4-FFF2-40B4-BE49-F238E27FC236}">
                  <a16:creationId xmlns:a16="http://schemas.microsoft.com/office/drawing/2014/main" id="{37B13AC6-FD02-B948-52D7-CD0E5C36B84C}"/>
                </a:ext>
              </a:extLst>
            </p:cNvPr>
            <p:cNvCxnSpPr>
              <a:cxnSpLocks/>
            </p:cNvCxnSpPr>
            <p:nvPr/>
          </p:nvCxnSpPr>
          <p:spPr>
            <a:xfrm>
              <a:off x="228906" y="3717662"/>
              <a:ext cx="28737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9" name="テキスト ボックス 108">
              <a:extLst>
                <a:ext uri="{FF2B5EF4-FFF2-40B4-BE49-F238E27FC236}">
                  <a16:creationId xmlns:a16="http://schemas.microsoft.com/office/drawing/2014/main" id="{DE6245C8-1904-4DEE-3635-D730D58D0F2F}"/>
                </a:ext>
              </a:extLst>
            </p:cNvPr>
            <p:cNvSpPr txBox="1"/>
            <p:nvPr/>
          </p:nvSpPr>
          <p:spPr>
            <a:xfrm>
              <a:off x="1373895" y="3743163"/>
              <a:ext cx="1098751" cy="307777"/>
            </a:xfrm>
            <a:prstGeom prst="rect">
              <a:avLst/>
            </a:prstGeom>
            <a:noFill/>
          </p:spPr>
          <p:txBody>
            <a:bodyPr wrap="square" rtlCol="0">
              <a:spAutoFit/>
            </a:bodyPr>
            <a:lstStyle/>
            <a:p>
              <a:r>
                <a:rPr lang="en-US" altLang="ja-JP" sz="1400" dirty="0">
                  <a:latin typeface="Yu Mincho" panose="02020400000000000000" pitchFamily="18" charset="-128"/>
                  <a:ea typeface="Yu Mincho" panose="02020400000000000000" pitchFamily="18" charset="-128"/>
                </a:rPr>
                <a:t>22</a:t>
              </a:r>
              <a:r>
                <a:rPr kumimoji="1" lang="en-US" altLang="ja-JP" sz="1400" dirty="0">
                  <a:latin typeface="Yu Mincho" panose="02020400000000000000" pitchFamily="18" charset="-128"/>
                  <a:ea typeface="Yu Mincho" panose="02020400000000000000" pitchFamily="18" charset="-128"/>
                </a:rPr>
                <a:t>〜23</a:t>
              </a:r>
              <a:r>
                <a:rPr kumimoji="1" lang="ja-JP" altLang="en-US" sz="1400">
                  <a:latin typeface="Yu Mincho" panose="02020400000000000000" pitchFamily="18" charset="-128"/>
                  <a:ea typeface="Yu Mincho" panose="02020400000000000000" pitchFamily="18" charset="-128"/>
                </a:rPr>
                <a:t> </a:t>
              </a:r>
              <a:r>
                <a:rPr kumimoji="1" lang="en-US" altLang="ja-JP" sz="1400" dirty="0">
                  <a:latin typeface="Yu Mincho" panose="02020400000000000000" pitchFamily="18" charset="-128"/>
                  <a:ea typeface="Yu Mincho" panose="02020400000000000000" pitchFamily="18" charset="-128"/>
                </a:rPr>
                <a:t>Å</a:t>
              </a:r>
              <a:endParaRPr kumimoji="1" lang="ja-JP" altLang="en-US" sz="1400">
                <a:latin typeface="Yu Mincho" panose="02020400000000000000" pitchFamily="18" charset="-128"/>
                <a:ea typeface="Yu Mincho" panose="02020400000000000000" pitchFamily="18" charset="-128"/>
              </a:endParaRPr>
            </a:p>
          </p:txBody>
        </p:sp>
      </p:grpSp>
      <p:sp>
        <p:nvSpPr>
          <p:cNvPr id="137" name="右矢印 136">
            <a:extLst>
              <a:ext uri="{FF2B5EF4-FFF2-40B4-BE49-F238E27FC236}">
                <a16:creationId xmlns:a16="http://schemas.microsoft.com/office/drawing/2014/main" id="{7D2E9277-FC58-D1F4-6340-EE947943E387}"/>
              </a:ext>
            </a:extLst>
          </p:cNvPr>
          <p:cNvSpPr/>
          <p:nvPr/>
        </p:nvSpPr>
        <p:spPr>
          <a:xfrm>
            <a:off x="7878557" y="1891775"/>
            <a:ext cx="901654" cy="36933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右矢印 137">
            <a:extLst>
              <a:ext uri="{FF2B5EF4-FFF2-40B4-BE49-F238E27FC236}">
                <a16:creationId xmlns:a16="http://schemas.microsoft.com/office/drawing/2014/main" id="{370DD137-5BAF-04C9-5AC0-CB9C2DC9A243}"/>
              </a:ext>
            </a:extLst>
          </p:cNvPr>
          <p:cNvSpPr/>
          <p:nvPr/>
        </p:nvSpPr>
        <p:spPr>
          <a:xfrm>
            <a:off x="4605692" y="5047455"/>
            <a:ext cx="3387495" cy="36933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0923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テキスト ボックス 86">
            <a:extLst>
              <a:ext uri="{FF2B5EF4-FFF2-40B4-BE49-F238E27FC236}">
                <a16:creationId xmlns:a16="http://schemas.microsoft.com/office/drawing/2014/main" id="{093A5906-D179-98AF-ABD1-993FFE7FE6AC}"/>
              </a:ext>
            </a:extLst>
          </p:cNvPr>
          <p:cNvSpPr txBox="1"/>
          <p:nvPr/>
        </p:nvSpPr>
        <p:spPr>
          <a:xfrm>
            <a:off x="1426137" y="4907405"/>
            <a:ext cx="3466013" cy="369332"/>
          </a:xfrm>
          <a:prstGeom prst="rect">
            <a:avLst/>
          </a:prstGeom>
          <a:noFill/>
        </p:spPr>
        <p:txBody>
          <a:bodyPr wrap="none" rtlCol="0">
            <a:spAutoFit/>
          </a:bodyPr>
          <a:lstStyle/>
          <a:p>
            <a:r>
              <a:rPr kumimoji="1" lang="ja-JP" altLang="en-US">
                <a:latin typeface="Hiragino Maru Gothic Pro W4" panose="020F0400000000000000" pitchFamily="34" charset="-128"/>
                <a:ea typeface="Hiragino Maru Gothic Pro W4" panose="020F0400000000000000" pitchFamily="34" charset="-128"/>
              </a:rPr>
              <a:t>層状塩基性酢酸ニッケルの</a:t>
            </a:r>
            <a:r>
              <a:rPr kumimoji="1" lang="en-US" altLang="ja-JP" dirty="0">
                <a:latin typeface="Hiragino Maru Gothic Pro W4" panose="020F0400000000000000" pitchFamily="34" charset="-128"/>
                <a:ea typeface="Hiragino Maru Gothic Pro W4" panose="020F0400000000000000" pitchFamily="34" charset="-128"/>
              </a:rPr>
              <a:t>XRD</a:t>
            </a:r>
            <a:endParaRPr kumimoji="1" lang="ja-JP" altLang="en-US">
              <a:latin typeface="Hiragino Maru Gothic Pro W4" panose="020F0400000000000000" pitchFamily="34" charset="-128"/>
              <a:ea typeface="Hiragino Maru Gothic Pro W4" panose="020F0400000000000000" pitchFamily="34" charset="-128"/>
            </a:endParaRPr>
          </a:p>
        </p:txBody>
      </p:sp>
      <p:sp>
        <p:nvSpPr>
          <p:cNvPr id="88" name="テキスト ボックス 87">
            <a:extLst>
              <a:ext uri="{FF2B5EF4-FFF2-40B4-BE49-F238E27FC236}">
                <a16:creationId xmlns:a16="http://schemas.microsoft.com/office/drawing/2014/main" id="{A99A9592-DD2A-9CBE-FD8A-979D665F32E4}"/>
              </a:ext>
            </a:extLst>
          </p:cNvPr>
          <p:cNvSpPr txBox="1"/>
          <p:nvPr/>
        </p:nvSpPr>
        <p:spPr>
          <a:xfrm>
            <a:off x="6794936" y="4907405"/>
            <a:ext cx="4814138" cy="369332"/>
          </a:xfrm>
          <a:prstGeom prst="rect">
            <a:avLst/>
          </a:prstGeom>
          <a:noFill/>
        </p:spPr>
        <p:txBody>
          <a:bodyPr wrap="none" rtlCol="0">
            <a:spAutoFit/>
          </a:bodyPr>
          <a:lstStyle/>
          <a:p>
            <a:r>
              <a:rPr lang="ja-JP" altLang="en-US">
                <a:latin typeface="Hiragino Maru Gothic Pro W4" panose="020F0400000000000000" pitchFamily="34" charset="-128"/>
                <a:ea typeface="Hiragino Maru Gothic Pro W4" panose="020F0400000000000000" pitchFamily="34" charset="-128"/>
              </a:rPr>
              <a:t>イオン交換後</a:t>
            </a:r>
            <a:r>
              <a:rPr kumimoji="1" lang="ja-JP" altLang="en-US">
                <a:latin typeface="Hiragino Maru Gothic Pro W4" panose="020F0400000000000000" pitchFamily="34" charset="-128"/>
                <a:ea typeface="Hiragino Maru Gothic Pro W4" panose="020F0400000000000000" pitchFamily="34" charset="-128"/>
              </a:rPr>
              <a:t>のニッケル層状水酸化物の</a:t>
            </a:r>
            <a:r>
              <a:rPr kumimoji="1" lang="en-US" altLang="ja-JP" dirty="0">
                <a:latin typeface="Hiragino Maru Gothic Pro W4" panose="020F0400000000000000" pitchFamily="34" charset="-128"/>
                <a:ea typeface="Hiragino Maru Gothic Pro W4" panose="020F0400000000000000" pitchFamily="34" charset="-128"/>
              </a:rPr>
              <a:t>XRD</a:t>
            </a:r>
            <a:endParaRPr kumimoji="1" lang="ja-JP" altLang="en-US">
              <a:latin typeface="Hiragino Maru Gothic Pro W4" panose="020F0400000000000000" pitchFamily="34" charset="-128"/>
              <a:ea typeface="Hiragino Maru Gothic Pro W4" panose="020F0400000000000000" pitchFamily="34" charset="-128"/>
            </a:endParaRPr>
          </a:p>
        </p:txBody>
      </p:sp>
      <p:pic>
        <p:nvPicPr>
          <p:cNvPr id="2" name="図 1">
            <a:extLst>
              <a:ext uri="{FF2B5EF4-FFF2-40B4-BE49-F238E27FC236}">
                <a16:creationId xmlns:a16="http://schemas.microsoft.com/office/drawing/2014/main" id="{6EBED18B-E17A-E7B1-DAFD-C69F7266BBEE}"/>
              </a:ext>
            </a:extLst>
          </p:cNvPr>
          <p:cNvPicPr>
            <a:picLocks noChangeAspect="1"/>
          </p:cNvPicPr>
          <p:nvPr/>
        </p:nvPicPr>
        <p:blipFill>
          <a:blip r:embed="rId3"/>
          <a:stretch>
            <a:fillRect/>
          </a:stretch>
        </p:blipFill>
        <p:spPr>
          <a:xfrm>
            <a:off x="0" y="1077012"/>
            <a:ext cx="6122434" cy="3830393"/>
          </a:xfrm>
          <a:prstGeom prst="rect">
            <a:avLst/>
          </a:prstGeom>
        </p:spPr>
      </p:pic>
      <p:pic>
        <p:nvPicPr>
          <p:cNvPr id="4" name="図 3">
            <a:extLst>
              <a:ext uri="{FF2B5EF4-FFF2-40B4-BE49-F238E27FC236}">
                <a16:creationId xmlns:a16="http://schemas.microsoft.com/office/drawing/2014/main" id="{C4EA437E-EE00-2F1C-3473-B555CC2B32FA}"/>
              </a:ext>
            </a:extLst>
          </p:cNvPr>
          <p:cNvPicPr>
            <a:picLocks noChangeAspect="1"/>
          </p:cNvPicPr>
          <p:nvPr/>
        </p:nvPicPr>
        <p:blipFill>
          <a:blip r:embed="rId4"/>
          <a:stretch>
            <a:fillRect/>
          </a:stretch>
        </p:blipFill>
        <p:spPr>
          <a:xfrm>
            <a:off x="6075726" y="1131030"/>
            <a:ext cx="6116274" cy="3830394"/>
          </a:xfrm>
          <a:prstGeom prst="rect">
            <a:avLst/>
          </a:prstGeom>
        </p:spPr>
      </p:pic>
      <p:pic>
        <p:nvPicPr>
          <p:cNvPr id="5" name="図 4">
            <a:extLst>
              <a:ext uri="{FF2B5EF4-FFF2-40B4-BE49-F238E27FC236}">
                <a16:creationId xmlns:a16="http://schemas.microsoft.com/office/drawing/2014/main" id="{1A17ACE9-747B-3553-0FDC-2C6719DD119E}"/>
              </a:ext>
            </a:extLst>
          </p:cNvPr>
          <p:cNvPicPr>
            <a:picLocks noChangeAspect="1"/>
          </p:cNvPicPr>
          <p:nvPr/>
        </p:nvPicPr>
        <p:blipFill>
          <a:blip r:embed="rId5"/>
          <a:stretch>
            <a:fillRect/>
          </a:stretch>
        </p:blipFill>
        <p:spPr>
          <a:xfrm>
            <a:off x="1449067" y="5392719"/>
            <a:ext cx="4227127" cy="1050943"/>
          </a:xfrm>
          <a:prstGeom prst="rect">
            <a:avLst/>
          </a:prstGeom>
        </p:spPr>
      </p:pic>
      <p:pic>
        <p:nvPicPr>
          <p:cNvPr id="8" name="図 7">
            <a:extLst>
              <a:ext uri="{FF2B5EF4-FFF2-40B4-BE49-F238E27FC236}">
                <a16:creationId xmlns:a16="http://schemas.microsoft.com/office/drawing/2014/main" id="{612BC6A9-6691-D90B-9710-184D54B59F9F}"/>
              </a:ext>
            </a:extLst>
          </p:cNvPr>
          <p:cNvPicPr>
            <a:picLocks noChangeAspect="1"/>
          </p:cNvPicPr>
          <p:nvPr/>
        </p:nvPicPr>
        <p:blipFill>
          <a:blip r:embed="rId6"/>
          <a:stretch>
            <a:fillRect/>
          </a:stretch>
        </p:blipFill>
        <p:spPr>
          <a:xfrm>
            <a:off x="7646099" y="5280340"/>
            <a:ext cx="4682185" cy="1164080"/>
          </a:xfrm>
          <a:prstGeom prst="rect">
            <a:avLst/>
          </a:prstGeom>
        </p:spPr>
      </p:pic>
      <p:sp>
        <p:nvSpPr>
          <p:cNvPr id="3" name="テキスト ボックス 2">
            <a:extLst>
              <a:ext uri="{FF2B5EF4-FFF2-40B4-BE49-F238E27FC236}">
                <a16:creationId xmlns:a16="http://schemas.microsoft.com/office/drawing/2014/main" id="{6ADC09A9-D452-236E-302B-324508C37FD0}"/>
              </a:ext>
            </a:extLst>
          </p:cNvPr>
          <p:cNvSpPr txBox="1"/>
          <p:nvPr/>
        </p:nvSpPr>
        <p:spPr>
          <a:xfrm>
            <a:off x="2143482" y="557354"/>
            <a:ext cx="2031325" cy="461665"/>
          </a:xfrm>
          <a:prstGeom prst="rect">
            <a:avLst/>
          </a:prstGeom>
          <a:noFill/>
        </p:spPr>
        <p:txBody>
          <a:bodyPr wrap="none" rtlCol="0">
            <a:spAutoFit/>
          </a:bodyPr>
          <a:lstStyle/>
          <a:p>
            <a:r>
              <a:rPr lang="ja-JP" altLang="en-US" sz="2400">
                <a:latin typeface="Hiragino Maru Gothic ProN W4" panose="020F0400000000000000" pitchFamily="34" charset="-128"/>
                <a:ea typeface="Hiragino Maru Gothic ProN W4" panose="020F0400000000000000" pitchFamily="34" charset="-128"/>
              </a:rPr>
              <a:t>イオン交換</a:t>
            </a:r>
            <a:r>
              <a:rPr lang="ja-JP" altLang="en-US" sz="2400">
                <a:solidFill>
                  <a:srgbClr val="FF0000"/>
                </a:solidFill>
                <a:latin typeface="Hiragino Maru Gothic ProN W4" panose="020F0400000000000000" pitchFamily="34" charset="-128"/>
                <a:ea typeface="Hiragino Maru Gothic ProN W4" panose="020F0400000000000000" pitchFamily="34" charset="-128"/>
              </a:rPr>
              <a:t>前</a:t>
            </a:r>
            <a:endParaRPr kumimoji="1" lang="ja-JP" altLang="en-US" sz="2400">
              <a:solidFill>
                <a:srgbClr val="FF0000"/>
              </a:solidFill>
              <a:latin typeface="Hiragino Maru Gothic ProN W4" panose="020F0400000000000000" pitchFamily="34" charset="-128"/>
              <a:ea typeface="Hiragino Maru Gothic ProN W4" panose="020F0400000000000000" pitchFamily="34" charset="-128"/>
            </a:endParaRPr>
          </a:p>
        </p:txBody>
      </p:sp>
      <p:sp>
        <p:nvSpPr>
          <p:cNvPr id="6" name="テキスト ボックス 5">
            <a:extLst>
              <a:ext uri="{FF2B5EF4-FFF2-40B4-BE49-F238E27FC236}">
                <a16:creationId xmlns:a16="http://schemas.microsoft.com/office/drawing/2014/main" id="{D200535B-3161-B46D-19C0-0ACBC11BCBAB}"/>
              </a:ext>
            </a:extLst>
          </p:cNvPr>
          <p:cNvSpPr txBox="1"/>
          <p:nvPr/>
        </p:nvSpPr>
        <p:spPr>
          <a:xfrm>
            <a:off x="8186342" y="557355"/>
            <a:ext cx="2031325" cy="461665"/>
          </a:xfrm>
          <a:prstGeom prst="rect">
            <a:avLst/>
          </a:prstGeom>
          <a:noFill/>
        </p:spPr>
        <p:txBody>
          <a:bodyPr wrap="none" rtlCol="0">
            <a:spAutoFit/>
          </a:bodyPr>
          <a:lstStyle/>
          <a:p>
            <a:r>
              <a:rPr lang="ja-JP" altLang="en-US" sz="2400">
                <a:latin typeface="Hiragino Maru Gothic ProN W4" panose="020F0400000000000000" pitchFamily="34" charset="-128"/>
                <a:ea typeface="Hiragino Maru Gothic ProN W4" panose="020F0400000000000000" pitchFamily="34" charset="-128"/>
              </a:rPr>
              <a:t>イオン交換</a:t>
            </a:r>
            <a:r>
              <a:rPr lang="ja-JP" altLang="en-US" sz="2400">
                <a:solidFill>
                  <a:schemeClr val="accent1"/>
                </a:solidFill>
                <a:latin typeface="Hiragino Maru Gothic ProN W4" panose="020F0400000000000000" pitchFamily="34" charset="-128"/>
                <a:ea typeface="Hiragino Maru Gothic ProN W4" panose="020F0400000000000000" pitchFamily="34" charset="-128"/>
              </a:rPr>
              <a:t>後</a:t>
            </a:r>
            <a:endParaRPr kumimoji="1" lang="ja-JP" altLang="en-US" sz="2400">
              <a:solidFill>
                <a:schemeClr val="accent1"/>
              </a:solidFill>
              <a:latin typeface="Hiragino Maru Gothic ProN W4" panose="020F0400000000000000" pitchFamily="34" charset="-128"/>
              <a:ea typeface="Hiragino Maru Gothic ProN W4" panose="020F0400000000000000" pitchFamily="34" charset="-128"/>
            </a:endParaRPr>
          </a:p>
        </p:txBody>
      </p:sp>
      <p:sp>
        <p:nvSpPr>
          <p:cNvPr id="7" name="右矢印 6">
            <a:extLst>
              <a:ext uri="{FF2B5EF4-FFF2-40B4-BE49-F238E27FC236}">
                <a16:creationId xmlns:a16="http://schemas.microsoft.com/office/drawing/2014/main" id="{AA57F630-4D24-1FED-5EE5-E7C86A6DD6A1}"/>
              </a:ext>
            </a:extLst>
          </p:cNvPr>
          <p:cNvSpPr/>
          <p:nvPr/>
        </p:nvSpPr>
        <p:spPr>
          <a:xfrm>
            <a:off x="4994031" y="6147581"/>
            <a:ext cx="2827606" cy="182880"/>
          </a:xfrm>
          <a:prstGeom prst="rightArrow">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F1B6E40D-6B32-3EEE-6C6E-A87F39A7882F}"/>
              </a:ext>
            </a:extLst>
          </p:cNvPr>
          <p:cNvSpPr txBox="1"/>
          <p:nvPr/>
        </p:nvSpPr>
        <p:spPr>
          <a:xfrm>
            <a:off x="5664682" y="5828665"/>
            <a:ext cx="1486304" cy="369332"/>
          </a:xfrm>
          <a:prstGeom prst="rect">
            <a:avLst/>
          </a:prstGeom>
          <a:noFill/>
        </p:spPr>
        <p:txBody>
          <a:bodyPr wrap="none" rtlCol="0">
            <a:spAutoFit/>
          </a:bodyPr>
          <a:lstStyle/>
          <a:p>
            <a:r>
              <a:rPr kumimoji="1" lang="ja-JP" altLang="en-US">
                <a:latin typeface="Hiragino Maru Gothic ProN W4" panose="020F0400000000000000" pitchFamily="34" charset="-128"/>
                <a:ea typeface="Hiragino Maru Gothic ProN W4" panose="020F0400000000000000" pitchFamily="34" charset="-128"/>
              </a:rPr>
              <a:t>約</a:t>
            </a:r>
            <a:r>
              <a:rPr kumimoji="1" lang="en-US" altLang="ja-JP" dirty="0">
                <a:latin typeface="Hiragino Maru Gothic ProN W4" panose="020F0400000000000000" pitchFamily="34" charset="-128"/>
                <a:ea typeface="Hiragino Maru Gothic ProN W4" panose="020F0400000000000000" pitchFamily="34" charset="-128"/>
              </a:rPr>
              <a:t>20 </a:t>
            </a:r>
            <a:r>
              <a:rPr kumimoji="1" lang="en-US" altLang="ja-JP" dirty="0" err="1">
                <a:latin typeface="Hiragino Maru Gothic ProN W4" panose="020F0400000000000000" pitchFamily="34" charset="-128"/>
                <a:ea typeface="Hiragino Maru Gothic ProN W4" panose="020F0400000000000000" pitchFamily="34" charset="-128"/>
              </a:rPr>
              <a:t>Å</a:t>
            </a:r>
            <a:r>
              <a:rPr kumimoji="1" lang="ja-JP" altLang="en-US">
                <a:latin typeface="Hiragino Maru Gothic ProN W4" panose="020F0400000000000000" pitchFamily="34" charset="-128"/>
                <a:ea typeface="Hiragino Maru Gothic ProN W4" panose="020F0400000000000000" pitchFamily="34" charset="-128"/>
              </a:rPr>
              <a:t>拡大</a:t>
            </a:r>
          </a:p>
        </p:txBody>
      </p:sp>
    </p:spTree>
  </p:cSld>
  <p:clrMapOvr>
    <a:masterClrMapping/>
  </p:clrMapOvr>
  <p:transition advTm="36785"/>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361950" y="322263"/>
            <a:ext cx="4084544" cy="644525"/>
          </a:xfrm>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5</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3178958" y="430152"/>
            <a:ext cx="8031035" cy="523220"/>
          </a:xfrm>
          <a:prstGeom prst="rect">
            <a:avLst/>
          </a:prstGeom>
          <a:noFill/>
        </p:spPr>
        <p:txBody>
          <a:bodyPr wrap="square" rtlCol="0">
            <a:spAutoFit/>
          </a:bodyPr>
          <a:lstStyle/>
          <a:p>
            <a:pPr algn="ctr"/>
            <a:r>
              <a:rPr kumimoji="1" lang="ja-JP" altLang="en-US" sz="2800">
                <a:latin typeface="MS Gothic" panose="020B0609070205080204" pitchFamily="49" charset="-128"/>
                <a:ea typeface="MS Gothic" panose="020B0609070205080204" pitchFamily="49" charset="-128"/>
              </a:rPr>
              <a:t>ニッケル水酸化物ナノシートの合成</a:t>
            </a:r>
            <a:endParaRPr kumimoji="1" lang="en-US" altLang="ja-JP" sz="2800" dirty="0">
              <a:latin typeface="MS Gothic" panose="020B0609070205080204" pitchFamily="49" charset="-128"/>
              <a:ea typeface="MS Gothic" panose="020B0609070205080204" pitchFamily="49" charset="-128"/>
            </a:endParaRPr>
          </a:p>
        </p:txBody>
      </p:sp>
      <p:sp>
        <p:nvSpPr>
          <p:cNvPr id="63" name="テキスト ボックス 62">
            <a:extLst>
              <a:ext uri="{FF2B5EF4-FFF2-40B4-BE49-F238E27FC236}">
                <a16:creationId xmlns:a16="http://schemas.microsoft.com/office/drawing/2014/main" id="{B7925F4C-D996-33C8-4896-8CA137F43586}"/>
              </a:ext>
            </a:extLst>
          </p:cNvPr>
          <p:cNvSpPr txBox="1"/>
          <p:nvPr/>
        </p:nvSpPr>
        <p:spPr>
          <a:xfrm>
            <a:off x="2664230" y="1826671"/>
            <a:ext cx="3740858" cy="369332"/>
          </a:xfrm>
          <a:prstGeom prst="rect">
            <a:avLst/>
          </a:prstGeom>
          <a:noFill/>
        </p:spPr>
        <p:txBody>
          <a:bodyPr wrap="square" rtlCol="0">
            <a:spAutoFit/>
          </a:bodyPr>
          <a:lstStyle/>
          <a:p>
            <a:pPr algn="ctr"/>
            <a:r>
              <a:rPr lang="en-US" altLang="ja-JP" dirty="0"/>
              <a:t>1-</a:t>
            </a:r>
            <a:r>
              <a:rPr lang="ja-JP" altLang="en-US"/>
              <a:t>ブタノール中で超音波分散</a:t>
            </a:r>
            <a:endParaRPr kumimoji="1" lang="ja-JP" altLang="en-US"/>
          </a:p>
        </p:txBody>
      </p:sp>
      <p:grpSp>
        <p:nvGrpSpPr>
          <p:cNvPr id="5" name="グループ化 4">
            <a:extLst>
              <a:ext uri="{FF2B5EF4-FFF2-40B4-BE49-F238E27FC236}">
                <a16:creationId xmlns:a16="http://schemas.microsoft.com/office/drawing/2014/main" id="{BFFAC2A3-3EC2-8796-AB29-F20AE690738E}"/>
              </a:ext>
            </a:extLst>
          </p:cNvPr>
          <p:cNvGrpSpPr/>
          <p:nvPr/>
        </p:nvGrpSpPr>
        <p:grpSpPr>
          <a:xfrm>
            <a:off x="0" y="2583502"/>
            <a:ext cx="3877985" cy="776531"/>
            <a:chOff x="8840726" y="1855540"/>
            <a:chExt cx="3877985" cy="776531"/>
          </a:xfrm>
        </p:grpSpPr>
        <p:sp>
          <p:nvSpPr>
            <p:cNvPr id="6" name="テキスト ボックス 5">
              <a:extLst>
                <a:ext uri="{FF2B5EF4-FFF2-40B4-BE49-F238E27FC236}">
                  <a16:creationId xmlns:a16="http://schemas.microsoft.com/office/drawing/2014/main" id="{D114FE1B-68C6-AAE3-6CC0-474952BE0627}"/>
                </a:ext>
              </a:extLst>
            </p:cNvPr>
            <p:cNvSpPr txBox="1"/>
            <p:nvPr/>
          </p:nvSpPr>
          <p:spPr>
            <a:xfrm>
              <a:off x="9700774" y="1855540"/>
              <a:ext cx="2627642" cy="369332"/>
            </a:xfrm>
            <a:prstGeom prst="rect">
              <a:avLst/>
            </a:prstGeom>
            <a:noFill/>
          </p:spPr>
          <p:txBody>
            <a:bodyPr wrap="none" rtlCol="0">
              <a:spAutoFit/>
            </a:bodyPr>
            <a:lstStyle/>
            <a:p>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Ni</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(OH)</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3</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(DBS)</a:t>
              </a:r>
              <a:r>
                <a:rPr lang="ja-JP" altLang="ja-JP" sz="1800">
                  <a:effectLst/>
                  <a:latin typeface="Yu Mincho" panose="02020400000000000000" pitchFamily="18" charset="-128"/>
                  <a:ea typeface="Yu Mincho" panose="02020400000000000000" pitchFamily="18" charset="-128"/>
                  <a:cs typeface="Times New Roman" panose="02020603050405020304" pitchFamily="18" charset="0"/>
                </a:rPr>
                <a:t>・</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H</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O </a:t>
              </a:r>
              <a:endParaRPr kumimoji="1" lang="ja-JP" altLang="en-US"/>
            </a:p>
          </p:txBody>
        </p:sp>
        <p:sp>
          <p:nvSpPr>
            <p:cNvPr id="8" name="テキスト ボックス 7">
              <a:extLst>
                <a:ext uri="{FF2B5EF4-FFF2-40B4-BE49-F238E27FC236}">
                  <a16:creationId xmlns:a16="http://schemas.microsoft.com/office/drawing/2014/main" id="{50A958B4-180E-7963-1975-C78FCFCEAA58}"/>
                </a:ext>
              </a:extLst>
            </p:cNvPr>
            <p:cNvSpPr txBox="1"/>
            <p:nvPr/>
          </p:nvSpPr>
          <p:spPr>
            <a:xfrm>
              <a:off x="8840726" y="2262739"/>
              <a:ext cx="3877985" cy="369332"/>
            </a:xfrm>
            <a:prstGeom prst="rect">
              <a:avLst/>
            </a:prstGeom>
            <a:noFill/>
          </p:spPr>
          <p:txBody>
            <a:bodyPr wrap="none" rtlCol="0">
              <a:spAutoFit/>
            </a:bodyPr>
            <a:lstStyle/>
            <a:p>
              <a:r>
                <a:rPr kumimoji="1" lang="ja-JP" altLang="en-US"/>
                <a:t>イオン交換後ニッケル層状水酸化物</a:t>
              </a:r>
            </a:p>
          </p:txBody>
        </p:sp>
      </p:grpSp>
      <p:sp>
        <p:nvSpPr>
          <p:cNvPr id="9" name="右矢印 8">
            <a:extLst>
              <a:ext uri="{FF2B5EF4-FFF2-40B4-BE49-F238E27FC236}">
                <a16:creationId xmlns:a16="http://schemas.microsoft.com/office/drawing/2014/main" id="{3AA05E8A-526D-4B0F-1BE2-8C22E8480E83}"/>
              </a:ext>
            </a:extLst>
          </p:cNvPr>
          <p:cNvSpPr/>
          <p:nvPr/>
        </p:nvSpPr>
        <p:spPr>
          <a:xfrm>
            <a:off x="4149076" y="2583502"/>
            <a:ext cx="901654" cy="36933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グループ化 10">
            <a:extLst>
              <a:ext uri="{FF2B5EF4-FFF2-40B4-BE49-F238E27FC236}">
                <a16:creationId xmlns:a16="http://schemas.microsoft.com/office/drawing/2014/main" id="{4C9FD748-724D-790B-D105-4110D771C045}"/>
              </a:ext>
            </a:extLst>
          </p:cNvPr>
          <p:cNvGrpSpPr/>
          <p:nvPr/>
        </p:nvGrpSpPr>
        <p:grpSpPr>
          <a:xfrm>
            <a:off x="2822151" y="1825811"/>
            <a:ext cx="3333491" cy="777220"/>
            <a:chOff x="2334415" y="1101584"/>
            <a:chExt cx="3333491" cy="777220"/>
          </a:xfrm>
        </p:grpSpPr>
        <p:sp>
          <p:nvSpPr>
            <p:cNvPr id="12" name="角丸四角形吹き出し 11">
              <a:extLst>
                <a:ext uri="{FF2B5EF4-FFF2-40B4-BE49-F238E27FC236}">
                  <a16:creationId xmlns:a16="http://schemas.microsoft.com/office/drawing/2014/main" id="{7C14CBC3-B71E-5C3B-2530-60BD9ECB7EB9}"/>
                </a:ext>
              </a:extLst>
            </p:cNvPr>
            <p:cNvSpPr/>
            <p:nvPr/>
          </p:nvSpPr>
          <p:spPr>
            <a:xfrm>
              <a:off x="2334415" y="1101584"/>
              <a:ext cx="3333491" cy="382708"/>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三角形 12">
              <a:extLst>
                <a:ext uri="{FF2B5EF4-FFF2-40B4-BE49-F238E27FC236}">
                  <a16:creationId xmlns:a16="http://schemas.microsoft.com/office/drawing/2014/main" id="{0387E804-C689-C96C-B1FC-68E454D879B3}"/>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台形 13">
              <a:extLst>
                <a:ext uri="{FF2B5EF4-FFF2-40B4-BE49-F238E27FC236}">
                  <a16:creationId xmlns:a16="http://schemas.microsoft.com/office/drawing/2014/main" id="{F46AC81A-05C9-2564-B63F-FBF3DDC20075}"/>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5" name="テキスト ボックス 14">
            <a:extLst>
              <a:ext uri="{FF2B5EF4-FFF2-40B4-BE49-F238E27FC236}">
                <a16:creationId xmlns:a16="http://schemas.microsoft.com/office/drawing/2014/main" id="{1EDF740D-BFAD-42A6-2DEE-3097B2D4F8C3}"/>
              </a:ext>
            </a:extLst>
          </p:cNvPr>
          <p:cNvSpPr txBox="1"/>
          <p:nvPr/>
        </p:nvSpPr>
        <p:spPr>
          <a:xfrm>
            <a:off x="5232456" y="2621369"/>
            <a:ext cx="2271776" cy="369332"/>
          </a:xfrm>
          <a:prstGeom prst="rect">
            <a:avLst/>
          </a:prstGeom>
          <a:noFill/>
        </p:spPr>
        <p:txBody>
          <a:bodyPr wrap="none" rtlCol="0">
            <a:spAutoFit/>
          </a:bodyPr>
          <a:lstStyle/>
          <a:p>
            <a:r>
              <a:rPr lang="en-US" altLang="ja-JP" dirty="0"/>
              <a:t>Ni</a:t>
            </a:r>
            <a:r>
              <a:rPr lang="ja-JP" altLang="en-US"/>
              <a:t>ナノシート分散液</a:t>
            </a:r>
            <a:endParaRPr kumimoji="1" lang="ja-JP" altLang="en-US"/>
          </a:p>
        </p:txBody>
      </p:sp>
      <p:sp>
        <p:nvSpPr>
          <p:cNvPr id="16" name="テキスト ボックス 15">
            <a:extLst>
              <a:ext uri="{FF2B5EF4-FFF2-40B4-BE49-F238E27FC236}">
                <a16:creationId xmlns:a16="http://schemas.microsoft.com/office/drawing/2014/main" id="{BF58AAAB-E123-BEA5-5BC2-3FE912461922}"/>
              </a:ext>
            </a:extLst>
          </p:cNvPr>
          <p:cNvSpPr txBox="1"/>
          <p:nvPr/>
        </p:nvSpPr>
        <p:spPr>
          <a:xfrm>
            <a:off x="8310504" y="3543420"/>
            <a:ext cx="1569660" cy="369332"/>
          </a:xfrm>
          <a:prstGeom prst="rect">
            <a:avLst/>
          </a:prstGeom>
          <a:noFill/>
        </p:spPr>
        <p:txBody>
          <a:bodyPr wrap="none" rtlCol="0">
            <a:spAutoFit/>
          </a:bodyPr>
          <a:lstStyle/>
          <a:p>
            <a:r>
              <a:rPr kumimoji="1" lang="ja-JP" altLang="en-US">
                <a:latin typeface="+mn-ea"/>
              </a:rPr>
              <a:t>キャスト電極</a:t>
            </a:r>
          </a:p>
        </p:txBody>
      </p:sp>
      <p:sp>
        <p:nvSpPr>
          <p:cNvPr id="17" name="テキスト ボックス 16">
            <a:extLst>
              <a:ext uri="{FF2B5EF4-FFF2-40B4-BE49-F238E27FC236}">
                <a16:creationId xmlns:a16="http://schemas.microsoft.com/office/drawing/2014/main" id="{9F40B45E-73B5-ED55-E84D-779CBF4592DB}"/>
              </a:ext>
            </a:extLst>
          </p:cNvPr>
          <p:cNvSpPr txBox="1"/>
          <p:nvPr/>
        </p:nvSpPr>
        <p:spPr>
          <a:xfrm>
            <a:off x="8211849" y="4585678"/>
            <a:ext cx="2492990" cy="369332"/>
          </a:xfrm>
          <a:prstGeom prst="rect">
            <a:avLst/>
          </a:prstGeom>
          <a:noFill/>
        </p:spPr>
        <p:txBody>
          <a:bodyPr wrap="none" rtlCol="0">
            <a:spAutoFit/>
          </a:bodyPr>
          <a:lstStyle/>
          <a:p>
            <a:r>
              <a:rPr kumimoji="1" lang="ja-JP" altLang="en-US"/>
              <a:t>カーボンペースト電極</a:t>
            </a:r>
          </a:p>
        </p:txBody>
      </p:sp>
      <p:sp>
        <p:nvSpPr>
          <p:cNvPr id="18" name="右矢印 17">
            <a:extLst>
              <a:ext uri="{FF2B5EF4-FFF2-40B4-BE49-F238E27FC236}">
                <a16:creationId xmlns:a16="http://schemas.microsoft.com/office/drawing/2014/main" id="{30C3518B-3BB3-DD52-C3AE-D1F8C68007AD}"/>
              </a:ext>
            </a:extLst>
          </p:cNvPr>
          <p:cNvSpPr/>
          <p:nvPr/>
        </p:nvSpPr>
        <p:spPr>
          <a:xfrm rot="20810624">
            <a:off x="7279996" y="3641185"/>
            <a:ext cx="901654" cy="36933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右矢印 18">
            <a:extLst>
              <a:ext uri="{FF2B5EF4-FFF2-40B4-BE49-F238E27FC236}">
                <a16:creationId xmlns:a16="http://schemas.microsoft.com/office/drawing/2014/main" id="{3F12C743-9159-5E88-B854-941F84DF1B71}"/>
              </a:ext>
            </a:extLst>
          </p:cNvPr>
          <p:cNvSpPr/>
          <p:nvPr/>
        </p:nvSpPr>
        <p:spPr>
          <a:xfrm rot="529646">
            <a:off x="7287196" y="4462690"/>
            <a:ext cx="901654" cy="36933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1AE95B73-C1AB-28F1-1956-4D2848C67AD4}"/>
              </a:ext>
            </a:extLst>
          </p:cNvPr>
          <p:cNvGrpSpPr/>
          <p:nvPr/>
        </p:nvGrpSpPr>
        <p:grpSpPr>
          <a:xfrm>
            <a:off x="1257365" y="3505487"/>
            <a:ext cx="6128245" cy="1779583"/>
            <a:chOff x="1340592" y="1777474"/>
            <a:chExt cx="6128245" cy="1779583"/>
          </a:xfrm>
        </p:grpSpPr>
        <p:grpSp>
          <p:nvGrpSpPr>
            <p:cNvPr id="10" name="グループ化 9">
              <a:extLst>
                <a:ext uri="{FF2B5EF4-FFF2-40B4-BE49-F238E27FC236}">
                  <a16:creationId xmlns:a16="http://schemas.microsoft.com/office/drawing/2014/main" id="{A23ED14E-DEF5-6E68-A4E6-37C4BC4FB873}"/>
                </a:ext>
              </a:extLst>
            </p:cNvPr>
            <p:cNvGrpSpPr>
              <a:grpSpLocks noChangeAspect="1"/>
            </p:cNvGrpSpPr>
            <p:nvPr/>
          </p:nvGrpSpPr>
          <p:grpSpPr>
            <a:xfrm>
              <a:off x="1340592" y="1777474"/>
              <a:ext cx="1407773" cy="1460690"/>
              <a:chOff x="285720" y="2500306"/>
              <a:chExt cx="1814194" cy="1882390"/>
            </a:xfrm>
          </p:grpSpPr>
          <p:grpSp>
            <p:nvGrpSpPr>
              <p:cNvPr id="30" name="グループ化 29">
                <a:extLst>
                  <a:ext uri="{FF2B5EF4-FFF2-40B4-BE49-F238E27FC236}">
                    <a16:creationId xmlns:a16="http://schemas.microsoft.com/office/drawing/2014/main" id="{52A507B8-9AD3-8AF1-C93D-721D86991B37}"/>
                  </a:ext>
                </a:extLst>
              </p:cNvPr>
              <p:cNvGrpSpPr>
                <a:grpSpLocks noChangeAspect="1"/>
              </p:cNvGrpSpPr>
              <p:nvPr/>
            </p:nvGrpSpPr>
            <p:grpSpPr>
              <a:xfrm>
                <a:off x="285720" y="2500306"/>
                <a:ext cx="1814194" cy="1882390"/>
                <a:chOff x="642910" y="3357562"/>
                <a:chExt cx="1451356" cy="1428760"/>
              </a:xfrm>
            </p:grpSpPr>
            <p:grpSp>
              <p:nvGrpSpPr>
                <p:cNvPr id="32" name="グループ化 28">
                  <a:extLst>
                    <a:ext uri="{FF2B5EF4-FFF2-40B4-BE49-F238E27FC236}">
                      <a16:creationId xmlns:a16="http://schemas.microsoft.com/office/drawing/2014/main" id="{940A1DDA-28C8-0DF8-D40E-D81398A771E8}"/>
                    </a:ext>
                  </a:extLst>
                </p:cNvPr>
                <p:cNvGrpSpPr/>
                <p:nvPr/>
              </p:nvGrpSpPr>
              <p:grpSpPr>
                <a:xfrm>
                  <a:off x="642910" y="3357562"/>
                  <a:ext cx="1451356" cy="1428760"/>
                  <a:chOff x="1142976" y="1571612"/>
                  <a:chExt cx="1451356" cy="1428760"/>
                </a:xfrm>
              </p:grpSpPr>
              <p:sp>
                <p:nvSpPr>
                  <p:cNvPr id="35" name="正方形/長方形 34">
                    <a:extLst>
                      <a:ext uri="{FF2B5EF4-FFF2-40B4-BE49-F238E27FC236}">
                        <a16:creationId xmlns:a16="http://schemas.microsoft.com/office/drawing/2014/main" id="{77406E10-B2DD-E5AF-3D98-D09B26EF5DCA}"/>
                      </a:ext>
                    </a:extLst>
                  </p:cNvPr>
                  <p:cNvSpPr/>
                  <p:nvPr/>
                </p:nvSpPr>
                <p:spPr>
                  <a:xfrm>
                    <a:off x="1379886" y="1571612"/>
                    <a:ext cx="1214446" cy="1428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CD149CC0-359D-2D08-8163-051723A2D9C5}"/>
                      </a:ext>
                    </a:extLst>
                  </p:cNvPr>
                  <p:cNvCxnSpPr/>
                  <p:nvPr/>
                </p:nvCxnSpPr>
                <p:spPr>
                  <a:xfrm>
                    <a:off x="1142976" y="1571612"/>
                    <a:ext cx="1214446"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正方形/長方形 32">
                  <a:extLst>
                    <a:ext uri="{FF2B5EF4-FFF2-40B4-BE49-F238E27FC236}">
                      <a16:creationId xmlns:a16="http://schemas.microsoft.com/office/drawing/2014/main" id="{A75F55F4-D2C5-99E3-4D39-0EF65A07AE8A}"/>
                    </a:ext>
                  </a:extLst>
                </p:cNvPr>
                <p:cNvSpPr/>
                <p:nvPr/>
              </p:nvSpPr>
              <p:spPr>
                <a:xfrm>
                  <a:off x="879820" y="3857628"/>
                  <a:ext cx="1214446" cy="928694"/>
                </a:xfrm>
                <a:prstGeom prst="rect">
                  <a:avLst/>
                </a:prstGeom>
                <a:solidFill>
                  <a:schemeClr val="bg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33">
                  <a:extLst>
                    <a:ext uri="{FF2B5EF4-FFF2-40B4-BE49-F238E27FC236}">
                      <a16:creationId xmlns:a16="http://schemas.microsoft.com/office/drawing/2014/main" id="{6C50705D-B9E4-3D06-B16D-251CF53FFF90}"/>
                    </a:ext>
                  </a:extLst>
                </p:cNvPr>
                <p:cNvSpPr/>
                <p:nvPr/>
              </p:nvSpPr>
              <p:spPr>
                <a:xfrm>
                  <a:off x="1132379" y="4586717"/>
                  <a:ext cx="692319" cy="194872"/>
                </a:xfrm>
                <a:custGeom>
                  <a:avLst/>
                  <a:gdLst>
                    <a:gd name="connsiteX0" fmla="*/ 0 w 692319"/>
                    <a:gd name="connsiteY0" fmla="*/ 194872 h 194872"/>
                    <a:gd name="connsiteX1" fmla="*/ 14990 w 692319"/>
                    <a:gd name="connsiteY1" fmla="*/ 149901 h 194872"/>
                    <a:gd name="connsiteX2" fmla="*/ 134911 w 692319"/>
                    <a:gd name="connsiteY2" fmla="*/ 104931 h 194872"/>
                    <a:gd name="connsiteX3" fmla="*/ 224852 w 692319"/>
                    <a:gd name="connsiteY3" fmla="*/ 74950 h 194872"/>
                    <a:gd name="connsiteX4" fmla="*/ 254833 w 692319"/>
                    <a:gd name="connsiteY4" fmla="*/ 44970 h 194872"/>
                    <a:gd name="connsiteX5" fmla="*/ 299803 w 692319"/>
                    <a:gd name="connsiteY5" fmla="*/ 29980 h 194872"/>
                    <a:gd name="connsiteX6" fmla="*/ 344774 w 692319"/>
                    <a:gd name="connsiteY6" fmla="*/ 0 h 194872"/>
                    <a:gd name="connsiteX7" fmla="*/ 434715 w 692319"/>
                    <a:gd name="connsiteY7" fmla="*/ 14990 h 194872"/>
                    <a:gd name="connsiteX8" fmla="*/ 539646 w 692319"/>
                    <a:gd name="connsiteY8" fmla="*/ 44970 h 194872"/>
                    <a:gd name="connsiteX9" fmla="*/ 584616 w 692319"/>
                    <a:gd name="connsiteY9" fmla="*/ 74950 h 194872"/>
                    <a:gd name="connsiteX10" fmla="*/ 659567 w 692319"/>
                    <a:gd name="connsiteY10" fmla="*/ 134911 h 194872"/>
                    <a:gd name="connsiteX11" fmla="*/ 689547 w 692319"/>
                    <a:gd name="connsiteY11" fmla="*/ 194872 h 194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2319" h="194872">
                      <a:moveTo>
                        <a:pt x="0" y="194872"/>
                      </a:moveTo>
                      <a:cubicBezTo>
                        <a:pt x="4997" y="179882"/>
                        <a:pt x="5119" y="162240"/>
                        <a:pt x="14990" y="149901"/>
                      </a:cubicBezTo>
                      <a:cubicBezTo>
                        <a:pt x="46536" y="110468"/>
                        <a:pt x="91260" y="116836"/>
                        <a:pt x="134911" y="104931"/>
                      </a:cubicBezTo>
                      <a:cubicBezTo>
                        <a:pt x="165400" y="96616"/>
                        <a:pt x="224852" y="74950"/>
                        <a:pt x="224852" y="74950"/>
                      </a:cubicBezTo>
                      <a:cubicBezTo>
                        <a:pt x="234846" y="64957"/>
                        <a:pt x="242714" y="52241"/>
                        <a:pt x="254833" y="44970"/>
                      </a:cubicBezTo>
                      <a:cubicBezTo>
                        <a:pt x="268382" y="36841"/>
                        <a:pt x="285670" y="37046"/>
                        <a:pt x="299803" y="29980"/>
                      </a:cubicBezTo>
                      <a:cubicBezTo>
                        <a:pt x="315917" y="21923"/>
                        <a:pt x="329784" y="9993"/>
                        <a:pt x="344774" y="0"/>
                      </a:cubicBezTo>
                      <a:cubicBezTo>
                        <a:pt x="374754" y="4997"/>
                        <a:pt x="404911" y="9029"/>
                        <a:pt x="434715" y="14990"/>
                      </a:cubicBezTo>
                      <a:cubicBezTo>
                        <a:pt x="481769" y="24401"/>
                        <a:pt x="496787" y="30684"/>
                        <a:pt x="539646" y="44970"/>
                      </a:cubicBezTo>
                      <a:cubicBezTo>
                        <a:pt x="554636" y="54963"/>
                        <a:pt x="570548" y="63696"/>
                        <a:pt x="584616" y="74950"/>
                      </a:cubicBezTo>
                      <a:cubicBezTo>
                        <a:pt x="691414" y="160389"/>
                        <a:pt x="521157" y="42637"/>
                        <a:pt x="659567" y="134911"/>
                      </a:cubicBezTo>
                      <a:cubicBezTo>
                        <a:pt x="692319" y="184040"/>
                        <a:pt x="689547" y="161866"/>
                        <a:pt x="689547" y="194872"/>
                      </a:cubicBezTo>
                    </a:path>
                  </a:pathLst>
                </a:custGeom>
                <a:solidFill>
                  <a:schemeClr val="accent6">
                    <a:lumMod val="60000"/>
                    <a:lumOff val="40000"/>
                  </a:schemeClr>
                </a:solidFill>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31" name="テキスト ボックス 30">
                <a:extLst>
                  <a:ext uri="{FF2B5EF4-FFF2-40B4-BE49-F238E27FC236}">
                    <a16:creationId xmlns:a16="http://schemas.microsoft.com/office/drawing/2014/main" id="{4E49F77F-51E5-7B39-83CD-B68A3AC7375E}"/>
                  </a:ext>
                </a:extLst>
              </p:cNvPr>
              <p:cNvSpPr txBox="1"/>
              <p:nvPr/>
            </p:nvSpPr>
            <p:spPr>
              <a:xfrm>
                <a:off x="581858" y="3318010"/>
                <a:ext cx="1496799" cy="337137"/>
              </a:xfrm>
              <a:prstGeom prst="rect">
                <a:avLst/>
              </a:prstGeom>
              <a:noFill/>
            </p:spPr>
            <p:txBody>
              <a:bodyPr wrap="square" rtlCol="0">
                <a:spAutoFit/>
              </a:bodyPr>
              <a:lstStyle/>
              <a:p>
                <a:pPr algn="ctr"/>
                <a:r>
                  <a:rPr kumimoji="1" lang="en-US" altLang="ja-JP" sz="1100" dirty="0">
                    <a:latin typeface="HGSSoeiKakugothicUB" panose="020B0900000000000000" pitchFamily="34" charset="-128"/>
                    <a:ea typeface="HGSSoeiKakugothicUB" panose="020B0900000000000000" pitchFamily="34" charset="-128"/>
                  </a:rPr>
                  <a:t>1-</a:t>
                </a:r>
                <a:r>
                  <a:rPr kumimoji="1" lang="ja-JP" altLang="en-US" sz="1100" dirty="0">
                    <a:latin typeface="HGSSoeiKakugothicUB" panose="020B0900000000000000" pitchFamily="34" charset="-128"/>
                    <a:ea typeface="HGSSoeiKakugothicUB" panose="020B0900000000000000" pitchFamily="34" charset="-128"/>
                  </a:rPr>
                  <a:t>ブタノール</a:t>
                </a:r>
              </a:p>
            </p:txBody>
          </p:sp>
        </p:grpSp>
        <p:grpSp>
          <p:nvGrpSpPr>
            <p:cNvPr id="21" name="グループ化 20">
              <a:extLst>
                <a:ext uri="{FF2B5EF4-FFF2-40B4-BE49-F238E27FC236}">
                  <a16:creationId xmlns:a16="http://schemas.microsoft.com/office/drawing/2014/main" id="{C37CD0B8-233B-6F30-B721-DB00D9922624}"/>
                </a:ext>
              </a:extLst>
            </p:cNvPr>
            <p:cNvGrpSpPr>
              <a:grpSpLocks noChangeAspect="1"/>
            </p:cNvGrpSpPr>
            <p:nvPr/>
          </p:nvGrpSpPr>
          <p:grpSpPr>
            <a:xfrm>
              <a:off x="4572124" y="1783614"/>
              <a:ext cx="2440685" cy="1419117"/>
              <a:chOff x="2500299" y="4140549"/>
              <a:chExt cx="3237449" cy="1882390"/>
            </a:xfrm>
          </p:grpSpPr>
          <p:grpSp>
            <p:nvGrpSpPr>
              <p:cNvPr id="24" name="グループ化 62">
                <a:extLst>
                  <a:ext uri="{FF2B5EF4-FFF2-40B4-BE49-F238E27FC236}">
                    <a16:creationId xmlns:a16="http://schemas.microsoft.com/office/drawing/2014/main" id="{FE2C0B95-1518-96B1-9447-EA648351E440}"/>
                  </a:ext>
                </a:extLst>
              </p:cNvPr>
              <p:cNvGrpSpPr>
                <a:grpSpLocks noChangeAspect="1"/>
              </p:cNvGrpSpPr>
              <p:nvPr/>
            </p:nvGrpSpPr>
            <p:grpSpPr>
              <a:xfrm>
                <a:off x="2500299" y="4140549"/>
                <a:ext cx="3237449" cy="1882390"/>
                <a:chOff x="6786578" y="2015307"/>
                <a:chExt cx="2490348" cy="1428760"/>
              </a:xfrm>
            </p:grpSpPr>
            <p:grpSp>
              <p:nvGrpSpPr>
                <p:cNvPr id="26" name="グループ化 38">
                  <a:extLst>
                    <a:ext uri="{FF2B5EF4-FFF2-40B4-BE49-F238E27FC236}">
                      <a16:creationId xmlns:a16="http://schemas.microsoft.com/office/drawing/2014/main" id="{A19E0951-BA31-AF51-CA33-123F53AAF245}"/>
                    </a:ext>
                  </a:extLst>
                </p:cNvPr>
                <p:cNvGrpSpPr/>
                <p:nvPr/>
              </p:nvGrpSpPr>
              <p:grpSpPr>
                <a:xfrm>
                  <a:off x="6786578" y="2015307"/>
                  <a:ext cx="2490347" cy="1428760"/>
                  <a:chOff x="1142976" y="1515241"/>
                  <a:chExt cx="2490347" cy="1428760"/>
                </a:xfrm>
              </p:grpSpPr>
              <p:sp>
                <p:nvSpPr>
                  <p:cNvPr id="28" name="正方形/長方形 27">
                    <a:extLst>
                      <a:ext uri="{FF2B5EF4-FFF2-40B4-BE49-F238E27FC236}">
                        <a16:creationId xmlns:a16="http://schemas.microsoft.com/office/drawing/2014/main" id="{A1B08161-EC13-2FDD-0E4A-5FBA7DD0738C}"/>
                      </a:ext>
                    </a:extLst>
                  </p:cNvPr>
                  <p:cNvSpPr/>
                  <p:nvPr/>
                </p:nvSpPr>
                <p:spPr>
                  <a:xfrm>
                    <a:off x="2418877" y="1515241"/>
                    <a:ext cx="1214446" cy="1428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コネクタ 28">
                    <a:extLst>
                      <a:ext uri="{FF2B5EF4-FFF2-40B4-BE49-F238E27FC236}">
                        <a16:creationId xmlns:a16="http://schemas.microsoft.com/office/drawing/2014/main" id="{A293507B-58E3-3C23-E1C3-743C85EDC15E}"/>
                      </a:ext>
                    </a:extLst>
                  </p:cNvPr>
                  <p:cNvCxnSpPr/>
                  <p:nvPr/>
                </p:nvCxnSpPr>
                <p:spPr>
                  <a:xfrm>
                    <a:off x="1142976" y="1571612"/>
                    <a:ext cx="1214446"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7" name="正方形/長方形 26">
                  <a:extLst>
                    <a:ext uri="{FF2B5EF4-FFF2-40B4-BE49-F238E27FC236}">
                      <a16:creationId xmlns:a16="http://schemas.microsoft.com/office/drawing/2014/main" id="{4E5110A3-2C0C-C799-A568-205A2888DA5F}"/>
                    </a:ext>
                  </a:extLst>
                </p:cNvPr>
                <p:cNvSpPr/>
                <p:nvPr/>
              </p:nvSpPr>
              <p:spPr>
                <a:xfrm>
                  <a:off x="8062480" y="2515373"/>
                  <a:ext cx="1214446" cy="928694"/>
                </a:xfrm>
                <a:prstGeom prst="rect">
                  <a:avLst/>
                </a:prstGeom>
                <a:solidFill>
                  <a:srgbClr val="00B050">
                    <a:alpha val="36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正方形/長方形 24">
                <a:extLst>
                  <a:ext uri="{FF2B5EF4-FFF2-40B4-BE49-F238E27FC236}">
                    <a16:creationId xmlns:a16="http://schemas.microsoft.com/office/drawing/2014/main" id="{2D6C348A-9D8F-9D9D-8F47-9ED3F18C8DDB}"/>
                  </a:ext>
                </a:extLst>
              </p:cNvPr>
              <p:cNvSpPr/>
              <p:nvPr/>
            </p:nvSpPr>
            <p:spPr>
              <a:xfrm>
                <a:off x="4301844" y="5069243"/>
                <a:ext cx="1285884" cy="5715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黄緑</a:t>
                </a:r>
              </a:p>
            </p:txBody>
          </p:sp>
        </p:grpSp>
        <p:sp>
          <p:nvSpPr>
            <p:cNvPr id="23" name="テキスト ボックス 22">
              <a:extLst>
                <a:ext uri="{FF2B5EF4-FFF2-40B4-BE49-F238E27FC236}">
                  <a16:creationId xmlns:a16="http://schemas.microsoft.com/office/drawing/2014/main" id="{099B98BE-19E2-D811-4F47-D7B2B09D7766}"/>
                </a:ext>
              </a:extLst>
            </p:cNvPr>
            <p:cNvSpPr txBox="1"/>
            <p:nvPr/>
          </p:nvSpPr>
          <p:spPr>
            <a:xfrm>
              <a:off x="5434306" y="3218503"/>
              <a:ext cx="2034531" cy="338554"/>
            </a:xfrm>
            <a:prstGeom prst="rect">
              <a:avLst/>
            </a:prstGeom>
            <a:noFill/>
          </p:spPr>
          <p:txBody>
            <a:bodyPr wrap="none" rtlCol="0">
              <a:spAutoFit/>
            </a:bodyPr>
            <a:lstStyle/>
            <a:p>
              <a:r>
                <a:rPr lang="en-US" altLang="ja-JP" sz="1600" dirty="0">
                  <a:latin typeface="Hiragino Maru Gothic ProN W4" panose="020F0400000000000000" pitchFamily="34" charset="-128"/>
                  <a:ea typeface="Hiragino Maru Gothic ProN W4" panose="020F0400000000000000" pitchFamily="34" charset="-128"/>
                </a:rPr>
                <a:t>Ni</a:t>
              </a:r>
              <a:r>
                <a:rPr lang="ja-JP" altLang="en-US" sz="1600">
                  <a:latin typeface="Hiragino Maru Gothic ProN W4" panose="020F0400000000000000" pitchFamily="34" charset="-128"/>
                  <a:ea typeface="Hiragino Maru Gothic ProN W4" panose="020F0400000000000000" pitchFamily="34" charset="-128"/>
                </a:rPr>
                <a:t>ナノシート分散液</a:t>
              </a:r>
              <a:endParaRPr kumimoji="1" lang="ja-JP" altLang="en-US" sz="1600">
                <a:latin typeface="Hiragino Maru Gothic ProN W4" panose="020F0400000000000000" pitchFamily="34" charset="-128"/>
                <a:ea typeface="Hiragino Maru Gothic ProN W4" panose="020F0400000000000000" pitchFamily="34" charset="-128"/>
              </a:endParaRPr>
            </a:p>
          </p:txBody>
        </p:sp>
      </p:grpSp>
      <p:sp>
        <p:nvSpPr>
          <p:cNvPr id="37" name="テキスト ボックス 36">
            <a:extLst>
              <a:ext uri="{FF2B5EF4-FFF2-40B4-BE49-F238E27FC236}">
                <a16:creationId xmlns:a16="http://schemas.microsoft.com/office/drawing/2014/main" id="{03DD7065-BB1E-691A-B627-0DD7A1A02804}"/>
              </a:ext>
            </a:extLst>
          </p:cNvPr>
          <p:cNvSpPr txBox="1"/>
          <p:nvPr/>
        </p:nvSpPr>
        <p:spPr>
          <a:xfrm>
            <a:off x="3962108" y="2981212"/>
            <a:ext cx="1107996" cy="369332"/>
          </a:xfrm>
          <a:prstGeom prst="rect">
            <a:avLst/>
          </a:prstGeom>
          <a:noFill/>
        </p:spPr>
        <p:txBody>
          <a:bodyPr wrap="none" rtlCol="0">
            <a:spAutoFit/>
          </a:bodyPr>
          <a:lstStyle/>
          <a:p>
            <a:r>
              <a:rPr kumimoji="1" lang="ja-JP" altLang="en-US"/>
              <a:t>単層剥離</a:t>
            </a:r>
          </a:p>
        </p:txBody>
      </p:sp>
    </p:spTree>
    <p:extLst>
      <p:ext uri="{BB962C8B-B14F-4D97-AF65-F5344CB8AC3E}">
        <p14:creationId xmlns:p14="http://schemas.microsoft.com/office/powerpoint/2010/main" val="3807803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ガラス状カーボン電極">
            <a:extLst>
              <a:ext uri="{FF2B5EF4-FFF2-40B4-BE49-F238E27FC236}">
                <a16:creationId xmlns:a16="http://schemas.microsoft.com/office/drawing/2014/main" id="{A6EFDAEE-2281-B824-3362-63C0B043E8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916" y="3824634"/>
            <a:ext cx="6509125" cy="2680228"/>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361950" y="322263"/>
            <a:ext cx="4084544" cy="644525"/>
          </a:xfrm>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6</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4508454" y="382915"/>
            <a:ext cx="3175091" cy="523220"/>
          </a:xfrm>
          <a:prstGeom prst="rect">
            <a:avLst/>
          </a:prstGeom>
          <a:noFill/>
        </p:spPr>
        <p:txBody>
          <a:bodyPr wrap="square" rtlCol="0">
            <a:spAutoFit/>
          </a:bodyPr>
          <a:lstStyle/>
          <a:p>
            <a:pPr algn="ctr"/>
            <a:r>
              <a:rPr kumimoji="1" lang="ja-JP" altLang="en-US" sz="2800">
                <a:latin typeface="MS Gothic" panose="020B0609070205080204" pitchFamily="49" charset="-128"/>
                <a:ea typeface="MS Gothic" panose="020B0609070205080204" pitchFamily="49" charset="-128"/>
              </a:rPr>
              <a:t>電極の作製</a:t>
            </a:r>
            <a:endParaRPr kumimoji="1" lang="en-US" altLang="ja-JP" sz="2800" dirty="0">
              <a:latin typeface="MS Gothic" panose="020B0609070205080204" pitchFamily="49" charset="-128"/>
              <a:ea typeface="MS Gothic" panose="020B0609070205080204" pitchFamily="49" charset="-128"/>
            </a:endParaRPr>
          </a:p>
        </p:txBody>
      </p:sp>
      <p:grpSp>
        <p:nvGrpSpPr>
          <p:cNvPr id="5" name="グループ化 4">
            <a:extLst>
              <a:ext uri="{FF2B5EF4-FFF2-40B4-BE49-F238E27FC236}">
                <a16:creationId xmlns:a16="http://schemas.microsoft.com/office/drawing/2014/main" id="{657FEE6B-55AA-0E54-0A29-58EE22B705CA}"/>
              </a:ext>
            </a:extLst>
          </p:cNvPr>
          <p:cNvGrpSpPr/>
          <p:nvPr/>
        </p:nvGrpSpPr>
        <p:grpSpPr>
          <a:xfrm>
            <a:off x="925317" y="1125710"/>
            <a:ext cx="10292052" cy="2664143"/>
            <a:chOff x="616324" y="4364779"/>
            <a:chExt cx="10292052" cy="2664143"/>
          </a:xfrm>
        </p:grpSpPr>
        <p:sp>
          <p:nvSpPr>
            <p:cNvPr id="6" name="角丸四角形 5">
              <a:extLst>
                <a:ext uri="{FF2B5EF4-FFF2-40B4-BE49-F238E27FC236}">
                  <a16:creationId xmlns:a16="http://schemas.microsoft.com/office/drawing/2014/main" id="{5D97142F-85DF-710B-FBF5-4F88BCC5AB71}"/>
                </a:ext>
              </a:extLst>
            </p:cNvPr>
            <p:cNvSpPr/>
            <p:nvPr/>
          </p:nvSpPr>
          <p:spPr>
            <a:xfrm>
              <a:off x="9737996" y="6348690"/>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a:extLst>
                <a:ext uri="{FF2B5EF4-FFF2-40B4-BE49-F238E27FC236}">
                  <a16:creationId xmlns:a16="http://schemas.microsoft.com/office/drawing/2014/main" id="{4E4BABD6-9F57-42E2-0B18-CB838AFCB9D4}"/>
                </a:ext>
              </a:extLst>
            </p:cNvPr>
            <p:cNvGrpSpPr/>
            <p:nvPr/>
          </p:nvGrpSpPr>
          <p:grpSpPr>
            <a:xfrm>
              <a:off x="616324" y="4364779"/>
              <a:ext cx="10292052" cy="2664143"/>
              <a:chOff x="616324" y="4364779"/>
              <a:chExt cx="10292052" cy="2664143"/>
            </a:xfrm>
          </p:grpSpPr>
          <p:sp>
            <p:nvSpPr>
              <p:cNvPr id="9" name="角丸四角形 8">
                <a:extLst>
                  <a:ext uri="{FF2B5EF4-FFF2-40B4-BE49-F238E27FC236}">
                    <a16:creationId xmlns:a16="http://schemas.microsoft.com/office/drawing/2014/main" id="{21B2AF65-2846-D96B-7262-70255134E330}"/>
                  </a:ext>
                </a:extLst>
              </p:cNvPr>
              <p:cNvSpPr/>
              <p:nvPr/>
            </p:nvSpPr>
            <p:spPr>
              <a:xfrm>
                <a:off x="7183297" y="6281825"/>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2692E23E-9F44-5BAB-691E-7F48C58C8F1C}"/>
                  </a:ext>
                </a:extLst>
              </p:cNvPr>
              <p:cNvGrpSpPr/>
              <p:nvPr/>
            </p:nvGrpSpPr>
            <p:grpSpPr>
              <a:xfrm>
                <a:off x="616324" y="4364779"/>
                <a:ext cx="10292052" cy="2664143"/>
                <a:chOff x="616324" y="3999654"/>
                <a:chExt cx="10292052" cy="2664143"/>
              </a:xfrm>
            </p:grpSpPr>
            <p:grpSp>
              <p:nvGrpSpPr>
                <p:cNvPr id="11" name="グループ化 10">
                  <a:extLst>
                    <a:ext uri="{FF2B5EF4-FFF2-40B4-BE49-F238E27FC236}">
                      <a16:creationId xmlns:a16="http://schemas.microsoft.com/office/drawing/2014/main" id="{6AFBA7B5-4A99-7B30-F574-C6673CC9B863}"/>
                    </a:ext>
                  </a:extLst>
                </p:cNvPr>
                <p:cNvGrpSpPr/>
                <p:nvPr/>
              </p:nvGrpSpPr>
              <p:grpSpPr>
                <a:xfrm>
                  <a:off x="616324" y="3999654"/>
                  <a:ext cx="10292052" cy="2664143"/>
                  <a:chOff x="616325" y="1411974"/>
                  <a:chExt cx="10292052" cy="2664143"/>
                </a:xfrm>
              </p:grpSpPr>
              <p:sp>
                <p:nvSpPr>
                  <p:cNvPr id="13" name="テキスト ボックス 12">
                    <a:extLst>
                      <a:ext uri="{FF2B5EF4-FFF2-40B4-BE49-F238E27FC236}">
                        <a16:creationId xmlns:a16="http://schemas.microsoft.com/office/drawing/2014/main" id="{C0815C54-DA84-50FD-50E0-921552B18D28}"/>
                      </a:ext>
                    </a:extLst>
                  </p:cNvPr>
                  <p:cNvSpPr txBox="1"/>
                  <p:nvPr/>
                </p:nvSpPr>
                <p:spPr>
                  <a:xfrm>
                    <a:off x="5433429" y="1491774"/>
                    <a:ext cx="3591175" cy="369332"/>
                  </a:xfrm>
                  <a:prstGeom prst="rect">
                    <a:avLst/>
                  </a:prstGeom>
                  <a:noFill/>
                </p:spPr>
                <p:txBody>
                  <a:bodyPr wrap="square" rtlCol="0">
                    <a:spAutoFit/>
                  </a:bodyPr>
                  <a:lstStyle/>
                  <a:p>
                    <a:pPr algn="ctr"/>
                    <a:r>
                      <a:rPr lang="ja-JP" altLang="en-US" b="1">
                        <a:latin typeface="Hiragino Maru Gothic ProN W4" panose="020F0400000000000000" pitchFamily="34" charset="-128"/>
                        <a:ea typeface="Hiragino Maru Gothic ProN W4" panose="020F0400000000000000" pitchFamily="34" charset="-128"/>
                      </a:rPr>
                      <a:t>ピペットで濃縮液を滴下</a:t>
                    </a:r>
                    <a:endParaRPr lang="en-US" altLang="ja-JP" b="1" dirty="0">
                      <a:latin typeface="Hiragino Maru Gothic ProN W4" panose="020F0400000000000000" pitchFamily="34" charset="-128"/>
                      <a:ea typeface="Hiragino Maru Gothic ProN W4" panose="020F0400000000000000" pitchFamily="34" charset="-128"/>
                    </a:endParaRPr>
                  </a:p>
                </p:txBody>
              </p:sp>
              <p:grpSp>
                <p:nvGrpSpPr>
                  <p:cNvPr id="14" name="グループ化 13">
                    <a:extLst>
                      <a:ext uri="{FF2B5EF4-FFF2-40B4-BE49-F238E27FC236}">
                        <a16:creationId xmlns:a16="http://schemas.microsoft.com/office/drawing/2014/main" id="{642248D5-9F1F-6955-6A2F-A2CBF3072833}"/>
                      </a:ext>
                    </a:extLst>
                  </p:cNvPr>
                  <p:cNvGrpSpPr/>
                  <p:nvPr/>
                </p:nvGrpSpPr>
                <p:grpSpPr>
                  <a:xfrm>
                    <a:off x="616325" y="1411974"/>
                    <a:ext cx="10292052" cy="2664143"/>
                    <a:chOff x="616325" y="1411974"/>
                    <a:chExt cx="10292052" cy="2664143"/>
                  </a:xfrm>
                </p:grpSpPr>
                <p:grpSp>
                  <p:nvGrpSpPr>
                    <p:cNvPr id="16" name="グループ化 15">
                      <a:extLst>
                        <a:ext uri="{FF2B5EF4-FFF2-40B4-BE49-F238E27FC236}">
                          <a16:creationId xmlns:a16="http://schemas.microsoft.com/office/drawing/2014/main" id="{67CBB0A2-14B1-0302-E081-C6ADAA553DB4}"/>
                        </a:ext>
                      </a:extLst>
                    </p:cNvPr>
                    <p:cNvGrpSpPr/>
                    <p:nvPr/>
                  </p:nvGrpSpPr>
                  <p:grpSpPr>
                    <a:xfrm>
                      <a:off x="616325" y="1411974"/>
                      <a:ext cx="10292052" cy="2664143"/>
                      <a:chOff x="172972" y="5038522"/>
                      <a:chExt cx="8528011" cy="1996474"/>
                    </a:xfrm>
                  </p:grpSpPr>
                  <p:grpSp>
                    <p:nvGrpSpPr>
                      <p:cNvPr id="41" name="グループ化 40">
                        <a:extLst>
                          <a:ext uri="{FF2B5EF4-FFF2-40B4-BE49-F238E27FC236}">
                            <a16:creationId xmlns:a16="http://schemas.microsoft.com/office/drawing/2014/main" id="{8F900FD4-1F02-2C91-1C04-B1BA3EB9BAB9}"/>
                          </a:ext>
                        </a:extLst>
                      </p:cNvPr>
                      <p:cNvGrpSpPr/>
                      <p:nvPr/>
                    </p:nvGrpSpPr>
                    <p:grpSpPr>
                      <a:xfrm>
                        <a:off x="1518607" y="5653892"/>
                        <a:ext cx="6327189" cy="967655"/>
                        <a:chOff x="2651770" y="4873204"/>
                        <a:chExt cx="9969261" cy="1430641"/>
                      </a:xfrm>
                    </p:grpSpPr>
                    <p:pic>
                      <p:nvPicPr>
                        <p:cNvPr id="49" name="Picture 2">
                          <a:extLst>
                            <a:ext uri="{FF2B5EF4-FFF2-40B4-BE49-F238E27FC236}">
                              <a16:creationId xmlns:a16="http://schemas.microsoft.com/office/drawing/2014/main" id="{F265D5E2-57AF-9465-ABAF-8B4A9AFE2E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03246" y="4970290"/>
                          <a:ext cx="317785" cy="1333555"/>
                        </a:xfrm>
                        <a:prstGeom prst="rect">
                          <a:avLst/>
                        </a:prstGeom>
                        <a:noFill/>
                        <a:extLst>
                          <a:ext uri="{909E8E84-426E-40DD-AFC4-6F175D3DCCD1}">
                            <a14:hiddenFill xmlns:a14="http://schemas.microsoft.com/office/drawing/2010/main">
                              <a:solidFill>
                                <a:srgbClr val="FFFFFF"/>
                              </a:solidFill>
                            </a14:hiddenFill>
                          </a:ext>
                        </a:extLst>
                      </p:spPr>
                    </p:pic>
                    <p:grpSp>
                      <p:nvGrpSpPr>
                        <p:cNvPr id="45" name="グループ化 44">
                          <a:extLst>
                            <a:ext uri="{FF2B5EF4-FFF2-40B4-BE49-F238E27FC236}">
                              <a16:creationId xmlns:a16="http://schemas.microsoft.com/office/drawing/2014/main" id="{7D6298BE-73E5-A123-951B-8141A618D0C4}"/>
                            </a:ext>
                          </a:extLst>
                        </p:cNvPr>
                        <p:cNvGrpSpPr/>
                        <p:nvPr/>
                      </p:nvGrpSpPr>
                      <p:grpSpPr>
                        <a:xfrm>
                          <a:off x="2651770" y="4873204"/>
                          <a:ext cx="1508917" cy="1030280"/>
                          <a:chOff x="3185966" y="4787766"/>
                          <a:chExt cx="1508917" cy="1030280"/>
                        </a:xfrm>
                      </p:grpSpPr>
                      <p:sp>
                        <p:nvSpPr>
                          <p:cNvPr id="47" name="矢印: 右 18">
                            <a:extLst>
                              <a:ext uri="{FF2B5EF4-FFF2-40B4-BE49-F238E27FC236}">
                                <a16:creationId xmlns:a16="http://schemas.microsoft.com/office/drawing/2014/main" id="{BCDFDA1A-E3FC-D1AA-ED53-959CFE2F91F0}"/>
                              </a:ext>
                            </a:extLst>
                          </p:cNvPr>
                          <p:cNvSpPr/>
                          <p:nvPr/>
                        </p:nvSpPr>
                        <p:spPr>
                          <a:xfrm>
                            <a:off x="3552882" y="4787766"/>
                            <a:ext cx="794455" cy="621711"/>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1"/>
                          </a:p>
                        </p:txBody>
                      </p:sp>
                      <p:sp>
                        <p:nvSpPr>
                          <p:cNvPr id="48" name="テキスト ボックス 47">
                            <a:extLst>
                              <a:ext uri="{FF2B5EF4-FFF2-40B4-BE49-F238E27FC236}">
                                <a16:creationId xmlns:a16="http://schemas.microsoft.com/office/drawing/2014/main" id="{0C4A3845-B8AF-73DF-D1C7-1C2683EB6F29}"/>
                              </a:ext>
                            </a:extLst>
                          </p:cNvPr>
                          <p:cNvSpPr txBox="1"/>
                          <p:nvPr/>
                        </p:nvSpPr>
                        <p:spPr>
                          <a:xfrm>
                            <a:off x="3185966" y="5442948"/>
                            <a:ext cx="1508917" cy="375098"/>
                          </a:xfrm>
                          <a:prstGeom prst="rect">
                            <a:avLst/>
                          </a:prstGeom>
                          <a:noFill/>
                        </p:spPr>
                        <p:txBody>
                          <a:bodyPr wrap="square" rtlCol="0">
                            <a:spAutoFit/>
                          </a:bodyPr>
                          <a:lstStyle/>
                          <a:p>
                            <a:r>
                              <a:rPr lang="ja-JP" altLang="en-US" sz="1600" b="1">
                                <a:latin typeface="Hiragino Maru Gothic ProN W4" panose="020F0400000000000000" pitchFamily="34" charset="-128"/>
                                <a:ea typeface="Hiragino Maru Gothic ProN W4" panose="020F0400000000000000" pitchFamily="34" charset="-128"/>
                              </a:rPr>
                              <a:t>減圧濃縮</a:t>
                            </a:r>
                            <a:endParaRPr lang="en-US" altLang="ja-JP" sz="1600" b="1" dirty="0">
                              <a:latin typeface="Hiragino Maru Gothic ProN W4" panose="020F0400000000000000" pitchFamily="34" charset="-128"/>
                              <a:ea typeface="Hiragino Maru Gothic ProN W4" panose="020F0400000000000000" pitchFamily="34" charset="-128"/>
                            </a:endParaRPr>
                          </a:p>
                        </p:txBody>
                      </p:sp>
                    </p:grpSp>
                    <p:sp>
                      <p:nvSpPr>
                        <p:cNvPr id="46" name="矢印: 右 16">
                          <a:extLst>
                            <a:ext uri="{FF2B5EF4-FFF2-40B4-BE49-F238E27FC236}">
                              <a16:creationId xmlns:a16="http://schemas.microsoft.com/office/drawing/2014/main" id="{B1A1BBA9-866B-B7CC-BD57-E3D187197335}"/>
                            </a:ext>
                          </a:extLst>
                        </p:cNvPr>
                        <p:cNvSpPr/>
                        <p:nvPr/>
                      </p:nvSpPr>
                      <p:spPr>
                        <a:xfrm>
                          <a:off x="6561686" y="4906676"/>
                          <a:ext cx="945268" cy="6217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1"/>
                        </a:p>
                      </p:txBody>
                    </p:sp>
                  </p:grpSp>
                  <p:sp>
                    <p:nvSpPr>
                      <p:cNvPr id="42" name="矢印: 右 6">
                        <a:extLst>
                          <a:ext uri="{FF2B5EF4-FFF2-40B4-BE49-F238E27FC236}">
                            <a16:creationId xmlns:a16="http://schemas.microsoft.com/office/drawing/2014/main" id="{CDD9E56C-1860-B272-77A3-27ED02B633A2}"/>
                          </a:ext>
                        </a:extLst>
                      </p:cNvPr>
                      <p:cNvSpPr/>
                      <p:nvPr/>
                    </p:nvSpPr>
                    <p:spPr>
                      <a:xfrm>
                        <a:off x="6601131" y="5699826"/>
                        <a:ext cx="562209" cy="4205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1"/>
                      </a:p>
                    </p:txBody>
                  </p:sp>
                  <p:sp>
                    <p:nvSpPr>
                      <p:cNvPr id="43" name="四角形: 角を丸くする 9">
                        <a:extLst>
                          <a:ext uri="{FF2B5EF4-FFF2-40B4-BE49-F238E27FC236}">
                            <a16:creationId xmlns:a16="http://schemas.microsoft.com/office/drawing/2014/main" id="{32D05C13-3B69-BE50-F650-958FDA4CA074}"/>
                          </a:ext>
                        </a:extLst>
                      </p:cNvPr>
                      <p:cNvSpPr/>
                      <p:nvPr/>
                    </p:nvSpPr>
                    <p:spPr>
                      <a:xfrm>
                        <a:off x="172972" y="5038522"/>
                        <a:ext cx="8528011" cy="1996474"/>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17" name="テキスト ボックス 16">
                      <a:extLst>
                        <a:ext uri="{FF2B5EF4-FFF2-40B4-BE49-F238E27FC236}">
                          <a16:creationId xmlns:a16="http://schemas.microsoft.com/office/drawing/2014/main" id="{31AA95BB-8CA4-C3E3-4AC1-A0CBE0943098}"/>
                        </a:ext>
                      </a:extLst>
                    </p:cNvPr>
                    <p:cNvSpPr txBox="1"/>
                    <p:nvPr/>
                  </p:nvSpPr>
                  <p:spPr>
                    <a:xfrm>
                      <a:off x="616325" y="3582346"/>
                      <a:ext cx="2097324" cy="338554"/>
                    </a:xfrm>
                    <a:prstGeom prst="rect">
                      <a:avLst/>
                    </a:prstGeom>
                    <a:noFill/>
                  </p:spPr>
                  <p:txBody>
                    <a:bodyPr wrap="square" rtlCol="0">
                      <a:spAutoFit/>
                    </a:bodyPr>
                    <a:lstStyle/>
                    <a:p>
                      <a:r>
                        <a:rPr lang="en-US" altLang="ja-JP" sz="1600" b="1" dirty="0">
                          <a:latin typeface="Hiragino Maru Gothic ProN W4" panose="020F0400000000000000" pitchFamily="34" charset="-128"/>
                          <a:ea typeface="Hiragino Maru Gothic ProN W4" panose="020F0400000000000000" pitchFamily="34" charset="-128"/>
                        </a:rPr>
                        <a:t>Ni</a:t>
                      </a:r>
                      <a:r>
                        <a:rPr lang="ja-JP" altLang="en-US" sz="1600" b="1">
                          <a:latin typeface="Hiragino Maru Gothic ProN W4" panose="020F0400000000000000" pitchFamily="34" charset="-128"/>
                          <a:ea typeface="Hiragino Maru Gothic ProN W4" panose="020F0400000000000000" pitchFamily="34" charset="-128"/>
                        </a:rPr>
                        <a:t>ナノシート分散液</a:t>
                      </a:r>
                      <a:endParaRPr lang="en-US" altLang="ja-JP" sz="1600" b="1" dirty="0">
                        <a:latin typeface="Hiragino Maru Gothic ProN W4" panose="020F0400000000000000" pitchFamily="34" charset="-128"/>
                        <a:ea typeface="Hiragino Maru Gothic ProN W4" panose="020F0400000000000000" pitchFamily="34" charset="-128"/>
                      </a:endParaRPr>
                    </a:p>
                  </p:txBody>
                </p:sp>
                <p:grpSp>
                  <p:nvGrpSpPr>
                    <p:cNvPr id="18" name="グループ化 17">
                      <a:extLst>
                        <a:ext uri="{FF2B5EF4-FFF2-40B4-BE49-F238E27FC236}">
                          <a16:creationId xmlns:a16="http://schemas.microsoft.com/office/drawing/2014/main" id="{CDC3C87B-8922-F78B-EA25-ABC1CFC66796}"/>
                        </a:ext>
                      </a:extLst>
                    </p:cNvPr>
                    <p:cNvGrpSpPr/>
                    <p:nvPr/>
                  </p:nvGrpSpPr>
                  <p:grpSpPr>
                    <a:xfrm>
                      <a:off x="970221" y="1979186"/>
                      <a:ext cx="914400" cy="1358128"/>
                      <a:chOff x="970221" y="4950308"/>
                      <a:chExt cx="914400" cy="1358128"/>
                    </a:xfrm>
                  </p:grpSpPr>
                  <p:grpSp>
                    <p:nvGrpSpPr>
                      <p:cNvPr id="33" name="グループ化 32">
                        <a:extLst>
                          <a:ext uri="{FF2B5EF4-FFF2-40B4-BE49-F238E27FC236}">
                            <a16:creationId xmlns:a16="http://schemas.microsoft.com/office/drawing/2014/main" id="{FC078364-0FB1-C256-7FF2-5181EBA812AB}"/>
                          </a:ext>
                        </a:extLst>
                      </p:cNvPr>
                      <p:cNvGrpSpPr/>
                      <p:nvPr/>
                    </p:nvGrpSpPr>
                    <p:grpSpPr>
                      <a:xfrm>
                        <a:off x="970221" y="4950308"/>
                        <a:ext cx="914400" cy="1358128"/>
                        <a:chOff x="970221" y="4950308"/>
                        <a:chExt cx="914400" cy="1358128"/>
                      </a:xfrm>
                    </p:grpSpPr>
                    <p:grpSp>
                      <p:nvGrpSpPr>
                        <p:cNvPr id="37" name="グループ化 36">
                          <a:extLst>
                            <a:ext uri="{FF2B5EF4-FFF2-40B4-BE49-F238E27FC236}">
                              <a16:creationId xmlns:a16="http://schemas.microsoft.com/office/drawing/2014/main" id="{0362DA40-88FF-C3E7-02E7-2676616FC472}"/>
                            </a:ext>
                          </a:extLst>
                        </p:cNvPr>
                        <p:cNvGrpSpPr/>
                        <p:nvPr/>
                      </p:nvGrpSpPr>
                      <p:grpSpPr>
                        <a:xfrm>
                          <a:off x="970221" y="4950308"/>
                          <a:ext cx="914400" cy="1358128"/>
                          <a:chOff x="1194416" y="5220700"/>
                          <a:chExt cx="914400" cy="1358128"/>
                        </a:xfrm>
                      </p:grpSpPr>
                      <p:sp>
                        <p:nvSpPr>
                          <p:cNvPr id="39" name="涙形 38">
                            <a:extLst>
                              <a:ext uri="{FF2B5EF4-FFF2-40B4-BE49-F238E27FC236}">
                                <a16:creationId xmlns:a16="http://schemas.microsoft.com/office/drawing/2014/main" id="{F8472913-AD12-8B4E-2241-F8F630433398}"/>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32B089E4-2B2E-5ECE-ED98-F70565915601}"/>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角丸四角形 37">
                          <a:extLst>
                            <a:ext uri="{FF2B5EF4-FFF2-40B4-BE49-F238E27FC236}">
                              <a16:creationId xmlns:a16="http://schemas.microsoft.com/office/drawing/2014/main" id="{191EBD42-9D01-C7FF-4A5F-15EBAFE25949}"/>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a16="http://schemas.microsoft.com/office/drawing/2014/main" id="{322D6C77-D9D9-DE20-E172-81899B78CA30}"/>
                          </a:ext>
                        </a:extLst>
                      </p:cNvPr>
                      <p:cNvGrpSpPr/>
                      <p:nvPr/>
                    </p:nvGrpSpPr>
                    <p:grpSpPr>
                      <a:xfrm>
                        <a:off x="978366" y="5829754"/>
                        <a:ext cx="898114" cy="91814"/>
                        <a:chOff x="978366" y="5829754"/>
                        <a:chExt cx="898114" cy="91814"/>
                      </a:xfrm>
                    </p:grpSpPr>
                    <p:sp>
                      <p:nvSpPr>
                        <p:cNvPr id="35" name="円/楕円 34">
                          <a:extLst>
                            <a:ext uri="{FF2B5EF4-FFF2-40B4-BE49-F238E27FC236}">
                              <a16:creationId xmlns:a16="http://schemas.microsoft.com/office/drawing/2014/main" id="{6FC64FCA-58CD-7247-C815-0A4A20E1B212}"/>
                            </a:ext>
                          </a:extLst>
                        </p:cNvPr>
                        <p:cNvSpPr/>
                        <p:nvPr/>
                      </p:nvSpPr>
                      <p:spPr>
                        <a:xfrm>
                          <a:off x="1018062" y="5847385"/>
                          <a:ext cx="822978" cy="7418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a:extLst>
                            <a:ext uri="{FF2B5EF4-FFF2-40B4-BE49-F238E27FC236}">
                              <a16:creationId xmlns:a16="http://schemas.microsoft.com/office/drawing/2014/main" id="{051B39EE-09E9-B6F3-AE47-40DD26D1317A}"/>
                            </a:ext>
                          </a:extLst>
                        </p:cNvPr>
                        <p:cNvSpPr/>
                        <p:nvPr/>
                      </p:nvSpPr>
                      <p:spPr>
                        <a:xfrm>
                          <a:off x="978366" y="5829754"/>
                          <a:ext cx="898114" cy="5730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9" name="月 18">
                      <a:extLst>
                        <a:ext uri="{FF2B5EF4-FFF2-40B4-BE49-F238E27FC236}">
                          <a16:creationId xmlns:a16="http://schemas.microsoft.com/office/drawing/2014/main" id="{8F80E13B-7C30-875F-C2B4-E6933FC0A469}"/>
                        </a:ext>
                      </a:extLst>
                    </p:cNvPr>
                    <p:cNvSpPr/>
                    <p:nvPr/>
                  </p:nvSpPr>
                  <p:spPr>
                    <a:xfrm rot="16200000">
                      <a:off x="1205350" y="2660302"/>
                      <a:ext cx="447738" cy="901703"/>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0" name="グループ化 19">
                      <a:extLst>
                        <a:ext uri="{FF2B5EF4-FFF2-40B4-BE49-F238E27FC236}">
                          <a16:creationId xmlns:a16="http://schemas.microsoft.com/office/drawing/2014/main" id="{2CD7FBF4-9E01-74C4-ADBB-B6FFB0126377}"/>
                        </a:ext>
                      </a:extLst>
                    </p:cNvPr>
                    <p:cNvGrpSpPr/>
                    <p:nvPr/>
                  </p:nvGrpSpPr>
                  <p:grpSpPr>
                    <a:xfrm>
                      <a:off x="3628202" y="1976895"/>
                      <a:ext cx="914400" cy="1358128"/>
                      <a:chOff x="3234341" y="1979186"/>
                      <a:chExt cx="914400" cy="1358128"/>
                    </a:xfrm>
                  </p:grpSpPr>
                  <p:grpSp>
                    <p:nvGrpSpPr>
                      <p:cNvPr id="25" name="グループ化 24">
                        <a:extLst>
                          <a:ext uri="{FF2B5EF4-FFF2-40B4-BE49-F238E27FC236}">
                            <a16:creationId xmlns:a16="http://schemas.microsoft.com/office/drawing/2014/main" id="{EE8A783C-C1C6-E949-5332-ED3222F22E6A}"/>
                          </a:ext>
                        </a:extLst>
                      </p:cNvPr>
                      <p:cNvGrpSpPr/>
                      <p:nvPr/>
                    </p:nvGrpSpPr>
                    <p:grpSpPr>
                      <a:xfrm>
                        <a:off x="3234341" y="1979186"/>
                        <a:ext cx="914400" cy="1358128"/>
                        <a:chOff x="970221" y="4950308"/>
                        <a:chExt cx="914400" cy="1358128"/>
                      </a:xfrm>
                    </p:grpSpPr>
                    <p:grpSp>
                      <p:nvGrpSpPr>
                        <p:cNvPr id="29" name="グループ化 28">
                          <a:extLst>
                            <a:ext uri="{FF2B5EF4-FFF2-40B4-BE49-F238E27FC236}">
                              <a16:creationId xmlns:a16="http://schemas.microsoft.com/office/drawing/2014/main" id="{AF06BDC2-54AC-20A3-E875-7CE7F50896DC}"/>
                            </a:ext>
                          </a:extLst>
                        </p:cNvPr>
                        <p:cNvGrpSpPr/>
                        <p:nvPr/>
                      </p:nvGrpSpPr>
                      <p:grpSpPr>
                        <a:xfrm>
                          <a:off x="970221" y="4950308"/>
                          <a:ext cx="914400" cy="1358128"/>
                          <a:chOff x="1194416" y="5220700"/>
                          <a:chExt cx="914400" cy="1358128"/>
                        </a:xfrm>
                      </p:grpSpPr>
                      <p:sp>
                        <p:nvSpPr>
                          <p:cNvPr id="31" name="涙形 30">
                            <a:extLst>
                              <a:ext uri="{FF2B5EF4-FFF2-40B4-BE49-F238E27FC236}">
                                <a16:creationId xmlns:a16="http://schemas.microsoft.com/office/drawing/2014/main" id="{7A160066-298F-DB6C-3F21-1C9BBDAB7DDD}"/>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ED0FA180-8506-2438-261C-4ECCCB514063}"/>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角丸四角形 29">
                          <a:extLst>
                            <a:ext uri="{FF2B5EF4-FFF2-40B4-BE49-F238E27FC236}">
                              <a16:creationId xmlns:a16="http://schemas.microsoft.com/office/drawing/2014/main" id="{6290E257-54C0-9593-8413-E56AC5DBF118}"/>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6" name="月 25">
                        <a:extLst>
                          <a:ext uri="{FF2B5EF4-FFF2-40B4-BE49-F238E27FC236}">
                            <a16:creationId xmlns:a16="http://schemas.microsoft.com/office/drawing/2014/main" id="{E234DF4E-A410-6609-B041-833141616C28}"/>
                          </a:ext>
                        </a:extLst>
                      </p:cNvPr>
                      <p:cNvSpPr/>
                      <p:nvPr/>
                    </p:nvSpPr>
                    <p:spPr>
                      <a:xfrm rot="16200000">
                        <a:off x="3644837" y="3072675"/>
                        <a:ext cx="88354" cy="436550"/>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7A3B6185-D874-B045-554A-726B418889F0}"/>
                          </a:ext>
                        </a:extLst>
                      </p:cNvPr>
                      <p:cNvSpPr/>
                      <p:nvPr/>
                    </p:nvSpPr>
                    <p:spPr>
                      <a:xfrm>
                        <a:off x="3450646" y="3213400"/>
                        <a:ext cx="481787" cy="8115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月 27">
                        <a:extLst>
                          <a:ext uri="{FF2B5EF4-FFF2-40B4-BE49-F238E27FC236}">
                            <a16:creationId xmlns:a16="http://schemas.microsoft.com/office/drawing/2014/main" id="{E645D981-F124-F353-F2B7-3C6559C29509}"/>
                          </a:ext>
                        </a:extLst>
                      </p:cNvPr>
                      <p:cNvSpPr/>
                      <p:nvPr/>
                    </p:nvSpPr>
                    <p:spPr>
                      <a:xfrm rot="16200000">
                        <a:off x="3663040" y="3048359"/>
                        <a:ext cx="57944" cy="480847"/>
                      </a:xfrm>
                      <a:prstGeom prst="moon">
                        <a:avLst>
                          <a:gd name="adj" fmla="val 5295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21" name="Picture 2">
                      <a:extLst>
                        <a:ext uri="{FF2B5EF4-FFF2-40B4-BE49-F238E27FC236}">
                          <a16:creationId xmlns:a16="http://schemas.microsoft.com/office/drawing/2014/main" id="{72DFFB8F-7B3D-6E06-99E3-23EEB9022B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4454" y="2285467"/>
                      <a:ext cx="243408" cy="1203634"/>
                    </a:xfrm>
                    <a:prstGeom prst="rect">
                      <a:avLst/>
                    </a:prstGeom>
                    <a:noFill/>
                    <a:extLst>
                      <a:ext uri="{909E8E84-426E-40DD-AFC4-6F175D3DCCD1}">
                        <a14:hiddenFill xmlns:a14="http://schemas.microsoft.com/office/drawing/2010/main">
                          <a:solidFill>
                            <a:srgbClr val="FFFFFF"/>
                          </a:solidFill>
                        </a14:hiddenFill>
                      </a:ext>
                    </a:extLst>
                  </p:spPr>
                </p:pic>
                <p:sp>
                  <p:nvSpPr>
                    <p:cNvPr id="22" name="涙形 21">
                      <a:extLst>
                        <a:ext uri="{FF2B5EF4-FFF2-40B4-BE49-F238E27FC236}">
                          <a16:creationId xmlns:a16="http://schemas.microsoft.com/office/drawing/2014/main" id="{4F70D03B-7CB1-81DC-0B17-D9A8A9950DE8}"/>
                        </a:ext>
                      </a:extLst>
                    </p:cNvPr>
                    <p:cNvSpPr/>
                    <p:nvPr/>
                  </p:nvSpPr>
                  <p:spPr>
                    <a:xfrm rot="18864340">
                      <a:off x="7114809" y="2022588"/>
                      <a:ext cx="187373" cy="190792"/>
                    </a:xfrm>
                    <a:prstGeom prst="teardrop">
                      <a:avLst>
                        <a:gd name="adj" fmla="val 200000"/>
                      </a:avLst>
                    </a:prstGeom>
                    <a:solidFill>
                      <a:schemeClr val="accent5">
                        <a:lumMod val="60000"/>
                        <a:lumOff val="4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625FC738-1DEA-AA3A-B7CD-5F6CA2D679F2}"/>
                        </a:ext>
                      </a:extLst>
                    </p:cNvPr>
                    <p:cNvSpPr txBox="1"/>
                    <p:nvPr/>
                  </p:nvSpPr>
                  <p:spPr>
                    <a:xfrm>
                      <a:off x="5902932" y="3661269"/>
                      <a:ext cx="2620960" cy="338554"/>
                    </a:xfrm>
                    <a:prstGeom prst="rect">
                      <a:avLst/>
                    </a:prstGeom>
                    <a:noFill/>
                  </p:spPr>
                  <p:txBody>
                    <a:bodyPr wrap="square" rtlCol="0">
                      <a:spAutoFit/>
                    </a:bodyPr>
                    <a:lstStyle/>
                    <a:p>
                      <a:pPr algn="ctr"/>
                      <a:r>
                        <a:rPr lang="ja-JP" altLang="en-US" sz="1600" b="1">
                          <a:latin typeface="Hiragino Maru Gothic ProN W4" panose="020F0400000000000000" pitchFamily="34" charset="-128"/>
                          <a:ea typeface="Hiragino Maru Gothic ProN W4" panose="020F0400000000000000" pitchFamily="34" charset="-128"/>
                        </a:rPr>
                        <a:t>グラッシーカーボン</a:t>
                      </a:r>
                      <a:endParaRPr lang="en-US" altLang="ja-JP" sz="1600" b="1" dirty="0">
                        <a:latin typeface="Hiragino Maru Gothic ProN W4" panose="020F0400000000000000" pitchFamily="34" charset="-128"/>
                        <a:ea typeface="Hiragino Maru Gothic ProN W4" panose="020F0400000000000000" pitchFamily="34" charset="-128"/>
                      </a:endParaRPr>
                    </a:p>
                  </p:txBody>
                </p:sp>
                <p:sp>
                  <p:nvSpPr>
                    <p:cNvPr id="24" name="テキスト ボックス 23">
                      <a:extLst>
                        <a:ext uri="{FF2B5EF4-FFF2-40B4-BE49-F238E27FC236}">
                          <a16:creationId xmlns:a16="http://schemas.microsoft.com/office/drawing/2014/main" id="{3BDF0517-A8A2-AE85-1239-BC4774386460}"/>
                        </a:ext>
                      </a:extLst>
                    </p:cNvPr>
                    <p:cNvSpPr txBox="1"/>
                    <p:nvPr/>
                  </p:nvSpPr>
                  <p:spPr>
                    <a:xfrm>
                      <a:off x="8065324" y="2901631"/>
                      <a:ext cx="1229858" cy="584775"/>
                    </a:xfrm>
                    <a:prstGeom prst="rect">
                      <a:avLst/>
                    </a:prstGeom>
                    <a:noFill/>
                  </p:spPr>
                  <p:txBody>
                    <a:bodyPr wrap="square" rtlCol="0">
                      <a:spAutoFit/>
                    </a:bodyPr>
                    <a:lstStyle/>
                    <a:p>
                      <a:pPr algn="ctr"/>
                      <a:r>
                        <a:rPr lang="ja-JP" altLang="en-US" sz="1600" b="1">
                          <a:latin typeface="Hiragino Maru Gothic ProN W4" panose="020F0400000000000000" pitchFamily="34" charset="-128"/>
                          <a:ea typeface="Hiragino Maru Gothic ProN W4" panose="020F0400000000000000" pitchFamily="34" charset="-128"/>
                        </a:rPr>
                        <a:t>滴下乾燥を</a:t>
                      </a:r>
                      <a:endParaRPr lang="en-US" altLang="ja-JP" sz="1600" b="1" dirty="0">
                        <a:latin typeface="Hiragino Maru Gothic ProN W4" panose="020F0400000000000000" pitchFamily="34" charset="-128"/>
                        <a:ea typeface="Hiragino Maru Gothic ProN W4" panose="020F0400000000000000" pitchFamily="34" charset="-128"/>
                      </a:endParaRPr>
                    </a:p>
                    <a:p>
                      <a:pPr algn="ctr"/>
                      <a:r>
                        <a:rPr lang="ja-JP" altLang="en-US" sz="1600" b="1">
                          <a:latin typeface="Hiragino Maru Gothic ProN W4" panose="020F0400000000000000" pitchFamily="34" charset="-128"/>
                          <a:ea typeface="Hiragino Maru Gothic ProN W4" panose="020F0400000000000000" pitchFamily="34" charset="-128"/>
                        </a:rPr>
                        <a:t>繰り返す</a:t>
                      </a:r>
                      <a:endParaRPr lang="en-US" altLang="ja-JP" sz="1600" b="1" dirty="0">
                        <a:latin typeface="Hiragino Maru Gothic ProN W4" panose="020F0400000000000000" pitchFamily="34" charset="-128"/>
                        <a:ea typeface="Hiragino Maru Gothic ProN W4" panose="020F0400000000000000" pitchFamily="34" charset="-128"/>
                      </a:endParaRPr>
                    </a:p>
                  </p:txBody>
                </p:sp>
              </p:grpSp>
              <p:sp>
                <p:nvSpPr>
                  <p:cNvPr id="15" name="角丸四角形 14">
                    <a:extLst>
                      <a:ext uri="{FF2B5EF4-FFF2-40B4-BE49-F238E27FC236}">
                        <a16:creationId xmlns:a16="http://schemas.microsoft.com/office/drawing/2014/main" id="{128AC160-50F8-0F28-E7CB-5078A8D96EE0}"/>
                      </a:ext>
                    </a:extLst>
                  </p:cNvPr>
                  <p:cNvSpPr/>
                  <p:nvPr/>
                </p:nvSpPr>
                <p:spPr>
                  <a:xfrm>
                    <a:off x="620516" y="1416822"/>
                    <a:ext cx="3591176" cy="473054"/>
                  </a:xfrm>
                  <a:prstGeom prst="roundRect">
                    <a:avLst>
                      <a:gd name="adj" fmla="val 254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panose="020B0609070205080204" pitchFamily="49" charset="-128"/>
                        <a:ea typeface="MS Gothic" panose="020B0609070205080204" pitchFamily="49" charset="-128"/>
                      </a:rPr>
                      <a:t>キャスト電極</a:t>
                    </a:r>
                    <a:endParaRPr lang="en-US" altLang="ja-JP" sz="2400" b="1" dirty="0">
                      <a:solidFill>
                        <a:schemeClr val="tx1"/>
                      </a:solidFill>
                      <a:latin typeface="MS Gothic" panose="020B0609070205080204" pitchFamily="49" charset="-128"/>
                      <a:ea typeface="MS Gothic" panose="020B0609070205080204" pitchFamily="49" charset="-128"/>
                    </a:endParaRPr>
                  </a:p>
                </p:txBody>
              </p:sp>
            </p:grpSp>
            <p:cxnSp>
              <p:nvCxnSpPr>
                <p:cNvPr id="12" name="直線矢印コネクタ 11">
                  <a:extLst>
                    <a:ext uri="{FF2B5EF4-FFF2-40B4-BE49-F238E27FC236}">
                      <a16:creationId xmlns:a16="http://schemas.microsoft.com/office/drawing/2014/main" id="{D6786485-989D-0631-4B79-1F5C81670E78}"/>
                    </a:ext>
                  </a:extLst>
                </p:cNvPr>
                <p:cNvCxnSpPr>
                  <a:cxnSpLocks/>
                </p:cNvCxnSpPr>
                <p:nvPr/>
              </p:nvCxnSpPr>
              <p:spPr>
                <a:xfrm flipV="1">
                  <a:off x="1171315" y="5750722"/>
                  <a:ext cx="286032" cy="489235"/>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grpSp>
      </p:grpSp>
      <p:pic>
        <p:nvPicPr>
          <p:cNvPr id="50" name="図 49" descr="歯ブラシを持っている手&#10;&#10;中程度の精度で自動的に生成された説明">
            <a:extLst>
              <a:ext uri="{FF2B5EF4-FFF2-40B4-BE49-F238E27FC236}">
                <a16:creationId xmlns:a16="http://schemas.microsoft.com/office/drawing/2014/main" id="{0E122F88-AF5B-0EE3-0188-29E4ADBD4864}"/>
              </a:ext>
            </a:extLst>
          </p:cNvPr>
          <p:cNvPicPr>
            <a:picLocks noChangeAspect="1"/>
          </p:cNvPicPr>
          <p:nvPr/>
        </p:nvPicPr>
        <p:blipFill>
          <a:blip r:embed="rId5"/>
          <a:stretch>
            <a:fillRect/>
          </a:stretch>
        </p:blipFill>
        <p:spPr>
          <a:xfrm>
            <a:off x="7292893" y="3929661"/>
            <a:ext cx="2782981" cy="2801013"/>
          </a:xfrm>
          <a:prstGeom prst="rect">
            <a:avLst/>
          </a:prstGeom>
        </p:spPr>
      </p:pic>
      <p:sp>
        <p:nvSpPr>
          <p:cNvPr id="52" name="テキスト ボックス 51">
            <a:extLst>
              <a:ext uri="{FF2B5EF4-FFF2-40B4-BE49-F238E27FC236}">
                <a16:creationId xmlns:a16="http://schemas.microsoft.com/office/drawing/2014/main" id="{AA6F4538-4D02-2DAD-4D78-1F7B473ABBA7}"/>
              </a:ext>
            </a:extLst>
          </p:cNvPr>
          <p:cNvSpPr txBox="1"/>
          <p:nvPr/>
        </p:nvSpPr>
        <p:spPr>
          <a:xfrm>
            <a:off x="1890857" y="6290419"/>
            <a:ext cx="3713918" cy="369332"/>
          </a:xfrm>
          <a:prstGeom prst="rect">
            <a:avLst/>
          </a:prstGeom>
          <a:noFill/>
        </p:spPr>
        <p:txBody>
          <a:bodyPr wrap="square" rtlCol="0">
            <a:spAutoFit/>
          </a:bodyPr>
          <a:lstStyle/>
          <a:p>
            <a:pPr algn="ctr"/>
            <a:r>
              <a:rPr lang="ja-JP" altLang="en-US" b="1">
                <a:latin typeface="Hiragino Maru Gothic ProN W4" panose="020F0400000000000000" pitchFamily="34" charset="-128"/>
                <a:ea typeface="Hiragino Maru Gothic ProN W4" panose="020F0400000000000000" pitchFamily="34" charset="-128"/>
              </a:rPr>
              <a:t>グラッシーカーボン</a:t>
            </a:r>
            <a:endParaRPr lang="en-US" altLang="ja-JP" b="1" dirty="0">
              <a:latin typeface="Hiragino Maru Gothic ProN W4" panose="020F0400000000000000" pitchFamily="34" charset="-128"/>
              <a:ea typeface="Hiragino Maru Gothic ProN W4" panose="020F0400000000000000" pitchFamily="34" charset="-128"/>
            </a:endParaRPr>
          </a:p>
        </p:txBody>
      </p:sp>
      <p:sp>
        <p:nvSpPr>
          <p:cNvPr id="56" name="テキスト ボックス 55">
            <a:extLst>
              <a:ext uri="{FF2B5EF4-FFF2-40B4-BE49-F238E27FC236}">
                <a16:creationId xmlns:a16="http://schemas.microsoft.com/office/drawing/2014/main" id="{0CC07D3D-FBF5-2B09-F9DC-C7496BED0A63}"/>
              </a:ext>
            </a:extLst>
          </p:cNvPr>
          <p:cNvSpPr txBox="1"/>
          <p:nvPr/>
        </p:nvSpPr>
        <p:spPr>
          <a:xfrm>
            <a:off x="3477767" y="3296082"/>
            <a:ext cx="2097324" cy="338554"/>
          </a:xfrm>
          <a:prstGeom prst="rect">
            <a:avLst/>
          </a:prstGeom>
          <a:noFill/>
        </p:spPr>
        <p:txBody>
          <a:bodyPr wrap="square" rtlCol="0">
            <a:spAutoFit/>
          </a:bodyPr>
          <a:lstStyle/>
          <a:p>
            <a:r>
              <a:rPr lang="en-US" altLang="ja-JP" sz="1600" b="1" dirty="0">
                <a:latin typeface="Hiragino Maru Gothic ProN W4" panose="020F0400000000000000" pitchFamily="34" charset="-128"/>
                <a:ea typeface="Hiragino Maru Gothic ProN W4" panose="020F0400000000000000" pitchFamily="34" charset="-128"/>
              </a:rPr>
              <a:t>1-</a:t>
            </a:r>
            <a:r>
              <a:rPr lang="ja-JP" altLang="en-US" sz="1600" b="1">
                <a:latin typeface="Hiragino Maru Gothic ProN W4" panose="020F0400000000000000" pitchFamily="34" charset="-128"/>
                <a:ea typeface="Hiragino Maru Gothic ProN W4" panose="020F0400000000000000" pitchFamily="34" charset="-128"/>
              </a:rPr>
              <a:t>ブタノールを蒸発</a:t>
            </a:r>
            <a:endParaRPr lang="en-US" altLang="ja-JP" sz="1600" b="1" dirty="0">
              <a:latin typeface="Hiragino Maru Gothic ProN W4" panose="020F0400000000000000" pitchFamily="34" charset="-128"/>
              <a:ea typeface="Hiragino Maru Gothic ProN W4" panose="020F0400000000000000" pitchFamily="34" charset="-128"/>
            </a:endParaRPr>
          </a:p>
        </p:txBody>
      </p:sp>
    </p:spTree>
    <p:extLst>
      <p:ext uri="{BB962C8B-B14F-4D97-AF65-F5344CB8AC3E}">
        <p14:creationId xmlns:p14="http://schemas.microsoft.com/office/powerpoint/2010/main" val="3707504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カーボンペースト電極">
            <a:extLst>
              <a:ext uri="{FF2B5EF4-FFF2-40B4-BE49-F238E27FC236}">
                <a16:creationId xmlns:a16="http://schemas.microsoft.com/office/drawing/2014/main" id="{EFA95ED7-C104-C0A4-2708-778C9B9C3B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772" y="4011962"/>
            <a:ext cx="5574165" cy="2787083"/>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361950" y="322263"/>
            <a:ext cx="4084544" cy="644525"/>
          </a:xfrm>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7</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4508454" y="382915"/>
            <a:ext cx="3175091" cy="523220"/>
          </a:xfrm>
          <a:prstGeom prst="rect">
            <a:avLst/>
          </a:prstGeom>
          <a:noFill/>
        </p:spPr>
        <p:txBody>
          <a:bodyPr wrap="square" rtlCol="0">
            <a:spAutoFit/>
          </a:bodyPr>
          <a:lstStyle/>
          <a:p>
            <a:pPr algn="ctr"/>
            <a:r>
              <a:rPr kumimoji="1" lang="ja-JP" altLang="en-US" sz="2800">
                <a:latin typeface="MS Gothic" panose="020B0609070205080204" pitchFamily="49" charset="-128"/>
                <a:ea typeface="MS Gothic" panose="020B0609070205080204" pitchFamily="49" charset="-128"/>
              </a:rPr>
              <a:t>電極の作製</a:t>
            </a:r>
            <a:endParaRPr kumimoji="1" lang="en-US" altLang="ja-JP" sz="2800" dirty="0">
              <a:latin typeface="MS Gothic" panose="020B0609070205080204" pitchFamily="49" charset="-128"/>
              <a:ea typeface="MS Gothic" panose="020B0609070205080204" pitchFamily="49" charset="-128"/>
            </a:endParaRPr>
          </a:p>
        </p:txBody>
      </p:sp>
      <p:grpSp>
        <p:nvGrpSpPr>
          <p:cNvPr id="66" name="グループ化 65">
            <a:extLst>
              <a:ext uri="{FF2B5EF4-FFF2-40B4-BE49-F238E27FC236}">
                <a16:creationId xmlns:a16="http://schemas.microsoft.com/office/drawing/2014/main" id="{8C46DA02-B8B3-4B91-401E-E10BD83EBA2B}"/>
              </a:ext>
            </a:extLst>
          </p:cNvPr>
          <p:cNvGrpSpPr/>
          <p:nvPr/>
        </p:nvGrpSpPr>
        <p:grpSpPr>
          <a:xfrm>
            <a:off x="949973" y="1157008"/>
            <a:ext cx="10292052" cy="3244511"/>
            <a:chOff x="603525" y="1020665"/>
            <a:chExt cx="10292052" cy="3244511"/>
          </a:xfrm>
        </p:grpSpPr>
        <p:sp>
          <p:nvSpPr>
            <p:cNvPr id="68" name="角丸四角形 67">
              <a:extLst>
                <a:ext uri="{FF2B5EF4-FFF2-40B4-BE49-F238E27FC236}">
                  <a16:creationId xmlns:a16="http://schemas.microsoft.com/office/drawing/2014/main" id="{27D49D08-7DFD-7C0B-1606-2B08FA593B24}"/>
                </a:ext>
              </a:extLst>
            </p:cNvPr>
            <p:cNvSpPr/>
            <p:nvPr/>
          </p:nvSpPr>
          <p:spPr>
            <a:xfrm>
              <a:off x="7005790" y="1566660"/>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a:extLst>
                <a:ext uri="{FF2B5EF4-FFF2-40B4-BE49-F238E27FC236}">
                  <a16:creationId xmlns:a16="http://schemas.microsoft.com/office/drawing/2014/main" id="{041D22FA-63B1-B9D3-ADC9-35EE7ADA6677}"/>
                </a:ext>
              </a:extLst>
            </p:cNvPr>
            <p:cNvGrpSpPr/>
            <p:nvPr/>
          </p:nvGrpSpPr>
          <p:grpSpPr>
            <a:xfrm>
              <a:off x="603525" y="1020665"/>
              <a:ext cx="10292052" cy="3244511"/>
              <a:chOff x="603525" y="1020665"/>
              <a:chExt cx="10292052" cy="3244511"/>
            </a:xfrm>
          </p:grpSpPr>
          <p:sp>
            <p:nvSpPr>
              <p:cNvPr id="71" name="角丸四角形 70">
                <a:extLst>
                  <a:ext uri="{FF2B5EF4-FFF2-40B4-BE49-F238E27FC236}">
                    <a16:creationId xmlns:a16="http://schemas.microsoft.com/office/drawing/2014/main" id="{7F75D6F1-2CB6-AB30-FFE7-D32FC5829324}"/>
                  </a:ext>
                </a:extLst>
              </p:cNvPr>
              <p:cNvSpPr/>
              <p:nvPr/>
            </p:nvSpPr>
            <p:spPr>
              <a:xfrm>
                <a:off x="9787247" y="3443543"/>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2" name="グループ化 71">
                <a:extLst>
                  <a:ext uri="{FF2B5EF4-FFF2-40B4-BE49-F238E27FC236}">
                    <a16:creationId xmlns:a16="http://schemas.microsoft.com/office/drawing/2014/main" id="{5709B8D8-9551-68C2-E9EE-9D7CCD007BC0}"/>
                  </a:ext>
                </a:extLst>
              </p:cNvPr>
              <p:cNvGrpSpPr/>
              <p:nvPr/>
            </p:nvGrpSpPr>
            <p:grpSpPr>
              <a:xfrm>
                <a:off x="603525" y="1020665"/>
                <a:ext cx="10292052" cy="3244511"/>
                <a:chOff x="615557" y="3691675"/>
                <a:chExt cx="10292052" cy="3244511"/>
              </a:xfrm>
            </p:grpSpPr>
            <p:grpSp>
              <p:nvGrpSpPr>
                <p:cNvPr id="73" name="グループ化 72">
                  <a:extLst>
                    <a:ext uri="{FF2B5EF4-FFF2-40B4-BE49-F238E27FC236}">
                      <a16:creationId xmlns:a16="http://schemas.microsoft.com/office/drawing/2014/main" id="{B9791BB6-FD40-0194-CFD6-2D5A6EB5C80C}"/>
                    </a:ext>
                  </a:extLst>
                </p:cNvPr>
                <p:cNvGrpSpPr/>
                <p:nvPr/>
              </p:nvGrpSpPr>
              <p:grpSpPr>
                <a:xfrm>
                  <a:off x="615557" y="3691675"/>
                  <a:ext cx="10292052" cy="3244511"/>
                  <a:chOff x="616325" y="3885901"/>
                  <a:chExt cx="10292052" cy="3244511"/>
                </a:xfrm>
              </p:grpSpPr>
              <p:grpSp>
                <p:nvGrpSpPr>
                  <p:cNvPr id="75" name="グループ化 74">
                    <a:extLst>
                      <a:ext uri="{FF2B5EF4-FFF2-40B4-BE49-F238E27FC236}">
                        <a16:creationId xmlns:a16="http://schemas.microsoft.com/office/drawing/2014/main" id="{25BF2236-93D1-AADD-691F-6800F66FBBAA}"/>
                      </a:ext>
                    </a:extLst>
                  </p:cNvPr>
                  <p:cNvGrpSpPr/>
                  <p:nvPr/>
                </p:nvGrpSpPr>
                <p:grpSpPr>
                  <a:xfrm>
                    <a:off x="616325" y="3885901"/>
                    <a:ext cx="10292052" cy="3244511"/>
                    <a:chOff x="172972" y="4665933"/>
                    <a:chExt cx="8528011" cy="2431395"/>
                  </a:xfrm>
                </p:grpSpPr>
                <p:grpSp>
                  <p:nvGrpSpPr>
                    <p:cNvPr id="168" name="グループ化 167">
                      <a:extLst>
                        <a:ext uri="{FF2B5EF4-FFF2-40B4-BE49-F238E27FC236}">
                          <a16:creationId xmlns:a16="http://schemas.microsoft.com/office/drawing/2014/main" id="{4423F0F9-641F-AF08-5EAB-9EFC842A530D}"/>
                        </a:ext>
                      </a:extLst>
                    </p:cNvPr>
                    <p:cNvGrpSpPr/>
                    <p:nvPr/>
                  </p:nvGrpSpPr>
                  <p:grpSpPr>
                    <a:xfrm>
                      <a:off x="765373" y="5044016"/>
                      <a:ext cx="7131569" cy="1693714"/>
                      <a:chOff x="1464958" y="3971530"/>
                      <a:chExt cx="11236658" cy="2504094"/>
                    </a:xfrm>
                  </p:grpSpPr>
                  <p:grpSp>
                    <p:nvGrpSpPr>
                      <p:cNvPr id="171" name="グループ化 170">
                        <a:extLst>
                          <a:ext uri="{FF2B5EF4-FFF2-40B4-BE49-F238E27FC236}">
                            <a16:creationId xmlns:a16="http://schemas.microsoft.com/office/drawing/2014/main" id="{18C3603E-7FD1-63D0-3D9C-DE26C3796770}"/>
                          </a:ext>
                        </a:extLst>
                      </p:cNvPr>
                      <p:cNvGrpSpPr/>
                      <p:nvPr/>
                    </p:nvGrpSpPr>
                    <p:grpSpPr>
                      <a:xfrm>
                        <a:off x="8152942" y="4137742"/>
                        <a:ext cx="4548674" cy="2337882"/>
                        <a:chOff x="6057039" y="3864895"/>
                        <a:chExt cx="4548674" cy="2337882"/>
                      </a:xfrm>
                    </p:grpSpPr>
                    <p:sp>
                      <p:nvSpPr>
                        <p:cNvPr id="178" name="正方形/長方形 177">
                          <a:extLst>
                            <a:ext uri="{FF2B5EF4-FFF2-40B4-BE49-F238E27FC236}">
                              <a16:creationId xmlns:a16="http://schemas.microsoft.com/office/drawing/2014/main" id="{68AB631C-EDA1-7F0A-6D59-DD6CD795F747}"/>
                            </a:ext>
                          </a:extLst>
                        </p:cNvPr>
                        <p:cNvSpPr/>
                        <p:nvPr/>
                      </p:nvSpPr>
                      <p:spPr>
                        <a:xfrm rot="328481" flipH="1">
                          <a:off x="6057039" y="4974804"/>
                          <a:ext cx="1545459" cy="1227973"/>
                        </a:xfrm>
                        <a:prstGeom prst="rect">
                          <a:avLst/>
                        </a:prstGeom>
                        <a:ln>
                          <a:solidFill>
                            <a:schemeClr val="tx1"/>
                          </a:solidFill>
                        </a:ln>
                        <a:scene3d>
                          <a:camera prst="isometricOffAxis1Top"/>
                          <a:lightRig rig="threePt" dir="t"/>
                        </a:scene3d>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sz="1351"/>
                        </a:p>
                      </p:txBody>
                    </p:sp>
                    <p:pic>
                      <p:nvPicPr>
                        <p:cNvPr id="179" name="Picture 2">
                          <a:extLst>
                            <a:ext uri="{FF2B5EF4-FFF2-40B4-BE49-F238E27FC236}">
                              <a16:creationId xmlns:a16="http://schemas.microsoft.com/office/drawing/2014/main" id="{8E3AFCD8-090D-9194-90C8-7A32AF1E3A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6658052" y="3873838"/>
                          <a:ext cx="316142" cy="1326667"/>
                        </a:xfrm>
                        <a:prstGeom prst="rect">
                          <a:avLst/>
                        </a:prstGeom>
                        <a:noFill/>
                        <a:extLst>
                          <a:ext uri="{909E8E84-426E-40DD-AFC4-6F175D3DCCD1}">
                            <a14:hiddenFill xmlns:a14="http://schemas.microsoft.com/office/drawing/2010/main">
                              <a:solidFill>
                                <a:srgbClr val="FFFFFF"/>
                              </a:solidFill>
                            </a14:hiddenFill>
                          </a:ext>
                        </a:extLst>
                      </p:spPr>
                    </p:pic>
                    <p:sp>
                      <p:nvSpPr>
                        <p:cNvPr id="180" name="二等辺三角形 22">
                          <a:extLst>
                            <a:ext uri="{FF2B5EF4-FFF2-40B4-BE49-F238E27FC236}">
                              <a16:creationId xmlns:a16="http://schemas.microsoft.com/office/drawing/2014/main" id="{530CF0C8-9D71-59C0-2C79-373F2750541B}"/>
                            </a:ext>
                          </a:extLst>
                        </p:cNvPr>
                        <p:cNvSpPr/>
                        <p:nvPr/>
                      </p:nvSpPr>
                      <p:spPr>
                        <a:xfrm>
                          <a:off x="6591274" y="5338432"/>
                          <a:ext cx="445786" cy="223147"/>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sz="1351"/>
                        </a:p>
                      </p:txBody>
                    </p:sp>
                    <p:sp>
                      <p:nvSpPr>
                        <p:cNvPr id="181" name="テキスト ボックス 180">
                          <a:extLst>
                            <a:ext uri="{FF2B5EF4-FFF2-40B4-BE49-F238E27FC236}">
                              <a16:creationId xmlns:a16="http://schemas.microsoft.com/office/drawing/2014/main" id="{7BC0A90B-F78E-17FA-E163-6A800F4A7D23}"/>
                            </a:ext>
                          </a:extLst>
                        </p:cNvPr>
                        <p:cNvSpPr txBox="1"/>
                        <p:nvPr/>
                      </p:nvSpPr>
                      <p:spPr>
                        <a:xfrm>
                          <a:off x="7265972" y="3864895"/>
                          <a:ext cx="1163855" cy="1840264"/>
                        </a:xfrm>
                        <a:prstGeom prst="rect">
                          <a:avLst/>
                        </a:prstGeom>
                        <a:noFill/>
                      </p:spPr>
                      <p:txBody>
                        <a:bodyPr vert="eaVert" wrap="square" rtlCol="0">
                          <a:spAutoFit/>
                        </a:bodyPr>
                        <a:lstStyle/>
                        <a:p>
                          <a:r>
                            <a:rPr lang="ja-JP" altLang="en-US" b="1"/>
                            <a:t>叩くようにして詰める</a:t>
                          </a:r>
                        </a:p>
                      </p:txBody>
                    </p:sp>
                    <p:sp>
                      <p:nvSpPr>
                        <p:cNvPr id="182" name="矢印: 上下 24">
                          <a:extLst>
                            <a:ext uri="{FF2B5EF4-FFF2-40B4-BE49-F238E27FC236}">
                              <a16:creationId xmlns:a16="http://schemas.microsoft.com/office/drawing/2014/main" id="{69135D38-A867-EE47-B1FC-EEC255CFA0C0}"/>
                            </a:ext>
                          </a:extLst>
                        </p:cNvPr>
                        <p:cNvSpPr/>
                        <p:nvPr/>
                      </p:nvSpPr>
                      <p:spPr>
                        <a:xfrm>
                          <a:off x="7100981" y="3873838"/>
                          <a:ext cx="299759" cy="143572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1"/>
                        </a:p>
                      </p:txBody>
                    </p:sp>
                    <p:pic>
                      <p:nvPicPr>
                        <p:cNvPr id="183" name="Picture 2">
                          <a:extLst>
                            <a:ext uri="{FF2B5EF4-FFF2-40B4-BE49-F238E27FC236}">
                              <a16:creationId xmlns:a16="http://schemas.microsoft.com/office/drawing/2014/main" id="{5FCA64C4-BCEC-7169-CB0A-1CDB9A36E4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87929" y="4619432"/>
                          <a:ext cx="317784" cy="133355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2" name="グループ化 171">
                        <a:extLst>
                          <a:ext uri="{FF2B5EF4-FFF2-40B4-BE49-F238E27FC236}">
                            <a16:creationId xmlns:a16="http://schemas.microsoft.com/office/drawing/2014/main" id="{4BB1191E-A748-0EE4-91BD-44E1E80DEE53}"/>
                          </a:ext>
                        </a:extLst>
                      </p:cNvPr>
                      <p:cNvGrpSpPr/>
                      <p:nvPr/>
                    </p:nvGrpSpPr>
                    <p:grpSpPr>
                      <a:xfrm>
                        <a:off x="1464958" y="3971530"/>
                        <a:ext cx="2427815" cy="2163422"/>
                        <a:chOff x="1999154" y="3886092"/>
                        <a:chExt cx="2427815" cy="2163422"/>
                      </a:xfrm>
                    </p:grpSpPr>
                    <p:sp>
                      <p:nvSpPr>
                        <p:cNvPr id="175" name="テキスト ボックス 174">
                          <a:extLst>
                            <a:ext uri="{FF2B5EF4-FFF2-40B4-BE49-F238E27FC236}">
                              <a16:creationId xmlns:a16="http://schemas.microsoft.com/office/drawing/2014/main" id="{3F2126CC-6CF9-D85E-0381-F27D668DB3D9}"/>
                            </a:ext>
                          </a:extLst>
                        </p:cNvPr>
                        <p:cNvSpPr txBox="1"/>
                        <p:nvPr/>
                      </p:nvSpPr>
                      <p:spPr>
                        <a:xfrm>
                          <a:off x="1999154" y="3886092"/>
                          <a:ext cx="2427815" cy="340999"/>
                        </a:xfrm>
                        <a:prstGeom prst="rect">
                          <a:avLst/>
                        </a:prstGeom>
                        <a:noFill/>
                      </p:spPr>
                      <p:txBody>
                        <a:bodyPr wrap="square" rtlCol="0">
                          <a:spAutoFit/>
                        </a:bodyPr>
                        <a:lstStyle/>
                        <a:p>
                          <a:r>
                            <a:rPr lang="ja-JP" altLang="en-US" sz="1400" b="1">
                              <a:latin typeface="Hiragino Maru Gothic ProN W4" panose="020F0400000000000000" pitchFamily="34" charset="-128"/>
                              <a:ea typeface="Hiragino Maru Gothic ProN W4" panose="020F0400000000000000" pitchFamily="34" charset="-128"/>
                            </a:rPr>
                            <a:t>ケッチェンブラック</a:t>
                          </a:r>
                          <a:endParaRPr lang="en-US" altLang="ja-JP" sz="1400" b="1" dirty="0">
                            <a:latin typeface="Hiragino Maru Gothic ProN W4" panose="020F0400000000000000" pitchFamily="34" charset="-128"/>
                            <a:ea typeface="Hiragino Maru Gothic ProN W4" panose="020F0400000000000000" pitchFamily="34" charset="-128"/>
                          </a:endParaRPr>
                        </a:p>
                      </p:txBody>
                    </p:sp>
                    <p:sp>
                      <p:nvSpPr>
                        <p:cNvPr id="176" name="矢印: 右 18">
                          <a:extLst>
                            <a:ext uri="{FF2B5EF4-FFF2-40B4-BE49-F238E27FC236}">
                              <a16:creationId xmlns:a16="http://schemas.microsoft.com/office/drawing/2014/main" id="{8EB71ED0-0FD2-FB77-9096-44FF13EDA045}"/>
                            </a:ext>
                          </a:extLst>
                        </p:cNvPr>
                        <p:cNvSpPr/>
                        <p:nvPr/>
                      </p:nvSpPr>
                      <p:spPr>
                        <a:xfrm>
                          <a:off x="3400622" y="4993425"/>
                          <a:ext cx="438151" cy="621711"/>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1"/>
                        </a:p>
                      </p:txBody>
                    </p:sp>
                    <p:sp>
                      <p:nvSpPr>
                        <p:cNvPr id="177" name="テキスト ボックス 176">
                          <a:extLst>
                            <a:ext uri="{FF2B5EF4-FFF2-40B4-BE49-F238E27FC236}">
                              <a16:creationId xmlns:a16="http://schemas.microsoft.com/office/drawing/2014/main" id="{7AE7DDC4-962E-1E55-9BF7-0928DC0CCA6D}"/>
                            </a:ext>
                          </a:extLst>
                        </p:cNvPr>
                        <p:cNvSpPr txBox="1"/>
                        <p:nvPr/>
                      </p:nvSpPr>
                      <p:spPr>
                        <a:xfrm>
                          <a:off x="2925288" y="5674416"/>
                          <a:ext cx="1428397" cy="375098"/>
                        </a:xfrm>
                        <a:prstGeom prst="rect">
                          <a:avLst/>
                        </a:prstGeom>
                        <a:noFill/>
                      </p:spPr>
                      <p:txBody>
                        <a:bodyPr wrap="square" rtlCol="0">
                          <a:spAutoFit/>
                        </a:bodyPr>
                        <a:lstStyle/>
                        <a:p>
                          <a:r>
                            <a:rPr lang="ja-JP" altLang="en-US" sz="1600" b="1">
                              <a:latin typeface="Hiragino Maru Gothic ProN W4" panose="020F0400000000000000" pitchFamily="34" charset="-128"/>
                              <a:ea typeface="Hiragino Maru Gothic ProN W4" panose="020F0400000000000000" pitchFamily="34" charset="-128"/>
                            </a:rPr>
                            <a:t>減圧乾燥</a:t>
                          </a:r>
                          <a:endParaRPr lang="en-US" altLang="ja-JP" sz="1600" b="1" dirty="0">
                            <a:latin typeface="Hiragino Maru Gothic ProN W4" panose="020F0400000000000000" pitchFamily="34" charset="-128"/>
                            <a:ea typeface="Hiragino Maru Gothic ProN W4" panose="020F0400000000000000" pitchFamily="34" charset="-128"/>
                          </a:endParaRPr>
                        </a:p>
                      </p:txBody>
                    </p:sp>
                  </p:grpSp>
                  <p:sp>
                    <p:nvSpPr>
                      <p:cNvPr id="174" name="矢印: 右 16">
                        <a:extLst>
                          <a:ext uri="{FF2B5EF4-FFF2-40B4-BE49-F238E27FC236}">
                            <a16:creationId xmlns:a16="http://schemas.microsoft.com/office/drawing/2014/main" id="{D78F49A8-F3F8-91F6-E688-A4370CAE806F}"/>
                          </a:ext>
                        </a:extLst>
                      </p:cNvPr>
                      <p:cNvSpPr/>
                      <p:nvPr/>
                    </p:nvSpPr>
                    <p:spPr>
                      <a:xfrm>
                        <a:off x="7528658" y="5078947"/>
                        <a:ext cx="438151" cy="6217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1"/>
                      </a:p>
                    </p:txBody>
                  </p:sp>
                </p:grpSp>
                <p:sp>
                  <p:nvSpPr>
                    <p:cNvPr id="169" name="矢印: 右 6">
                      <a:extLst>
                        <a:ext uri="{FF2B5EF4-FFF2-40B4-BE49-F238E27FC236}">
                          <a16:creationId xmlns:a16="http://schemas.microsoft.com/office/drawing/2014/main" id="{48B0F382-7E2B-6918-2259-B4D826D2CAFB}"/>
                        </a:ext>
                      </a:extLst>
                    </p:cNvPr>
                    <p:cNvSpPr/>
                    <p:nvPr/>
                  </p:nvSpPr>
                  <p:spPr>
                    <a:xfrm>
                      <a:off x="6668335" y="5664727"/>
                      <a:ext cx="278081" cy="4205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1"/>
                    </a:p>
                  </p:txBody>
                </p:sp>
                <p:sp>
                  <p:nvSpPr>
                    <p:cNvPr id="170" name="四角形: 角を丸くする 9">
                      <a:extLst>
                        <a:ext uri="{FF2B5EF4-FFF2-40B4-BE49-F238E27FC236}">
                          <a16:creationId xmlns:a16="http://schemas.microsoft.com/office/drawing/2014/main" id="{CB6FE471-0B82-B5D6-E859-7E24F547587D}"/>
                        </a:ext>
                      </a:extLst>
                    </p:cNvPr>
                    <p:cNvSpPr/>
                    <p:nvPr/>
                  </p:nvSpPr>
                  <p:spPr>
                    <a:xfrm>
                      <a:off x="172972" y="4665933"/>
                      <a:ext cx="8528011" cy="2431395"/>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76" name="テキスト ボックス 75">
                    <a:extLst>
                      <a:ext uri="{FF2B5EF4-FFF2-40B4-BE49-F238E27FC236}">
                        <a16:creationId xmlns:a16="http://schemas.microsoft.com/office/drawing/2014/main" id="{E118289E-EDCB-59EE-C7D4-9DC6CA9F06D3}"/>
                      </a:ext>
                    </a:extLst>
                  </p:cNvPr>
                  <p:cNvSpPr txBox="1"/>
                  <p:nvPr/>
                </p:nvSpPr>
                <p:spPr>
                  <a:xfrm>
                    <a:off x="684330" y="6630750"/>
                    <a:ext cx="2181522" cy="338554"/>
                  </a:xfrm>
                  <a:prstGeom prst="rect">
                    <a:avLst/>
                  </a:prstGeom>
                  <a:noFill/>
                </p:spPr>
                <p:txBody>
                  <a:bodyPr wrap="square" rtlCol="0">
                    <a:spAutoFit/>
                  </a:bodyPr>
                  <a:lstStyle/>
                  <a:p>
                    <a:r>
                      <a:rPr lang="en-US" altLang="ja-JP" sz="1600" b="1" dirty="0">
                        <a:latin typeface="Hiragino Maru Gothic ProN W4" panose="020F0400000000000000" pitchFamily="34" charset="-128"/>
                        <a:ea typeface="Hiragino Maru Gothic ProN W4" panose="020F0400000000000000" pitchFamily="34" charset="-128"/>
                      </a:rPr>
                      <a:t>Ni</a:t>
                    </a:r>
                    <a:r>
                      <a:rPr lang="ja-JP" altLang="en-US" sz="1600" b="1">
                        <a:latin typeface="Hiragino Maru Gothic ProN W4" panose="020F0400000000000000" pitchFamily="34" charset="-128"/>
                        <a:ea typeface="Hiragino Maru Gothic ProN W4" panose="020F0400000000000000" pitchFamily="34" charset="-128"/>
                      </a:rPr>
                      <a:t>ナノシート分散液</a:t>
                    </a:r>
                    <a:endParaRPr lang="en-US" altLang="ja-JP" sz="1600" b="1" dirty="0">
                      <a:latin typeface="Hiragino Maru Gothic ProN W4" panose="020F0400000000000000" pitchFamily="34" charset="-128"/>
                      <a:ea typeface="Hiragino Maru Gothic ProN W4" panose="020F0400000000000000" pitchFamily="34" charset="-128"/>
                    </a:endParaRPr>
                  </a:p>
                </p:txBody>
              </p:sp>
              <p:cxnSp>
                <p:nvCxnSpPr>
                  <p:cNvPr id="77" name="直線矢印コネクタ 76">
                    <a:extLst>
                      <a:ext uri="{FF2B5EF4-FFF2-40B4-BE49-F238E27FC236}">
                        <a16:creationId xmlns:a16="http://schemas.microsoft.com/office/drawing/2014/main" id="{656D10AB-1A88-CD04-F5F4-E3834EA9D2D6}"/>
                      </a:ext>
                    </a:extLst>
                  </p:cNvPr>
                  <p:cNvCxnSpPr>
                    <a:cxnSpLocks/>
                  </p:cNvCxnSpPr>
                  <p:nvPr/>
                </p:nvCxnSpPr>
                <p:spPr>
                  <a:xfrm flipH="1">
                    <a:off x="1400830" y="4607507"/>
                    <a:ext cx="311841" cy="24622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nvGrpSpPr>
                  <p:cNvPr id="78" name="グループ化 77">
                    <a:extLst>
                      <a:ext uri="{FF2B5EF4-FFF2-40B4-BE49-F238E27FC236}">
                        <a16:creationId xmlns:a16="http://schemas.microsoft.com/office/drawing/2014/main" id="{8EDE08F9-205D-96C6-1BCD-C9234BB7BEBA}"/>
                      </a:ext>
                    </a:extLst>
                  </p:cNvPr>
                  <p:cNvGrpSpPr/>
                  <p:nvPr/>
                </p:nvGrpSpPr>
                <p:grpSpPr>
                  <a:xfrm>
                    <a:off x="3508793" y="5804984"/>
                    <a:ext cx="1006139" cy="554581"/>
                    <a:chOff x="3595015" y="5804944"/>
                    <a:chExt cx="1006139" cy="554581"/>
                  </a:xfrm>
                </p:grpSpPr>
                <p:grpSp>
                  <p:nvGrpSpPr>
                    <p:cNvPr id="149" name="グループ化 148">
                      <a:extLst>
                        <a:ext uri="{FF2B5EF4-FFF2-40B4-BE49-F238E27FC236}">
                          <a16:creationId xmlns:a16="http://schemas.microsoft.com/office/drawing/2014/main" id="{2B117093-58AA-1D3A-9C8E-7A11EE3DD1DE}"/>
                        </a:ext>
                      </a:extLst>
                    </p:cNvPr>
                    <p:cNvGrpSpPr/>
                    <p:nvPr/>
                  </p:nvGrpSpPr>
                  <p:grpSpPr>
                    <a:xfrm>
                      <a:off x="3604961" y="5804944"/>
                      <a:ext cx="986248" cy="166448"/>
                      <a:chOff x="3605499" y="5802603"/>
                      <a:chExt cx="986248" cy="166448"/>
                    </a:xfrm>
                  </p:grpSpPr>
                  <p:sp>
                    <p:nvSpPr>
                      <p:cNvPr id="163" name="三角形 162">
                        <a:extLst>
                          <a:ext uri="{FF2B5EF4-FFF2-40B4-BE49-F238E27FC236}">
                            <a16:creationId xmlns:a16="http://schemas.microsoft.com/office/drawing/2014/main" id="{5D1FF8B8-7DD9-C7A5-D13B-34C4CEAE732C}"/>
                          </a:ext>
                        </a:extLst>
                      </p:cNvPr>
                      <p:cNvSpPr/>
                      <p:nvPr/>
                    </p:nvSpPr>
                    <p:spPr>
                      <a:xfrm rot="16488000">
                        <a:off x="3592818" y="5876176"/>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三角形 163">
                        <a:extLst>
                          <a:ext uri="{FF2B5EF4-FFF2-40B4-BE49-F238E27FC236}">
                            <a16:creationId xmlns:a16="http://schemas.microsoft.com/office/drawing/2014/main" id="{C276F1DE-A0B0-3951-EE67-A785514B348A}"/>
                          </a:ext>
                        </a:extLst>
                      </p:cNvPr>
                      <p:cNvSpPr/>
                      <p:nvPr/>
                    </p:nvSpPr>
                    <p:spPr>
                      <a:xfrm rot="5112000" flipH="1">
                        <a:off x="4501920" y="5873557"/>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正方形/長方形 164">
                        <a:extLst>
                          <a:ext uri="{FF2B5EF4-FFF2-40B4-BE49-F238E27FC236}">
                            <a16:creationId xmlns:a16="http://schemas.microsoft.com/office/drawing/2014/main" id="{0A5FC9F2-40FE-DD7C-93F5-48B2EE60B915}"/>
                          </a:ext>
                        </a:extLst>
                      </p:cNvPr>
                      <p:cNvSpPr/>
                      <p:nvPr/>
                    </p:nvSpPr>
                    <p:spPr>
                      <a:xfrm>
                        <a:off x="3662130" y="5876678"/>
                        <a:ext cx="861086" cy="9237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三角形 165">
                        <a:extLst>
                          <a:ext uri="{FF2B5EF4-FFF2-40B4-BE49-F238E27FC236}">
                            <a16:creationId xmlns:a16="http://schemas.microsoft.com/office/drawing/2014/main" id="{18F546AD-20A9-60A1-0B29-F08CB18E76D1}"/>
                          </a:ext>
                        </a:extLst>
                      </p:cNvPr>
                      <p:cNvSpPr/>
                      <p:nvPr/>
                    </p:nvSpPr>
                    <p:spPr>
                      <a:xfrm rot="827579">
                        <a:off x="3840889" y="5802603"/>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三角形 166">
                        <a:extLst>
                          <a:ext uri="{FF2B5EF4-FFF2-40B4-BE49-F238E27FC236}">
                            <a16:creationId xmlns:a16="http://schemas.microsoft.com/office/drawing/2014/main" id="{5DFB1E80-8C3F-5F7E-5FEF-7BB759FF8228}"/>
                          </a:ext>
                        </a:extLst>
                      </p:cNvPr>
                      <p:cNvSpPr/>
                      <p:nvPr/>
                    </p:nvSpPr>
                    <p:spPr>
                      <a:xfrm rot="21011915">
                        <a:off x="4247171" y="5802603"/>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0" name="グループ化 149">
                      <a:extLst>
                        <a:ext uri="{FF2B5EF4-FFF2-40B4-BE49-F238E27FC236}">
                          <a16:creationId xmlns:a16="http://schemas.microsoft.com/office/drawing/2014/main" id="{6A78FA12-8EF6-81EB-80EF-F9C9EB36266B}"/>
                        </a:ext>
                      </a:extLst>
                    </p:cNvPr>
                    <p:cNvGrpSpPr/>
                    <p:nvPr/>
                  </p:nvGrpSpPr>
                  <p:grpSpPr>
                    <a:xfrm>
                      <a:off x="3595015" y="5804993"/>
                      <a:ext cx="1006139" cy="554532"/>
                      <a:chOff x="3595015" y="5804993"/>
                      <a:chExt cx="1006139" cy="554532"/>
                    </a:xfrm>
                  </p:grpSpPr>
                  <p:grpSp>
                    <p:nvGrpSpPr>
                      <p:cNvPr id="151" name="グループ化 150">
                        <a:extLst>
                          <a:ext uri="{FF2B5EF4-FFF2-40B4-BE49-F238E27FC236}">
                            <a16:creationId xmlns:a16="http://schemas.microsoft.com/office/drawing/2014/main" id="{5749E8DB-CBD7-8155-B123-306F614CD6D5}"/>
                          </a:ext>
                        </a:extLst>
                      </p:cNvPr>
                      <p:cNvGrpSpPr/>
                      <p:nvPr/>
                    </p:nvGrpSpPr>
                    <p:grpSpPr>
                      <a:xfrm>
                        <a:off x="3595015" y="5804993"/>
                        <a:ext cx="1006139" cy="554532"/>
                        <a:chOff x="3595015" y="5804993"/>
                        <a:chExt cx="1006139" cy="554532"/>
                      </a:xfrm>
                    </p:grpSpPr>
                    <p:sp>
                      <p:nvSpPr>
                        <p:cNvPr id="153" name="台形 152">
                          <a:extLst>
                            <a:ext uri="{FF2B5EF4-FFF2-40B4-BE49-F238E27FC236}">
                              <a16:creationId xmlns:a16="http://schemas.microsoft.com/office/drawing/2014/main" id="{862FBAE3-5817-8C71-F9B9-9D18641A66A8}"/>
                            </a:ext>
                          </a:extLst>
                        </p:cNvPr>
                        <p:cNvSpPr/>
                        <p:nvPr/>
                      </p:nvSpPr>
                      <p:spPr>
                        <a:xfrm flipV="1">
                          <a:off x="3803047" y="5961167"/>
                          <a:ext cx="596856" cy="369334"/>
                        </a:xfrm>
                        <a:prstGeom prst="trapezoid">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4" name="グループ化 153">
                          <a:extLst>
                            <a:ext uri="{FF2B5EF4-FFF2-40B4-BE49-F238E27FC236}">
                              <a16:creationId xmlns:a16="http://schemas.microsoft.com/office/drawing/2014/main" id="{072539AE-BBC3-8E25-C672-8B9003AD34B4}"/>
                            </a:ext>
                          </a:extLst>
                        </p:cNvPr>
                        <p:cNvGrpSpPr/>
                        <p:nvPr/>
                      </p:nvGrpSpPr>
                      <p:grpSpPr>
                        <a:xfrm>
                          <a:off x="4346156" y="5881886"/>
                          <a:ext cx="217732" cy="474979"/>
                          <a:chOff x="4346156" y="5881886"/>
                          <a:chExt cx="217732" cy="474979"/>
                        </a:xfrm>
                      </p:grpSpPr>
                      <p:sp>
                        <p:nvSpPr>
                          <p:cNvPr id="161" name="台形 160">
                            <a:extLst>
                              <a:ext uri="{FF2B5EF4-FFF2-40B4-BE49-F238E27FC236}">
                                <a16:creationId xmlns:a16="http://schemas.microsoft.com/office/drawing/2014/main" id="{B27CC721-D6A0-B013-796E-136509C4998A}"/>
                              </a:ext>
                            </a:extLst>
                          </p:cNvPr>
                          <p:cNvSpPr/>
                          <p:nvPr/>
                        </p:nvSpPr>
                        <p:spPr>
                          <a:xfrm rot="17028570" flipV="1">
                            <a:off x="4242993" y="6079608"/>
                            <a:ext cx="380420" cy="174094"/>
                          </a:xfrm>
                          <a:prstGeom prst="trapezoid">
                            <a:avLst>
                              <a:gd name="adj" fmla="val 6573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台形 161">
                            <a:extLst>
                              <a:ext uri="{FF2B5EF4-FFF2-40B4-BE49-F238E27FC236}">
                                <a16:creationId xmlns:a16="http://schemas.microsoft.com/office/drawing/2014/main" id="{C53E1C6F-AF13-015A-76F1-E303C8BB9117}"/>
                              </a:ext>
                            </a:extLst>
                          </p:cNvPr>
                          <p:cNvSpPr/>
                          <p:nvPr/>
                        </p:nvSpPr>
                        <p:spPr>
                          <a:xfrm rot="6336241" flipV="1">
                            <a:off x="4354748" y="5917934"/>
                            <a:ext cx="245187" cy="173092"/>
                          </a:xfrm>
                          <a:prstGeom prst="trapezoid">
                            <a:avLst>
                              <a:gd name="adj" fmla="val 5932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5" name="グループ化 154">
                          <a:extLst>
                            <a:ext uri="{FF2B5EF4-FFF2-40B4-BE49-F238E27FC236}">
                              <a16:creationId xmlns:a16="http://schemas.microsoft.com/office/drawing/2014/main" id="{9193EA87-E88C-49A1-AE3C-21029B6CADB5}"/>
                            </a:ext>
                          </a:extLst>
                        </p:cNvPr>
                        <p:cNvGrpSpPr/>
                        <p:nvPr/>
                      </p:nvGrpSpPr>
                      <p:grpSpPr>
                        <a:xfrm flipH="1">
                          <a:off x="3635970" y="5884546"/>
                          <a:ext cx="220633" cy="474979"/>
                          <a:chOff x="4346156" y="5881886"/>
                          <a:chExt cx="217732" cy="474979"/>
                        </a:xfrm>
                      </p:grpSpPr>
                      <p:sp>
                        <p:nvSpPr>
                          <p:cNvPr id="159" name="台形 158">
                            <a:extLst>
                              <a:ext uri="{FF2B5EF4-FFF2-40B4-BE49-F238E27FC236}">
                                <a16:creationId xmlns:a16="http://schemas.microsoft.com/office/drawing/2014/main" id="{6EE656A1-D598-FA95-CCA3-1B38A2E69B01}"/>
                              </a:ext>
                            </a:extLst>
                          </p:cNvPr>
                          <p:cNvSpPr/>
                          <p:nvPr/>
                        </p:nvSpPr>
                        <p:spPr>
                          <a:xfrm rot="17028570" flipV="1">
                            <a:off x="4242993" y="6079608"/>
                            <a:ext cx="380420" cy="174094"/>
                          </a:xfrm>
                          <a:prstGeom prst="trapezoid">
                            <a:avLst>
                              <a:gd name="adj" fmla="val 6573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台形 159">
                            <a:extLst>
                              <a:ext uri="{FF2B5EF4-FFF2-40B4-BE49-F238E27FC236}">
                                <a16:creationId xmlns:a16="http://schemas.microsoft.com/office/drawing/2014/main" id="{BF4B43A3-92B8-ED37-AE7A-A9CBD23F3DF0}"/>
                              </a:ext>
                            </a:extLst>
                          </p:cNvPr>
                          <p:cNvSpPr/>
                          <p:nvPr/>
                        </p:nvSpPr>
                        <p:spPr>
                          <a:xfrm rot="6336241" flipV="1">
                            <a:off x="4354748" y="5917934"/>
                            <a:ext cx="245187" cy="173092"/>
                          </a:xfrm>
                          <a:prstGeom prst="trapezoid">
                            <a:avLst>
                              <a:gd name="adj" fmla="val 5932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56" name="平行四辺形 155">
                          <a:extLst>
                            <a:ext uri="{FF2B5EF4-FFF2-40B4-BE49-F238E27FC236}">
                              <a16:creationId xmlns:a16="http://schemas.microsoft.com/office/drawing/2014/main" id="{AE97B522-3CE4-6380-C80E-47C864955CAA}"/>
                            </a:ext>
                          </a:extLst>
                        </p:cNvPr>
                        <p:cNvSpPr/>
                        <p:nvPr/>
                      </p:nvSpPr>
                      <p:spPr>
                        <a:xfrm rot="20897915">
                          <a:off x="3595015" y="5834451"/>
                          <a:ext cx="319857" cy="45719"/>
                        </a:xfrm>
                        <a:prstGeom prst="parallelogram">
                          <a:avLst>
                            <a:gd name="adj" fmla="val 15239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平行四辺形 156">
                          <a:extLst>
                            <a:ext uri="{FF2B5EF4-FFF2-40B4-BE49-F238E27FC236}">
                              <a16:creationId xmlns:a16="http://schemas.microsoft.com/office/drawing/2014/main" id="{F19AC1FB-DC25-BCF7-5594-D52E74E6209A}"/>
                            </a:ext>
                          </a:extLst>
                        </p:cNvPr>
                        <p:cNvSpPr/>
                        <p:nvPr/>
                      </p:nvSpPr>
                      <p:spPr>
                        <a:xfrm rot="702085" flipH="1">
                          <a:off x="4281297" y="5834450"/>
                          <a:ext cx="319857" cy="45719"/>
                        </a:xfrm>
                        <a:prstGeom prst="parallelogram">
                          <a:avLst>
                            <a:gd name="adj" fmla="val 15239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正方形/長方形 157">
                          <a:extLst>
                            <a:ext uri="{FF2B5EF4-FFF2-40B4-BE49-F238E27FC236}">
                              <a16:creationId xmlns:a16="http://schemas.microsoft.com/office/drawing/2014/main" id="{240E6EAC-8F25-E252-6F64-D5E6D4200972}"/>
                            </a:ext>
                          </a:extLst>
                        </p:cNvPr>
                        <p:cNvSpPr/>
                        <p:nvPr/>
                      </p:nvSpPr>
                      <p:spPr>
                        <a:xfrm>
                          <a:off x="3902116" y="5804993"/>
                          <a:ext cx="388434" cy="1145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52" name="円/楕円 151">
                        <a:extLst>
                          <a:ext uri="{FF2B5EF4-FFF2-40B4-BE49-F238E27FC236}">
                            <a16:creationId xmlns:a16="http://schemas.microsoft.com/office/drawing/2014/main" id="{9035D89F-2A2A-DEDF-15C7-730D0F008DBB}"/>
                          </a:ext>
                        </a:extLst>
                      </p:cNvPr>
                      <p:cNvSpPr/>
                      <p:nvPr/>
                    </p:nvSpPr>
                    <p:spPr>
                      <a:xfrm>
                        <a:off x="3748845" y="5821858"/>
                        <a:ext cx="717556" cy="109641"/>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6200000" scaled="1"/>
                        <a:tileRect/>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9" name="グループ化 78">
                    <a:extLst>
                      <a:ext uri="{FF2B5EF4-FFF2-40B4-BE49-F238E27FC236}">
                        <a16:creationId xmlns:a16="http://schemas.microsoft.com/office/drawing/2014/main" id="{4D1005B3-1A8E-5105-A289-ACE4A677F419}"/>
                      </a:ext>
                    </a:extLst>
                  </p:cNvPr>
                  <p:cNvGrpSpPr/>
                  <p:nvPr/>
                </p:nvGrpSpPr>
                <p:grpSpPr>
                  <a:xfrm>
                    <a:off x="970221" y="4950308"/>
                    <a:ext cx="914400" cy="1358128"/>
                    <a:chOff x="970221" y="4950308"/>
                    <a:chExt cx="914400" cy="1358128"/>
                  </a:xfrm>
                </p:grpSpPr>
                <p:grpSp>
                  <p:nvGrpSpPr>
                    <p:cNvPr id="141" name="グループ化 140">
                      <a:extLst>
                        <a:ext uri="{FF2B5EF4-FFF2-40B4-BE49-F238E27FC236}">
                          <a16:creationId xmlns:a16="http://schemas.microsoft.com/office/drawing/2014/main" id="{7FB0E94E-B870-E49E-E462-C28C05837797}"/>
                        </a:ext>
                      </a:extLst>
                    </p:cNvPr>
                    <p:cNvGrpSpPr/>
                    <p:nvPr/>
                  </p:nvGrpSpPr>
                  <p:grpSpPr>
                    <a:xfrm>
                      <a:off x="970221" y="4950308"/>
                      <a:ext cx="914400" cy="1358128"/>
                      <a:chOff x="970221" y="4950308"/>
                      <a:chExt cx="914400" cy="1358128"/>
                    </a:xfrm>
                  </p:grpSpPr>
                  <p:grpSp>
                    <p:nvGrpSpPr>
                      <p:cNvPr id="145" name="グループ化 144">
                        <a:extLst>
                          <a:ext uri="{FF2B5EF4-FFF2-40B4-BE49-F238E27FC236}">
                            <a16:creationId xmlns:a16="http://schemas.microsoft.com/office/drawing/2014/main" id="{0B6FC59C-ABC2-E767-52BE-70853C636DCE}"/>
                          </a:ext>
                        </a:extLst>
                      </p:cNvPr>
                      <p:cNvGrpSpPr/>
                      <p:nvPr/>
                    </p:nvGrpSpPr>
                    <p:grpSpPr>
                      <a:xfrm>
                        <a:off x="970221" y="4950308"/>
                        <a:ext cx="914400" cy="1358128"/>
                        <a:chOff x="1194416" y="5220700"/>
                        <a:chExt cx="914400" cy="1358128"/>
                      </a:xfrm>
                    </p:grpSpPr>
                    <p:sp>
                      <p:nvSpPr>
                        <p:cNvPr id="147" name="涙形 146">
                          <a:extLst>
                            <a:ext uri="{FF2B5EF4-FFF2-40B4-BE49-F238E27FC236}">
                              <a16:creationId xmlns:a16="http://schemas.microsoft.com/office/drawing/2014/main" id="{4D6CB216-B89E-835A-96F2-51B9864F5511}"/>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正方形/長方形 147">
                          <a:extLst>
                            <a:ext uri="{FF2B5EF4-FFF2-40B4-BE49-F238E27FC236}">
                              <a16:creationId xmlns:a16="http://schemas.microsoft.com/office/drawing/2014/main" id="{C5263B6D-CAB1-775C-851B-B90F92F6E25D}"/>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6" name="角丸四角形 145">
                        <a:extLst>
                          <a:ext uri="{FF2B5EF4-FFF2-40B4-BE49-F238E27FC236}">
                            <a16:creationId xmlns:a16="http://schemas.microsoft.com/office/drawing/2014/main" id="{CB71AB50-908A-A4E7-333B-F0F8402B59E6}"/>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12D1469A-28AB-A783-5591-0A88467EAA3D}"/>
                        </a:ext>
                      </a:extLst>
                    </p:cNvPr>
                    <p:cNvGrpSpPr/>
                    <p:nvPr/>
                  </p:nvGrpSpPr>
                  <p:grpSpPr>
                    <a:xfrm>
                      <a:off x="978366" y="5829754"/>
                      <a:ext cx="898114" cy="91814"/>
                      <a:chOff x="978366" y="5829754"/>
                      <a:chExt cx="898114" cy="91814"/>
                    </a:xfrm>
                  </p:grpSpPr>
                  <p:sp>
                    <p:nvSpPr>
                      <p:cNvPr id="143" name="円/楕円 142">
                        <a:extLst>
                          <a:ext uri="{FF2B5EF4-FFF2-40B4-BE49-F238E27FC236}">
                            <a16:creationId xmlns:a16="http://schemas.microsoft.com/office/drawing/2014/main" id="{E30D853E-15BF-9203-89CC-5B7AAD393119}"/>
                          </a:ext>
                        </a:extLst>
                      </p:cNvPr>
                      <p:cNvSpPr/>
                      <p:nvPr/>
                    </p:nvSpPr>
                    <p:spPr>
                      <a:xfrm>
                        <a:off x="1018062" y="5847385"/>
                        <a:ext cx="822978" cy="7418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円/楕円 143">
                        <a:extLst>
                          <a:ext uri="{FF2B5EF4-FFF2-40B4-BE49-F238E27FC236}">
                            <a16:creationId xmlns:a16="http://schemas.microsoft.com/office/drawing/2014/main" id="{3193148B-883D-8601-2CA6-6F0A3E5E2465}"/>
                          </a:ext>
                        </a:extLst>
                      </p:cNvPr>
                      <p:cNvSpPr/>
                      <p:nvPr/>
                    </p:nvSpPr>
                    <p:spPr>
                      <a:xfrm>
                        <a:off x="978366" y="5829754"/>
                        <a:ext cx="898114" cy="5730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85" name="月 84">
                    <a:extLst>
                      <a:ext uri="{FF2B5EF4-FFF2-40B4-BE49-F238E27FC236}">
                        <a16:creationId xmlns:a16="http://schemas.microsoft.com/office/drawing/2014/main" id="{D7708EFD-B614-6289-700E-4F8A2AA46ADA}"/>
                      </a:ext>
                    </a:extLst>
                  </p:cNvPr>
                  <p:cNvSpPr/>
                  <p:nvPr/>
                </p:nvSpPr>
                <p:spPr>
                  <a:xfrm rot="16200000">
                    <a:off x="1205350" y="5631424"/>
                    <a:ext cx="447738" cy="901703"/>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0" name="直線矢印コネクタ 109">
                    <a:extLst>
                      <a:ext uri="{FF2B5EF4-FFF2-40B4-BE49-F238E27FC236}">
                        <a16:creationId xmlns:a16="http://schemas.microsoft.com/office/drawing/2014/main" id="{CC78A8CE-F011-1AB3-0CC2-58E48DBF3F29}"/>
                      </a:ext>
                    </a:extLst>
                  </p:cNvPr>
                  <p:cNvCxnSpPr>
                    <a:cxnSpLocks/>
                  </p:cNvCxnSpPr>
                  <p:nvPr/>
                </p:nvCxnSpPr>
                <p:spPr>
                  <a:xfrm flipV="1">
                    <a:off x="1283983" y="6157893"/>
                    <a:ext cx="113063" cy="54660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nvGrpSpPr>
                  <p:cNvPr id="111" name="グループ化 110">
                    <a:extLst>
                      <a:ext uri="{FF2B5EF4-FFF2-40B4-BE49-F238E27FC236}">
                        <a16:creationId xmlns:a16="http://schemas.microsoft.com/office/drawing/2014/main" id="{5F6BBB51-F4C5-88E4-00B0-503E9BC92186}"/>
                      </a:ext>
                    </a:extLst>
                  </p:cNvPr>
                  <p:cNvGrpSpPr/>
                  <p:nvPr/>
                </p:nvGrpSpPr>
                <p:grpSpPr>
                  <a:xfrm>
                    <a:off x="686396" y="4515976"/>
                    <a:ext cx="701270" cy="437686"/>
                    <a:chOff x="671398" y="4725466"/>
                    <a:chExt cx="701270" cy="437686"/>
                  </a:xfrm>
                </p:grpSpPr>
                <p:sp>
                  <p:nvSpPr>
                    <p:cNvPr id="129" name="正方形/長方形 128">
                      <a:extLst>
                        <a:ext uri="{FF2B5EF4-FFF2-40B4-BE49-F238E27FC236}">
                          <a16:creationId xmlns:a16="http://schemas.microsoft.com/office/drawing/2014/main" id="{865714C6-8A37-CDCB-7A9D-1F718031A316}"/>
                        </a:ext>
                      </a:extLst>
                    </p:cNvPr>
                    <p:cNvSpPr/>
                    <p:nvPr/>
                  </p:nvSpPr>
                  <p:spPr>
                    <a:xfrm rot="1834111">
                      <a:off x="760495" y="4725466"/>
                      <a:ext cx="596900" cy="260064"/>
                    </a:xfrm>
                    <a:prstGeom prst="rect">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楕円 129">
                      <a:extLst>
                        <a:ext uri="{FF2B5EF4-FFF2-40B4-BE49-F238E27FC236}">
                          <a16:creationId xmlns:a16="http://schemas.microsoft.com/office/drawing/2014/main" id="{4420DC8D-5F43-F7F7-5977-40A8CD06404E}"/>
                        </a:ext>
                      </a:extLst>
                    </p:cNvPr>
                    <p:cNvSpPr/>
                    <p:nvPr/>
                  </p:nvSpPr>
                  <p:spPr>
                    <a:xfrm>
                      <a:off x="1246533" y="5063219"/>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台形 133">
                      <a:extLst>
                        <a:ext uri="{FF2B5EF4-FFF2-40B4-BE49-F238E27FC236}">
                          <a16:creationId xmlns:a16="http://schemas.microsoft.com/office/drawing/2014/main" id="{FECE9162-8360-8793-B6AB-A3F476D08BBF}"/>
                        </a:ext>
                      </a:extLst>
                    </p:cNvPr>
                    <p:cNvSpPr/>
                    <p:nvPr/>
                  </p:nvSpPr>
                  <p:spPr>
                    <a:xfrm rot="12353230">
                      <a:off x="671398" y="4835519"/>
                      <a:ext cx="681416" cy="155934"/>
                    </a:xfrm>
                    <a:prstGeom prst="trapezoid">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円/楕円 136">
                      <a:extLst>
                        <a:ext uri="{FF2B5EF4-FFF2-40B4-BE49-F238E27FC236}">
                          <a16:creationId xmlns:a16="http://schemas.microsoft.com/office/drawing/2014/main" id="{FED67402-26FA-9DFA-A646-E1899A2303B2}"/>
                        </a:ext>
                      </a:extLst>
                    </p:cNvPr>
                    <p:cNvSpPr/>
                    <p:nvPr/>
                  </p:nvSpPr>
                  <p:spPr>
                    <a:xfrm>
                      <a:off x="1292252" y="5084032"/>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円/楕円 137">
                      <a:extLst>
                        <a:ext uri="{FF2B5EF4-FFF2-40B4-BE49-F238E27FC236}">
                          <a16:creationId xmlns:a16="http://schemas.microsoft.com/office/drawing/2014/main" id="{67ED99B9-8E9A-06FC-B6E5-D5F3F668C5FC}"/>
                        </a:ext>
                      </a:extLst>
                    </p:cNvPr>
                    <p:cNvSpPr/>
                    <p:nvPr/>
                  </p:nvSpPr>
                  <p:spPr>
                    <a:xfrm>
                      <a:off x="1301316" y="5050633"/>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円/楕円 138">
                      <a:extLst>
                        <a:ext uri="{FF2B5EF4-FFF2-40B4-BE49-F238E27FC236}">
                          <a16:creationId xmlns:a16="http://schemas.microsoft.com/office/drawing/2014/main" id="{57F81DE8-14BA-0C66-5E0C-A89C021CF77A}"/>
                        </a:ext>
                      </a:extLst>
                    </p:cNvPr>
                    <p:cNvSpPr/>
                    <p:nvPr/>
                  </p:nvSpPr>
                  <p:spPr>
                    <a:xfrm>
                      <a:off x="1271935" y="509810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円/楕円 139">
                      <a:extLst>
                        <a:ext uri="{FF2B5EF4-FFF2-40B4-BE49-F238E27FC236}">
                          <a16:creationId xmlns:a16="http://schemas.microsoft.com/office/drawing/2014/main" id="{159B4DFB-1D1C-C05D-EC4C-CB82ED438B03}"/>
                        </a:ext>
                      </a:extLst>
                    </p:cNvPr>
                    <p:cNvSpPr/>
                    <p:nvPr/>
                  </p:nvSpPr>
                  <p:spPr>
                    <a:xfrm>
                      <a:off x="1326949" y="5117433"/>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3" name="涙形 112">
                    <a:extLst>
                      <a:ext uri="{FF2B5EF4-FFF2-40B4-BE49-F238E27FC236}">
                        <a16:creationId xmlns:a16="http://schemas.microsoft.com/office/drawing/2014/main" id="{CD8F8388-97F1-DDC8-3A54-67CCAC209876}"/>
                      </a:ext>
                    </a:extLst>
                  </p:cNvPr>
                  <p:cNvSpPr/>
                  <p:nvPr/>
                </p:nvSpPr>
                <p:spPr>
                  <a:xfrm rot="18864340">
                    <a:off x="3790028" y="5549063"/>
                    <a:ext cx="154713" cy="168935"/>
                  </a:xfrm>
                  <a:prstGeom prst="teardrop">
                    <a:avLst>
                      <a:gd name="adj" fmla="val 200000"/>
                    </a:avLst>
                  </a:prstGeom>
                  <a:solidFill>
                    <a:schemeClr val="accent5">
                      <a:lumMod val="60000"/>
                      <a:lumOff val="4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テキスト ボックス 113">
                    <a:extLst>
                      <a:ext uri="{FF2B5EF4-FFF2-40B4-BE49-F238E27FC236}">
                        <a16:creationId xmlns:a16="http://schemas.microsoft.com/office/drawing/2014/main" id="{FD579C8D-2F35-56BD-EC7B-081953450684}"/>
                      </a:ext>
                    </a:extLst>
                  </p:cNvPr>
                  <p:cNvSpPr txBox="1"/>
                  <p:nvPr/>
                </p:nvSpPr>
                <p:spPr>
                  <a:xfrm>
                    <a:off x="4758937" y="4453748"/>
                    <a:ext cx="1463863" cy="954107"/>
                  </a:xfrm>
                  <a:prstGeom prst="rect">
                    <a:avLst/>
                  </a:prstGeom>
                  <a:noFill/>
                </p:spPr>
                <p:txBody>
                  <a:bodyPr wrap="none" rtlCol="0">
                    <a:spAutoFit/>
                  </a:bodyPr>
                  <a:lstStyle/>
                  <a:p>
                    <a:pPr algn="ctr"/>
                    <a:r>
                      <a:rPr kumimoji="1" lang="ja-JP" altLang="en-US" sz="1400" b="1">
                        <a:latin typeface="Hiragino Maru Gothic ProN W4" panose="020F0400000000000000" pitchFamily="34" charset="-128"/>
                        <a:ea typeface="Hiragino Maru Gothic ProN W4" panose="020F0400000000000000" pitchFamily="34" charset="-128"/>
                      </a:rPr>
                      <a:t>ナフィオン</a:t>
                    </a:r>
                    <a:endParaRPr kumimoji="1" lang="en-US" altLang="ja-JP" sz="1400" b="1" dirty="0">
                      <a:latin typeface="Hiragino Maru Gothic ProN W4" panose="020F0400000000000000" pitchFamily="34" charset="-128"/>
                      <a:ea typeface="Hiragino Maru Gothic ProN W4" panose="020F0400000000000000" pitchFamily="34" charset="-128"/>
                    </a:endParaRPr>
                  </a:p>
                  <a:p>
                    <a:pPr algn="ctr"/>
                    <a:r>
                      <a:rPr lang="en-US" altLang="ja-JP" sz="1400" b="1" dirty="0">
                        <a:latin typeface="Hiragino Maru Gothic ProN W4" panose="020F0400000000000000" pitchFamily="34" charset="-128"/>
                        <a:ea typeface="Hiragino Maru Gothic ProN W4" panose="020F0400000000000000" pitchFamily="34" charset="-128"/>
                      </a:rPr>
                      <a:t>Or</a:t>
                    </a:r>
                  </a:p>
                  <a:p>
                    <a:pPr algn="ctr"/>
                    <a:r>
                      <a:rPr kumimoji="1" lang="ja-JP" altLang="en-US" sz="1400" b="1">
                        <a:latin typeface="Hiragino Maru Gothic ProN W4" panose="020F0400000000000000" pitchFamily="34" charset="-128"/>
                        <a:ea typeface="Hiragino Maru Gothic ProN W4" panose="020F0400000000000000" pitchFamily="34" charset="-128"/>
                      </a:rPr>
                      <a:t>セルロース</a:t>
                    </a:r>
                    <a:endParaRPr kumimoji="1" lang="en-US" altLang="ja-JP" sz="1400" b="1" dirty="0">
                      <a:latin typeface="Hiragino Maru Gothic ProN W4" panose="020F0400000000000000" pitchFamily="34" charset="-128"/>
                      <a:ea typeface="Hiragino Maru Gothic ProN W4" panose="020F0400000000000000" pitchFamily="34" charset="-128"/>
                    </a:endParaRPr>
                  </a:p>
                  <a:p>
                    <a:pPr algn="ctr"/>
                    <a:r>
                      <a:rPr kumimoji="1" lang="ja-JP" altLang="en-US" sz="1400" b="1">
                        <a:latin typeface="Hiragino Maru Gothic ProN W4" panose="020F0400000000000000" pitchFamily="34" charset="-128"/>
                        <a:ea typeface="Hiragino Maru Gothic ProN W4" panose="020F0400000000000000" pitchFamily="34" charset="-128"/>
                      </a:rPr>
                      <a:t>ナノファイバ</a:t>
                    </a:r>
                    <a:r>
                      <a:rPr lang="ja-JP" altLang="en-US" sz="1400" b="1">
                        <a:latin typeface="Hiragino Maru Gothic ProN W4" panose="020F0400000000000000" pitchFamily="34" charset="-128"/>
                        <a:ea typeface="Hiragino Maru Gothic ProN W4" panose="020F0400000000000000" pitchFamily="34" charset="-128"/>
                      </a:rPr>
                      <a:t>ー</a:t>
                    </a:r>
                    <a:endParaRPr kumimoji="1" lang="ja-JP" altLang="en-US" sz="1400" b="1">
                      <a:latin typeface="Hiragino Maru Gothic ProN W4" panose="020F0400000000000000" pitchFamily="34" charset="-128"/>
                      <a:ea typeface="Hiragino Maru Gothic ProN W4" panose="020F0400000000000000" pitchFamily="34" charset="-128"/>
                    </a:endParaRPr>
                  </a:p>
                </p:txBody>
              </p:sp>
              <p:sp>
                <p:nvSpPr>
                  <p:cNvPr id="115" name="角丸四角形 114">
                    <a:extLst>
                      <a:ext uri="{FF2B5EF4-FFF2-40B4-BE49-F238E27FC236}">
                        <a16:creationId xmlns:a16="http://schemas.microsoft.com/office/drawing/2014/main" id="{21A4CCB2-0BE8-4FDD-A72D-0DE7249DF2BF}"/>
                      </a:ext>
                    </a:extLst>
                  </p:cNvPr>
                  <p:cNvSpPr/>
                  <p:nvPr/>
                </p:nvSpPr>
                <p:spPr>
                  <a:xfrm rot="1934343">
                    <a:off x="4348764" y="5316594"/>
                    <a:ext cx="103643" cy="429856"/>
                  </a:xfrm>
                  <a:prstGeom prst="roundRect">
                    <a:avLst/>
                  </a:prstGeom>
                  <a:solidFill>
                    <a:schemeClr val="bg2">
                      <a:lumMod val="7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円/楕円 115">
                    <a:extLst>
                      <a:ext uri="{FF2B5EF4-FFF2-40B4-BE49-F238E27FC236}">
                        <a16:creationId xmlns:a16="http://schemas.microsoft.com/office/drawing/2014/main" id="{7F986C3C-8AB5-EFEF-8D60-4D6CCA83D1BE}"/>
                      </a:ext>
                    </a:extLst>
                  </p:cNvPr>
                  <p:cNvSpPr/>
                  <p:nvPr/>
                </p:nvSpPr>
                <p:spPr>
                  <a:xfrm rot="1698171">
                    <a:off x="4236090" y="5687516"/>
                    <a:ext cx="95950" cy="53248"/>
                  </a:xfrm>
                  <a:prstGeom prst="ellipse">
                    <a:avLst/>
                  </a:prstGeom>
                  <a:solidFill>
                    <a:schemeClr val="bg2">
                      <a:lumMod val="7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テキスト ボックス 119">
                    <a:extLst>
                      <a:ext uri="{FF2B5EF4-FFF2-40B4-BE49-F238E27FC236}">
                        <a16:creationId xmlns:a16="http://schemas.microsoft.com/office/drawing/2014/main" id="{2DAA46B1-0427-C4F4-DF0C-65B98FF52230}"/>
                      </a:ext>
                    </a:extLst>
                  </p:cNvPr>
                  <p:cNvSpPr txBox="1"/>
                  <p:nvPr/>
                </p:nvSpPr>
                <p:spPr>
                  <a:xfrm>
                    <a:off x="6138361" y="6390210"/>
                    <a:ext cx="1989722" cy="338554"/>
                  </a:xfrm>
                  <a:prstGeom prst="rect">
                    <a:avLst/>
                  </a:prstGeom>
                  <a:noFill/>
                </p:spPr>
                <p:txBody>
                  <a:bodyPr wrap="square" rtlCol="0">
                    <a:spAutoFit/>
                  </a:bodyPr>
                  <a:lstStyle/>
                  <a:p>
                    <a:pPr algn="ctr"/>
                    <a:r>
                      <a:rPr lang="ja-JP" altLang="en-US" sz="1600" b="1">
                        <a:latin typeface="Hiragino Maru Gothic ProN W4" panose="020F0400000000000000" pitchFamily="34" charset="-128"/>
                        <a:ea typeface="Hiragino Maru Gothic ProN W4" panose="020F0400000000000000" pitchFamily="34" charset="-128"/>
                      </a:rPr>
                      <a:t>カーボンペースト</a:t>
                    </a:r>
                    <a:endParaRPr lang="en-US" altLang="ja-JP" sz="1600" b="1" dirty="0">
                      <a:latin typeface="Hiragino Maru Gothic ProN W4" panose="020F0400000000000000" pitchFamily="34" charset="-128"/>
                      <a:ea typeface="Hiragino Maru Gothic ProN W4" panose="020F0400000000000000" pitchFamily="34" charset="-128"/>
                    </a:endParaRPr>
                  </a:p>
                </p:txBody>
              </p:sp>
              <p:sp>
                <p:nvSpPr>
                  <p:cNvPr id="122" name="角丸四角形 121">
                    <a:extLst>
                      <a:ext uri="{FF2B5EF4-FFF2-40B4-BE49-F238E27FC236}">
                        <a16:creationId xmlns:a16="http://schemas.microsoft.com/office/drawing/2014/main" id="{DC394DB6-D601-789D-3CA5-E0E429806EC7}"/>
                      </a:ext>
                    </a:extLst>
                  </p:cNvPr>
                  <p:cNvSpPr/>
                  <p:nvPr/>
                </p:nvSpPr>
                <p:spPr>
                  <a:xfrm>
                    <a:off x="616325" y="3887973"/>
                    <a:ext cx="3594584" cy="473054"/>
                  </a:xfrm>
                  <a:prstGeom prst="roundRect">
                    <a:avLst>
                      <a:gd name="adj" fmla="val 33977"/>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panose="020B0609070205080204" pitchFamily="49" charset="-128"/>
                        <a:ea typeface="MS Gothic" panose="020B0609070205080204" pitchFamily="49" charset="-128"/>
                      </a:rPr>
                      <a:t>カーボンペースト電極</a:t>
                    </a:r>
                    <a:endParaRPr lang="en-US" altLang="ja-JP" sz="2400" b="1" dirty="0">
                      <a:solidFill>
                        <a:schemeClr val="tx1"/>
                      </a:solidFill>
                      <a:latin typeface="MS Gothic" panose="020B0609070205080204" pitchFamily="49" charset="-128"/>
                      <a:ea typeface="MS Gothic" panose="020B0609070205080204" pitchFamily="49" charset="-128"/>
                    </a:endParaRPr>
                  </a:p>
                </p:txBody>
              </p:sp>
            </p:grpSp>
            <p:sp>
              <p:nvSpPr>
                <p:cNvPr id="74" name="円/楕円 73">
                  <a:extLst>
                    <a:ext uri="{FF2B5EF4-FFF2-40B4-BE49-F238E27FC236}">
                      <a16:creationId xmlns:a16="http://schemas.microsoft.com/office/drawing/2014/main" id="{FE8E34A5-95CC-1144-8496-8A1EBE5B2328}"/>
                    </a:ext>
                  </a:extLst>
                </p:cNvPr>
                <p:cNvSpPr/>
                <p:nvPr/>
              </p:nvSpPr>
              <p:spPr>
                <a:xfrm>
                  <a:off x="1283622" y="4731211"/>
                  <a:ext cx="286060"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54" name="テキスト ボックス 53">
            <a:extLst>
              <a:ext uri="{FF2B5EF4-FFF2-40B4-BE49-F238E27FC236}">
                <a16:creationId xmlns:a16="http://schemas.microsoft.com/office/drawing/2014/main" id="{1D362842-91BE-FF83-0502-035588DC572D}"/>
              </a:ext>
            </a:extLst>
          </p:cNvPr>
          <p:cNvSpPr txBox="1"/>
          <p:nvPr/>
        </p:nvSpPr>
        <p:spPr>
          <a:xfrm>
            <a:off x="3638841" y="2049255"/>
            <a:ext cx="1338828" cy="369332"/>
          </a:xfrm>
          <a:prstGeom prst="rect">
            <a:avLst/>
          </a:prstGeom>
          <a:noFill/>
        </p:spPr>
        <p:txBody>
          <a:bodyPr wrap="none" rtlCol="0">
            <a:spAutoFit/>
          </a:bodyPr>
          <a:lstStyle/>
          <a:p>
            <a:r>
              <a:rPr kumimoji="1" lang="ja-JP" altLang="en-US">
                <a:latin typeface="Hiragino Maru Gothic Pro W4" panose="020F0400000000000000" pitchFamily="34" charset="-128"/>
                <a:ea typeface="Hiragino Maru Gothic Pro W4" panose="020F0400000000000000" pitchFamily="34" charset="-128"/>
              </a:rPr>
              <a:t>バインダー</a:t>
            </a:r>
          </a:p>
        </p:txBody>
      </p:sp>
      <p:grpSp>
        <p:nvGrpSpPr>
          <p:cNvPr id="55" name="グループ化 54">
            <a:extLst>
              <a:ext uri="{FF2B5EF4-FFF2-40B4-BE49-F238E27FC236}">
                <a16:creationId xmlns:a16="http://schemas.microsoft.com/office/drawing/2014/main" id="{9D4A7339-E301-E298-5A52-FFA43E142B48}"/>
              </a:ext>
            </a:extLst>
          </p:cNvPr>
          <p:cNvGrpSpPr/>
          <p:nvPr/>
        </p:nvGrpSpPr>
        <p:grpSpPr>
          <a:xfrm>
            <a:off x="3553887" y="2010843"/>
            <a:ext cx="1366893" cy="597699"/>
            <a:chOff x="4084390" y="1101584"/>
            <a:chExt cx="1366893" cy="597699"/>
          </a:xfrm>
        </p:grpSpPr>
        <p:sp>
          <p:nvSpPr>
            <p:cNvPr id="56" name="角丸四角形吹き出し 55">
              <a:extLst>
                <a:ext uri="{FF2B5EF4-FFF2-40B4-BE49-F238E27FC236}">
                  <a16:creationId xmlns:a16="http://schemas.microsoft.com/office/drawing/2014/main" id="{6EAD7E56-0099-26C2-CE25-73B390F820D9}"/>
                </a:ext>
              </a:extLst>
            </p:cNvPr>
            <p:cNvSpPr/>
            <p:nvPr/>
          </p:nvSpPr>
          <p:spPr>
            <a:xfrm>
              <a:off x="4084390" y="1101584"/>
              <a:ext cx="1366893" cy="382708"/>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三角形 56">
              <a:extLst>
                <a:ext uri="{FF2B5EF4-FFF2-40B4-BE49-F238E27FC236}">
                  <a16:creationId xmlns:a16="http://schemas.microsoft.com/office/drawing/2014/main" id="{4108D791-F479-E9D3-97AA-C1147BDC3F5C}"/>
                </a:ext>
              </a:extLst>
            </p:cNvPr>
            <p:cNvSpPr/>
            <p:nvPr/>
          </p:nvSpPr>
          <p:spPr>
            <a:xfrm rot="10800000">
              <a:off x="4550563" y="1493455"/>
              <a:ext cx="316975" cy="20582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台形 57">
              <a:extLst>
                <a:ext uri="{FF2B5EF4-FFF2-40B4-BE49-F238E27FC236}">
                  <a16:creationId xmlns:a16="http://schemas.microsoft.com/office/drawing/2014/main" id="{AFF8603B-91D4-6A15-0F72-26BF2A07883D}"/>
                </a:ext>
              </a:extLst>
            </p:cNvPr>
            <p:cNvSpPr/>
            <p:nvPr/>
          </p:nvSpPr>
          <p:spPr>
            <a:xfrm rot="10800000">
              <a:off x="4529050" y="1450098"/>
              <a:ext cx="360000" cy="91327"/>
            </a:xfrm>
            <a:prstGeom prst="trapezoid">
              <a:avLst>
                <a:gd name="adj" fmla="val 82558"/>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9" name="左中かっこ 58">
            <a:extLst>
              <a:ext uri="{FF2B5EF4-FFF2-40B4-BE49-F238E27FC236}">
                <a16:creationId xmlns:a16="http://schemas.microsoft.com/office/drawing/2014/main" id="{1E80DAFE-1DB8-D979-8B89-4AD7C7468933}"/>
              </a:ext>
            </a:extLst>
          </p:cNvPr>
          <p:cNvSpPr/>
          <p:nvPr/>
        </p:nvSpPr>
        <p:spPr>
          <a:xfrm>
            <a:off x="5017893" y="1605213"/>
            <a:ext cx="253271" cy="11850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63" name="図 62" descr="屋内, カップ, 食品, 小さい が含まれている画像&#10;&#10;自動的に生成された説明">
            <a:extLst>
              <a:ext uri="{FF2B5EF4-FFF2-40B4-BE49-F238E27FC236}">
                <a16:creationId xmlns:a16="http://schemas.microsoft.com/office/drawing/2014/main" id="{610B0407-675F-44AF-B7DF-499FF248B5F8}"/>
              </a:ext>
            </a:extLst>
          </p:cNvPr>
          <p:cNvPicPr>
            <a:picLocks noChangeAspect="1"/>
          </p:cNvPicPr>
          <p:nvPr/>
        </p:nvPicPr>
        <p:blipFill>
          <a:blip r:embed="rId5"/>
          <a:stretch>
            <a:fillRect/>
          </a:stretch>
        </p:blipFill>
        <p:spPr>
          <a:xfrm>
            <a:off x="6305913" y="4501187"/>
            <a:ext cx="1479663" cy="2201678"/>
          </a:xfrm>
          <a:prstGeom prst="rect">
            <a:avLst/>
          </a:prstGeom>
        </p:spPr>
      </p:pic>
      <p:sp>
        <p:nvSpPr>
          <p:cNvPr id="64" name="テキスト ボックス 63">
            <a:extLst>
              <a:ext uri="{FF2B5EF4-FFF2-40B4-BE49-F238E27FC236}">
                <a16:creationId xmlns:a16="http://schemas.microsoft.com/office/drawing/2014/main" id="{3A55E11B-BB35-8AAC-E6DB-175B94AEF33A}"/>
              </a:ext>
            </a:extLst>
          </p:cNvPr>
          <p:cNvSpPr txBox="1"/>
          <p:nvPr/>
        </p:nvSpPr>
        <p:spPr>
          <a:xfrm>
            <a:off x="1890398" y="6371760"/>
            <a:ext cx="3713918" cy="369332"/>
          </a:xfrm>
          <a:prstGeom prst="rect">
            <a:avLst/>
          </a:prstGeom>
          <a:noFill/>
        </p:spPr>
        <p:txBody>
          <a:bodyPr wrap="square" rtlCol="0">
            <a:spAutoFit/>
          </a:bodyPr>
          <a:lstStyle/>
          <a:p>
            <a:pPr algn="ctr"/>
            <a:r>
              <a:rPr lang="ja-JP" altLang="en-US" b="1">
                <a:latin typeface="Hiragino Maru Gothic ProN W4" panose="020F0400000000000000" pitchFamily="34" charset="-128"/>
                <a:ea typeface="Hiragino Maru Gothic ProN W4" panose="020F0400000000000000" pitchFamily="34" charset="-128"/>
              </a:rPr>
              <a:t>カーボンペースト電極</a:t>
            </a:r>
            <a:endParaRPr lang="en-US" altLang="ja-JP" b="1" dirty="0">
              <a:latin typeface="Hiragino Maru Gothic ProN W4" panose="020F0400000000000000" pitchFamily="34" charset="-128"/>
              <a:ea typeface="Hiragino Maru Gothic ProN W4" panose="020F0400000000000000" pitchFamily="34" charset="-128"/>
            </a:endParaRPr>
          </a:p>
        </p:txBody>
      </p:sp>
      <p:sp>
        <p:nvSpPr>
          <p:cNvPr id="65" name="テキスト ボックス 64">
            <a:extLst>
              <a:ext uri="{FF2B5EF4-FFF2-40B4-BE49-F238E27FC236}">
                <a16:creationId xmlns:a16="http://schemas.microsoft.com/office/drawing/2014/main" id="{219432C6-A7C2-DE26-CAE0-8417BFEBF6B6}"/>
              </a:ext>
            </a:extLst>
          </p:cNvPr>
          <p:cNvSpPr txBox="1"/>
          <p:nvPr/>
        </p:nvSpPr>
        <p:spPr>
          <a:xfrm>
            <a:off x="7361957" y="4694220"/>
            <a:ext cx="3713918" cy="646331"/>
          </a:xfrm>
          <a:prstGeom prst="rect">
            <a:avLst/>
          </a:prstGeom>
          <a:noFill/>
        </p:spPr>
        <p:txBody>
          <a:bodyPr wrap="square" rtlCol="0">
            <a:spAutoFit/>
          </a:bodyPr>
          <a:lstStyle/>
          <a:p>
            <a:pPr algn="ctr"/>
            <a:r>
              <a:rPr lang="ja-JP" altLang="en-US" b="1">
                <a:latin typeface="Hiragino Maru Gothic ProN W4" panose="020F0400000000000000" pitchFamily="34" charset="-128"/>
                <a:ea typeface="Hiragino Maru Gothic ProN W4" panose="020F0400000000000000" pitchFamily="34" charset="-128"/>
              </a:rPr>
              <a:t>孔径</a:t>
            </a:r>
            <a:r>
              <a:rPr lang="en-US" altLang="ja-JP" b="1" dirty="0">
                <a:latin typeface="Hiragino Maru Gothic ProN W4" panose="020F0400000000000000" pitchFamily="34" charset="-128"/>
                <a:ea typeface="Hiragino Maru Gothic ProN W4" panose="020F0400000000000000" pitchFamily="34" charset="-128"/>
              </a:rPr>
              <a:t> 1.6 mm</a:t>
            </a:r>
            <a:r>
              <a:rPr lang="ja-JP" altLang="en-US" b="1">
                <a:latin typeface="Hiragino Maru Gothic ProN W4" panose="020F0400000000000000" pitchFamily="34" charset="-128"/>
                <a:ea typeface="Hiragino Maru Gothic ProN W4" panose="020F0400000000000000" pitchFamily="34" charset="-128"/>
              </a:rPr>
              <a:t>の</a:t>
            </a:r>
            <a:endParaRPr lang="en-US" altLang="ja-JP" b="1" dirty="0">
              <a:latin typeface="Hiragino Maru Gothic ProN W4" panose="020F0400000000000000" pitchFamily="34" charset="-128"/>
              <a:ea typeface="Hiragino Maru Gothic ProN W4" panose="020F0400000000000000" pitchFamily="34" charset="-128"/>
            </a:endParaRPr>
          </a:p>
          <a:p>
            <a:pPr algn="ctr"/>
            <a:r>
              <a:rPr lang="ja-JP" altLang="en-US" b="1">
                <a:latin typeface="Hiragino Maru Gothic ProN W4" panose="020F0400000000000000" pitchFamily="34" charset="-128"/>
                <a:ea typeface="Hiragino Maru Gothic ProN W4" panose="020F0400000000000000" pitchFamily="34" charset="-128"/>
              </a:rPr>
              <a:t>穴が空いている</a:t>
            </a:r>
            <a:endParaRPr lang="en-US" altLang="ja-JP" b="1" dirty="0">
              <a:latin typeface="Hiragino Maru Gothic ProN W4" panose="020F0400000000000000" pitchFamily="34" charset="-128"/>
              <a:ea typeface="Hiragino Maru Gothic ProN W4" panose="020F0400000000000000" pitchFamily="34" charset="-128"/>
            </a:endParaRPr>
          </a:p>
        </p:txBody>
      </p:sp>
      <p:sp>
        <p:nvSpPr>
          <p:cNvPr id="67" name="右矢印 66">
            <a:extLst>
              <a:ext uri="{FF2B5EF4-FFF2-40B4-BE49-F238E27FC236}">
                <a16:creationId xmlns:a16="http://schemas.microsoft.com/office/drawing/2014/main" id="{36CCE819-0C30-0170-D641-1C9B13D5918D}"/>
              </a:ext>
            </a:extLst>
          </p:cNvPr>
          <p:cNvSpPr/>
          <p:nvPr/>
        </p:nvSpPr>
        <p:spPr>
          <a:xfrm rot="10800000">
            <a:off x="7307890" y="4840638"/>
            <a:ext cx="788232" cy="32316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B66B98CF-0418-7936-4D24-DF6868E29D99}"/>
              </a:ext>
            </a:extLst>
          </p:cNvPr>
          <p:cNvSpPr txBox="1"/>
          <p:nvPr/>
        </p:nvSpPr>
        <p:spPr>
          <a:xfrm>
            <a:off x="4056854" y="3643588"/>
            <a:ext cx="604653" cy="338554"/>
          </a:xfrm>
          <a:prstGeom prst="rect">
            <a:avLst/>
          </a:prstGeom>
          <a:noFill/>
        </p:spPr>
        <p:txBody>
          <a:bodyPr wrap="none" rtlCol="0">
            <a:spAutoFit/>
          </a:bodyPr>
          <a:lstStyle/>
          <a:p>
            <a:r>
              <a:rPr kumimoji="1" lang="ja-JP" altLang="en-US" sz="1600" b="1">
                <a:latin typeface="Hiragino Maru Gothic ProN W4" panose="020F0400000000000000" pitchFamily="34" charset="-128"/>
                <a:ea typeface="Hiragino Maru Gothic ProN W4" panose="020F0400000000000000" pitchFamily="34" charset="-128"/>
              </a:rPr>
              <a:t>乳鉢</a:t>
            </a:r>
          </a:p>
        </p:txBody>
      </p:sp>
    </p:spTree>
    <p:extLst>
      <p:ext uri="{BB962C8B-B14F-4D97-AF65-F5344CB8AC3E}">
        <p14:creationId xmlns:p14="http://schemas.microsoft.com/office/powerpoint/2010/main" val="3282042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正方形/長方形 37">
            <a:extLst>
              <a:ext uri="{FF2B5EF4-FFF2-40B4-BE49-F238E27FC236}">
                <a16:creationId xmlns:a16="http://schemas.microsoft.com/office/drawing/2014/main" id="{30B437A6-6F84-32D8-4DD5-17EA109679E8}"/>
              </a:ext>
            </a:extLst>
          </p:cNvPr>
          <p:cNvSpPr/>
          <p:nvPr/>
        </p:nvSpPr>
        <p:spPr>
          <a:xfrm>
            <a:off x="2476177" y="4431785"/>
            <a:ext cx="1440873" cy="103917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361950" y="322263"/>
            <a:ext cx="4084544" cy="644525"/>
          </a:xfrm>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8</a:t>
            </a:fld>
            <a:endParaRPr kumimoji="1" lang="ja-JP" altLang="en-US"/>
          </a:p>
        </p:txBody>
      </p:sp>
      <p:grpSp>
        <p:nvGrpSpPr>
          <p:cNvPr id="5" name="グループ化 4">
            <a:extLst>
              <a:ext uri="{FF2B5EF4-FFF2-40B4-BE49-F238E27FC236}">
                <a16:creationId xmlns:a16="http://schemas.microsoft.com/office/drawing/2014/main" id="{F44EDBDB-E149-FF64-4750-C89614D0EFC6}"/>
              </a:ext>
            </a:extLst>
          </p:cNvPr>
          <p:cNvGrpSpPr/>
          <p:nvPr/>
        </p:nvGrpSpPr>
        <p:grpSpPr>
          <a:xfrm>
            <a:off x="952073" y="1891807"/>
            <a:ext cx="3818592" cy="3618523"/>
            <a:chOff x="2789037" y="1665513"/>
            <a:chExt cx="3818592" cy="3618523"/>
          </a:xfrm>
        </p:grpSpPr>
        <p:grpSp>
          <p:nvGrpSpPr>
            <p:cNvPr id="6" name="グループ化 5">
              <a:extLst>
                <a:ext uri="{FF2B5EF4-FFF2-40B4-BE49-F238E27FC236}">
                  <a16:creationId xmlns:a16="http://schemas.microsoft.com/office/drawing/2014/main" id="{7378E1BC-A9CF-C91C-E3E3-34E82752FC6A}"/>
                </a:ext>
              </a:extLst>
            </p:cNvPr>
            <p:cNvGrpSpPr/>
            <p:nvPr/>
          </p:nvGrpSpPr>
          <p:grpSpPr>
            <a:xfrm>
              <a:off x="2789037" y="1665513"/>
              <a:ext cx="3818592" cy="3618523"/>
              <a:chOff x="2901349" y="200021"/>
              <a:chExt cx="3816703" cy="3792185"/>
            </a:xfrm>
          </p:grpSpPr>
          <p:grpSp>
            <p:nvGrpSpPr>
              <p:cNvPr id="23" name="グループ化 22">
                <a:extLst>
                  <a:ext uri="{FF2B5EF4-FFF2-40B4-BE49-F238E27FC236}">
                    <a16:creationId xmlns:a16="http://schemas.microsoft.com/office/drawing/2014/main" id="{0681BA08-4951-376B-DD36-51C29701E203}"/>
                  </a:ext>
                </a:extLst>
              </p:cNvPr>
              <p:cNvGrpSpPr/>
              <p:nvPr/>
            </p:nvGrpSpPr>
            <p:grpSpPr>
              <a:xfrm>
                <a:off x="4424699" y="1467874"/>
                <a:ext cx="1440160" cy="2483075"/>
                <a:chOff x="3275856" y="3826245"/>
                <a:chExt cx="1440160" cy="2483075"/>
              </a:xfrm>
            </p:grpSpPr>
            <p:cxnSp>
              <p:nvCxnSpPr>
                <p:cNvPr id="29" name="直線コネクタ 28">
                  <a:extLst>
                    <a:ext uri="{FF2B5EF4-FFF2-40B4-BE49-F238E27FC236}">
                      <a16:creationId xmlns:a16="http://schemas.microsoft.com/office/drawing/2014/main" id="{E2C8EE9D-71BC-639F-1E33-6DC42176385D}"/>
                    </a:ext>
                  </a:extLst>
                </p:cNvPr>
                <p:cNvCxnSpPr>
                  <a:cxnSpLocks/>
                  <a:stCxn id="21" idx="0"/>
                </p:cNvCxnSpPr>
                <p:nvPr/>
              </p:nvCxnSpPr>
              <p:spPr>
                <a:xfrm flipV="1">
                  <a:off x="4030483" y="3847853"/>
                  <a:ext cx="1457" cy="1508721"/>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0" name="グループ化 29">
                  <a:extLst>
                    <a:ext uri="{FF2B5EF4-FFF2-40B4-BE49-F238E27FC236}">
                      <a16:creationId xmlns:a16="http://schemas.microsoft.com/office/drawing/2014/main" id="{322BE3C3-8FF3-7F3E-54ED-937FC2EF332B}"/>
                    </a:ext>
                  </a:extLst>
                </p:cNvPr>
                <p:cNvGrpSpPr/>
                <p:nvPr/>
              </p:nvGrpSpPr>
              <p:grpSpPr>
                <a:xfrm>
                  <a:off x="3275856" y="3826245"/>
                  <a:ext cx="1440160" cy="2483075"/>
                  <a:chOff x="2915816" y="3850696"/>
                  <a:chExt cx="1440160" cy="2483075"/>
                </a:xfrm>
              </p:grpSpPr>
              <p:cxnSp>
                <p:nvCxnSpPr>
                  <p:cNvPr id="31" name="直線コネクタ 30">
                    <a:extLst>
                      <a:ext uri="{FF2B5EF4-FFF2-40B4-BE49-F238E27FC236}">
                        <a16:creationId xmlns:a16="http://schemas.microsoft.com/office/drawing/2014/main" id="{91A98A31-1D60-3EC7-8BD3-81C6EFBEBA97}"/>
                      </a:ext>
                    </a:extLst>
                  </p:cNvPr>
                  <p:cNvCxnSpPr>
                    <a:cxnSpLocks/>
                  </p:cNvCxnSpPr>
                  <p:nvPr/>
                </p:nvCxnSpPr>
                <p:spPr>
                  <a:xfrm flipV="1">
                    <a:off x="4103439" y="3861048"/>
                    <a:ext cx="2" cy="551613"/>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891644C2-6605-CB88-74BA-6E763DBA33C9}"/>
                      </a:ext>
                    </a:extLst>
                  </p:cNvPr>
                  <p:cNvCxnSpPr>
                    <a:cxnSpLocks/>
                  </p:cNvCxnSpPr>
                  <p:nvPr/>
                </p:nvCxnSpPr>
                <p:spPr>
                  <a:xfrm flipH="1" flipV="1">
                    <a:off x="3246689" y="3850696"/>
                    <a:ext cx="1456" cy="559187"/>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93F4BF75-66A7-2EC4-0961-31E16EFBE757}"/>
                      </a:ext>
                    </a:extLst>
                  </p:cNvPr>
                  <p:cNvSpPr/>
                  <p:nvPr/>
                </p:nvSpPr>
                <p:spPr>
                  <a:xfrm>
                    <a:off x="2915816" y="4941168"/>
                    <a:ext cx="1440160" cy="1392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4" name="正方形/長方形 33">
                    <a:extLst>
                      <a:ext uri="{FF2B5EF4-FFF2-40B4-BE49-F238E27FC236}">
                        <a16:creationId xmlns:a16="http://schemas.microsoft.com/office/drawing/2014/main" id="{59AB5A70-3E63-E383-2D4A-B1BE78C6EAC3}"/>
                      </a:ext>
                    </a:extLst>
                  </p:cNvPr>
                  <p:cNvSpPr/>
                  <p:nvPr/>
                </p:nvSpPr>
                <p:spPr>
                  <a:xfrm>
                    <a:off x="3995936" y="4221088"/>
                    <a:ext cx="216024" cy="153669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5" name="正方形/長方形 34">
                    <a:extLst>
                      <a:ext uri="{FF2B5EF4-FFF2-40B4-BE49-F238E27FC236}">
                        <a16:creationId xmlns:a16="http://schemas.microsoft.com/office/drawing/2014/main" id="{4BCF4FD6-91E4-9F81-5749-C0DB89EF0B8D}"/>
                      </a:ext>
                    </a:extLst>
                  </p:cNvPr>
                  <p:cNvSpPr/>
                  <p:nvPr/>
                </p:nvSpPr>
                <p:spPr>
                  <a:xfrm>
                    <a:off x="3131840" y="4221088"/>
                    <a:ext cx="214568" cy="153669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6" name="正方形/長方形 35">
                    <a:extLst>
                      <a:ext uri="{FF2B5EF4-FFF2-40B4-BE49-F238E27FC236}">
                        <a16:creationId xmlns:a16="http://schemas.microsoft.com/office/drawing/2014/main" id="{DBA2FC23-630C-EE41-32FA-26B2DC5AA038}"/>
                      </a:ext>
                    </a:extLst>
                  </p:cNvPr>
                  <p:cNvSpPr/>
                  <p:nvPr/>
                </p:nvSpPr>
                <p:spPr>
                  <a:xfrm>
                    <a:off x="2915816" y="4653136"/>
                    <a:ext cx="144016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sp>
            <p:nvSpPr>
              <p:cNvPr id="24" name="角丸四角形 23">
                <a:extLst>
                  <a:ext uri="{FF2B5EF4-FFF2-40B4-BE49-F238E27FC236}">
                    <a16:creationId xmlns:a16="http://schemas.microsoft.com/office/drawing/2014/main" id="{53D86713-E020-8DF3-BC51-38BA4A3734A0}"/>
                  </a:ext>
                </a:extLst>
              </p:cNvPr>
              <p:cNvSpPr/>
              <p:nvPr/>
            </p:nvSpPr>
            <p:spPr>
              <a:xfrm>
                <a:off x="2901349" y="1182392"/>
                <a:ext cx="1741899" cy="5919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latin typeface="Hiragino Maru Gothic ProN W4" panose="020F0400000000000000" pitchFamily="34" charset="-128"/>
                    <a:ea typeface="Hiragino Maru Gothic ProN W4" panose="020F0400000000000000" pitchFamily="34" charset="-128"/>
                  </a:rPr>
                  <a:t>参照極</a:t>
                </a:r>
                <a:endParaRPr lang="en-US" altLang="ja-JP" dirty="0">
                  <a:latin typeface="Hiragino Maru Gothic ProN W4" panose="020F0400000000000000" pitchFamily="34" charset="-128"/>
                  <a:ea typeface="Hiragino Maru Gothic ProN W4" panose="020F0400000000000000" pitchFamily="34" charset="-128"/>
                </a:endParaRPr>
              </a:p>
              <a:p>
                <a:pPr algn="ctr"/>
                <a:r>
                  <a:rPr lang="en-US" altLang="ja-JP" dirty="0">
                    <a:latin typeface="Hiragino Maru Gothic ProN W4" panose="020F0400000000000000" pitchFamily="34" charset="-128"/>
                    <a:ea typeface="Hiragino Maru Gothic ProN W4" panose="020F0400000000000000" pitchFamily="34" charset="-128"/>
                  </a:rPr>
                  <a:t>Ag/AgCl </a:t>
                </a:r>
                <a:r>
                  <a:rPr lang="ja-JP" altLang="en-US">
                    <a:latin typeface="Hiragino Maru Gothic ProN W4" panose="020F0400000000000000" pitchFamily="34" charset="-128"/>
                    <a:ea typeface="Hiragino Maru Gothic ProN W4" panose="020F0400000000000000" pitchFamily="34" charset="-128"/>
                  </a:rPr>
                  <a:t>電極</a:t>
                </a:r>
                <a:endParaRPr lang="ja-JP" altLang="en-US" dirty="0">
                  <a:latin typeface="Hiragino Maru Gothic ProN W4" panose="020F0400000000000000" pitchFamily="34" charset="-128"/>
                  <a:ea typeface="Hiragino Maru Gothic ProN W4" panose="020F0400000000000000" pitchFamily="34" charset="-128"/>
                </a:endParaRPr>
              </a:p>
            </p:txBody>
          </p:sp>
          <p:sp>
            <p:nvSpPr>
              <p:cNvPr id="25" name="角丸四角形 24">
                <a:extLst>
                  <a:ext uri="{FF2B5EF4-FFF2-40B4-BE49-F238E27FC236}">
                    <a16:creationId xmlns:a16="http://schemas.microsoft.com/office/drawing/2014/main" id="{8B6549BC-75E0-48F0-D61C-6AF1E0B9D87C}"/>
                  </a:ext>
                </a:extLst>
              </p:cNvPr>
              <p:cNvSpPr/>
              <p:nvPr/>
            </p:nvSpPr>
            <p:spPr>
              <a:xfrm>
                <a:off x="4573812" y="200021"/>
                <a:ext cx="1213942" cy="5919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latin typeface="Hiragino Maru Gothic ProN W4" panose="020F0400000000000000" pitchFamily="34" charset="-128"/>
                    <a:ea typeface="Hiragino Maru Gothic ProN W4" panose="020F0400000000000000" pitchFamily="34" charset="-128"/>
                  </a:rPr>
                  <a:t>対極</a:t>
                </a:r>
                <a:endParaRPr lang="en-US" altLang="ja-JP" dirty="0">
                  <a:latin typeface="Hiragino Maru Gothic ProN W4" panose="020F0400000000000000" pitchFamily="34" charset="-128"/>
                  <a:ea typeface="Hiragino Maru Gothic ProN W4" panose="020F0400000000000000" pitchFamily="34" charset="-128"/>
                </a:endParaRPr>
              </a:p>
              <a:p>
                <a:pPr algn="ctr"/>
                <a:r>
                  <a:rPr lang="ja-JP" altLang="en-US">
                    <a:latin typeface="Hiragino Maru Gothic ProN W4" panose="020F0400000000000000" pitchFamily="34" charset="-128"/>
                    <a:ea typeface="Hiragino Maru Gothic ProN W4" panose="020F0400000000000000" pitchFamily="34" charset="-128"/>
                  </a:rPr>
                  <a:t>白金</a:t>
                </a:r>
                <a:r>
                  <a:rPr lang="ja-JP" altLang="en-US" dirty="0">
                    <a:latin typeface="Hiragino Maru Gothic ProN W4" panose="020F0400000000000000" pitchFamily="34" charset="-128"/>
                    <a:ea typeface="Hiragino Maru Gothic ProN W4" panose="020F0400000000000000" pitchFamily="34" charset="-128"/>
                  </a:rPr>
                  <a:t>線　</a:t>
                </a:r>
              </a:p>
            </p:txBody>
          </p:sp>
          <p:cxnSp>
            <p:nvCxnSpPr>
              <p:cNvPr id="26" name="直線矢印コネクタ 25">
                <a:extLst>
                  <a:ext uri="{FF2B5EF4-FFF2-40B4-BE49-F238E27FC236}">
                    <a16:creationId xmlns:a16="http://schemas.microsoft.com/office/drawing/2014/main" id="{690B60FC-7772-D728-9F0E-2C880336DD4A}"/>
                  </a:ext>
                </a:extLst>
              </p:cNvPr>
              <p:cNvCxnSpPr>
                <a:cxnSpLocks/>
              </p:cNvCxnSpPr>
              <p:nvPr/>
            </p:nvCxnSpPr>
            <p:spPr>
              <a:xfrm>
                <a:off x="5180783" y="791976"/>
                <a:ext cx="0" cy="511996"/>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角丸四角形 26">
                <a:extLst>
                  <a:ext uri="{FF2B5EF4-FFF2-40B4-BE49-F238E27FC236}">
                    <a16:creationId xmlns:a16="http://schemas.microsoft.com/office/drawing/2014/main" id="{873C0F95-00AA-357D-3EE4-1DDB37DABE70}"/>
                  </a:ext>
                </a:extLst>
              </p:cNvPr>
              <p:cNvSpPr/>
              <p:nvPr/>
            </p:nvSpPr>
            <p:spPr>
              <a:xfrm>
                <a:off x="5719827" y="1373647"/>
                <a:ext cx="998225" cy="3738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latin typeface="Hiragino Maru Gothic ProN W4" panose="020F0400000000000000" pitchFamily="34" charset="-128"/>
                    <a:ea typeface="Hiragino Maru Gothic ProN W4" panose="020F0400000000000000" pitchFamily="34" charset="-128"/>
                  </a:rPr>
                  <a:t>作用極</a:t>
                </a:r>
              </a:p>
            </p:txBody>
          </p:sp>
          <p:sp>
            <p:nvSpPr>
              <p:cNvPr id="28" name="角丸四角形 27">
                <a:extLst>
                  <a:ext uri="{FF2B5EF4-FFF2-40B4-BE49-F238E27FC236}">
                    <a16:creationId xmlns:a16="http://schemas.microsoft.com/office/drawing/2014/main" id="{88850E1F-39A4-FBCB-D166-F50B27948290}"/>
                  </a:ext>
                </a:extLst>
              </p:cNvPr>
              <p:cNvSpPr/>
              <p:nvPr/>
            </p:nvSpPr>
            <p:spPr>
              <a:xfrm>
                <a:off x="4534853" y="3443875"/>
                <a:ext cx="1252902" cy="54833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a:solidFill>
                      <a:schemeClr val="tx1"/>
                    </a:solidFill>
                    <a:latin typeface="Times New Roman" pitchFamily="18" charset="0"/>
                    <a:cs typeface="Times New Roman" pitchFamily="18" charset="0"/>
                  </a:rPr>
                  <a:t>電解液</a:t>
                </a:r>
                <a:endParaRPr lang="ja-JP" altLang="en-US" sz="2000" dirty="0">
                  <a:solidFill>
                    <a:schemeClr val="tx1"/>
                  </a:solidFill>
                  <a:latin typeface="Times New Roman" pitchFamily="18" charset="0"/>
                  <a:cs typeface="Times New Roman" pitchFamily="18" charset="0"/>
                </a:endParaRPr>
              </a:p>
            </p:txBody>
          </p:sp>
        </p:grpSp>
        <p:grpSp>
          <p:nvGrpSpPr>
            <p:cNvPr id="7" name="グループ化 6">
              <a:extLst>
                <a:ext uri="{FF2B5EF4-FFF2-40B4-BE49-F238E27FC236}">
                  <a16:creationId xmlns:a16="http://schemas.microsoft.com/office/drawing/2014/main" id="{99D86EE5-FDC0-5EBB-B896-87EAA09E8270}"/>
                </a:ext>
              </a:extLst>
            </p:cNvPr>
            <p:cNvGrpSpPr>
              <a:grpSpLocks noChangeAspect="1"/>
            </p:cNvGrpSpPr>
            <p:nvPr/>
          </p:nvGrpSpPr>
          <p:grpSpPr>
            <a:xfrm>
              <a:off x="4944384" y="4205491"/>
              <a:ext cx="245260" cy="246984"/>
              <a:chOff x="1311442" y="1981157"/>
              <a:chExt cx="385006" cy="387713"/>
            </a:xfrm>
          </p:grpSpPr>
          <p:grpSp>
            <p:nvGrpSpPr>
              <p:cNvPr id="8" name="グループ化 7">
                <a:extLst>
                  <a:ext uri="{FF2B5EF4-FFF2-40B4-BE49-F238E27FC236}">
                    <a16:creationId xmlns:a16="http://schemas.microsoft.com/office/drawing/2014/main" id="{339DC060-F218-F79B-2442-7F3CEF957754}"/>
                  </a:ext>
                </a:extLst>
              </p:cNvPr>
              <p:cNvGrpSpPr/>
              <p:nvPr/>
            </p:nvGrpSpPr>
            <p:grpSpPr>
              <a:xfrm>
                <a:off x="1311442" y="1981157"/>
                <a:ext cx="385006" cy="276149"/>
                <a:chOff x="1311442" y="1981157"/>
                <a:chExt cx="385006" cy="276149"/>
              </a:xfrm>
            </p:grpSpPr>
            <p:sp>
              <p:nvSpPr>
                <p:cNvPr id="14" name="円/楕円 13">
                  <a:extLst>
                    <a:ext uri="{FF2B5EF4-FFF2-40B4-BE49-F238E27FC236}">
                      <a16:creationId xmlns:a16="http://schemas.microsoft.com/office/drawing/2014/main" id="{C5A66F46-0273-C6D6-8885-7B65D676B9AC}"/>
                    </a:ext>
                  </a:extLst>
                </p:cNvPr>
                <p:cNvSpPr/>
                <p:nvPr/>
              </p:nvSpPr>
              <p:spPr>
                <a:xfrm>
                  <a:off x="1311442" y="215554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D896CFD2-A4C4-F50B-5605-4E64B8AFDD3D}"/>
                    </a:ext>
                  </a:extLst>
                </p:cNvPr>
                <p:cNvGrpSpPr/>
                <p:nvPr/>
              </p:nvGrpSpPr>
              <p:grpSpPr>
                <a:xfrm>
                  <a:off x="1311442" y="1981157"/>
                  <a:ext cx="385006" cy="276149"/>
                  <a:chOff x="1311442" y="1981157"/>
                  <a:chExt cx="385006" cy="276149"/>
                </a:xfrm>
              </p:grpSpPr>
              <p:sp>
                <p:nvSpPr>
                  <p:cNvPr id="16" name="円/楕円 15">
                    <a:extLst>
                      <a:ext uri="{FF2B5EF4-FFF2-40B4-BE49-F238E27FC236}">
                        <a16:creationId xmlns:a16="http://schemas.microsoft.com/office/drawing/2014/main" id="{C9DA1348-52CE-B240-5BCB-A3828D6747CB}"/>
                      </a:ext>
                    </a:extLst>
                  </p:cNvPr>
                  <p:cNvSpPr/>
                  <p:nvPr/>
                </p:nvSpPr>
                <p:spPr>
                  <a:xfrm>
                    <a:off x="1311442" y="204899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a:extLst>
                      <a:ext uri="{FF2B5EF4-FFF2-40B4-BE49-F238E27FC236}">
                        <a16:creationId xmlns:a16="http://schemas.microsoft.com/office/drawing/2014/main" id="{A50AEDBB-9519-2CF9-70AF-E490BEB712B3}"/>
                      </a:ext>
                    </a:extLst>
                  </p:cNvPr>
                  <p:cNvGrpSpPr/>
                  <p:nvPr/>
                </p:nvGrpSpPr>
                <p:grpSpPr>
                  <a:xfrm>
                    <a:off x="1311442" y="1981157"/>
                    <a:ext cx="385006" cy="276149"/>
                    <a:chOff x="1311442" y="1981157"/>
                    <a:chExt cx="385006" cy="276149"/>
                  </a:xfrm>
                </p:grpSpPr>
                <p:sp>
                  <p:nvSpPr>
                    <p:cNvPr id="18" name="円/楕円 17">
                      <a:extLst>
                        <a:ext uri="{FF2B5EF4-FFF2-40B4-BE49-F238E27FC236}">
                          <a16:creationId xmlns:a16="http://schemas.microsoft.com/office/drawing/2014/main" id="{1906BBE8-91B6-8C6D-1220-8B89C2D0F77F}"/>
                        </a:ext>
                      </a:extLst>
                    </p:cNvPr>
                    <p:cNvSpPr/>
                    <p:nvPr/>
                  </p:nvSpPr>
                  <p:spPr>
                    <a:xfrm>
                      <a:off x="1311442" y="198115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21010F70-19EE-7B4B-9EEC-9547960A3D41}"/>
                        </a:ext>
                      </a:extLst>
                    </p:cNvPr>
                    <p:cNvSpPr/>
                    <p:nvPr/>
                  </p:nvSpPr>
                  <p:spPr>
                    <a:xfrm>
                      <a:off x="1311442" y="201507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685E4846-EA1E-59E7-2022-17641AFFA943}"/>
                        </a:ext>
                      </a:extLst>
                    </p:cNvPr>
                    <p:cNvSpPr/>
                    <p:nvPr/>
                  </p:nvSpPr>
                  <p:spPr>
                    <a:xfrm>
                      <a:off x="1311442" y="208291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CAF1F422-22AB-8B4D-C958-87775D002EAC}"/>
                        </a:ext>
                      </a:extLst>
                    </p:cNvPr>
                    <p:cNvSpPr/>
                    <p:nvPr/>
                  </p:nvSpPr>
                  <p:spPr>
                    <a:xfrm>
                      <a:off x="1311442" y="211683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96F74D00-DB28-2122-6FC2-36E336A8BD0E}"/>
                        </a:ext>
                      </a:extLst>
                    </p:cNvPr>
                    <p:cNvSpPr/>
                    <p:nvPr/>
                  </p:nvSpPr>
                  <p:spPr>
                    <a:xfrm>
                      <a:off x="1311442" y="218946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9" name="グループ化 8">
                <a:extLst>
                  <a:ext uri="{FF2B5EF4-FFF2-40B4-BE49-F238E27FC236}">
                    <a16:creationId xmlns:a16="http://schemas.microsoft.com/office/drawing/2014/main" id="{5E6F9BCB-20AE-3EFD-037C-6E7461C660D6}"/>
                  </a:ext>
                </a:extLst>
              </p:cNvPr>
              <p:cNvGrpSpPr/>
              <p:nvPr/>
            </p:nvGrpSpPr>
            <p:grpSpPr>
              <a:xfrm>
                <a:off x="1311442" y="2223385"/>
                <a:ext cx="385006" cy="145485"/>
                <a:chOff x="1311442" y="2223385"/>
                <a:chExt cx="385006" cy="145485"/>
              </a:xfrm>
            </p:grpSpPr>
            <p:sp>
              <p:nvSpPr>
                <p:cNvPr id="10" name="円/楕円 9">
                  <a:extLst>
                    <a:ext uri="{FF2B5EF4-FFF2-40B4-BE49-F238E27FC236}">
                      <a16:creationId xmlns:a16="http://schemas.microsoft.com/office/drawing/2014/main" id="{84CF7F0C-88AB-D728-437B-5239CB58AF10}"/>
                    </a:ext>
                  </a:extLst>
                </p:cNvPr>
                <p:cNvSpPr/>
                <p:nvPr/>
              </p:nvSpPr>
              <p:spPr>
                <a:xfrm>
                  <a:off x="1311442" y="222338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グループ化 10">
                  <a:extLst>
                    <a:ext uri="{FF2B5EF4-FFF2-40B4-BE49-F238E27FC236}">
                      <a16:creationId xmlns:a16="http://schemas.microsoft.com/office/drawing/2014/main" id="{D91BF149-FA43-7149-2FE7-AF728192F463}"/>
                    </a:ext>
                  </a:extLst>
                </p:cNvPr>
                <p:cNvGrpSpPr/>
                <p:nvPr/>
              </p:nvGrpSpPr>
              <p:grpSpPr>
                <a:xfrm>
                  <a:off x="1311442" y="2267109"/>
                  <a:ext cx="385006" cy="101761"/>
                  <a:chOff x="1311442" y="2267109"/>
                  <a:chExt cx="385006" cy="101761"/>
                </a:xfrm>
              </p:grpSpPr>
              <p:sp>
                <p:nvSpPr>
                  <p:cNvPr id="12" name="円/楕円 11">
                    <a:extLst>
                      <a:ext uri="{FF2B5EF4-FFF2-40B4-BE49-F238E27FC236}">
                        <a16:creationId xmlns:a16="http://schemas.microsoft.com/office/drawing/2014/main" id="{7DD008D4-6D0E-2E61-9A4E-E41F70915114}"/>
                      </a:ext>
                    </a:extLst>
                  </p:cNvPr>
                  <p:cNvSpPr/>
                  <p:nvPr/>
                </p:nvSpPr>
                <p:spPr>
                  <a:xfrm>
                    <a:off x="1311442" y="226710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3E646FE6-F1F2-65D3-C741-CC7E43CC71F2}"/>
                      </a:ext>
                    </a:extLst>
                  </p:cNvPr>
                  <p:cNvSpPr/>
                  <p:nvPr/>
                </p:nvSpPr>
                <p:spPr>
                  <a:xfrm>
                    <a:off x="1311442" y="230102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sp>
        <p:nvSpPr>
          <p:cNvPr id="37" name="テキスト ボックス 36">
            <a:extLst>
              <a:ext uri="{FF2B5EF4-FFF2-40B4-BE49-F238E27FC236}">
                <a16:creationId xmlns:a16="http://schemas.microsoft.com/office/drawing/2014/main" id="{1F2281A9-52FD-31D6-02C2-CAD94FC4262D}"/>
              </a:ext>
            </a:extLst>
          </p:cNvPr>
          <p:cNvSpPr txBox="1"/>
          <p:nvPr/>
        </p:nvSpPr>
        <p:spPr>
          <a:xfrm>
            <a:off x="3652082" y="403937"/>
            <a:ext cx="5359446" cy="523220"/>
          </a:xfrm>
          <a:prstGeom prst="rect">
            <a:avLst/>
          </a:prstGeom>
          <a:noFill/>
        </p:spPr>
        <p:txBody>
          <a:bodyPr wrap="square" rtlCol="0">
            <a:spAutoFit/>
          </a:bodyPr>
          <a:lstStyle/>
          <a:p>
            <a:pPr algn="ctr"/>
            <a:r>
              <a:rPr lang="ja-JP" altLang="en-US" sz="2800">
                <a:latin typeface="MS Gothic" panose="020B0609070205080204" pitchFamily="49" charset="-128"/>
                <a:ea typeface="MS Gothic" panose="020B0609070205080204" pitchFamily="49" charset="-128"/>
              </a:rPr>
              <a:t>グルコース酸化の電気化学測定</a:t>
            </a:r>
            <a:endParaRPr kumimoji="1" lang="en-US" altLang="ja-JP" sz="2800" dirty="0">
              <a:latin typeface="MS Gothic" panose="020B0609070205080204" pitchFamily="49" charset="-128"/>
              <a:ea typeface="MS Gothic" panose="020B0609070205080204" pitchFamily="49" charset="-128"/>
            </a:endParaRPr>
          </a:p>
        </p:txBody>
      </p:sp>
      <p:sp>
        <p:nvSpPr>
          <p:cNvPr id="39" name="テキスト ボックス 38">
            <a:extLst>
              <a:ext uri="{FF2B5EF4-FFF2-40B4-BE49-F238E27FC236}">
                <a16:creationId xmlns:a16="http://schemas.microsoft.com/office/drawing/2014/main" id="{BCD7FE5A-34E5-84A5-6984-341550F02DF5}"/>
              </a:ext>
            </a:extLst>
          </p:cNvPr>
          <p:cNvSpPr txBox="1"/>
          <p:nvPr/>
        </p:nvSpPr>
        <p:spPr>
          <a:xfrm>
            <a:off x="6725308" y="2829190"/>
            <a:ext cx="3770584" cy="2677656"/>
          </a:xfrm>
          <a:prstGeom prst="rect">
            <a:avLst/>
          </a:prstGeom>
          <a:noFill/>
        </p:spPr>
        <p:txBody>
          <a:bodyPr wrap="none" rtlCol="0">
            <a:spAutoFit/>
          </a:bodyPr>
          <a:lstStyle/>
          <a:p>
            <a:r>
              <a:rPr kumimoji="1" lang="ja-JP" altLang="en-US" sz="2400">
                <a:latin typeface="+mn-ea"/>
              </a:rPr>
              <a:t>作用極：作製した電極</a:t>
            </a:r>
            <a:endParaRPr kumimoji="1" lang="en-US" altLang="ja-JP" sz="2400" dirty="0">
              <a:latin typeface="+mn-ea"/>
            </a:endParaRPr>
          </a:p>
          <a:p>
            <a:endParaRPr kumimoji="1" lang="en-US" altLang="ja-JP" sz="2400" dirty="0">
              <a:latin typeface="+mn-ea"/>
            </a:endParaRPr>
          </a:p>
          <a:p>
            <a:r>
              <a:rPr kumimoji="1" lang="ja-JP" altLang="en-US" sz="2400">
                <a:latin typeface="+mn-ea"/>
              </a:rPr>
              <a:t>対極：白金線</a:t>
            </a:r>
            <a:endParaRPr kumimoji="1" lang="en-US" altLang="ja-JP" sz="2400" dirty="0">
              <a:latin typeface="+mn-ea"/>
            </a:endParaRPr>
          </a:p>
          <a:p>
            <a:endParaRPr kumimoji="1" lang="en-US" altLang="ja-JP" sz="2400" dirty="0">
              <a:latin typeface="+mn-ea"/>
            </a:endParaRPr>
          </a:p>
          <a:p>
            <a:r>
              <a:rPr lang="ja-JP" altLang="en-US" sz="2400">
                <a:latin typeface="+mn-ea"/>
              </a:rPr>
              <a:t>参照極：</a:t>
            </a:r>
            <a:r>
              <a:rPr lang="en-US" altLang="ja-JP" sz="2400" dirty="0">
                <a:latin typeface="+mn-ea"/>
              </a:rPr>
              <a:t>Ag/AgCl</a:t>
            </a:r>
            <a:r>
              <a:rPr lang="ja-JP" altLang="en-US" sz="2400">
                <a:latin typeface="+mn-ea"/>
              </a:rPr>
              <a:t>電極</a:t>
            </a:r>
            <a:endParaRPr lang="en-US" altLang="ja-JP" sz="2400" dirty="0">
              <a:latin typeface="+mn-ea"/>
            </a:endParaRPr>
          </a:p>
          <a:p>
            <a:endParaRPr kumimoji="1" lang="en-US" altLang="ja-JP" sz="2400" dirty="0">
              <a:latin typeface="+mn-ea"/>
            </a:endParaRPr>
          </a:p>
          <a:p>
            <a:r>
              <a:rPr lang="ja-JP" altLang="en-US" sz="2400">
                <a:solidFill>
                  <a:schemeClr val="tx1"/>
                </a:solidFill>
                <a:latin typeface="+mn-ea"/>
                <a:cs typeface="Times New Roman" pitchFamily="18" charset="0"/>
              </a:rPr>
              <a:t>電解液：</a:t>
            </a:r>
            <a:r>
              <a:rPr lang="en-US" altLang="ja-JP" sz="2400" dirty="0">
                <a:solidFill>
                  <a:schemeClr val="tx1"/>
                </a:solidFill>
                <a:latin typeface="+mn-ea"/>
                <a:cs typeface="Times New Roman" pitchFamily="18" charset="0"/>
              </a:rPr>
              <a:t>0.1 M NaOH</a:t>
            </a:r>
            <a:r>
              <a:rPr lang="ja-JP" altLang="en-US" sz="2400">
                <a:solidFill>
                  <a:schemeClr val="tx1"/>
                </a:solidFill>
                <a:latin typeface="+mn-ea"/>
                <a:cs typeface="Times New Roman" pitchFamily="18" charset="0"/>
              </a:rPr>
              <a:t>溶液</a:t>
            </a:r>
          </a:p>
        </p:txBody>
      </p:sp>
      <p:sp>
        <p:nvSpPr>
          <p:cNvPr id="41" name="角丸四角形 40">
            <a:extLst>
              <a:ext uri="{FF2B5EF4-FFF2-40B4-BE49-F238E27FC236}">
                <a16:creationId xmlns:a16="http://schemas.microsoft.com/office/drawing/2014/main" id="{ACEC4D41-915A-3679-1CCE-9E95585E7C7F}"/>
              </a:ext>
            </a:extLst>
          </p:cNvPr>
          <p:cNvSpPr/>
          <p:nvPr/>
        </p:nvSpPr>
        <p:spPr>
          <a:xfrm>
            <a:off x="489882" y="1387038"/>
            <a:ext cx="11212236" cy="4898589"/>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角丸四角形 41">
            <a:extLst>
              <a:ext uri="{FF2B5EF4-FFF2-40B4-BE49-F238E27FC236}">
                <a16:creationId xmlns:a16="http://schemas.microsoft.com/office/drawing/2014/main" id="{6F81BB9A-FADB-3FC2-FEA3-1A2796225AA4}"/>
              </a:ext>
            </a:extLst>
          </p:cNvPr>
          <p:cNvSpPr/>
          <p:nvPr/>
        </p:nvSpPr>
        <p:spPr>
          <a:xfrm>
            <a:off x="4309405" y="1167902"/>
            <a:ext cx="3803121" cy="628575"/>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a:solidFill>
                  <a:schemeClr val="tx1"/>
                </a:solidFill>
                <a:latin typeface="MS Gothic" panose="020B0609070205080204" pitchFamily="49" charset="-128"/>
                <a:ea typeface="MS Gothic" panose="020B0609070205080204" pitchFamily="49" charset="-128"/>
              </a:rPr>
              <a:t>三電極法</a:t>
            </a:r>
            <a:endParaRPr lang="en-US" altLang="ja-JP" sz="3200" b="1" dirty="0">
              <a:solidFill>
                <a:schemeClr val="tx1"/>
              </a:solidFill>
              <a:latin typeface="MS Gothic" panose="020B0609070205080204" pitchFamily="49" charset="-128"/>
              <a:ea typeface="MS Gothic" panose="020B0609070205080204" pitchFamily="49" charset="-128"/>
            </a:endParaRPr>
          </a:p>
        </p:txBody>
      </p:sp>
      <p:cxnSp>
        <p:nvCxnSpPr>
          <p:cNvPr id="43" name="直線コネクタ 42">
            <a:extLst>
              <a:ext uri="{FF2B5EF4-FFF2-40B4-BE49-F238E27FC236}">
                <a16:creationId xmlns:a16="http://schemas.microsoft.com/office/drawing/2014/main" id="{3FEE9857-8524-5F22-6100-1FACB84330D0}"/>
              </a:ext>
            </a:extLst>
          </p:cNvPr>
          <p:cNvCxnSpPr/>
          <p:nvPr/>
        </p:nvCxnSpPr>
        <p:spPr>
          <a:xfrm>
            <a:off x="6096000" y="2039815"/>
            <a:ext cx="0" cy="3924887"/>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104504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グループ化 25">
            <a:extLst>
              <a:ext uri="{FF2B5EF4-FFF2-40B4-BE49-F238E27FC236}">
                <a16:creationId xmlns:a16="http://schemas.microsoft.com/office/drawing/2014/main" id="{78EE6317-FE27-9FDA-E58E-6BE843D97910}"/>
              </a:ext>
            </a:extLst>
          </p:cNvPr>
          <p:cNvGrpSpPr/>
          <p:nvPr/>
        </p:nvGrpSpPr>
        <p:grpSpPr>
          <a:xfrm>
            <a:off x="0" y="811555"/>
            <a:ext cx="8427135" cy="5856695"/>
            <a:chOff x="0" y="811555"/>
            <a:chExt cx="8427135" cy="5856695"/>
          </a:xfrm>
        </p:grpSpPr>
        <p:pic>
          <p:nvPicPr>
            <p:cNvPr id="15" name="図 14">
              <a:extLst>
                <a:ext uri="{FF2B5EF4-FFF2-40B4-BE49-F238E27FC236}">
                  <a16:creationId xmlns:a16="http://schemas.microsoft.com/office/drawing/2014/main" id="{3F62C21F-A0BF-7B17-1BC7-9B3159F02B11}"/>
                </a:ext>
              </a:extLst>
            </p:cNvPr>
            <p:cNvPicPr>
              <a:picLocks noChangeAspect="1"/>
            </p:cNvPicPr>
            <p:nvPr/>
          </p:nvPicPr>
          <p:blipFill>
            <a:blip r:embed="rId3"/>
            <a:stretch>
              <a:fillRect/>
            </a:stretch>
          </p:blipFill>
          <p:spPr>
            <a:xfrm>
              <a:off x="0" y="811555"/>
              <a:ext cx="8427135" cy="5856695"/>
            </a:xfrm>
            <a:prstGeom prst="rect">
              <a:avLst/>
            </a:prstGeom>
          </p:spPr>
        </p:pic>
        <p:sp>
          <p:nvSpPr>
            <p:cNvPr id="25" name="正方形/長方形 24">
              <a:extLst>
                <a:ext uri="{FF2B5EF4-FFF2-40B4-BE49-F238E27FC236}">
                  <a16:creationId xmlns:a16="http://schemas.microsoft.com/office/drawing/2014/main" id="{6C41B00A-4736-2F8C-9803-EA6D311130A3}"/>
                </a:ext>
              </a:extLst>
            </p:cNvPr>
            <p:cNvSpPr/>
            <p:nvPr/>
          </p:nvSpPr>
          <p:spPr>
            <a:xfrm>
              <a:off x="1603717" y="1584933"/>
              <a:ext cx="3052689" cy="12298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9</a:t>
            </a:fld>
            <a:endParaRPr kumimoji="1" lang="ja-JP" altLang="en-US"/>
          </a:p>
        </p:txBody>
      </p:sp>
      <p:sp>
        <p:nvSpPr>
          <p:cNvPr id="10" name="テキスト ボックス 9">
            <a:extLst>
              <a:ext uri="{FF2B5EF4-FFF2-40B4-BE49-F238E27FC236}">
                <a16:creationId xmlns:a16="http://schemas.microsoft.com/office/drawing/2014/main" id="{735CFA63-245E-3F68-5A87-A8F4689CAE24}"/>
              </a:ext>
            </a:extLst>
          </p:cNvPr>
          <p:cNvSpPr txBox="1"/>
          <p:nvPr/>
        </p:nvSpPr>
        <p:spPr>
          <a:xfrm>
            <a:off x="2210803" y="356317"/>
            <a:ext cx="7571303" cy="461665"/>
          </a:xfrm>
          <a:prstGeom prst="rect">
            <a:avLst/>
          </a:prstGeom>
          <a:noFill/>
        </p:spPr>
        <p:txBody>
          <a:bodyPr wrap="none" rtlCol="0">
            <a:spAutoFit/>
          </a:bodyPr>
          <a:lstStyle/>
          <a:p>
            <a:r>
              <a:rPr kumimoji="1" lang="ja-JP" altLang="en-US" sz="2400">
                <a:latin typeface="HGSSoeiKakugothicUB" panose="020B0900000000000000" pitchFamily="34" charset="-128"/>
                <a:ea typeface="HGSSoeiKakugothicUB" panose="020B0900000000000000" pitchFamily="34" charset="-128"/>
              </a:rPr>
              <a:t>キャスト電極によるサイクリックボルタンメトリ測定</a:t>
            </a:r>
          </a:p>
        </p:txBody>
      </p:sp>
      <p:sp>
        <p:nvSpPr>
          <p:cNvPr id="7" name="右矢印 6">
            <a:extLst>
              <a:ext uri="{FF2B5EF4-FFF2-40B4-BE49-F238E27FC236}">
                <a16:creationId xmlns:a16="http://schemas.microsoft.com/office/drawing/2014/main" id="{1963BC6F-B3AC-D986-DA72-7B1946CB50CC}"/>
              </a:ext>
            </a:extLst>
          </p:cNvPr>
          <p:cNvSpPr/>
          <p:nvPr/>
        </p:nvSpPr>
        <p:spPr>
          <a:xfrm rot="17031890">
            <a:off x="4575470" y="2716245"/>
            <a:ext cx="2117964" cy="428036"/>
          </a:xfrm>
          <a:prstGeom prst="rightArrow">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4A45B9AC-D18A-A6EC-85CF-AB8534CE5351}"/>
              </a:ext>
            </a:extLst>
          </p:cNvPr>
          <p:cNvSpPr txBox="1"/>
          <p:nvPr/>
        </p:nvSpPr>
        <p:spPr>
          <a:xfrm>
            <a:off x="2542222" y="3080430"/>
            <a:ext cx="2954655" cy="646331"/>
          </a:xfrm>
          <a:prstGeom prst="rect">
            <a:avLst/>
          </a:prstGeom>
          <a:noFill/>
        </p:spPr>
        <p:txBody>
          <a:bodyPr wrap="none" rtlCol="0">
            <a:spAutoFit/>
          </a:bodyPr>
          <a:lstStyle/>
          <a:p>
            <a:pPr algn="ctr"/>
            <a:r>
              <a:rPr lang="ja-JP" altLang="en-US">
                <a:latin typeface="Hiragino Maru Gothic ProN W4" panose="020F0400000000000000" pitchFamily="34" charset="-128"/>
                <a:ea typeface="Hiragino Maru Gothic ProN W4" panose="020F0400000000000000" pitchFamily="34" charset="-128"/>
              </a:rPr>
              <a:t>グルコース濃度が増えると</a:t>
            </a:r>
            <a:endParaRPr lang="en-US" altLang="ja-JP" dirty="0">
              <a:latin typeface="Hiragino Maru Gothic ProN W4" panose="020F0400000000000000" pitchFamily="34" charset="-128"/>
              <a:ea typeface="Hiragino Maru Gothic ProN W4" panose="020F0400000000000000" pitchFamily="34" charset="-128"/>
            </a:endParaRPr>
          </a:p>
          <a:p>
            <a:pPr algn="ctr"/>
            <a:r>
              <a:rPr lang="ja-JP" altLang="en-US">
                <a:latin typeface="Hiragino Maru Gothic ProN W4" panose="020F0400000000000000" pitchFamily="34" charset="-128"/>
                <a:ea typeface="Hiragino Maru Gothic ProN W4" panose="020F0400000000000000" pitchFamily="34" charset="-128"/>
              </a:rPr>
              <a:t>電流量も増加</a:t>
            </a:r>
            <a:endParaRPr lang="en-US" altLang="ja-JP" dirty="0">
              <a:latin typeface="Hiragino Maru Gothic ProN W4" panose="020F0400000000000000" pitchFamily="34" charset="-128"/>
              <a:ea typeface="Hiragino Maru Gothic ProN W4" panose="020F0400000000000000" pitchFamily="34" charset="-128"/>
            </a:endParaRPr>
          </a:p>
        </p:txBody>
      </p:sp>
      <p:sp>
        <p:nvSpPr>
          <p:cNvPr id="14" name="テキスト ボックス 13">
            <a:extLst>
              <a:ext uri="{FF2B5EF4-FFF2-40B4-BE49-F238E27FC236}">
                <a16:creationId xmlns:a16="http://schemas.microsoft.com/office/drawing/2014/main" id="{F0FAFEB7-0377-643C-D476-691A3F08A097}"/>
              </a:ext>
            </a:extLst>
          </p:cNvPr>
          <p:cNvSpPr txBox="1"/>
          <p:nvPr/>
        </p:nvSpPr>
        <p:spPr>
          <a:xfrm>
            <a:off x="6365409" y="1415656"/>
            <a:ext cx="1826141" cy="338554"/>
          </a:xfrm>
          <a:prstGeom prst="rect">
            <a:avLst/>
          </a:prstGeom>
          <a:noFill/>
          <a:ln>
            <a:noFill/>
          </a:ln>
        </p:spPr>
        <p:txBody>
          <a:bodyPr wrap="square" rtlCol="0">
            <a:spAutoFit/>
          </a:bodyPr>
          <a:lstStyle/>
          <a:p>
            <a:r>
              <a:rPr kumimoji="1" lang="ja-JP" altLang="en-US" sz="1600">
                <a:latin typeface="Hiragino Maru Gothic ProN W4" panose="020F0400000000000000" pitchFamily="34" charset="-128"/>
                <a:ea typeface="Hiragino Maru Gothic ProN W4" panose="020F0400000000000000" pitchFamily="34" charset="-128"/>
              </a:rPr>
              <a:t>グルコース滴下量</a:t>
            </a:r>
          </a:p>
        </p:txBody>
      </p:sp>
      <p:sp>
        <p:nvSpPr>
          <p:cNvPr id="16" name="テキスト ボックス 15">
            <a:extLst>
              <a:ext uri="{FF2B5EF4-FFF2-40B4-BE49-F238E27FC236}">
                <a16:creationId xmlns:a16="http://schemas.microsoft.com/office/drawing/2014/main" id="{B8848C7A-36B9-0324-2220-FD01E4C2C249}"/>
              </a:ext>
            </a:extLst>
          </p:cNvPr>
          <p:cNvSpPr txBox="1"/>
          <p:nvPr/>
        </p:nvSpPr>
        <p:spPr>
          <a:xfrm>
            <a:off x="8160585" y="1307274"/>
            <a:ext cx="4108817" cy="2677656"/>
          </a:xfrm>
          <a:prstGeom prst="rect">
            <a:avLst/>
          </a:prstGeom>
          <a:noFill/>
        </p:spPr>
        <p:txBody>
          <a:bodyPr wrap="none" rtlCol="0">
            <a:spAutoFit/>
          </a:bodyPr>
          <a:lstStyle/>
          <a:p>
            <a:r>
              <a:rPr kumimoji="1" lang="ja-JP" altLang="en-US">
                <a:latin typeface="Times New Roman" panose="02020603050405020304" pitchFamily="18" charset="0"/>
                <a:ea typeface="Hiragino Maru Gothic ProN W4" panose="020F0400000000000000" pitchFamily="34" charset="-128"/>
                <a:cs typeface="Times New Roman" panose="02020603050405020304" pitchFamily="18" charset="0"/>
              </a:rPr>
              <a:t>グルコース滴下</a:t>
            </a:r>
            <a:r>
              <a:rPr kumimoji="1" lang="en-US" altLang="ja-JP" dirty="0">
                <a:latin typeface="Times New Roman" panose="02020603050405020304" pitchFamily="18" charset="0"/>
                <a:ea typeface="Hiragino Maru Gothic ProN W4" panose="020F0400000000000000" pitchFamily="34" charset="-128"/>
                <a:cs typeface="Times New Roman" panose="02020603050405020304" pitchFamily="18" charset="0"/>
              </a:rPr>
              <a:t>0 μL</a:t>
            </a:r>
            <a:r>
              <a:rPr lang="ja-JP" altLang="en-US">
                <a:latin typeface="Times New Roman" panose="02020603050405020304" pitchFamily="18" charset="0"/>
                <a:ea typeface="Hiragino Maru Gothic ProN W4" panose="020F0400000000000000" pitchFamily="34" charset="-128"/>
                <a:cs typeface="Times New Roman" panose="02020603050405020304" pitchFamily="18" charset="0"/>
              </a:rPr>
              <a:t>の時は</a:t>
            </a:r>
            <a:endParaRPr lang="en-US" altLang="ja-JP" dirty="0">
              <a:latin typeface="Times New Roman" panose="02020603050405020304" pitchFamily="18" charset="0"/>
              <a:ea typeface="Hiragino Maru Gothic ProN W4" panose="020F0400000000000000" pitchFamily="34" charset="-128"/>
              <a:cs typeface="Times New Roman" panose="02020603050405020304" pitchFamily="18" charset="0"/>
            </a:endParaRPr>
          </a:p>
          <a:p>
            <a:r>
              <a:rPr kumimoji="1" lang="ja-JP" altLang="en-US">
                <a:latin typeface="Times New Roman" panose="02020603050405020304" pitchFamily="18" charset="0"/>
                <a:ea typeface="Hiragino Maru Gothic ProN W4" panose="020F0400000000000000" pitchFamily="34" charset="-128"/>
                <a:cs typeface="Times New Roman" panose="02020603050405020304" pitchFamily="18" charset="0"/>
              </a:rPr>
              <a:t>電流量の増加ピークが見られなかった</a:t>
            </a:r>
            <a:endParaRPr kumimoji="1" lang="en-US" altLang="ja-JP" dirty="0">
              <a:latin typeface="Times New Roman" panose="02020603050405020304" pitchFamily="18" charset="0"/>
              <a:ea typeface="Hiragino Maru Gothic ProN W4" panose="020F0400000000000000" pitchFamily="34" charset="-128"/>
              <a:cs typeface="Times New Roman" panose="02020603050405020304" pitchFamily="18" charset="0"/>
            </a:endParaRPr>
          </a:p>
          <a:p>
            <a:endParaRPr lang="en-US" altLang="ja-JP" dirty="0">
              <a:latin typeface="Times New Roman" panose="02020603050405020304" pitchFamily="18" charset="0"/>
              <a:ea typeface="Hiragino Maru Gothic ProN W4" panose="020F0400000000000000" pitchFamily="34" charset="-128"/>
              <a:cs typeface="Times New Roman" panose="02020603050405020304" pitchFamily="18" charset="0"/>
            </a:endParaRPr>
          </a:p>
          <a:p>
            <a:r>
              <a:rPr kumimoji="1" lang="en-US" altLang="ja-JP" dirty="0">
                <a:latin typeface="Times New Roman" panose="02020603050405020304" pitchFamily="18" charset="0"/>
                <a:ea typeface="Hiragino Maru Gothic ProN W4" panose="020F0400000000000000" pitchFamily="34" charset="-128"/>
                <a:cs typeface="Times New Roman" panose="02020603050405020304" pitchFamily="18" charset="0"/>
              </a:rPr>
              <a:t>250 μL</a:t>
            </a:r>
            <a:r>
              <a:rPr kumimoji="1" lang="ja-JP" altLang="en-US">
                <a:latin typeface="Times New Roman" panose="02020603050405020304" pitchFamily="18" charset="0"/>
                <a:ea typeface="Hiragino Maru Gothic ProN W4" panose="020F0400000000000000" pitchFamily="34" charset="-128"/>
                <a:cs typeface="Times New Roman" panose="02020603050405020304" pitchFamily="18" charset="0"/>
              </a:rPr>
              <a:t>、</a:t>
            </a:r>
            <a:r>
              <a:rPr kumimoji="1" lang="en-US" altLang="ja-JP" dirty="0">
                <a:latin typeface="Times New Roman" panose="02020603050405020304" pitchFamily="18" charset="0"/>
                <a:ea typeface="Hiragino Maru Gothic ProN W4" panose="020F0400000000000000" pitchFamily="34" charset="-128"/>
                <a:cs typeface="Times New Roman" panose="02020603050405020304" pitchFamily="18" charset="0"/>
              </a:rPr>
              <a:t>400 μL</a:t>
            </a:r>
            <a:r>
              <a:rPr kumimoji="1" lang="ja-JP" altLang="en-US">
                <a:latin typeface="Times New Roman" panose="02020603050405020304" pitchFamily="18" charset="0"/>
                <a:ea typeface="Hiragino Maru Gothic ProN W4" panose="020F0400000000000000" pitchFamily="34" charset="-128"/>
                <a:cs typeface="Times New Roman" panose="02020603050405020304" pitchFamily="18" charset="0"/>
              </a:rPr>
              <a:t>とグルコース量を</a:t>
            </a:r>
            <a:endParaRPr kumimoji="1" lang="en-US" altLang="ja-JP" dirty="0">
              <a:latin typeface="Times New Roman" panose="02020603050405020304" pitchFamily="18" charset="0"/>
              <a:ea typeface="Hiragino Maru Gothic ProN W4" panose="020F0400000000000000" pitchFamily="34" charset="-128"/>
              <a:cs typeface="Times New Roman" panose="02020603050405020304" pitchFamily="18" charset="0"/>
            </a:endParaRPr>
          </a:p>
          <a:p>
            <a:r>
              <a:rPr lang="ja-JP" altLang="en-US">
                <a:latin typeface="Times New Roman" panose="02020603050405020304" pitchFamily="18" charset="0"/>
                <a:ea typeface="Hiragino Maru Gothic ProN W4" panose="020F0400000000000000" pitchFamily="34" charset="-128"/>
                <a:cs typeface="Times New Roman" panose="02020603050405020304" pitchFamily="18" charset="0"/>
              </a:rPr>
              <a:t>増やす</a:t>
            </a:r>
            <a:r>
              <a:rPr kumimoji="1" lang="ja-JP" altLang="en-US">
                <a:latin typeface="Times New Roman" panose="02020603050405020304" pitchFamily="18" charset="0"/>
                <a:ea typeface="Hiragino Maru Gothic ProN W4" panose="020F0400000000000000" pitchFamily="34" charset="-128"/>
                <a:cs typeface="Times New Roman" panose="02020603050405020304" pitchFamily="18" charset="0"/>
              </a:rPr>
              <a:t>につれて、</a:t>
            </a:r>
            <a:endParaRPr lang="en-US" altLang="ja-JP" dirty="0">
              <a:latin typeface="Times New Roman" panose="02020603050405020304" pitchFamily="18" charset="0"/>
              <a:ea typeface="Hiragino Maru Gothic ProN W4" panose="020F0400000000000000" pitchFamily="34" charset="-128"/>
              <a:cs typeface="Times New Roman" panose="02020603050405020304" pitchFamily="18" charset="0"/>
            </a:endParaRPr>
          </a:p>
          <a:p>
            <a:pPr algn="ctr"/>
            <a:r>
              <a:rPr lang="en-US" altLang="ja-JP" sz="2400" dirty="0">
                <a:solidFill>
                  <a:srgbClr val="000000"/>
                </a:solidFill>
                <a:effectLst/>
                <a:latin typeface="Times New Roman" panose="02020603050405020304" pitchFamily="18" charset="0"/>
                <a:ea typeface="Hiragino Maru Gothic ProN W4" panose="020F0400000000000000" pitchFamily="34" charset="-128"/>
                <a:cs typeface="Times New Roman" panose="02020603050405020304" pitchFamily="18" charset="0"/>
              </a:rPr>
              <a:t>0.5-0.7 V vs Ag/AgCl </a:t>
            </a:r>
          </a:p>
          <a:p>
            <a:r>
              <a:rPr lang="ja-JP" altLang="en-US">
                <a:solidFill>
                  <a:srgbClr val="000000"/>
                </a:solidFill>
                <a:effectLst/>
                <a:latin typeface="Times New Roman" panose="02020603050405020304" pitchFamily="18" charset="0"/>
                <a:ea typeface="Hiragino Maru Gothic ProN W4" panose="020F0400000000000000" pitchFamily="34" charset="-128"/>
                <a:cs typeface="Times New Roman" panose="02020603050405020304" pitchFamily="18" charset="0"/>
              </a:rPr>
              <a:t>に</a:t>
            </a:r>
            <a:r>
              <a:rPr lang="ja-JP" altLang="en-US">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電流量の</a:t>
            </a:r>
            <a:r>
              <a:rPr lang="ja-JP" altLang="ja-JP">
                <a:solidFill>
                  <a:srgbClr val="000000"/>
                </a:solidFill>
                <a:effectLst/>
                <a:latin typeface="Times New Roman" panose="02020603050405020304" pitchFamily="18" charset="0"/>
                <a:ea typeface="Hiragino Maru Gothic ProN W4" panose="020F0400000000000000" pitchFamily="34" charset="-128"/>
                <a:cs typeface="Times New Roman" panose="02020603050405020304" pitchFamily="18" charset="0"/>
              </a:rPr>
              <a:t>ピークがあわられた</a:t>
            </a:r>
            <a:endParaRPr lang="en-US" altLang="ja-JP" dirty="0">
              <a:solidFill>
                <a:srgbClr val="000000"/>
              </a:solidFill>
              <a:effectLst/>
              <a:latin typeface="Times New Roman" panose="02020603050405020304" pitchFamily="18" charset="0"/>
              <a:ea typeface="Hiragino Maru Gothic ProN W4" panose="020F0400000000000000" pitchFamily="34" charset="-128"/>
              <a:cs typeface="Times New Roman" panose="02020603050405020304" pitchFamily="18" charset="0"/>
            </a:endParaRPr>
          </a:p>
          <a:p>
            <a:endParaRPr lang="en-US" altLang="ja-JP"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endParaRPr lang="en-US" altLang="ja-JP" dirty="0">
              <a:solidFill>
                <a:srgbClr val="000000"/>
              </a:solidFill>
              <a:effectLst/>
              <a:latin typeface="Times New Roman" panose="02020603050405020304" pitchFamily="18" charset="0"/>
              <a:ea typeface="Hiragino Maru Gothic ProN W4" panose="020F0400000000000000" pitchFamily="34" charset="-128"/>
              <a:cs typeface="Times New Roman" panose="02020603050405020304" pitchFamily="18" charset="0"/>
            </a:endParaRPr>
          </a:p>
        </p:txBody>
      </p:sp>
      <p:sp>
        <p:nvSpPr>
          <p:cNvPr id="18" name="テキスト ボックス 17">
            <a:extLst>
              <a:ext uri="{FF2B5EF4-FFF2-40B4-BE49-F238E27FC236}">
                <a16:creationId xmlns:a16="http://schemas.microsoft.com/office/drawing/2014/main" id="{5B2B4F6C-548C-F5B5-15AE-7F6912589713}"/>
              </a:ext>
            </a:extLst>
          </p:cNvPr>
          <p:cNvSpPr txBox="1"/>
          <p:nvPr/>
        </p:nvSpPr>
        <p:spPr>
          <a:xfrm>
            <a:off x="7388413" y="4027517"/>
            <a:ext cx="622286" cy="369332"/>
          </a:xfrm>
          <a:prstGeom prst="rect">
            <a:avLst/>
          </a:prstGeom>
          <a:noFill/>
        </p:spPr>
        <p:txBody>
          <a:bodyPr wrap="none" rtlCol="0">
            <a:spAutoFit/>
          </a:bodyPr>
          <a:lstStyle/>
          <a:p>
            <a:r>
              <a:rPr kumimoji="1" lang="en-US" altLang="ja-JP" dirty="0">
                <a:solidFill>
                  <a:srgbClr val="00B050"/>
                </a:solidFill>
                <a:latin typeface="Times New Roman" panose="02020603050405020304" pitchFamily="18" charset="0"/>
                <a:cs typeface="Times New Roman" panose="02020603050405020304" pitchFamily="18" charset="0"/>
              </a:rPr>
              <a:t>0 μL</a:t>
            </a:r>
            <a:endParaRPr kumimoji="1" lang="ja-JP" altLang="en-US">
              <a:solidFill>
                <a:srgbClr val="00B050"/>
              </a:solidFill>
              <a:latin typeface="Times New Roman" panose="02020603050405020304" pitchFamily="18" charset="0"/>
              <a:cs typeface="Times New Roman" panose="02020603050405020304" pitchFamily="18" charset="0"/>
            </a:endParaRPr>
          </a:p>
        </p:txBody>
      </p:sp>
      <p:sp>
        <p:nvSpPr>
          <p:cNvPr id="19" name="テキスト ボックス 18">
            <a:extLst>
              <a:ext uri="{FF2B5EF4-FFF2-40B4-BE49-F238E27FC236}">
                <a16:creationId xmlns:a16="http://schemas.microsoft.com/office/drawing/2014/main" id="{061520AF-3DB4-A754-4C7C-DAB78B48F63E}"/>
              </a:ext>
            </a:extLst>
          </p:cNvPr>
          <p:cNvSpPr txBox="1"/>
          <p:nvPr/>
        </p:nvSpPr>
        <p:spPr>
          <a:xfrm>
            <a:off x="7272997" y="3459305"/>
            <a:ext cx="853119" cy="369332"/>
          </a:xfrm>
          <a:prstGeom prst="rect">
            <a:avLst/>
          </a:prstGeom>
          <a:noFill/>
        </p:spPr>
        <p:txBody>
          <a:bodyPr wrap="none" rtlCol="0">
            <a:spAutoFit/>
          </a:bodyPr>
          <a:lstStyle/>
          <a:p>
            <a:r>
              <a:rPr lang="en-US" altLang="ja-JP" dirty="0">
                <a:solidFill>
                  <a:schemeClr val="accent4">
                    <a:lumMod val="75000"/>
                  </a:schemeClr>
                </a:solidFill>
                <a:latin typeface="Times New Roman" panose="02020603050405020304" pitchFamily="18" charset="0"/>
                <a:cs typeface="Times New Roman" panose="02020603050405020304" pitchFamily="18" charset="0"/>
              </a:rPr>
              <a:t>250</a:t>
            </a:r>
            <a:r>
              <a:rPr kumimoji="1" lang="en-US" altLang="ja-JP" dirty="0">
                <a:solidFill>
                  <a:schemeClr val="accent4">
                    <a:lumMod val="75000"/>
                  </a:schemeClr>
                </a:solidFill>
                <a:latin typeface="Times New Roman" panose="02020603050405020304" pitchFamily="18" charset="0"/>
                <a:cs typeface="Times New Roman" panose="02020603050405020304" pitchFamily="18" charset="0"/>
              </a:rPr>
              <a:t> μL</a:t>
            </a:r>
            <a:endParaRPr kumimoji="1" lang="ja-JP" altLang="en-US">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20" name="テキスト ボックス 19">
            <a:extLst>
              <a:ext uri="{FF2B5EF4-FFF2-40B4-BE49-F238E27FC236}">
                <a16:creationId xmlns:a16="http://schemas.microsoft.com/office/drawing/2014/main" id="{E852C839-FC10-65FE-5A7E-BEB7D7B9510A}"/>
              </a:ext>
            </a:extLst>
          </p:cNvPr>
          <p:cNvSpPr txBox="1"/>
          <p:nvPr/>
        </p:nvSpPr>
        <p:spPr>
          <a:xfrm>
            <a:off x="7272997" y="2814788"/>
            <a:ext cx="853119" cy="369332"/>
          </a:xfrm>
          <a:prstGeom prst="rect">
            <a:avLst/>
          </a:prstGeom>
          <a:noFill/>
        </p:spPr>
        <p:txBody>
          <a:bodyPr wrap="none" rtlCol="0">
            <a:spAutoFit/>
          </a:bodyPr>
          <a:lstStyle/>
          <a:p>
            <a:r>
              <a:rPr lang="en-US" altLang="ja-JP" dirty="0">
                <a:solidFill>
                  <a:schemeClr val="accent5"/>
                </a:solidFill>
                <a:latin typeface="Times New Roman" panose="02020603050405020304" pitchFamily="18" charset="0"/>
                <a:cs typeface="Times New Roman" panose="02020603050405020304" pitchFamily="18" charset="0"/>
              </a:rPr>
              <a:t>400</a:t>
            </a:r>
            <a:r>
              <a:rPr kumimoji="1" lang="en-US" altLang="ja-JP" dirty="0">
                <a:solidFill>
                  <a:schemeClr val="accent5"/>
                </a:solidFill>
                <a:latin typeface="Times New Roman" panose="02020603050405020304" pitchFamily="18" charset="0"/>
                <a:cs typeface="Times New Roman" panose="02020603050405020304" pitchFamily="18" charset="0"/>
              </a:rPr>
              <a:t> μL</a:t>
            </a:r>
            <a:endParaRPr kumimoji="1" lang="ja-JP" altLang="en-US">
              <a:solidFill>
                <a:schemeClr val="accent5"/>
              </a:solidFill>
              <a:latin typeface="Times New Roman" panose="02020603050405020304" pitchFamily="18" charset="0"/>
              <a:cs typeface="Times New Roman" panose="02020603050405020304" pitchFamily="18" charset="0"/>
            </a:endParaRPr>
          </a:p>
        </p:txBody>
      </p:sp>
      <p:sp>
        <p:nvSpPr>
          <p:cNvPr id="21" name="テキスト ボックス 20">
            <a:extLst>
              <a:ext uri="{FF2B5EF4-FFF2-40B4-BE49-F238E27FC236}">
                <a16:creationId xmlns:a16="http://schemas.microsoft.com/office/drawing/2014/main" id="{B92E60D1-5C9C-A4D9-1E6E-D6307CC68D42}"/>
              </a:ext>
            </a:extLst>
          </p:cNvPr>
          <p:cNvSpPr txBox="1"/>
          <p:nvPr/>
        </p:nvSpPr>
        <p:spPr>
          <a:xfrm>
            <a:off x="7272997" y="2170271"/>
            <a:ext cx="853119" cy="369332"/>
          </a:xfrm>
          <a:prstGeom prst="rect">
            <a:avLst/>
          </a:prstGeom>
          <a:noFill/>
        </p:spPr>
        <p:txBody>
          <a:bodyPr wrap="none" rtlCol="0">
            <a:spAutoFit/>
          </a:bodyPr>
          <a:lstStyle/>
          <a:p>
            <a:r>
              <a:rPr lang="en-US" altLang="ja-JP" dirty="0">
                <a:solidFill>
                  <a:srgbClr val="FF0000"/>
                </a:solidFill>
                <a:latin typeface="Times New Roman" panose="02020603050405020304" pitchFamily="18" charset="0"/>
                <a:cs typeface="Times New Roman" panose="02020603050405020304" pitchFamily="18" charset="0"/>
              </a:rPr>
              <a:t>600</a:t>
            </a:r>
            <a:r>
              <a:rPr kumimoji="1" lang="en-US" altLang="ja-JP" dirty="0">
                <a:solidFill>
                  <a:srgbClr val="FF0000"/>
                </a:solidFill>
                <a:latin typeface="Times New Roman" panose="02020603050405020304" pitchFamily="18" charset="0"/>
                <a:cs typeface="Times New Roman" panose="02020603050405020304" pitchFamily="18" charset="0"/>
              </a:rPr>
              <a:t> μL</a:t>
            </a:r>
            <a:endParaRPr kumimoji="1" lang="ja-JP" altLang="en-US">
              <a:solidFill>
                <a:srgbClr val="FF0000"/>
              </a:solidFill>
              <a:latin typeface="Times New Roman" panose="02020603050405020304" pitchFamily="18" charset="0"/>
              <a:cs typeface="Times New Roman" panose="02020603050405020304" pitchFamily="18" charset="0"/>
            </a:endParaRPr>
          </a:p>
        </p:txBody>
      </p:sp>
      <p:sp>
        <p:nvSpPr>
          <p:cNvPr id="22" name="テキスト ボックス 21">
            <a:extLst>
              <a:ext uri="{FF2B5EF4-FFF2-40B4-BE49-F238E27FC236}">
                <a16:creationId xmlns:a16="http://schemas.microsoft.com/office/drawing/2014/main" id="{D0E4C118-98FA-16FE-AC22-08CB4D34C0CA}"/>
              </a:ext>
            </a:extLst>
          </p:cNvPr>
          <p:cNvSpPr txBox="1"/>
          <p:nvPr/>
        </p:nvSpPr>
        <p:spPr>
          <a:xfrm>
            <a:off x="7272997" y="1757986"/>
            <a:ext cx="853119"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800 μL</a:t>
            </a:r>
            <a:endParaRPr kumimoji="1" lang="ja-JP" altLang="en-US">
              <a:latin typeface="Times New Roman" panose="02020603050405020304" pitchFamily="18" charset="0"/>
              <a:cs typeface="Times New Roman" panose="02020603050405020304" pitchFamily="18" charset="0"/>
            </a:endParaRPr>
          </a:p>
        </p:txBody>
      </p:sp>
      <p:sp>
        <p:nvSpPr>
          <p:cNvPr id="23" name="テキスト ボックス 22">
            <a:extLst>
              <a:ext uri="{FF2B5EF4-FFF2-40B4-BE49-F238E27FC236}">
                <a16:creationId xmlns:a16="http://schemas.microsoft.com/office/drawing/2014/main" id="{ABCC4F78-19F9-AEB8-ECEE-D1B5CEAE1E2D}"/>
              </a:ext>
            </a:extLst>
          </p:cNvPr>
          <p:cNvSpPr txBox="1"/>
          <p:nvPr/>
        </p:nvSpPr>
        <p:spPr>
          <a:xfrm>
            <a:off x="8327296" y="4662808"/>
            <a:ext cx="3775394" cy="1323439"/>
          </a:xfrm>
          <a:prstGeom prst="rect">
            <a:avLst/>
          </a:prstGeom>
          <a:noFill/>
        </p:spPr>
        <p:txBody>
          <a:bodyPr wrap="none" rtlCol="0">
            <a:spAutoFit/>
          </a:bodyPr>
          <a:lstStyle/>
          <a:p>
            <a:pPr algn="ctr"/>
            <a:r>
              <a:rPr kumimoji="1" lang="ja-JP" altLang="en-US" sz="2000">
                <a:latin typeface="Times New Roman" panose="02020603050405020304" pitchFamily="18" charset="0"/>
                <a:ea typeface="Hiragino Maru Gothic ProN W4" panose="020F0400000000000000" pitchFamily="34" charset="-128"/>
                <a:cs typeface="Times New Roman" panose="02020603050405020304" pitchFamily="18" charset="0"/>
              </a:rPr>
              <a:t>ニッケル水酸化物ナノシートは</a:t>
            </a:r>
            <a:endParaRPr kumimoji="1" lang="en-US" altLang="ja-JP" sz="2000" dirty="0">
              <a:latin typeface="Times New Roman" panose="02020603050405020304" pitchFamily="18" charset="0"/>
              <a:ea typeface="Hiragino Maru Gothic ProN W4" panose="020F0400000000000000" pitchFamily="34" charset="-128"/>
              <a:cs typeface="Times New Roman" panose="02020603050405020304" pitchFamily="18" charset="0"/>
            </a:endParaRPr>
          </a:p>
          <a:p>
            <a:pPr algn="ctr"/>
            <a:r>
              <a:rPr kumimoji="1" lang="en-US" altLang="ja-JP" sz="2000" dirty="0">
                <a:latin typeface="Times New Roman" panose="02020603050405020304" pitchFamily="18" charset="0"/>
                <a:ea typeface="Hiragino Maru Gothic ProN W4" panose="020F0400000000000000" pitchFamily="34" charset="-128"/>
                <a:cs typeface="Times New Roman" panose="02020603050405020304" pitchFamily="18" charset="0"/>
              </a:rPr>
              <a:t>0.6 V vs Ag/AgCl </a:t>
            </a:r>
            <a:r>
              <a:rPr kumimoji="1" lang="ja-JP" altLang="en-US" sz="2000">
                <a:latin typeface="Times New Roman" panose="02020603050405020304" pitchFamily="18" charset="0"/>
                <a:ea typeface="Hiragino Maru Gothic ProN W4" panose="020F0400000000000000" pitchFamily="34" charset="-128"/>
                <a:cs typeface="Times New Roman" panose="02020603050405020304" pitchFamily="18" charset="0"/>
              </a:rPr>
              <a:t>付近に</a:t>
            </a:r>
            <a:endParaRPr kumimoji="1" lang="en-US" altLang="ja-JP" sz="2000" dirty="0">
              <a:latin typeface="Times New Roman" panose="02020603050405020304" pitchFamily="18" charset="0"/>
              <a:ea typeface="Hiragino Maru Gothic ProN W4" panose="020F0400000000000000" pitchFamily="34" charset="-128"/>
              <a:cs typeface="Times New Roman" panose="02020603050405020304" pitchFamily="18" charset="0"/>
            </a:endParaRPr>
          </a:p>
          <a:p>
            <a:pPr algn="ctr"/>
            <a:r>
              <a:rPr lang="ja-JP" altLang="en-US" sz="2000">
                <a:latin typeface="Times New Roman" panose="02020603050405020304" pitchFamily="18" charset="0"/>
                <a:ea typeface="Hiragino Maru Gothic ProN W4" panose="020F0400000000000000" pitchFamily="34" charset="-128"/>
                <a:cs typeface="Times New Roman" panose="02020603050405020304" pitchFamily="18" charset="0"/>
              </a:rPr>
              <a:t>グルコース酸化ピークが</a:t>
            </a:r>
            <a:endParaRPr lang="en-US" altLang="ja-JP" sz="2000" dirty="0">
              <a:latin typeface="Times New Roman" panose="02020603050405020304" pitchFamily="18" charset="0"/>
              <a:ea typeface="Hiragino Maru Gothic ProN W4" panose="020F0400000000000000" pitchFamily="34" charset="-128"/>
              <a:cs typeface="Times New Roman" panose="02020603050405020304" pitchFamily="18" charset="0"/>
            </a:endParaRPr>
          </a:p>
          <a:p>
            <a:pPr algn="ctr"/>
            <a:r>
              <a:rPr lang="ja-JP" altLang="en-US" sz="2000">
                <a:latin typeface="Times New Roman" panose="02020603050405020304" pitchFamily="18" charset="0"/>
                <a:ea typeface="Hiragino Maru Gothic ProN W4" panose="020F0400000000000000" pitchFamily="34" charset="-128"/>
                <a:cs typeface="Times New Roman" panose="02020603050405020304" pitchFamily="18" charset="0"/>
              </a:rPr>
              <a:t>あると考えた</a:t>
            </a:r>
            <a:endParaRPr lang="en-US" altLang="ja-JP" sz="2000" dirty="0">
              <a:latin typeface="Times New Roman" panose="02020603050405020304" pitchFamily="18" charset="0"/>
              <a:ea typeface="Hiragino Maru Gothic ProN W4" panose="020F0400000000000000" pitchFamily="34" charset="-128"/>
              <a:cs typeface="Times New Roman" panose="02020603050405020304" pitchFamily="18" charset="0"/>
            </a:endParaRPr>
          </a:p>
        </p:txBody>
      </p:sp>
    </p:spTree>
    <p:extLst>
      <p:ext uri="{BB962C8B-B14F-4D97-AF65-F5344CB8AC3E}">
        <p14:creationId xmlns:p14="http://schemas.microsoft.com/office/powerpoint/2010/main" val="371108023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2000</TotalTime>
  <Words>2722</Words>
  <Application>Microsoft Macintosh PowerPoint</Application>
  <PresentationFormat>ワイド画面</PresentationFormat>
  <Paragraphs>390</Paragraphs>
  <Slides>22</Slides>
  <Notes>22</Notes>
  <HiddenSlides>0</HiddenSlides>
  <MMClips>0</MMClips>
  <ScaleCrop>false</ScaleCrop>
  <HeadingPairs>
    <vt:vector size="8" baseType="variant">
      <vt:variant>
        <vt:lpstr>使用されているフォント</vt:lpstr>
      </vt:variant>
      <vt:variant>
        <vt:i4>13</vt:i4>
      </vt:variant>
      <vt:variant>
        <vt:lpstr>テーマ</vt:lpstr>
      </vt:variant>
      <vt:variant>
        <vt:i4>1</vt:i4>
      </vt:variant>
      <vt:variant>
        <vt:lpstr>埋め込まれた OLE サーバー</vt:lpstr>
      </vt:variant>
      <vt:variant>
        <vt:i4>1</vt:i4>
      </vt:variant>
      <vt:variant>
        <vt:lpstr>スライド タイトル</vt:lpstr>
      </vt:variant>
      <vt:variant>
        <vt:i4>22</vt:i4>
      </vt:variant>
    </vt:vector>
  </HeadingPairs>
  <TitlesOfParts>
    <vt:vector size="37" baseType="lpstr">
      <vt:lpstr>HGPSoeiKakugothicUB</vt:lpstr>
      <vt:lpstr>HGSSoeiKakugothicUB</vt:lpstr>
      <vt:lpstr>Hiragino Maru Gothic Pro W4</vt:lpstr>
      <vt:lpstr>Hiragino Maru Gothic ProN W4</vt:lpstr>
      <vt:lpstr>MS Gothic</vt:lpstr>
      <vt:lpstr>MS Mincho</vt:lpstr>
      <vt:lpstr>游ゴシック</vt:lpstr>
      <vt:lpstr>游ゴシック Light</vt:lpstr>
      <vt:lpstr>Yu Mincho</vt:lpstr>
      <vt:lpstr>Yu Mincho</vt:lpstr>
      <vt:lpstr>Arial</vt:lpstr>
      <vt:lpstr>Cambria Math</vt:lpstr>
      <vt:lpstr>Times New Roman</vt:lpstr>
      <vt:lpstr>Office テーマ</vt:lpstr>
      <vt:lpstr>CS ChemDraw Drawing</vt:lpstr>
      <vt:lpstr>ニッケル水酸化物ナノシート 固定電極によるグルコース酸化の検討 </vt:lpstr>
      <vt:lpstr>Introduction</vt:lpstr>
      <vt:lpstr>Experimental</vt:lpstr>
      <vt:lpstr>PowerPoint プレゼンテーション</vt:lpstr>
      <vt:lpstr>Experimental</vt:lpstr>
      <vt:lpstr>Experimental</vt:lpstr>
      <vt:lpstr>Experimental</vt:lpstr>
      <vt:lpstr>Experimental</vt:lpstr>
      <vt:lpstr>Result</vt:lpstr>
      <vt:lpstr>Result</vt:lpstr>
      <vt:lpstr>Result</vt:lpstr>
      <vt:lpstr>Conclusion</vt:lpstr>
      <vt:lpstr>PowerPoint プレゼンテーション</vt:lpstr>
      <vt:lpstr>Introduction</vt:lpstr>
      <vt:lpstr>Result</vt:lpstr>
      <vt:lpstr>Result</vt:lpstr>
      <vt:lpstr>Result</vt:lpstr>
      <vt:lpstr>Experimental</vt:lpstr>
      <vt:lpstr>PowerPoint プレゼンテーション</vt:lpstr>
      <vt:lpstr>Result</vt:lpstr>
      <vt:lpstr>Result</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Chemical deposition and exfoliation from liquid crystal template: Nickel/nickel (II) hydroxide nanoflakes electrocatalyst for a non-enzymatic glucose oxidation reaction </dc:title>
  <dc:creator>松山 ファミリー</dc:creator>
  <cp:lastModifiedBy>松山　晃大</cp:lastModifiedBy>
  <cp:revision>2</cp:revision>
  <cp:lastPrinted>2023-02-15T12:14:39Z</cp:lastPrinted>
  <dcterms:created xsi:type="dcterms:W3CDTF">2022-04-18T04:43:07Z</dcterms:created>
  <dcterms:modified xsi:type="dcterms:W3CDTF">2023-02-16T10:33:20Z</dcterms:modified>
</cp:coreProperties>
</file>