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331" r:id="rId3"/>
    <p:sldId id="376" r:id="rId4"/>
    <p:sldId id="365" r:id="rId5"/>
    <p:sldId id="366" r:id="rId6"/>
    <p:sldId id="364" r:id="rId7"/>
    <p:sldId id="345" r:id="rId8"/>
    <p:sldId id="346" r:id="rId9"/>
    <p:sldId id="374" r:id="rId10"/>
    <p:sldId id="375"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 id="371" r:id="rId24"/>
    <p:sldId id="3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BD9EA-3BA9-564D-AA26-5BBF6AD9D466}" v="69" dt="2023-02-17T12:52:46.366"/>
    <p1510:client id="{8E95786B-EB47-214E-8054-B894BBD4E56A}" v="20" dt="2023-02-17T09:03:30.29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46"/>
    <p:restoredTop sz="83034"/>
  </p:normalViewPr>
  <p:slideViewPr>
    <p:cSldViewPr snapToGrid="0">
      <p:cViewPr varScale="1">
        <p:scale>
          <a:sx n="127" d="100"/>
          <a:sy n="127" d="100"/>
        </p:scale>
        <p:origin x="192" y="2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719BD9EA-3BA9-564D-AA26-5BBF6AD9D466}"/>
    <pc:docChg chg="undo redo custSel addSld delSld modSld">
      <pc:chgData name="松山 ファミリー" userId="9fadbf8cd42e59b5" providerId="LiveId" clId="{719BD9EA-3BA9-564D-AA26-5BBF6AD9D466}" dt="2023-02-17T13:03:57.763" v="7614" actId="20577"/>
      <pc:docMkLst>
        <pc:docMk/>
      </pc:docMkLst>
      <pc:sldChg chg="modSp mod modNotesTx">
        <pc:chgData name="松山 ファミリー" userId="9fadbf8cd42e59b5" providerId="LiveId" clId="{719BD9EA-3BA9-564D-AA26-5BBF6AD9D466}" dt="2023-02-17T12:48:24.758" v="7298" actId="20577"/>
        <pc:sldMkLst>
          <pc:docMk/>
          <pc:sldMk cId="3350306855" sldId="256"/>
        </pc:sldMkLst>
        <pc:spChg chg="mod">
          <ac:chgData name="松山 ファミリー" userId="9fadbf8cd42e59b5" providerId="LiveId" clId="{719BD9EA-3BA9-564D-AA26-5BBF6AD9D466}" dt="2023-02-17T06:44:57.809" v="240" actId="1076"/>
          <ac:spMkLst>
            <pc:docMk/>
            <pc:sldMk cId="3350306855" sldId="256"/>
            <ac:spMk id="2" creationId="{5888C7CA-08AA-FACB-45EE-9DE5508E7EEB}"/>
          </ac:spMkLst>
        </pc:spChg>
        <pc:spChg chg="mod">
          <ac:chgData name="松山 ファミリー" userId="9fadbf8cd42e59b5" providerId="LiveId" clId="{719BD9EA-3BA9-564D-AA26-5BBF6AD9D466}" dt="2023-02-17T06:44:29.091" v="229" actId="1076"/>
          <ac:spMkLst>
            <pc:docMk/>
            <pc:sldMk cId="3350306855" sldId="256"/>
            <ac:spMk id="5" creationId="{56F5EDD7-603A-588C-FA3D-97F74C76C198}"/>
          </ac:spMkLst>
        </pc:spChg>
        <pc:spChg chg="mod">
          <ac:chgData name="松山 ファミリー" userId="9fadbf8cd42e59b5" providerId="LiveId" clId="{719BD9EA-3BA9-564D-AA26-5BBF6AD9D466}" dt="2023-02-17T06:45:00.466" v="241" actId="1076"/>
          <ac:spMkLst>
            <pc:docMk/>
            <pc:sldMk cId="3350306855" sldId="256"/>
            <ac:spMk id="8" creationId="{9243659D-FDD0-82AC-5B43-AB862AC423BA}"/>
          </ac:spMkLst>
        </pc:spChg>
      </pc:sldChg>
      <pc:sldChg chg="addSp delSp modSp mod modNotesTx">
        <pc:chgData name="松山 ファミリー" userId="9fadbf8cd42e59b5" providerId="LiveId" clId="{719BD9EA-3BA9-564D-AA26-5BBF6AD9D466}" dt="2023-02-17T12:51:02.920" v="7365" actId="20577"/>
        <pc:sldMkLst>
          <pc:docMk/>
          <pc:sldMk cId="4185337178" sldId="331"/>
        </pc:sldMkLst>
        <pc:spChg chg="add mod">
          <ac:chgData name="松山 ファミリー" userId="9fadbf8cd42e59b5" providerId="LiveId" clId="{719BD9EA-3BA9-564D-AA26-5BBF6AD9D466}" dt="2023-02-17T12:35:23.766" v="7146" actId="1076"/>
          <ac:spMkLst>
            <pc:docMk/>
            <pc:sldMk cId="4185337178" sldId="331"/>
            <ac:spMk id="15" creationId="{ADC33E5D-0996-0954-390F-EF0776725B39}"/>
          </ac:spMkLst>
        </pc:spChg>
        <pc:spChg chg="mod">
          <ac:chgData name="松山 ファミリー" userId="9fadbf8cd42e59b5" providerId="LiveId" clId="{719BD9EA-3BA9-564D-AA26-5BBF6AD9D466}" dt="2023-02-17T06:42:43.430" v="179" actId="1076"/>
          <ac:spMkLst>
            <pc:docMk/>
            <pc:sldMk cId="4185337178" sldId="331"/>
            <ac:spMk id="26" creationId="{5E508476-4F0D-303A-83FB-36F74885D905}"/>
          </ac:spMkLst>
        </pc:spChg>
        <pc:spChg chg="del mod">
          <ac:chgData name="松山 ファミリー" userId="9fadbf8cd42e59b5" providerId="LiveId" clId="{719BD9EA-3BA9-564D-AA26-5BBF6AD9D466}" dt="2023-02-17T12:08:59.605" v="6274" actId="478"/>
          <ac:spMkLst>
            <pc:docMk/>
            <pc:sldMk cId="4185337178" sldId="331"/>
            <ac:spMk id="31" creationId="{8FADCB1D-F234-EA42-2790-C72BD1B0C12B}"/>
          </ac:spMkLst>
        </pc:spChg>
        <pc:spChg chg="del mod topLvl">
          <ac:chgData name="松山 ファミリー" userId="9fadbf8cd42e59b5" providerId="LiveId" clId="{719BD9EA-3BA9-564D-AA26-5BBF6AD9D466}" dt="2023-02-17T12:35:12.966" v="7142" actId="478"/>
          <ac:spMkLst>
            <pc:docMk/>
            <pc:sldMk cId="4185337178" sldId="331"/>
            <ac:spMk id="32" creationId="{92402606-F973-D3EC-DBF7-0D3E3C708713}"/>
          </ac:spMkLst>
        </pc:spChg>
        <pc:spChg chg="mod">
          <ac:chgData name="松山 ファミリー" userId="9fadbf8cd42e59b5" providerId="LiveId" clId="{719BD9EA-3BA9-564D-AA26-5BBF6AD9D466}" dt="2023-02-17T12:35:23.766" v="7146" actId="1076"/>
          <ac:spMkLst>
            <pc:docMk/>
            <pc:sldMk cId="4185337178" sldId="331"/>
            <ac:spMk id="35" creationId="{7CAB86DF-7542-36E2-08E6-9DD097F299A9}"/>
          </ac:spMkLst>
        </pc:spChg>
        <pc:spChg chg="add del mod">
          <ac:chgData name="松山 ファミリー" userId="9fadbf8cd42e59b5" providerId="LiveId" clId="{719BD9EA-3BA9-564D-AA26-5BBF6AD9D466}" dt="2023-02-17T12:29:45.716" v="6805" actId="478"/>
          <ac:spMkLst>
            <pc:docMk/>
            <pc:sldMk cId="4185337178" sldId="331"/>
            <ac:spMk id="42" creationId="{656C7D7C-632D-0BFE-0198-DB6D3D8E8FB8}"/>
          </ac:spMkLst>
        </pc:spChg>
        <pc:spChg chg="add del mod">
          <ac:chgData name="松山 ファミリー" userId="9fadbf8cd42e59b5" providerId="LiveId" clId="{719BD9EA-3BA9-564D-AA26-5BBF6AD9D466}" dt="2023-02-17T12:21:34.140" v="6280"/>
          <ac:spMkLst>
            <pc:docMk/>
            <pc:sldMk cId="4185337178" sldId="331"/>
            <ac:spMk id="43" creationId="{54F93C37-1524-B531-0FDD-3EC2E46A4175}"/>
          </ac:spMkLst>
        </pc:spChg>
        <pc:spChg chg="add mod">
          <ac:chgData name="松山 ファミリー" userId="9fadbf8cd42e59b5" providerId="LiveId" clId="{719BD9EA-3BA9-564D-AA26-5BBF6AD9D466}" dt="2023-02-17T12:34:30.661" v="7138" actId="1076"/>
          <ac:spMkLst>
            <pc:docMk/>
            <pc:sldMk cId="4185337178" sldId="331"/>
            <ac:spMk id="44" creationId="{C26F0593-0509-1A89-D908-1691E810A307}"/>
          </ac:spMkLst>
        </pc:spChg>
        <pc:grpChg chg="del">
          <ac:chgData name="松山 ファミリー" userId="9fadbf8cd42e59b5" providerId="LiveId" clId="{719BD9EA-3BA9-564D-AA26-5BBF6AD9D466}" dt="2023-02-17T12:08:59.605" v="6274" actId="478"/>
          <ac:grpSpMkLst>
            <pc:docMk/>
            <pc:sldMk cId="4185337178" sldId="331"/>
            <ac:grpSpMk id="33" creationId="{BCDDBFE8-D1BC-1AC5-3877-98CF6359904B}"/>
          </ac:grpSpMkLst>
        </pc:grpChg>
        <pc:grpChg chg="add del mod topLvl">
          <ac:chgData name="松山 ファミリー" userId="9fadbf8cd42e59b5" providerId="LiveId" clId="{719BD9EA-3BA9-564D-AA26-5BBF6AD9D466}" dt="2023-02-17T12:35:12.966" v="7142" actId="478"/>
          <ac:grpSpMkLst>
            <pc:docMk/>
            <pc:sldMk cId="4185337178" sldId="331"/>
            <ac:grpSpMk id="38" creationId="{2296FBF5-EBBC-0003-C825-F291A96B4853}"/>
          </ac:grpSpMkLst>
        </pc:grpChg>
        <pc:grpChg chg="add del mod">
          <ac:chgData name="松山 ファミリー" userId="9fadbf8cd42e59b5" providerId="LiveId" clId="{719BD9EA-3BA9-564D-AA26-5BBF6AD9D466}" dt="2023-02-17T12:29:47.617" v="6806" actId="478"/>
          <ac:grpSpMkLst>
            <pc:docMk/>
            <pc:sldMk cId="4185337178" sldId="331"/>
            <ac:grpSpMk id="41" creationId="{154E9773-5036-0949-0FFD-0AC257DBD0DF}"/>
          </ac:grpSpMkLst>
        </pc:grpChg>
        <pc:graphicFrameChg chg="add del mod modGraphic">
          <ac:chgData name="松山 ファミリー" userId="9fadbf8cd42e59b5" providerId="LiveId" clId="{719BD9EA-3BA9-564D-AA26-5BBF6AD9D466}" dt="2023-02-17T06:39:10.219" v="55" actId="478"/>
          <ac:graphicFrameMkLst>
            <pc:docMk/>
            <pc:sldMk cId="4185337178" sldId="331"/>
            <ac:graphicFrameMk id="12" creationId="{B28134FD-5506-907B-DB4A-C246CFE9E5C1}"/>
          </ac:graphicFrameMkLst>
        </pc:graphicFrameChg>
        <pc:picChg chg="add del mod">
          <ac:chgData name="松山 ファミリー" userId="9fadbf8cd42e59b5" providerId="LiveId" clId="{719BD9EA-3BA9-564D-AA26-5BBF6AD9D466}" dt="2023-02-17T06:24:53.571" v="4" actId="478"/>
          <ac:picMkLst>
            <pc:docMk/>
            <pc:sldMk cId="4185337178" sldId="331"/>
            <ac:picMk id="8" creationId="{9A40D586-9B7F-44CF-ECBD-3D3DAB42503F}"/>
          </ac:picMkLst>
        </pc:picChg>
        <pc:picChg chg="add del mod">
          <ac:chgData name="松山 ファミリー" userId="9fadbf8cd42e59b5" providerId="LiveId" clId="{719BD9EA-3BA9-564D-AA26-5BBF6AD9D466}" dt="2023-02-17T12:02:51.615" v="6243" actId="478"/>
          <ac:picMkLst>
            <pc:docMk/>
            <pc:sldMk cId="4185337178" sldId="331"/>
            <ac:picMk id="14" creationId="{77A4AF7F-782D-75C9-41CC-5ED25F11FF56}"/>
          </ac:picMkLst>
        </pc:picChg>
        <pc:picChg chg="del">
          <ac:chgData name="松山 ファミリー" userId="9fadbf8cd42e59b5" providerId="LiveId" clId="{719BD9EA-3BA9-564D-AA26-5BBF6AD9D466}" dt="2023-02-17T12:05:57.642" v="6244" actId="478"/>
          <ac:picMkLst>
            <pc:docMk/>
            <pc:sldMk cId="4185337178" sldId="331"/>
            <ac:picMk id="34" creationId="{228A325B-4E93-2721-AB05-EBDC89FA9793}"/>
          </ac:picMkLst>
        </pc:picChg>
        <pc:picChg chg="add mod topLvl">
          <ac:chgData name="松山 ファミリー" userId="9fadbf8cd42e59b5" providerId="LiveId" clId="{719BD9EA-3BA9-564D-AA26-5BBF6AD9D466}" dt="2023-02-17T12:35:23.766" v="7146" actId="1076"/>
          <ac:picMkLst>
            <pc:docMk/>
            <pc:sldMk cId="4185337178" sldId="331"/>
            <ac:picMk id="37" creationId="{0962FF0A-EA1F-68F4-5AF9-0C6973460E7D}"/>
          </ac:picMkLst>
        </pc:picChg>
        <pc:cxnChg chg="add del mod topLvl">
          <ac:chgData name="松山 ファミリー" userId="9fadbf8cd42e59b5" providerId="LiveId" clId="{719BD9EA-3BA9-564D-AA26-5BBF6AD9D466}" dt="2023-02-17T12:29:47.617" v="6806" actId="478"/>
          <ac:cxnSpMkLst>
            <pc:docMk/>
            <pc:sldMk cId="4185337178" sldId="331"/>
            <ac:cxnSpMk id="40" creationId="{AB2B9369-6D94-2F39-DA3B-2DE6A0346BBF}"/>
          </ac:cxnSpMkLst>
        </pc:cxnChg>
        <pc:cxnChg chg="add mod">
          <ac:chgData name="松山 ファミリー" userId="9fadbf8cd42e59b5" providerId="LiveId" clId="{719BD9EA-3BA9-564D-AA26-5BBF6AD9D466}" dt="2023-02-17T12:35:44.913" v="7149" actId="13822"/>
          <ac:cxnSpMkLst>
            <pc:docMk/>
            <pc:sldMk cId="4185337178" sldId="331"/>
            <ac:cxnSpMk id="46" creationId="{405AE003-1C01-7517-49CB-318AEBA5998E}"/>
          </ac:cxnSpMkLst>
        </pc:cxnChg>
      </pc:sldChg>
      <pc:sldChg chg="addSp modSp mod modNotesTx">
        <pc:chgData name="松山 ファミリー" userId="9fadbf8cd42e59b5" providerId="LiveId" clId="{719BD9EA-3BA9-564D-AA26-5BBF6AD9D466}" dt="2023-02-17T11:41:12.909" v="5908" actId="20577"/>
        <pc:sldMkLst>
          <pc:docMk/>
          <pc:sldMk cId="3711080238" sldId="345"/>
        </pc:sldMkLst>
        <pc:spChg chg="add mod">
          <ac:chgData name="松山 ファミリー" userId="9fadbf8cd42e59b5" providerId="LiveId" clId="{719BD9EA-3BA9-564D-AA26-5BBF6AD9D466}" dt="2023-02-17T11:03:59.088" v="4315" actId="1076"/>
          <ac:spMkLst>
            <pc:docMk/>
            <pc:sldMk cId="3711080238" sldId="345"/>
            <ac:spMk id="2" creationId="{8C389D02-E9C1-2515-248E-211D87285EAA}"/>
          </ac:spMkLst>
        </pc:spChg>
        <pc:spChg chg="mod">
          <ac:chgData name="松山 ファミリー" userId="9fadbf8cd42e59b5" providerId="LiveId" clId="{719BD9EA-3BA9-564D-AA26-5BBF6AD9D466}" dt="2023-02-17T10:50:53.539" v="4031" actId="1076"/>
          <ac:spMkLst>
            <pc:docMk/>
            <pc:sldMk cId="3711080238" sldId="345"/>
            <ac:spMk id="10" creationId="{735CFA63-245E-3F68-5A87-A8F4689CAE24}"/>
          </ac:spMkLst>
        </pc:spChg>
        <pc:spChg chg="mod">
          <ac:chgData name="松山 ファミリー" userId="9fadbf8cd42e59b5" providerId="LiveId" clId="{719BD9EA-3BA9-564D-AA26-5BBF6AD9D466}" dt="2023-02-17T11:41:12.909" v="5908" actId="20577"/>
          <ac:spMkLst>
            <pc:docMk/>
            <pc:sldMk cId="3711080238" sldId="345"/>
            <ac:spMk id="16" creationId="{B8848C7A-36B9-0324-2220-FD01E4C2C249}"/>
          </ac:spMkLst>
        </pc:spChg>
      </pc:sldChg>
      <pc:sldChg chg="delSp modSp mod modNotesTx">
        <pc:chgData name="松山 ファミリー" userId="9fadbf8cd42e59b5" providerId="LiveId" clId="{719BD9EA-3BA9-564D-AA26-5BBF6AD9D466}" dt="2023-02-17T13:00:59.730" v="7591" actId="20577"/>
        <pc:sldMkLst>
          <pc:docMk/>
          <pc:sldMk cId="3334296422" sldId="346"/>
        </pc:sldMkLst>
        <pc:spChg chg="mod">
          <ac:chgData name="松山 ファミリー" userId="9fadbf8cd42e59b5" providerId="LiveId" clId="{719BD9EA-3BA9-564D-AA26-5BBF6AD9D466}" dt="2023-02-17T11:04:18.503" v="4331" actId="20577"/>
          <ac:spMkLst>
            <pc:docMk/>
            <pc:sldMk cId="3334296422" sldId="346"/>
            <ac:spMk id="7" creationId="{8E8C2788-5459-FA51-F7ED-F83A872A050A}"/>
          </ac:spMkLst>
        </pc:spChg>
        <pc:spChg chg="mod">
          <ac:chgData name="松山 ファミリー" userId="9fadbf8cd42e59b5" providerId="LiveId" clId="{719BD9EA-3BA9-564D-AA26-5BBF6AD9D466}" dt="2023-02-17T07:12:58.460" v="1952" actId="20577"/>
          <ac:spMkLst>
            <pc:docMk/>
            <pc:sldMk cId="3334296422" sldId="346"/>
            <ac:spMk id="11" creationId="{3452217F-F4EC-1565-B310-73F236118C3E}"/>
          </ac:spMkLst>
        </pc:spChg>
        <pc:spChg chg="del">
          <ac:chgData name="松山 ファミリー" userId="9fadbf8cd42e59b5" providerId="LiveId" clId="{719BD9EA-3BA9-564D-AA26-5BBF6AD9D466}" dt="2023-02-17T11:04:04.435" v="4316" actId="478"/>
          <ac:spMkLst>
            <pc:docMk/>
            <pc:sldMk cId="3334296422" sldId="346"/>
            <ac:spMk id="14" creationId="{88438378-A693-C7FD-E485-2D4D30B3D4D8}"/>
          </ac:spMkLst>
        </pc:spChg>
        <pc:spChg chg="del">
          <ac:chgData name="松山 ファミリー" userId="9fadbf8cd42e59b5" providerId="LiveId" clId="{719BD9EA-3BA9-564D-AA26-5BBF6AD9D466}" dt="2023-02-17T11:04:07.207" v="4318" actId="478"/>
          <ac:spMkLst>
            <pc:docMk/>
            <pc:sldMk cId="3334296422" sldId="346"/>
            <ac:spMk id="18" creationId="{00458BEC-FA85-F820-73C4-5C0F87969F49}"/>
          </ac:spMkLst>
        </pc:spChg>
        <pc:spChg chg="del">
          <ac:chgData name="松山 ファミリー" userId="9fadbf8cd42e59b5" providerId="LiveId" clId="{719BD9EA-3BA9-564D-AA26-5BBF6AD9D466}" dt="2023-02-17T11:04:06.289" v="4317" actId="478"/>
          <ac:spMkLst>
            <pc:docMk/>
            <pc:sldMk cId="3334296422" sldId="346"/>
            <ac:spMk id="19" creationId="{5234A176-92CB-44F2-6049-91E6709BCE50}"/>
          </ac:spMkLst>
        </pc:spChg>
        <pc:spChg chg="del">
          <ac:chgData name="松山 ファミリー" userId="9fadbf8cd42e59b5" providerId="LiveId" clId="{719BD9EA-3BA9-564D-AA26-5BBF6AD9D466}" dt="2023-02-17T11:04:09.075" v="4320" actId="478"/>
          <ac:spMkLst>
            <pc:docMk/>
            <pc:sldMk cId="3334296422" sldId="346"/>
            <ac:spMk id="20" creationId="{128F5FAF-62FE-AF75-28FC-18FC686F5C7B}"/>
          </ac:spMkLst>
        </pc:spChg>
        <pc:spChg chg="del">
          <ac:chgData name="松山 ファミリー" userId="9fadbf8cd42e59b5" providerId="LiveId" clId="{719BD9EA-3BA9-564D-AA26-5BBF6AD9D466}" dt="2023-02-17T11:04:08.104" v="4319" actId="478"/>
          <ac:spMkLst>
            <pc:docMk/>
            <pc:sldMk cId="3334296422" sldId="346"/>
            <ac:spMk id="21" creationId="{52C99675-8D6A-10C4-700E-34D4B2A43A19}"/>
          </ac:spMkLst>
        </pc:spChg>
      </pc:sldChg>
      <pc:sldChg chg="modSp mod modNotesTx">
        <pc:chgData name="松山 ファミリー" userId="9fadbf8cd42e59b5" providerId="LiveId" clId="{719BD9EA-3BA9-564D-AA26-5BBF6AD9D466}" dt="2023-02-17T13:03:57.763" v="7614" actId="20577"/>
        <pc:sldMkLst>
          <pc:docMk/>
          <pc:sldMk cId="3223597582" sldId="357"/>
        </pc:sldMkLst>
        <pc:spChg chg="mod">
          <ac:chgData name="松山 ファミリー" userId="9fadbf8cd42e59b5" providerId="LiveId" clId="{719BD9EA-3BA9-564D-AA26-5BBF6AD9D466}" dt="2023-02-17T13:03:57.763" v="7614" actId="20577"/>
          <ac:spMkLst>
            <pc:docMk/>
            <pc:sldMk cId="3223597582" sldId="357"/>
            <ac:spMk id="4" creationId="{672FFEEF-231B-A6A7-9226-A25897F1AD37}"/>
          </ac:spMkLst>
        </pc:spChg>
      </pc:sldChg>
      <pc:sldChg chg="addSp delSp modSp del mod modNotesTx">
        <pc:chgData name="松山 ファミリー" userId="9fadbf8cd42e59b5" providerId="LiveId" clId="{719BD9EA-3BA9-564D-AA26-5BBF6AD9D466}" dt="2023-02-17T11:54:59.059" v="6173" actId="2696"/>
        <pc:sldMkLst>
          <pc:docMk/>
          <pc:sldMk cId="1940923095" sldId="358"/>
        </pc:sldMkLst>
        <pc:spChg chg="mod">
          <ac:chgData name="松山 ファミリー" userId="9fadbf8cd42e59b5" providerId="LiveId" clId="{719BD9EA-3BA9-564D-AA26-5BBF6AD9D466}" dt="2023-02-17T11:46:26.405" v="6000" actId="14100"/>
          <ac:spMkLst>
            <pc:docMk/>
            <pc:sldMk cId="1940923095" sldId="358"/>
            <ac:spMk id="4" creationId="{C8016B18-539A-A648-BE31-1363A2143D1E}"/>
          </ac:spMkLst>
        </pc:spChg>
        <pc:spChg chg="mod">
          <ac:chgData name="松山 ファミリー" userId="9fadbf8cd42e59b5" providerId="LiveId" clId="{719BD9EA-3BA9-564D-AA26-5BBF6AD9D466}" dt="2023-02-17T11:45:36.522" v="5952" actId="1036"/>
          <ac:spMkLst>
            <pc:docMk/>
            <pc:sldMk cId="1940923095" sldId="358"/>
            <ac:spMk id="5" creationId="{F1455CDF-606D-A58E-7A2A-FB86CDD223F1}"/>
          </ac:spMkLst>
        </pc:spChg>
        <pc:spChg chg="mod">
          <ac:chgData name="松山 ファミリー" userId="9fadbf8cd42e59b5" providerId="LiveId" clId="{719BD9EA-3BA9-564D-AA26-5BBF6AD9D466}" dt="2023-02-17T11:45:36.522" v="5952" actId="1036"/>
          <ac:spMkLst>
            <pc:docMk/>
            <pc:sldMk cId="1940923095" sldId="358"/>
            <ac:spMk id="8" creationId="{FBB0A8E1-5D1F-1F66-AA22-F99C4CF5A2F4}"/>
          </ac:spMkLst>
        </pc:spChg>
        <pc:spChg chg="add del mod">
          <ac:chgData name="松山 ファミリー" userId="9fadbf8cd42e59b5" providerId="LiveId" clId="{719BD9EA-3BA9-564D-AA26-5BBF6AD9D466}" dt="2023-02-17T11:54:21.206" v="6166" actId="478"/>
          <ac:spMkLst>
            <pc:docMk/>
            <pc:sldMk cId="1940923095" sldId="358"/>
            <ac:spMk id="14" creationId="{A6E51F5D-9FEF-50F8-AF80-F579854B3DBD}"/>
          </ac:spMkLst>
        </pc:spChg>
        <pc:spChg chg="del mod">
          <ac:chgData name="松山 ファミリー" userId="9fadbf8cd42e59b5" providerId="LiveId" clId="{719BD9EA-3BA9-564D-AA26-5BBF6AD9D466}" dt="2023-02-17T11:54:22.744" v="6167" actId="478"/>
          <ac:spMkLst>
            <pc:docMk/>
            <pc:sldMk cId="1940923095" sldId="358"/>
            <ac:spMk id="15" creationId="{7CABB999-3E5D-3CC6-6B4E-8D7E81EA8ACA}"/>
          </ac:spMkLst>
        </pc:spChg>
        <pc:spChg chg="del mod">
          <ac:chgData name="松山 ファミリー" userId="9fadbf8cd42e59b5" providerId="LiveId" clId="{719BD9EA-3BA9-564D-AA26-5BBF6AD9D466}" dt="2023-02-17T11:54:16.544" v="6161" actId="478"/>
          <ac:spMkLst>
            <pc:docMk/>
            <pc:sldMk cId="1940923095" sldId="358"/>
            <ac:spMk id="33" creationId="{AA1C93D5-B95E-0586-8357-4EA21ACA3159}"/>
          </ac:spMkLst>
        </pc:spChg>
        <pc:spChg chg="add mod">
          <ac:chgData name="松山 ファミリー" userId="9fadbf8cd42e59b5" providerId="LiveId" clId="{719BD9EA-3BA9-564D-AA26-5BBF6AD9D466}" dt="2023-02-17T11:50:00.507" v="6103" actId="1076"/>
          <ac:spMkLst>
            <pc:docMk/>
            <pc:sldMk cId="1940923095" sldId="358"/>
            <ac:spMk id="39" creationId="{D8964B89-976F-3DEE-4EBB-FC1FCA69E935}"/>
          </ac:spMkLst>
        </pc:spChg>
        <pc:spChg chg="add del mod">
          <ac:chgData name="松山 ファミリー" userId="9fadbf8cd42e59b5" providerId="LiveId" clId="{719BD9EA-3BA9-564D-AA26-5BBF6AD9D466}" dt="2023-02-17T11:54:18.065" v="6162" actId="478"/>
          <ac:spMkLst>
            <pc:docMk/>
            <pc:sldMk cId="1940923095" sldId="358"/>
            <ac:spMk id="41" creationId="{53017EE9-95C6-A14B-8F04-D463B18524F6}"/>
          </ac:spMkLst>
        </pc:spChg>
        <pc:spChg chg="add del mod">
          <ac:chgData name="松山 ファミリー" userId="9fadbf8cd42e59b5" providerId="LiveId" clId="{719BD9EA-3BA9-564D-AA26-5BBF6AD9D466}" dt="2023-02-17T11:54:24.017" v="6168" actId="478"/>
          <ac:spMkLst>
            <pc:docMk/>
            <pc:sldMk cId="1940923095" sldId="358"/>
            <ac:spMk id="46" creationId="{11CA10CA-F404-18C4-D811-FDCADBF602CF}"/>
          </ac:spMkLst>
        </pc:spChg>
        <pc:spChg chg="mod">
          <ac:chgData name="松山 ファミリー" userId="9fadbf8cd42e59b5" providerId="LiveId" clId="{719BD9EA-3BA9-564D-AA26-5BBF6AD9D466}" dt="2023-02-17T07:02:59.248" v="1222" actId="58"/>
          <ac:spMkLst>
            <pc:docMk/>
            <pc:sldMk cId="1940923095" sldId="358"/>
            <ac:spMk id="50" creationId="{B0E5C0CE-9E45-37E9-0BE2-BD83BB985525}"/>
          </ac:spMkLst>
        </pc:spChg>
        <pc:spChg chg="mod">
          <ac:chgData name="松山 ファミリー" userId="9fadbf8cd42e59b5" providerId="LiveId" clId="{719BD9EA-3BA9-564D-AA26-5BBF6AD9D466}" dt="2023-02-17T07:03:09.864" v="1229" actId="58"/>
          <ac:spMkLst>
            <pc:docMk/>
            <pc:sldMk cId="1940923095" sldId="358"/>
            <ac:spMk id="52" creationId="{06956548-CDDA-4E46-E30B-5CAB410BB677}"/>
          </ac:spMkLst>
        </pc:spChg>
        <pc:spChg chg="mod">
          <ac:chgData name="松山 ファミリー" userId="9fadbf8cd42e59b5" providerId="LiveId" clId="{719BD9EA-3BA9-564D-AA26-5BBF6AD9D466}" dt="2023-02-17T11:46:12.994" v="5984" actId="1036"/>
          <ac:spMkLst>
            <pc:docMk/>
            <pc:sldMk cId="1940923095" sldId="358"/>
            <ac:spMk id="61" creationId="{81E3B4ED-52D0-2448-B472-FBC5324F9681}"/>
          </ac:spMkLst>
        </pc:spChg>
        <pc:spChg chg="mod">
          <ac:chgData name="松山 ファミリー" userId="9fadbf8cd42e59b5" providerId="LiveId" clId="{719BD9EA-3BA9-564D-AA26-5BBF6AD9D466}" dt="2023-02-17T11:46:12.994" v="5984" actId="1036"/>
          <ac:spMkLst>
            <pc:docMk/>
            <pc:sldMk cId="1940923095" sldId="358"/>
            <ac:spMk id="63" creationId="{B7925F4C-D996-33C8-4896-8CA137F43586}"/>
          </ac:spMkLst>
        </pc:spChg>
        <pc:spChg chg="mod">
          <ac:chgData name="松山 ファミリー" userId="9fadbf8cd42e59b5" providerId="LiveId" clId="{719BD9EA-3BA9-564D-AA26-5BBF6AD9D466}" dt="2023-02-17T11:46:12.994" v="5984" actId="1036"/>
          <ac:spMkLst>
            <pc:docMk/>
            <pc:sldMk cId="1940923095" sldId="358"/>
            <ac:spMk id="64" creationId="{94D61E17-DF19-E767-811F-85E18FF866F5}"/>
          </ac:spMkLst>
        </pc:spChg>
        <pc:spChg chg="mod">
          <ac:chgData name="松山 ファミリー" userId="9fadbf8cd42e59b5" providerId="LiveId" clId="{719BD9EA-3BA9-564D-AA26-5BBF6AD9D466}" dt="2023-02-17T11:46:12.994" v="5984" actId="1036"/>
          <ac:spMkLst>
            <pc:docMk/>
            <pc:sldMk cId="1940923095" sldId="358"/>
            <ac:spMk id="137" creationId="{7D2E9277-FC58-D1F4-6340-EE947943E387}"/>
          </ac:spMkLst>
        </pc:spChg>
        <pc:grpChg chg="add del mod">
          <ac:chgData name="松山 ファミリー" userId="9fadbf8cd42e59b5" providerId="LiveId" clId="{719BD9EA-3BA9-564D-AA26-5BBF6AD9D466}" dt="2023-02-17T11:54:26.533" v="6171" actId="478"/>
          <ac:grpSpMkLst>
            <pc:docMk/>
            <pc:sldMk cId="1940923095" sldId="358"/>
            <ac:grpSpMk id="2" creationId="{1FD9C231-D9C1-B759-8692-608291EFB7DD}"/>
          </ac:grpSpMkLst>
        </pc:grpChg>
        <pc:grpChg chg="add del mod">
          <ac:chgData name="松山 ファミリー" userId="9fadbf8cd42e59b5" providerId="LiveId" clId="{719BD9EA-3BA9-564D-AA26-5BBF6AD9D466}" dt="2023-02-17T11:54:19.244" v="6164" actId="478"/>
          <ac:grpSpMkLst>
            <pc:docMk/>
            <pc:sldMk cId="1940923095" sldId="358"/>
            <ac:grpSpMk id="13" creationId="{C99697B6-455C-EE43-333D-409BA3A3D20A}"/>
          </ac:grpSpMkLst>
        </pc:grpChg>
        <pc:grpChg chg="mod">
          <ac:chgData name="松山 ファミリー" userId="9fadbf8cd42e59b5" providerId="LiveId" clId="{719BD9EA-3BA9-564D-AA26-5BBF6AD9D466}" dt="2023-02-17T11:47:45.042" v="6058" actId="1076"/>
          <ac:grpSpMkLst>
            <pc:docMk/>
            <pc:sldMk cId="1940923095" sldId="358"/>
            <ac:grpSpMk id="16" creationId="{D706210D-E269-E012-E832-E6B672C59136}"/>
          </ac:grpSpMkLst>
        </pc:grpChg>
        <pc:grpChg chg="mod">
          <ac:chgData name="松山 ファミリー" userId="9fadbf8cd42e59b5" providerId="LiveId" clId="{719BD9EA-3BA9-564D-AA26-5BBF6AD9D466}" dt="2023-02-17T11:47:45.042" v="6058" actId="1076"/>
          <ac:grpSpMkLst>
            <pc:docMk/>
            <pc:sldMk cId="1940923095" sldId="358"/>
            <ac:grpSpMk id="20" creationId="{95236552-EB50-FD15-B7F1-DF470BE8ACE2}"/>
          </ac:grpSpMkLst>
        </pc:grpChg>
        <pc:grpChg chg="del mod">
          <ac:chgData name="松山 ファミリー" userId="9fadbf8cd42e59b5" providerId="LiveId" clId="{719BD9EA-3BA9-564D-AA26-5BBF6AD9D466}" dt="2023-02-17T11:54:15.589" v="6160" actId="478"/>
          <ac:grpSpMkLst>
            <pc:docMk/>
            <pc:sldMk cId="1940923095" sldId="358"/>
            <ac:grpSpMk id="26" creationId="{6EB78E4E-6147-3B48-BFF4-B2C7738C7495}"/>
          </ac:grpSpMkLst>
        </pc:grpChg>
        <pc:grpChg chg="add del mod">
          <ac:chgData name="松山 ファミリー" userId="9fadbf8cd42e59b5" providerId="LiveId" clId="{719BD9EA-3BA9-564D-AA26-5BBF6AD9D466}" dt="2023-02-17T11:54:24.574" v="6169" actId="478"/>
          <ac:grpSpMkLst>
            <pc:docMk/>
            <pc:sldMk cId="1940923095" sldId="358"/>
            <ac:grpSpMk id="40" creationId="{4D5E376A-01F3-28F8-71AC-2EBBE10D52B7}"/>
          </ac:grpSpMkLst>
        </pc:grpChg>
        <pc:grpChg chg="mod">
          <ac:chgData name="松山 ファミリー" userId="9fadbf8cd42e59b5" providerId="LiveId" clId="{719BD9EA-3BA9-564D-AA26-5BBF6AD9D466}" dt="2023-02-17T11:46:12.994" v="5984" actId="1036"/>
          <ac:grpSpMkLst>
            <pc:docMk/>
            <pc:sldMk cId="1940923095" sldId="358"/>
            <ac:grpSpMk id="60" creationId="{7333465A-D6DE-6028-E53C-E402912135DF}"/>
          </ac:grpSpMkLst>
        </pc:grpChg>
        <pc:grpChg chg="mod">
          <ac:chgData name="松山 ファミリー" userId="9fadbf8cd42e59b5" providerId="LiveId" clId="{719BD9EA-3BA9-564D-AA26-5BBF6AD9D466}" dt="2023-02-17T11:46:12.994" v="5984" actId="1036"/>
          <ac:grpSpMkLst>
            <pc:docMk/>
            <pc:sldMk cId="1940923095" sldId="358"/>
            <ac:grpSpMk id="80" creationId="{6F3A4D82-54F1-3E2C-CD54-37B3926FBB17}"/>
          </ac:grpSpMkLst>
        </pc:grpChg>
        <pc:grpChg chg="mod">
          <ac:chgData name="松山 ファミリー" userId="9fadbf8cd42e59b5" providerId="LiveId" clId="{719BD9EA-3BA9-564D-AA26-5BBF6AD9D466}" dt="2023-02-17T11:46:12.994" v="5984" actId="1036"/>
          <ac:grpSpMkLst>
            <pc:docMk/>
            <pc:sldMk cId="1940923095" sldId="358"/>
            <ac:grpSpMk id="81" creationId="{B79987E1-8317-D61C-BD88-DCA59CD44BA1}"/>
          </ac:grpSpMkLst>
        </pc:grpChg>
        <pc:graphicFrameChg chg="mod">
          <ac:chgData name="松山 ファミリー" userId="9fadbf8cd42e59b5" providerId="LiveId" clId="{719BD9EA-3BA9-564D-AA26-5BBF6AD9D466}" dt="2023-02-17T11:49:11.184" v="6084" actId="1076"/>
          <ac:graphicFrameMkLst>
            <pc:docMk/>
            <pc:sldMk cId="1940923095" sldId="358"/>
            <ac:graphicFrameMk id="19" creationId="{E76B9A48-686D-32AB-37E2-EE0345A1CED2}"/>
          </ac:graphicFrameMkLst>
        </pc:graphicFrameChg>
        <pc:picChg chg="mod">
          <ac:chgData name="松山 ファミリー" userId="9fadbf8cd42e59b5" providerId="LiveId" clId="{719BD9EA-3BA9-564D-AA26-5BBF6AD9D466}" dt="2023-02-17T11:45:36.522" v="5952" actId="1036"/>
          <ac:picMkLst>
            <pc:docMk/>
            <pc:sldMk cId="1940923095" sldId="358"/>
            <ac:picMk id="6" creationId="{F985E7EE-EFB3-30C8-0F0F-A307DA096560}"/>
          </ac:picMkLst>
        </pc:picChg>
        <pc:picChg chg="mod">
          <ac:chgData name="松山 ファミリー" userId="9fadbf8cd42e59b5" providerId="LiveId" clId="{719BD9EA-3BA9-564D-AA26-5BBF6AD9D466}" dt="2023-02-17T11:45:36.522" v="5952" actId="1036"/>
          <ac:picMkLst>
            <pc:docMk/>
            <pc:sldMk cId="1940923095" sldId="358"/>
            <ac:picMk id="9" creationId="{30C41593-7708-89D2-8C64-43D4EA72A9C1}"/>
          </ac:picMkLst>
        </pc:picChg>
        <pc:cxnChg chg="add mod">
          <ac:chgData name="松山 ファミリー" userId="9fadbf8cd42e59b5" providerId="LiveId" clId="{719BD9EA-3BA9-564D-AA26-5BBF6AD9D466}" dt="2023-02-17T11:49:08.773" v="6082" actId="1076"/>
          <ac:cxnSpMkLst>
            <pc:docMk/>
            <pc:sldMk cId="1940923095" sldId="358"/>
            <ac:cxnSpMk id="10" creationId="{8E3C21F9-FEF1-0BB1-9613-AFB9713C65DB}"/>
          </ac:cxnSpMkLst>
        </pc:cxnChg>
        <pc:cxnChg chg="add mod">
          <ac:chgData name="松山 ファミリー" userId="9fadbf8cd42e59b5" providerId="LiveId" clId="{719BD9EA-3BA9-564D-AA26-5BBF6AD9D466}" dt="2023-02-17T11:54:24.574" v="6169" actId="478"/>
          <ac:cxnSpMkLst>
            <pc:docMk/>
            <pc:sldMk cId="1940923095" sldId="358"/>
            <ac:cxnSpMk id="35" creationId="{3060DFCB-C734-5F25-CC06-71E564D06BA0}"/>
          </ac:cxnSpMkLst>
        </pc:cxnChg>
        <pc:cxnChg chg="add del mod">
          <ac:chgData name="松山 ファミリー" userId="9fadbf8cd42e59b5" providerId="LiveId" clId="{719BD9EA-3BA9-564D-AA26-5BBF6AD9D466}" dt="2023-02-17T11:54:18.740" v="6163" actId="478"/>
          <ac:cxnSpMkLst>
            <pc:docMk/>
            <pc:sldMk cId="1940923095" sldId="358"/>
            <ac:cxnSpMk id="43" creationId="{CC0405C4-3E00-B883-0B91-52370FA19820}"/>
          </ac:cxnSpMkLst>
        </pc:cxnChg>
        <pc:cxnChg chg="add del mod">
          <ac:chgData name="松山 ファミリー" userId="9fadbf8cd42e59b5" providerId="LiveId" clId="{719BD9EA-3BA9-564D-AA26-5BBF6AD9D466}" dt="2023-02-17T11:54:25.628" v="6170" actId="478"/>
          <ac:cxnSpMkLst>
            <pc:docMk/>
            <pc:sldMk cId="1940923095" sldId="358"/>
            <ac:cxnSpMk id="47" creationId="{4D26A314-B845-5A7C-8BE1-C40DE96ACFB7}"/>
          </ac:cxnSpMkLst>
        </pc:cxnChg>
      </pc:sldChg>
      <pc:sldChg chg="delSp modSp mod modNotesTx">
        <pc:chgData name="松山 ファミリー" userId="9fadbf8cd42e59b5" providerId="LiveId" clId="{719BD9EA-3BA9-564D-AA26-5BBF6AD9D466}" dt="2023-02-17T12:59:49.619" v="7550" actId="20577"/>
        <pc:sldMkLst>
          <pc:docMk/>
          <pc:sldMk cId="3104504233" sldId="364"/>
        </pc:sldMkLst>
        <pc:spChg chg="del mod topLvl">
          <ac:chgData name="松山 ファミリー" userId="9fadbf8cd42e59b5" providerId="LiveId" clId="{719BD9EA-3BA9-564D-AA26-5BBF6AD9D466}" dt="2023-02-17T10:50:11.246" v="3954" actId="478"/>
          <ac:spMkLst>
            <pc:docMk/>
            <pc:sldMk cId="3104504233" sldId="364"/>
            <ac:spMk id="4" creationId="{BF5C3C3E-E4D2-588D-DFE3-0F6692A63511}"/>
          </ac:spMkLst>
        </pc:spChg>
        <pc:spChg chg="del topLvl">
          <ac:chgData name="松山 ファミリー" userId="9fadbf8cd42e59b5" providerId="LiveId" clId="{719BD9EA-3BA9-564D-AA26-5BBF6AD9D466}" dt="2023-02-17T10:50:09.446" v="3953" actId="478"/>
          <ac:spMkLst>
            <pc:docMk/>
            <pc:sldMk cId="3104504233" sldId="364"/>
            <ac:spMk id="40" creationId="{32B1783B-268D-92C2-ECEC-1C22E75A0BB2}"/>
          </ac:spMkLst>
        </pc:spChg>
        <pc:grpChg chg="del">
          <ac:chgData name="松山 ファミリー" userId="9fadbf8cd42e59b5" providerId="LiveId" clId="{719BD9EA-3BA9-564D-AA26-5BBF6AD9D466}" dt="2023-02-17T10:50:09.446" v="3953" actId="478"/>
          <ac:grpSpMkLst>
            <pc:docMk/>
            <pc:sldMk cId="3104504233" sldId="364"/>
            <ac:grpSpMk id="46" creationId="{0CD092D5-AAEE-65B1-8368-FA47542A6CD7}"/>
          </ac:grpSpMkLst>
        </pc:grpChg>
      </pc:sldChg>
      <pc:sldChg chg="addSp delSp modSp mod modNotesTx">
        <pc:chgData name="松山 ファミリー" userId="9fadbf8cd42e59b5" providerId="LiveId" clId="{719BD9EA-3BA9-564D-AA26-5BBF6AD9D466}" dt="2023-02-17T12:58:09.333" v="7528" actId="20577"/>
        <pc:sldMkLst>
          <pc:docMk/>
          <pc:sldMk cId="3807803074" sldId="365"/>
        </pc:sldMkLst>
        <pc:spChg chg="mod">
          <ac:chgData name="松山 ファミリー" userId="9fadbf8cd42e59b5" providerId="LiveId" clId="{719BD9EA-3BA9-564D-AA26-5BBF6AD9D466}" dt="2023-02-17T07:02:35.949" v="1215" actId="58"/>
          <ac:spMkLst>
            <pc:docMk/>
            <pc:sldMk cId="3807803074" sldId="365"/>
            <ac:spMk id="6" creationId="{D114FE1B-68C6-AAE3-6CC0-474952BE0627}"/>
          </ac:spMkLst>
        </pc:spChg>
        <pc:spChg chg="mod">
          <ac:chgData name="松山 ファミリー" userId="9fadbf8cd42e59b5" providerId="LiveId" clId="{719BD9EA-3BA9-564D-AA26-5BBF6AD9D466}" dt="2023-02-17T06:53:05.063" v="784" actId="1076"/>
          <ac:spMkLst>
            <pc:docMk/>
            <pc:sldMk cId="3807803074" sldId="365"/>
            <ac:spMk id="8" creationId="{50A958B4-180E-7963-1975-C78FCFCEAA58}"/>
          </ac:spMkLst>
        </pc:spChg>
        <pc:spChg chg="mod">
          <ac:chgData name="松山 ファミリー" userId="9fadbf8cd42e59b5" providerId="LiveId" clId="{719BD9EA-3BA9-564D-AA26-5BBF6AD9D466}" dt="2023-02-17T06:58:30.501" v="873" actId="14100"/>
          <ac:spMkLst>
            <pc:docMk/>
            <pc:sldMk cId="3807803074" sldId="365"/>
            <ac:spMk id="9" creationId="{3AA05E8A-526D-4B0F-1BE2-8C22E8480E83}"/>
          </ac:spMkLst>
        </pc:spChg>
        <pc:spChg chg="mod">
          <ac:chgData name="松山 ファミリー" userId="9fadbf8cd42e59b5" providerId="LiveId" clId="{719BD9EA-3BA9-564D-AA26-5BBF6AD9D466}" dt="2023-02-17T06:54:16.859" v="802" actId="1076"/>
          <ac:spMkLst>
            <pc:docMk/>
            <pc:sldMk cId="3807803074" sldId="365"/>
            <ac:spMk id="12" creationId="{7C14CBC3-B71E-5C3B-2530-60BD9ECB7EB9}"/>
          </ac:spMkLst>
        </pc:spChg>
        <pc:spChg chg="mod">
          <ac:chgData name="松山 ファミリー" userId="9fadbf8cd42e59b5" providerId="LiveId" clId="{719BD9EA-3BA9-564D-AA26-5BBF6AD9D466}" dt="2023-02-17T06:54:44.288" v="813" actId="1076"/>
          <ac:spMkLst>
            <pc:docMk/>
            <pc:sldMk cId="3807803074" sldId="365"/>
            <ac:spMk id="15" creationId="{1EDF740D-BFAD-42A6-2DEE-3097B2D4F8C3}"/>
          </ac:spMkLst>
        </pc:spChg>
        <pc:spChg chg="del">
          <ac:chgData name="松山 ファミリー" userId="9fadbf8cd42e59b5" providerId="LiveId" clId="{719BD9EA-3BA9-564D-AA26-5BBF6AD9D466}" dt="2023-02-17T06:55:03.609" v="818" actId="478"/>
          <ac:spMkLst>
            <pc:docMk/>
            <pc:sldMk cId="3807803074" sldId="365"/>
            <ac:spMk id="23" creationId="{099B98BE-19E2-D811-4F47-D7B2B09D7766}"/>
          </ac:spMkLst>
        </pc:spChg>
        <pc:spChg chg="del">
          <ac:chgData name="松山 ファミリー" userId="9fadbf8cd42e59b5" providerId="LiveId" clId="{719BD9EA-3BA9-564D-AA26-5BBF6AD9D466}" dt="2023-02-17T06:54:58.020" v="816" actId="478"/>
          <ac:spMkLst>
            <pc:docMk/>
            <pc:sldMk cId="3807803074" sldId="365"/>
            <ac:spMk id="27" creationId="{4E5110A3-2C0C-C799-A568-205A2888DA5F}"/>
          </ac:spMkLst>
        </pc:spChg>
        <pc:spChg chg="del">
          <ac:chgData name="松山 ファミリー" userId="9fadbf8cd42e59b5" providerId="LiveId" clId="{719BD9EA-3BA9-564D-AA26-5BBF6AD9D466}" dt="2023-02-17T06:55:00.843" v="817" actId="478"/>
          <ac:spMkLst>
            <pc:docMk/>
            <pc:sldMk cId="3807803074" sldId="365"/>
            <ac:spMk id="28" creationId="{A1B08161-EC13-2FDD-0E4A-5FBA7DD0738C}"/>
          </ac:spMkLst>
        </pc:spChg>
        <pc:spChg chg="mod">
          <ac:chgData name="松山 ファミリー" userId="9fadbf8cd42e59b5" providerId="LiveId" clId="{719BD9EA-3BA9-564D-AA26-5BBF6AD9D466}" dt="2023-02-17T10:37:56.746" v="3804" actId="1076"/>
          <ac:spMkLst>
            <pc:docMk/>
            <pc:sldMk cId="3807803074" sldId="365"/>
            <ac:spMk id="31" creationId="{4E49F77F-51E5-7B39-83CD-B68A3AC7375E}"/>
          </ac:spMkLst>
        </pc:spChg>
        <pc:spChg chg="mod">
          <ac:chgData name="松山 ファミリー" userId="9fadbf8cd42e59b5" providerId="LiveId" clId="{719BD9EA-3BA9-564D-AA26-5BBF6AD9D466}" dt="2023-02-17T10:38:03.947" v="3805" actId="207"/>
          <ac:spMkLst>
            <pc:docMk/>
            <pc:sldMk cId="3807803074" sldId="365"/>
            <ac:spMk id="33" creationId="{A75F55F4-D2C5-99E3-4D39-0EF65A07AE8A}"/>
          </ac:spMkLst>
        </pc:spChg>
        <pc:spChg chg="mod">
          <ac:chgData name="松山 ファミリー" userId="9fadbf8cd42e59b5" providerId="LiveId" clId="{719BD9EA-3BA9-564D-AA26-5BBF6AD9D466}" dt="2023-02-17T10:37:27.176" v="3797" actId="207"/>
          <ac:spMkLst>
            <pc:docMk/>
            <pc:sldMk cId="3807803074" sldId="365"/>
            <ac:spMk id="34" creationId="{6C50705D-B9E4-3D06-B16D-251CF53FFF90}"/>
          </ac:spMkLst>
        </pc:spChg>
        <pc:spChg chg="mod">
          <ac:chgData name="松山 ファミリー" userId="9fadbf8cd42e59b5" providerId="LiveId" clId="{719BD9EA-3BA9-564D-AA26-5BBF6AD9D466}" dt="2023-02-17T10:37:27.176" v="3797" actId="207"/>
          <ac:spMkLst>
            <pc:docMk/>
            <pc:sldMk cId="3807803074" sldId="365"/>
            <ac:spMk id="35" creationId="{77406E10-B2DD-E5AF-3D98-D09B26EF5DCA}"/>
          </ac:spMkLst>
        </pc:spChg>
        <pc:spChg chg="mod">
          <ac:chgData name="松山 ファミリー" userId="9fadbf8cd42e59b5" providerId="LiveId" clId="{719BD9EA-3BA9-564D-AA26-5BBF6AD9D466}" dt="2023-02-17T06:58:34.398" v="874" actId="1076"/>
          <ac:spMkLst>
            <pc:docMk/>
            <pc:sldMk cId="3807803074" sldId="365"/>
            <ac:spMk id="37" creationId="{03DD7065-BB1E-691A-B627-0DD7A1A02804}"/>
          </ac:spMkLst>
        </pc:spChg>
        <pc:spChg chg="add del mod">
          <ac:chgData name="松山 ファミリー" userId="9fadbf8cd42e59b5" providerId="LiveId" clId="{719BD9EA-3BA9-564D-AA26-5BBF6AD9D466}" dt="2023-02-17T06:57:29.506" v="864" actId="478"/>
          <ac:spMkLst>
            <pc:docMk/>
            <pc:sldMk cId="3807803074" sldId="365"/>
            <ac:spMk id="38" creationId="{688A3A2F-8EB6-04E3-1D3C-0AF5E7193783}"/>
          </ac:spMkLst>
        </pc:spChg>
        <pc:spChg chg="add mod">
          <ac:chgData name="松山 ファミリー" userId="9fadbf8cd42e59b5" providerId="LiveId" clId="{719BD9EA-3BA9-564D-AA26-5BBF6AD9D466}" dt="2023-02-17T10:38:08.833" v="3806" actId="1076"/>
          <ac:spMkLst>
            <pc:docMk/>
            <pc:sldMk cId="3807803074" sldId="365"/>
            <ac:spMk id="39" creationId="{E77DC979-EA70-7971-1BCF-788964CDEF09}"/>
          </ac:spMkLst>
        </pc:spChg>
        <pc:spChg chg="add mod">
          <ac:chgData name="松山 ファミリー" userId="9fadbf8cd42e59b5" providerId="LiveId" clId="{719BD9EA-3BA9-564D-AA26-5BBF6AD9D466}" dt="2023-02-17T10:38:20.902" v="3807" actId="14100"/>
          <ac:spMkLst>
            <pc:docMk/>
            <pc:sldMk cId="3807803074" sldId="365"/>
            <ac:spMk id="40" creationId="{D0F24FAD-7F05-8B97-DC93-A371E75D6B83}"/>
          </ac:spMkLst>
        </pc:spChg>
        <pc:spChg chg="add mod">
          <ac:chgData name="松山 ファミリー" userId="9fadbf8cd42e59b5" providerId="LiveId" clId="{719BD9EA-3BA9-564D-AA26-5BBF6AD9D466}" dt="2023-02-17T10:36:53.704" v="3788" actId="1076"/>
          <ac:spMkLst>
            <pc:docMk/>
            <pc:sldMk cId="3807803074" sldId="365"/>
            <ac:spMk id="44" creationId="{10175E7C-5701-149E-9D6D-3FAC3C170F33}"/>
          </ac:spMkLst>
        </pc:spChg>
        <pc:spChg chg="add mod">
          <ac:chgData name="松山 ファミリー" userId="9fadbf8cd42e59b5" providerId="LiveId" clId="{719BD9EA-3BA9-564D-AA26-5BBF6AD9D466}" dt="2023-02-17T10:36:44.034" v="3784" actId="1076"/>
          <ac:spMkLst>
            <pc:docMk/>
            <pc:sldMk cId="3807803074" sldId="365"/>
            <ac:spMk id="48" creationId="{B78CD409-D098-C0F7-B8CF-6CA59493B6B4}"/>
          </ac:spMkLst>
        </pc:spChg>
        <pc:spChg chg="mod">
          <ac:chgData name="松山 ファミリー" userId="9fadbf8cd42e59b5" providerId="LiveId" clId="{719BD9EA-3BA9-564D-AA26-5BBF6AD9D466}" dt="2023-02-17T06:54:22.251" v="803" actId="1076"/>
          <ac:spMkLst>
            <pc:docMk/>
            <pc:sldMk cId="3807803074" sldId="365"/>
            <ac:spMk id="63" creationId="{B7925F4C-D996-33C8-4896-8CA137F43586}"/>
          </ac:spMkLst>
        </pc:spChg>
        <pc:grpChg chg="mod">
          <ac:chgData name="松山 ファミリー" userId="9fadbf8cd42e59b5" providerId="LiveId" clId="{719BD9EA-3BA9-564D-AA26-5BBF6AD9D466}" dt="2023-02-17T06:53:30.965" v="791" actId="1076"/>
          <ac:grpSpMkLst>
            <pc:docMk/>
            <pc:sldMk cId="3807803074" sldId="365"/>
            <ac:grpSpMk id="5" creationId="{BFFAC2A3-3EC2-8796-AB29-F20AE690738E}"/>
          </ac:grpSpMkLst>
        </pc:grpChg>
        <pc:grpChg chg="mod">
          <ac:chgData name="松山 ファミリー" userId="9fadbf8cd42e59b5" providerId="LiveId" clId="{719BD9EA-3BA9-564D-AA26-5BBF6AD9D466}" dt="2023-02-17T10:37:43.749" v="3801" actId="1076"/>
          <ac:grpSpMkLst>
            <pc:docMk/>
            <pc:sldMk cId="3807803074" sldId="365"/>
            <ac:grpSpMk id="7" creationId="{1AE95B73-C1AB-28F1-1956-4D2848C67AD4}"/>
          </ac:grpSpMkLst>
        </pc:grpChg>
        <pc:grpChg chg="mod">
          <ac:chgData name="松山 ファミリー" userId="9fadbf8cd42e59b5" providerId="LiveId" clId="{719BD9EA-3BA9-564D-AA26-5BBF6AD9D466}" dt="2023-02-17T10:37:27.176" v="3797" actId="207"/>
          <ac:grpSpMkLst>
            <pc:docMk/>
            <pc:sldMk cId="3807803074" sldId="365"/>
            <ac:grpSpMk id="10" creationId="{A23ED14E-DEF5-6E68-A4E6-37C4BC4FB873}"/>
          </ac:grpSpMkLst>
        </pc:grpChg>
        <pc:grpChg chg="mod">
          <ac:chgData name="松山 ファミリー" userId="9fadbf8cd42e59b5" providerId="LiveId" clId="{719BD9EA-3BA9-564D-AA26-5BBF6AD9D466}" dt="2023-02-17T06:53:44.926" v="792" actId="1076"/>
          <ac:grpSpMkLst>
            <pc:docMk/>
            <pc:sldMk cId="3807803074" sldId="365"/>
            <ac:grpSpMk id="11" creationId="{4C9FD748-724D-790B-D105-4110D771C045}"/>
          </ac:grpSpMkLst>
        </pc:grpChg>
        <pc:grpChg chg="add mod">
          <ac:chgData name="松山 ファミリー" userId="9fadbf8cd42e59b5" providerId="LiveId" clId="{719BD9EA-3BA9-564D-AA26-5BBF6AD9D466}" dt="2023-02-17T06:57:18.357" v="863" actId="1076"/>
          <ac:grpSpMkLst>
            <pc:docMk/>
            <pc:sldMk cId="3807803074" sldId="365"/>
            <ac:grpSpMk id="17" creationId="{4846689C-7870-4F9C-C350-EFCBB32EBC68}"/>
          </ac:grpSpMkLst>
        </pc:grpChg>
        <pc:grpChg chg="mod">
          <ac:chgData name="松山 ファミリー" userId="9fadbf8cd42e59b5" providerId="LiveId" clId="{719BD9EA-3BA9-564D-AA26-5BBF6AD9D466}" dt="2023-02-17T06:55:15.708" v="822"/>
          <ac:grpSpMkLst>
            <pc:docMk/>
            <pc:sldMk cId="3807803074" sldId="365"/>
            <ac:grpSpMk id="18" creationId="{CCBA1EEA-96DB-E0B3-AD73-94AA9CC795EE}"/>
          </ac:grpSpMkLst>
        </pc:grpChg>
        <pc:grpChg chg="del">
          <ac:chgData name="松山 ファミリー" userId="9fadbf8cd42e59b5" providerId="LiveId" clId="{719BD9EA-3BA9-564D-AA26-5BBF6AD9D466}" dt="2023-02-17T06:54:58.020" v="816" actId="478"/>
          <ac:grpSpMkLst>
            <pc:docMk/>
            <pc:sldMk cId="3807803074" sldId="365"/>
            <ac:grpSpMk id="24" creationId="{FE2C0B95-1518-96B1-9447-EA648351E440}"/>
          </ac:grpSpMkLst>
        </pc:grpChg>
        <pc:grpChg chg="del">
          <ac:chgData name="松山 ファミリー" userId="9fadbf8cd42e59b5" providerId="LiveId" clId="{719BD9EA-3BA9-564D-AA26-5BBF6AD9D466}" dt="2023-02-17T06:55:00.843" v="817" actId="478"/>
          <ac:grpSpMkLst>
            <pc:docMk/>
            <pc:sldMk cId="3807803074" sldId="365"/>
            <ac:grpSpMk id="26" creationId="{A19E0951-BA31-AF51-CA33-123F53AAF245}"/>
          </ac:grpSpMkLst>
        </pc:grpChg>
        <pc:grpChg chg="mod">
          <ac:chgData name="松山 ファミリー" userId="9fadbf8cd42e59b5" providerId="LiveId" clId="{719BD9EA-3BA9-564D-AA26-5BBF6AD9D466}" dt="2023-02-17T10:37:27.176" v="3797" actId="207"/>
          <ac:grpSpMkLst>
            <pc:docMk/>
            <pc:sldMk cId="3807803074" sldId="365"/>
            <ac:grpSpMk id="30" creationId="{52A507B8-9AD3-8AF1-C93D-721D86991B37}"/>
          </ac:grpSpMkLst>
        </pc:grpChg>
        <pc:grpChg chg="mod">
          <ac:chgData name="松山 ファミリー" userId="9fadbf8cd42e59b5" providerId="LiveId" clId="{719BD9EA-3BA9-564D-AA26-5BBF6AD9D466}" dt="2023-02-17T10:37:27.176" v="3797" actId="207"/>
          <ac:grpSpMkLst>
            <pc:docMk/>
            <pc:sldMk cId="3807803074" sldId="365"/>
            <ac:grpSpMk id="32" creationId="{940A1DDA-28C8-0DF8-D40E-D81398A771E8}"/>
          </ac:grpSpMkLst>
        </pc:grpChg>
        <pc:picChg chg="add del mod">
          <ac:chgData name="松山 ファミリー" userId="9fadbf8cd42e59b5" providerId="LiveId" clId="{719BD9EA-3BA9-564D-AA26-5BBF6AD9D466}" dt="2023-02-17T10:35:48.068" v="3771" actId="478"/>
          <ac:picMkLst>
            <pc:docMk/>
            <pc:sldMk cId="3807803074" sldId="365"/>
            <ac:picMk id="16" creationId="{4C848A20-131F-1AD4-F017-9CD284AAEA52}"/>
          </ac:picMkLst>
        </pc:picChg>
        <pc:picChg chg="mod">
          <ac:chgData name="松山 ファミリー" userId="9fadbf8cd42e59b5" providerId="LiveId" clId="{719BD9EA-3BA9-564D-AA26-5BBF6AD9D466}" dt="2023-02-17T06:55:15.708" v="822"/>
          <ac:picMkLst>
            <pc:docMk/>
            <pc:sldMk cId="3807803074" sldId="365"/>
            <ac:picMk id="19" creationId="{FB19DBCE-122C-064B-5CF6-0402BC2F9BE9}"/>
          </ac:picMkLst>
        </pc:picChg>
        <pc:picChg chg="mod">
          <ac:chgData name="松山 ファミリー" userId="9fadbf8cd42e59b5" providerId="LiveId" clId="{719BD9EA-3BA9-564D-AA26-5BBF6AD9D466}" dt="2023-02-17T06:55:15.708" v="822"/>
          <ac:picMkLst>
            <pc:docMk/>
            <pc:sldMk cId="3807803074" sldId="365"/>
            <ac:picMk id="21" creationId="{0A09A1C6-B81F-A60D-958A-7345754B0295}"/>
          </ac:picMkLst>
        </pc:picChg>
        <pc:picChg chg="mod">
          <ac:chgData name="松山 ファミリー" userId="9fadbf8cd42e59b5" providerId="LiveId" clId="{719BD9EA-3BA9-564D-AA26-5BBF6AD9D466}" dt="2023-02-17T06:55:15.708" v="822"/>
          <ac:picMkLst>
            <pc:docMk/>
            <pc:sldMk cId="3807803074" sldId="365"/>
            <ac:picMk id="22" creationId="{7888A27C-D67B-2DA1-0AAF-E68A750838BB}"/>
          </ac:picMkLst>
        </pc:picChg>
        <pc:picChg chg="mod">
          <ac:chgData name="松山 ファミリー" userId="9fadbf8cd42e59b5" providerId="LiveId" clId="{719BD9EA-3BA9-564D-AA26-5BBF6AD9D466}" dt="2023-02-17T06:55:15.708" v="822"/>
          <ac:picMkLst>
            <pc:docMk/>
            <pc:sldMk cId="3807803074" sldId="365"/>
            <ac:picMk id="25" creationId="{A8EDD49B-B6BB-904A-DE3F-119EB65D874D}"/>
          </ac:picMkLst>
        </pc:picChg>
        <pc:picChg chg="add mod">
          <ac:chgData name="松山 ファミリー" userId="9fadbf8cd42e59b5" providerId="LiveId" clId="{719BD9EA-3BA9-564D-AA26-5BBF6AD9D466}" dt="2023-02-17T10:36:21.810" v="3783" actId="14100"/>
          <ac:picMkLst>
            <pc:docMk/>
            <pc:sldMk cId="3807803074" sldId="365"/>
            <ac:picMk id="53" creationId="{0E9DFC39-CB66-7EA2-8705-1FFA8340FFBC}"/>
          </ac:picMkLst>
        </pc:picChg>
        <pc:cxnChg chg="mod">
          <ac:chgData name="松山 ファミリー" userId="9fadbf8cd42e59b5" providerId="LiveId" clId="{719BD9EA-3BA9-564D-AA26-5BBF6AD9D466}" dt="2023-02-17T10:37:27.176" v="3797" actId="207"/>
          <ac:cxnSpMkLst>
            <pc:docMk/>
            <pc:sldMk cId="3807803074" sldId="365"/>
            <ac:cxnSpMk id="29" creationId="{A293507B-58E3-3C23-E1C3-743C85EDC15E}"/>
          </ac:cxnSpMkLst>
        </pc:cxnChg>
        <pc:cxnChg chg="mod">
          <ac:chgData name="松山 ファミリー" userId="9fadbf8cd42e59b5" providerId="LiveId" clId="{719BD9EA-3BA9-564D-AA26-5BBF6AD9D466}" dt="2023-02-17T10:37:27.176" v="3797" actId="207"/>
          <ac:cxnSpMkLst>
            <pc:docMk/>
            <pc:sldMk cId="3807803074" sldId="365"/>
            <ac:cxnSpMk id="36" creationId="{CD149CC0-359D-2D08-8163-051723A2D9C5}"/>
          </ac:cxnSpMkLst>
        </pc:cxnChg>
        <pc:cxnChg chg="add mod">
          <ac:chgData name="松山 ファミリー" userId="9fadbf8cd42e59b5" providerId="LiveId" clId="{719BD9EA-3BA9-564D-AA26-5BBF6AD9D466}" dt="2023-02-17T10:38:23.942" v="3808" actId="14100"/>
          <ac:cxnSpMkLst>
            <pc:docMk/>
            <pc:sldMk cId="3807803074" sldId="365"/>
            <ac:cxnSpMk id="42" creationId="{4F7E19F6-3DA9-4FBD-B78D-66A3A4637519}"/>
          </ac:cxnSpMkLst>
        </pc:cxnChg>
        <pc:cxnChg chg="add mod">
          <ac:chgData name="松山 ファミリー" userId="9fadbf8cd42e59b5" providerId="LiveId" clId="{719BD9EA-3BA9-564D-AA26-5BBF6AD9D466}" dt="2023-02-17T10:39:05.134" v="3815" actId="14100"/>
          <ac:cxnSpMkLst>
            <pc:docMk/>
            <pc:sldMk cId="3807803074" sldId="365"/>
            <ac:cxnSpMk id="45" creationId="{2112816B-83A3-A40D-B468-ABA2560BA672}"/>
          </ac:cxnSpMkLst>
        </pc:cxnChg>
        <pc:cxnChg chg="add mod">
          <ac:chgData name="松山 ファミリー" userId="9fadbf8cd42e59b5" providerId="LiveId" clId="{719BD9EA-3BA9-564D-AA26-5BBF6AD9D466}" dt="2023-02-17T10:39:09.640" v="3816" actId="208"/>
          <ac:cxnSpMkLst>
            <pc:docMk/>
            <pc:sldMk cId="3807803074" sldId="365"/>
            <ac:cxnSpMk id="49" creationId="{BD83FBA2-FEDC-0A85-4613-DD6AAEBC249A}"/>
          </ac:cxnSpMkLst>
        </pc:cxnChg>
      </pc:sldChg>
      <pc:sldChg chg="addSp modSp mod modNotesTx">
        <pc:chgData name="松山 ファミリー" userId="9fadbf8cd42e59b5" providerId="LiveId" clId="{719BD9EA-3BA9-564D-AA26-5BBF6AD9D466}" dt="2023-02-17T12:58:54.509" v="7547" actId="20577"/>
        <pc:sldMkLst>
          <pc:docMk/>
          <pc:sldMk cId="3707504778" sldId="366"/>
        </pc:sldMkLst>
        <pc:spChg chg="add mod">
          <ac:chgData name="松山 ファミリー" userId="9fadbf8cd42e59b5" providerId="LiveId" clId="{719BD9EA-3BA9-564D-AA26-5BBF6AD9D466}" dt="2023-02-17T10:39:55.231" v="3838" actId="1076"/>
          <ac:spMkLst>
            <pc:docMk/>
            <pc:sldMk cId="3707504778" sldId="366"/>
            <ac:spMk id="2" creationId="{0C782FCB-7F17-AF82-84A9-AB9716A3D1B1}"/>
          </ac:spMkLst>
        </pc:spChg>
        <pc:spChg chg="add mod">
          <ac:chgData name="松山 ファミリー" userId="9fadbf8cd42e59b5" providerId="LiveId" clId="{719BD9EA-3BA9-564D-AA26-5BBF6AD9D466}" dt="2023-02-17T10:40:06.770" v="3849" actId="20577"/>
          <ac:spMkLst>
            <pc:docMk/>
            <pc:sldMk cId="3707504778" sldId="366"/>
            <ac:spMk id="4" creationId="{CC7F84B6-A22A-B392-0D1D-94525835F4B4}"/>
          </ac:spMkLst>
        </pc:spChg>
        <pc:spChg chg="mod">
          <ac:chgData name="松山 ファミリー" userId="9fadbf8cd42e59b5" providerId="LiveId" clId="{719BD9EA-3BA9-564D-AA26-5BBF6AD9D466}" dt="2023-02-17T10:46:37.903" v="3904" actId="1076"/>
          <ac:spMkLst>
            <pc:docMk/>
            <pc:sldMk cId="3707504778" sldId="366"/>
            <ac:spMk id="53" creationId="{D8682A80-C619-0C07-B082-E8B27C5444B4}"/>
          </ac:spMkLst>
        </pc:spChg>
        <pc:spChg chg="mod">
          <ac:chgData name="松山 ファミリー" userId="9fadbf8cd42e59b5" providerId="LiveId" clId="{719BD9EA-3BA9-564D-AA26-5BBF6AD9D466}" dt="2023-02-17T10:46:37.903" v="3904" actId="1076"/>
          <ac:spMkLst>
            <pc:docMk/>
            <pc:sldMk cId="3707504778" sldId="366"/>
            <ac:spMk id="55" creationId="{F8D06C15-2D56-644C-54BA-B20146746ECF}"/>
          </ac:spMkLst>
        </pc:spChg>
        <pc:spChg chg="mod">
          <ac:chgData name="松山 ファミリー" userId="9fadbf8cd42e59b5" providerId="LiveId" clId="{719BD9EA-3BA9-564D-AA26-5BBF6AD9D466}" dt="2023-02-17T10:46:37.903" v="3904" actId="1076"/>
          <ac:spMkLst>
            <pc:docMk/>
            <pc:sldMk cId="3707504778" sldId="366"/>
            <ac:spMk id="59" creationId="{C7ECAB24-D9C8-29B6-C9A8-858C562E698D}"/>
          </ac:spMkLst>
        </pc:spChg>
        <pc:spChg chg="mod">
          <ac:chgData name="松山 ファミリー" userId="9fadbf8cd42e59b5" providerId="LiveId" clId="{719BD9EA-3BA9-564D-AA26-5BBF6AD9D466}" dt="2023-02-17T10:46:37.903" v="3904" actId="1076"/>
          <ac:spMkLst>
            <pc:docMk/>
            <pc:sldMk cId="3707504778" sldId="366"/>
            <ac:spMk id="61" creationId="{03C67A53-EFCC-AD74-E8BE-F0F962337A52}"/>
          </ac:spMkLst>
        </pc:spChg>
        <pc:spChg chg="mod">
          <ac:chgData name="松山 ファミリー" userId="9fadbf8cd42e59b5" providerId="LiveId" clId="{719BD9EA-3BA9-564D-AA26-5BBF6AD9D466}" dt="2023-02-17T10:46:37.903" v="3904" actId="1076"/>
          <ac:spMkLst>
            <pc:docMk/>
            <pc:sldMk cId="3707504778" sldId="366"/>
            <ac:spMk id="1025" creationId="{CD73E88C-6331-AE9D-5EF6-311608036541}"/>
          </ac:spMkLst>
        </pc:spChg>
        <pc:spChg chg="mod">
          <ac:chgData name="松山 ファミリー" userId="9fadbf8cd42e59b5" providerId="LiveId" clId="{719BD9EA-3BA9-564D-AA26-5BBF6AD9D466}" dt="2023-02-17T10:46:37.903" v="3904" actId="1076"/>
          <ac:spMkLst>
            <pc:docMk/>
            <pc:sldMk cId="3707504778" sldId="366"/>
            <ac:spMk id="1029" creationId="{AB93D7F0-6A3D-BFC9-FBE5-9D0C9F05EC19}"/>
          </ac:spMkLst>
        </pc:spChg>
        <pc:spChg chg="mod">
          <ac:chgData name="松山 ファミリー" userId="9fadbf8cd42e59b5" providerId="LiveId" clId="{719BD9EA-3BA9-564D-AA26-5BBF6AD9D466}" dt="2023-02-17T10:46:44.566" v="3906" actId="1076"/>
          <ac:spMkLst>
            <pc:docMk/>
            <pc:sldMk cId="3707504778" sldId="366"/>
            <ac:spMk id="1030" creationId="{21D615B2-3595-E551-77D2-448113451427}"/>
          </ac:spMkLst>
        </pc:spChg>
        <pc:spChg chg="mod">
          <ac:chgData name="松山 ファミリー" userId="9fadbf8cd42e59b5" providerId="LiveId" clId="{719BD9EA-3BA9-564D-AA26-5BBF6AD9D466}" dt="2023-02-17T10:46:37.903" v="3904" actId="1076"/>
          <ac:spMkLst>
            <pc:docMk/>
            <pc:sldMk cId="3707504778" sldId="366"/>
            <ac:spMk id="1031" creationId="{5B549E35-0AF7-1E6A-D228-1D21461DC013}"/>
          </ac:spMkLst>
        </pc:spChg>
        <pc:spChg chg="mod">
          <ac:chgData name="松山 ファミリー" userId="9fadbf8cd42e59b5" providerId="LiveId" clId="{719BD9EA-3BA9-564D-AA26-5BBF6AD9D466}" dt="2023-02-17T10:46:37.903" v="3904" actId="1076"/>
          <ac:spMkLst>
            <pc:docMk/>
            <pc:sldMk cId="3707504778" sldId="366"/>
            <ac:spMk id="1032" creationId="{B3F6AFD9-0F49-78D6-BBF6-CB89908D9978}"/>
          </ac:spMkLst>
        </pc:spChg>
        <pc:spChg chg="mod">
          <ac:chgData name="松山 ファミリー" userId="9fadbf8cd42e59b5" providerId="LiveId" clId="{719BD9EA-3BA9-564D-AA26-5BBF6AD9D466}" dt="2023-02-17T10:46:37.903" v="3904" actId="1076"/>
          <ac:spMkLst>
            <pc:docMk/>
            <pc:sldMk cId="3707504778" sldId="366"/>
            <ac:spMk id="1033" creationId="{84E8A57C-0807-2E00-29DA-5F47B4CF226F}"/>
          </ac:spMkLst>
        </pc:spChg>
        <pc:spChg chg="mod">
          <ac:chgData name="松山 ファミリー" userId="9fadbf8cd42e59b5" providerId="LiveId" clId="{719BD9EA-3BA9-564D-AA26-5BBF6AD9D466}" dt="2023-02-17T10:46:37.903" v="3904" actId="1076"/>
          <ac:spMkLst>
            <pc:docMk/>
            <pc:sldMk cId="3707504778" sldId="366"/>
            <ac:spMk id="1034" creationId="{CC7CB47B-D412-5604-DAFF-3515CD93CAE8}"/>
          </ac:spMkLst>
        </pc:spChg>
        <pc:spChg chg="mod">
          <ac:chgData name="松山 ファミリー" userId="9fadbf8cd42e59b5" providerId="LiveId" clId="{719BD9EA-3BA9-564D-AA26-5BBF6AD9D466}" dt="2023-02-17T10:46:37.903" v="3904" actId="1076"/>
          <ac:spMkLst>
            <pc:docMk/>
            <pc:sldMk cId="3707504778" sldId="366"/>
            <ac:spMk id="1035" creationId="{FBBB8DEE-4ED7-8893-B226-1DA51803922B}"/>
          </ac:spMkLst>
        </pc:spChg>
        <pc:spChg chg="mod">
          <ac:chgData name="松山 ファミリー" userId="9fadbf8cd42e59b5" providerId="LiveId" clId="{719BD9EA-3BA9-564D-AA26-5BBF6AD9D466}" dt="2023-02-17T10:46:37.903" v="3904" actId="1076"/>
          <ac:spMkLst>
            <pc:docMk/>
            <pc:sldMk cId="3707504778" sldId="366"/>
            <ac:spMk id="1036" creationId="{E93BB281-5C56-F85E-B064-BC796033B3C1}"/>
          </ac:spMkLst>
        </pc:spChg>
        <pc:spChg chg="mod">
          <ac:chgData name="松山 ファミリー" userId="9fadbf8cd42e59b5" providerId="LiveId" clId="{719BD9EA-3BA9-564D-AA26-5BBF6AD9D466}" dt="2023-02-17T10:46:37.903" v="3904" actId="1076"/>
          <ac:spMkLst>
            <pc:docMk/>
            <pc:sldMk cId="3707504778" sldId="366"/>
            <ac:spMk id="1037" creationId="{D17DAB39-4AE9-7D45-333D-84D39BCCA374}"/>
          </ac:spMkLst>
        </pc:spChg>
        <pc:spChg chg="mod">
          <ac:chgData name="松山 ファミリー" userId="9fadbf8cd42e59b5" providerId="LiveId" clId="{719BD9EA-3BA9-564D-AA26-5BBF6AD9D466}" dt="2023-02-17T10:46:37.903" v="3904" actId="1076"/>
          <ac:spMkLst>
            <pc:docMk/>
            <pc:sldMk cId="3707504778" sldId="366"/>
            <ac:spMk id="1038" creationId="{CD5B08BA-F353-A347-F156-676A8E77658B}"/>
          </ac:spMkLst>
        </pc:spChg>
        <pc:spChg chg="mod">
          <ac:chgData name="松山 ファミリー" userId="9fadbf8cd42e59b5" providerId="LiveId" clId="{719BD9EA-3BA9-564D-AA26-5BBF6AD9D466}" dt="2023-02-17T10:46:37.903" v="3904" actId="1076"/>
          <ac:spMkLst>
            <pc:docMk/>
            <pc:sldMk cId="3707504778" sldId="366"/>
            <ac:spMk id="1039" creationId="{D81BB00D-879B-0F2E-45D2-B92C8504F15F}"/>
          </ac:spMkLst>
        </pc:spChg>
        <pc:spChg chg="mod">
          <ac:chgData name="松山 ファミリー" userId="9fadbf8cd42e59b5" providerId="LiveId" clId="{719BD9EA-3BA9-564D-AA26-5BBF6AD9D466}" dt="2023-02-17T10:46:37.903" v="3904" actId="1076"/>
          <ac:spMkLst>
            <pc:docMk/>
            <pc:sldMk cId="3707504778" sldId="366"/>
            <ac:spMk id="1040" creationId="{AAF3F4F9-E8CD-66F8-C8EC-78C1442E34CB}"/>
          </ac:spMkLst>
        </pc:spChg>
        <pc:spChg chg="mod">
          <ac:chgData name="松山 ファミリー" userId="9fadbf8cd42e59b5" providerId="LiveId" clId="{719BD9EA-3BA9-564D-AA26-5BBF6AD9D466}" dt="2023-02-17T10:46:37.903" v="3904" actId="1076"/>
          <ac:spMkLst>
            <pc:docMk/>
            <pc:sldMk cId="3707504778" sldId="366"/>
            <ac:spMk id="1041" creationId="{AD6F21D1-112C-66F4-9E27-B5F44146EF22}"/>
          </ac:spMkLst>
        </pc:spChg>
        <pc:spChg chg="mod">
          <ac:chgData name="松山 ファミリー" userId="9fadbf8cd42e59b5" providerId="LiveId" clId="{719BD9EA-3BA9-564D-AA26-5BBF6AD9D466}" dt="2023-02-17T10:46:37.903" v="3904" actId="1076"/>
          <ac:spMkLst>
            <pc:docMk/>
            <pc:sldMk cId="3707504778" sldId="366"/>
            <ac:spMk id="1044" creationId="{75AFB72D-BC10-F1DF-4289-669BC60909CF}"/>
          </ac:spMkLst>
        </pc:spChg>
        <pc:spChg chg="mod">
          <ac:chgData name="松山 ファミリー" userId="9fadbf8cd42e59b5" providerId="LiveId" clId="{719BD9EA-3BA9-564D-AA26-5BBF6AD9D466}" dt="2023-02-17T10:46:37.903" v="3904" actId="1076"/>
          <ac:spMkLst>
            <pc:docMk/>
            <pc:sldMk cId="3707504778" sldId="366"/>
            <ac:spMk id="1045" creationId="{6A97191F-9F2D-2E02-991C-E85960DA2020}"/>
          </ac:spMkLst>
        </pc:spChg>
        <pc:spChg chg="mod">
          <ac:chgData name="松山 ファミリー" userId="9fadbf8cd42e59b5" providerId="LiveId" clId="{719BD9EA-3BA9-564D-AA26-5BBF6AD9D466}" dt="2023-02-17T10:46:37.903" v="3904" actId="1076"/>
          <ac:spMkLst>
            <pc:docMk/>
            <pc:sldMk cId="3707504778" sldId="366"/>
            <ac:spMk id="1047" creationId="{1F978A0C-ACE9-894D-D89B-F16B829D240E}"/>
          </ac:spMkLst>
        </pc:spChg>
        <pc:spChg chg="mod">
          <ac:chgData name="松山 ファミリー" userId="9fadbf8cd42e59b5" providerId="LiveId" clId="{719BD9EA-3BA9-564D-AA26-5BBF6AD9D466}" dt="2023-02-17T10:46:37.903" v="3904" actId="1076"/>
          <ac:spMkLst>
            <pc:docMk/>
            <pc:sldMk cId="3707504778" sldId="366"/>
            <ac:spMk id="1048" creationId="{E4B36624-7DCB-E3B5-8455-0E49E19CF98D}"/>
          </ac:spMkLst>
        </pc:spChg>
        <pc:spChg chg="mod">
          <ac:chgData name="松山 ファミリー" userId="9fadbf8cd42e59b5" providerId="LiveId" clId="{719BD9EA-3BA9-564D-AA26-5BBF6AD9D466}" dt="2023-02-17T10:46:37.903" v="3904" actId="1076"/>
          <ac:spMkLst>
            <pc:docMk/>
            <pc:sldMk cId="3707504778" sldId="366"/>
            <ac:spMk id="1049" creationId="{09E8B51E-7B35-3940-5542-29CE036E7465}"/>
          </ac:spMkLst>
        </pc:spChg>
        <pc:spChg chg="mod">
          <ac:chgData name="松山 ファミリー" userId="9fadbf8cd42e59b5" providerId="LiveId" clId="{719BD9EA-3BA9-564D-AA26-5BBF6AD9D466}" dt="2023-02-17T10:46:37.903" v="3904" actId="1076"/>
          <ac:spMkLst>
            <pc:docMk/>
            <pc:sldMk cId="3707504778" sldId="366"/>
            <ac:spMk id="1053" creationId="{91E881E3-F8C7-9E5D-C419-4306A0699FFB}"/>
          </ac:spMkLst>
        </pc:spChg>
        <pc:spChg chg="mod">
          <ac:chgData name="松山 ファミリー" userId="9fadbf8cd42e59b5" providerId="LiveId" clId="{719BD9EA-3BA9-564D-AA26-5BBF6AD9D466}" dt="2023-02-17T10:46:37.903" v="3904" actId="1076"/>
          <ac:spMkLst>
            <pc:docMk/>
            <pc:sldMk cId="3707504778" sldId="366"/>
            <ac:spMk id="1054" creationId="{F1ECCE38-2491-99F3-6229-A61F5C9BC979}"/>
          </ac:spMkLst>
        </pc:spChg>
        <pc:spChg chg="mod">
          <ac:chgData name="松山 ファミリー" userId="9fadbf8cd42e59b5" providerId="LiveId" clId="{719BD9EA-3BA9-564D-AA26-5BBF6AD9D466}" dt="2023-02-17T10:46:37.903" v="3904" actId="1076"/>
          <ac:spMkLst>
            <pc:docMk/>
            <pc:sldMk cId="3707504778" sldId="366"/>
            <ac:spMk id="1057" creationId="{972354D4-DD9A-5500-5540-CE8CACADED3A}"/>
          </ac:spMkLst>
        </pc:spChg>
        <pc:spChg chg="mod">
          <ac:chgData name="松山 ファミリー" userId="9fadbf8cd42e59b5" providerId="LiveId" clId="{719BD9EA-3BA9-564D-AA26-5BBF6AD9D466}" dt="2023-02-17T10:46:37.903" v="3904" actId="1076"/>
          <ac:spMkLst>
            <pc:docMk/>
            <pc:sldMk cId="3707504778" sldId="366"/>
            <ac:spMk id="1058" creationId="{2366E124-C387-9439-EC08-4281052B5691}"/>
          </ac:spMkLst>
        </pc:spChg>
        <pc:spChg chg="mod">
          <ac:chgData name="松山 ファミリー" userId="9fadbf8cd42e59b5" providerId="LiveId" clId="{719BD9EA-3BA9-564D-AA26-5BBF6AD9D466}" dt="2023-02-17T10:46:37.903" v="3904" actId="1076"/>
          <ac:spMkLst>
            <pc:docMk/>
            <pc:sldMk cId="3707504778" sldId="366"/>
            <ac:spMk id="1059" creationId="{EFEF3DFD-69FC-2112-BE84-E7222EF62A01}"/>
          </ac:spMkLst>
        </pc:spChg>
        <pc:spChg chg="mod">
          <ac:chgData name="松山 ファミリー" userId="9fadbf8cd42e59b5" providerId="LiveId" clId="{719BD9EA-3BA9-564D-AA26-5BBF6AD9D466}" dt="2023-02-17T10:46:37.903" v="3904" actId="1076"/>
          <ac:spMkLst>
            <pc:docMk/>
            <pc:sldMk cId="3707504778" sldId="366"/>
            <ac:spMk id="1060" creationId="{AF6AD6EE-DE31-D779-1093-0A2743AD504B}"/>
          </ac:spMkLst>
        </pc:spChg>
        <pc:spChg chg="mod">
          <ac:chgData name="松山 ファミリー" userId="9fadbf8cd42e59b5" providerId="LiveId" clId="{719BD9EA-3BA9-564D-AA26-5BBF6AD9D466}" dt="2023-02-17T10:46:37.903" v="3904" actId="1076"/>
          <ac:spMkLst>
            <pc:docMk/>
            <pc:sldMk cId="3707504778" sldId="366"/>
            <ac:spMk id="1061" creationId="{5E09CF83-5225-9723-D68D-F72AE6CB9860}"/>
          </ac:spMkLst>
        </pc:spChg>
        <pc:spChg chg="mod">
          <ac:chgData name="松山 ファミリー" userId="9fadbf8cd42e59b5" providerId="LiveId" clId="{719BD9EA-3BA9-564D-AA26-5BBF6AD9D466}" dt="2023-02-17T10:46:37.903" v="3904" actId="1076"/>
          <ac:spMkLst>
            <pc:docMk/>
            <pc:sldMk cId="3707504778" sldId="366"/>
            <ac:spMk id="1062" creationId="{EA527078-887C-4EEB-0485-DD8AF16BD65B}"/>
          </ac:spMkLst>
        </pc:spChg>
        <pc:spChg chg="mod">
          <ac:chgData name="松山 ファミリー" userId="9fadbf8cd42e59b5" providerId="LiveId" clId="{719BD9EA-3BA9-564D-AA26-5BBF6AD9D466}" dt="2023-02-17T10:46:37.903" v="3904" actId="1076"/>
          <ac:spMkLst>
            <pc:docMk/>
            <pc:sldMk cId="3707504778" sldId="366"/>
            <ac:spMk id="1063" creationId="{ECA1BB1B-7C1B-5D26-38C0-1B47926AFDBB}"/>
          </ac:spMkLst>
        </pc:spChg>
        <pc:spChg chg="mod">
          <ac:chgData name="松山 ファミリー" userId="9fadbf8cd42e59b5" providerId="LiveId" clId="{719BD9EA-3BA9-564D-AA26-5BBF6AD9D466}" dt="2023-02-17T10:46:37.903" v="3904" actId="1076"/>
          <ac:spMkLst>
            <pc:docMk/>
            <pc:sldMk cId="3707504778" sldId="366"/>
            <ac:spMk id="1064" creationId="{E90BA9AB-C1FD-273B-6BB6-F02E7AF4890C}"/>
          </ac:spMkLst>
        </pc:spChg>
        <pc:spChg chg="mod">
          <ac:chgData name="松山 ファミリー" userId="9fadbf8cd42e59b5" providerId="LiveId" clId="{719BD9EA-3BA9-564D-AA26-5BBF6AD9D466}" dt="2023-02-17T10:46:37.903" v="3904" actId="1076"/>
          <ac:spMkLst>
            <pc:docMk/>
            <pc:sldMk cId="3707504778" sldId="366"/>
            <ac:spMk id="1065" creationId="{A622E168-3423-F713-4DCE-453BC3442BD9}"/>
          </ac:spMkLst>
        </pc:spChg>
        <pc:spChg chg="mod">
          <ac:chgData name="松山 ファミリー" userId="9fadbf8cd42e59b5" providerId="LiveId" clId="{719BD9EA-3BA9-564D-AA26-5BBF6AD9D466}" dt="2023-02-17T10:46:37.903" v="3904" actId="1076"/>
          <ac:spMkLst>
            <pc:docMk/>
            <pc:sldMk cId="3707504778" sldId="366"/>
            <ac:spMk id="1066" creationId="{ED2ED4D7-2C7B-1060-36A7-1D818D027F15}"/>
          </ac:spMkLst>
        </pc:spChg>
        <pc:spChg chg="mod">
          <ac:chgData name="松山 ファミリー" userId="9fadbf8cd42e59b5" providerId="LiveId" clId="{719BD9EA-3BA9-564D-AA26-5BBF6AD9D466}" dt="2023-02-17T10:46:37.903" v="3904" actId="1076"/>
          <ac:spMkLst>
            <pc:docMk/>
            <pc:sldMk cId="3707504778" sldId="366"/>
            <ac:spMk id="1067" creationId="{538B2E9A-6C55-CDF4-0F29-4C9B4994E328}"/>
          </ac:spMkLst>
        </pc:spChg>
        <pc:spChg chg="mod">
          <ac:chgData name="松山 ファミリー" userId="9fadbf8cd42e59b5" providerId="LiveId" clId="{719BD9EA-3BA9-564D-AA26-5BBF6AD9D466}" dt="2023-02-17T10:46:37.903" v="3904" actId="1076"/>
          <ac:spMkLst>
            <pc:docMk/>
            <pc:sldMk cId="3707504778" sldId="366"/>
            <ac:spMk id="1068" creationId="{F541B5BF-CC06-1FE8-4E4D-DC53350945A1}"/>
          </ac:spMkLst>
        </pc:spChg>
        <pc:spChg chg="mod">
          <ac:chgData name="松山 ファミリー" userId="9fadbf8cd42e59b5" providerId="LiveId" clId="{719BD9EA-3BA9-564D-AA26-5BBF6AD9D466}" dt="2023-02-17T10:46:37.903" v="3904" actId="1076"/>
          <ac:spMkLst>
            <pc:docMk/>
            <pc:sldMk cId="3707504778" sldId="366"/>
            <ac:spMk id="1070" creationId="{D76294DD-E2CD-1301-6D64-5F4EB390E7DF}"/>
          </ac:spMkLst>
        </pc:spChg>
        <pc:spChg chg="mod">
          <ac:chgData name="松山 ファミリー" userId="9fadbf8cd42e59b5" providerId="LiveId" clId="{719BD9EA-3BA9-564D-AA26-5BBF6AD9D466}" dt="2023-02-17T10:46:37.903" v="3904" actId="1076"/>
          <ac:spMkLst>
            <pc:docMk/>
            <pc:sldMk cId="3707504778" sldId="366"/>
            <ac:spMk id="1071" creationId="{2907F895-C650-DDB5-9591-B284DA750EBB}"/>
          </ac:spMkLst>
        </pc:spChg>
        <pc:spChg chg="mod">
          <ac:chgData name="松山 ファミリー" userId="9fadbf8cd42e59b5" providerId="LiveId" clId="{719BD9EA-3BA9-564D-AA26-5BBF6AD9D466}" dt="2023-02-17T10:46:37.903" v="3904" actId="1076"/>
          <ac:spMkLst>
            <pc:docMk/>
            <pc:sldMk cId="3707504778" sldId="366"/>
            <ac:spMk id="1074" creationId="{107920A4-BE74-1707-B32D-C81B6322B2FB}"/>
          </ac:spMkLst>
        </pc:spChg>
        <pc:spChg chg="mod">
          <ac:chgData name="松山 ファミリー" userId="9fadbf8cd42e59b5" providerId="LiveId" clId="{719BD9EA-3BA9-564D-AA26-5BBF6AD9D466}" dt="2023-02-17T10:46:37.903" v="3904" actId="1076"/>
          <ac:spMkLst>
            <pc:docMk/>
            <pc:sldMk cId="3707504778" sldId="366"/>
            <ac:spMk id="1075" creationId="{8B709300-7F4F-7462-6DD5-34BEB09E4BEC}"/>
          </ac:spMkLst>
        </pc:spChg>
        <pc:spChg chg="mod">
          <ac:chgData name="松山 ファミリー" userId="9fadbf8cd42e59b5" providerId="LiveId" clId="{719BD9EA-3BA9-564D-AA26-5BBF6AD9D466}" dt="2023-02-17T10:46:37.903" v="3904" actId="1076"/>
          <ac:spMkLst>
            <pc:docMk/>
            <pc:sldMk cId="3707504778" sldId="366"/>
            <ac:spMk id="1076" creationId="{07B47EE9-5454-7C7A-A5EC-09B34B0104B7}"/>
          </ac:spMkLst>
        </pc:spChg>
        <pc:spChg chg="mod">
          <ac:chgData name="松山 ファミリー" userId="9fadbf8cd42e59b5" providerId="LiveId" clId="{719BD9EA-3BA9-564D-AA26-5BBF6AD9D466}" dt="2023-02-17T10:46:37.903" v="3904" actId="1076"/>
          <ac:spMkLst>
            <pc:docMk/>
            <pc:sldMk cId="3707504778" sldId="366"/>
            <ac:spMk id="1077" creationId="{12E959F0-4E47-B5B3-AFB7-F6E36D96B78B}"/>
          </ac:spMkLst>
        </pc:spChg>
        <pc:spChg chg="mod">
          <ac:chgData name="松山 ファミリー" userId="9fadbf8cd42e59b5" providerId="LiveId" clId="{719BD9EA-3BA9-564D-AA26-5BBF6AD9D466}" dt="2023-02-17T10:46:37.903" v="3904" actId="1076"/>
          <ac:spMkLst>
            <pc:docMk/>
            <pc:sldMk cId="3707504778" sldId="366"/>
            <ac:spMk id="1078" creationId="{B5EFCA89-E68B-0823-2186-D6AEA3198613}"/>
          </ac:spMkLst>
        </pc:spChg>
        <pc:spChg chg="mod">
          <ac:chgData name="松山 ファミリー" userId="9fadbf8cd42e59b5" providerId="LiveId" clId="{719BD9EA-3BA9-564D-AA26-5BBF6AD9D466}" dt="2023-02-17T10:46:37.903" v="3904" actId="1076"/>
          <ac:spMkLst>
            <pc:docMk/>
            <pc:sldMk cId="3707504778" sldId="366"/>
            <ac:spMk id="1080" creationId="{EEA14B51-9276-DB5D-523C-968F83B409CA}"/>
          </ac:spMkLst>
        </pc:spChg>
        <pc:spChg chg="mod">
          <ac:chgData name="松山 ファミリー" userId="9fadbf8cd42e59b5" providerId="LiveId" clId="{719BD9EA-3BA9-564D-AA26-5BBF6AD9D466}" dt="2023-02-17T10:46:37.903" v="3904" actId="1076"/>
          <ac:spMkLst>
            <pc:docMk/>
            <pc:sldMk cId="3707504778" sldId="366"/>
            <ac:spMk id="1081" creationId="{9C2B3FE4-B2AA-F53E-B13F-EE9612DCF5CA}"/>
          </ac:spMkLst>
        </pc:spChg>
        <pc:spChg chg="mod">
          <ac:chgData name="松山 ファミリー" userId="9fadbf8cd42e59b5" providerId="LiveId" clId="{719BD9EA-3BA9-564D-AA26-5BBF6AD9D466}" dt="2023-02-17T10:46:37.903" v="3904" actId="1076"/>
          <ac:spMkLst>
            <pc:docMk/>
            <pc:sldMk cId="3707504778" sldId="366"/>
            <ac:spMk id="1082" creationId="{11B334FA-3692-CBEF-5314-B8DE079D0E68}"/>
          </ac:spMkLst>
        </pc:spChg>
        <pc:spChg chg="mod">
          <ac:chgData name="松山 ファミリー" userId="9fadbf8cd42e59b5" providerId="LiveId" clId="{719BD9EA-3BA9-564D-AA26-5BBF6AD9D466}" dt="2023-02-17T10:46:25.260" v="3900" actId="1076"/>
          <ac:spMkLst>
            <pc:docMk/>
            <pc:sldMk cId="3707504778" sldId="366"/>
            <ac:spMk id="1086" creationId="{327878F3-0A50-97D9-4255-D82C739B4A63}"/>
          </ac:spMkLst>
        </pc:spChg>
        <pc:spChg chg="mod">
          <ac:chgData name="松山 ファミリー" userId="9fadbf8cd42e59b5" providerId="LiveId" clId="{719BD9EA-3BA9-564D-AA26-5BBF6AD9D466}" dt="2023-02-17T10:46:40.186" v="3905" actId="1076"/>
          <ac:spMkLst>
            <pc:docMk/>
            <pc:sldMk cId="3707504778" sldId="366"/>
            <ac:spMk id="1091" creationId="{62A5B7DB-791F-C5AC-3EE5-4D6020186CBC}"/>
          </ac:spMkLst>
        </pc:spChg>
        <pc:spChg chg="mod">
          <ac:chgData name="松山 ファミリー" userId="9fadbf8cd42e59b5" providerId="LiveId" clId="{719BD9EA-3BA9-564D-AA26-5BBF6AD9D466}" dt="2023-02-17T10:39:21.928" v="3821" actId="20577"/>
          <ac:spMkLst>
            <pc:docMk/>
            <pc:sldMk cId="3707504778" sldId="366"/>
            <ac:spMk id="1094" creationId="{52FF9FD3-D413-319B-052E-8188D2182531}"/>
          </ac:spMkLst>
        </pc:spChg>
        <pc:grpChg chg="mod">
          <ac:chgData name="松山 ファミリー" userId="9fadbf8cd42e59b5" providerId="LiveId" clId="{719BD9EA-3BA9-564D-AA26-5BBF6AD9D466}" dt="2023-02-17T10:46:37.903" v="3904" actId="1076"/>
          <ac:grpSpMkLst>
            <pc:docMk/>
            <pc:sldMk cId="3707504778" sldId="366"/>
            <ac:grpSpMk id="51" creationId="{42E2C72F-5F5D-3433-DACD-22AD42A26ABC}"/>
          </ac:grpSpMkLst>
        </pc:grpChg>
        <pc:grpChg chg="mod">
          <ac:chgData name="松山 ファミリー" userId="9fadbf8cd42e59b5" providerId="LiveId" clId="{719BD9EA-3BA9-564D-AA26-5BBF6AD9D466}" dt="2023-02-17T10:46:37.903" v="3904" actId="1076"/>
          <ac:grpSpMkLst>
            <pc:docMk/>
            <pc:sldMk cId="3707504778" sldId="366"/>
            <ac:grpSpMk id="54" creationId="{87F8655D-B1A5-3C7D-44D8-9C928D7FC05E}"/>
          </ac:grpSpMkLst>
        </pc:grpChg>
        <pc:grpChg chg="mod">
          <ac:chgData name="松山 ファミリー" userId="9fadbf8cd42e59b5" providerId="LiveId" clId="{719BD9EA-3BA9-564D-AA26-5BBF6AD9D466}" dt="2023-02-17T10:46:37.903" v="3904" actId="1076"/>
          <ac:grpSpMkLst>
            <pc:docMk/>
            <pc:sldMk cId="3707504778" sldId="366"/>
            <ac:grpSpMk id="57" creationId="{3071F6E7-D1B3-D66A-D952-629F04D0DCE3}"/>
          </ac:grpSpMkLst>
        </pc:grpChg>
        <pc:grpChg chg="mod">
          <ac:chgData name="松山 ファミリー" userId="9fadbf8cd42e59b5" providerId="LiveId" clId="{719BD9EA-3BA9-564D-AA26-5BBF6AD9D466}" dt="2023-02-17T10:46:37.903" v="3904" actId="1076"/>
          <ac:grpSpMkLst>
            <pc:docMk/>
            <pc:sldMk cId="3707504778" sldId="366"/>
            <ac:grpSpMk id="58" creationId="{7572D788-9942-9194-1009-F4A80A3F9FC9}"/>
          </ac:grpSpMkLst>
        </pc:grpChg>
        <pc:grpChg chg="mod">
          <ac:chgData name="松山 ファミリー" userId="9fadbf8cd42e59b5" providerId="LiveId" clId="{719BD9EA-3BA9-564D-AA26-5BBF6AD9D466}" dt="2023-02-17T10:46:37.903" v="3904" actId="1076"/>
          <ac:grpSpMkLst>
            <pc:docMk/>
            <pc:sldMk cId="3707504778" sldId="366"/>
            <ac:grpSpMk id="60" creationId="{3A21F6FC-F0F0-E51F-2FC4-5CB2310C67B7}"/>
          </ac:grpSpMkLst>
        </pc:grpChg>
        <pc:grpChg chg="mod">
          <ac:chgData name="松山 ファミリー" userId="9fadbf8cd42e59b5" providerId="LiveId" clId="{719BD9EA-3BA9-564D-AA26-5BBF6AD9D466}" dt="2023-02-17T10:46:37.903" v="3904" actId="1076"/>
          <ac:grpSpMkLst>
            <pc:docMk/>
            <pc:sldMk cId="3707504778" sldId="366"/>
            <ac:grpSpMk id="63" creationId="{628B4A64-C619-D52D-4D54-AC717436D970}"/>
          </ac:grpSpMkLst>
        </pc:grpChg>
        <pc:grpChg chg="mod">
          <ac:chgData name="松山 ファミリー" userId="9fadbf8cd42e59b5" providerId="LiveId" clId="{719BD9EA-3BA9-564D-AA26-5BBF6AD9D466}" dt="2023-02-17T10:46:37.903" v="3904" actId="1076"/>
          <ac:grpSpMkLst>
            <pc:docMk/>
            <pc:sldMk cId="3707504778" sldId="366"/>
            <ac:grpSpMk id="1024" creationId="{701CF24A-25F0-4A12-CB3E-E2AB181B918C}"/>
          </ac:grpSpMkLst>
        </pc:grpChg>
        <pc:grpChg chg="mod">
          <ac:chgData name="松山 ファミリー" userId="9fadbf8cd42e59b5" providerId="LiveId" clId="{719BD9EA-3BA9-564D-AA26-5BBF6AD9D466}" dt="2023-02-17T10:46:37.903" v="3904" actId="1076"/>
          <ac:grpSpMkLst>
            <pc:docMk/>
            <pc:sldMk cId="3707504778" sldId="366"/>
            <ac:grpSpMk id="1028" creationId="{C08CDB20-E6B5-02A9-7732-79253D955D83}"/>
          </ac:grpSpMkLst>
        </pc:grpChg>
        <pc:grpChg chg="mod">
          <ac:chgData name="松山 ファミリー" userId="9fadbf8cd42e59b5" providerId="LiveId" clId="{719BD9EA-3BA9-564D-AA26-5BBF6AD9D466}" dt="2023-02-17T10:46:37.903" v="3904" actId="1076"/>
          <ac:grpSpMkLst>
            <pc:docMk/>
            <pc:sldMk cId="3707504778" sldId="366"/>
            <ac:grpSpMk id="1042" creationId="{DE525C30-941E-2DF1-95BA-77F1C572D3ED}"/>
          </ac:grpSpMkLst>
        </pc:grpChg>
        <pc:grpChg chg="mod">
          <ac:chgData name="松山 ファミリー" userId="9fadbf8cd42e59b5" providerId="LiveId" clId="{719BD9EA-3BA9-564D-AA26-5BBF6AD9D466}" dt="2023-02-17T10:46:37.903" v="3904" actId="1076"/>
          <ac:grpSpMkLst>
            <pc:docMk/>
            <pc:sldMk cId="3707504778" sldId="366"/>
            <ac:grpSpMk id="1043" creationId="{77EAB922-4BDE-44CC-03E9-ECB6A85F5D3C}"/>
          </ac:grpSpMkLst>
        </pc:grpChg>
        <pc:grpChg chg="mod">
          <ac:chgData name="松山 ファミリー" userId="9fadbf8cd42e59b5" providerId="LiveId" clId="{719BD9EA-3BA9-564D-AA26-5BBF6AD9D466}" dt="2023-02-17T10:46:37.903" v="3904" actId="1076"/>
          <ac:grpSpMkLst>
            <pc:docMk/>
            <pc:sldMk cId="3707504778" sldId="366"/>
            <ac:grpSpMk id="1046" creationId="{7CDC0019-B1CA-0E6E-B700-A8DCEB61E47D}"/>
          </ac:grpSpMkLst>
        </pc:grpChg>
        <pc:grpChg chg="mod">
          <ac:chgData name="松山 ファミリー" userId="9fadbf8cd42e59b5" providerId="LiveId" clId="{719BD9EA-3BA9-564D-AA26-5BBF6AD9D466}" dt="2023-02-17T10:46:37.903" v="3904" actId="1076"/>
          <ac:grpSpMkLst>
            <pc:docMk/>
            <pc:sldMk cId="3707504778" sldId="366"/>
            <ac:grpSpMk id="1050" creationId="{1DFC2514-F190-ADBE-7DA1-86AAD122A16B}"/>
          </ac:grpSpMkLst>
        </pc:grpChg>
        <pc:grpChg chg="mod">
          <ac:chgData name="松山 ファミリー" userId="9fadbf8cd42e59b5" providerId="LiveId" clId="{719BD9EA-3BA9-564D-AA26-5BBF6AD9D466}" dt="2023-02-17T10:46:37.903" v="3904" actId="1076"/>
          <ac:grpSpMkLst>
            <pc:docMk/>
            <pc:sldMk cId="3707504778" sldId="366"/>
            <ac:grpSpMk id="1051" creationId="{B58DBD57-14DE-7AEB-BE67-87FACFF0C5F3}"/>
          </ac:grpSpMkLst>
        </pc:grpChg>
        <pc:grpChg chg="mod">
          <ac:chgData name="松山 ファミリー" userId="9fadbf8cd42e59b5" providerId="LiveId" clId="{719BD9EA-3BA9-564D-AA26-5BBF6AD9D466}" dt="2023-02-17T10:46:37.903" v="3904" actId="1076"/>
          <ac:grpSpMkLst>
            <pc:docMk/>
            <pc:sldMk cId="3707504778" sldId="366"/>
            <ac:grpSpMk id="1052" creationId="{C55AE1D0-960F-8BE1-6F30-C8A72B33C115}"/>
          </ac:grpSpMkLst>
        </pc:grpChg>
        <pc:grpChg chg="mod">
          <ac:chgData name="松山 ファミリー" userId="9fadbf8cd42e59b5" providerId="LiveId" clId="{719BD9EA-3BA9-564D-AA26-5BBF6AD9D466}" dt="2023-02-17T10:46:37.903" v="3904" actId="1076"/>
          <ac:grpSpMkLst>
            <pc:docMk/>
            <pc:sldMk cId="3707504778" sldId="366"/>
            <ac:grpSpMk id="1055" creationId="{C7DFD7ED-78D7-FFA4-3FAB-834F11A46DA9}"/>
          </ac:grpSpMkLst>
        </pc:grpChg>
        <pc:grpChg chg="mod">
          <ac:chgData name="松山 ファミリー" userId="9fadbf8cd42e59b5" providerId="LiveId" clId="{719BD9EA-3BA9-564D-AA26-5BBF6AD9D466}" dt="2023-02-17T10:46:37.903" v="3904" actId="1076"/>
          <ac:grpSpMkLst>
            <pc:docMk/>
            <pc:sldMk cId="3707504778" sldId="366"/>
            <ac:grpSpMk id="1056" creationId="{2AFB6426-346A-DC1D-20C6-12D0F6CD204E}"/>
          </ac:grpSpMkLst>
        </pc:grpChg>
        <pc:grpChg chg="mod">
          <ac:chgData name="松山 ファミリー" userId="9fadbf8cd42e59b5" providerId="LiveId" clId="{719BD9EA-3BA9-564D-AA26-5BBF6AD9D466}" dt="2023-02-17T10:46:37.903" v="3904" actId="1076"/>
          <ac:grpSpMkLst>
            <pc:docMk/>
            <pc:sldMk cId="3707504778" sldId="366"/>
            <ac:grpSpMk id="1069" creationId="{B85AA5A1-3FEC-D66C-0963-E50EBF63D6D5}"/>
          </ac:grpSpMkLst>
        </pc:grpChg>
        <pc:grpChg chg="mod">
          <ac:chgData name="松山 ファミリー" userId="9fadbf8cd42e59b5" providerId="LiveId" clId="{719BD9EA-3BA9-564D-AA26-5BBF6AD9D466}" dt="2023-02-17T10:46:37.903" v="3904" actId="1076"/>
          <ac:grpSpMkLst>
            <pc:docMk/>
            <pc:sldMk cId="3707504778" sldId="366"/>
            <ac:grpSpMk id="1072" creationId="{A81A738C-08FF-3E93-C616-0553474D6B7D}"/>
          </ac:grpSpMkLst>
        </pc:grpChg>
        <pc:grpChg chg="mod">
          <ac:chgData name="松山 ファミリー" userId="9fadbf8cd42e59b5" providerId="LiveId" clId="{719BD9EA-3BA9-564D-AA26-5BBF6AD9D466}" dt="2023-02-17T10:46:37.903" v="3904" actId="1076"/>
          <ac:grpSpMkLst>
            <pc:docMk/>
            <pc:sldMk cId="3707504778" sldId="366"/>
            <ac:grpSpMk id="1073" creationId="{40C9419B-DF2B-7930-B013-2F81E9C00473}"/>
          </ac:grpSpMkLst>
        </pc:grpChg>
        <pc:picChg chg="mod">
          <ac:chgData name="松山 ファミリー" userId="9fadbf8cd42e59b5" providerId="LiveId" clId="{719BD9EA-3BA9-564D-AA26-5BBF6AD9D466}" dt="2023-02-17T10:46:37.903" v="3904" actId="1076"/>
          <ac:picMkLst>
            <pc:docMk/>
            <pc:sldMk cId="3707504778" sldId="366"/>
            <ac:picMk id="1079" creationId="{D50437B3-52F8-3554-7BC8-8B50D0B237C6}"/>
          </ac:picMkLst>
        </pc:picChg>
        <pc:picChg chg="mod">
          <ac:chgData name="松山 ファミリー" userId="9fadbf8cd42e59b5" providerId="LiveId" clId="{719BD9EA-3BA9-564D-AA26-5BBF6AD9D466}" dt="2023-02-17T10:46:37.903" v="3904" actId="1076"/>
          <ac:picMkLst>
            <pc:docMk/>
            <pc:sldMk cId="3707504778" sldId="366"/>
            <ac:picMk id="1083" creationId="{84B261B2-516C-D7AB-1284-ECA3346E9125}"/>
          </ac:picMkLst>
        </pc:picChg>
        <pc:cxnChg chg="mod">
          <ac:chgData name="松山 ファミリー" userId="9fadbf8cd42e59b5" providerId="LiveId" clId="{719BD9EA-3BA9-564D-AA26-5BBF6AD9D466}" dt="2023-02-17T10:46:37.903" v="3904" actId="1076"/>
          <ac:cxnSpMkLst>
            <pc:docMk/>
            <pc:sldMk cId="3707504778" sldId="366"/>
            <ac:cxnSpMk id="62" creationId="{3BA8FA07-77E5-2CD3-669D-8AE9AC92B0F5}"/>
          </ac:cxnSpMkLst>
        </pc:cxnChg>
        <pc:cxnChg chg="mod">
          <ac:chgData name="松山 ファミリー" userId="9fadbf8cd42e59b5" providerId="LiveId" clId="{719BD9EA-3BA9-564D-AA26-5BBF6AD9D466}" dt="2023-02-17T10:46:37.903" v="3904" actId="1076"/>
          <ac:cxnSpMkLst>
            <pc:docMk/>
            <pc:sldMk cId="3707504778" sldId="366"/>
            <ac:cxnSpMk id="1027" creationId="{F9A701CC-B526-FD93-2B48-CFA3FCD54764}"/>
          </ac:cxnSpMkLst>
        </pc:cxnChg>
      </pc:sldChg>
      <pc:sldChg chg="modSp mod modNotesTx">
        <pc:chgData name="松山 ファミリー" userId="9fadbf8cd42e59b5" providerId="LiveId" clId="{719BD9EA-3BA9-564D-AA26-5BBF6AD9D466}" dt="2023-02-17T12:47:10.031" v="7288" actId="20577"/>
        <pc:sldMkLst>
          <pc:docMk/>
          <pc:sldMk cId="687471805" sldId="368"/>
        </pc:sldMkLst>
        <pc:spChg chg="mod">
          <ac:chgData name="松山 ファミリー" userId="9fadbf8cd42e59b5" providerId="LiveId" clId="{719BD9EA-3BA9-564D-AA26-5BBF6AD9D466}" dt="2023-02-17T07:54:29.449" v="3737" actId="113"/>
          <ac:spMkLst>
            <pc:docMk/>
            <pc:sldMk cId="687471805" sldId="368"/>
            <ac:spMk id="7" creationId="{8E8C2788-5459-FA51-F7ED-F83A872A050A}"/>
          </ac:spMkLst>
        </pc:spChg>
        <pc:spChg chg="mod">
          <ac:chgData name="松山 ファミリー" userId="9fadbf8cd42e59b5" providerId="LiveId" clId="{719BD9EA-3BA9-564D-AA26-5BBF6AD9D466}" dt="2023-02-17T11:30:47.642" v="5448" actId="20577"/>
          <ac:spMkLst>
            <pc:docMk/>
            <pc:sldMk cId="687471805" sldId="368"/>
            <ac:spMk id="11" creationId="{530A75F5-2DCF-EDCF-C910-96B161C40987}"/>
          </ac:spMkLst>
        </pc:spChg>
      </pc:sldChg>
      <pc:sldChg chg="addSp delSp modSp mod modNotesTx">
        <pc:chgData name="松山 ファミリー" userId="9fadbf8cd42e59b5" providerId="LiveId" clId="{719BD9EA-3BA9-564D-AA26-5BBF6AD9D466}" dt="2023-02-17T12:45:55.610" v="7275" actId="20577"/>
        <pc:sldMkLst>
          <pc:docMk/>
          <pc:sldMk cId="1477569526" sldId="374"/>
        </pc:sldMkLst>
        <pc:spChg chg="del">
          <ac:chgData name="松山 ファミリー" userId="9fadbf8cd42e59b5" providerId="LiveId" clId="{719BD9EA-3BA9-564D-AA26-5BBF6AD9D466}" dt="2023-02-17T11:13:49.626" v="4690" actId="478"/>
          <ac:spMkLst>
            <pc:docMk/>
            <pc:sldMk cId="1477569526" sldId="374"/>
            <ac:spMk id="4" creationId="{99B685D9-4971-04CD-7626-7FEA4ABA83F3}"/>
          </ac:spMkLst>
        </pc:spChg>
        <pc:spChg chg="del">
          <ac:chgData name="松山 ファミリー" userId="9fadbf8cd42e59b5" providerId="LiveId" clId="{719BD9EA-3BA9-564D-AA26-5BBF6AD9D466}" dt="2023-02-17T11:13:47.857" v="4689" actId="478"/>
          <ac:spMkLst>
            <pc:docMk/>
            <pc:sldMk cId="1477569526" sldId="374"/>
            <ac:spMk id="5" creationId="{7F11422C-4B16-4431-CA25-342ED72A7125}"/>
          </ac:spMkLst>
        </pc:spChg>
        <pc:spChg chg="del">
          <ac:chgData name="松山 ファミリー" userId="9fadbf8cd42e59b5" providerId="LiveId" clId="{719BD9EA-3BA9-564D-AA26-5BBF6AD9D466}" dt="2023-02-17T11:13:44.834" v="4687" actId="478"/>
          <ac:spMkLst>
            <pc:docMk/>
            <pc:sldMk cId="1477569526" sldId="374"/>
            <ac:spMk id="6" creationId="{0A5AE579-E1F8-32BC-DEB6-F9530CECBA25}"/>
          </ac:spMkLst>
        </pc:spChg>
        <pc:spChg chg="mod">
          <ac:chgData name="松山 ファミリー" userId="9fadbf8cd42e59b5" providerId="LiveId" clId="{719BD9EA-3BA9-564D-AA26-5BBF6AD9D466}" dt="2023-02-17T11:04:25.124" v="4342" actId="20577"/>
          <ac:spMkLst>
            <pc:docMk/>
            <pc:sldMk cId="1477569526" sldId="374"/>
            <ac:spMk id="7" creationId="{8E8C2788-5459-FA51-F7ED-F83A872A050A}"/>
          </ac:spMkLst>
        </pc:spChg>
        <pc:spChg chg="add mod">
          <ac:chgData name="松山 ファミリー" userId="9fadbf8cd42e59b5" providerId="LiveId" clId="{719BD9EA-3BA9-564D-AA26-5BBF6AD9D466}" dt="2023-02-17T11:14:43.086" v="4699" actId="207"/>
          <ac:spMkLst>
            <pc:docMk/>
            <pc:sldMk cId="1477569526" sldId="374"/>
            <ac:spMk id="8" creationId="{750370D7-2262-1A1C-F285-15BCC4D19A22}"/>
          </ac:spMkLst>
        </pc:spChg>
        <pc:spChg chg="del">
          <ac:chgData name="松山 ファミリー" userId="9fadbf8cd42e59b5" providerId="LiveId" clId="{719BD9EA-3BA9-564D-AA26-5BBF6AD9D466}" dt="2023-02-17T11:13:46.188" v="4688" actId="478"/>
          <ac:spMkLst>
            <pc:docMk/>
            <pc:sldMk cId="1477569526" sldId="374"/>
            <ac:spMk id="9" creationId="{0E508DF5-8347-CDF1-D953-51A3B95CBA2E}"/>
          </ac:spMkLst>
        </pc:spChg>
        <pc:spChg chg="add mod">
          <ac:chgData name="松山 ファミリー" userId="9fadbf8cd42e59b5" providerId="LiveId" clId="{719BD9EA-3BA9-564D-AA26-5BBF6AD9D466}" dt="2023-02-17T11:15:04.089" v="4726" actId="1076"/>
          <ac:spMkLst>
            <pc:docMk/>
            <pc:sldMk cId="1477569526" sldId="374"/>
            <ac:spMk id="10" creationId="{BC229CB0-B809-AA29-E257-6792E61B0D22}"/>
          </ac:spMkLst>
        </pc:spChg>
        <pc:spChg chg="del">
          <ac:chgData name="松山 ファミリー" userId="9fadbf8cd42e59b5" providerId="LiveId" clId="{719BD9EA-3BA9-564D-AA26-5BBF6AD9D466}" dt="2023-02-17T11:13:42.899" v="4686" actId="478"/>
          <ac:spMkLst>
            <pc:docMk/>
            <pc:sldMk cId="1477569526" sldId="374"/>
            <ac:spMk id="15" creationId="{4837550F-5F99-B697-1C03-05F87AB1DE74}"/>
          </ac:spMkLst>
        </pc:spChg>
        <pc:spChg chg="del">
          <ac:chgData name="松山 ファミリー" userId="9fadbf8cd42e59b5" providerId="LiveId" clId="{719BD9EA-3BA9-564D-AA26-5BBF6AD9D466}" dt="2023-02-17T11:13:41.255" v="4685" actId="478"/>
          <ac:spMkLst>
            <pc:docMk/>
            <pc:sldMk cId="1477569526" sldId="374"/>
            <ac:spMk id="16" creationId="{F68CE94E-CF08-F936-4F06-717C3133CDFE}"/>
          </ac:spMkLst>
        </pc:spChg>
        <pc:spChg chg="del">
          <ac:chgData name="松山 ファミリー" userId="9fadbf8cd42e59b5" providerId="LiveId" clId="{719BD9EA-3BA9-564D-AA26-5BBF6AD9D466}" dt="2023-02-17T11:04:34.141" v="4343" actId="478"/>
          <ac:spMkLst>
            <pc:docMk/>
            <pc:sldMk cId="1477569526" sldId="374"/>
            <ac:spMk id="18" creationId="{84C7B5D6-3B16-8D79-83F3-7B74B7194AB5}"/>
          </ac:spMkLst>
        </pc:spChg>
        <pc:spChg chg="del">
          <ac:chgData name="松山 ファミリー" userId="9fadbf8cd42e59b5" providerId="LiveId" clId="{719BD9EA-3BA9-564D-AA26-5BBF6AD9D466}" dt="2023-02-17T11:04:36.148" v="4345" actId="478"/>
          <ac:spMkLst>
            <pc:docMk/>
            <pc:sldMk cId="1477569526" sldId="374"/>
            <ac:spMk id="19" creationId="{E2C36D59-A1B2-8AD6-C3EA-48C433BA1141}"/>
          </ac:spMkLst>
        </pc:spChg>
        <pc:spChg chg="del">
          <ac:chgData name="松山 ファミリー" userId="9fadbf8cd42e59b5" providerId="LiveId" clId="{719BD9EA-3BA9-564D-AA26-5BBF6AD9D466}" dt="2023-02-17T11:04:35.271" v="4344" actId="478"/>
          <ac:spMkLst>
            <pc:docMk/>
            <pc:sldMk cId="1477569526" sldId="374"/>
            <ac:spMk id="20" creationId="{2DF683A9-45EF-F1B3-46C7-2245FBAE971A}"/>
          </ac:spMkLst>
        </pc:spChg>
        <pc:spChg chg="del">
          <ac:chgData name="松山 ファミリー" userId="9fadbf8cd42e59b5" providerId="LiveId" clId="{719BD9EA-3BA9-564D-AA26-5BBF6AD9D466}" dt="2023-02-17T11:04:37.988" v="4347" actId="478"/>
          <ac:spMkLst>
            <pc:docMk/>
            <pc:sldMk cId="1477569526" sldId="374"/>
            <ac:spMk id="21" creationId="{6E0CE503-13BE-09AF-088E-599B5DC01819}"/>
          </ac:spMkLst>
        </pc:spChg>
        <pc:spChg chg="del">
          <ac:chgData name="松山 ファミリー" userId="9fadbf8cd42e59b5" providerId="LiveId" clId="{719BD9EA-3BA9-564D-AA26-5BBF6AD9D466}" dt="2023-02-17T11:04:37.279" v="4346" actId="478"/>
          <ac:spMkLst>
            <pc:docMk/>
            <pc:sldMk cId="1477569526" sldId="374"/>
            <ac:spMk id="22" creationId="{8231FECF-A812-4C54-CBDE-ADCD8A54E8C6}"/>
          </ac:spMkLst>
        </pc:spChg>
        <pc:picChg chg="mod">
          <ac:chgData name="松山 ファミリー" userId="9fadbf8cd42e59b5" providerId="LiveId" clId="{719BD9EA-3BA9-564D-AA26-5BBF6AD9D466}" dt="2023-02-17T11:16:31.347" v="4749" actId="1076"/>
          <ac:picMkLst>
            <pc:docMk/>
            <pc:sldMk cId="1477569526" sldId="374"/>
            <ac:picMk id="2" creationId="{1EC1AC56-9F68-B9FF-560E-423E03407BC9}"/>
          </ac:picMkLst>
        </pc:picChg>
        <pc:cxnChg chg="add mod">
          <ac:chgData name="松山 ファミリー" userId="9fadbf8cd42e59b5" providerId="LiveId" clId="{719BD9EA-3BA9-564D-AA26-5BBF6AD9D466}" dt="2023-02-17T11:15:37.009" v="4731" actId="14100"/>
          <ac:cxnSpMkLst>
            <pc:docMk/>
            <pc:sldMk cId="1477569526" sldId="374"/>
            <ac:cxnSpMk id="13" creationId="{CE420427-0703-162E-AAAD-C637FDAAE796}"/>
          </ac:cxnSpMkLst>
        </pc:cxnChg>
        <pc:cxnChg chg="add mod">
          <ac:chgData name="松山 ファミリー" userId="9fadbf8cd42e59b5" providerId="LiveId" clId="{719BD9EA-3BA9-564D-AA26-5BBF6AD9D466}" dt="2023-02-17T11:16:02.842" v="4736" actId="208"/>
          <ac:cxnSpMkLst>
            <pc:docMk/>
            <pc:sldMk cId="1477569526" sldId="374"/>
            <ac:cxnSpMk id="17" creationId="{E3463D38-33CD-0B9A-2310-ACF7BBA9AE0D}"/>
          </ac:cxnSpMkLst>
        </pc:cxnChg>
        <pc:cxnChg chg="add mod">
          <ac:chgData name="松山 ファミリー" userId="9fadbf8cd42e59b5" providerId="LiveId" clId="{719BD9EA-3BA9-564D-AA26-5BBF6AD9D466}" dt="2023-02-17T11:16:22.539" v="4744" actId="208"/>
          <ac:cxnSpMkLst>
            <pc:docMk/>
            <pc:sldMk cId="1477569526" sldId="374"/>
            <ac:cxnSpMk id="25" creationId="{B9296F00-83BA-C6D0-E340-0B16B606B6A2}"/>
          </ac:cxnSpMkLst>
        </pc:cxnChg>
        <pc:cxnChg chg="add mod">
          <ac:chgData name="松山 ファミリー" userId="9fadbf8cd42e59b5" providerId="LiveId" clId="{719BD9EA-3BA9-564D-AA26-5BBF6AD9D466}" dt="2023-02-17T11:16:40.628" v="4752" actId="208"/>
          <ac:cxnSpMkLst>
            <pc:docMk/>
            <pc:sldMk cId="1477569526" sldId="374"/>
            <ac:cxnSpMk id="30" creationId="{2A8F5DD9-0890-90EE-95EF-64E6101F94B2}"/>
          </ac:cxnSpMkLst>
        </pc:cxnChg>
        <pc:cxnChg chg="add mod">
          <ac:chgData name="松山 ファミリー" userId="9fadbf8cd42e59b5" providerId="LiveId" clId="{719BD9EA-3BA9-564D-AA26-5BBF6AD9D466}" dt="2023-02-17T11:37:11.479" v="5685" actId="14100"/>
          <ac:cxnSpMkLst>
            <pc:docMk/>
            <pc:sldMk cId="1477569526" sldId="374"/>
            <ac:cxnSpMk id="34" creationId="{E1125549-5432-86F0-0741-3CD2EA987566}"/>
          </ac:cxnSpMkLst>
        </pc:cxnChg>
        <pc:cxnChg chg="add mod">
          <ac:chgData name="松山 ファミリー" userId="9fadbf8cd42e59b5" providerId="LiveId" clId="{719BD9EA-3BA9-564D-AA26-5BBF6AD9D466}" dt="2023-02-17T11:37:14.299" v="5686" actId="14100"/>
          <ac:cxnSpMkLst>
            <pc:docMk/>
            <pc:sldMk cId="1477569526" sldId="374"/>
            <ac:cxnSpMk id="37" creationId="{16C3B6E3-0EF9-70DA-51AE-9DAF20C8A285}"/>
          </ac:cxnSpMkLst>
        </pc:cxnChg>
        <pc:cxnChg chg="add mod">
          <ac:chgData name="松山 ファミリー" userId="9fadbf8cd42e59b5" providerId="LiveId" clId="{719BD9EA-3BA9-564D-AA26-5BBF6AD9D466}" dt="2023-02-17T11:37:22.143" v="5688" actId="1076"/>
          <ac:cxnSpMkLst>
            <pc:docMk/>
            <pc:sldMk cId="1477569526" sldId="374"/>
            <ac:cxnSpMk id="39" creationId="{A08D6865-08F8-73ED-34EC-56A2CC5585CB}"/>
          </ac:cxnSpMkLst>
        </pc:cxnChg>
        <pc:cxnChg chg="add mod">
          <ac:chgData name="松山 ファミリー" userId="9fadbf8cd42e59b5" providerId="LiveId" clId="{719BD9EA-3BA9-564D-AA26-5BBF6AD9D466}" dt="2023-02-17T11:37:20.128" v="5687" actId="14100"/>
          <ac:cxnSpMkLst>
            <pc:docMk/>
            <pc:sldMk cId="1477569526" sldId="374"/>
            <ac:cxnSpMk id="41" creationId="{BBE98804-45C2-7A28-27E4-4F8BE8A5D0A4}"/>
          </ac:cxnSpMkLst>
        </pc:cxnChg>
      </pc:sldChg>
      <pc:sldChg chg="add modNotesTx">
        <pc:chgData name="松山 ファミリー" userId="9fadbf8cd42e59b5" providerId="LiveId" clId="{719BD9EA-3BA9-564D-AA26-5BBF6AD9D466}" dt="2023-02-17T12:46:15.511" v="7284" actId="20577"/>
        <pc:sldMkLst>
          <pc:docMk/>
          <pc:sldMk cId="2706537491" sldId="375"/>
        </pc:sldMkLst>
      </pc:sldChg>
      <pc:sldChg chg="add modNotesTx">
        <pc:chgData name="松山 ファミリー" userId="9fadbf8cd42e59b5" providerId="LiveId" clId="{719BD9EA-3BA9-564D-AA26-5BBF6AD9D466}" dt="2023-02-17T12:57:11.422" v="7485" actId="20577"/>
        <pc:sldMkLst>
          <pc:docMk/>
          <pc:sldMk cId="353395062" sldId="376"/>
        </pc:sldMkLst>
      </pc:sldChg>
      <pc:sldChg chg="add del">
        <pc:chgData name="松山 ファミリー" userId="9fadbf8cd42e59b5" providerId="LiveId" clId="{719BD9EA-3BA9-564D-AA26-5BBF6AD9D466}" dt="2023-02-17T11:14:16.998" v="4692"/>
        <pc:sldMkLst>
          <pc:docMk/>
          <pc:sldMk cId="3588725454" sldId="376"/>
        </pc:sldMkLst>
      </pc:sldChg>
      <pc:sldChg chg="add del">
        <pc:chgData name="松山 ファミリー" userId="9fadbf8cd42e59b5" providerId="LiveId" clId="{719BD9EA-3BA9-564D-AA26-5BBF6AD9D466}" dt="2023-02-17T11:55:13.052" v="6175" actId="2696"/>
        <pc:sldMkLst>
          <pc:docMk/>
          <pc:sldMk cId="1291726858" sldId="377"/>
        </pc:sldMkLst>
      </pc:sldChg>
    </pc:docChg>
  </pc:docChgLst>
  <pc:docChgLst>
    <pc:chgData name="松山 ファミリー" userId="9fadbf8cd42e59b5" providerId="LiveId" clId="{8E95786B-EB47-214E-8054-B894BBD4E56A}"/>
    <pc:docChg chg="modSld">
      <pc:chgData name="松山 ファミリー" userId="9fadbf8cd42e59b5" providerId="LiveId" clId="{8E95786B-EB47-214E-8054-B894BBD4E56A}" dt="2023-02-17T09:03:30.291" v="19" actId="20577"/>
      <pc:docMkLst>
        <pc:docMk/>
      </pc:docMkLst>
      <pc:sldChg chg="modNotesTx">
        <pc:chgData name="松山 ファミリー" userId="9fadbf8cd42e59b5" providerId="LiveId" clId="{8E95786B-EB47-214E-8054-B894BBD4E56A}" dt="2023-02-17T08:59:58.870" v="4" actId="20577"/>
        <pc:sldMkLst>
          <pc:docMk/>
          <pc:sldMk cId="1940923095" sldId="358"/>
        </pc:sldMkLst>
      </pc:sldChg>
      <pc:sldChg chg="modNotesTx">
        <pc:chgData name="松山 ファミリー" userId="9fadbf8cd42e59b5" providerId="LiveId" clId="{8E95786B-EB47-214E-8054-B894BBD4E56A}" dt="2023-02-17T09:03:30.291" v="19" actId="20577"/>
        <pc:sldMkLst>
          <pc:docMk/>
          <pc:sldMk cId="3707504778" sldId="3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2023/2/17</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ナフィオンでは</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と量を変化させて電極を作成していました。その中でも、ナフィオン</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が電流密度が高かったため、</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で繰り返し測定を行いました。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29713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先ほどのナフィオン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を使ったカーボンペースト電極で</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回の繰り返し測定を行いました。感度を比べてみると、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回目は、</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回目に比べて、良好な結果となりました。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繰り返し測定</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からは感度の低下が見られましたが、これは電極表面のナノシートが一部剥がれ落ちた可能性や、電極表面に電極反応で生成するグルコン酸などが付着し、グルコースとの反応を阻害している可能性などが考えられます。</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結言です。セルロースナノファイバーやナフィオンをバインダーとしてニッケル水酸化物ナノシートを用いた電極はグルコースを添加した際に電流量の増加が見られ、グルコース酸化による電流が確認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をバインダーとして用いた電極では作る度に得れる電流量に変化があり、再現性を得ることが難しかったですが、ナフィオンをバインダーとして用いた電極では、セルロースナノファイバーより感度が良好であることが判明し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 </a:t>
            </a:r>
            <a:r>
              <a:rPr kumimoji="1" lang="el-GR" altLang="ja-JP" sz="1600" dirty="0">
                <a:latin typeface="MS Mincho" panose="02020609040205080304" pitchFamily="49" charset="-128"/>
                <a:ea typeface="MS Mincho" panose="02020609040205080304" pitchFamily="49" charset="-128"/>
                <a:cs typeface="Times New Roman" panose="02020603050405020304" pitchFamily="18" charset="0"/>
              </a:rPr>
              <a:t>μ</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バインダーとして用いた電極が、本研究内では最も感度が良好でした。複数回測定での安定性は課題ですが、本研究によりニッケル水酸化物ナノシート固定電極によるグルコース酸化が可能であることが示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以上で発表を終わります。ありがとうございました。</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本研究室では、銅、ニッケル、コバルトの水酸化物を</a:t>
            </a:r>
            <a:r>
              <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1-</a:t>
            </a:r>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ブタノール中で単層剥離することによりナノシートが生成したことを報告しています。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また、銅水酸化物ナノシートではグルコースの酸化が確認されています。一方のニッケル水酸化物の異なるナノ構造でもグルコースの酸化についていくつかの例が報告されています。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このことから、ニッケル水酸化ナノシートでもグルコースの酸化が可能であると考え、本研究ではニッケル水酸化物ナノシート固定電極を作製し、電気化学的なグルコース酸化の検討を行いました。</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24</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実験手順です。まず、ニッケル水酸化物ナノシートの前駆体であるニッケル層状水酸化物を合成しました。酢酸ニッケル四水和物にエタノール</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水で加熱還流を行い、層状塩基性酢酸ニッケルを合成しました。</a:t>
            </a:r>
            <a:r>
              <a:rPr kumimoji="1" lang="ja-JP" altLang="en-US"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これに、ドデシルベンゼンスルホン酸ナトリウム水溶液中で、</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酢酸イオンをドデシルベンゼンスルホン酸イオンに交換させることにより層間を拡大しました。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XRD</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の結果から、層状塩基性酢酸ニッケルでは層間が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10.92Å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、イオン交換後は</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29.8Å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であることがわかり、層間が約</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20Å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拡大していました。ドデシルベンゼンスルホン酸イオンの長さが約</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程度であるため、イオン交換が達成できた判断しました。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7164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ブタノール中で超音波分散による単層剥離し、ニッケルナノシート分散液を作成しました。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作成後の分散液にレーザーポインターを当てるとチンダル現象がみられ、ナノシートが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ブタノール中に分散していることが確認できました。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この分散液を使って、電気化学測定に用いる電極を作製しました。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電極の作製についてです。キャスト電極では、ニッケルナノシート分散液を減圧濃縮させ</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ブタノールを蒸発させました。この濃縮液をグラッシーカーボン電極にピペットを用いて滴下乾燥を繰り返しました。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カーボンペースト電極では、先ほど得たニッケルナノシート分散液にケッチェンブラックを混ぜ、減圧乾燥を行いました。乳鉢にバインダーとしてナフィオンまたはセルロースナノファイバーを入れて、減圧乾燥させた粉末を入念に混ぜ合わせました。混ぜ合わせた粉末をカーボンペースト用電極の穴に入る様に叩きながら詰め、作製を行い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電気化学測定は三電極法を使用しました。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0.1 M</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水酸化ナトリウム電解液中で行い、作用極は作製した電極、対極は白金線、参照極は</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Ag/AgCl</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電極を用いて測定を行いました。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キャスト電極によるサイクリックボルタンメトリ測定を行い、ニッケル水酸化物ナノシートによるグルコース酸化を調べました。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グルコース添加前</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は電流量の増加</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は現れませんでした</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が、グルコース量を増やすにつれて</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0.5-0.7 V vs Ag/AgCl</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付近に電流量の増加が見られました。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この結果をもとに、</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0.6 V vs Ag/AgC</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ｌ</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 </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の低電位をかけて濃度に対する電流密度の測定を行いました。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グルコース濃度に対する電流密度をカーボンペースト電極を用いて測定しました。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ここにプロットされている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つの電極は全てバインダーとしてセルロースナノファイバーを使用し、同じ量、同じ手法で作製を行いました。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しかし、上</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つのオレンジと緑の電極、下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つの赤と青の電極のように、同じ電流密度を得ることが難しく、再現性に乏しい状況でした。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次にナフィオンをバインダーとして用いたカーボンペースト電極で測定を行いました。</a:t>
            </a:r>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ナフィオンとセルロースナノファイバーを比べると、電流密度と傾きはどちらもナフィオンが高い結果となりました。またセルロースナノファイバーに見られた、電流密度のバラツキは見られませんでした。</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このことから、セルロースナノファイバーよりナフィオンがカーボンペースト電極に適していると思われます。</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emf"/><Relationship Id="rId7"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2.bin"/><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2.emf"/><Relationship Id="rId7"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1.emf"/><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emf"/><Relationship Id="rId5" Type="http://schemas.openxmlformats.org/officeDocument/2006/relationships/image" Target="../media/image5.png"/><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523045" y="1805990"/>
            <a:ext cx="8097907" cy="1790700"/>
          </a:xfrm>
        </p:spPr>
        <p:txBody>
          <a:bodyPr anchor="ctr">
            <a:normAutofit/>
          </a:bodyPr>
          <a:lstStyle/>
          <a:p>
            <a:r>
              <a:rPr lang="ja-JP"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600" kern="100" dirty="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6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6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600">
                <a:latin typeface="HGSSoeiKakugothicUB" panose="020B0900000000000000" pitchFamily="34" charset="-128"/>
                <a:ea typeface="HGSSoeiKakugothicUB" panose="020B0900000000000000" pitchFamily="34" charset="-128"/>
              </a:rPr>
              <a:t> </a:t>
            </a:r>
            <a:endParaRPr lang="ja-JP" altLang="en-US" sz="36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594261" y="4265026"/>
            <a:ext cx="5955476" cy="1785104"/>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dirty="0">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170763" y="89555"/>
            <a:ext cx="1146468" cy="553998"/>
          </a:xfrm>
          <a:prstGeom prst="rect">
            <a:avLst/>
          </a:prstGeom>
          <a:noFill/>
        </p:spPr>
        <p:txBody>
          <a:bodyPr wrap="none" rtlCol="0">
            <a:spAutoFit/>
          </a:bodyPr>
          <a:lstStyle/>
          <a:p>
            <a:r>
              <a:rPr lang="en-US" altLang="ja-JP" sz="3000" dirty="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686051" y="5515455"/>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4895310" y="5930709"/>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Tree>
    <p:extLst>
      <p:ext uri="{BB962C8B-B14F-4D97-AF65-F5344CB8AC3E}">
        <p14:creationId xmlns:p14="http://schemas.microsoft.com/office/powerpoint/2010/main" val="27065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2153C1-F4FE-2979-08EB-659A18FB25C2}"/>
              </a:ext>
            </a:extLst>
          </p:cNvPr>
          <p:cNvPicPr>
            <a:picLocks noChangeAspect="1"/>
          </p:cNvPicPr>
          <p:nvPr/>
        </p:nvPicPr>
        <p:blipFill>
          <a:blip r:embed="rId3"/>
          <a:stretch>
            <a:fillRect/>
          </a:stretch>
        </p:blipFill>
        <p:spPr>
          <a:xfrm>
            <a:off x="281860" y="558335"/>
            <a:ext cx="7929071" cy="4722835"/>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6457950" y="1580892"/>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a:t>
            </a:r>
            <a:r>
              <a:rPr lang="en-US" altLang="ja-JP" sz="2400" b="1" dirty="0">
                <a:latin typeface="Times New Roman" panose="02020603050405020304" pitchFamily="18" charset="0"/>
                <a:ea typeface="HGSSoeiKakugothicUB" panose="020B0900000000000000" pitchFamily="34" charset="-128"/>
                <a:cs typeface="Times New Roman" panose="02020603050405020304" pitchFamily="18" charset="0"/>
              </a:rPr>
              <a:t>μ</a:t>
            </a:r>
            <a:r>
              <a:rPr lang="en-US" altLang="ja-JP" sz="2400" dirty="0">
                <a:latin typeface="HGSSoeiKakugothicUB" panose="020B0900000000000000" pitchFamily="34" charset="-128"/>
                <a:ea typeface="HGSSoeiKakugothicUB" panose="020B0900000000000000" pitchFamily="34" charset="-128"/>
              </a:rPr>
              <a:t>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5025461" y="1347337"/>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460096" y="3244334"/>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1037408" y="5495169"/>
            <a:ext cx="6845376"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感度低下の原因の可能性</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電極表面のナノシートが一部剥がれ落ちた</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電極表面にグルコースとの反応を阻害する物質の付着</a:t>
            </a:r>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524315"/>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が、ナフィオンをバインダーとして用いた電極では、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セルロースナノファイバーより感度が良好であることが判明した。</a:t>
            </a: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をバインダーとして用いた電極が、本研究内では最も感度が良好であった。複数回測定での安定性は課題であるがニッケル水酸化物ナノシート固定電極によるグルコース酸化が可能であることが示された</a:t>
            </a: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dirty="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dirty="0">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dirty="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dirty="0">
                <a:latin typeface="MS Gothic" panose="020B0609070205080204" pitchFamily="49" charset="-128"/>
                <a:ea typeface="MS Gothic" panose="020B0609070205080204" pitchFamily="49" charset="-128"/>
              </a:rPr>
              <a:t>[1] Feng Gao et al. </a:t>
            </a:r>
            <a:r>
              <a:rPr lang="en-US" altLang="ja-JP" sz="900" i="1" dirty="0">
                <a:latin typeface="MS Gothic" panose="020B0609070205080204" pitchFamily="49" charset="-128"/>
                <a:ea typeface="MS Gothic" panose="020B0609070205080204" pitchFamily="49" charset="-128"/>
              </a:rPr>
              <a:t>ACS Appl. Nano Mater.</a:t>
            </a:r>
            <a:r>
              <a:rPr lang="en-US" altLang="ja-JP" sz="900" b="1" dirty="0">
                <a:latin typeface="MS Gothic" panose="020B0609070205080204" pitchFamily="49" charset="-128"/>
                <a:ea typeface="MS Gothic" panose="020B0609070205080204" pitchFamily="49" charset="-128"/>
              </a:rPr>
              <a:t>2021</a:t>
            </a:r>
            <a:r>
              <a:rPr lang="en-US" altLang="ja-JP" sz="900" dirty="0">
                <a:latin typeface="MS Gothic" panose="020B0609070205080204" pitchFamily="49" charset="-128"/>
                <a:ea typeface="MS Gothic" panose="020B0609070205080204" pitchFamily="49" charset="-128"/>
              </a:rPr>
              <a:t>,4,8520−8529</a:t>
            </a:r>
          </a:p>
          <a:p>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dirty="0">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dirty="0">
                          <a:effectLst/>
                        </a:rPr>
                        <a:t> </a:t>
                      </a:r>
                      <a:r>
                        <a:rPr 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03" b="-18519"/>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dirty="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2</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11</a:t>
              </a:r>
              <a:r>
                <a:rPr lang="en-US" altLang="ja-JP" sz="1350" dirty="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6</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4</a:t>
              </a:r>
              <a:r>
                <a:rPr lang="en-US" altLang="ja-JP" sz="1350" dirty="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dirty="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dirty="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endParaRPr lang="ja-JP" altLang="en-US" sz="1350"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dirty="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dirty="0">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585196" y="669678"/>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044426" y="1208633"/>
            <a:ext cx="1302303" cy="6475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Meiryo" panose="020B0604030504040204" pitchFamily="34" charset="-128"/>
                <a:ea typeface="Meiryo" panose="020B0604030504040204" pitchFamily="34" charset="-128"/>
              </a:rPr>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064325" y="615793"/>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dirty="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313533" y="6361598"/>
            <a:ext cx="5445722" cy="507831"/>
          </a:xfrm>
          <a:prstGeom prst="rect">
            <a:avLst/>
          </a:prstGeom>
          <a:noFill/>
        </p:spPr>
        <p:txBody>
          <a:bodyPr wrap="none" rtlCol="0">
            <a:spAutoFit/>
          </a:bodyPr>
          <a:lstStyle/>
          <a:p>
            <a:pPr marL="228600" indent="-228600">
              <a:buAutoNum type="arabicParenBoth"/>
            </a:pP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 Kurashina, A. Eguchi, E. Kanezaki, T. Shiga, and H. Oshio, </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0" i="1"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Int. J. Mod. Phys. B</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1"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2291-2296 (2010). </a:t>
            </a:r>
          </a:p>
          <a:p>
            <a:pPr marL="228600" indent="-228600">
              <a:buAutoNum type="arabicParenBoth"/>
            </a:pP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坪平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遥河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i="1">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徳島大学修士論文</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(2023)</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marL="228600" indent="-228600">
              <a:buAutoNum type="arabicParenBoth"/>
            </a:pP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E. M. Almutairi et al., </a:t>
            </a:r>
            <a:r>
              <a:rPr kumimoji="1" lang="en" altLang="ja-JP" sz="900" i="1" dirty="0">
                <a:latin typeface="Times New Roman" panose="02020603050405020304" pitchFamily="18" charset="0"/>
                <a:ea typeface="MS Mincho" panose="02020609040205080304" pitchFamily="49" charset="-128"/>
                <a:cs typeface="Times New Roman" panose="02020603050405020304" pitchFamily="18" charset="0"/>
              </a:rPr>
              <a:t>Arabian Journal of Chemistry </a:t>
            </a: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(2022) 15, 103467</a:t>
            </a:r>
            <a:endParaRPr kumimoji="1" lang="ja-JP" altLang="en-US" sz="90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4711953-C5F6-9FEB-36B0-E9D505418AE4}"/>
              </a:ext>
            </a:extLst>
          </p:cNvPr>
          <p:cNvSpPr txBox="1"/>
          <p:nvPr/>
        </p:nvSpPr>
        <p:spPr>
          <a:xfrm>
            <a:off x="5639076" y="703211"/>
            <a:ext cx="3185487"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層状化合物を剥離することで</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ナノシートが得られる</a:t>
            </a:r>
            <a:r>
              <a:rPr kumimoji="1" lang="en-US" altLang="ja-JP" baseline="30000" dirty="0">
                <a:latin typeface="HGSSoeiKakugothicUB" panose="020B0900000000000000" pitchFamily="34" charset="-128"/>
                <a:ea typeface="HGSSoeiKakugothicUB" panose="020B0900000000000000" pitchFamily="34" charset="-128"/>
              </a:rPr>
              <a:t>(1)</a:t>
            </a:r>
            <a:endParaRPr kumimoji="1" lang="ja-JP" altLang="en-US" baseline="30000">
              <a:latin typeface="HGSSoeiKakugothicUB" panose="020B0900000000000000" pitchFamily="34" charset="-128"/>
              <a:ea typeface="HGSSoeiKakugothicUB" panose="020B0900000000000000" pitchFamily="34" charset="-128"/>
            </a:endParaRPr>
          </a:p>
        </p:txBody>
      </p:sp>
      <p:sp>
        <p:nvSpPr>
          <p:cNvPr id="28" name="上矢印 27">
            <a:extLst>
              <a:ext uri="{FF2B5EF4-FFF2-40B4-BE49-F238E27FC236}">
                <a16:creationId xmlns:a16="http://schemas.microsoft.com/office/drawing/2014/main" id="{D971115F-AE3D-D2A7-1D13-7BEB69D0A723}"/>
              </a:ext>
            </a:extLst>
          </p:cNvPr>
          <p:cNvSpPr/>
          <p:nvPr/>
        </p:nvSpPr>
        <p:spPr>
          <a:xfrm rot="15942156">
            <a:off x="5175433" y="1551159"/>
            <a:ext cx="206700" cy="69871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6A0605D-C298-5181-D684-D5E770A3D81B}"/>
              </a:ext>
            </a:extLst>
          </p:cNvPr>
          <p:cNvSpPr txBox="1"/>
          <p:nvPr/>
        </p:nvSpPr>
        <p:spPr>
          <a:xfrm>
            <a:off x="5634903" y="1668972"/>
            <a:ext cx="2869696" cy="369332"/>
          </a:xfrm>
          <a:prstGeom prst="rect">
            <a:avLst/>
          </a:prstGeom>
          <a:noFill/>
        </p:spPr>
        <p:txBody>
          <a:bodyPr wrap="none" rtlCol="0">
            <a:spAutoFit/>
          </a:bodyPr>
          <a:lstStyle/>
          <a:p>
            <a:r>
              <a:rPr kumimoji="1" lang="en-US" altLang="ja-JP" dirty="0">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層分をナノシートという</a:t>
            </a:r>
          </a:p>
        </p:txBody>
      </p:sp>
      <p:sp>
        <p:nvSpPr>
          <p:cNvPr id="30" name="テキスト ボックス 29">
            <a:extLst>
              <a:ext uri="{FF2B5EF4-FFF2-40B4-BE49-F238E27FC236}">
                <a16:creationId xmlns:a16="http://schemas.microsoft.com/office/drawing/2014/main" id="{FE844FEC-779F-2E6F-4003-B33B9459B476}"/>
              </a:ext>
            </a:extLst>
          </p:cNvPr>
          <p:cNvSpPr txBox="1"/>
          <p:nvPr/>
        </p:nvSpPr>
        <p:spPr>
          <a:xfrm>
            <a:off x="62115" y="446508"/>
            <a:ext cx="256833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Cu(OH)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Ni(OH)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Co(OH)</a:t>
            </a:r>
            <a:r>
              <a:rPr kumimoji="1" lang="en-US" altLang="ja-JP" sz="1400" baseline="-25000" dirty="0">
                <a:latin typeface="Meiryo" panose="020B0604030504040204" pitchFamily="34" charset="-128"/>
                <a:ea typeface="Meiryo" panose="020B0604030504040204" pitchFamily="34" charset="-128"/>
              </a:rPr>
              <a:t>2</a:t>
            </a:r>
            <a:endParaRPr kumimoji="1" lang="ja-JP" altLang="en-US" sz="1400" baseline="-25000">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7CAB86DF-7542-36E2-08E6-9DD097F299A9}"/>
              </a:ext>
            </a:extLst>
          </p:cNvPr>
          <p:cNvSpPr txBox="1"/>
          <p:nvPr/>
        </p:nvSpPr>
        <p:spPr>
          <a:xfrm>
            <a:off x="1056965" y="4665237"/>
            <a:ext cx="1763624" cy="261610"/>
          </a:xfrm>
          <a:prstGeom prst="rect">
            <a:avLst/>
          </a:prstGeom>
          <a:noFill/>
        </p:spPr>
        <p:txBody>
          <a:bodyPr wrap="none" rtlCol="0">
            <a:spAutoFit/>
          </a:bodyPr>
          <a:lstStyle/>
          <a:p>
            <a:pPr algn="ctr"/>
            <a:r>
              <a:rPr kumimoji="1" lang="ja-JP" altLang="en-US" sz="1100">
                <a:latin typeface="Hiragino Maru Gothic ProN W4" panose="020F0400000000000000" pitchFamily="34" charset="-128"/>
                <a:ea typeface="Hiragino Maru Gothic ProN W4" panose="020F0400000000000000" pitchFamily="34" charset="-128"/>
              </a:rPr>
              <a:t>時間に対する電流応答</a:t>
            </a:r>
            <a:r>
              <a:rPr kumimoji="1" lang="en-US" altLang="ja-JP" sz="1100" baseline="30000" dirty="0">
                <a:latin typeface="Hiragino Maru Gothic ProN W4" panose="020F0400000000000000" pitchFamily="34" charset="-128"/>
                <a:ea typeface="Hiragino Maru Gothic ProN W4" panose="020F0400000000000000" pitchFamily="34" charset="-128"/>
              </a:rPr>
              <a:t>(2)</a:t>
            </a:r>
            <a:endParaRPr kumimoji="1" lang="ja-JP" altLang="en-US" sz="1100" baseline="30000">
              <a:latin typeface="Hiragino Maru Gothic ProN W4" panose="020F0400000000000000" pitchFamily="34" charset="-128"/>
              <a:ea typeface="Hiragino Maru Gothic ProN W4" panose="020F0400000000000000" pitchFamily="34" charset="-128"/>
            </a:endParaRPr>
          </a:p>
        </p:txBody>
      </p:sp>
      <p:sp>
        <p:nvSpPr>
          <p:cNvPr id="15" name="テキスト ボックス 14">
            <a:extLst>
              <a:ext uri="{FF2B5EF4-FFF2-40B4-BE49-F238E27FC236}">
                <a16:creationId xmlns:a16="http://schemas.microsoft.com/office/drawing/2014/main" id="{ADC33E5D-0996-0954-390F-EF0776725B39}"/>
              </a:ext>
            </a:extLst>
          </p:cNvPr>
          <p:cNvSpPr txBox="1"/>
          <p:nvPr/>
        </p:nvSpPr>
        <p:spPr>
          <a:xfrm>
            <a:off x="3859250" y="2537019"/>
            <a:ext cx="5020926" cy="2031325"/>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銅水酸化物ナノシートでは、</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グルコースの酸化が確認されている</a:t>
            </a:r>
            <a:endParaRPr kumimoji="1" lang="en-US" altLang="ja-JP" dirty="0">
              <a:latin typeface="Hiragino Maru Gothic ProN W4" panose="020F0400000000000000" pitchFamily="34" charset="-128"/>
              <a:ea typeface="Hiragino Maru Gothic ProN W4" panose="020F0400000000000000" pitchFamily="34" charset="-128"/>
            </a:endParaRPr>
          </a:p>
          <a:p>
            <a:endParaRPr kumimoji="1" lang="en-US" altLang="ja-JP" dirty="0">
              <a:latin typeface="Hiragino Maru Gothic ProN W4" panose="020F0400000000000000" pitchFamily="34" charset="-128"/>
              <a:ea typeface="Hiragino Maru Gothic ProN W4" panose="020F0400000000000000" pitchFamily="34" charset="-128"/>
            </a:endParaRPr>
          </a:p>
          <a:p>
            <a:endParaRPr kumimoji="1" lang="en-US" altLang="ja-JP" dirty="0">
              <a:latin typeface="Hiragino Maru Gothic ProN W4" panose="020F0400000000000000" pitchFamily="34" charset="-128"/>
              <a:ea typeface="Hiragino Maru Gothic ProN W4" panose="020F0400000000000000" pitchFamily="34" charset="-128"/>
            </a:endParaRPr>
          </a:p>
          <a:p>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ニッケル水酸化物ナノ構造でも</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グルコースの酸化についていくつか例がある</a:t>
            </a:r>
            <a:r>
              <a:rPr kumimoji="1" lang="en-US" altLang="ja-JP" baseline="30000" dirty="0">
                <a:latin typeface="Hiragino Maru Gothic ProN W4" panose="020F0400000000000000" pitchFamily="34" charset="-128"/>
                <a:ea typeface="Hiragino Maru Gothic ProN W4" panose="020F0400000000000000" pitchFamily="34" charset="-128"/>
              </a:rPr>
              <a:t>[3]</a:t>
            </a:r>
          </a:p>
        </p:txBody>
      </p:sp>
      <p:pic>
        <p:nvPicPr>
          <p:cNvPr id="37" name="図 36">
            <a:extLst>
              <a:ext uri="{FF2B5EF4-FFF2-40B4-BE49-F238E27FC236}">
                <a16:creationId xmlns:a16="http://schemas.microsoft.com/office/drawing/2014/main" id="{0962FF0A-EA1F-68F4-5AF9-0C6973460E7D}"/>
              </a:ext>
            </a:extLst>
          </p:cNvPr>
          <p:cNvPicPr>
            <a:picLocks noChangeAspect="1"/>
          </p:cNvPicPr>
          <p:nvPr/>
        </p:nvPicPr>
        <p:blipFill>
          <a:blip r:embed="rId4"/>
          <a:stretch>
            <a:fillRect/>
          </a:stretch>
        </p:blipFill>
        <p:spPr>
          <a:xfrm>
            <a:off x="544158" y="2415170"/>
            <a:ext cx="3315092" cy="2261211"/>
          </a:xfrm>
          <a:prstGeom prst="rect">
            <a:avLst/>
          </a:prstGeom>
        </p:spPr>
      </p:pic>
      <p:sp>
        <p:nvSpPr>
          <p:cNvPr id="44" name="上矢印 43">
            <a:extLst>
              <a:ext uri="{FF2B5EF4-FFF2-40B4-BE49-F238E27FC236}">
                <a16:creationId xmlns:a16="http://schemas.microsoft.com/office/drawing/2014/main" id="{C26F0593-0509-1A89-D908-1691E810A307}"/>
              </a:ext>
            </a:extLst>
          </p:cNvPr>
          <p:cNvSpPr/>
          <p:nvPr/>
        </p:nvSpPr>
        <p:spPr>
          <a:xfrm rot="14630998">
            <a:off x="4168896" y="2879398"/>
            <a:ext cx="174555" cy="96909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05AE003-1C01-7517-49CB-318AEBA5998E}"/>
              </a:ext>
            </a:extLst>
          </p:cNvPr>
          <p:cNvCxnSpPr/>
          <p:nvPr/>
        </p:nvCxnSpPr>
        <p:spPr>
          <a:xfrm>
            <a:off x="530418" y="2321169"/>
            <a:ext cx="803629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dirty="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dirty="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dirty="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dirty="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dirty="0"/>
            </a:p>
            <a:p>
              <a:pPr algn="ctr"/>
              <a:r>
                <a:rPr lang="en-US" altLang="ja-JP" sz="1050" dirty="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dirty="0">
                  <a:solidFill>
                    <a:srgbClr val="FF0000"/>
                  </a:solidFill>
                </a:rPr>
                <a:t>X</a:t>
              </a:r>
              <a:endParaRPr lang="ja-JP" altLang="en-US" sz="1350" dirty="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dirty="0">
                  <a:solidFill>
                    <a:srgbClr val="92D050"/>
                  </a:solidFill>
                </a:rPr>
                <a:t>Y</a:t>
              </a:r>
              <a:endParaRPr lang="ja-JP" altLang="en-US" sz="1350" dirty="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dirty="0">
                  <a:solidFill>
                    <a:schemeClr val="accent1"/>
                  </a:solidFill>
                </a:rPr>
                <a:t>Z</a:t>
              </a:r>
              <a:endParaRPr lang="ja-JP" altLang="en-US" sz="1350"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dirty="0">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advTm="3678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dirty="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8469362"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ニッケル水酸化物ナノシートの前駆体ニッケル層状水酸化物の合成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1223852"/>
            <a:ext cx="8518444" cy="583845"/>
            <a:chOff x="866215" y="1398340"/>
            <a:chExt cx="11357924"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7122456" cy="778460"/>
              <a:chOff x="5101683" y="1398340"/>
              <a:chExt cx="7122456"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920030"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975314" cy="740149"/>
                <a:chOff x="5101683" y="1407359"/>
                <a:chExt cx="2975314"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905069"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336716"/>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529040"/>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dirty="0"/>
          </a:p>
          <a:p>
            <a:pPr algn="ctr"/>
            <a:r>
              <a:rPr lang="en-US" altLang="ja-JP" sz="1350" dirty="0"/>
              <a:t>(DBS-Na)</a:t>
            </a:r>
            <a:r>
              <a:rPr lang="ja-JP" altLang="en-US" sz="1350"/>
              <a:t>水溶液中でイオン交換</a:t>
            </a:r>
            <a:endParaRPr lang="en-US" altLang="ja-JP" sz="1350" dirty="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791571"/>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782718"/>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489924"/>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365329"/>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3715236" y="3368051"/>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26" name="グループ化 25">
            <a:extLst>
              <a:ext uri="{FF2B5EF4-FFF2-40B4-BE49-F238E27FC236}">
                <a16:creationId xmlns:a16="http://schemas.microsoft.com/office/drawing/2014/main" id="{6EB78E4E-6147-3B48-BFF4-B2C7738C7495}"/>
              </a:ext>
            </a:extLst>
          </p:cNvPr>
          <p:cNvGrpSpPr/>
          <p:nvPr/>
        </p:nvGrpSpPr>
        <p:grpSpPr>
          <a:xfrm>
            <a:off x="3102461" y="1826701"/>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3"/>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dirty="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dirty="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2298622" y="3156574"/>
            <a:ext cx="4293887" cy="17920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 name="グループ化 1">
            <a:extLst>
              <a:ext uri="{FF2B5EF4-FFF2-40B4-BE49-F238E27FC236}">
                <a16:creationId xmlns:a16="http://schemas.microsoft.com/office/drawing/2014/main" id="{1FD9C231-D9C1-B759-8692-608291EFB7DD}"/>
              </a:ext>
            </a:extLst>
          </p:cNvPr>
          <p:cNvGrpSpPr/>
          <p:nvPr/>
        </p:nvGrpSpPr>
        <p:grpSpPr>
          <a:xfrm>
            <a:off x="-7796" y="3675444"/>
            <a:ext cx="9086768" cy="3192580"/>
            <a:chOff x="16580" y="1500534"/>
            <a:chExt cx="9086768" cy="3192580"/>
          </a:xfrm>
        </p:grpSpPr>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4"/>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5"/>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6"/>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7"/>
            <a:stretch>
              <a:fillRect/>
            </a:stretch>
          </p:blipFill>
          <p:spPr>
            <a:xfrm>
              <a:off x="2238780" y="1714359"/>
              <a:ext cx="2095500" cy="698500"/>
            </a:xfrm>
            <a:prstGeom prst="rect">
              <a:avLst/>
            </a:prstGeom>
          </p:spPr>
        </p:pic>
      </p:grpSp>
      <p:grpSp>
        <p:nvGrpSpPr>
          <p:cNvPr id="13" name="グループ化 12">
            <a:extLst>
              <a:ext uri="{FF2B5EF4-FFF2-40B4-BE49-F238E27FC236}">
                <a16:creationId xmlns:a16="http://schemas.microsoft.com/office/drawing/2014/main" id="{C99697B6-455C-EE43-333D-409BA3A3D20A}"/>
              </a:ext>
            </a:extLst>
          </p:cNvPr>
          <p:cNvGrpSpPr/>
          <p:nvPr/>
        </p:nvGrpSpPr>
        <p:grpSpPr>
          <a:xfrm>
            <a:off x="1183855" y="2185304"/>
            <a:ext cx="1065233" cy="1308484"/>
            <a:chOff x="950299" y="2043758"/>
            <a:chExt cx="1065233" cy="1308484"/>
          </a:xfrm>
        </p:grpSpPr>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950299" y="2043758"/>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8"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8"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nvGraphicFramePr>
            <p:xfrm>
              <a:off x="550518"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9" imgW="604440" imgH="472320" progId="">
                      <p:embed/>
                    </p:oleObj>
                  </mc:Choice>
                  <mc:Fallback>
                    <p:oleObj name="CS ChemDraw Drawing" r:id="rId9"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518" y="3079357"/>
                            <a:ext cx="609983" cy="547601"/>
                          </a:xfrm>
                          <a:prstGeom prst="rect">
                            <a:avLst/>
                          </a:prstGeom>
                          <a:noFill/>
                          <a:ln>
                            <a:noFill/>
                          </a:ln>
                          <a:effectLst/>
                        </p:spPr>
                      </p:pic>
                    </p:oleObj>
                  </mc:Fallback>
                </mc:AlternateContent>
              </a:graphicData>
            </a:graphic>
          </p:graphicFrame>
        </p:grpSp>
        <p:cxnSp>
          <p:nvCxnSpPr>
            <p:cNvPr id="10" name="直線矢印コネクタ 9">
              <a:extLst>
                <a:ext uri="{FF2B5EF4-FFF2-40B4-BE49-F238E27FC236}">
                  <a16:creationId xmlns:a16="http://schemas.microsoft.com/office/drawing/2014/main" id="{8E3C21F9-FEF1-0BB1-9613-AFB9713C65DB}"/>
                </a:ext>
              </a:extLst>
            </p:cNvPr>
            <p:cNvCxnSpPr>
              <a:cxnSpLocks/>
            </p:cNvCxnSpPr>
            <p:nvPr/>
          </p:nvCxnSpPr>
          <p:spPr>
            <a:xfrm flipH="1" flipV="1">
              <a:off x="964197" y="2289217"/>
              <a:ext cx="958" cy="795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A6E51F5D-9FEF-50F8-AF80-F579854B3DBD}"/>
              </a:ext>
            </a:extLst>
          </p:cNvPr>
          <p:cNvSpPr txBox="1"/>
          <p:nvPr/>
        </p:nvSpPr>
        <p:spPr>
          <a:xfrm>
            <a:off x="306770" y="2736829"/>
            <a:ext cx="91723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10.92 Å</a:t>
            </a:r>
            <a:endParaRPr lang="ja-JP" altLang="en-US" sz="1350">
              <a:latin typeface="Hiragino Maru Gothic ProN W4" panose="020F0400000000000000" pitchFamily="34" charset="-128"/>
              <a:ea typeface="Hiragino Maru Gothic ProN W4" panose="020F0400000000000000" pitchFamily="34" charset="-128"/>
            </a:endParaRPr>
          </a:p>
        </p:txBody>
      </p:sp>
      <p:grpSp>
        <p:nvGrpSpPr>
          <p:cNvPr id="40" name="グループ化 39">
            <a:extLst>
              <a:ext uri="{FF2B5EF4-FFF2-40B4-BE49-F238E27FC236}">
                <a16:creationId xmlns:a16="http://schemas.microsoft.com/office/drawing/2014/main" id="{4D5E376A-01F3-28F8-71AC-2EBBE10D52B7}"/>
              </a:ext>
            </a:extLst>
          </p:cNvPr>
          <p:cNvGrpSpPr/>
          <p:nvPr/>
        </p:nvGrpSpPr>
        <p:grpSpPr>
          <a:xfrm>
            <a:off x="6593559" y="1926091"/>
            <a:ext cx="1982642" cy="1792360"/>
            <a:chOff x="4516329" y="1942197"/>
            <a:chExt cx="1982642" cy="1792360"/>
          </a:xfrm>
        </p:grpSpPr>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4516329" y="1942197"/>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8"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8"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11"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11"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5" name="直線矢印コネクタ 34">
              <a:extLst>
                <a:ext uri="{FF2B5EF4-FFF2-40B4-BE49-F238E27FC236}">
                  <a16:creationId xmlns:a16="http://schemas.microsoft.com/office/drawing/2014/main" id="{3060DFCB-C734-5F25-CC06-71E564D06BA0}"/>
                </a:ext>
              </a:extLst>
            </p:cNvPr>
            <p:cNvCxnSpPr>
              <a:cxnSpLocks/>
              <a:endCxn id="25" idx="3"/>
            </p:cNvCxnSpPr>
            <p:nvPr/>
          </p:nvCxnSpPr>
          <p:spPr>
            <a:xfrm>
              <a:off x="5691781" y="2197227"/>
              <a:ext cx="17669" cy="1297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8964B89-976F-3DEE-4EBB-FC1FCA69E935}"/>
                </a:ext>
              </a:extLst>
            </p:cNvPr>
            <p:cNvSpPr txBox="1"/>
            <p:nvPr/>
          </p:nvSpPr>
          <p:spPr>
            <a:xfrm>
              <a:off x="5693942" y="2693717"/>
              <a:ext cx="80502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29.8 Å</a:t>
              </a:r>
              <a:endParaRPr lang="ja-JP" altLang="en-US" sz="1350">
                <a:latin typeface="Hiragino Maru Gothic ProN W4" panose="020F0400000000000000" pitchFamily="34" charset="-128"/>
                <a:ea typeface="Hiragino Maru Gothic ProN W4" panose="020F0400000000000000" pitchFamily="34" charset="-128"/>
              </a:endParaRPr>
            </a:p>
          </p:txBody>
        </p:sp>
      </p:grpSp>
      <p:sp>
        <p:nvSpPr>
          <p:cNvPr id="41" name="テキスト ボックス 40">
            <a:extLst>
              <a:ext uri="{FF2B5EF4-FFF2-40B4-BE49-F238E27FC236}">
                <a16:creationId xmlns:a16="http://schemas.microsoft.com/office/drawing/2014/main" id="{53017EE9-95C6-A14B-8F04-D463B18524F6}"/>
              </a:ext>
            </a:extLst>
          </p:cNvPr>
          <p:cNvSpPr txBox="1"/>
          <p:nvPr/>
        </p:nvSpPr>
        <p:spPr>
          <a:xfrm>
            <a:off x="1974221" y="1938893"/>
            <a:ext cx="1210588" cy="338554"/>
          </a:xfrm>
          <a:prstGeom prst="rect">
            <a:avLst/>
          </a:prstGeom>
          <a:noFill/>
        </p:spPr>
        <p:txBody>
          <a:bodyPr wrap="non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酢酸イオン</a:t>
            </a:r>
          </a:p>
        </p:txBody>
      </p:sp>
      <p:cxnSp>
        <p:nvCxnSpPr>
          <p:cNvPr id="43" name="直線矢印コネクタ 42">
            <a:extLst>
              <a:ext uri="{FF2B5EF4-FFF2-40B4-BE49-F238E27FC236}">
                <a16:creationId xmlns:a16="http://schemas.microsoft.com/office/drawing/2014/main" id="{CC0405C4-3E00-B883-0B91-52370FA19820}"/>
              </a:ext>
            </a:extLst>
          </p:cNvPr>
          <p:cNvCxnSpPr>
            <a:cxnSpLocks/>
            <a:endCxn id="19" idx="3"/>
          </p:cNvCxnSpPr>
          <p:nvPr/>
        </p:nvCxnSpPr>
        <p:spPr>
          <a:xfrm flipH="1">
            <a:off x="2015293" y="2270167"/>
            <a:ext cx="336956" cy="4611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1CA10CA-F404-18C4-D811-FDCADBF602CF}"/>
              </a:ext>
            </a:extLst>
          </p:cNvPr>
          <p:cNvSpPr txBox="1"/>
          <p:nvPr/>
        </p:nvSpPr>
        <p:spPr>
          <a:xfrm>
            <a:off x="5553206" y="2005223"/>
            <a:ext cx="1362466" cy="338554"/>
          </a:xfrm>
          <a:prstGeom prst="rect">
            <a:avLst/>
          </a:prstGeom>
          <a:noFill/>
        </p:spPr>
        <p:txBody>
          <a:bodyPr wrap="square" rtlCol="0">
            <a:spAutoFit/>
          </a:bodyPr>
          <a:lstStyle/>
          <a:p>
            <a:r>
              <a:rPr kumimoji="1" lang="en-US" altLang="ja-JP" sz="1600" dirty="0">
                <a:latin typeface="Hiragino Maru Gothic ProN W4" panose="020F0400000000000000" pitchFamily="34" charset="-128"/>
                <a:ea typeface="Hiragino Maru Gothic ProN W4" panose="020F0400000000000000" pitchFamily="34" charset="-128"/>
              </a:rPr>
              <a:t>DBS</a:t>
            </a:r>
            <a:r>
              <a:rPr kumimoji="1" lang="ja-JP" altLang="en-US" sz="1600">
                <a:latin typeface="Hiragino Maru Gothic ProN W4" panose="020F0400000000000000" pitchFamily="34" charset="-128"/>
                <a:ea typeface="Hiragino Maru Gothic ProN W4" panose="020F0400000000000000" pitchFamily="34" charset="-128"/>
              </a:rPr>
              <a:t>イオン</a:t>
            </a:r>
          </a:p>
        </p:txBody>
      </p:sp>
      <p:cxnSp>
        <p:nvCxnSpPr>
          <p:cNvPr id="47" name="直線矢印コネクタ 46">
            <a:extLst>
              <a:ext uri="{FF2B5EF4-FFF2-40B4-BE49-F238E27FC236}">
                <a16:creationId xmlns:a16="http://schemas.microsoft.com/office/drawing/2014/main" id="{4D26A314-B845-5A7C-8BE1-C40DE96ACFB7}"/>
              </a:ext>
            </a:extLst>
          </p:cNvPr>
          <p:cNvCxnSpPr>
            <a:cxnSpLocks/>
            <a:endCxn id="23" idx="0"/>
          </p:cNvCxnSpPr>
          <p:nvPr/>
        </p:nvCxnSpPr>
        <p:spPr>
          <a:xfrm>
            <a:off x="6467639" y="2353555"/>
            <a:ext cx="448033" cy="2827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940042" y="948610"/>
            <a:ext cx="3179520" cy="369332"/>
          </a:xfrm>
          <a:prstGeom prst="rect">
            <a:avLst/>
          </a:prstGeom>
          <a:noFill/>
        </p:spPr>
        <p:txBody>
          <a:bodyPr wrap="square" rtlCol="0">
            <a:spAutoFit/>
          </a:bodyPr>
          <a:lstStyle/>
          <a:p>
            <a:pPr algn="ctr"/>
            <a:r>
              <a:rPr lang="en-US" altLang="ja-JP" dirty="0"/>
              <a:t>1-</a:t>
            </a:r>
            <a:r>
              <a:rPr lang="ja-JP" altLang="en-US"/>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1456918"/>
            <a:ext cx="3877985" cy="744948"/>
            <a:chOff x="8925691" y="1855723"/>
            <a:chExt cx="5170646" cy="993262"/>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661762" y="1855723"/>
              <a:ext cx="4048543" cy="533479"/>
            </a:xfrm>
            <a:prstGeom prst="rect">
              <a:avLst/>
            </a:prstGeom>
            <a:noFill/>
          </p:spPr>
          <p:txBody>
            <a:bodyPr wrap="none" rtlCol="0">
              <a:spAutoFit/>
            </a:bodyPr>
            <a:lstStyle/>
            <a:p>
              <a:pPr algn="ct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2000">
                  <a:latin typeface="Yu Mincho" panose="02020400000000000000" pitchFamily="18" charset="-128"/>
                  <a:ea typeface="Yu Mincho" panose="02020400000000000000" pitchFamily="18" charset="-128"/>
                  <a:cs typeface="Times New Roman" panose="02020603050405020304" pitchFamily="18" charset="0"/>
                </a:rPr>
                <a:t>・</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200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925691" y="2356543"/>
              <a:ext cx="5170646" cy="492442"/>
            </a:xfrm>
            <a:prstGeom prst="rect">
              <a:avLst/>
            </a:prstGeom>
            <a:noFill/>
          </p:spPr>
          <p:txBody>
            <a:bodyPr wrap="none" rtlCol="0">
              <a:spAutoFit/>
            </a:bodyPr>
            <a:lstStyle/>
            <a:p>
              <a:pPr algn="ctr"/>
              <a:r>
                <a:rPr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005470" y="1584716"/>
            <a:ext cx="913269" cy="5523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963779" y="927765"/>
            <a:ext cx="3107983" cy="671598"/>
            <a:chOff x="1956380" y="983340"/>
            <a:chExt cx="4143978" cy="895464"/>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1956380" y="983340"/>
              <a:ext cx="4143978" cy="510457"/>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025720" y="1648810"/>
            <a:ext cx="2460930" cy="400110"/>
          </a:xfrm>
          <a:prstGeom prst="rect">
            <a:avLst/>
          </a:prstGeom>
          <a:noFill/>
        </p:spPr>
        <p:txBody>
          <a:bodyPr wrap="none" rtlCol="0">
            <a:spAutoFit/>
          </a:bodyPr>
          <a:lstStyle/>
          <a:p>
            <a:r>
              <a:rPr lang="en-US" altLang="ja-JP" sz="2000" dirty="0"/>
              <a:t>Ni</a:t>
            </a:r>
            <a:r>
              <a:rPr lang="ja-JP" altLang="en-US" sz="200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2785169" y="3156345"/>
            <a:ext cx="4891295" cy="1704373"/>
            <a:chOff x="1570388" y="1777474"/>
            <a:chExt cx="4191963" cy="1460690"/>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lumMod val="85000"/>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603116" y="3520502"/>
                <a:ext cx="1496799" cy="376800"/>
              </a:xfrm>
              <a:prstGeom prst="rect">
                <a:avLst/>
              </a:prstGeom>
              <a:noFill/>
            </p:spPr>
            <p:txBody>
              <a:bodyPr wrap="square" rtlCol="0">
                <a:spAutoFit/>
              </a:bodyPr>
              <a:lstStyle/>
              <a:p>
                <a:pPr algn="ctr"/>
                <a:r>
                  <a:rPr lang="en-US" altLang="ja-JP" sz="825" dirty="0">
                    <a:latin typeface="HGSSoeiKakugothicUB" panose="020B0900000000000000" pitchFamily="34" charset="-128"/>
                    <a:ea typeface="HGSSoeiKakugothicUB" panose="020B0900000000000000" pitchFamily="34" charset="-128"/>
                  </a:rPr>
                  <a:t>1-</a:t>
                </a:r>
                <a:r>
                  <a:rPr lang="ja-JP" altLang="en-US" sz="825" dirty="0">
                    <a:latin typeface="HGSSoeiKakugothicUB" panose="020B0900000000000000" pitchFamily="34" charset="-128"/>
                    <a:ea typeface="HGSSoeiKakugothicUB" panose="020B0900000000000000" pitchFamily="34" charset="-128"/>
                  </a:rPr>
                  <a:t>ブタノール</a:t>
                </a:r>
              </a:p>
            </p:txBody>
          </p:sp>
        </p:grpSp>
        <p:cxnSp>
          <p:nvCxnSpPr>
            <p:cNvPr id="29" name="直線コネクタ 28">
              <a:extLst>
                <a:ext uri="{FF2B5EF4-FFF2-40B4-BE49-F238E27FC236}">
                  <a16:creationId xmlns:a16="http://schemas.microsoft.com/office/drawing/2014/main" id="{A293507B-58E3-3C23-E1C3-743C85EDC15E}"/>
                </a:ext>
              </a:extLst>
            </p:cNvPr>
            <p:cNvCxnSpPr/>
            <p:nvPr/>
          </p:nvCxnSpPr>
          <p:spPr>
            <a:xfrm>
              <a:off x="4572124" y="1839605"/>
              <a:ext cx="11902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5088" y="1722436"/>
            <a:ext cx="1078366" cy="300082"/>
          </a:xfrm>
          <a:prstGeom prst="rect">
            <a:avLst/>
          </a:prstGeom>
          <a:noFill/>
        </p:spPr>
        <p:txBody>
          <a:bodyPr wrap="square" rtlCol="0">
            <a:spAutoFit/>
          </a:bodyPr>
          <a:lstStyle/>
          <a:p>
            <a:r>
              <a:rPr lang="ja-JP" altLang="en-US" sz="1350">
                <a:latin typeface="Hiragino Maru Gothic ProN W4" panose="020F0400000000000000" pitchFamily="34" charset="-128"/>
                <a:ea typeface="Hiragino Maru Gothic ProN W4" panose="020F0400000000000000" pitchFamily="34" charset="-128"/>
              </a:rPr>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6689C-7870-4F9C-C350-EFCBB32EBC68}"/>
              </a:ext>
            </a:extLst>
          </p:cNvPr>
          <p:cNvGrpSpPr>
            <a:grpSpLocks noChangeAspect="1"/>
          </p:cNvGrpSpPr>
          <p:nvPr/>
        </p:nvGrpSpPr>
        <p:grpSpPr>
          <a:xfrm>
            <a:off x="656097" y="2961740"/>
            <a:ext cx="1269707" cy="1792360"/>
            <a:chOff x="3689192" y="2279868"/>
            <a:chExt cx="1824565" cy="2932001"/>
          </a:xfrm>
        </p:grpSpPr>
        <p:grpSp>
          <p:nvGrpSpPr>
            <p:cNvPr id="18" name="Group 23">
              <a:extLst>
                <a:ext uri="{FF2B5EF4-FFF2-40B4-BE49-F238E27FC236}">
                  <a16:creationId xmlns:a16="http://schemas.microsoft.com/office/drawing/2014/main" id="{CCBA1EEA-96DB-E0B3-AD73-94AA9CC795EE}"/>
                </a:ext>
              </a:extLst>
            </p:cNvPr>
            <p:cNvGrpSpPr>
              <a:grpSpLocks/>
            </p:cNvGrpSpPr>
            <p:nvPr/>
          </p:nvGrpSpPr>
          <p:grpSpPr bwMode="auto">
            <a:xfrm>
              <a:off x="3689192" y="2279868"/>
              <a:ext cx="1824565" cy="2932001"/>
              <a:chOff x="2551" y="994"/>
              <a:chExt cx="945" cy="1329"/>
            </a:xfrm>
          </p:grpSpPr>
          <p:pic>
            <p:nvPicPr>
              <p:cNvPr id="22" name="Picture 25">
                <a:extLst>
                  <a:ext uri="{FF2B5EF4-FFF2-40B4-BE49-F238E27FC236}">
                    <a16:creationId xmlns:a16="http://schemas.microsoft.com/office/drawing/2014/main" id="{7888A27C-D67B-2DA1-0AAF-E68A750838B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8EDD49B-B6BB-904A-DE3F-119EB65D874D}"/>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9" name="Picture 7">
              <a:extLst>
                <a:ext uri="{FF2B5EF4-FFF2-40B4-BE49-F238E27FC236}">
                  <a16:creationId xmlns:a16="http://schemas.microsoft.com/office/drawing/2014/main" id="{FB19DBCE-122C-064B-5CF6-0402BC2F9BE9}"/>
                </a:ext>
              </a:extLst>
            </p:cNvPr>
            <p:cNvPicPr>
              <a:picLocks noChangeAspect="1" noChangeArrowheads="1"/>
            </p:cNvPicPr>
            <p:nvPr/>
          </p:nvPicPr>
          <p:blipFill>
            <a:blip r:embed="rId4"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1" name="Picture 7">
              <a:extLst>
                <a:ext uri="{FF2B5EF4-FFF2-40B4-BE49-F238E27FC236}">
                  <a16:creationId xmlns:a16="http://schemas.microsoft.com/office/drawing/2014/main" id="{0A09A1C6-B81F-A60D-958A-7345754B0295}"/>
                </a:ext>
              </a:extLst>
            </p:cNvPr>
            <p:cNvPicPr>
              <a:picLocks noChangeAspect="1" noChangeArrowheads="1"/>
            </p:cNvPicPr>
            <p:nvPr/>
          </p:nvPicPr>
          <p:blipFill>
            <a:blip r:embed="rId4" cstate="print"/>
            <a:srcRect/>
            <a:stretch>
              <a:fillRect/>
            </a:stretch>
          </p:blipFill>
          <p:spPr bwMode="auto">
            <a:xfrm rot="17545411">
              <a:off x="3505802" y="3322710"/>
              <a:ext cx="1681006" cy="420252"/>
            </a:xfrm>
            <a:prstGeom prst="rect">
              <a:avLst/>
            </a:prstGeom>
            <a:noFill/>
            <a:ln w="9525">
              <a:noFill/>
              <a:miter lim="800000"/>
              <a:headEnd/>
              <a:tailEnd/>
            </a:ln>
            <a:effectLst/>
          </p:spPr>
        </p:pic>
      </p:grpSp>
      <p:sp>
        <p:nvSpPr>
          <p:cNvPr id="39" name="テキスト ボックス 38">
            <a:extLst>
              <a:ext uri="{FF2B5EF4-FFF2-40B4-BE49-F238E27FC236}">
                <a16:creationId xmlns:a16="http://schemas.microsoft.com/office/drawing/2014/main" id="{E77DC979-EA70-7971-1BCF-788964CDEF09}"/>
              </a:ext>
            </a:extLst>
          </p:cNvPr>
          <p:cNvSpPr txBox="1"/>
          <p:nvPr/>
        </p:nvSpPr>
        <p:spPr>
          <a:xfrm>
            <a:off x="2831849" y="2848568"/>
            <a:ext cx="1261884" cy="307777"/>
          </a:xfrm>
          <a:prstGeom prst="rect">
            <a:avLst/>
          </a:prstGeom>
          <a:noFill/>
        </p:spPr>
        <p:txBody>
          <a:bodyPr wrap="none" rtlCol="0">
            <a:spAutoFit/>
          </a:bodyPr>
          <a:lstStyle/>
          <a:p>
            <a:r>
              <a:rPr kumimoji="1" lang="ja-JP" altLang="en-US" sz="1400"/>
              <a:t>スクリュー菅</a:t>
            </a:r>
          </a:p>
        </p:txBody>
      </p:sp>
      <p:sp>
        <p:nvSpPr>
          <p:cNvPr id="40" name="右中かっこ 39">
            <a:extLst>
              <a:ext uri="{FF2B5EF4-FFF2-40B4-BE49-F238E27FC236}">
                <a16:creationId xmlns:a16="http://schemas.microsoft.com/office/drawing/2014/main" id="{D0F24FAD-7F05-8B97-DC93-A371E75D6B83}"/>
              </a:ext>
            </a:extLst>
          </p:cNvPr>
          <p:cNvSpPr/>
          <p:nvPr/>
        </p:nvSpPr>
        <p:spPr>
          <a:xfrm>
            <a:off x="1864981" y="2716458"/>
            <a:ext cx="510076" cy="2282925"/>
          </a:xfrm>
          <a:prstGeom prst="rightBrace">
            <a:avLst>
              <a:gd name="adj1" fmla="val 8333"/>
              <a:gd name="adj2" fmla="val 8482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4F7E19F6-3DA9-4FBD-B78D-66A3A4637519}"/>
              </a:ext>
            </a:extLst>
          </p:cNvPr>
          <p:cNvCxnSpPr>
            <a:cxnSpLocks/>
          </p:cNvCxnSpPr>
          <p:nvPr/>
        </p:nvCxnSpPr>
        <p:spPr>
          <a:xfrm>
            <a:off x="2357246" y="4656135"/>
            <a:ext cx="749389" cy="60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0175E7C-5701-149E-9D6D-3FAC3C170F33}"/>
              </a:ext>
            </a:extLst>
          </p:cNvPr>
          <p:cNvSpPr txBox="1"/>
          <p:nvPr/>
        </p:nvSpPr>
        <p:spPr>
          <a:xfrm>
            <a:off x="4912821" y="6219546"/>
            <a:ext cx="156966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チンダル現象</a:t>
            </a:r>
          </a:p>
        </p:txBody>
      </p:sp>
      <p:pic>
        <p:nvPicPr>
          <p:cNvPr id="53" name="図 52">
            <a:extLst>
              <a:ext uri="{FF2B5EF4-FFF2-40B4-BE49-F238E27FC236}">
                <a16:creationId xmlns:a16="http://schemas.microsoft.com/office/drawing/2014/main" id="{0E9DFC39-CB66-7EA2-8705-1FFA8340FFBC}"/>
              </a:ext>
            </a:extLst>
          </p:cNvPr>
          <p:cNvPicPr>
            <a:picLocks noChangeAspect="1"/>
          </p:cNvPicPr>
          <p:nvPr/>
        </p:nvPicPr>
        <p:blipFill>
          <a:blip r:embed="rId5"/>
          <a:stretch>
            <a:fillRect/>
          </a:stretch>
        </p:blipFill>
        <p:spPr>
          <a:xfrm rot="5400000">
            <a:off x="4218938" y="2915631"/>
            <a:ext cx="3613332" cy="2709999"/>
          </a:xfrm>
          <a:prstGeom prst="rect">
            <a:avLst/>
          </a:prstGeom>
        </p:spPr>
      </p:pic>
      <p:cxnSp>
        <p:nvCxnSpPr>
          <p:cNvPr id="45" name="直線矢印コネクタ 44">
            <a:extLst>
              <a:ext uri="{FF2B5EF4-FFF2-40B4-BE49-F238E27FC236}">
                <a16:creationId xmlns:a16="http://schemas.microsoft.com/office/drawing/2014/main" id="{2112816B-83A3-A40D-B468-ABA2560BA672}"/>
              </a:ext>
            </a:extLst>
          </p:cNvPr>
          <p:cNvCxnSpPr>
            <a:cxnSpLocks/>
            <a:stCxn id="44" idx="0"/>
          </p:cNvCxnSpPr>
          <p:nvPr/>
        </p:nvCxnSpPr>
        <p:spPr>
          <a:xfrm flipV="1">
            <a:off x="5697651" y="4306797"/>
            <a:ext cx="136619" cy="191274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D83FBA2-FEDC-0A85-4613-DD6AAEBC249A}"/>
              </a:ext>
            </a:extLst>
          </p:cNvPr>
          <p:cNvCxnSpPr>
            <a:cxnSpLocks/>
          </p:cNvCxnSpPr>
          <p:nvPr/>
        </p:nvCxnSpPr>
        <p:spPr>
          <a:xfrm flipH="1">
            <a:off x="7405155" y="3512204"/>
            <a:ext cx="687951" cy="5958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B78CD409-D098-C0F7-B8CF-6CA59493B6B4}"/>
              </a:ext>
            </a:extLst>
          </p:cNvPr>
          <p:cNvSpPr txBox="1"/>
          <p:nvPr/>
        </p:nvSpPr>
        <p:spPr>
          <a:xfrm>
            <a:off x="7387816" y="3201658"/>
            <a:ext cx="1800493" cy="307777"/>
          </a:xfrm>
          <a:prstGeom prst="rect">
            <a:avLst/>
          </a:prstGeom>
          <a:noFill/>
        </p:spPr>
        <p:txBody>
          <a:bodyPr wrap="none" rtlCol="0">
            <a:spAutoFit/>
          </a:bodyPr>
          <a:lstStyle/>
          <a:p>
            <a:r>
              <a:rPr kumimoji="1" lang="ja-JP" altLang="en-US" sz="1400">
                <a:latin typeface="Hiragino Maru Gothic ProN W4" panose="020F0400000000000000" pitchFamily="34" charset="-128"/>
                <a:ea typeface="Hiragino Maru Gothic ProN W4" panose="020F0400000000000000" pitchFamily="34" charset="-128"/>
              </a:rPr>
              <a:t>レーザーポインター</a:t>
            </a:r>
          </a:p>
        </p:txBody>
      </p: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dirty="0">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620678" y="1922677"/>
            <a:ext cx="2069110" cy="276999"/>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1-</a:t>
            </a:r>
            <a:r>
              <a:rPr lang="ja-JP" altLang="en-US" sz="1200" b="1">
                <a:latin typeface="Hiragino Maru Gothic ProN W4" panose="020F0400000000000000" pitchFamily="34" charset="-128"/>
                <a:ea typeface="Hiragino Maru Gothic ProN W4" panose="020F0400000000000000" pitchFamily="34" charset="-128"/>
              </a:rPr>
              <a:t>ブタノールを蒸発</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726822" y="4394421"/>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en-US" altLang="ja-JP" sz="1050" b="1" dirty="0">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737509" y="4724162"/>
            <a:ext cx="176632"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カーボンペースト用電極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dirty="0">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dirty="0">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
        <p:nvSpPr>
          <p:cNvPr id="2" name="テキスト ボックス 1">
            <a:extLst>
              <a:ext uri="{FF2B5EF4-FFF2-40B4-BE49-F238E27FC236}">
                <a16:creationId xmlns:a16="http://schemas.microsoft.com/office/drawing/2014/main" id="{0C782FCB-7F17-AF82-84A9-AB9716A3D1B1}"/>
              </a:ext>
            </a:extLst>
          </p:cNvPr>
          <p:cNvSpPr txBox="1"/>
          <p:nvPr/>
        </p:nvSpPr>
        <p:spPr>
          <a:xfrm>
            <a:off x="6800811" y="5083882"/>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カーボンペースト電極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4" name="テキスト ボックス 3">
            <a:extLst>
              <a:ext uri="{FF2B5EF4-FFF2-40B4-BE49-F238E27FC236}">
                <a16:creationId xmlns:a16="http://schemas.microsoft.com/office/drawing/2014/main" id="{CC7F84B6-A22A-B392-0D1D-94525835F4B4}"/>
              </a:ext>
            </a:extLst>
          </p:cNvPr>
          <p:cNvSpPr txBox="1"/>
          <p:nvPr/>
        </p:nvSpPr>
        <p:spPr>
          <a:xfrm>
            <a:off x="6800811" y="593845"/>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キャスト電極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endParaRPr lang="ja-JP" altLang="en-US" sz="1600"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a:t>
                </a:r>
                <a:r>
                  <a:rPr lang="ja-JP" altLang="en-US" sz="1600"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endParaRPr lang="ja-JP" altLang="en-US" sz="16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dirty="0">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dirty="0">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44047" y="218703"/>
            <a:ext cx="7571303" cy="830997"/>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ニッケル水酸化物ナノシートを用いた</a:t>
            </a:r>
            <a:endParaRPr lang="en-US" altLang="ja-JP" sz="2400" dirty="0">
              <a:latin typeface="HGSSoeiKakugothicUB" panose="020B0900000000000000" pitchFamily="34" charset="-128"/>
              <a:ea typeface="HGSSoeiKakugothicUB" panose="020B0900000000000000" pitchFamily="34" charset="-128"/>
            </a:endParaRPr>
          </a:p>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92655" y="2804756"/>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097282" y="2968341"/>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330988" y="2750805"/>
            <a:ext cx="2698175" cy="2431435"/>
          </a:xfrm>
          <a:prstGeom prst="rect">
            <a:avLst/>
          </a:prstGeom>
          <a:noFill/>
        </p:spPr>
        <p:txBody>
          <a:bodyPr wrap="none" rtlCol="0">
            <a:spAutoFit/>
          </a:bodyPr>
          <a:lstStyle/>
          <a:p>
            <a:pPr algn="ctr"/>
            <a:r>
              <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この結果をもとに</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に印加電圧を設定し</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測定を行った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dirty="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dirty="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dirty="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dirty="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dirty="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
        <p:nvSpPr>
          <p:cNvPr id="2" name="右矢印 1">
            <a:extLst>
              <a:ext uri="{FF2B5EF4-FFF2-40B4-BE49-F238E27FC236}">
                <a16:creationId xmlns:a16="http://schemas.microsoft.com/office/drawing/2014/main" id="{8C389D02-E9C1-2515-248E-211D87285EAA}"/>
              </a:ext>
            </a:extLst>
          </p:cNvPr>
          <p:cNvSpPr/>
          <p:nvPr/>
        </p:nvSpPr>
        <p:spPr>
          <a:xfrm>
            <a:off x="8750583" y="4185665"/>
            <a:ext cx="278580" cy="665923"/>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61358" y="557958"/>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28650" y="579821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4155487" y="5892582"/>
            <a:ext cx="4236579" cy="646331"/>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作製したが再現性に乏しかった。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750370D7-2262-1A1C-F285-15BCC4D19A22}"/>
              </a:ext>
            </a:extLst>
          </p:cNvPr>
          <p:cNvSpPr txBox="1"/>
          <p:nvPr/>
        </p:nvSpPr>
        <p:spPr>
          <a:xfrm>
            <a:off x="6147822" y="1727890"/>
            <a:ext cx="1338828"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p>
        </p:txBody>
      </p:sp>
      <p:sp>
        <p:nvSpPr>
          <p:cNvPr id="10" name="テキスト ボックス 9">
            <a:extLst>
              <a:ext uri="{FF2B5EF4-FFF2-40B4-BE49-F238E27FC236}">
                <a16:creationId xmlns:a16="http://schemas.microsoft.com/office/drawing/2014/main" id="{BC229CB0-B809-AA29-E257-6792E61B0D22}"/>
              </a:ext>
            </a:extLst>
          </p:cNvPr>
          <p:cNvSpPr txBox="1"/>
          <p:nvPr/>
        </p:nvSpPr>
        <p:spPr>
          <a:xfrm>
            <a:off x="4746405" y="3628570"/>
            <a:ext cx="2954655"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セルロースナノファイバー</a:t>
            </a:r>
          </a:p>
        </p:txBody>
      </p:sp>
      <p:cxnSp>
        <p:nvCxnSpPr>
          <p:cNvPr id="13" name="直線矢印コネクタ 12">
            <a:extLst>
              <a:ext uri="{FF2B5EF4-FFF2-40B4-BE49-F238E27FC236}">
                <a16:creationId xmlns:a16="http://schemas.microsoft.com/office/drawing/2014/main" id="{CE420427-0703-162E-AAAD-C637FDAAE796}"/>
              </a:ext>
            </a:extLst>
          </p:cNvPr>
          <p:cNvCxnSpPr>
            <a:cxnSpLocks/>
          </p:cNvCxnSpPr>
          <p:nvPr/>
        </p:nvCxnSpPr>
        <p:spPr>
          <a:xfrm flipH="1" flipV="1">
            <a:off x="5565913" y="1182757"/>
            <a:ext cx="657819" cy="6379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3463D38-33CD-0B9A-2310-ACF7BBA9AE0D}"/>
              </a:ext>
            </a:extLst>
          </p:cNvPr>
          <p:cNvCxnSpPr>
            <a:cxnSpLocks/>
          </p:cNvCxnSpPr>
          <p:nvPr/>
        </p:nvCxnSpPr>
        <p:spPr>
          <a:xfrm flipH="1" flipV="1">
            <a:off x="6223732" y="1411357"/>
            <a:ext cx="104378" cy="316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9296F00-83BA-C6D0-E340-0B16B606B6A2}"/>
              </a:ext>
            </a:extLst>
          </p:cNvPr>
          <p:cNvCxnSpPr>
            <a:cxnSpLocks/>
            <a:stCxn id="8" idx="1"/>
          </p:cNvCxnSpPr>
          <p:nvPr/>
        </p:nvCxnSpPr>
        <p:spPr>
          <a:xfrm flipH="1" flipV="1">
            <a:off x="5655365" y="1820698"/>
            <a:ext cx="492457" cy="918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A8F5DD9-0890-90EE-95EF-64E6101F94B2}"/>
              </a:ext>
            </a:extLst>
          </p:cNvPr>
          <p:cNvCxnSpPr>
            <a:cxnSpLocks/>
          </p:cNvCxnSpPr>
          <p:nvPr/>
        </p:nvCxnSpPr>
        <p:spPr>
          <a:xfrm flipH="1">
            <a:off x="5655365" y="2005364"/>
            <a:ext cx="492457" cy="459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1125549-5432-86F0-0741-3CD2EA987566}"/>
              </a:ext>
            </a:extLst>
          </p:cNvPr>
          <p:cNvCxnSpPr>
            <a:cxnSpLocks/>
          </p:cNvCxnSpPr>
          <p:nvPr/>
        </p:nvCxnSpPr>
        <p:spPr>
          <a:xfrm flipH="1" flipV="1">
            <a:off x="4890053" y="3155312"/>
            <a:ext cx="157488" cy="48444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6C3B6E3-0EF9-70DA-51AE-9DAF20C8A285}"/>
              </a:ext>
            </a:extLst>
          </p:cNvPr>
          <p:cNvCxnSpPr>
            <a:cxnSpLocks/>
          </p:cNvCxnSpPr>
          <p:nvPr/>
        </p:nvCxnSpPr>
        <p:spPr>
          <a:xfrm flipH="1" flipV="1">
            <a:off x="4651513" y="3309730"/>
            <a:ext cx="238540" cy="3270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8D6865-08F8-73ED-34EC-56A2CC5585CB}"/>
              </a:ext>
            </a:extLst>
          </p:cNvPr>
          <p:cNvCxnSpPr>
            <a:cxnSpLocks/>
          </p:cNvCxnSpPr>
          <p:nvPr/>
        </p:nvCxnSpPr>
        <p:spPr>
          <a:xfrm flipH="1">
            <a:off x="4890053" y="4009434"/>
            <a:ext cx="94010" cy="260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BE98804-45C2-7A28-27E4-4F8BE8A5D0A4}"/>
              </a:ext>
            </a:extLst>
          </p:cNvPr>
          <p:cNvCxnSpPr>
            <a:cxnSpLocks/>
          </p:cNvCxnSpPr>
          <p:nvPr/>
        </p:nvCxnSpPr>
        <p:spPr>
          <a:xfrm flipH="1">
            <a:off x="3508513" y="3955579"/>
            <a:ext cx="1262270" cy="2970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3296</TotalTime>
  <Words>3549</Words>
  <Application>Microsoft Macintosh PowerPoint</Application>
  <PresentationFormat>画面に合わせる (4:3)</PresentationFormat>
  <Paragraphs>416</Paragraphs>
  <Slides>24</Slides>
  <Notes>24</Notes>
  <HiddenSlides>0</HiddenSlides>
  <MMClips>0</MMClips>
  <ScaleCrop>false</ScaleCrop>
  <HeadingPairs>
    <vt:vector size="8" baseType="variant">
      <vt:variant>
        <vt:lpstr>使用されているフォント</vt:lpstr>
      </vt:variant>
      <vt:variant>
        <vt:i4>15</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41" baseType="lpstr">
      <vt:lpstr>HGPSoeiKakugothicUB</vt:lpstr>
      <vt:lpstr>HGSSoeiKakugothicUB</vt:lpstr>
      <vt:lpstr>Hiragino Maru Gothic Pro W4</vt:lpstr>
      <vt:lpstr>Hiragino Maru Gothic ProN W4</vt:lpstr>
      <vt:lpstr>MS Gothic</vt:lpstr>
      <vt:lpstr>MS Mincho</vt:lpstr>
      <vt:lpstr>Meiryo</vt:lpstr>
      <vt:lpstr>游ゴシック</vt:lpstr>
      <vt:lpstr>游明朝</vt:lpstr>
      <vt:lpstr>游明朝</vt:lpstr>
      <vt:lpstr>Arial</vt:lpstr>
      <vt:lpstr>Calibri</vt:lpstr>
      <vt:lpstr>Calibri Light</vt:lpstr>
      <vt:lpstr>Cambria Math</vt:lpstr>
      <vt:lpstr>Times New Roman</vt:lpstr>
      <vt:lpstr>Office テーマ</vt:lpstr>
      <vt:lpstr>CS ChemDraw Drawing</vt:lpstr>
      <vt:lpstr>ニッケル水酸化物ナノシート 固定電極によるグルコース酸化の検討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ファミリー</cp:lastModifiedBy>
  <cp:revision>4</cp:revision>
  <cp:lastPrinted>2023-02-17T08:01:09Z</cp:lastPrinted>
  <dcterms:created xsi:type="dcterms:W3CDTF">2022-04-18T04:43:07Z</dcterms:created>
  <dcterms:modified xsi:type="dcterms:W3CDTF">2023-02-17T13:04:00Z</dcterms:modified>
</cp:coreProperties>
</file>