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305" r:id="rId3"/>
    <p:sldId id="259" r:id="rId4"/>
    <p:sldId id="331" r:id="rId5"/>
    <p:sldId id="318" r:id="rId6"/>
    <p:sldId id="334" r:id="rId7"/>
    <p:sldId id="335"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p:restoredTop sz="74014"/>
  </p:normalViewPr>
  <p:slideViewPr>
    <p:cSldViewPr snapToGrid="0">
      <p:cViewPr varScale="1">
        <p:scale>
          <a:sx n="93" d="100"/>
          <a:sy n="93" d="100"/>
        </p:scale>
        <p:origin x="18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047EB408-6ED8-9D42-B439-56BDE680B513}"/>
    <pc:docChg chg="undo custSel addSld delSld modSld sldOrd">
      <pc:chgData name="松山 ファミリー" userId="9fadbf8cd42e59b5" providerId="LiveId" clId="{047EB408-6ED8-9D42-B439-56BDE680B513}" dt="2022-09-25T14:12:59.497" v="1971" actId="20577"/>
      <pc:docMkLst>
        <pc:docMk/>
      </pc:docMkLst>
      <pc:sldChg chg="addSp delSp modSp mod">
        <pc:chgData name="松山 ファミリー" userId="9fadbf8cd42e59b5" providerId="LiveId" clId="{047EB408-6ED8-9D42-B439-56BDE680B513}" dt="2022-09-17T16:37:56.206" v="64"/>
        <pc:sldMkLst>
          <pc:docMk/>
          <pc:sldMk cId="3350306855" sldId="256"/>
        </pc:sldMkLst>
        <pc:spChg chg="del">
          <ac:chgData name="松山 ファミリー" userId="9fadbf8cd42e59b5" providerId="LiveId" clId="{047EB408-6ED8-9D42-B439-56BDE680B513}" dt="2022-09-17T16:37:44.051" v="61" actId="478"/>
          <ac:spMkLst>
            <pc:docMk/>
            <pc:sldMk cId="3350306855" sldId="256"/>
            <ac:spMk id="2" creationId="{FBB51398-F136-2A40-8639-2DB749D38E9E}"/>
          </ac:spMkLst>
        </pc:spChg>
        <pc:spChg chg="del">
          <ac:chgData name="松山 ファミリー" userId="9fadbf8cd42e59b5" providerId="LiveId" clId="{047EB408-6ED8-9D42-B439-56BDE680B513}" dt="2022-09-17T16:37:46.116" v="62" actId="478"/>
          <ac:spMkLst>
            <pc:docMk/>
            <pc:sldMk cId="3350306855" sldId="256"/>
            <ac:spMk id="3" creationId="{FCFC2B13-6266-0642-B9F6-94CD3DB0E452}"/>
          </ac:spMkLst>
        </pc:spChg>
        <pc:spChg chg="del mod">
          <ac:chgData name="松山 ファミリー" userId="9fadbf8cd42e59b5" providerId="LiveId" clId="{047EB408-6ED8-9D42-B439-56BDE680B513}" dt="2022-09-17T16:37:54.564" v="63" actId="478"/>
          <ac:spMkLst>
            <pc:docMk/>
            <pc:sldMk cId="3350306855" sldId="256"/>
            <ac:spMk id="4" creationId="{28009588-2553-A14F-A4AD-0FE7A87C884A}"/>
          </ac:spMkLst>
        </pc:spChg>
        <pc:spChg chg="add mod">
          <ac:chgData name="松山 ファミリー" userId="9fadbf8cd42e59b5" providerId="LiveId" clId="{047EB408-6ED8-9D42-B439-56BDE680B513}" dt="2022-09-17T16:37:56.206" v="64"/>
          <ac:spMkLst>
            <pc:docMk/>
            <pc:sldMk cId="3350306855" sldId="256"/>
            <ac:spMk id="8" creationId="{9243659D-FDD0-82AC-5B43-AB862AC423BA}"/>
          </ac:spMkLst>
        </pc:spChg>
        <pc:spChg chg="add mod">
          <ac:chgData name="松山 ファミリー" userId="9fadbf8cd42e59b5" providerId="LiveId" clId="{047EB408-6ED8-9D42-B439-56BDE680B513}" dt="2022-09-17T16:37:46.116" v="62" actId="478"/>
          <ac:spMkLst>
            <pc:docMk/>
            <pc:sldMk cId="3350306855" sldId="256"/>
            <ac:spMk id="10" creationId="{D940A54F-A160-290F-94C7-91EE79FA6FD2}"/>
          </ac:spMkLst>
        </pc:spChg>
      </pc:sldChg>
      <pc:sldChg chg="del">
        <pc:chgData name="松山 ファミリー" userId="9fadbf8cd42e59b5" providerId="LiveId" clId="{047EB408-6ED8-9D42-B439-56BDE680B513}" dt="2022-09-17T16:37:23.714" v="28" actId="2696"/>
        <pc:sldMkLst>
          <pc:docMk/>
          <pc:sldMk cId="459912377" sldId="260"/>
        </pc:sldMkLst>
      </pc:sldChg>
      <pc:sldChg chg="del">
        <pc:chgData name="松山 ファミリー" userId="9fadbf8cd42e59b5" providerId="LiveId" clId="{047EB408-6ED8-9D42-B439-56BDE680B513}" dt="2022-09-17T16:37:24.145" v="29" actId="2696"/>
        <pc:sldMkLst>
          <pc:docMk/>
          <pc:sldMk cId="2116824476" sldId="262"/>
        </pc:sldMkLst>
      </pc:sldChg>
      <pc:sldChg chg="addSp delSp modSp mod">
        <pc:chgData name="松山 ファミリー" userId="9fadbf8cd42e59b5" providerId="LiveId" clId="{047EB408-6ED8-9D42-B439-56BDE680B513}" dt="2022-09-24T16:58:09.934" v="204"/>
        <pc:sldMkLst>
          <pc:docMk/>
          <pc:sldMk cId="899234248" sldId="266"/>
        </pc:sldMkLst>
        <pc:spChg chg="add del mod">
          <ac:chgData name="松山 ファミリー" userId="9fadbf8cd42e59b5" providerId="LiveId" clId="{047EB408-6ED8-9D42-B439-56BDE680B513}" dt="2022-09-24T16:58:09.934" v="204"/>
          <ac:spMkLst>
            <pc:docMk/>
            <pc:sldMk cId="899234248" sldId="266"/>
            <ac:spMk id="4" creationId="{A8740755-A7B8-E2AF-6B96-F9CCD5D9D794}"/>
          </ac:spMkLst>
        </pc:spChg>
        <pc:spChg chg="mod">
          <ac:chgData name="松山 ファミリー" userId="9fadbf8cd42e59b5" providerId="LiveId" clId="{047EB408-6ED8-9D42-B439-56BDE680B513}" dt="2022-09-24T16:52:53.851" v="201" actId="1076"/>
          <ac:spMkLst>
            <pc:docMk/>
            <pc:sldMk cId="899234248" sldId="266"/>
            <ac:spMk id="6" creationId="{0DE0CB4D-0373-F2DE-4DA1-0C031886377E}"/>
          </ac:spMkLst>
        </pc:spChg>
        <pc:graphicFrameChg chg="mod modGraphic">
          <ac:chgData name="松山 ファミリー" userId="9fadbf8cd42e59b5" providerId="LiveId" clId="{047EB408-6ED8-9D42-B439-56BDE680B513}" dt="2022-09-24T16:52:48.466" v="200" actId="14100"/>
          <ac:graphicFrameMkLst>
            <pc:docMk/>
            <pc:sldMk cId="899234248" sldId="266"/>
            <ac:graphicFrameMk id="5" creationId="{328DECAA-C2BA-89FC-041A-10D8FC19C1EA}"/>
          </ac:graphicFrameMkLst>
        </pc:graphicFrameChg>
      </pc:sldChg>
      <pc:sldChg chg="del">
        <pc:chgData name="松山 ファミリー" userId="9fadbf8cd42e59b5" providerId="LiveId" clId="{047EB408-6ED8-9D42-B439-56BDE680B513}" dt="2022-09-17T16:37:05.897" v="6" actId="2696"/>
        <pc:sldMkLst>
          <pc:docMk/>
          <pc:sldMk cId="943854852" sldId="277"/>
        </pc:sldMkLst>
      </pc:sldChg>
      <pc:sldChg chg="del">
        <pc:chgData name="松山 ファミリー" userId="9fadbf8cd42e59b5" providerId="LiveId" clId="{047EB408-6ED8-9D42-B439-56BDE680B513}" dt="2022-09-17T16:37:21.717" v="23" actId="2696"/>
        <pc:sldMkLst>
          <pc:docMk/>
          <pc:sldMk cId="3809112594" sldId="283"/>
        </pc:sldMkLst>
      </pc:sldChg>
      <pc:sldChg chg="del">
        <pc:chgData name="松山 ファミリー" userId="9fadbf8cd42e59b5" providerId="LiveId" clId="{047EB408-6ED8-9D42-B439-56BDE680B513}" dt="2022-09-17T16:37:22.980" v="26" actId="2696"/>
        <pc:sldMkLst>
          <pc:docMk/>
          <pc:sldMk cId="1848014363" sldId="284"/>
        </pc:sldMkLst>
      </pc:sldChg>
      <pc:sldChg chg="del">
        <pc:chgData name="松山 ファミリー" userId="9fadbf8cd42e59b5" providerId="LiveId" clId="{047EB408-6ED8-9D42-B439-56BDE680B513}" dt="2022-09-17T16:36:56.837" v="3" actId="2696"/>
        <pc:sldMkLst>
          <pc:docMk/>
          <pc:sldMk cId="3218537423" sldId="286"/>
        </pc:sldMkLst>
      </pc:sldChg>
      <pc:sldChg chg="del">
        <pc:chgData name="松山 ファミリー" userId="9fadbf8cd42e59b5" providerId="LiveId" clId="{047EB408-6ED8-9D42-B439-56BDE680B513}" dt="2022-09-17T16:37:07.034" v="7" actId="2696"/>
        <pc:sldMkLst>
          <pc:docMk/>
          <pc:sldMk cId="2382633288" sldId="287"/>
        </pc:sldMkLst>
      </pc:sldChg>
      <pc:sldChg chg="del">
        <pc:chgData name="松山 ファミリー" userId="9fadbf8cd42e59b5" providerId="LiveId" clId="{047EB408-6ED8-9D42-B439-56BDE680B513}" dt="2022-09-17T16:37:07.998" v="8" actId="2696"/>
        <pc:sldMkLst>
          <pc:docMk/>
          <pc:sldMk cId="3710492616" sldId="289"/>
        </pc:sldMkLst>
      </pc:sldChg>
      <pc:sldChg chg="del">
        <pc:chgData name="松山 ファミリー" userId="9fadbf8cd42e59b5" providerId="LiveId" clId="{047EB408-6ED8-9D42-B439-56BDE680B513}" dt="2022-09-17T16:37:25.682" v="33" actId="2696"/>
        <pc:sldMkLst>
          <pc:docMk/>
          <pc:sldMk cId="4040582184" sldId="290"/>
        </pc:sldMkLst>
      </pc:sldChg>
      <pc:sldChg chg="del">
        <pc:chgData name="松山 ファミリー" userId="9fadbf8cd42e59b5" providerId="LiveId" clId="{047EB408-6ED8-9D42-B439-56BDE680B513}" dt="2022-09-17T16:37:17.877" v="17" actId="2696"/>
        <pc:sldMkLst>
          <pc:docMk/>
          <pc:sldMk cId="285736074" sldId="291"/>
        </pc:sldMkLst>
      </pc:sldChg>
      <pc:sldChg chg="del">
        <pc:chgData name="松山 ファミリー" userId="9fadbf8cd42e59b5" providerId="LiveId" clId="{047EB408-6ED8-9D42-B439-56BDE680B513}" dt="2022-09-17T16:37:19.599" v="18" actId="2696"/>
        <pc:sldMkLst>
          <pc:docMk/>
          <pc:sldMk cId="2850582007" sldId="292"/>
        </pc:sldMkLst>
      </pc:sldChg>
      <pc:sldChg chg="del">
        <pc:chgData name="松山 ファミリー" userId="9fadbf8cd42e59b5" providerId="LiveId" clId="{047EB408-6ED8-9D42-B439-56BDE680B513}" dt="2022-09-17T16:37:20.799" v="21" actId="2696"/>
        <pc:sldMkLst>
          <pc:docMk/>
          <pc:sldMk cId="1394802060" sldId="293"/>
        </pc:sldMkLst>
      </pc:sldChg>
      <pc:sldChg chg="del">
        <pc:chgData name="松山 ファミリー" userId="9fadbf8cd42e59b5" providerId="LiveId" clId="{047EB408-6ED8-9D42-B439-56BDE680B513}" dt="2022-09-17T16:37:26.538" v="34" actId="2696"/>
        <pc:sldMkLst>
          <pc:docMk/>
          <pc:sldMk cId="2971613048" sldId="294"/>
        </pc:sldMkLst>
      </pc:sldChg>
      <pc:sldChg chg="del">
        <pc:chgData name="松山 ファミリー" userId="9fadbf8cd42e59b5" providerId="LiveId" clId="{047EB408-6ED8-9D42-B439-56BDE680B513}" dt="2022-09-17T16:37:13.789" v="14" actId="2696"/>
        <pc:sldMkLst>
          <pc:docMk/>
          <pc:sldMk cId="473111645" sldId="295"/>
        </pc:sldMkLst>
      </pc:sldChg>
      <pc:sldChg chg="del">
        <pc:chgData name="松山 ファミリー" userId="9fadbf8cd42e59b5" providerId="LiveId" clId="{047EB408-6ED8-9D42-B439-56BDE680B513}" dt="2022-09-17T16:37:16.350" v="16" actId="2696"/>
        <pc:sldMkLst>
          <pc:docMk/>
          <pc:sldMk cId="4196105793" sldId="297"/>
        </pc:sldMkLst>
      </pc:sldChg>
      <pc:sldChg chg="del">
        <pc:chgData name="松山 ファミリー" userId="9fadbf8cd42e59b5" providerId="LiveId" clId="{047EB408-6ED8-9D42-B439-56BDE680B513}" dt="2022-09-17T16:37:04.105" v="5" actId="2696"/>
        <pc:sldMkLst>
          <pc:docMk/>
          <pc:sldMk cId="1706027871" sldId="298"/>
        </pc:sldMkLst>
      </pc:sldChg>
      <pc:sldChg chg="del">
        <pc:chgData name="松山 ファミリー" userId="9fadbf8cd42e59b5" providerId="LiveId" clId="{047EB408-6ED8-9D42-B439-56BDE680B513}" dt="2022-09-17T16:37:02.467" v="4" actId="2696"/>
        <pc:sldMkLst>
          <pc:docMk/>
          <pc:sldMk cId="1702914581" sldId="300"/>
        </pc:sldMkLst>
      </pc:sldChg>
      <pc:sldChg chg="del">
        <pc:chgData name="松山 ファミリー" userId="9fadbf8cd42e59b5" providerId="LiveId" clId="{047EB408-6ED8-9D42-B439-56BDE680B513}" dt="2022-09-17T16:36:55.647" v="1" actId="2696"/>
        <pc:sldMkLst>
          <pc:docMk/>
          <pc:sldMk cId="4116187853" sldId="301"/>
        </pc:sldMkLst>
      </pc:sldChg>
      <pc:sldChg chg="del">
        <pc:chgData name="松山 ファミリー" userId="9fadbf8cd42e59b5" providerId="LiveId" clId="{047EB408-6ED8-9D42-B439-56BDE680B513}" dt="2022-09-17T16:36:56.393" v="2" actId="2696"/>
        <pc:sldMkLst>
          <pc:docMk/>
          <pc:sldMk cId="1498185526" sldId="302"/>
        </pc:sldMkLst>
      </pc:sldChg>
      <pc:sldChg chg="del">
        <pc:chgData name="松山 ファミリー" userId="9fadbf8cd42e59b5" providerId="LiveId" clId="{047EB408-6ED8-9D42-B439-56BDE680B513}" dt="2022-09-17T16:37:25.382" v="32" actId="2696"/>
        <pc:sldMkLst>
          <pc:docMk/>
          <pc:sldMk cId="3824044054" sldId="303"/>
        </pc:sldMkLst>
      </pc:sldChg>
      <pc:sldChg chg="del">
        <pc:chgData name="松山 ファミリー" userId="9fadbf8cd42e59b5" providerId="LiveId" clId="{047EB408-6ED8-9D42-B439-56BDE680B513}" dt="2022-09-17T16:37:08.485" v="9" actId="2696"/>
        <pc:sldMkLst>
          <pc:docMk/>
          <pc:sldMk cId="2942671077" sldId="304"/>
        </pc:sldMkLst>
      </pc:sldChg>
      <pc:sldChg chg="del">
        <pc:chgData name="松山 ファミリー" userId="9fadbf8cd42e59b5" providerId="LiveId" clId="{047EB408-6ED8-9D42-B439-56BDE680B513}" dt="2022-09-17T16:37:25.095" v="31" actId="2696"/>
        <pc:sldMkLst>
          <pc:docMk/>
          <pc:sldMk cId="647475756" sldId="305"/>
        </pc:sldMkLst>
      </pc:sldChg>
      <pc:sldChg chg="del">
        <pc:chgData name="松山 ファミリー" userId="9fadbf8cd42e59b5" providerId="LiveId" clId="{047EB408-6ED8-9D42-B439-56BDE680B513}" dt="2022-09-17T16:37:08.948" v="10" actId="2696"/>
        <pc:sldMkLst>
          <pc:docMk/>
          <pc:sldMk cId="4097563281" sldId="306"/>
        </pc:sldMkLst>
      </pc:sldChg>
      <pc:sldChg chg="del">
        <pc:chgData name="松山 ファミリー" userId="9fadbf8cd42e59b5" providerId="LiveId" clId="{047EB408-6ED8-9D42-B439-56BDE680B513}" dt="2022-09-17T16:37:23.309" v="27" actId="2696"/>
        <pc:sldMkLst>
          <pc:docMk/>
          <pc:sldMk cId="3655465088" sldId="307"/>
        </pc:sldMkLst>
      </pc:sldChg>
      <pc:sldChg chg="del">
        <pc:chgData name="松山 ファミリー" userId="9fadbf8cd42e59b5" providerId="LiveId" clId="{047EB408-6ED8-9D42-B439-56BDE680B513}" dt="2022-09-17T16:37:24.526" v="30" actId="2696"/>
        <pc:sldMkLst>
          <pc:docMk/>
          <pc:sldMk cId="1632097001" sldId="308"/>
        </pc:sldMkLst>
      </pc:sldChg>
      <pc:sldChg chg="del">
        <pc:chgData name="松山 ファミリー" userId="9fadbf8cd42e59b5" providerId="LiveId" clId="{047EB408-6ED8-9D42-B439-56BDE680B513}" dt="2022-09-17T16:37:09.896" v="11" actId="2696"/>
        <pc:sldMkLst>
          <pc:docMk/>
          <pc:sldMk cId="3104855306" sldId="309"/>
        </pc:sldMkLst>
      </pc:sldChg>
      <pc:sldChg chg="del">
        <pc:chgData name="松山 ファミリー" userId="9fadbf8cd42e59b5" providerId="LiveId" clId="{047EB408-6ED8-9D42-B439-56BDE680B513}" dt="2022-09-17T16:37:11.023" v="12" actId="2696"/>
        <pc:sldMkLst>
          <pc:docMk/>
          <pc:sldMk cId="736751701" sldId="310"/>
        </pc:sldMkLst>
      </pc:sldChg>
      <pc:sldChg chg="del">
        <pc:chgData name="松山 ファミリー" userId="9fadbf8cd42e59b5" providerId="LiveId" clId="{047EB408-6ED8-9D42-B439-56BDE680B513}" dt="2022-09-17T16:37:11.536" v="13" actId="2696"/>
        <pc:sldMkLst>
          <pc:docMk/>
          <pc:sldMk cId="1094324226" sldId="311"/>
        </pc:sldMkLst>
      </pc:sldChg>
      <pc:sldChg chg="del">
        <pc:chgData name="松山 ファミリー" userId="9fadbf8cd42e59b5" providerId="LiveId" clId="{047EB408-6ED8-9D42-B439-56BDE680B513}" dt="2022-09-17T16:37:15.895" v="15" actId="2696"/>
        <pc:sldMkLst>
          <pc:docMk/>
          <pc:sldMk cId="3045543238" sldId="313"/>
        </pc:sldMkLst>
      </pc:sldChg>
      <pc:sldChg chg="del">
        <pc:chgData name="松山 ファミリー" userId="9fadbf8cd42e59b5" providerId="LiveId" clId="{047EB408-6ED8-9D42-B439-56BDE680B513}" dt="2022-09-17T16:37:26.968" v="35" actId="2696"/>
        <pc:sldMkLst>
          <pc:docMk/>
          <pc:sldMk cId="2321304026" sldId="314"/>
        </pc:sldMkLst>
      </pc:sldChg>
      <pc:sldChg chg="del">
        <pc:chgData name="松山 ファミリー" userId="9fadbf8cd42e59b5" providerId="LiveId" clId="{047EB408-6ED8-9D42-B439-56BDE680B513}" dt="2022-09-17T16:37:21.403" v="22" actId="2696"/>
        <pc:sldMkLst>
          <pc:docMk/>
          <pc:sldMk cId="2964628996" sldId="317"/>
        </pc:sldMkLst>
      </pc:sldChg>
      <pc:sldChg chg="addSp modSp mod ord">
        <pc:chgData name="松山 ファミリー" userId="9fadbf8cd42e59b5" providerId="LiveId" clId="{047EB408-6ED8-9D42-B439-56BDE680B513}" dt="2022-09-25T12:26:49.979" v="1736" actId="164"/>
        <pc:sldMkLst>
          <pc:docMk/>
          <pc:sldMk cId="3149279028" sldId="317"/>
        </pc:sldMkLst>
        <pc:spChg chg="mod">
          <ac:chgData name="松山 ファミリー" userId="9fadbf8cd42e59b5" providerId="LiveId" clId="{047EB408-6ED8-9D42-B439-56BDE680B513}" dt="2022-09-24T16:52:04.019" v="197" actId="20577"/>
          <ac:spMkLst>
            <pc:docMk/>
            <pc:sldMk cId="3149279028" sldId="317"/>
            <ac:spMk id="2" creationId="{A70EEDFD-5E99-B94B-828C-85614590A8DB}"/>
          </ac:spMkLst>
        </pc:spChg>
        <pc:grpChg chg="add">
          <ac:chgData name="松山 ファミリー" userId="9fadbf8cd42e59b5" providerId="LiveId" clId="{047EB408-6ED8-9D42-B439-56BDE680B513}" dt="2022-09-25T10:28:57.899" v="1664" actId="164"/>
          <ac:grpSpMkLst>
            <pc:docMk/>
            <pc:sldMk cId="3149279028" sldId="317"/>
            <ac:grpSpMk id="4" creationId="{7600F847-E582-EC64-83BF-E5284D8CC594}"/>
          </ac:grpSpMkLst>
        </pc:grpChg>
        <pc:grpChg chg="add">
          <ac:chgData name="松山 ファミリー" userId="9fadbf8cd42e59b5" providerId="LiveId" clId="{047EB408-6ED8-9D42-B439-56BDE680B513}" dt="2022-09-25T12:26:49.979" v="1736" actId="164"/>
          <ac:grpSpMkLst>
            <pc:docMk/>
            <pc:sldMk cId="3149279028" sldId="317"/>
            <ac:grpSpMk id="8" creationId="{36486C62-C0ED-F252-7BC6-DC8979D12B4B}"/>
          </ac:grpSpMkLst>
        </pc:grpChg>
      </pc:sldChg>
      <pc:sldChg chg="modSp mod">
        <pc:chgData name="松山 ファミリー" userId="9fadbf8cd42e59b5" providerId="LiveId" clId="{047EB408-6ED8-9D42-B439-56BDE680B513}" dt="2022-09-24T16:51:59.604" v="194" actId="20577"/>
        <pc:sldMkLst>
          <pc:docMk/>
          <pc:sldMk cId="3022161083" sldId="318"/>
        </pc:sldMkLst>
        <pc:spChg chg="mod">
          <ac:chgData name="松山 ファミリー" userId="9fadbf8cd42e59b5" providerId="LiveId" clId="{047EB408-6ED8-9D42-B439-56BDE680B513}" dt="2022-09-24T16:51:59.604" v="194" actId="20577"/>
          <ac:spMkLst>
            <pc:docMk/>
            <pc:sldMk cId="3022161083" sldId="318"/>
            <ac:spMk id="2" creationId="{3A38DEEB-4F35-C74D-A1EF-98140184822C}"/>
          </ac:spMkLst>
        </pc:spChg>
        <pc:spChg chg="mod">
          <ac:chgData name="松山 ファミリー" userId="9fadbf8cd42e59b5" providerId="LiveId" clId="{047EB408-6ED8-9D42-B439-56BDE680B513}" dt="2022-09-24T16:51:11.277" v="191" actId="20577"/>
          <ac:spMkLst>
            <pc:docMk/>
            <pc:sldMk cId="3022161083" sldId="318"/>
            <ac:spMk id="4" creationId="{C8016B18-539A-A648-BE31-1363A2143D1E}"/>
          </ac:spMkLst>
        </pc:spChg>
      </pc:sldChg>
      <pc:sldChg chg="del">
        <pc:chgData name="松山 ファミリー" userId="9fadbf8cd42e59b5" providerId="LiveId" clId="{047EB408-6ED8-9D42-B439-56BDE680B513}" dt="2022-09-17T16:37:19.953" v="19" actId="2696"/>
        <pc:sldMkLst>
          <pc:docMk/>
          <pc:sldMk cId="3565281785" sldId="318"/>
        </pc:sldMkLst>
      </pc:sldChg>
      <pc:sldChg chg="del">
        <pc:chgData name="松山 ファミリー" userId="9fadbf8cd42e59b5" providerId="LiveId" clId="{047EB408-6ED8-9D42-B439-56BDE680B513}" dt="2022-09-17T16:37:20.294" v="20" actId="2696"/>
        <pc:sldMkLst>
          <pc:docMk/>
          <pc:sldMk cId="2855984225" sldId="319"/>
        </pc:sldMkLst>
      </pc:sldChg>
      <pc:sldChg chg="ord">
        <pc:chgData name="松山 ファミリー" userId="9fadbf8cd42e59b5" providerId="LiveId" clId="{047EB408-6ED8-9D42-B439-56BDE680B513}" dt="2022-09-25T13:52:25.712" v="1764" actId="20578"/>
        <pc:sldMkLst>
          <pc:docMk/>
          <pc:sldMk cId="2863724696" sldId="320"/>
        </pc:sldMkLst>
      </pc:sldChg>
      <pc:sldChg chg="del">
        <pc:chgData name="松山 ファミリー" userId="9fadbf8cd42e59b5" providerId="LiveId" clId="{047EB408-6ED8-9D42-B439-56BDE680B513}" dt="2022-09-17T16:36:53.285" v="0" actId="2696"/>
        <pc:sldMkLst>
          <pc:docMk/>
          <pc:sldMk cId="3159812305" sldId="320"/>
        </pc:sldMkLst>
      </pc:sldChg>
      <pc:sldChg chg="del">
        <pc:chgData name="松山 ファミリー" userId="9fadbf8cd42e59b5" providerId="LiveId" clId="{047EB408-6ED8-9D42-B439-56BDE680B513}" dt="2022-09-17T16:37:22.148" v="24" actId="2696"/>
        <pc:sldMkLst>
          <pc:docMk/>
          <pc:sldMk cId="3386629360" sldId="321"/>
        </pc:sldMkLst>
      </pc:sldChg>
      <pc:sldChg chg="del">
        <pc:chgData name="松山 ファミリー" userId="9fadbf8cd42e59b5" providerId="LiveId" clId="{047EB408-6ED8-9D42-B439-56BDE680B513}" dt="2022-09-17T16:37:22.482" v="25" actId="2696"/>
        <pc:sldMkLst>
          <pc:docMk/>
          <pc:sldMk cId="142305617" sldId="322"/>
        </pc:sldMkLst>
      </pc:sldChg>
      <pc:sldChg chg="ord">
        <pc:chgData name="松山 ファミリー" userId="9fadbf8cd42e59b5" providerId="LiveId" clId="{047EB408-6ED8-9D42-B439-56BDE680B513}" dt="2022-09-25T13:52:36.157" v="1765" actId="20578"/>
        <pc:sldMkLst>
          <pc:docMk/>
          <pc:sldMk cId="1969631013" sldId="322"/>
        </pc:sldMkLst>
      </pc:sldChg>
      <pc:sldChg chg="addSp delSp modSp new mod">
        <pc:chgData name="松山 ファミリー" userId="9fadbf8cd42e59b5" providerId="LiveId" clId="{047EB408-6ED8-9D42-B439-56BDE680B513}" dt="2022-09-25T10:26:36.550" v="1606" actId="115"/>
        <pc:sldMkLst>
          <pc:docMk/>
          <pc:sldMk cId="255084530" sldId="323"/>
        </pc:sldMkLst>
        <pc:spChg chg="mod">
          <ac:chgData name="松山 ファミリー" userId="9fadbf8cd42e59b5" providerId="LiveId" clId="{047EB408-6ED8-9D42-B439-56BDE680B513}" dt="2022-09-25T09:03:08.878" v="880" actId="20577"/>
          <ac:spMkLst>
            <pc:docMk/>
            <pc:sldMk cId="255084530" sldId="323"/>
            <ac:spMk id="2" creationId="{92A30844-5154-50D3-8C2A-191C8BF74D93}"/>
          </ac:spMkLst>
        </pc:spChg>
        <pc:spChg chg="mod">
          <ac:chgData name="松山 ファミリー" userId="9fadbf8cd42e59b5" providerId="LiveId" clId="{047EB408-6ED8-9D42-B439-56BDE680B513}" dt="2022-09-25T10:26:36.550" v="1606" actId="115"/>
          <ac:spMkLst>
            <pc:docMk/>
            <pc:sldMk cId="255084530" sldId="323"/>
            <ac:spMk id="3" creationId="{FFAFC384-3884-FD9E-FFD2-B9AAE564B4D6}"/>
          </ac:spMkLst>
        </pc:spChg>
        <pc:spChg chg="add mod">
          <ac:chgData name="松山 ファミリー" userId="9fadbf8cd42e59b5" providerId="LiveId" clId="{047EB408-6ED8-9D42-B439-56BDE680B513}" dt="2022-09-25T09:56:41.811" v="1224" actId="404"/>
          <ac:spMkLst>
            <pc:docMk/>
            <pc:sldMk cId="255084530" sldId="323"/>
            <ac:spMk id="7" creationId="{AB9B179E-C43E-BF8C-FEA8-F92B3E6FAB13}"/>
          </ac:spMkLst>
        </pc:spChg>
        <pc:spChg chg="add mod">
          <ac:chgData name="松山 ファミリー" userId="9fadbf8cd42e59b5" providerId="LiveId" clId="{047EB408-6ED8-9D42-B439-56BDE680B513}" dt="2022-09-25T09:56:53.637" v="1227" actId="404"/>
          <ac:spMkLst>
            <pc:docMk/>
            <pc:sldMk cId="255084530" sldId="323"/>
            <ac:spMk id="8" creationId="{16209B63-D67C-7285-ED03-E62EE64FB478}"/>
          </ac:spMkLst>
        </pc:spChg>
        <pc:spChg chg="add mod">
          <ac:chgData name="松山 ファミリー" userId="9fadbf8cd42e59b5" providerId="LiveId" clId="{047EB408-6ED8-9D42-B439-56BDE680B513}" dt="2022-09-25T08:58:40.145" v="685" actId="20577"/>
          <ac:spMkLst>
            <pc:docMk/>
            <pc:sldMk cId="255084530" sldId="323"/>
            <ac:spMk id="11" creationId="{7CA9425B-B1FE-5228-0821-D4C9D88D5438}"/>
          </ac:spMkLst>
        </pc:spChg>
        <pc:spChg chg="add mod">
          <ac:chgData name="松山 ファミリー" userId="9fadbf8cd42e59b5" providerId="LiveId" clId="{047EB408-6ED8-9D42-B439-56BDE680B513}" dt="2022-09-25T08:52:56.293" v="601" actId="255"/>
          <ac:spMkLst>
            <pc:docMk/>
            <pc:sldMk cId="255084530" sldId="323"/>
            <ac:spMk id="12" creationId="{D3FE01D6-A34C-5979-A502-8C50B4A2C2EF}"/>
          </ac:spMkLst>
        </pc:spChg>
        <pc:spChg chg="add mod">
          <ac:chgData name="松山 ファミリー" userId="9fadbf8cd42e59b5" providerId="LiveId" clId="{047EB408-6ED8-9D42-B439-56BDE680B513}" dt="2022-09-25T09:06:42.827" v="935" actId="1076"/>
          <ac:spMkLst>
            <pc:docMk/>
            <pc:sldMk cId="255084530" sldId="323"/>
            <ac:spMk id="14" creationId="{357F0215-2065-6E02-A90F-0CBDDDEDD5F8}"/>
          </ac:spMkLst>
        </pc:spChg>
        <pc:spChg chg="add mod">
          <ac:chgData name="松山 ファミリー" userId="9fadbf8cd42e59b5" providerId="LiveId" clId="{047EB408-6ED8-9D42-B439-56BDE680B513}" dt="2022-09-25T09:06:38.913" v="934" actId="1076"/>
          <ac:spMkLst>
            <pc:docMk/>
            <pc:sldMk cId="255084530" sldId="323"/>
            <ac:spMk id="15" creationId="{D9B2A9C3-DD98-B0BA-6CB7-DF20AFBEE861}"/>
          </ac:spMkLst>
        </pc:spChg>
        <pc:spChg chg="add mod">
          <ac:chgData name="松山 ファミリー" userId="9fadbf8cd42e59b5" providerId="LiveId" clId="{047EB408-6ED8-9D42-B439-56BDE680B513}" dt="2022-09-25T09:06:55.339" v="936" actId="1076"/>
          <ac:spMkLst>
            <pc:docMk/>
            <pc:sldMk cId="255084530" sldId="323"/>
            <ac:spMk id="18" creationId="{FE27ABAA-167C-5A54-8D76-56CA8B2DD2C2}"/>
          </ac:spMkLst>
        </pc:spChg>
        <pc:spChg chg="add mod">
          <ac:chgData name="松山 ファミリー" userId="9fadbf8cd42e59b5" providerId="LiveId" clId="{047EB408-6ED8-9D42-B439-56BDE680B513}" dt="2022-09-25T09:11:51.020" v="943" actId="14100"/>
          <ac:spMkLst>
            <pc:docMk/>
            <pc:sldMk cId="255084530" sldId="323"/>
            <ac:spMk id="20" creationId="{C3CE30FD-40A5-A1DE-9A5C-15370CD57637}"/>
          </ac:spMkLst>
        </pc:spChg>
        <pc:grpChg chg="add">
          <ac:chgData name="松山 ファミリー" userId="9fadbf8cd42e59b5" providerId="LiveId" clId="{047EB408-6ED8-9D42-B439-56BDE680B513}" dt="2022-09-25T08:43:38.686" v="393" actId="164"/>
          <ac:grpSpMkLst>
            <pc:docMk/>
            <pc:sldMk cId="255084530" sldId="323"/>
            <ac:grpSpMk id="9" creationId="{4E169912-5625-B6E7-D038-0D3298DA3787}"/>
          </ac:grpSpMkLst>
        </pc:grpChg>
        <pc:grpChg chg="add">
          <ac:chgData name="松山 ファミリー" userId="9fadbf8cd42e59b5" providerId="LiveId" clId="{047EB408-6ED8-9D42-B439-56BDE680B513}" dt="2022-09-25T08:43:43.736" v="394" actId="164"/>
          <ac:grpSpMkLst>
            <pc:docMk/>
            <pc:sldMk cId="255084530" sldId="323"/>
            <ac:grpSpMk id="10" creationId="{E2BF3E74-B7B1-C7E1-7CA0-8025C5F9A69C}"/>
          </ac:grpSpMkLst>
        </pc:grpChg>
        <pc:grpChg chg="add mod">
          <ac:chgData name="松山 ファミリー" userId="9fadbf8cd42e59b5" providerId="LiveId" clId="{047EB408-6ED8-9D42-B439-56BDE680B513}" dt="2022-09-25T08:53:24.671" v="605" actId="1076"/>
          <ac:grpSpMkLst>
            <pc:docMk/>
            <pc:sldMk cId="255084530" sldId="323"/>
            <ac:grpSpMk id="13" creationId="{2F1AD7D7-FB6C-646E-AB0E-9E5CC83BB4BE}"/>
          </ac:grpSpMkLst>
        </pc:grpChg>
        <pc:grpChg chg="add mod">
          <ac:chgData name="松山 ファミリー" userId="9fadbf8cd42e59b5" providerId="LiveId" clId="{047EB408-6ED8-9D42-B439-56BDE680B513}" dt="2022-09-25T09:11:45.912" v="942" actId="1076"/>
          <ac:grpSpMkLst>
            <pc:docMk/>
            <pc:sldMk cId="255084530" sldId="323"/>
            <ac:grpSpMk id="16" creationId="{02059C2B-30AB-7160-521B-E7AF4ACC498D}"/>
          </ac:grpSpMkLst>
        </pc:grpChg>
        <pc:grpChg chg="add">
          <ac:chgData name="松山 ファミリー" userId="9fadbf8cd42e59b5" providerId="LiveId" clId="{047EB408-6ED8-9D42-B439-56BDE680B513}" dt="2022-09-25T09:11:55.515" v="944" actId="164"/>
          <ac:grpSpMkLst>
            <pc:docMk/>
            <pc:sldMk cId="255084530" sldId="323"/>
            <ac:grpSpMk id="21" creationId="{D8C2E559-FC89-09C3-FDF5-86F72A8EF20B}"/>
          </ac:grpSpMkLst>
        </pc:grpChg>
        <pc:graphicFrameChg chg="add del mod modGraphic">
          <ac:chgData name="松山 ファミリー" userId="9fadbf8cd42e59b5" providerId="LiveId" clId="{047EB408-6ED8-9D42-B439-56BDE680B513}" dt="2022-09-25T09:46:17.511" v="1082" actId="478"/>
          <ac:graphicFrameMkLst>
            <pc:docMk/>
            <pc:sldMk cId="255084530" sldId="323"/>
            <ac:graphicFrameMk id="17" creationId="{84363F93-2DA8-CBF4-EB4B-51D51AE2FF03}"/>
          </ac:graphicFrameMkLst>
        </pc:graphicFrameChg>
        <pc:graphicFrameChg chg="add mod">
          <ac:chgData name="松山 ファミリー" userId="9fadbf8cd42e59b5" providerId="LiveId" clId="{047EB408-6ED8-9D42-B439-56BDE680B513}" dt="2022-09-25T09:46:30.558" v="1084" actId="1076"/>
          <ac:graphicFrameMkLst>
            <pc:docMk/>
            <pc:sldMk cId="255084530" sldId="323"/>
            <ac:graphicFrameMk id="22" creationId="{E44B1856-088C-3C67-8857-BDD32FA4271B}"/>
          </ac:graphicFrameMkLst>
        </pc:graphicFrameChg>
        <pc:picChg chg="add mod">
          <ac:chgData name="松山 ファミリー" userId="9fadbf8cd42e59b5" providerId="LiveId" clId="{047EB408-6ED8-9D42-B439-56BDE680B513}" dt="2022-09-25T08:42:18.132" v="361" actId="1076"/>
          <ac:picMkLst>
            <pc:docMk/>
            <pc:sldMk cId="255084530" sldId="323"/>
            <ac:picMk id="5" creationId="{A2CD771B-0599-AE33-416B-C73DD38A571F}"/>
          </ac:picMkLst>
        </pc:picChg>
        <pc:picChg chg="add mod">
          <ac:chgData name="松山 ファミリー" userId="9fadbf8cd42e59b5" providerId="LiveId" clId="{047EB408-6ED8-9D42-B439-56BDE680B513}" dt="2022-09-25T08:42:11.553" v="359" actId="1076"/>
          <ac:picMkLst>
            <pc:docMk/>
            <pc:sldMk cId="255084530" sldId="323"/>
            <ac:picMk id="6" creationId="{3034849C-58F3-3BC2-5DEA-56DF0820DCCC}"/>
          </ac:picMkLst>
        </pc:picChg>
        <pc:picChg chg="add del mod">
          <ac:chgData name="松山 ファミリー" userId="9fadbf8cd42e59b5" providerId="LiveId" clId="{047EB408-6ED8-9D42-B439-56BDE680B513}" dt="2022-09-25T09:11:27.766" v="939" actId="478"/>
          <ac:picMkLst>
            <pc:docMk/>
            <pc:sldMk cId="255084530" sldId="323"/>
            <ac:picMk id="19" creationId="{66E676A4-B409-1CE8-3D46-02A97CCCA0FB}"/>
          </ac:picMkLst>
        </pc:picChg>
      </pc:sldChg>
      <pc:sldChg chg="addSp delSp modSp add mod modShow">
        <pc:chgData name="松山 ファミリー" userId="9fadbf8cd42e59b5" providerId="LiveId" clId="{047EB408-6ED8-9D42-B439-56BDE680B513}" dt="2022-09-25T10:26:29.237" v="1605" actId="20578"/>
        <pc:sldMkLst>
          <pc:docMk/>
          <pc:sldMk cId="4004265357" sldId="324"/>
        </pc:sldMkLst>
        <pc:spChg chg="mod">
          <ac:chgData name="松山 ファミリー" userId="9fadbf8cd42e59b5" providerId="LiveId" clId="{047EB408-6ED8-9D42-B439-56BDE680B513}" dt="2022-09-25T09:13:23.561" v="947" actId="20577"/>
          <ac:spMkLst>
            <pc:docMk/>
            <pc:sldMk cId="4004265357" sldId="324"/>
            <ac:spMk id="2" creationId="{92A30844-5154-50D3-8C2A-191C8BF74D93}"/>
          </ac:spMkLst>
        </pc:spChg>
        <pc:spChg chg="mod">
          <ac:chgData name="松山 ファミリー" userId="9fadbf8cd42e59b5" providerId="LiveId" clId="{047EB408-6ED8-9D42-B439-56BDE680B513}" dt="2022-09-25T10:26:29.237" v="1605" actId="20578"/>
          <ac:spMkLst>
            <pc:docMk/>
            <pc:sldMk cId="4004265357" sldId="324"/>
            <ac:spMk id="3" creationId="{FFAFC384-3884-FD9E-FFD2-B9AAE564B4D6}"/>
          </ac:spMkLst>
        </pc:spChg>
        <pc:spChg chg="mod">
          <ac:chgData name="松山 ファミリー" userId="9fadbf8cd42e59b5" providerId="LiveId" clId="{047EB408-6ED8-9D42-B439-56BDE680B513}" dt="2022-09-25T09:21:44.469" v="965" actId="122"/>
          <ac:spMkLst>
            <pc:docMk/>
            <pc:sldMk cId="4004265357" sldId="324"/>
            <ac:spMk id="11" creationId="{7CA9425B-B1FE-5228-0821-D4C9D88D5438}"/>
          </ac:spMkLst>
        </pc:spChg>
        <pc:spChg chg="del">
          <ac:chgData name="松山 ファミリー" userId="9fadbf8cd42e59b5" providerId="LiveId" clId="{047EB408-6ED8-9D42-B439-56BDE680B513}" dt="2022-09-25T09:20:53.040" v="954" actId="478"/>
          <ac:spMkLst>
            <pc:docMk/>
            <pc:sldMk cId="4004265357" sldId="324"/>
            <ac:spMk id="12" creationId="{D3FE01D6-A34C-5979-A502-8C50B4A2C2EF}"/>
          </ac:spMkLst>
        </pc:spChg>
        <pc:spChg chg="mod">
          <ac:chgData name="松山 ファミリー" userId="9fadbf8cd42e59b5" providerId="LiveId" clId="{047EB408-6ED8-9D42-B439-56BDE680B513}" dt="2022-09-25T09:27:13.887" v="966" actId="1076"/>
          <ac:spMkLst>
            <pc:docMk/>
            <pc:sldMk cId="4004265357" sldId="324"/>
            <ac:spMk id="14" creationId="{357F0215-2065-6E02-A90F-0CBDDDEDD5F8}"/>
          </ac:spMkLst>
        </pc:spChg>
        <pc:spChg chg="mod">
          <ac:chgData name="松山 ファミリー" userId="9fadbf8cd42e59b5" providerId="LiveId" clId="{047EB408-6ED8-9D42-B439-56BDE680B513}" dt="2022-09-25T09:27:20.086" v="967" actId="1076"/>
          <ac:spMkLst>
            <pc:docMk/>
            <pc:sldMk cId="4004265357" sldId="324"/>
            <ac:spMk id="15" creationId="{D9B2A9C3-DD98-B0BA-6CB7-DF20AFBEE861}"/>
          </ac:spMkLst>
        </pc:spChg>
        <pc:spChg chg="mod">
          <ac:chgData name="松山 ファミリー" userId="9fadbf8cd42e59b5" providerId="LiveId" clId="{047EB408-6ED8-9D42-B439-56BDE680B513}" dt="2022-09-25T09:55:15.006" v="1191" actId="1076"/>
          <ac:spMkLst>
            <pc:docMk/>
            <pc:sldMk cId="4004265357" sldId="324"/>
            <ac:spMk id="18" creationId="{FE27ABAA-167C-5A54-8D76-56CA8B2DD2C2}"/>
          </ac:spMkLst>
        </pc:spChg>
        <pc:spChg chg="mod">
          <ac:chgData name="松山 ファミリー" userId="9fadbf8cd42e59b5" providerId="LiveId" clId="{047EB408-6ED8-9D42-B439-56BDE680B513}" dt="2022-09-25T09:27:24.302" v="968" actId="14100"/>
          <ac:spMkLst>
            <pc:docMk/>
            <pc:sldMk cId="4004265357" sldId="324"/>
            <ac:spMk id="20" creationId="{C3CE30FD-40A5-A1DE-9A5C-15370CD57637}"/>
          </ac:spMkLst>
        </pc:spChg>
        <pc:spChg chg="add mod">
          <ac:chgData name="松山 ファミリー" userId="9fadbf8cd42e59b5" providerId="LiveId" clId="{047EB408-6ED8-9D42-B439-56BDE680B513}" dt="2022-09-25T09:56:18.812" v="1219" actId="20577"/>
          <ac:spMkLst>
            <pc:docMk/>
            <pc:sldMk cId="4004265357" sldId="324"/>
            <ac:spMk id="24" creationId="{CFF2ED12-1D78-BCA3-AC06-42D08469AAF3}"/>
          </ac:spMkLst>
        </pc:spChg>
        <pc:grpChg chg="del">
          <ac:chgData name="松山 ファミリー" userId="9fadbf8cd42e59b5" providerId="LiveId" clId="{047EB408-6ED8-9D42-B439-56BDE680B513}" dt="2022-09-25T09:47:25.387" v="1107" actId="478"/>
          <ac:grpSpMkLst>
            <pc:docMk/>
            <pc:sldMk cId="4004265357" sldId="324"/>
            <ac:grpSpMk id="9" creationId="{4E169912-5625-B6E7-D038-0D3298DA3787}"/>
          </ac:grpSpMkLst>
        </pc:grpChg>
        <pc:grpChg chg="del">
          <ac:chgData name="松山 ファミリー" userId="9fadbf8cd42e59b5" providerId="LiveId" clId="{047EB408-6ED8-9D42-B439-56BDE680B513}" dt="2022-09-25T09:47:25.985" v="1108" actId="478"/>
          <ac:grpSpMkLst>
            <pc:docMk/>
            <pc:sldMk cId="4004265357" sldId="324"/>
            <ac:grpSpMk id="10" creationId="{E2BF3E74-B7B1-C7E1-7CA0-8025C5F9A69C}"/>
          </ac:grpSpMkLst>
        </pc:grpChg>
        <pc:grpChg chg="del">
          <ac:chgData name="松山 ファミリー" userId="9fadbf8cd42e59b5" providerId="LiveId" clId="{047EB408-6ED8-9D42-B439-56BDE680B513}" dt="2022-09-25T09:20:53.040" v="954" actId="478"/>
          <ac:grpSpMkLst>
            <pc:docMk/>
            <pc:sldMk cId="4004265357" sldId="324"/>
            <ac:grpSpMk id="13" creationId="{2F1AD7D7-FB6C-646E-AB0E-9E5CC83BB4BE}"/>
          </ac:grpSpMkLst>
        </pc:grpChg>
        <pc:grpChg chg="mod">
          <ac:chgData name="松山 ファミリー" userId="9fadbf8cd42e59b5" providerId="LiveId" clId="{047EB408-6ED8-9D42-B439-56BDE680B513}" dt="2022-09-25T09:54:44.530" v="1189" actId="1076"/>
          <ac:grpSpMkLst>
            <pc:docMk/>
            <pc:sldMk cId="4004265357" sldId="324"/>
            <ac:grpSpMk id="21" creationId="{D8C2E559-FC89-09C3-FDF5-86F72A8EF20B}"/>
          </ac:grpSpMkLst>
        </pc:grpChg>
        <pc:graphicFrameChg chg="del mod">
          <ac:chgData name="松山 ファミリー" userId="9fadbf8cd42e59b5" providerId="LiveId" clId="{047EB408-6ED8-9D42-B439-56BDE680B513}" dt="2022-09-25T09:42:51.057" v="1076" actId="478"/>
          <ac:graphicFrameMkLst>
            <pc:docMk/>
            <pc:sldMk cId="4004265357" sldId="324"/>
            <ac:graphicFrameMk id="17" creationId="{84363F93-2DA8-CBF4-EB4B-51D51AE2FF03}"/>
          </ac:graphicFrameMkLst>
        </pc:graphicFrameChg>
        <pc:graphicFrameChg chg="add del mod">
          <ac:chgData name="松山 ファミリー" userId="9fadbf8cd42e59b5" providerId="LiveId" clId="{047EB408-6ED8-9D42-B439-56BDE680B513}" dt="2022-09-25T09:46:02.355" v="1079" actId="478"/>
          <ac:graphicFrameMkLst>
            <pc:docMk/>
            <pc:sldMk cId="4004265357" sldId="324"/>
            <ac:graphicFrameMk id="19" creationId="{2C1D334F-72AA-4988-2C0A-E0C6B5B6ECB7}"/>
          </ac:graphicFrameMkLst>
        </pc:graphicFrameChg>
        <pc:graphicFrameChg chg="add mod">
          <ac:chgData name="松山 ファミリー" userId="9fadbf8cd42e59b5" providerId="LiveId" clId="{047EB408-6ED8-9D42-B439-56BDE680B513}" dt="2022-09-25T09:55:15.006" v="1191" actId="1076"/>
          <ac:graphicFrameMkLst>
            <pc:docMk/>
            <pc:sldMk cId="4004265357" sldId="324"/>
            <ac:graphicFrameMk id="22" creationId="{F99B6D03-5B87-AE05-2753-936FDB4B9EAC}"/>
          </ac:graphicFrameMkLst>
        </pc:graphicFrameChg>
        <pc:picChg chg="add mod">
          <ac:chgData name="松山 ファミリー" userId="9fadbf8cd42e59b5" providerId="LiveId" clId="{047EB408-6ED8-9D42-B439-56BDE680B513}" dt="2022-09-25T09:47:54.646" v="1110" actId="1076"/>
          <ac:picMkLst>
            <pc:docMk/>
            <pc:sldMk cId="4004265357" sldId="324"/>
            <ac:picMk id="23" creationId="{89F8CDCF-A22D-047E-2204-BAFF57B5924F}"/>
          </ac:picMkLst>
        </pc:picChg>
      </pc:sldChg>
      <pc:sldChg chg="addSp delSp modSp add del mod">
        <pc:chgData name="松山 ファミリー" userId="9fadbf8cd42e59b5" providerId="LiveId" clId="{047EB408-6ED8-9D42-B439-56BDE680B513}" dt="2022-09-25T09:58:05.816" v="1237" actId="2696"/>
        <pc:sldMkLst>
          <pc:docMk/>
          <pc:sldMk cId="2557920796" sldId="325"/>
        </pc:sldMkLst>
        <pc:spChg chg="del">
          <ac:chgData name="松山 ファミリー" userId="9fadbf8cd42e59b5" providerId="LiveId" clId="{047EB408-6ED8-9D42-B439-56BDE680B513}" dt="2022-09-25T09:57:51.469" v="1236" actId="478"/>
          <ac:spMkLst>
            <pc:docMk/>
            <pc:sldMk cId="2557920796" sldId="325"/>
            <ac:spMk id="2" creationId="{92A30844-5154-50D3-8C2A-191C8BF74D93}"/>
          </ac:spMkLst>
        </pc:spChg>
        <pc:spChg chg="del mod">
          <ac:chgData name="松山 ファミリー" userId="9fadbf8cd42e59b5" providerId="LiveId" clId="{047EB408-6ED8-9D42-B439-56BDE680B513}" dt="2022-09-25T09:57:48.989" v="1235" actId="478"/>
          <ac:spMkLst>
            <pc:docMk/>
            <pc:sldMk cId="2557920796" sldId="325"/>
            <ac:spMk id="3" creationId="{FFAFC384-3884-FD9E-FFD2-B9AAE564B4D6}"/>
          </ac:spMkLst>
        </pc:spChg>
        <pc:spChg chg="add mod">
          <ac:chgData name="松山 ファミリー" userId="9fadbf8cd42e59b5" providerId="LiveId" clId="{047EB408-6ED8-9D42-B439-56BDE680B513}" dt="2022-09-25T09:57:48.989" v="1235" actId="478"/>
          <ac:spMkLst>
            <pc:docMk/>
            <pc:sldMk cId="2557920796" sldId="325"/>
            <ac:spMk id="6" creationId="{5CCA2526-D2CF-B210-C1D5-74473AE1915E}"/>
          </ac:spMkLst>
        </pc:spChg>
        <pc:spChg chg="add mod">
          <ac:chgData name="松山 ファミリー" userId="9fadbf8cd42e59b5" providerId="LiveId" clId="{047EB408-6ED8-9D42-B439-56BDE680B513}" dt="2022-09-25T09:57:51.469" v="1236" actId="478"/>
          <ac:spMkLst>
            <pc:docMk/>
            <pc:sldMk cId="2557920796" sldId="325"/>
            <ac:spMk id="8" creationId="{CB5CBBC0-B935-6AA3-24A1-C00C753A1A56}"/>
          </ac:spMkLst>
        </pc:spChg>
        <pc:spChg chg="del">
          <ac:chgData name="松山 ファミリー" userId="9fadbf8cd42e59b5" providerId="LiveId" clId="{047EB408-6ED8-9D42-B439-56BDE680B513}" dt="2022-09-25T09:57:46.892" v="1233" actId="478"/>
          <ac:spMkLst>
            <pc:docMk/>
            <pc:sldMk cId="2557920796" sldId="325"/>
            <ac:spMk id="18" creationId="{FE27ABAA-167C-5A54-8D76-56CA8B2DD2C2}"/>
          </ac:spMkLst>
        </pc:spChg>
        <pc:spChg chg="del">
          <ac:chgData name="松山 ファミリー" userId="9fadbf8cd42e59b5" providerId="LiveId" clId="{047EB408-6ED8-9D42-B439-56BDE680B513}" dt="2022-09-25T09:57:44.952" v="1232" actId="478"/>
          <ac:spMkLst>
            <pc:docMk/>
            <pc:sldMk cId="2557920796" sldId="325"/>
            <ac:spMk id="24" creationId="{CFF2ED12-1D78-BCA3-AC06-42D08469AAF3}"/>
          </ac:spMkLst>
        </pc:spChg>
        <pc:grpChg chg="del">
          <ac:chgData name="松山 ファミリー" userId="9fadbf8cd42e59b5" providerId="LiveId" clId="{047EB408-6ED8-9D42-B439-56BDE680B513}" dt="2022-09-25T09:57:36.587" v="1229" actId="478"/>
          <ac:grpSpMkLst>
            <pc:docMk/>
            <pc:sldMk cId="2557920796" sldId="325"/>
            <ac:grpSpMk id="21" creationId="{D8C2E559-FC89-09C3-FDF5-86F72A8EF20B}"/>
          </ac:grpSpMkLst>
        </pc:grpChg>
        <pc:graphicFrameChg chg="del">
          <ac:chgData name="松山 ファミリー" userId="9fadbf8cd42e59b5" providerId="LiveId" clId="{047EB408-6ED8-9D42-B439-56BDE680B513}" dt="2022-09-25T09:57:40.385" v="1230" actId="478"/>
          <ac:graphicFrameMkLst>
            <pc:docMk/>
            <pc:sldMk cId="2557920796" sldId="325"/>
            <ac:graphicFrameMk id="22" creationId="{F99B6D03-5B87-AE05-2753-936FDB4B9EAC}"/>
          </ac:graphicFrameMkLst>
        </pc:graphicFrameChg>
        <pc:picChg chg="del">
          <ac:chgData name="松山 ファミリー" userId="9fadbf8cd42e59b5" providerId="LiveId" clId="{047EB408-6ED8-9D42-B439-56BDE680B513}" dt="2022-09-25T09:57:43.579" v="1231" actId="478"/>
          <ac:picMkLst>
            <pc:docMk/>
            <pc:sldMk cId="2557920796" sldId="325"/>
            <ac:picMk id="23" creationId="{89F8CDCF-A22D-047E-2204-BAFF57B5924F}"/>
          </ac:picMkLst>
        </pc:picChg>
      </pc:sldChg>
      <pc:sldChg chg="addSp delSp modSp add mod ord">
        <pc:chgData name="松山 ファミリー" userId="9fadbf8cd42e59b5" providerId="LiveId" clId="{047EB408-6ED8-9D42-B439-56BDE680B513}" dt="2022-09-25T10:32:37.983" v="1720" actId="1076"/>
        <pc:sldMkLst>
          <pc:docMk/>
          <pc:sldMk cId="4273279149" sldId="325"/>
        </pc:sldMkLst>
        <pc:spChg chg="mod">
          <ac:chgData name="松山 ファミリー" userId="9fadbf8cd42e59b5" providerId="LiveId" clId="{047EB408-6ED8-9D42-B439-56BDE680B513}" dt="2022-09-25T09:58:20.386" v="1241" actId="20577"/>
          <ac:spMkLst>
            <pc:docMk/>
            <pc:sldMk cId="4273279149" sldId="325"/>
            <ac:spMk id="2" creationId="{92A30844-5154-50D3-8C2A-191C8BF74D93}"/>
          </ac:spMkLst>
        </pc:spChg>
        <pc:spChg chg="mod">
          <ac:chgData name="松山 ファミリー" userId="9fadbf8cd42e59b5" providerId="LiveId" clId="{047EB408-6ED8-9D42-B439-56BDE680B513}" dt="2022-09-25T10:26:22.182" v="1603" actId="115"/>
          <ac:spMkLst>
            <pc:docMk/>
            <pc:sldMk cId="4273279149" sldId="325"/>
            <ac:spMk id="3" creationId="{FFAFC384-3884-FD9E-FFD2-B9AAE564B4D6}"/>
          </ac:spMkLst>
        </pc:spChg>
        <pc:spChg chg="mod topLvl">
          <ac:chgData name="松山 ファミリー" userId="9fadbf8cd42e59b5" providerId="LiveId" clId="{047EB408-6ED8-9D42-B439-56BDE680B513}" dt="2022-09-25T10:30:07.587" v="1688" actId="1076"/>
          <ac:spMkLst>
            <pc:docMk/>
            <pc:sldMk cId="4273279149" sldId="325"/>
            <ac:spMk id="7" creationId="{AB9B179E-C43E-BF8C-FEA8-F92B3E6FAB13}"/>
          </ac:spMkLst>
        </pc:spChg>
        <pc:spChg chg="mod">
          <ac:chgData name="松山 ファミリー" userId="9fadbf8cd42e59b5" providerId="LiveId" clId="{047EB408-6ED8-9D42-B439-56BDE680B513}" dt="2022-09-25T10:16:17.429" v="1383" actId="1076"/>
          <ac:spMkLst>
            <pc:docMk/>
            <pc:sldMk cId="4273279149" sldId="325"/>
            <ac:spMk id="18" creationId="{FE27ABAA-167C-5A54-8D76-56CA8B2DD2C2}"/>
          </ac:spMkLst>
        </pc:spChg>
        <pc:spChg chg="mod">
          <ac:chgData name="松山 ファミリー" userId="9fadbf8cd42e59b5" providerId="LiveId" clId="{047EB408-6ED8-9D42-B439-56BDE680B513}" dt="2022-09-25T10:32:04.727" v="1716" actId="1076"/>
          <ac:spMkLst>
            <pc:docMk/>
            <pc:sldMk cId="4273279149" sldId="325"/>
            <ac:spMk id="26" creationId="{A8E9B9D8-5E8E-AB0C-6CAF-4E1DF5019B45}"/>
          </ac:spMkLst>
        </pc:spChg>
        <pc:spChg chg="mod">
          <ac:chgData name="松山 ファミリー" userId="9fadbf8cd42e59b5" providerId="LiveId" clId="{047EB408-6ED8-9D42-B439-56BDE680B513}" dt="2022-09-25T10:32:37.983" v="1720" actId="1076"/>
          <ac:spMkLst>
            <pc:docMk/>
            <pc:sldMk cId="4273279149" sldId="325"/>
            <ac:spMk id="29" creationId="{7C4C6CDC-7B6E-2047-D18F-D6465B98C3D5}"/>
          </ac:spMkLst>
        </pc:spChg>
        <pc:spChg chg="mod">
          <ac:chgData name="松山 ファミリー" userId="9fadbf8cd42e59b5" providerId="LiveId" clId="{047EB408-6ED8-9D42-B439-56BDE680B513}" dt="2022-09-25T10:32:32.832" v="1719" actId="1076"/>
          <ac:spMkLst>
            <pc:docMk/>
            <pc:sldMk cId="4273279149" sldId="325"/>
            <ac:spMk id="30" creationId="{31CB2231-D564-73BE-188F-C2F9871B9EB9}"/>
          </ac:spMkLst>
        </pc:spChg>
        <pc:spChg chg="mod">
          <ac:chgData name="松山 ファミリー" userId="9fadbf8cd42e59b5" providerId="LiveId" clId="{047EB408-6ED8-9D42-B439-56BDE680B513}" dt="2022-09-25T10:31:43.678" v="1707" actId="404"/>
          <ac:spMkLst>
            <pc:docMk/>
            <pc:sldMk cId="4273279149" sldId="325"/>
            <ac:spMk id="31" creationId="{635D1628-6526-3070-0300-B41E677A86CE}"/>
          </ac:spMkLst>
        </pc:spChg>
        <pc:spChg chg="mod">
          <ac:chgData name="松山 ファミリー" userId="9fadbf8cd42e59b5" providerId="LiveId" clId="{047EB408-6ED8-9D42-B439-56BDE680B513}" dt="2022-09-25T10:29:02.876" v="1665"/>
          <ac:spMkLst>
            <pc:docMk/>
            <pc:sldMk cId="4273279149" sldId="325"/>
            <ac:spMk id="33" creationId="{CFDF8D02-F212-ED37-CD42-91A1BADC78D0}"/>
          </ac:spMkLst>
        </pc:spChg>
        <pc:spChg chg="mod">
          <ac:chgData name="松山 ファミリー" userId="9fadbf8cd42e59b5" providerId="LiveId" clId="{047EB408-6ED8-9D42-B439-56BDE680B513}" dt="2022-09-25T10:29:02.876" v="1665"/>
          <ac:spMkLst>
            <pc:docMk/>
            <pc:sldMk cId="4273279149" sldId="325"/>
            <ac:spMk id="34" creationId="{A9382576-5496-2367-7442-CA348B3FB09A}"/>
          </ac:spMkLst>
        </pc:spChg>
        <pc:spChg chg="mod">
          <ac:chgData name="松山 ファミリー" userId="9fadbf8cd42e59b5" providerId="LiveId" clId="{047EB408-6ED8-9D42-B439-56BDE680B513}" dt="2022-09-25T10:29:02.876" v="1665"/>
          <ac:spMkLst>
            <pc:docMk/>
            <pc:sldMk cId="4273279149" sldId="325"/>
            <ac:spMk id="35" creationId="{3DDA20BD-CE95-67FE-A4DB-71A9B7B0CD5F}"/>
          </ac:spMkLst>
        </pc:spChg>
        <pc:spChg chg="mod">
          <ac:chgData name="松山 ファミリー" userId="9fadbf8cd42e59b5" providerId="LiveId" clId="{047EB408-6ED8-9D42-B439-56BDE680B513}" dt="2022-09-25T10:29:02.876" v="1665"/>
          <ac:spMkLst>
            <pc:docMk/>
            <pc:sldMk cId="4273279149" sldId="325"/>
            <ac:spMk id="36" creationId="{B0D42422-9D52-DF5E-9B65-F495AFBBC26E}"/>
          </ac:spMkLst>
        </pc:spChg>
        <pc:spChg chg="mod">
          <ac:chgData name="松山 ファミリー" userId="9fadbf8cd42e59b5" providerId="LiveId" clId="{047EB408-6ED8-9D42-B439-56BDE680B513}" dt="2022-09-25T10:29:02.876" v="1665"/>
          <ac:spMkLst>
            <pc:docMk/>
            <pc:sldMk cId="4273279149" sldId="325"/>
            <ac:spMk id="37" creationId="{F12BBD08-36C0-D457-031D-6F1B9990448F}"/>
          </ac:spMkLst>
        </pc:spChg>
        <pc:grpChg chg="del mod">
          <ac:chgData name="松山 ファミリー" userId="9fadbf8cd42e59b5" providerId="LiveId" clId="{047EB408-6ED8-9D42-B439-56BDE680B513}" dt="2022-09-25T10:05:53.968" v="1317" actId="478"/>
          <ac:grpSpMkLst>
            <pc:docMk/>
            <pc:sldMk cId="4273279149" sldId="325"/>
            <ac:grpSpMk id="9" creationId="{4E169912-5625-B6E7-D038-0D3298DA3787}"/>
          </ac:grpSpMkLst>
        </pc:grpChg>
        <pc:grpChg chg="del">
          <ac:chgData name="松山 ファミリー" userId="9fadbf8cd42e59b5" providerId="LiveId" clId="{047EB408-6ED8-9D42-B439-56BDE680B513}" dt="2022-09-25T10:05:50.361" v="1315" actId="478"/>
          <ac:grpSpMkLst>
            <pc:docMk/>
            <pc:sldMk cId="4273279149" sldId="325"/>
            <ac:grpSpMk id="10" creationId="{E2BF3E74-B7B1-C7E1-7CA0-8025C5F9A69C}"/>
          </ac:grpSpMkLst>
        </pc:grpChg>
        <pc:grpChg chg="del">
          <ac:chgData name="松山 ファミリー" userId="9fadbf8cd42e59b5" providerId="LiveId" clId="{047EB408-6ED8-9D42-B439-56BDE680B513}" dt="2022-09-25T10:03:18.919" v="1271" actId="478"/>
          <ac:grpSpMkLst>
            <pc:docMk/>
            <pc:sldMk cId="4273279149" sldId="325"/>
            <ac:grpSpMk id="21" creationId="{D8C2E559-FC89-09C3-FDF5-86F72A8EF20B}"/>
          </ac:grpSpMkLst>
        </pc:grpChg>
        <pc:grpChg chg="add mod">
          <ac:chgData name="松山 ファミリー" userId="9fadbf8cd42e59b5" providerId="LiveId" clId="{047EB408-6ED8-9D42-B439-56BDE680B513}" dt="2022-09-25T10:30:17.477" v="1690" actId="1076"/>
          <ac:grpSpMkLst>
            <pc:docMk/>
            <pc:sldMk cId="4273279149" sldId="325"/>
            <ac:grpSpMk id="25" creationId="{4E206118-6B0B-C461-0AD4-E6507278478A}"/>
          </ac:grpSpMkLst>
        </pc:grpChg>
        <pc:grpChg chg="mod">
          <ac:chgData name="松山 ファミリー" userId="9fadbf8cd42e59b5" providerId="LiveId" clId="{047EB408-6ED8-9D42-B439-56BDE680B513}" dt="2022-09-25T10:29:02.876" v="1665"/>
          <ac:grpSpMkLst>
            <pc:docMk/>
            <pc:sldMk cId="4273279149" sldId="325"/>
            <ac:grpSpMk id="27" creationId="{1E101F87-BB57-2C0A-5B32-6846918BDE38}"/>
          </ac:grpSpMkLst>
        </pc:grpChg>
        <pc:grpChg chg="mod">
          <ac:chgData name="松山 ファミリー" userId="9fadbf8cd42e59b5" providerId="LiveId" clId="{047EB408-6ED8-9D42-B439-56BDE680B513}" dt="2022-09-25T10:29:02.876" v="1665"/>
          <ac:grpSpMkLst>
            <pc:docMk/>
            <pc:sldMk cId="4273279149" sldId="325"/>
            <ac:grpSpMk id="28" creationId="{7C2D66A1-72A7-24D1-43AA-09FDD197052D}"/>
          </ac:grpSpMkLst>
        </pc:grpChg>
        <pc:grpChg chg="mod">
          <ac:chgData name="松山 ファミリー" userId="9fadbf8cd42e59b5" providerId="LiveId" clId="{047EB408-6ED8-9D42-B439-56BDE680B513}" dt="2022-09-25T10:29:02.876" v="1665"/>
          <ac:grpSpMkLst>
            <pc:docMk/>
            <pc:sldMk cId="4273279149" sldId="325"/>
            <ac:grpSpMk id="32" creationId="{45910719-534E-B119-646F-590CE9809FB5}"/>
          </ac:grpSpMkLst>
        </pc:grpChg>
        <pc:graphicFrameChg chg="add mod">
          <ac:chgData name="松山 ファミリー" userId="9fadbf8cd42e59b5" providerId="LiveId" clId="{047EB408-6ED8-9D42-B439-56BDE680B513}" dt="2022-09-25T10:16:17.429" v="1383" actId="1076"/>
          <ac:graphicFrameMkLst>
            <pc:docMk/>
            <pc:sldMk cId="4273279149" sldId="325"/>
            <ac:graphicFrameMk id="17" creationId="{8216D1D0-143E-9A47-C284-FE1319FC6D8C}"/>
          </ac:graphicFrameMkLst>
        </pc:graphicFrameChg>
        <pc:graphicFrameChg chg="add del mod">
          <ac:chgData name="松山 ファミリー" userId="9fadbf8cd42e59b5" providerId="LiveId" clId="{047EB408-6ED8-9D42-B439-56BDE680B513}" dt="2022-09-25T10:25:27.485" v="1599"/>
          <ac:graphicFrameMkLst>
            <pc:docMk/>
            <pc:sldMk cId="4273279149" sldId="325"/>
            <ac:graphicFrameMk id="19" creationId="{5227E4D7-1365-88CE-BEAF-560FD5EA12CB}"/>
          </ac:graphicFrameMkLst>
        </pc:graphicFrameChg>
        <pc:graphicFrameChg chg="del">
          <ac:chgData name="松山 ファミリー" userId="9fadbf8cd42e59b5" providerId="LiveId" clId="{047EB408-6ED8-9D42-B439-56BDE680B513}" dt="2022-09-25T10:12:49.353" v="1345" actId="478"/>
          <ac:graphicFrameMkLst>
            <pc:docMk/>
            <pc:sldMk cId="4273279149" sldId="325"/>
            <ac:graphicFrameMk id="22" creationId="{E44B1856-088C-3C67-8857-BDD32FA4271B}"/>
          </ac:graphicFrameMkLst>
        </pc:graphicFrameChg>
        <pc:graphicFrameChg chg="add mod">
          <ac:chgData name="松山 ファミリー" userId="9fadbf8cd42e59b5" providerId="LiveId" clId="{047EB408-6ED8-9D42-B439-56BDE680B513}" dt="2022-09-25T10:25:56.246" v="1601" actId="1076"/>
          <ac:graphicFrameMkLst>
            <pc:docMk/>
            <pc:sldMk cId="4273279149" sldId="325"/>
            <ac:graphicFrameMk id="23" creationId="{C520DB6A-6E36-790E-849A-6446B3CAA0C9}"/>
          </ac:graphicFrameMkLst>
        </pc:graphicFrameChg>
        <pc:graphicFrameChg chg="add del mod">
          <ac:chgData name="松山 ファミリー" userId="9fadbf8cd42e59b5" providerId="LiveId" clId="{047EB408-6ED8-9D42-B439-56BDE680B513}" dt="2022-09-25T10:27:37.738" v="1608"/>
          <ac:graphicFrameMkLst>
            <pc:docMk/>
            <pc:sldMk cId="4273279149" sldId="325"/>
            <ac:graphicFrameMk id="24" creationId="{F4350D84-B629-8B90-853F-1A0647859013}"/>
          </ac:graphicFrameMkLst>
        </pc:graphicFrameChg>
        <pc:picChg chg="del topLvl">
          <ac:chgData name="松山 ファミリー" userId="9fadbf8cd42e59b5" providerId="LiveId" clId="{047EB408-6ED8-9D42-B439-56BDE680B513}" dt="2022-09-25T10:05:53.968" v="1317" actId="478"/>
          <ac:picMkLst>
            <pc:docMk/>
            <pc:sldMk cId="4273279149" sldId="325"/>
            <ac:picMk id="5" creationId="{A2CD771B-0599-AE33-416B-C73DD38A571F}"/>
          </ac:picMkLst>
        </pc:picChg>
        <pc:cxnChg chg="add mod">
          <ac:chgData name="松山 ファミリー" userId="9fadbf8cd42e59b5" providerId="LiveId" clId="{047EB408-6ED8-9D42-B439-56BDE680B513}" dt="2022-09-25T10:32:37.983" v="1720" actId="1076"/>
          <ac:cxnSpMkLst>
            <pc:docMk/>
            <pc:sldMk cId="4273279149" sldId="325"/>
            <ac:cxnSpMk id="39" creationId="{C3C3C7A7-528A-4CF4-88D9-BBF8F60359AF}"/>
          </ac:cxnSpMkLst>
        </pc:cxnChg>
        <pc:cxnChg chg="add mod">
          <ac:chgData name="松山 ファミリー" userId="9fadbf8cd42e59b5" providerId="LiveId" clId="{047EB408-6ED8-9D42-B439-56BDE680B513}" dt="2022-09-25T10:32:32.832" v="1719" actId="1076"/>
          <ac:cxnSpMkLst>
            <pc:docMk/>
            <pc:sldMk cId="4273279149" sldId="325"/>
            <ac:cxnSpMk id="41" creationId="{251D28D6-E3CA-3D73-74E5-DACF04BFAF6F}"/>
          </ac:cxnSpMkLst>
        </pc:cxnChg>
      </pc:sldChg>
      <pc:sldChg chg="addSp delSp modSp add mod">
        <pc:chgData name="松山 ファミリー" userId="9fadbf8cd42e59b5" providerId="LiveId" clId="{047EB408-6ED8-9D42-B439-56BDE680B513}" dt="2022-09-25T12:29:23.795" v="1761" actId="20577"/>
        <pc:sldMkLst>
          <pc:docMk/>
          <pc:sldMk cId="4209349906" sldId="326"/>
        </pc:sldMkLst>
        <pc:spChg chg="mod">
          <ac:chgData name="松山 ファミリー" userId="9fadbf8cd42e59b5" providerId="LiveId" clId="{047EB408-6ED8-9D42-B439-56BDE680B513}" dt="2022-09-25T12:29:07.631" v="1751" actId="20577"/>
          <ac:spMkLst>
            <pc:docMk/>
            <pc:sldMk cId="4209349906" sldId="326"/>
            <ac:spMk id="2" creationId="{92A30844-5154-50D3-8C2A-191C8BF74D93}"/>
          </ac:spMkLst>
        </pc:spChg>
        <pc:spChg chg="mod">
          <ac:chgData name="松山 ファミリー" userId="9fadbf8cd42e59b5" providerId="LiveId" clId="{047EB408-6ED8-9D42-B439-56BDE680B513}" dt="2022-09-25T12:26:29.795" v="1735" actId="20577"/>
          <ac:spMkLst>
            <pc:docMk/>
            <pc:sldMk cId="4209349906" sldId="326"/>
            <ac:spMk id="3" creationId="{FFAFC384-3884-FD9E-FFD2-B9AAE564B4D6}"/>
          </ac:spMkLst>
        </pc:spChg>
        <pc:spChg chg="mod">
          <ac:chgData name="松山 ファミリー" userId="9fadbf8cd42e59b5" providerId="LiveId" clId="{047EB408-6ED8-9D42-B439-56BDE680B513}" dt="2022-09-25T12:29:23.795" v="1761" actId="20577"/>
          <ac:spMkLst>
            <pc:docMk/>
            <pc:sldMk cId="4209349906" sldId="326"/>
            <ac:spMk id="7" creationId="{AB9B179E-C43E-BF8C-FEA8-F92B3E6FAB13}"/>
          </ac:spMkLst>
        </pc:spChg>
        <pc:spChg chg="mod">
          <ac:chgData name="松山 ファミリー" userId="9fadbf8cd42e59b5" providerId="LiveId" clId="{047EB408-6ED8-9D42-B439-56BDE680B513}" dt="2022-09-25T12:28:23.985" v="1748" actId="14100"/>
          <ac:spMkLst>
            <pc:docMk/>
            <pc:sldMk cId="4209349906" sldId="326"/>
            <ac:spMk id="8" creationId="{E5F788EE-992F-3706-EED5-EBC266868ACA}"/>
          </ac:spMkLst>
        </pc:spChg>
        <pc:spChg chg="mod">
          <ac:chgData name="松山 ファミリー" userId="9fadbf8cd42e59b5" providerId="LiveId" clId="{047EB408-6ED8-9D42-B439-56BDE680B513}" dt="2022-09-25T12:27:29.666" v="1737"/>
          <ac:spMkLst>
            <pc:docMk/>
            <pc:sldMk cId="4209349906" sldId="326"/>
            <ac:spMk id="9" creationId="{D4FFDE01-E0D9-4D63-9A18-56A5B10AEC33}"/>
          </ac:spMkLst>
        </pc:spChg>
        <pc:spChg chg="mod">
          <ac:chgData name="松山 ファミリー" userId="9fadbf8cd42e59b5" providerId="LiveId" clId="{047EB408-6ED8-9D42-B439-56BDE680B513}" dt="2022-09-25T12:28:11.179" v="1745" actId="255"/>
          <ac:spMkLst>
            <pc:docMk/>
            <pc:sldMk cId="4209349906" sldId="326"/>
            <ac:spMk id="12" creationId="{4CC31EF5-536E-1FF6-D8B3-7C1139B1A3A4}"/>
          </ac:spMkLst>
        </pc:spChg>
        <pc:spChg chg="mod">
          <ac:chgData name="松山 ファミリー" userId="9fadbf8cd42e59b5" providerId="LiveId" clId="{047EB408-6ED8-9D42-B439-56BDE680B513}" dt="2022-09-25T12:27:29.666" v="1737"/>
          <ac:spMkLst>
            <pc:docMk/>
            <pc:sldMk cId="4209349906" sldId="326"/>
            <ac:spMk id="13" creationId="{FBADE7AB-0E85-F160-07A6-DBEF6BD4BA55}"/>
          </ac:spMkLst>
        </pc:spChg>
        <pc:spChg chg="mod">
          <ac:chgData name="松山 ファミリー" userId="9fadbf8cd42e59b5" providerId="LiveId" clId="{047EB408-6ED8-9D42-B439-56BDE680B513}" dt="2022-09-25T12:27:29.666" v="1737"/>
          <ac:spMkLst>
            <pc:docMk/>
            <pc:sldMk cId="4209349906" sldId="326"/>
            <ac:spMk id="14" creationId="{EC9C2511-34BA-A45E-2115-14307AF138E4}"/>
          </ac:spMkLst>
        </pc:spChg>
        <pc:spChg chg="mod">
          <ac:chgData name="松山 ファミリー" userId="9fadbf8cd42e59b5" providerId="LiveId" clId="{047EB408-6ED8-9D42-B439-56BDE680B513}" dt="2022-09-25T12:27:29.666" v="1737"/>
          <ac:spMkLst>
            <pc:docMk/>
            <pc:sldMk cId="4209349906" sldId="326"/>
            <ac:spMk id="15" creationId="{95AAE08F-7D8F-9971-D02C-3A417FAB70BF}"/>
          </ac:spMkLst>
        </pc:spChg>
        <pc:spChg chg="del">
          <ac:chgData name="松山 ファミリー" userId="9fadbf8cd42e59b5" providerId="LiveId" clId="{047EB408-6ED8-9D42-B439-56BDE680B513}" dt="2022-09-25T12:25:50.658" v="1723" actId="478"/>
          <ac:spMkLst>
            <pc:docMk/>
            <pc:sldMk cId="4209349906" sldId="326"/>
            <ac:spMk id="18" creationId="{FE27ABAA-167C-5A54-8D76-56CA8B2DD2C2}"/>
          </ac:spMkLst>
        </pc:spChg>
        <pc:grpChg chg="add mod">
          <ac:chgData name="松山 ファミリー" userId="9fadbf8cd42e59b5" providerId="LiveId" clId="{047EB408-6ED8-9D42-B439-56BDE680B513}" dt="2022-09-25T12:28:16.782" v="1747" actId="1076"/>
          <ac:grpSpMkLst>
            <pc:docMk/>
            <pc:sldMk cId="4209349906" sldId="326"/>
            <ac:grpSpMk id="5" creationId="{B3163E5B-A1B8-5F17-F94D-F4DBBB4D1A0B}"/>
          </ac:grpSpMkLst>
        </pc:grpChg>
        <pc:grpChg chg="mod">
          <ac:chgData name="松山 ファミリー" userId="9fadbf8cd42e59b5" providerId="LiveId" clId="{047EB408-6ED8-9D42-B439-56BDE680B513}" dt="2022-09-25T12:27:29.666" v="1737"/>
          <ac:grpSpMkLst>
            <pc:docMk/>
            <pc:sldMk cId="4209349906" sldId="326"/>
            <ac:grpSpMk id="6" creationId="{BCE8E033-A0FA-FB06-A931-A16BE13CEF06}"/>
          </ac:grpSpMkLst>
        </pc:grpChg>
        <pc:grpChg chg="mod">
          <ac:chgData name="松山 ファミリー" userId="9fadbf8cd42e59b5" providerId="LiveId" clId="{047EB408-6ED8-9D42-B439-56BDE680B513}" dt="2022-09-25T12:27:29.666" v="1737"/>
          <ac:grpSpMkLst>
            <pc:docMk/>
            <pc:sldMk cId="4209349906" sldId="326"/>
            <ac:grpSpMk id="10" creationId="{298D9C5B-BFB6-1D81-FD93-302F9D408805}"/>
          </ac:grpSpMkLst>
        </pc:grpChg>
        <pc:grpChg chg="mod">
          <ac:chgData name="松山 ファミリー" userId="9fadbf8cd42e59b5" providerId="LiveId" clId="{047EB408-6ED8-9D42-B439-56BDE680B513}" dt="2022-09-25T12:27:29.666" v="1737"/>
          <ac:grpSpMkLst>
            <pc:docMk/>
            <pc:sldMk cId="4209349906" sldId="326"/>
            <ac:grpSpMk id="11" creationId="{71AC8748-89F2-8964-7783-A42F0328661E}"/>
          </ac:grpSpMkLst>
        </pc:grpChg>
        <pc:graphicFrameChg chg="del">
          <ac:chgData name="松山 ファミリー" userId="9fadbf8cd42e59b5" providerId="LiveId" clId="{047EB408-6ED8-9D42-B439-56BDE680B513}" dt="2022-09-25T12:25:49.233" v="1722" actId="478"/>
          <ac:graphicFrameMkLst>
            <pc:docMk/>
            <pc:sldMk cId="4209349906" sldId="326"/>
            <ac:graphicFrameMk id="17" creationId="{8216D1D0-143E-9A47-C284-FE1319FC6D8C}"/>
          </ac:graphicFrameMkLst>
        </pc:graphicFrameChg>
        <pc:graphicFrameChg chg="del">
          <ac:chgData name="松山 ファミリー" userId="9fadbf8cd42e59b5" providerId="LiveId" clId="{047EB408-6ED8-9D42-B439-56BDE680B513}" dt="2022-09-25T12:26:20.236" v="1732" actId="478"/>
          <ac:graphicFrameMkLst>
            <pc:docMk/>
            <pc:sldMk cId="4209349906" sldId="326"/>
            <ac:graphicFrameMk id="23" creationId="{C520DB6A-6E36-790E-849A-6446B3CAA0C9}"/>
          </ac:graphicFrameMkLst>
        </pc:graphicFrameChg>
        <pc:cxnChg chg="add mod">
          <ac:chgData name="松山 ファミリー" userId="9fadbf8cd42e59b5" providerId="LiveId" clId="{047EB408-6ED8-9D42-B439-56BDE680B513}" dt="2022-09-25T12:28:23.985" v="1748" actId="14100"/>
          <ac:cxnSpMkLst>
            <pc:docMk/>
            <pc:sldMk cId="4209349906" sldId="326"/>
            <ac:cxnSpMk id="19" creationId="{8C79A88C-2B59-E770-4807-0AD8B7FF90EC}"/>
          </ac:cxnSpMkLst>
        </pc:cxnChg>
      </pc:sldChg>
      <pc:sldChg chg="add ord">
        <pc:chgData name="松山 ファミリー" userId="9fadbf8cd42e59b5" providerId="LiveId" clId="{047EB408-6ED8-9D42-B439-56BDE680B513}" dt="2022-09-25T13:52:13.703" v="1763" actId="20578"/>
        <pc:sldMkLst>
          <pc:docMk/>
          <pc:sldMk cId="3900877358" sldId="327"/>
        </pc:sldMkLst>
      </pc:sldChg>
      <pc:sldChg chg="addSp delSp modSp add mod ord">
        <pc:chgData name="松山 ファミリー" userId="9fadbf8cd42e59b5" providerId="LiveId" clId="{047EB408-6ED8-9D42-B439-56BDE680B513}" dt="2022-09-25T14:11:30.683" v="1939" actId="20577"/>
        <pc:sldMkLst>
          <pc:docMk/>
          <pc:sldMk cId="435852639" sldId="328"/>
        </pc:sldMkLst>
        <pc:spChg chg="mod">
          <ac:chgData name="松山 ファミリー" userId="9fadbf8cd42e59b5" providerId="LiveId" clId="{047EB408-6ED8-9D42-B439-56BDE680B513}" dt="2022-09-25T13:55:27.917" v="1806" actId="20577"/>
          <ac:spMkLst>
            <pc:docMk/>
            <pc:sldMk cId="435852639" sldId="328"/>
            <ac:spMk id="2" creationId="{B0B7B5AA-F71E-5840-9739-A2938CFF51B2}"/>
          </ac:spMkLst>
        </pc:spChg>
        <pc:spChg chg="add mod">
          <ac:chgData name="松山 ファミリー" userId="9fadbf8cd42e59b5" providerId="LiveId" clId="{047EB408-6ED8-9D42-B439-56BDE680B513}" dt="2022-09-25T14:11:30.683" v="1939" actId="20577"/>
          <ac:spMkLst>
            <pc:docMk/>
            <pc:sldMk cId="435852639" sldId="328"/>
            <ac:spMk id="8" creationId="{FC6A623A-A75F-E08B-2C74-00E5651BAB8B}"/>
          </ac:spMkLst>
        </pc:spChg>
        <pc:graphicFrameChg chg="add mod">
          <ac:chgData name="松山 ファミリー" userId="9fadbf8cd42e59b5" providerId="LiveId" clId="{047EB408-6ED8-9D42-B439-56BDE680B513}" dt="2022-09-25T14:10:03.154" v="1897" actId="1076"/>
          <ac:graphicFrameMkLst>
            <pc:docMk/>
            <pc:sldMk cId="435852639" sldId="328"/>
            <ac:graphicFrameMk id="4" creationId="{B030CEC6-5FA3-2743-B483-18E0933AF337}"/>
          </ac:graphicFrameMkLst>
        </pc:graphicFrameChg>
        <pc:graphicFrameChg chg="add mod">
          <ac:chgData name="松山 ファミリー" userId="9fadbf8cd42e59b5" providerId="LiveId" clId="{047EB408-6ED8-9D42-B439-56BDE680B513}" dt="2022-09-25T14:10:06.294" v="1898" actId="1076"/>
          <ac:graphicFrameMkLst>
            <pc:docMk/>
            <pc:sldMk cId="435852639" sldId="328"/>
            <ac:graphicFrameMk id="5" creationId="{EBB4B8B6-C14B-1C45-98A0-F313155719FA}"/>
          </ac:graphicFrameMkLst>
        </pc:graphicFrameChg>
        <pc:graphicFrameChg chg="del">
          <ac:chgData name="松山 ファミリー" userId="9fadbf8cd42e59b5" providerId="LiveId" clId="{047EB408-6ED8-9D42-B439-56BDE680B513}" dt="2022-09-25T13:53:09.343" v="1768" actId="478"/>
          <ac:graphicFrameMkLst>
            <pc:docMk/>
            <pc:sldMk cId="435852639" sldId="328"/>
            <ac:graphicFrameMk id="6" creationId="{536BCBFD-AD83-C7BF-B50B-2EF694AE8167}"/>
          </ac:graphicFrameMkLst>
        </pc:graphicFrameChg>
        <pc:graphicFrameChg chg="add mod">
          <ac:chgData name="松山 ファミリー" userId="9fadbf8cd42e59b5" providerId="LiveId" clId="{047EB408-6ED8-9D42-B439-56BDE680B513}" dt="2022-09-25T14:09:45.311" v="1892" actId="1076"/>
          <ac:graphicFrameMkLst>
            <pc:docMk/>
            <pc:sldMk cId="435852639" sldId="328"/>
            <ac:graphicFrameMk id="7" creationId="{92821B84-1322-D27D-0B29-67B4B919BAE0}"/>
          </ac:graphicFrameMkLst>
        </pc:graphicFrameChg>
      </pc:sldChg>
      <pc:sldChg chg="addSp delSp modSp add mod ord">
        <pc:chgData name="松山 ファミリー" userId="9fadbf8cd42e59b5" providerId="LiveId" clId="{047EB408-6ED8-9D42-B439-56BDE680B513}" dt="2022-09-25T14:02:16.136" v="1891" actId="1076"/>
        <pc:sldMkLst>
          <pc:docMk/>
          <pc:sldMk cId="3935149924" sldId="329"/>
        </pc:sldMkLst>
        <pc:graphicFrameChg chg="del">
          <ac:chgData name="松山 ファミリー" userId="9fadbf8cd42e59b5" providerId="LiveId" clId="{047EB408-6ED8-9D42-B439-56BDE680B513}" dt="2022-09-25T13:59:20.226" v="1829" actId="478"/>
          <ac:graphicFrameMkLst>
            <pc:docMk/>
            <pc:sldMk cId="3935149924" sldId="329"/>
            <ac:graphicFrameMk id="4" creationId="{B030CEC6-5FA3-2743-B483-18E0933AF337}"/>
          </ac:graphicFrameMkLst>
        </pc:graphicFrameChg>
        <pc:graphicFrameChg chg="del">
          <ac:chgData name="松山 ファミリー" userId="9fadbf8cd42e59b5" providerId="LiveId" clId="{047EB408-6ED8-9D42-B439-56BDE680B513}" dt="2022-09-25T14:00:55.347" v="1867" actId="478"/>
          <ac:graphicFrameMkLst>
            <pc:docMk/>
            <pc:sldMk cId="3935149924" sldId="329"/>
            <ac:graphicFrameMk id="5" creationId="{EBB4B8B6-C14B-1C45-98A0-F313155719FA}"/>
          </ac:graphicFrameMkLst>
        </pc:graphicFrameChg>
        <pc:graphicFrameChg chg="add mod">
          <ac:chgData name="松山 ファミリー" userId="9fadbf8cd42e59b5" providerId="LiveId" clId="{047EB408-6ED8-9D42-B439-56BDE680B513}" dt="2022-09-25T14:00:14.513" v="1858" actId="255"/>
          <ac:graphicFrameMkLst>
            <pc:docMk/>
            <pc:sldMk cId="3935149924" sldId="329"/>
            <ac:graphicFrameMk id="6" creationId="{F7038FFE-14ED-5043-9FC2-2DF4AF08C940}"/>
          </ac:graphicFrameMkLst>
        </pc:graphicFrameChg>
        <pc:graphicFrameChg chg="del">
          <ac:chgData name="松山 ファミリー" userId="9fadbf8cd42e59b5" providerId="LiveId" clId="{047EB408-6ED8-9D42-B439-56BDE680B513}" dt="2022-09-25T14:02:09.923" v="1889" actId="478"/>
          <ac:graphicFrameMkLst>
            <pc:docMk/>
            <pc:sldMk cId="3935149924" sldId="329"/>
            <ac:graphicFrameMk id="7" creationId="{92821B84-1322-D27D-0B29-67B4B919BAE0}"/>
          </ac:graphicFrameMkLst>
        </pc:graphicFrameChg>
        <pc:graphicFrameChg chg="add mod">
          <ac:chgData name="松山 ファミリー" userId="9fadbf8cd42e59b5" providerId="LiveId" clId="{047EB408-6ED8-9D42-B439-56BDE680B513}" dt="2022-09-25T14:01:40.447" v="1888" actId="403"/>
          <ac:graphicFrameMkLst>
            <pc:docMk/>
            <pc:sldMk cId="3935149924" sldId="329"/>
            <ac:graphicFrameMk id="8" creationId="{1A1256C6-3FC6-4948-8B59-4DF6E6B34AB5}"/>
          </ac:graphicFrameMkLst>
        </pc:graphicFrameChg>
        <pc:graphicFrameChg chg="add mod">
          <ac:chgData name="松山 ファミリー" userId="9fadbf8cd42e59b5" providerId="LiveId" clId="{047EB408-6ED8-9D42-B439-56BDE680B513}" dt="2022-09-25T14:02:16.136" v="1891" actId="1076"/>
          <ac:graphicFrameMkLst>
            <pc:docMk/>
            <pc:sldMk cId="3935149924" sldId="329"/>
            <ac:graphicFrameMk id="9" creationId="{232F1655-7F3C-061D-5AD7-3C25A6DA56CA}"/>
          </ac:graphicFrameMkLst>
        </pc:graphicFrameChg>
      </pc:sldChg>
      <pc:sldChg chg="modSp add mod">
        <pc:chgData name="松山 ファミリー" userId="9fadbf8cd42e59b5" providerId="LiveId" clId="{047EB408-6ED8-9D42-B439-56BDE680B513}" dt="2022-09-25T14:12:59.497" v="1971" actId="20577"/>
        <pc:sldMkLst>
          <pc:docMk/>
          <pc:sldMk cId="1022155160" sldId="330"/>
        </pc:sldMkLst>
        <pc:spChg chg="mod">
          <ac:chgData name="松山 ファミリー" userId="9fadbf8cd42e59b5" providerId="LiveId" clId="{047EB408-6ED8-9D42-B439-56BDE680B513}" dt="2022-09-25T14:12:59.497" v="1971" actId="20577"/>
          <ac:spMkLst>
            <pc:docMk/>
            <pc:sldMk cId="1022155160" sldId="330"/>
            <ac:spMk id="2" creationId="{B0B7B5AA-F71E-5840-9739-A2938CFF51B2}"/>
          </ac:spMkLst>
        </pc:spChg>
      </pc:sldChg>
    </pc:docChg>
  </pc:docChgLst>
  <pc:docChgLst>
    <pc:chgData name="松山 ファミリー" userId="9fadbf8cd42e59b5" providerId="LiveId" clId="{C82B953E-CAC8-6B44-98A1-DA85681680DB}"/>
    <pc:docChg chg="modSld">
      <pc:chgData name="松山 ファミリー" userId="9fadbf8cd42e59b5" providerId="LiveId" clId="{C82B953E-CAC8-6B44-98A1-DA85681680DB}" dt="2022-12-14T01:59:04.966" v="8" actId="20577"/>
      <pc:docMkLst>
        <pc:docMk/>
      </pc:docMkLst>
      <pc:sldChg chg="modSp mod">
        <pc:chgData name="松山 ファミリー" userId="9fadbf8cd42e59b5" providerId="LiveId" clId="{C82B953E-CAC8-6B44-98A1-DA85681680DB}" dt="2022-12-14T01:59:04.966" v="8" actId="20577"/>
        <pc:sldMkLst>
          <pc:docMk/>
          <pc:sldMk cId="3711080238" sldId="340"/>
        </pc:sldMkLst>
        <pc:spChg chg="mod">
          <ac:chgData name="松山 ファミリー" userId="9fadbf8cd42e59b5" providerId="LiveId" clId="{C82B953E-CAC8-6B44-98A1-DA85681680DB}" dt="2022-12-14T01:59:04.966" v="8" actId="20577"/>
          <ac:spMkLst>
            <pc:docMk/>
            <pc:sldMk cId="3711080238" sldId="340"/>
            <ac:spMk id="10" creationId="{CCA14C2C-37BD-F8F8-3E35-393797971980}"/>
          </ac:spMkLst>
        </pc:spChg>
      </pc:sldChg>
    </pc:docChg>
  </pc:docChgLst>
  <pc:docChgLst>
    <pc:chgData name="松山 ファミリー" userId="9fadbf8cd42e59b5" providerId="LiveId" clId="{2D9610D8-A16B-5A47-BC73-63D1D0359191}"/>
    <pc:docChg chg="undo custSel modSld sldOrd">
      <pc:chgData name="松山 ファミリー" userId="9fadbf8cd42e59b5" providerId="LiveId" clId="{2D9610D8-A16B-5A47-BC73-63D1D0359191}" dt="2022-12-13T05:34:49.781" v="214" actId="1076"/>
      <pc:docMkLst>
        <pc:docMk/>
      </pc:docMkLst>
      <pc:sldChg chg="modSp mod">
        <pc:chgData name="松山 ファミリー" userId="9fadbf8cd42e59b5" providerId="LiveId" clId="{2D9610D8-A16B-5A47-BC73-63D1D0359191}" dt="2022-12-04T01:57:45.623" v="5" actId="2711"/>
        <pc:sldMkLst>
          <pc:docMk/>
          <pc:sldMk cId="3350306855" sldId="256"/>
        </pc:sldMkLst>
        <pc:spChg chg="mod">
          <ac:chgData name="松山 ファミリー" userId="9fadbf8cd42e59b5" providerId="LiveId" clId="{2D9610D8-A16B-5A47-BC73-63D1D0359191}" dt="2022-12-04T01:57:26.943" v="3" actId="2711"/>
          <ac:spMkLst>
            <pc:docMk/>
            <pc:sldMk cId="3350306855" sldId="256"/>
            <ac:spMk id="8" creationId="{9243659D-FDD0-82AC-5B43-AB862AC423BA}"/>
          </ac:spMkLst>
        </pc:spChg>
        <pc:spChg chg="mod">
          <ac:chgData name="松山 ファミリー" userId="9fadbf8cd42e59b5" providerId="LiveId" clId="{2D9610D8-A16B-5A47-BC73-63D1D0359191}" dt="2022-12-04T01:57:45.623" v="5" actId="2711"/>
          <ac:spMkLst>
            <pc:docMk/>
            <pc:sldMk cId="3350306855" sldId="256"/>
            <ac:spMk id="10" creationId="{D940A54F-A160-290F-94C7-91EE79FA6FD2}"/>
          </ac:spMkLst>
        </pc:spChg>
      </pc:sldChg>
      <pc:sldChg chg="ord">
        <pc:chgData name="松山 ファミリー" userId="9fadbf8cd42e59b5" providerId="LiveId" clId="{2D9610D8-A16B-5A47-BC73-63D1D0359191}" dt="2022-12-04T02:43:11.037" v="83" actId="20578"/>
        <pc:sldMkLst>
          <pc:docMk/>
          <pc:sldMk cId="3802312725" sldId="259"/>
        </pc:sldMkLst>
      </pc:sldChg>
      <pc:sldChg chg="modSp mod">
        <pc:chgData name="松山 ファミリー" userId="9fadbf8cd42e59b5" providerId="LiveId" clId="{2D9610D8-A16B-5A47-BC73-63D1D0359191}" dt="2022-12-13T05:21:01.395" v="130" actId="20577"/>
        <pc:sldMkLst>
          <pc:docMk/>
          <pc:sldMk cId="1701275540" sldId="305"/>
        </pc:sldMkLst>
        <pc:spChg chg="mod">
          <ac:chgData name="松山 ファミリー" userId="9fadbf8cd42e59b5" providerId="LiveId" clId="{2D9610D8-A16B-5A47-BC73-63D1D0359191}" dt="2022-12-13T05:21:01.395" v="130" actId="20577"/>
          <ac:spMkLst>
            <pc:docMk/>
            <pc:sldMk cId="1701275540" sldId="305"/>
            <ac:spMk id="49" creationId="{93498919-5BDB-83A4-4B65-F70164C54291}"/>
          </ac:spMkLst>
        </pc:spChg>
      </pc:sldChg>
      <pc:sldChg chg="modSp mod">
        <pc:chgData name="松山 ファミリー" userId="9fadbf8cd42e59b5" providerId="LiveId" clId="{2D9610D8-A16B-5A47-BC73-63D1D0359191}" dt="2022-12-04T02:02:23.120" v="82" actId="404"/>
        <pc:sldMkLst>
          <pc:docMk/>
          <pc:sldMk cId="3022161083" sldId="318"/>
        </pc:sldMkLst>
        <pc:spChg chg="mod">
          <ac:chgData name="松山 ファミリー" userId="9fadbf8cd42e59b5" providerId="LiveId" clId="{2D9610D8-A16B-5A47-BC73-63D1D0359191}" dt="2022-12-04T01:59:08.795" v="9" actId="2711"/>
          <ac:spMkLst>
            <pc:docMk/>
            <pc:sldMk cId="3022161083" sldId="318"/>
            <ac:spMk id="2" creationId="{3A38DEEB-4F35-C74D-A1EF-98140184822C}"/>
          </ac:spMkLst>
        </pc:spChg>
        <pc:spChg chg="mod">
          <ac:chgData name="松山 ファミリー" userId="9fadbf8cd42e59b5" providerId="LiveId" clId="{2D9610D8-A16B-5A47-BC73-63D1D0359191}" dt="2022-12-04T02:02:23.120" v="82" actId="404"/>
          <ac:spMkLst>
            <pc:docMk/>
            <pc:sldMk cId="3022161083" sldId="318"/>
            <ac:spMk id="4" creationId="{C8016B18-539A-A648-BE31-1363A2143D1E}"/>
          </ac:spMkLst>
        </pc:spChg>
      </pc:sldChg>
      <pc:sldChg chg="modSp mod">
        <pc:chgData name="松山 ファミリー" userId="9fadbf8cd42e59b5" providerId="LiveId" clId="{2D9610D8-A16B-5A47-BC73-63D1D0359191}" dt="2022-12-04T02:47:25.317" v="127"/>
        <pc:sldMkLst>
          <pc:docMk/>
          <pc:sldMk cId="4273279149" sldId="325"/>
        </pc:sldMkLst>
        <pc:spChg chg="mod">
          <ac:chgData name="松山 ファミリー" userId="9fadbf8cd42e59b5" providerId="LiveId" clId="{2D9610D8-A16B-5A47-BC73-63D1D0359191}" dt="2022-12-04T02:47:21.771" v="126" actId="20577"/>
          <ac:spMkLst>
            <pc:docMk/>
            <pc:sldMk cId="4273279149" sldId="325"/>
            <ac:spMk id="29" creationId="{7C4C6CDC-7B6E-2047-D18F-D6465B98C3D5}"/>
          </ac:spMkLst>
        </pc:spChg>
        <pc:spChg chg="mod">
          <ac:chgData name="松山 ファミリー" userId="9fadbf8cd42e59b5" providerId="LiveId" clId="{2D9610D8-A16B-5A47-BC73-63D1D0359191}" dt="2022-12-04T02:47:25.317" v="127"/>
          <ac:spMkLst>
            <pc:docMk/>
            <pc:sldMk cId="4273279149" sldId="325"/>
            <ac:spMk id="30" creationId="{31CB2231-D564-73BE-188F-C2F9871B9EB9}"/>
          </ac:spMkLst>
        </pc:spChg>
        <pc:cxnChg chg="mod">
          <ac:chgData name="松山 ファミリー" userId="9fadbf8cd42e59b5" providerId="LiveId" clId="{2D9610D8-A16B-5A47-BC73-63D1D0359191}" dt="2022-12-04T02:47:21.100" v="118" actId="20577"/>
          <ac:cxnSpMkLst>
            <pc:docMk/>
            <pc:sldMk cId="4273279149" sldId="325"/>
            <ac:cxnSpMk id="39" creationId="{C3C3C7A7-528A-4CF4-88D9-BBF8F60359AF}"/>
          </ac:cxnSpMkLst>
        </pc:cxnChg>
        <pc:cxnChg chg="mod">
          <ac:chgData name="松山 ファミリー" userId="9fadbf8cd42e59b5" providerId="LiveId" clId="{2D9610D8-A16B-5A47-BC73-63D1D0359191}" dt="2022-12-04T02:47:25.317" v="127"/>
          <ac:cxnSpMkLst>
            <pc:docMk/>
            <pc:sldMk cId="4273279149" sldId="325"/>
            <ac:cxnSpMk id="41" creationId="{251D28D6-E3CA-3D73-74E5-DACF04BFAF6F}"/>
          </ac:cxnSpMkLst>
        </pc:cxnChg>
      </pc:sldChg>
      <pc:sldChg chg="addSp modSp mod">
        <pc:chgData name="松山 ファミリー" userId="9fadbf8cd42e59b5" providerId="LiveId" clId="{2D9610D8-A16B-5A47-BC73-63D1D0359191}" dt="2022-12-13T05:34:49.781" v="214" actId="1076"/>
        <pc:sldMkLst>
          <pc:docMk/>
          <pc:sldMk cId="2109495046" sldId="342"/>
        </pc:sldMkLst>
        <pc:spChg chg="add mod">
          <ac:chgData name="松山 ファミリー" userId="9fadbf8cd42e59b5" providerId="LiveId" clId="{2D9610D8-A16B-5A47-BC73-63D1D0359191}" dt="2022-12-13T05:34:49.781" v="214" actId="1076"/>
          <ac:spMkLst>
            <pc:docMk/>
            <pc:sldMk cId="2109495046" sldId="342"/>
            <ac:spMk id="4" creationId="{72481814-75A8-0BA6-09E5-F49183311C4A}"/>
          </ac:spMkLst>
        </pc:spChg>
      </pc:sldChg>
      <pc:sldChg chg="modSp mod">
        <pc:chgData name="松山 ファミリー" userId="9fadbf8cd42e59b5" providerId="LiveId" clId="{2D9610D8-A16B-5A47-BC73-63D1D0359191}" dt="2022-12-13T05:04:25.914" v="128" actId="1076"/>
        <pc:sldMkLst>
          <pc:docMk/>
          <pc:sldMk cId="2604403127" sldId="350"/>
        </pc:sldMkLst>
        <pc:grpChg chg="mod">
          <ac:chgData name="松山 ファミリー" userId="9fadbf8cd42e59b5" providerId="LiveId" clId="{2D9610D8-A16B-5A47-BC73-63D1D0359191}" dt="2022-12-13T05:04:25.914" v="128" actId="1076"/>
          <ac:grpSpMkLst>
            <pc:docMk/>
            <pc:sldMk cId="2604403127" sldId="350"/>
            <ac:grpSpMk id="14" creationId="{F5292E05-1241-E497-8C3A-15BBB4B063C6}"/>
          </ac:grpSpMkLst>
        </pc:grpChg>
      </pc:sldChg>
    </pc:docChg>
  </pc:docChgLst>
  <pc:docChgLst>
    <pc:chgData name="松山 ファミリー" userId="9fadbf8cd42e59b5" providerId="LiveId" clId="{B47E48CD-A72C-B34A-9374-EFFDCD6679EB}"/>
    <pc:docChg chg="undo redo custSel addSld delSld modSld sldOrd">
      <pc:chgData name="松山 ファミリー" userId="9fadbf8cd42e59b5" providerId="LiveId" clId="{B47E48CD-A72C-B34A-9374-EFFDCD6679EB}" dt="2022-12-13T18:10:36.733" v="5681" actId="20577"/>
      <pc:docMkLst>
        <pc:docMk/>
      </pc:docMkLst>
      <pc:sldChg chg="modSp mod">
        <pc:chgData name="松山 ファミリー" userId="9fadbf8cd42e59b5" providerId="LiveId" clId="{B47E48CD-A72C-B34A-9374-EFFDCD6679EB}" dt="2022-12-13T07:13:18.737" v="4434" actId="20577"/>
        <pc:sldMkLst>
          <pc:docMk/>
          <pc:sldMk cId="3350306855" sldId="256"/>
        </pc:sldMkLst>
        <pc:spChg chg="mod">
          <ac:chgData name="松山 ファミリー" userId="9fadbf8cd42e59b5" providerId="LiveId" clId="{B47E48CD-A72C-B34A-9374-EFFDCD6679EB}" dt="2022-12-13T07:13:18.737" v="4434" actId="20577"/>
          <ac:spMkLst>
            <pc:docMk/>
            <pc:sldMk cId="3350306855" sldId="256"/>
            <ac:spMk id="8" creationId="{9243659D-FDD0-82AC-5B43-AB862AC423BA}"/>
          </ac:spMkLst>
        </pc:spChg>
      </pc:sldChg>
      <pc:sldChg chg="addSp modSp mod ord modNotesTx">
        <pc:chgData name="松山 ファミリー" userId="9fadbf8cd42e59b5" providerId="LiveId" clId="{B47E48CD-A72C-B34A-9374-EFFDCD6679EB}" dt="2022-12-13T17:33:08.161" v="4683" actId="164"/>
        <pc:sldMkLst>
          <pc:docMk/>
          <pc:sldMk cId="3802312725" sldId="259"/>
        </pc:sldMkLst>
        <pc:spChg chg="mod">
          <ac:chgData name="松山 ファミリー" userId="9fadbf8cd42e59b5" providerId="LiveId" clId="{B47E48CD-A72C-B34A-9374-EFFDCD6679EB}" dt="2022-12-05T06:19:37.281" v="212"/>
          <ac:spMkLst>
            <pc:docMk/>
            <pc:sldMk cId="3802312725" sldId="259"/>
            <ac:spMk id="2" creationId="{A70EEDFD-5E99-B94B-828C-85614590A8DB}"/>
          </ac:spMkLst>
        </pc:spChg>
        <pc:spChg chg="mod">
          <ac:chgData name="松山 ファミリー" userId="9fadbf8cd42e59b5" providerId="LiveId" clId="{B47E48CD-A72C-B34A-9374-EFFDCD6679EB}" dt="2022-12-13T17:32:51.174" v="4677" actId="1076"/>
          <ac:spMkLst>
            <pc:docMk/>
            <pc:sldMk cId="3802312725" sldId="259"/>
            <ac:spMk id="3" creationId="{D0A05B65-B224-9445-AEAD-152B26A126CD}"/>
          </ac:spMkLst>
        </pc:spChg>
        <pc:spChg chg="mod">
          <ac:chgData name="松山 ファミリー" userId="9fadbf8cd42e59b5" providerId="LiveId" clId="{B47E48CD-A72C-B34A-9374-EFFDCD6679EB}" dt="2022-12-13T17:33:05.404" v="4682" actId="1076"/>
          <ac:spMkLst>
            <pc:docMk/>
            <pc:sldMk cId="3802312725" sldId="259"/>
            <ac:spMk id="4" creationId="{A163FE81-BDC7-4F41-8E4E-3075C335352C}"/>
          </ac:spMkLst>
        </pc:spChg>
        <pc:spChg chg="add mod">
          <ac:chgData name="松山 ファミリー" userId="9fadbf8cd42e59b5" providerId="LiveId" clId="{B47E48CD-A72C-B34A-9374-EFFDCD6679EB}" dt="2022-12-13T17:33:05.404" v="4682" actId="1076"/>
          <ac:spMkLst>
            <pc:docMk/>
            <pc:sldMk cId="3802312725" sldId="259"/>
            <ac:spMk id="6" creationId="{955B01A3-95BF-4A6D-A506-0C8415590BF1}"/>
          </ac:spMkLst>
        </pc:spChg>
        <pc:spChg chg="mod">
          <ac:chgData name="松山 ファミリー" userId="9fadbf8cd42e59b5" providerId="LiveId" clId="{B47E48CD-A72C-B34A-9374-EFFDCD6679EB}" dt="2022-12-13T17:33:05.404" v="4682" actId="1076"/>
          <ac:spMkLst>
            <pc:docMk/>
            <pc:sldMk cId="3802312725" sldId="259"/>
            <ac:spMk id="8" creationId="{D7324A8B-3747-0767-D5FD-E284601E6BBC}"/>
          </ac:spMkLst>
        </pc:spChg>
        <pc:spChg chg="mod">
          <ac:chgData name="松山 ファミリー" userId="9fadbf8cd42e59b5" providerId="LiveId" clId="{B47E48CD-A72C-B34A-9374-EFFDCD6679EB}" dt="2022-12-13T17:33:05.404" v="4682" actId="1076"/>
          <ac:spMkLst>
            <pc:docMk/>
            <pc:sldMk cId="3802312725" sldId="259"/>
            <ac:spMk id="9" creationId="{D7E95E3D-A6A9-D0FB-CE45-BCBFDD5B429F}"/>
          </ac:spMkLst>
        </pc:spChg>
        <pc:grpChg chg="add">
          <ac:chgData name="松山 ファミリー" userId="9fadbf8cd42e59b5" providerId="LiveId" clId="{B47E48CD-A72C-B34A-9374-EFFDCD6679EB}" dt="2022-12-13T17:33:08.161" v="4683" actId="164"/>
          <ac:grpSpMkLst>
            <pc:docMk/>
            <pc:sldMk cId="3802312725" sldId="259"/>
            <ac:grpSpMk id="7" creationId="{B0DB22D0-2FBE-10E8-8F8C-B17DDC96C537}"/>
          </ac:grpSpMkLst>
        </pc:grpChg>
        <pc:picChg chg="mod">
          <ac:chgData name="松山 ファミリー" userId="9fadbf8cd42e59b5" providerId="LiveId" clId="{B47E48CD-A72C-B34A-9374-EFFDCD6679EB}" dt="2022-12-13T17:33:05.404" v="4682" actId="1076"/>
          <ac:picMkLst>
            <pc:docMk/>
            <pc:sldMk cId="3802312725" sldId="259"/>
            <ac:picMk id="12" creationId="{6037FFF1-B8B0-B048-8CB3-C5F0EAB6805E}"/>
          </ac:picMkLst>
        </pc:picChg>
      </pc:sldChg>
      <pc:sldChg chg="addSp delSp modSp add mod ord modNotesTx">
        <pc:chgData name="松山 ファミリー" userId="9fadbf8cd42e59b5" providerId="LiveId" clId="{B47E48CD-A72C-B34A-9374-EFFDCD6679EB}" dt="2022-12-13T17:12:37.391" v="4472" actId="20577"/>
        <pc:sldMkLst>
          <pc:docMk/>
          <pc:sldMk cId="1701275540" sldId="305"/>
        </pc:sldMkLst>
        <pc:spChg chg="mod">
          <ac:chgData name="松山 ファミリー" userId="9fadbf8cd42e59b5" providerId="LiveId" clId="{B47E48CD-A72C-B34A-9374-EFFDCD6679EB}" dt="2022-12-05T06:19:17.673" v="209" actId="27636"/>
          <ac:spMkLst>
            <pc:docMk/>
            <pc:sldMk cId="1701275540" sldId="305"/>
            <ac:spMk id="2" creationId="{CACB6D59-7C24-406A-4E2A-9217BF8A6589}"/>
          </ac:spMkLst>
        </pc:spChg>
        <pc:spChg chg="add mod">
          <ac:chgData name="松山 ファミリー" userId="9fadbf8cd42e59b5" providerId="LiveId" clId="{B47E48CD-A72C-B34A-9374-EFFDCD6679EB}" dt="2022-12-13T04:18:25.469" v="4076" actId="1076"/>
          <ac:spMkLst>
            <pc:docMk/>
            <pc:sldMk cId="1701275540" sldId="305"/>
            <ac:spMk id="3" creationId="{72283222-61FC-C3BB-5939-2162AE11C3EC}"/>
          </ac:spMkLst>
        </pc:spChg>
        <pc:spChg chg="mod">
          <ac:chgData name="松山 ファミリー" userId="9fadbf8cd42e59b5" providerId="LiveId" clId="{B47E48CD-A72C-B34A-9374-EFFDCD6679EB}" dt="2022-12-13T17:12:37.391" v="4472" actId="20577"/>
          <ac:spMkLst>
            <pc:docMk/>
            <pc:sldMk cId="1701275540" sldId="305"/>
            <ac:spMk id="8" creationId="{3F97532F-2FBB-33C7-FB3B-BB2CA85DFB1D}"/>
          </ac:spMkLst>
        </pc:spChg>
        <pc:spChg chg="add mod">
          <ac:chgData name="松山 ファミリー" userId="9fadbf8cd42e59b5" providerId="LiveId" clId="{B47E48CD-A72C-B34A-9374-EFFDCD6679EB}" dt="2022-12-05T06:27:41.949" v="243" actId="20577"/>
          <ac:spMkLst>
            <pc:docMk/>
            <pc:sldMk cId="1701275540" sldId="305"/>
            <ac:spMk id="13" creationId="{0ADD6597-A5A8-338C-C6F4-76D24B16D2FA}"/>
          </ac:spMkLst>
        </pc:spChg>
        <pc:spChg chg="mod">
          <ac:chgData name="松山 ファミリー" userId="9fadbf8cd42e59b5" providerId="LiveId" clId="{B47E48CD-A72C-B34A-9374-EFFDCD6679EB}" dt="2022-12-07T03:28:28.516" v="1388" actId="14100"/>
          <ac:spMkLst>
            <pc:docMk/>
            <pc:sldMk cId="1701275540" sldId="305"/>
            <ac:spMk id="28" creationId="{DA98C741-5A94-C0BC-5B08-07DA86AEC293}"/>
          </ac:spMkLst>
        </pc:spChg>
        <pc:spChg chg="mod">
          <ac:chgData name="松山 ファミリー" userId="9fadbf8cd42e59b5" providerId="LiveId" clId="{B47E48CD-A72C-B34A-9374-EFFDCD6679EB}" dt="2022-12-07T03:29:05.382" v="1449" actId="20577"/>
          <ac:spMkLst>
            <pc:docMk/>
            <pc:sldMk cId="1701275540" sldId="305"/>
            <ac:spMk id="32" creationId="{F87F133F-DAA5-A726-146A-95BC50E7B407}"/>
          </ac:spMkLst>
        </pc:spChg>
        <pc:spChg chg="del">
          <ac:chgData name="松山 ファミリー" userId="9fadbf8cd42e59b5" providerId="LiveId" clId="{B47E48CD-A72C-B34A-9374-EFFDCD6679EB}" dt="2022-12-05T06:24:40.950" v="214" actId="478"/>
          <ac:spMkLst>
            <pc:docMk/>
            <pc:sldMk cId="1701275540" sldId="305"/>
            <ac:spMk id="36" creationId="{DB285085-8353-A1AC-5356-8EC4B3CCADAC}"/>
          </ac:spMkLst>
        </pc:spChg>
        <pc:spChg chg="del">
          <ac:chgData name="松山 ファミリー" userId="9fadbf8cd42e59b5" providerId="LiveId" clId="{B47E48CD-A72C-B34A-9374-EFFDCD6679EB}" dt="2022-12-05T06:26:34.927" v="227" actId="478"/>
          <ac:spMkLst>
            <pc:docMk/>
            <pc:sldMk cId="1701275540" sldId="305"/>
            <ac:spMk id="37" creationId="{21A8CAA5-AA74-E735-B21C-A930E771F18D}"/>
          </ac:spMkLst>
        </pc:spChg>
        <pc:spChg chg="mod">
          <ac:chgData name="松山 ファミリー" userId="9fadbf8cd42e59b5" providerId="LiveId" clId="{B47E48CD-A72C-B34A-9374-EFFDCD6679EB}" dt="2022-12-13T04:19:37.534" v="4095" actId="20577"/>
          <ac:spMkLst>
            <pc:docMk/>
            <pc:sldMk cId="1701275540" sldId="305"/>
            <ac:spMk id="38" creationId="{E70F06AB-293D-F5CA-65BA-17055FD9F4A6}"/>
          </ac:spMkLst>
        </pc:spChg>
        <pc:spChg chg="del">
          <ac:chgData name="松山 ファミリー" userId="9fadbf8cd42e59b5" providerId="LiveId" clId="{B47E48CD-A72C-B34A-9374-EFFDCD6679EB}" dt="2022-12-05T06:24:39.711" v="213" actId="478"/>
          <ac:spMkLst>
            <pc:docMk/>
            <pc:sldMk cId="1701275540" sldId="305"/>
            <ac:spMk id="40" creationId="{F7A831F9-FD8E-182D-B0F5-445FD1E7D6A7}"/>
          </ac:spMkLst>
        </pc:spChg>
        <pc:spChg chg="del">
          <ac:chgData name="松山 ファミリー" userId="9fadbf8cd42e59b5" providerId="LiveId" clId="{B47E48CD-A72C-B34A-9374-EFFDCD6679EB}" dt="2022-12-05T06:24:46.216" v="216" actId="478"/>
          <ac:spMkLst>
            <pc:docMk/>
            <pc:sldMk cId="1701275540" sldId="305"/>
            <ac:spMk id="41" creationId="{EF1533D3-FE0E-916D-9D15-11D2AD608F81}"/>
          </ac:spMkLst>
        </pc:spChg>
        <pc:spChg chg="del">
          <ac:chgData name="松山 ファミリー" userId="9fadbf8cd42e59b5" providerId="LiveId" clId="{B47E48CD-A72C-B34A-9374-EFFDCD6679EB}" dt="2022-12-05T06:26:31.660" v="226" actId="478"/>
          <ac:spMkLst>
            <pc:docMk/>
            <pc:sldMk cId="1701275540" sldId="305"/>
            <ac:spMk id="48" creationId="{8136377F-ADA6-2458-1454-B9296D614C74}"/>
          </ac:spMkLst>
        </pc:spChg>
        <pc:spChg chg="mod">
          <ac:chgData name="松山 ファミリー" userId="9fadbf8cd42e59b5" providerId="LiveId" clId="{B47E48CD-A72C-B34A-9374-EFFDCD6679EB}" dt="2022-12-13T17:11:50.807" v="4446" actId="1076"/>
          <ac:spMkLst>
            <pc:docMk/>
            <pc:sldMk cId="1701275540" sldId="305"/>
            <ac:spMk id="49" creationId="{93498919-5BDB-83A4-4B65-F70164C54291}"/>
          </ac:spMkLst>
        </pc:spChg>
        <pc:grpChg chg="mod">
          <ac:chgData name="松山 ファミリー" userId="9fadbf8cd42e59b5" providerId="LiveId" clId="{B47E48CD-A72C-B34A-9374-EFFDCD6679EB}" dt="2022-12-05T06:26:18.432" v="223" actId="1076"/>
          <ac:grpSpMkLst>
            <pc:docMk/>
            <pc:sldMk cId="1701275540" sldId="305"/>
            <ac:grpSpMk id="25" creationId="{64EB7FF2-CF00-7411-1CF2-0F461F59C5D6}"/>
          </ac:grpSpMkLst>
        </pc:grpChg>
        <pc:grpChg chg="mod">
          <ac:chgData name="松山 ファミリー" userId="9fadbf8cd42e59b5" providerId="LiveId" clId="{B47E48CD-A72C-B34A-9374-EFFDCD6679EB}" dt="2022-12-05T06:24:48.297" v="217" actId="1076"/>
          <ac:grpSpMkLst>
            <pc:docMk/>
            <pc:sldMk cId="1701275540" sldId="305"/>
            <ac:grpSpMk id="27" creationId="{7B05F856-BF0C-BFA6-D495-9BF6ACF24462}"/>
          </ac:grpSpMkLst>
        </pc:grpChg>
        <pc:grpChg chg="del">
          <ac:chgData name="松山 ファミリー" userId="9fadbf8cd42e59b5" providerId="LiveId" clId="{B47E48CD-A72C-B34A-9374-EFFDCD6679EB}" dt="2022-12-05T06:24:43.898" v="215" actId="478"/>
          <ac:grpSpMkLst>
            <pc:docMk/>
            <pc:sldMk cId="1701275540" sldId="305"/>
            <ac:grpSpMk id="47" creationId="{E55EF9B1-8CF8-6F07-09F9-2331E8D0C397}"/>
          </ac:grpSpMkLst>
        </pc:grpChg>
        <pc:cxnChg chg="add del mod">
          <ac:chgData name="松山 ファミリー" userId="9fadbf8cd42e59b5" providerId="LiveId" clId="{B47E48CD-A72C-B34A-9374-EFFDCD6679EB}" dt="2022-12-13T17:11:27.539" v="4443" actId="478"/>
          <ac:cxnSpMkLst>
            <pc:docMk/>
            <pc:sldMk cId="1701275540" sldId="305"/>
            <ac:cxnSpMk id="9" creationId="{94ACED51-0066-39CA-A56C-26457B0F0467}"/>
          </ac:cxnSpMkLst>
        </pc:cxnChg>
        <pc:cxnChg chg="add mod">
          <ac:chgData name="松山 ファミリー" userId="9fadbf8cd42e59b5" providerId="LiveId" clId="{B47E48CD-A72C-B34A-9374-EFFDCD6679EB}" dt="2022-12-13T17:11:47.201" v="4445" actId="14100"/>
          <ac:cxnSpMkLst>
            <pc:docMk/>
            <pc:sldMk cId="1701275540" sldId="305"/>
            <ac:cxnSpMk id="11" creationId="{2DC0A121-0BC1-02C3-867E-466C7B0C567F}"/>
          </ac:cxnSpMkLst>
        </pc:cxnChg>
      </pc:sldChg>
      <pc:sldChg chg="addSp delSp modSp mod ord modNotesTx">
        <pc:chgData name="松山 ファミリー" userId="9fadbf8cd42e59b5" providerId="LiveId" clId="{B47E48CD-A72C-B34A-9374-EFFDCD6679EB}" dt="2022-12-12T08:04:41.144" v="3148" actId="2711"/>
        <pc:sldMkLst>
          <pc:docMk/>
          <pc:sldMk cId="3022161083" sldId="318"/>
        </pc:sldMkLst>
        <pc:spChg chg="mod">
          <ac:chgData name="松山 ファミリー" userId="9fadbf8cd42e59b5" providerId="LiveId" clId="{B47E48CD-A72C-B34A-9374-EFFDCD6679EB}" dt="2022-12-05T06:34:16.634" v="282" actId="20577"/>
          <ac:spMkLst>
            <pc:docMk/>
            <pc:sldMk cId="3022161083" sldId="318"/>
            <ac:spMk id="2" creationId="{3A38DEEB-4F35-C74D-A1EF-98140184822C}"/>
          </ac:spMkLst>
        </pc:spChg>
        <pc:spChg chg="mod">
          <ac:chgData name="松山 ファミリー" userId="9fadbf8cd42e59b5" providerId="LiveId" clId="{B47E48CD-A72C-B34A-9374-EFFDCD6679EB}" dt="2022-12-12T08:02:53.059" v="3140" actId="20577"/>
          <ac:spMkLst>
            <pc:docMk/>
            <pc:sldMk cId="3022161083" sldId="318"/>
            <ac:spMk id="4" creationId="{C8016B18-539A-A648-BE31-1363A2143D1E}"/>
          </ac:spMkLst>
        </pc:spChg>
        <pc:spChg chg="mod">
          <ac:chgData name="松山 ファミリー" userId="9fadbf8cd42e59b5" providerId="LiveId" clId="{B47E48CD-A72C-B34A-9374-EFFDCD6679EB}" dt="2022-12-05T07:13:11.022" v="604" actId="1076"/>
          <ac:spMkLst>
            <pc:docMk/>
            <pc:sldMk cId="3022161083" sldId="318"/>
            <ac:spMk id="6" creationId="{C8841110-A296-CFEE-F8FA-174B7AFD1E03}"/>
          </ac:spMkLst>
        </pc:spChg>
        <pc:spChg chg="del">
          <ac:chgData name="松山 ファミリー" userId="9fadbf8cd42e59b5" providerId="LiveId" clId="{B47E48CD-A72C-B34A-9374-EFFDCD6679EB}" dt="2022-12-05T06:34:24.141" v="284" actId="478"/>
          <ac:spMkLst>
            <pc:docMk/>
            <pc:sldMk cId="3022161083" sldId="318"/>
            <ac:spMk id="7" creationId="{0F55422B-22B9-A5EE-F787-631F718ECCC2}"/>
          </ac:spMkLst>
        </pc:spChg>
        <pc:spChg chg="del">
          <ac:chgData name="松山 ファミリー" userId="9fadbf8cd42e59b5" providerId="LiveId" clId="{B47E48CD-A72C-B34A-9374-EFFDCD6679EB}" dt="2022-12-05T06:34:28.820" v="291" actId="478"/>
          <ac:spMkLst>
            <pc:docMk/>
            <pc:sldMk cId="3022161083" sldId="318"/>
            <ac:spMk id="8" creationId="{0C8EFDE2-ED4C-F440-A354-6C2902E0E8AA}"/>
          </ac:spMkLst>
        </pc:spChg>
        <pc:spChg chg="del mod">
          <ac:chgData name="松山 ファミリー" userId="9fadbf8cd42e59b5" providerId="LiveId" clId="{B47E48CD-A72C-B34A-9374-EFFDCD6679EB}" dt="2022-12-05T06:34:40.862" v="299" actId="478"/>
          <ac:spMkLst>
            <pc:docMk/>
            <pc:sldMk cId="3022161083" sldId="318"/>
            <ac:spMk id="9" creationId="{EA67C8E8-994F-A090-3784-1DADB10D30F0}"/>
          </ac:spMkLst>
        </pc:spChg>
        <pc:spChg chg="del">
          <ac:chgData name="松山 ファミリー" userId="9fadbf8cd42e59b5" providerId="LiveId" clId="{B47E48CD-A72C-B34A-9374-EFFDCD6679EB}" dt="2022-12-05T06:34:39.436" v="298" actId="478"/>
          <ac:spMkLst>
            <pc:docMk/>
            <pc:sldMk cId="3022161083" sldId="318"/>
            <ac:spMk id="10" creationId="{3B04C76E-2C68-F23B-970A-F3AF73CCF376}"/>
          </ac:spMkLst>
        </pc:spChg>
        <pc:spChg chg="del mod">
          <ac:chgData name="松山 ファミリー" userId="9fadbf8cd42e59b5" providerId="LiveId" clId="{B47E48CD-A72C-B34A-9374-EFFDCD6679EB}" dt="2022-12-05T06:34:34.453" v="294" actId="478"/>
          <ac:spMkLst>
            <pc:docMk/>
            <pc:sldMk cId="3022161083" sldId="318"/>
            <ac:spMk id="11" creationId="{4CCD068C-3851-C651-83A5-52EDE0A4FA45}"/>
          </ac:spMkLst>
        </pc:spChg>
        <pc:spChg chg="del mod">
          <ac:chgData name="松山 ファミリー" userId="9fadbf8cd42e59b5" providerId="LiveId" clId="{B47E48CD-A72C-B34A-9374-EFFDCD6679EB}" dt="2022-12-05T06:34:26.531" v="287" actId="478"/>
          <ac:spMkLst>
            <pc:docMk/>
            <pc:sldMk cId="3022161083" sldId="318"/>
            <ac:spMk id="12" creationId="{4C5543CD-4FDF-B323-C7C5-A4560EF8FEC5}"/>
          </ac:spMkLst>
        </pc:spChg>
        <pc:spChg chg="mod">
          <ac:chgData name="松山 ファミリー" userId="9fadbf8cd42e59b5" providerId="LiveId" clId="{B47E48CD-A72C-B34A-9374-EFFDCD6679EB}" dt="2022-12-12T08:02:25.906" v="3117" actId="1076"/>
          <ac:spMkLst>
            <pc:docMk/>
            <pc:sldMk cId="3022161083" sldId="318"/>
            <ac:spMk id="13" creationId="{FA65DA88-3241-3F99-359F-69D636B3818B}"/>
          </ac:spMkLst>
        </pc:spChg>
        <pc:spChg chg="del mod">
          <ac:chgData name="松山 ファミリー" userId="9fadbf8cd42e59b5" providerId="LiveId" clId="{B47E48CD-A72C-B34A-9374-EFFDCD6679EB}" dt="2022-12-12T08:01:11.638" v="3094" actId="478"/>
          <ac:spMkLst>
            <pc:docMk/>
            <pc:sldMk cId="3022161083" sldId="318"/>
            <ac:spMk id="14" creationId="{A9090D31-F597-C312-665D-F91A19E4BA63}"/>
          </ac:spMkLst>
        </pc:spChg>
        <pc:spChg chg="mod">
          <ac:chgData name="松山 ファミリー" userId="9fadbf8cd42e59b5" providerId="LiveId" clId="{B47E48CD-A72C-B34A-9374-EFFDCD6679EB}" dt="2022-12-12T08:04:15.390" v="3143" actId="2711"/>
          <ac:spMkLst>
            <pc:docMk/>
            <pc:sldMk cId="3022161083" sldId="318"/>
            <ac:spMk id="15" creationId="{8A9B0758-3071-CA5A-D0BC-907C4CBC5121}"/>
          </ac:spMkLst>
        </pc:spChg>
        <pc:spChg chg="mod">
          <ac:chgData name="松山 ファミリー" userId="9fadbf8cd42e59b5" providerId="LiveId" clId="{B47E48CD-A72C-B34A-9374-EFFDCD6679EB}" dt="2022-12-05T07:13:19.402" v="605" actId="1076"/>
          <ac:spMkLst>
            <pc:docMk/>
            <pc:sldMk cId="3022161083" sldId="318"/>
            <ac:spMk id="17" creationId="{8FCAA080-9835-C60E-6D22-1F735C7F86C5}"/>
          </ac:spMkLst>
        </pc:spChg>
        <pc:spChg chg="mod">
          <ac:chgData name="松山 ファミリー" userId="9fadbf8cd42e59b5" providerId="LiveId" clId="{B47E48CD-A72C-B34A-9374-EFFDCD6679EB}" dt="2022-12-12T08:04:36.938" v="3147" actId="2711"/>
          <ac:spMkLst>
            <pc:docMk/>
            <pc:sldMk cId="3022161083" sldId="318"/>
            <ac:spMk id="20" creationId="{3D6AC450-5FEC-8403-0D85-E59AC4F8B788}"/>
          </ac:spMkLst>
        </pc:spChg>
        <pc:spChg chg="mod">
          <ac:chgData name="松山 ファミリー" userId="9fadbf8cd42e59b5" providerId="LiveId" clId="{B47E48CD-A72C-B34A-9374-EFFDCD6679EB}" dt="2022-12-12T08:04:41.144" v="3148" actId="2711"/>
          <ac:spMkLst>
            <pc:docMk/>
            <pc:sldMk cId="3022161083" sldId="318"/>
            <ac:spMk id="25" creationId="{BB71BE9F-8603-C8AF-74A4-70AD786B00AA}"/>
          </ac:spMkLst>
        </pc:spChg>
        <pc:spChg chg="mod">
          <ac:chgData name="松山 ファミリー" userId="9fadbf8cd42e59b5" providerId="LiveId" clId="{B47E48CD-A72C-B34A-9374-EFFDCD6679EB}" dt="2022-12-12T08:04:22.595" v="3144" actId="2711"/>
          <ac:spMkLst>
            <pc:docMk/>
            <pc:sldMk cId="3022161083" sldId="318"/>
            <ac:spMk id="28" creationId="{41277CE7-C386-B175-A745-0C7343F3C440}"/>
          </ac:spMkLst>
        </pc:spChg>
        <pc:spChg chg="del mod">
          <ac:chgData name="松山 ファミリー" userId="9fadbf8cd42e59b5" providerId="LiveId" clId="{B47E48CD-A72C-B34A-9374-EFFDCD6679EB}" dt="2022-12-05T06:34:27.469" v="289" actId="478"/>
          <ac:spMkLst>
            <pc:docMk/>
            <pc:sldMk cId="3022161083" sldId="318"/>
            <ac:spMk id="32" creationId="{DD80BFFE-DAD8-2DAB-7003-DEDDE7C22A27}"/>
          </ac:spMkLst>
        </pc:spChg>
        <pc:spChg chg="del">
          <ac:chgData name="松山 ファミリー" userId="9fadbf8cd42e59b5" providerId="LiveId" clId="{B47E48CD-A72C-B34A-9374-EFFDCD6679EB}" dt="2022-12-05T06:34:38.040" v="297" actId="478"/>
          <ac:spMkLst>
            <pc:docMk/>
            <pc:sldMk cId="3022161083" sldId="318"/>
            <ac:spMk id="33" creationId="{82024F5D-353E-A43E-04EB-AC1CC414BCDE}"/>
          </ac:spMkLst>
        </pc:spChg>
        <pc:spChg chg="mod">
          <ac:chgData name="松山 ファミリー" userId="9fadbf8cd42e59b5" providerId="LiveId" clId="{B47E48CD-A72C-B34A-9374-EFFDCD6679EB}" dt="2022-12-12T08:04:26.905" v="3145" actId="2711"/>
          <ac:spMkLst>
            <pc:docMk/>
            <pc:sldMk cId="3022161083" sldId="318"/>
            <ac:spMk id="34" creationId="{A975B672-2F0A-7CF8-3DA2-8555D63EDF87}"/>
          </ac:spMkLst>
        </pc:spChg>
        <pc:spChg chg="mod">
          <ac:chgData name="松山 ファミリー" userId="9fadbf8cd42e59b5" providerId="LiveId" clId="{B47E48CD-A72C-B34A-9374-EFFDCD6679EB}" dt="2022-12-05T07:12:57.136" v="601"/>
          <ac:spMkLst>
            <pc:docMk/>
            <pc:sldMk cId="3022161083" sldId="318"/>
            <ac:spMk id="35" creationId="{FFBF0B7F-1CAB-D360-1F7E-6FB264F7DEAB}"/>
          </ac:spMkLst>
        </pc:spChg>
        <pc:spChg chg="add mod">
          <ac:chgData name="松山 ファミリー" userId="9fadbf8cd42e59b5" providerId="LiveId" clId="{B47E48CD-A72C-B34A-9374-EFFDCD6679EB}" dt="2022-12-05T07:19:21.127" v="751" actId="1076"/>
          <ac:spMkLst>
            <pc:docMk/>
            <pc:sldMk cId="3022161083" sldId="318"/>
            <ac:spMk id="37" creationId="{AD19C457-1FA8-7E1D-F1FD-14A9ACD7732E}"/>
          </ac:spMkLst>
        </pc:spChg>
        <pc:grpChg chg="add mod">
          <ac:chgData name="松山 ファミリー" userId="9fadbf8cd42e59b5" providerId="LiveId" clId="{B47E48CD-A72C-B34A-9374-EFFDCD6679EB}" dt="2022-12-05T07:12:57.136" v="601"/>
          <ac:grpSpMkLst>
            <pc:docMk/>
            <pc:sldMk cId="3022161083" sldId="318"/>
            <ac:grpSpMk id="5" creationId="{A2D179A7-76EA-EA98-7934-38179F95EF41}"/>
          </ac:grpSpMkLst>
        </pc:grpChg>
        <pc:grpChg chg="mod">
          <ac:chgData name="松山 ファミリー" userId="9fadbf8cd42e59b5" providerId="LiveId" clId="{B47E48CD-A72C-B34A-9374-EFFDCD6679EB}" dt="2022-12-05T07:12:57.136" v="601"/>
          <ac:grpSpMkLst>
            <pc:docMk/>
            <pc:sldMk cId="3022161083" sldId="318"/>
            <ac:grpSpMk id="22" creationId="{91A32734-20CB-711B-1C83-DE43602ADE73}"/>
          </ac:grpSpMkLst>
        </pc:grpChg>
        <pc:grpChg chg="del">
          <ac:chgData name="松山 ファミリー" userId="9fadbf8cd42e59b5" providerId="LiveId" clId="{B47E48CD-A72C-B34A-9374-EFFDCD6679EB}" dt="2022-12-05T06:34:35.356" v="295" actId="478"/>
          <ac:grpSpMkLst>
            <pc:docMk/>
            <pc:sldMk cId="3022161083" sldId="318"/>
            <ac:grpSpMk id="27" creationId="{6C837EC9-BD72-E67D-2277-702DB4018407}"/>
          </ac:grpSpMkLst>
        </pc:grpChg>
        <pc:grpChg chg="add mod">
          <ac:chgData name="松山 ファミリー" userId="9fadbf8cd42e59b5" providerId="LiveId" clId="{B47E48CD-A72C-B34A-9374-EFFDCD6679EB}" dt="2022-12-05T07:17:31.510" v="637" actId="1076"/>
          <ac:grpSpMkLst>
            <pc:docMk/>
            <pc:sldMk cId="3022161083" sldId="318"/>
            <ac:grpSpMk id="36" creationId="{C0758049-6F04-BDF2-9DE0-35EAB608B57B}"/>
          </ac:grpSpMkLst>
        </pc:grpChg>
        <pc:grpChg chg="add">
          <ac:chgData name="松山 ファミリー" userId="9fadbf8cd42e59b5" providerId="LiveId" clId="{B47E48CD-A72C-B34A-9374-EFFDCD6679EB}" dt="2022-12-05T07:20:15.728" v="752" actId="164"/>
          <ac:grpSpMkLst>
            <pc:docMk/>
            <pc:sldMk cId="3022161083" sldId="318"/>
            <ac:grpSpMk id="39" creationId="{0FB879D1-B41F-C3A7-E525-35E0E5347C7B}"/>
          </ac:grpSpMkLst>
        </pc:grpChg>
        <pc:picChg chg="del">
          <ac:chgData name="松山 ファミリー" userId="9fadbf8cd42e59b5" providerId="LiveId" clId="{B47E48CD-A72C-B34A-9374-EFFDCD6679EB}" dt="2022-12-05T06:34:24.918" v="285" actId="478"/>
          <ac:picMkLst>
            <pc:docMk/>
            <pc:sldMk cId="3022161083" sldId="318"/>
            <ac:picMk id="16" creationId="{DF8A53DE-3879-4B05-3592-F8314E4F210F}"/>
          </ac:picMkLst>
        </pc:picChg>
        <pc:picChg chg="mod">
          <ac:chgData name="松山 ファミリー" userId="9fadbf8cd42e59b5" providerId="LiveId" clId="{B47E48CD-A72C-B34A-9374-EFFDCD6679EB}" dt="2022-12-05T07:13:58.579" v="615" actId="1076"/>
          <ac:picMkLst>
            <pc:docMk/>
            <pc:sldMk cId="3022161083" sldId="318"/>
            <ac:picMk id="21" creationId="{BC715452-42EA-C303-79AE-38B1A356DF78}"/>
          </ac:picMkLst>
        </pc:picChg>
        <pc:picChg chg="mod">
          <ac:chgData name="松山 ファミリー" userId="9fadbf8cd42e59b5" providerId="LiveId" clId="{B47E48CD-A72C-B34A-9374-EFFDCD6679EB}" dt="2022-12-05T07:18:46.163" v="747" actId="1076"/>
          <ac:picMkLst>
            <pc:docMk/>
            <pc:sldMk cId="3022161083" sldId="318"/>
            <ac:picMk id="31" creationId="{C8123C96-4011-327A-C499-CADCAF72D26C}"/>
          </ac:picMkLst>
        </pc:picChg>
        <pc:picChg chg="add mod">
          <ac:chgData name="松山 ファミリー" userId="9fadbf8cd42e59b5" providerId="LiveId" clId="{B47E48CD-A72C-B34A-9374-EFFDCD6679EB}" dt="2022-12-05T07:17:35.553" v="639" actId="14100"/>
          <ac:picMkLst>
            <pc:docMk/>
            <pc:sldMk cId="3022161083" sldId="318"/>
            <ac:picMk id="1026" creationId="{7696237C-32BE-49A8-A78F-AA2BEE345AA8}"/>
          </ac:picMkLst>
        </pc:picChg>
        <pc:cxnChg chg="mod">
          <ac:chgData name="松山 ファミリー" userId="9fadbf8cd42e59b5" providerId="LiveId" clId="{B47E48CD-A72C-B34A-9374-EFFDCD6679EB}" dt="2022-12-05T07:18:59.430" v="749" actId="14100"/>
          <ac:cxnSpMkLst>
            <pc:docMk/>
            <pc:sldMk cId="3022161083" sldId="318"/>
            <ac:cxnSpMk id="23" creationId="{24D33F73-7465-E64F-A8D3-70A0983FD2B0}"/>
          </ac:cxnSpMkLst>
        </pc:cxnChg>
        <pc:cxnChg chg="mod">
          <ac:chgData name="松山 ファミリー" userId="9fadbf8cd42e59b5" providerId="LiveId" clId="{B47E48CD-A72C-B34A-9374-EFFDCD6679EB}" dt="2022-12-05T07:19:14.841" v="750" actId="1076"/>
          <ac:cxnSpMkLst>
            <pc:docMk/>
            <pc:sldMk cId="3022161083" sldId="318"/>
            <ac:cxnSpMk id="24" creationId="{DBF427FD-4D01-6804-E6BE-F7ABDA406722}"/>
          </ac:cxnSpMkLst>
        </pc:cxnChg>
        <pc:cxnChg chg="del">
          <ac:chgData name="松山 ファミリー" userId="9fadbf8cd42e59b5" providerId="LiveId" clId="{B47E48CD-A72C-B34A-9374-EFFDCD6679EB}" dt="2022-12-05T06:34:28.190" v="290" actId="478"/>
          <ac:cxnSpMkLst>
            <pc:docMk/>
            <pc:sldMk cId="3022161083" sldId="318"/>
            <ac:cxnSpMk id="29" creationId="{902D434D-AAE0-8168-04D0-432E5F95D8FF}"/>
          </ac:cxnSpMkLst>
        </pc:cxnChg>
        <pc:cxnChg chg="del">
          <ac:chgData name="松山 ファミリー" userId="9fadbf8cd42e59b5" providerId="LiveId" clId="{B47E48CD-A72C-B34A-9374-EFFDCD6679EB}" dt="2022-12-05T06:34:36.845" v="296" actId="478"/>
          <ac:cxnSpMkLst>
            <pc:docMk/>
            <pc:sldMk cId="3022161083" sldId="318"/>
            <ac:cxnSpMk id="30" creationId="{EE9D0101-009E-76F9-4871-2740C314B445}"/>
          </ac:cxnSpMkLst>
        </pc:cxnChg>
      </pc:sldChg>
      <pc:sldChg chg="addSp delSp modSp mod modNotesTx">
        <pc:chgData name="松山 ファミリー" userId="9fadbf8cd42e59b5" providerId="LiveId" clId="{B47E48CD-A72C-B34A-9374-EFFDCD6679EB}" dt="2022-12-13T17:57:05.799" v="5077" actId="1076"/>
        <pc:sldMkLst>
          <pc:docMk/>
          <pc:sldMk cId="2863724696" sldId="320"/>
        </pc:sldMkLst>
        <pc:spChg chg="add mod">
          <ac:chgData name="松山 ファミリー" userId="9fadbf8cd42e59b5" providerId="LiveId" clId="{B47E48CD-A72C-B34A-9374-EFFDCD6679EB}" dt="2022-12-13T17:14:27.826" v="4534" actId="20577"/>
          <ac:spMkLst>
            <pc:docMk/>
            <pc:sldMk cId="2863724696" sldId="320"/>
            <ac:spMk id="2" creationId="{84981523-A143-D53B-E782-67458491EE61}"/>
          </ac:spMkLst>
        </pc:spChg>
        <pc:spChg chg="del mod">
          <ac:chgData name="松山 ファミリー" userId="9fadbf8cd42e59b5" providerId="LiveId" clId="{B47E48CD-A72C-B34A-9374-EFFDCD6679EB}" dt="2022-12-12T07:33:19.526" v="2898" actId="478"/>
          <ac:spMkLst>
            <pc:docMk/>
            <pc:sldMk cId="2863724696" sldId="320"/>
            <ac:spMk id="2" creationId="{B0B7B5AA-F71E-5840-9739-A2938CFF51B2}"/>
          </ac:spMkLst>
        </pc:spChg>
        <pc:spChg chg="add del mod">
          <ac:chgData name="松山 ファミリー" userId="9fadbf8cd42e59b5" providerId="LiveId" clId="{B47E48CD-A72C-B34A-9374-EFFDCD6679EB}" dt="2022-12-13T17:26:53.117" v="4587" actId="478"/>
          <ac:spMkLst>
            <pc:docMk/>
            <pc:sldMk cId="2863724696" sldId="320"/>
            <ac:spMk id="6" creationId="{87D0FABF-23BB-DEAD-157E-EE47C1CB3B9E}"/>
          </ac:spMkLst>
        </pc:spChg>
        <pc:spChg chg="add mod">
          <ac:chgData name="松山 ファミリー" userId="9fadbf8cd42e59b5" providerId="LiveId" clId="{B47E48CD-A72C-B34A-9374-EFFDCD6679EB}" dt="2022-12-13T17:44:22.024" v="4720" actId="20577"/>
          <ac:spMkLst>
            <pc:docMk/>
            <pc:sldMk cId="2863724696" sldId="320"/>
            <ac:spMk id="7" creationId="{3CD775D6-1FA9-4F0A-8837-DF7E46D00C57}"/>
          </ac:spMkLst>
        </pc:spChg>
        <pc:spChg chg="mod topLvl">
          <ac:chgData name="松山 ファミリー" userId="9fadbf8cd42e59b5" providerId="LiveId" clId="{B47E48CD-A72C-B34A-9374-EFFDCD6679EB}" dt="2022-12-12T06:01:55.953" v="2523" actId="20577"/>
          <ac:spMkLst>
            <pc:docMk/>
            <pc:sldMk cId="2863724696" sldId="320"/>
            <ac:spMk id="7" creationId="{BA3AEFAD-6ED5-DB55-E817-3F52411C2F0F}"/>
          </ac:spMkLst>
        </pc:spChg>
        <pc:spChg chg="add mod">
          <ac:chgData name="松山 ファミリー" userId="9fadbf8cd42e59b5" providerId="LiveId" clId="{B47E48CD-A72C-B34A-9374-EFFDCD6679EB}" dt="2022-12-13T17:56:56.456" v="5074" actId="1076"/>
          <ac:spMkLst>
            <pc:docMk/>
            <pc:sldMk cId="2863724696" sldId="320"/>
            <ac:spMk id="8" creationId="{E6603793-5551-BD63-D7C8-C2E127B12688}"/>
          </ac:spMkLst>
        </pc:spChg>
        <pc:spChg chg="add mod">
          <ac:chgData name="松山 ファミリー" userId="9fadbf8cd42e59b5" providerId="LiveId" clId="{B47E48CD-A72C-B34A-9374-EFFDCD6679EB}" dt="2022-12-13T17:57:05.799" v="5077" actId="1076"/>
          <ac:spMkLst>
            <pc:docMk/>
            <pc:sldMk cId="2863724696" sldId="320"/>
            <ac:spMk id="9" creationId="{A77E160A-4155-8850-A464-DB8A54FFCA06}"/>
          </ac:spMkLst>
        </pc:spChg>
        <pc:spChg chg="mod topLvl">
          <ac:chgData name="松山 ファミリー" userId="9fadbf8cd42e59b5" providerId="LiveId" clId="{B47E48CD-A72C-B34A-9374-EFFDCD6679EB}" dt="2022-12-13T03:44:44.312" v="3569" actId="20577"/>
          <ac:spMkLst>
            <pc:docMk/>
            <pc:sldMk cId="2863724696" sldId="320"/>
            <ac:spMk id="10" creationId="{CCA14C2C-37BD-F8F8-3E35-393797971980}"/>
          </ac:spMkLst>
        </pc:spChg>
        <pc:spChg chg="mod">
          <ac:chgData name="松山 ファミリー" userId="9fadbf8cd42e59b5" providerId="LiveId" clId="{B47E48CD-A72C-B34A-9374-EFFDCD6679EB}" dt="2022-12-05T09:19:40.397" v="1305" actId="1076"/>
          <ac:spMkLst>
            <pc:docMk/>
            <pc:sldMk cId="2863724696" sldId="320"/>
            <ac:spMk id="15" creationId="{5C609366-A498-9422-EA50-70B1D6EC8774}"/>
          </ac:spMkLst>
        </pc:spChg>
        <pc:spChg chg="del">
          <ac:chgData name="松山 ファミリー" userId="9fadbf8cd42e59b5" providerId="LiveId" clId="{B47E48CD-A72C-B34A-9374-EFFDCD6679EB}" dt="2022-12-05T09:20:32.255" v="1308" actId="478"/>
          <ac:spMkLst>
            <pc:docMk/>
            <pc:sldMk cId="2863724696" sldId="320"/>
            <ac:spMk id="16" creationId="{AFA0613F-5917-10B5-D5A9-256807F52AD2}"/>
          </ac:spMkLst>
        </pc:spChg>
        <pc:spChg chg="del">
          <ac:chgData name="松山 ファミリー" userId="9fadbf8cd42e59b5" providerId="LiveId" clId="{B47E48CD-A72C-B34A-9374-EFFDCD6679EB}" dt="2022-12-05T09:20:42.248" v="1312" actId="478"/>
          <ac:spMkLst>
            <pc:docMk/>
            <pc:sldMk cId="2863724696" sldId="320"/>
            <ac:spMk id="17" creationId="{094AAE11-BD77-A161-C14B-C32F17ABD571}"/>
          </ac:spMkLst>
        </pc:spChg>
        <pc:spChg chg="mod topLvl">
          <ac:chgData name="松山 ファミリー" userId="9fadbf8cd42e59b5" providerId="LiveId" clId="{B47E48CD-A72C-B34A-9374-EFFDCD6679EB}" dt="2022-12-12T07:12:57.519" v="2571" actId="478"/>
          <ac:spMkLst>
            <pc:docMk/>
            <pc:sldMk cId="2863724696" sldId="320"/>
            <ac:spMk id="18" creationId="{2B5725EF-FF9D-0658-39AB-B7DC8B63B05B}"/>
          </ac:spMkLst>
        </pc:spChg>
        <pc:spChg chg="mod">
          <ac:chgData name="松山 ファミリー" userId="9fadbf8cd42e59b5" providerId="LiveId" clId="{B47E48CD-A72C-B34A-9374-EFFDCD6679EB}" dt="2022-12-12T07:29:21.961" v="2876"/>
          <ac:spMkLst>
            <pc:docMk/>
            <pc:sldMk cId="2863724696" sldId="320"/>
            <ac:spMk id="32" creationId="{69E12E49-0D4F-85D9-08AE-2D61D6FF2873}"/>
          </ac:spMkLst>
        </pc:spChg>
        <pc:spChg chg="mod topLvl">
          <ac:chgData name="松山 ファミリー" userId="9fadbf8cd42e59b5" providerId="LiveId" clId="{B47E48CD-A72C-B34A-9374-EFFDCD6679EB}" dt="2022-12-13T03:44:47.740" v="3571" actId="20577"/>
          <ac:spMkLst>
            <pc:docMk/>
            <pc:sldMk cId="2863724696" sldId="320"/>
            <ac:spMk id="35" creationId="{5F5C0CA9-8135-8C42-8555-E4C6240B0592}"/>
          </ac:spMkLst>
        </pc:spChg>
        <pc:spChg chg="mod topLvl">
          <ac:chgData name="松山 ファミリー" userId="9fadbf8cd42e59b5" providerId="LiveId" clId="{B47E48CD-A72C-B34A-9374-EFFDCD6679EB}" dt="2022-12-13T03:44:57.498" v="3580" actId="20577"/>
          <ac:spMkLst>
            <pc:docMk/>
            <pc:sldMk cId="2863724696" sldId="320"/>
            <ac:spMk id="38" creationId="{F3C72793-0895-10FA-8C9E-6ECB47B0418E}"/>
          </ac:spMkLst>
        </pc:spChg>
        <pc:spChg chg="mod topLvl">
          <ac:chgData name="松山 ファミリー" userId="9fadbf8cd42e59b5" providerId="LiveId" clId="{B47E48CD-A72C-B34A-9374-EFFDCD6679EB}" dt="2022-12-13T03:45:01.789" v="3583" actId="20577"/>
          <ac:spMkLst>
            <pc:docMk/>
            <pc:sldMk cId="2863724696" sldId="320"/>
            <ac:spMk id="41" creationId="{A39A0165-1A5F-894A-805F-14251F177AF9}"/>
          </ac:spMkLst>
        </pc:spChg>
        <pc:spChg chg="add del mod">
          <ac:chgData name="松山 ファミリー" userId="9fadbf8cd42e59b5" providerId="LiveId" clId="{B47E48CD-A72C-B34A-9374-EFFDCD6679EB}" dt="2022-12-12T07:33:22.724" v="2899" actId="478"/>
          <ac:spMkLst>
            <pc:docMk/>
            <pc:sldMk cId="2863724696" sldId="320"/>
            <ac:spMk id="43" creationId="{FC9B9F4A-6006-ACB7-CDE1-0E80FCE6910C}"/>
          </ac:spMkLst>
        </pc:spChg>
        <pc:spChg chg="add mod">
          <ac:chgData name="松山 ファミリー" userId="9fadbf8cd42e59b5" providerId="LiveId" clId="{B47E48CD-A72C-B34A-9374-EFFDCD6679EB}" dt="2022-12-13T03:38:42.799" v="3500" actId="571"/>
          <ac:spMkLst>
            <pc:docMk/>
            <pc:sldMk cId="2863724696" sldId="320"/>
            <ac:spMk id="46" creationId="{8321C8F1-6B67-3B1D-4D19-01CB26E5D783}"/>
          </ac:spMkLst>
        </pc:spChg>
        <pc:spChg chg="add mod">
          <ac:chgData name="松山 ファミリー" userId="9fadbf8cd42e59b5" providerId="LiveId" clId="{B47E48CD-A72C-B34A-9374-EFFDCD6679EB}" dt="2022-12-13T03:44:53.320" v="3577" actId="20577"/>
          <ac:spMkLst>
            <pc:docMk/>
            <pc:sldMk cId="2863724696" sldId="320"/>
            <ac:spMk id="51" creationId="{EE3D0349-B8A1-2936-12AF-EE819635711B}"/>
          </ac:spMkLst>
        </pc:spChg>
        <pc:grpChg chg="add del mod">
          <ac:chgData name="松山 ファミリー" userId="9fadbf8cd42e59b5" providerId="LiveId" clId="{B47E48CD-A72C-B34A-9374-EFFDCD6679EB}" dt="2022-12-12T07:29:40.416" v="2880" actId="478"/>
          <ac:grpSpMkLst>
            <pc:docMk/>
            <pc:sldMk cId="2863724696" sldId="320"/>
            <ac:grpSpMk id="5" creationId="{FF4B98E1-41B8-F06E-57FE-A8BC9840A5FD}"/>
          </ac:grpSpMkLst>
        </pc:grpChg>
        <pc:grpChg chg="add del mod">
          <ac:chgData name="松山 ファミリー" userId="9fadbf8cd42e59b5" providerId="LiveId" clId="{B47E48CD-A72C-B34A-9374-EFFDCD6679EB}" dt="2022-12-12T06:01:06.037" v="2507" actId="478"/>
          <ac:grpSpMkLst>
            <pc:docMk/>
            <pc:sldMk cId="2863724696" sldId="320"/>
            <ac:grpSpMk id="6" creationId="{C305F354-12BE-A44F-AC17-E6B014B37D8B}"/>
          </ac:grpSpMkLst>
        </pc:grpChg>
        <pc:grpChg chg="add del mod">
          <ac:chgData name="松山 ファミリー" userId="9fadbf8cd42e59b5" providerId="LiveId" clId="{B47E48CD-A72C-B34A-9374-EFFDCD6679EB}" dt="2022-12-12T06:13:17.343" v="2524" actId="478"/>
          <ac:grpSpMkLst>
            <pc:docMk/>
            <pc:sldMk cId="2863724696" sldId="320"/>
            <ac:grpSpMk id="9" creationId="{DB44E5E7-5E36-D581-20F4-68571FAC9C92}"/>
          </ac:grpSpMkLst>
        </pc:grpChg>
        <pc:grpChg chg="add del mod">
          <ac:chgData name="松山 ファミリー" userId="9fadbf8cd42e59b5" providerId="LiveId" clId="{B47E48CD-A72C-B34A-9374-EFFDCD6679EB}" dt="2022-12-12T07:11:37.964" v="2544" actId="478"/>
          <ac:grpSpMkLst>
            <pc:docMk/>
            <pc:sldMk cId="2863724696" sldId="320"/>
            <ac:grpSpMk id="12" creationId="{8AB27911-7882-6432-3675-4DCE7329C74E}"/>
          </ac:grpSpMkLst>
        </pc:grpChg>
        <pc:grpChg chg="add del">
          <ac:chgData name="松山 ファミリー" userId="9fadbf8cd42e59b5" providerId="LiveId" clId="{B47E48CD-A72C-B34A-9374-EFFDCD6679EB}" dt="2022-12-12T07:12:56.211" v="2570" actId="478"/>
          <ac:grpSpMkLst>
            <pc:docMk/>
            <pc:sldMk cId="2863724696" sldId="320"/>
            <ac:grpSpMk id="16" creationId="{81CA9C28-4363-22CE-45EB-E18EDB6934E0}"/>
          </ac:grpSpMkLst>
        </pc:grpChg>
        <pc:grpChg chg="add del">
          <ac:chgData name="松山 ファミリー" userId="9fadbf8cd42e59b5" providerId="LiveId" clId="{B47E48CD-A72C-B34A-9374-EFFDCD6679EB}" dt="2022-12-12T07:29:06.093" v="2874" actId="478"/>
          <ac:grpSpMkLst>
            <pc:docMk/>
            <pc:sldMk cId="2863724696" sldId="320"/>
            <ac:grpSpMk id="17" creationId="{250E3E71-9474-5AA0-4620-167629D57854}"/>
          </ac:grpSpMkLst>
        </pc:grpChg>
        <pc:grpChg chg="add del">
          <ac:chgData name="松山 ファミリー" userId="9fadbf8cd42e59b5" providerId="LiveId" clId="{B47E48CD-A72C-B34A-9374-EFFDCD6679EB}" dt="2022-12-12T07:12:57.519" v="2571" actId="478"/>
          <ac:grpSpMkLst>
            <pc:docMk/>
            <pc:sldMk cId="2863724696" sldId="320"/>
            <ac:grpSpMk id="21" creationId="{10CE96B1-AD33-0F4F-321A-4ECE4B35425B}"/>
          </ac:grpSpMkLst>
        </pc:grpChg>
        <pc:grpChg chg="add mod">
          <ac:chgData name="松山 ファミリー" userId="9fadbf8cd42e59b5" providerId="LiveId" clId="{B47E48CD-A72C-B34A-9374-EFFDCD6679EB}" dt="2022-12-12T07:13:02.299" v="2574"/>
          <ac:grpSpMkLst>
            <pc:docMk/>
            <pc:sldMk cId="2863724696" sldId="320"/>
            <ac:grpSpMk id="22" creationId="{979F9970-05CC-D588-6047-252C59EA091D}"/>
          </ac:grpSpMkLst>
        </pc:grpChg>
        <pc:grpChg chg="add del mod">
          <ac:chgData name="松山 ファミリー" userId="9fadbf8cd42e59b5" providerId="LiveId" clId="{B47E48CD-A72C-B34A-9374-EFFDCD6679EB}" dt="2022-12-12T07:37:04.285" v="2913" actId="165"/>
          <ac:grpSpMkLst>
            <pc:docMk/>
            <pc:sldMk cId="2863724696" sldId="320"/>
            <ac:grpSpMk id="27" creationId="{FA1CFA2E-4430-7060-8B5B-7E9B2CF0FDE9}"/>
          </ac:grpSpMkLst>
        </pc:grpChg>
        <pc:grpChg chg="add del">
          <ac:chgData name="松山 ファミリー" userId="9fadbf8cd42e59b5" providerId="LiveId" clId="{B47E48CD-A72C-B34A-9374-EFFDCD6679EB}" dt="2022-12-12T07:29:04.504" v="2873" actId="478"/>
          <ac:grpSpMkLst>
            <pc:docMk/>
            <pc:sldMk cId="2863724696" sldId="320"/>
            <ac:grpSpMk id="29" creationId="{55A3542B-8C0A-B93E-3571-013B855F2D76}"/>
          </ac:grpSpMkLst>
        </pc:grpChg>
        <pc:grpChg chg="add del mod">
          <ac:chgData name="松山 ファミリー" userId="9fadbf8cd42e59b5" providerId="LiveId" clId="{B47E48CD-A72C-B34A-9374-EFFDCD6679EB}" dt="2022-12-12T07:30:09.269" v="2887" actId="478"/>
          <ac:grpSpMkLst>
            <pc:docMk/>
            <pc:sldMk cId="2863724696" sldId="320"/>
            <ac:grpSpMk id="30" creationId="{3E4DE86F-8E24-276D-2897-3BB18B923534}"/>
          </ac:grpSpMkLst>
        </pc:grpChg>
        <pc:grpChg chg="add del mod">
          <ac:chgData name="松山 ファミリー" userId="9fadbf8cd42e59b5" providerId="LiveId" clId="{B47E48CD-A72C-B34A-9374-EFFDCD6679EB}" dt="2022-12-12T07:37:04.285" v="2913" actId="165"/>
          <ac:grpSpMkLst>
            <pc:docMk/>
            <pc:sldMk cId="2863724696" sldId="320"/>
            <ac:grpSpMk id="33" creationId="{29FC3053-A0F6-213B-9EC9-F66A69997AC3}"/>
          </ac:grpSpMkLst>
        </pc:grpChg>
        <pc:grpChg chg="add del mod">
          <ac:chgData name="松山 ファミリー" userId="9fadbf8cd42e59b5" providerId="LiveId" clId="{B47E48CD-A72C-B34A-9374-EFFDCD6679EB}" dt="2022-12-12T07:37:04.285" v="2913" actId="165"/>
          <ac:grpSpMkLst>
            <pc:docMk/>
            <pc:sldMk cId="2863724696" sldId="320"/>
            <ac:grpSpMk id="36" creationId="{0AD7D528-C420-DAA4-638F-239B197F3E17}"/>
          </ac:grpSpMkLst>
        </pc:grpChg>
        <pc:grpChg chg="add del mod">
          <ac:chgData name="松山 ファミリー" userId="9fadbf8cd42e59b5" providerId="LiveId" clId="{B47E48CD-A72C-B34A-9374-EFFDCD6679EB}" dt="2022-12-12T07:37:04.285" v="2913" actId="165"/>
          <ac:grpSpMkLst>
            <pc:docMk/>
            <pc:sldMk cId="2863724696" sldId="320"/>
            <ac:grpSpMk id="39" creationId="{1F0F50BA-B678-D6C3-2311-466BFEF66837}"/>
          </ac:grpSpMkLst>
        </pc:grpChg>
        <pc:grpChg chg="add del mod">
          <ac:chgData name="松山 ファミリー" userId="9fadbf8cd42e59b5" providerId="LiveId" clId="{B47E48CD-A72C-B34A-9374-EFFDCD6679EB}" dt="2022-12-13T03:38:34.194" v="3498" actId="165"/>
          <ac:grpSpMkLst>
            <pc:docMk/>
            <pc:sldMk cId="2863724696" sldId="320"/>
            <ac:grpSpMk id="44" creationId="{65625047-2B32-B3D8-BC17-EA870F74DC05}"/>
          </ac:grpSpMkLst>
        </pc:grpChg>
        <pc:grpChg chg="add del mod">
          <ac:chgData name="松山 ファミリー" userId="9fadbf8cd42e59b5" providerId="LiveId" clId="{B47E48CD-A72C-B34A-9374-EFFDCD6679EB}" dt="2022-12-13T03:41:08.676" v="3545" actId="165"/>
          <ac:grpSpMkLst>
            <pc:docMk/>
            <pc:sldMk cId="2863724696" sldId="320"/>
            <ac:grpSpMk id="45" creationId="{9AD3E59B-C9F9-CC75-6FCD-E6E17A36ECB6}"/>
          </ac:grpSpMkLst>
        </pc:grpChg>
        <pc:grpChg chg="add mod">
          <ac:chgData name="松山 ファミリー" userId="9fadbf8cd42e59b5" providerId="LiveId" clId="{B47E48CD-A72C-B34A-9374-EFFDCD6679EB}" dt="2022-12-13T03:44:04.844" v="3566" actId="1076"/>
          <ac:grpSpMkLst>
            <pc:docMk/>
            <pc:sldMk cId="2863724696" sldId="320"/>
            <ac:grpSpMk id="48" creationId="{D50F2571-4277-9DFD-6368-8D691A51BFFB}"/>
          </ac:grpSpMkLst>
        </pc:grpChg>
        <pc:grpChg chg="add mod">
          <ac:chgData name="松山 ファミリー" userId="9fadbf8cd42e59b5" providerId="LiveId" clId="{B47E48CD-A72C-B34A-9374-EFFDCD6679EB}" dt="2022-12-13T03:44:04.844" v="3566" actId="1076"/>
          <ac:grpSpMkLst>
            <pc:docMk/>
            <pc:sldMk cId="2863724696" sldId="320"/>
            <ac:grpSpMk id="49" creationId="{58DCF84B-03D2-2E5C-1B13-17F134E720B6}"/>
          </ac:grpSpMkLst>
        </pc:grpChg>
        <pc:grpChg chg="add mod">
          <ac:chgData name="松山 ファミリー" userId="9fadbf8cd42e59b5" providerId="LiveId" clId="{B47E48CD-A72C-B34A-9374-EFFDCD6679EB}" dt="2022-12-13T17:23:04.094" v="4577" actId="1076"/>
          <ac:grpSpMkLst>
            <pc:docMk/>
            <pc:sldMk cId="2863724696" sldId="320"/>
            <ac:grpSpMk id="52" creationId="{4536C92E-9BE6-4A96-669B-44E074649DC5}"/>
          </ac:grpSpMkLst>
        </pc:grpChg>
        <pc:grpChg chg="add mod">
          <ac:chgData name="松山 ファミリー" userId="9fadbf8cd42e59b5" providerId="LiveId" clId="{B47E48CD-A72C-B34A-9374-EFFDCD6679EB}" dt="2022-12-13T17:22:54.517" v="4572" actId="1076"/>
          <ac:grpSpMkLst>
            <pc:docMk/>
            <pc:sldMk cId="2863724696" sldId="320"/>
            <ac:grpSpMk id="53" creationId="{0640C3DA-C1BA-913B-CFCA-59D41D06DDCE}"/>
          </ac:grpSpMkLst>
        </pc:grpChg>
        <pc:grpChg chg="add mod">
          <ac:chgData name="松山 ファミリー" userId="9fadbf8cd42e59b5" providerId="LiveId" clId="{B47E48CD-A72C-B34A-9374-EFFDCD6679EB}" dt="2022-12-13T17:22:57.263" v="4573" actId="1076"/>
          <ac:grpSpMkLst>
            <pc:docMk/>
            <pc:sldMk cId="2863724696" sldId="320"/>
            <ac:grpSpMk id="54" creationId="{7EFDAACE-4E24-DD83-B88C-47943537EAFB}"/>
          </ac:grpSpMkLst>
        </pc:grpChg>
        <pc:graphicFrameChg chg="add mod">
          <ac:chgData name="松山 ファミリー" userId="9fadbf8cd42e59b5" providerId="LiveId" clId="{B47E48CD-A72C-B34A-9374-EFFDCD6679EB}" dt="2022-12-12T07:13:02.299" v="2574"/>
          <ac:graphicFrameMkLst>
            <pc:docMk/>
            <pc:sldMk cId="2863724696" sldId="320"/>
            <ac:graphicFrameMk id="23" creationId="{E1252DE5-9E4A-5B41-AED2-539DF7B33ECC}"/>
          </ac:graphicFrameMkLst>
        </pc:graphicFrameChg>
        <pc:picChg chg="add mod">
          <ac:chgData name="松山 ファミリー" userId="9fadbf8cd42e59b5" providerId="LiveId" clId="{B47E48CD-A72C-B34A-9374-EFFDCD6679EB}" dt="2022-12-13T17:23:10.622" v="4581"/>
          <ac:picMkLst>
            <pc:docMk/>
            <pc:sldMk cId="2863724696" sldId="320"/>
            <ac:picMk id="4" creationId="{472943C8-4216-FB03-494A-B35F08E54163}"/>
          </ac:picMkLst>
        </pc:picChg>
        <pc:picChg chg="add mod">
          <ac:chgData name="松山 ファミリー" userId="9fadbf8cd42e59b5" providerId="LiveId" clId="{B47E48CD-A72C-B34A-9374-EFFDCD6679EB}" dt="2022-12-12T07:13:59.525" v="2586" actId="167"/>
          <ac:picMkLst>
            <pc:docMk/>
            <pc:sldMk cId="2863724696" sldId="320"/>
            <ac:picMk id="4" creationId="{DA6D3C4A-835A-7091-1C3D-1563EE6F5BFA}"/>
          </ac:picMkLst>
        </pc:picChg>
        <pc:picChg chg="add del mod">
          <ac:chgData name="松山 ファミリー" userId="9fadbf8cd42e59b5" providerId="LiveId" clId="{B47E48CD-A72C-B34A-9374-EFFDCD6679EB}" dt="2022-12-13T17:26:53.761" v="4588" actId="478"/>
          <ac:picMkLst>
            <pc:docMk/>
            <pc:sldMk cId="2863724696" sldId="320"/>
            <ac:picMk id="5" creationId="{64BD87F7-F79E-E328-E987-6A71E5CA2E8D}"/>
          </ac:picMkLst>
        </pc:picChg>
        <pc:picChg chg="del mod topLvl">
          <ac:chgData name="松山 ファミリー" userId="9fadbf8cd42e59b5" providerId="LiveId" clId="{B47E48CD-A72C-B34A-9374-EFFDCD6679EB}" dt="2022-12-12T06:01:06.037" v="2507" actId="478"/>
          <ac:picMkLst>
            <pc:docMk/>
            <pc:sldMk cId="2863724696" sldId="320"/>
            <ac:picMk id="8" creationId="{DAD58D23-21EF-BE9D-FA65-578F53E42996}"/>
          </ac:picMkLst>
        </pc:picChg>
        <pc:picChg chg="del mod topLvl">
          <ac:chgData name="松山 ファミリー" userId="9fadbf8cd42e59b5" providerId="LiveId" clId="{B47E48CD-A72C-B34A-9374-EFFDCD6679EB}" dt="2022-12-12T06:13:17.343" v="2524" actId="478"/>
          <ac:picMkLst>
            <pc:docMk/>
            <pc:sldMk cId="2863724696" sldId="320"/>
            <ac:picMk id="11" creationId="{BD2F270F-B442-B979-4650-2566E8B3A278}"/>
          </ac:picMkLst>
        </pc:picChg>
        <pc:picChg chg="del">
          <ac:chgData name="松山 ファミリー" userId="9fadbf8cd42e59b5" providerId="LiveId" clId="{B47E48CD-A72C-B34A-9374-EFFDCD6679EB}" dt="2022-12-05T09:18:08.021" v="1260" actId="478"/>
          <ac:picMkLst>
            <pc:docMk/>
            <pc:sldMk cId="2863724696" sldId="320"/>
            <ac:picMk id="13" creationId="{413C9E98-46C0-19A4-63AA-B519EBA6C58A}"/>
          </ac:picMkLst>
        </pc:picChg>
        <pc:picChg chg="add mod">
          <ac:chgData name="松山 ファミリー" userId="9fadbf8cd42e59b5" providerId="LiveId" clId="{B47E48CD-A72C-B34A-9374-EFFDCD6679EB}" dt="2022-12-12T07:14:08.695" v="2587" actId="14100"/>
          <ac:picMkLst>
            <pc:docMk/>
            <pc:sldMk cId="2863724696" sldId="320"/>
            <ac:picMk id="13" creationId="{95294EFB-2497-477A-B4AA-79244B871A1A}"/>
          </ac:picMkLst>
        </pc:picChg>
        <pc:picChg chg="del">
          <ac:chgData name="松山 ファミリー" userId="9fadbf8cd42e59b5" providerId="LiveId" clId="{B47E48CD-A72C-B34A-9374-EFFDCD6679EB}" dt="2022-12-05T09:20:30.180" v="1307" actId="478"/>
          <ac:picMkLst>
            <pc:docMk/>
            <pc:sldMk cId="2863724696" sldId="320"/>
            <ac:picMk id="14" creationId="{593D22E1-1E70-4004-9B85-2BFFBFD5CC1A}"/>
          </ac:picMkLst>
        </pc:picChg>
        <pc:picChg chg="add del mod topLvl">
          <ac:chgData name="松山 ファミリー" userId="9fadbf8cd42e59b5" providerId="LiveId" clId="{B47E48CD-A72C-B34A-9374-EFFDCD6679EB}" dt="2022-12-12T07:12:56.211" v="2570" actId="478"/>
          <ac:picMkLst>
            <pc:docMk/>
            <pc:sldMk cId="2863724696" sldId="320"/>
            <ac:picMk id="14" creationId="{935D2E32-334D-1639-1916-376C6EDD75BB}"/>
          </ac:picMkLst>
        </pc:picChg>
        <pc:picChg chg="del mod topLvl">
          <ac:chgData name="松山 ファミリー" userId="9fadbf8cd42e59b5" providerId="LiveId" clId="{B47E48CD-A72C-B34A-9374-EFFDCD6679EB}" dt="2022-12-12T07:11:37.964" v="2544" actId="478"/>
          <ac:picMkLst>
            <pc:docMk/>
            <pc:sldMk cId="2863724696" sldId="320"/>
            <ac:picMk id="19" creationId="{DEB87402-8364-617C-65E3-5C33FF56F2B6}"/>
          </ac:picMkLst>
        </pc:picChg>
        <pc:picChg chg="add del mod topLvl">
          <ac:chgData name="松山 ファミリー" userId="9fadbf8cd42e59b5" providerId="LiveId" clId="{B47E48CD-A72C-B34A-9374-EFFDCD6679EB}" dt="2022-12-12T07:12:57.519" v="2571" actId="478"/>
          <ac:picMkLst>
            <pc:docMk/>
            <pc:sldMk cId="2863724696" sldId="320"/>
            <ac:picMk id="20" creationId="{056D5DEE-A6A2-8487-A5F8-881697AD0ED0}"/>
          </ac:picMkLst>
        </pc:picChg>
        <pc:picChg chg="add mod">
          <ac:chgData name="松山 ファミリー" userId="9fadbf8cd42e59b5" providerId="LiveId" clId="{B47E48CD-A72C-B34A-9374-EFFDCD6679EB}" dt="2022-12-12T07:13:02.299" v="2574"/>
          <ac:picMkLst>
            <pc:docMk/>
            <pc:sldMk cId="2863724696" sldId="320"/>
            <ac:picMk id="24" creationId="{D8183204-B513-A238-9276-D9C7650A0019}"/>
          </ac:picMkLst>
        </pc:picChg>
        <pc:picChg chg="add mod">
          <ac:chgData name="松山 ファミリー" userId="9fadbf8cd42e59b5" providerId="LiveId" clId="{B47E48CD-A72C-B34A-9374-EFFDCD6679EB}" dt="2022-12-12T07:13:02.299" v="2574"/>
          <ac:picMkLst>
            <pc:docMk/>
            <pc:sldMk cId="2863724696" sldId="320"/>
            <ac:picMk id="25" creationId="{88DB358B-53E4-6AFA-9368-FE08B46123F8}"/>
          </ac:picMkLst>
        </pc:picChg>
        <pc:picChg chg="add mod topLvl">
          <ac:chgData name="松山 ファミリー" userId="9fadbf8cd42e59b5" providerId="LiveId" clId="{B47E48CD-A72C-B34A-9374-EFFDCD6679EB}" dt="2022-12-13T03:39:36.584" v="3517" actId="14100"/>
          <ac:picMkLst>
            <pc:docMk/>
            <pc:sldMk cId="2863724696" sldId="320"/>
            <ac:picMk id="26" creationId="{BD0F7FB9-7540-B4C9-07BA-577F41B120F8}"/>
          </ac:picMkLst>
        </pc:picChg>
        <pc:picChg chg="add mod">
          <ac:chgData name="松山 ファミリー" userId="9fadbf8cd42e59b5" providerId="LiveId" clId="{B47E48CD-A72C-B34A-9374-EFFDCD6679EB}" dt="2022-12-12T07:13:43.939" v="2583" actId="1076"/>
          <ac:picMkLst>
            <pc:docMk/>
            <pc:sldMk cId="2863724696" sldId="320"/>
            <ac:picMk id="28" creationId="{566300F4-F364-57FB-04A8-AF1739D6C624}"/>
          </ac:picMkLst>
        </pc:picChg>
        <pc:picChg chg="mod">
          <ac:chgData name="松山 ファミリー" userId="9fadbf8cd42e59b5" providerId="LiveId" clId="{B47E48CD-A72C-B34A-9374-EFFDCD6679EB}" dt="2022-12-12T07:29:54.024" v="2884" actId="1076"/>
          <ac:picMkLst>
            <pc:docMk/>
            <pc:sldMk cId="2863724696" sldId="320"/>
            <ac:picMk id="31" creationId="{42FBAF8F-B76D-E3B4-8765-87AD0A372341}"/>
          </ac:picMkLst>
        </pc:picChg>
        <pc:picChg chg="mod topLvl">
          <ac:chgData name="松山 ファミリー" userId="9fadbf8cd42e59b5" providerId="LiveId" clId="{B47E48CD-A72C-B34A-9374-EFFDCD6679EB}" dt="2022-12-13T03:39:57.373" v="3527" actId="14100"/>
          <ac:picMkLst>
            <pc:docMk/>
            <pc:sldMk cId="2863724696" sldId="320"/>
            <ac:picMk id="34" creationId="{E0A7FD32-2A07-E444-A9A0-F9BC10A171F1}"/>
          </ac:picMkLst>
        </pc:picChg>
        <pc:picChg chg="mod topLvl">
          <ac:chgData name="松山 ファミリー" userId="9fadbf8cd42e59b5" providerId="LiveId" clId="{B47E48CD-A72C-B34A-9374-EFFDCD6679EB}" dt="2022-12-13T03:41:37.989" v="3547" actId="14100"/>
          <ac:picMkLst>
            <pc:docMk/>
            <pc:sldMk cId="2863724696" sldId="320"/>
            <ac:picMk id="37" creationId="{41EA3D3B-93E3-A64C-B48F-FBA86C1B6208}"/>
          </ac:picMkLst>
        </pc:picChg>
        <pc:picChg chg="mod topLvl">
          <ac:chgData name="松山 ファミリー" userId="9fadbf8cd42e59b5" providerId="LiveId" clId="{B47E48CD-A72C-B34A-9374-EFFDCD6679EB}" dt="2022-12-13T03:42:04.180" v="3556" actId="14100"/>
          <ac:picMkLst>
            <pc:docMk/>
            <pc:sldMk cId="2863724696" sldId="320"/>
            <ac:picMk id="40" creationId="{ECEBF7E2-2BF7-C1C1-2FCC-A3543808C33D}"/>
          </ac:picMkLst>
        </pc:picChg>
        <pc:picChg chg="add mod">
          <ac:chgData name="松山 ファミリー" userId="9fadbf8cd42e59b5" providerId="LiveId" clId="{B47E48CD-A72C-B34A-9374-EFFDCD6679EB}" dt="2022-12-13T03:38:42.799" v="3500" actId="571"/>
          <ac:picMkLst>
            <pc:docMk/>
            <pc:sldMk cId="2863724696" sldId="320"/>
            <ac:picMk id="47" creationId="{40309F5C-41D3-CA34-37A5-B0479C01A56A}"/>
          </ac:picMkLst>
        </pc:picChg>
        <pc:picChg chg="add mod">
          <ac:chgData name="松山 ファミリー" userId="9fadbf8cd42e59b5" providerId="LiveId" clId="{B47E48CD-A72C-B34A-9374-EFFDCD6679EB}" dt="2022-12-13T03:40:19.172" v="3536" actId="1076"/>
          <ac:picMkLst>
            <pc:docMk/>
            <pc:sldMk cId="2863724696" sldId="320"/>
            <ac:picMk id="50" creationId="{6CE5F280-9B3B-3A89-A3ED-E8ADFB844523}"/>
          </ac:picMkLst>
        </pc:picChg>
      </pc:sldChg>
      <pc:sldChg chg="modSp mod ord">
        <pc:chgData name="松山 ファミリー" userId="9fadbf8cd42e59b5" providerId="LiveId" clId="{B47E48CD-A72C-B34A-9374-EFFDCD6679EB}" dt="2022-12-05T09:22:04.387" v="1323" actId="20578"/>
        <pc:sldMkLst>
          <pc:docMk/>
          <pc:sldMk cId="1969631013" sldId="322"/>
        </pc:sldMkLst>
        <pc:spChg chg="mod">
          <ac:chgData name="松山 ファミリー" userId="9fadbf8cd42e59b5" providerId="LiveId" clId="{B47E48CD-A72C-B34A-9374-EFFDCD6679EB}" dt="2022-12-05T09:13:31.664" v="1259"/>
          <ac:spMkLst>
            <pc:docMk/>
            <pc:sldMk cId="1969631013" sldId="322"/>
            <ac:spMk id="2" creationId="{B0B7B5AA-F71E-5840-9739-A2938CFF51B2}"/>
          </ac:spMkLst>
        </pc:spChg>
      </pc:sldChg>
      <pc:sldChg chg="ord">
        <pc:chgData name="松山 ファミリー" userId="9fadbf8cd42e59b5" providerId="LiveId" clId="{B47E48CD-A72C-B34A-9374-EFFDCD6679EB}" dt="2022-12-05T09:06:42.720" v="1092" actId="20578"/>
        <pc:sldMkLst>
          <pc:docMk/>
          <pc:sldMk cId="255084530" sldId="323"/>
        </pc:sldMkLst>
      </pc:sldChg>
      <pc:sldChg chg="ord">
        <pc:chgData name="松山 ファミリー" userId="9fadbf8cd42e59b5" providerId="LiveId" clId="{B47E48CD-A72C-B34A-9374-EFFDCD6679EB}" dt="2022-12-05T09:12:16.469" v="1216" actId="20578"/>
        <pc:sldMkLst>
          <pc:docMk/>
          <pc:sldMk cId="4004265357" sldId="324"/>
        </pc:sldMkLst>
      </pc:sldChg>
      <pc:sldChg chg="add del">
        <pc:chgData name="松山 ファミリー" userId="9fadbf8cd42e59b5" providerId="LiveId" clId="{B47E48CD-A72C-B34A-9374-EFFDCD6679EB}" dt="2022-12-07T04:54:41.118" v="2164" actId="2696"/>
        <pc:sldMkLst>
          <pc:docMk/>
          <pc:sldMk cId="4273279149" sldId="325"/>
        </pc:sldMkLst>
      </pc:sldChg>
      <pc:sldChg chg="addSp modSp mod modNotesTx">
        <pc:chgData name="松山 ファミリー" userId="9fadbf8cd42e59b5" providerId="LiveId" clId="{B47E48CD-A72C-B34A-9374-EFFDCD6679EB}" dt="2022-12-12T08:00:35.744" v="3090" actId="1076"/>
        <pc:sldMkLst>
          <pc:docMk/>
          <pc:sldMk cId="4185337178" sldId="331"/>
        </pc:sldMkLst>
        <pc:spChg chg="mod">
          <ac:chgData name="松山 ファミリー" userId="9fadbf8cd42e59b5" providerId="LiveId" clId="{B47E48CD-A72C-B34A-9374-EFFDCD6679EB}" dt="2022-12-05T06:28:18.637" v="245"/>
          <ac:spMkLst>
            <pc:docMk/>
            <pc:sldMk cId="4185337178" sldId="331"/>
            <ac:spMk id="2" creationId="{3A38DEEB-4F35-C74D-A1EF-98140184822C}"/>
          </ac:spMkLst>
        </pc:spChg>
        <pc:spChg chg="mod">
          <ac:chgData name="松山 ファミリー" userId="9fadbf8cd42e59b5" providerId="LiveId" clId="{B47E48CD-A72C-B34A-9374-EFFDCD6679EB}" dt="2022-12-05T06:29:07.567" v="254" actId="122"/>
          <ac:spMkLst>
            <pc:docMk/>
            <pc:sldMk cId="4185337178" sldId="331"/>
            <ac:spMk id="4" creationId="{C8016B18-539A-A648-BE31-1363A2143D1E}"/>
          </ac:spMkLst>
        </pc:spChg>
        <pc:spChg chg="add mod">
          <ac:chgData name="松山 ファミリー" userId="9fadbf8cd42e59b5" providerId="LiveId" clId="{B47E48CD-A72C-B34A-9374-EFFDCD6679EB}" dt="2022-12-12T08:00:35.744" v="3090" actId="1076"/>
          <ac:spMkLst>
            <pc:docMk/>
            <pc:sldMk cId="4185337178" sldId="331"/>
            <ac:spMk id="5" creationId="{B48A1BD2-ADDB-FD87-7A4B-0873B98ECF46}"/>
          </ac:spMkLst>
        </pc:spChg>
      </pc:sldChg>
      <pc:sldChg chg="ord">
        <pc:chgData name="松山 ファミリー" userId="9fadbf8cd42e59b5" providerId="LiveId" clId="{B47E48CD-A72C-B34A-9374-EFFDCD6679EB}" dt="2022-12-05T09:13:00.790" v="1217" actId="20578"/>
        <pc:sldMkLst>
          <pc:docMk/>
          <pc:sldMk cId="585110329" sldId="333"/>
        </pc:sldMkLst>
      </pc:sldChg>
      <pc:sldChg chg="modSp add del mod ord">
        <pc:chgData name="松山 ファミリー" userId="9fadbf8cd42e59b5" providerId="LiveId" clId="{B47E48CD-A72C-B34A-9374-EFFDCD6679EB}" dt="2022-12-05T06:27:24.978" v="233" actId="2696"/>
        <pc:sldMkLst>
          <pc:docMk/>
          <pc:sldMk cId="369103536" sldId="334"/>
        </pc:sldMkLst>
        <pc:spChg chg="mod">
          <ac:chgData name="松山 ファミリー" userId="9fadbf8cd42e59b5" providerId="LiveId" clId="{B47E48CD-A72C-B34A-9374-EFFDCD6679EB}" dt="2022-12-05T06:19:32.576" v="211"/>
          <ac:spMkLst>
            <pc:docMk/>
            <pc:sldMk cId="369103536" sldId="334"/>
            <ac:spMk id="2" creationId="{A70EEDFD-5E99-B94B-828C-85614590A8DB}"/>
          </ac:spMkLst>
        </pc:spChg>
        <pc:spChg chg="mod">
          <ac:chgData name="松山 ファミリー" userId="9fadbf8cd42e59b5" providerId="LiveId" clId="{B47E48CD-A72C-B34A-9374-EFFDCD6679EB}" dt="2022-12-05T06:16:33.814" v="207" actId="20577"/>
          <ac:spMkLst>
            <pc:docMk/>
            <pc:sldMk cId="369103536" sldId="334"/>
            <ac:spMk id="3" creationId="{D0A05B65-B224-9445-AEAD-152B26A126CD}"/>
          </ac:spMkLst>
        </pc:spChg>
      </pc:sldChg>
      <pc:sldChg chg="addSp delSp modSp add mod modNotesTx">
        <pc:chgData name="松山 ファミリー" userId="9fadbf8cd42e59b5" providerId="LiveId" clId="{B47E48CD-A72C-B34A-9374-EFFDCD6679EB}" dt="2022-12-13T03:34:19.694" v="3402" actId="20577"/>
        <pc:sldMkLst>
          <pc:docMk/>
          <pc:sldMk cId="373863718" sldId="334"/>
        </pc:sldMkLst>
        <pc:spChg chg="mod topLvl">
          <ac:chgData name="松山 ファミリー" userId="9fadbf8cd42e59b5" providerId="LiveId" clId="{B47E48CD-A72C-B34A-9374-EFFDCD6679EB}" dt="2022-12-07T03:31:30.707" v="1461" actId="255"/>
          <ac:spMkLst>
            <pc:docMk/>
            <pc:sldMk cId="373863718" sldId="334"/>
            <ac:spMk id="4" creationId="{C8016B18-539A-A648-BE31-1363A2143D1E}"/>
          </ac:spMkLst>
        </pc:spChg>
        <pc:spChg chg="del mod">
          <ac:chgData name="松山 ファミリー" userId="9fadbf8cd42e59b5" providerId="LiveId" clId="{B47E48CD-A72C-B34A-9374-EFFDCD6679EB}" dt="2022-12-05T08:44:39.491" v="764" actId="478"/>
          <ac:spMkLst>
            <pc:docMk/>
            <pc:sldMk cId="373863718" sldId="334"/>
            <ac:spMk id="6" creationId="{C8841110-A296-CFEE-F8FA-174B7AFD1E03}"/>
          </ac:spMkLst>
        </pc:spChg>
        <pc:spChg chg="add mod">
          <ac:chgData name="松山 ファミリー" userId="9fadbf8cd42e59b5" providerId="LiveId" clId="{B47E48CD-A72C-B34A-9374-EFFDCD6679EB}" dt="2022-12-13T03:34:19.694" v="3402" actId="20577"/>
          <ac:spMkLst>
            <pc:docMk/>
            <pc:sldMk cId="373863718" sldId="334"/>
            <ac:spMk id="10" creationId="{0CC32B18-AA0D-BD2D-691F-D11F81696E4C}"/>
          </ac:spMkLst>
        </pc:spChg>
        <pc:spChg chg="add mod">
          <ac:chgData name="松山 ファミリー" userId="9fadbf8cd42e59b5" providerId="LiveId" clId="{B47E48CD-A72C-B34A-9374-EFFDCD6679EB}" dt="2022-12-05T09:04:46.159" v="969" actId="2711"/>
          <ac:spMkLst>
            <pc:docMk/>
            <pc:sldMk cId="373863718" sldId="334"/>
            <ac:spMk id="11" creationId="{7B04E082-F52D-9344-2571-8A00CD2ECF8E}"/>
          </ac:spMkLst>
        </pc:spChg>
        <pc:spChg chg="del mod">
          <ac:chgData name="松山 ファミリー" userId="9fadbf8cd42e59b5" providerId="LiveId" clId="{B47E48CD-A72C-B34A-9374-EFFDCD6679EB}" dt="2022-12-05T08:44:49.079" v="772" actId="478"/>
          <ac:spMkLst>
            <pc:docMk/>
            <pc:sldMk cId="373863718" sldId="334"/>
            <ac:spMk id="13" creationId="{FA65DA88-3241-3F99-359F-69D636B3818B}"/>
          </ac:spMkLst>
        </pc:spChg>
        <pc:spChg chg="del mod">
          <ac:chgData name="松山 ファミリー" userId="9fadbf8cd42e59b5" providerId="LiveId" clId="{B47E48CD-A72C-B34A-9374-EFFDCD6679EB}" dt="2022-12-05T08:44:46.035" v="769" actId="478"/>
          <ac:spMkLst>
            <pc:docMk/>
            <pc:sldMk cId="373863718" sldId="334"/>
            <ac:spMk id="14" creationId="{A9090D31-F597-C312-665D-F91A19E4BA63}"/>
          </ac:spMkLst>
        </pc:spChg>
        <pc:spChg chg="del mod">
          <ac:chgData name="松山 ファミリー" userId="9fadbf8cd42e59b5" providerId="LiveId" clId="{B47E48CD-A72C-B34A-9374-EFFDCD6679EB}" dt="2022-12-05T08:44:42.188" v="766" actId="478"/>
          <ac:spMkLst>
            <pc:docMk/>
            <pc:sldMk cId="373863718" sldId="334"/>
            <ac:spMk id="15" creationId="{8A9B0758-3071-CA5A-D0BC-907C4CBC5121}"/>
          </ac:spMkLst>
        </pc:spChg>
        <pc:spChg chg="add del mod">
          <ac:chgData name="松山 ファミリー" userId="9fadbf8cd42e59b5" providerId="LiveId" clId="{B47E48CD-A72C-B34A-9374-EFFDCD6679EB}" dt="2022-12-05T09:05:13.587" v="975" actId="478"/>
          <ac:spMkLst>
            <pc:docMk/>
            <pc:sldMk cId="373863718" sldId="334"/>
            <ac:spMk id="16" creationId="{FFB55C75-BD59-24EF-F857-585105D589A6}"/>
          </ac:spMkLst>
        </pc:spChg>
        <pc:spChg chg="del mod">
          <ac:chgData name="松山 ファミリー" userId="9fadbf8cd42e59b5" providerId="LiveId" clId="{B47E48CD-A72C-B34A-9374-EFFDCD6679EB}" dt="2022-12-05T08:44:51.056" v="773" actId="478"/>
          <ac:spMkLst>
            <pc:docMk/>
            <pc:sldMk cId="373863718" sldId="334"/>
            <ac:spMk id="17" creationId="{8FCAA080-9835-C60E-6D22-1F735C7F86C5}"/>
          </ac:spMkLst>
        </pc:spChg>
        <pc:spChg chg="add del mod">
          <ac:chgData name="松山 ファミリー" userId="9fadbf8cd42e59b5" providerId="LiveId" clId="{B47E48CD-A72C-B34A-9374-EFFDCD6679EB}" dt="2022-12-05T09:05:24.805" v="987"/>
          <ac:spMkLst>
            <pc:docMk/>
            <pc:sldMk cId="373863718" sldId="334"/>
            <ac:spMk id="18" creationId="{6880EFD5-545D-613A-6D61-F6D49646809F}"/>
          </ac:spMkLst>
        </pc:spChg>
        <pc:spChg chg="del mod">
          <ac:chgData name="松山 ファミリー" userId="9fadbf8cd42e59b5" providerId="LiveId" clId="{B47E48CD-A72C-B34A-9374-EFFDCD6679EB}" dt="2022-12-05T08:44:59.732" v="778" actId="478"/>
          <ac:spMkLst>
            <pc:docMk/>
            <pc:sldMk cId="373863718" sldId="334"/>
            <ac:spMk id="20" creationId="{3D6AC450-5FEC-8403-0D85-E59AC4F8B788}"/>
          </ac:spMkLst>
        </pc:spChg>
        <pc:spChg chg="del mod">
          <ac:chgData name="松山 ファミリー" userId="9fadbf8cd42e59b5" providerId="LiveId" clId="{B47E48CD-A72C-B34A-9374-EFFDCD6679EB}" dt="2022-12-05T08:45:09.029" v="782" actId="478"/>
          <ac:spMkLst>
            <pc:docMk/>
            <pc:sldMk cId="373863718" sldId="334"/>
            <ac:spMk id="25" creationId="{BB71BE9F-8603-C8AF-74A4-70AD786B00AA}"/>
          </ac:spMkLst>
        </pc:spChg>
        <pc:spChg chg="del mod">
          <ac:chgData name="松山 ファミリー" userId="9fadbf8cd42e59b5" providerId="LiveId" clId="{B47E48CD-A72C-B34A-9374-EFFDCD6679EB}" dt="2022-12-05T08:44:55.799" v="776" actId="478"/>
          <ac:spMkLst>
            <pc:docMk/>
            <pc:sldMk cId="373863718" sldId="334"/>
            <ac:spMk id="28" creationId="{41277CE7-C386-B175-A745-0C7343F3C440}"/>
          </ac:spMkLst>
        </pc:spChg>
        <pc:spChg chg="del mod">
          <ac:chgData name="松山 ファミリー" userId="9fadbf8cd42e59b5" providerId="LiveId" clId="{B47E48CD-A72C-B34A-9374-EFFDCD6679EB}" dt="2022-12-05T08:44:57.593" v="777" actId="478"/>
          <ac:spMkLst>
            <pc:docMk/>
            <pc:sldMk cId="373863718" sldId="334"/>
            <ac:spMk id="34" creationId="{A975B672-2F0A-7CF8-3DA2-8555D63EDF87}"/>
          </ac:spMkLst>
        </pc:spChg>
        <pc:spChg chg="del mod topLvl">
          <ac:chgData name="松山 ファミリー" userId="9fadbf8cd42e59b5" providerId="LiveId" clId="{B47E48CD-A72C-B34A-9374-EFFDCD6679EB}" dt="2022-12-05T08:52:36.406" v="784" actId="478"/>
          <ac:spMkLst>
            <pc:docMk/>
            <pc:sldMk cId="373863718" sldId="334"/>
            <ac:spMk id="35" creationId="{FFBF0B7F-1CAB-D360-1F7E-6FB264F7DEAB}"/>
          </ac:spMkLst>
        </pc:spChg>
        <pc:spChg chg="add del mod topLvl">
          <ac:chgData name="松山 ファミリー" userId="9fadbf8cd42e59b5" providerId="LiveId" clId="{B47E48CD-A72C-B34A-9374-EFFDCD6679EB}" dt="2022-12-05T08:44:28.052" v="760" actId="478"/>
          <ac:spMkLst>
            <pc:docMk/>
            <pc:sldMk cId="373863718" sldId="334"/>
            <ac:spMk id="37" creationId="{AD19C457-1FA8-7E1D-F1FD-14A9ACD7732E}"/>
          </ac:spMkLst>
        </pc:spChg>
        <pc:grpChg chg="del mod">
          <ac:chgData name="松山 ファミリー" userId="9fadbf8cd42e59b5" providerId="LiveId" clId="{B47E48CD-A72C-B34A-9374-EFFDCD6679EB}" dt="2022-12-05T08:45:09.029" v="782" actId="478"/>
          <ac:grpSpMkLst>
            <pc:docMk/>
            <pc:sldMk cId="373863718" sldId="334"/>
            <ac:grpSpMk id="5" creationId="{A2D179A7-76EA-EA98-7934-38179F95EF41}"/>
          </ac:grpSpMkLst>
        </pc:grpChg>
        <pc:grpChg chg="add mod">
          <ac:chgData name="松山 ファミリー" userId="9fadbf8cd42e59b5" providerId="LiveId" clId="{B47E48CD-A72C-B34A-9374-EFFDCD6679EB}" dt="2022-12-05T09:06:30.138" v="1091" actId="1076"/>
          <ac:grpSpMkLst>
            <pc:docMk/>
            <pc:sldMk cId="373863718" sldId="334"/>
            <ac:grpSpMk id="12" creationId="{BD9A209A-AB96-F688-3968-7638816AA4C0}"/>
          </ac:grpSpMkLst>
        </pc:grpChg>
        <pc:grpChg chg="del mod">
          <ac:chgData name="松山 ファミリー" userId="9fadbf8cd42e59b5" providerId="LiveId" clId="{B47E48CD-A72C-B34A-9374-EFFDCD6679EB}" dt="2022-12-05T08:44:57.593" v="777" actId="478"/>
          <ac:grpSpMkLst>
            <pc:docMk/>
            <pc:sldMk cId="373863718" sldId="334"/>
            <ac:grpSpMk id="22" creationId="{91A32734-20CB-711B-1C83-DE43602ADE73}"/>
          </ac:grpSpMkLst>
        </pc:grpChg>
        <pc:grpChg chg="add del mod topLvl">
          <ac:chgData name="松山 ファミリー" userId="9fadbf8cd42e59b5" providerId="LiveId" clId="{B47E48CD-A72C-B34A-9374-EFFDCD6679EB}" dt="2022-12-05T08:52:31.444" v="783" actId="165"/>
          <ac:grpSpMkLst>
            <pc:docMk/>
            <pc:sldMk cId="373863718" sldId="334"/>
            <ac:grpSpMk id="36" creationId="{C0758049-6F04-BDF2-9DE0-35EAB608B57B}"/>
          </ac:grpSpMkLst>
        </pc:grpChg>
        <pc:grpChg chg="add del mod">
          <ac:chgData name="松山 ファミリー" userId="9fadbf8cd42e59b5" providerId="LiveId" clId="{B47E48CD-A72C-B34A-9374-EFFDCD6679EB}" dt="2022-12-05T08:44:28.052" v="760" actId="478"/>
          <ac:grpSpMkLst>
            <pc:docMk/>
            <pc:sldMk cId="373863718" sldId="334"/>
            <ac:grpSpMk id="39" creationId="{0FB879D1-B41F-C3A7-E525-35E0E5347C7B}"/>
          </ac:grpSpMkLst>
        </pc:grpChg>
        <pc:picChg chg="add del mod">
          <ac:chgData name="松山 ファミリー" userId="9fadbf8cd42e59b5" providerId="LiveId" clId="{B47E48CD-A72C-B34A-9374-EFFDCD6679EB}" dt="2022-12-05T09:01:17.591" v="858" actId="478"/>
          <ac:picMkLst>
            <pc:docMk/>
            <pc:sldMk cId="373863718" sldId="334"/>
            <ac:picMk id="7" creationId="{07EB9313-394F-1E89-B791-6E12E9528580}"/>
          </ac:picMkLst>
        </pc:picChg>
        <pc:picChg chg="add del mod">
          <ac:chgData name="松山 ファミリー" userId="9fadbf8cd42e59b5" providerId="LiveId" clId="{B47E48CD-A72C-B34A-9374-EFFDCD6679EB}" dt="2022-12-05T09:02:28.958" v="862" actId="478"/>
          <ac:picMkLst>
            <pc:docMk/>
            <pc:sldMk cId="373863718" sldId="334"/>
            <ac:picMk id="8" creationId="{14549A87-AA4D-A5A0-D67B-C9A9DDD9B46F}"/>
          </ac:picMkLst>
        </pc:picChg>
        <pc:picChg chg="add mod">
          <ac:chgData name="松山 ファミリー" userId="9fadbf8cd42e59b5" providerId="LiveId" clId="{B47E48CD-A72C-B34A-9374-EFFDCD6679EB}" dt="2022-12-05T09:04:28.433" v="965" actId="1076"/>
          <ac:picMkLst>
            <pc:docMk/>
            <pc:sldMk cId="373863718" sldId="334"/>
            <ac:picMk id="9" creationId="{60ABFB78-0819-FC63-40A8-D4019B17FFA0}"/>
          </ac:picMkLst>
        </pc:picChg>
        <pc:picChg chg="del mod">
          <ac:chgData name="松山 ファミリー" userId="9fadbf8cd42e59b5" providerId="LiveId" clId="{B47E48CD-A72C-B34A-9374-EFFDCD6679EB}" dt="2022-12-05T08:45:07.047" v="781" actId="478"/>
          <ac:picMkLst>
            <pc:docMk/>
            <pc:sldMk cId="373863718" sldId="334"/>
            <ac:picMk id="21" creationId="{BC715452-42EA-C303-79AE-38B1A356DF78}"/>
          </ac:picMkLst>
        </pc:picChg>
        <pc:picChg chg="del mod">
          <ac:chgData name="松山 ファミリー" userId="9fadbf8cd42e59b5" providerId="LiveId" clId="{B47E48CD-A72C-B34A-9374-EFFDCD6679EB}" dt="2022-12-05T08:44:52.500" v="774" actId="478"/>
          <ac:picMkLst>
            <pc:docMk/>
            <pc:sldMk cId="373863718" sldId="334"/>
            <ac:picMk id="31" creationId="{C8123C96-4011-327A-C499-CADCAF72D26C}"/>
          </ac:picMkLst>
        </pc:picChg>
        <pc:picChg chg="del">
          <ac:chgData name="松山 ファミリー" userId="9fadbf8cd42e59b5" providerId="LiveId" clId="{B47E48CD-A72C-B34A-9374-EFFDCD6679EB}" dt="2022-12-05T08:44:26.751" v="759" actId="478"/>
          <ac:picMkLst>
            <pc:docMk/>
            <pc:sldMk cId="373863718" sldId="334"/>
            <ac:picMk id="1026" creationId="{7696237C-32BE-49A8-A78F-AA2BEE345AA8}"/>
          </ac:picMkLst>
        </pc:picChg>
        <pc:cxnChg chg="del mod">
          <ac:chgData name="松山 ファミリー" userId="9fadbf8cd42e59b5" providerId="LiveId" clId="{B47E48CD-A72C-B34A-9374-EFFDCD6679EB}" dt="2022-12-05T08:45:01.058" v="779" actId="478"/>
          <ac:cxnSpMkLst>
            <pc:docMk/>
            <pc:sldMk cId="373863718" sldId="334"/>
            <ac:cxnSpMk id="23" creationId="{24D33F73-7465-E64F-A8D3-70A0983FD2B0}"/>
          </ac:cxnSpMkLst>
        </pc:cxnChg>
        <pc:cxnChg chg="del mod">
          <ac:chgData name="松山 ファミリー" userId="9fadbf8cd42e59b5" providerId="LiveId" clId="{B47E48CD-A72C-B34A-9374-EFFDCD6679EB}" dt="2022-12-05T08:44:54.279" v="775" actId="478"/>
          <ac:cxnSpMkLst>
            <pc:docMk/>
            <pc:sldMk cId="373863718" sldId="334"/>
            <ac:cxnSpMk id="24" creationId="{DBF427FD-4D01-6804-E6BE-F7ABDA406722}"/>
          </ac:cxnSpMkLst>
        </pc:cxnChg>
      </pc:sldChg>
      <pc:sldChg chg="addSp add del mod">
        <pc:chgData name="松山 ファミリー" userId="9fadbf8cd42e59b5" providerId="LiveId" clId="{B47E48CD-A72C-B34A-9374-EFFDCD6679EB}" dt="2022-12-05T07:20:28.586" v="753" actId="2696"/>
        <pc:sldMkLst>
          <pc:docMk/>
          <pc:sldMk cId="1543924970" sldId="334"/>
        </pc:sldMkLst>
        <pc:grpChg chg="add">
          <ac:chgData name="松山 ファミリー" userId="9fadbf8cd42e59b5" providerId="LiveId" clId="{B47E48CD-A72C-B34A-9374-EFFDCD6679EB}" dt="2022-12-05T07:12:53.665" v="600" actId="164"/>
          <ac:grpSpMkLst>
            <pc:docMk/>
            <pc:sldMk cId="1543924970" sldId="334"/>
            <ac:grpSpMk id="5" creationId="{8A73FE09-CBED-A265-EA6D-61C294D47197}"/>
          </ac:grpSpMkLst>
        </pc:grpChg>
      </pc:sldChg>
      <pc:sldChg chg="addSp delSp modSp add mod modNotesTx">
        <pc:chgData name="松山 ファミリー" userId="9fadbf8cd42e59b5" providerId="LiveId" clId="{B47E48CD-A72C-B34A-9374-EFFDCD6679EB}" dt="2022-12-13T03:35:12.957" v="3496" actId="20577"/>
        <pc:sldMkLst>
          <pc:docMk/>
          <pc:sldMk cId="1356666452" sldId="335"/>
        </pc:sldMkLst>
        <pc:spChg chg="mod">
          <ac:chgData name="松山 ファミリー" userId="9fadbf8cd42e59b5" providerId="LiveId" clId="{B47E48CD-A72C-B34A-9374-EFFDCD6679EB}" dt="2022-12-05T09:10:16.516" v="1191" actId="20577"/>
          <ac:spMkLst>
            <pc:docMk/>
            <pc:sldMk cId="1356666452" sldId="335"/>
            <ac:spMk id="4" creationId="{C8016B18-539A-A648-BE31-1363A2143D1E}"/>
          </ac:spMkLst>
        </pc:spChg>
        <pc:spChg chg="add mod">
          <ac:chgData name="松山 ファミリー" userId="9fadbf8cd42e59b5" providerId="LiveId" clId="{B47E48CD-A72C-B34A-9374-EFFDCD6679EB}" dt="2022-12-07T03:31:43.463" v="1464" actId="1076"/>
          <ac:spMkLst>
            <pc:docMk/>
            <pc:sldMk cId="1356666452" sldId="335"/>
            <ac:spMk id="5" creationId="{1E991293-7C99-5C67-C169-F08DC24ABB40}"/>
          </ac:spMkLst>
        </pc:spChg>
        <pc:spChg chg="mod">
          <ac:chgData name="松山 ファミリー" userId="9fadbf8cd42e59b5" providerId="LiveId" clId="{B47E48CD-A72C-B34A-9374-EFFDCD6679EB}" dt="2022-12-13T03:35:12.957" v="3496" actId="20577"/>
          <ac:spMkLst>
            <pc:docMk/>
            <pc:sldMk cId="1356666452" sldId="335"/>
            <ac:spMk id="10" creationId="{0CC32B18-AA0D-BD2D-691F-D11F81696E4C}"/>
          </ac:spMkLst>
        </pc:spChg>
        <pc:spChg chg="mod topLvl">
          <ac:chgData name="松山 ファミリー" userId="9fadbf8cd42e59b5" providerId="LiveId" clId="{B47E48CD-A72C-B34A-9374-EFFDCD6679EB}" dt="2022-12-12T08:46:11.467" v="3157" actId="478"/>
          <ac:spMkLst>
            <pc:docMk/>
            <pc:sldMk cId="1356666452" sldId="335"/>
            <ac:spMk id="11" creationId="{7B04E082-F52D-9344-2571-8A00CD2ECF8E}"/>
          </ac:spMkLst>
        </pc:spChg>
        <pc:grpChg chg="add del mod">
          <ac:chgData name="松山 ファミリー" userId="9fadbf8cd42e59b5" providerId="LiveId" clId="{B47E48CD-A72C-B34A-9374-EFFDCD6679EB}" dt="2022-12-12T08:46:11.467" v="3157" actId="478"/>
          <ac:grpSpMkLst>
            <pc:docMk/>
            <pc:sldMk cId="1356666452" sldId="335"/>
            <ac:grpSpMk id="7" creationId="{EBE73022-FD52-C943-6190-D9E7571D61E4}"/>
          </ac:grpSpMkLst>
        </pc:grpChg>
        <pc:grpChg chg="add">
          <ac:chgData name="松山 ファミリー" userId="9fadbf8cd42e59b5" providerId="LiveId" clId="{B47E48CD-A72C-B34A-9374-EFFDCD6679EB}" dt="2022-12-12T08:46:20.267" v="3159" actId="164"/>
          <ac:grpSpMkLst>
            <pc:docMk/>
            <pc:sldMk cId="1356666452" sldId="335"/>
            <ac:grpSpMk id="9" creationId="{38E5CF27-276E-EF4A-19B8-F274D605EC59}"/>
          </ac:grpSpMkLst>
        </pc:grpChg>
        <pc:grpChg chg="del mod">
          <ac:chgData name="松山 ファミリー" userId="9fadbf8cd42e59b5" providerId="LiveId" clId="{B47E48CD-A72C-B34A-9374-EFFDCD6679EB}" dt="2022-12-05T09:10:57.338" v="1193" actId="478"/>
          <ac:grpSpMkLst>
            <pc:docMk/>
            <pc:sldMk cId="1356666452" sldId="335"/>
            <ac:grpSpMk id="12" creationId="{BD9A209A-AB96-F688-3968-7638816AA4C0}"/>
          </ac:grpSpMkLst>
        </pc:grpChg>
        <pc:picChg chg="add del mod topLvl">
          <ac:chgData name="松山 ファミリー" userId="9fadbf8cd42e59b5" providerId="LiveId" clId="{B47E48CD-A72C-B34A-9374-EFFDCD6679EB}" dt="2022-12-12T08:46:11.467" v="3157" actId="478"/>
          <ac:picMkLst>
            <pc:docMk/>
            <pc:sldMk cId="1356666452" sldId="335"/>
            <ac:picMk id="6" creationId="{11D91B2D-82BE-A89E-00F3-101D97B6AC0B}"/>
          </ac:picMkLst>
        </pc:picChg>
        <pc:picChg chg="add mod">
          <ac:chgData name="松山 ファミリー" userId="9fadbf8cd42e59b5" providerId="LiveId" clId="{B47E48CD-A72C-B34A-9374-EFFDCD6679EB}" dt="2022-12-12T08:46:15.671" v="3158" actId="1076"/>
          <ac:picMkLst>
            <pc:docMk/>
            <pc:sldMk cId="1356666452" sldId="335"/>
            <ac:picMk id="8" creationId="{DDD0CA01-AAC2-9643-192B-7218B9FE2737}"/>
          </ac:picMkLst>
        </pc:picChg>
        <pc:picChg chg="del topLvl">
          <ac:chgData name="松山 ファミリー" userId="9fadbf8cd42e59b5" providerId="LiveId" clId="{B47E48CD-A72C-B34A-9374-EFFDCD6679EB}" dt="2022-12-05T09:10:57.338" v="1193" actId="478"/>
          <ac:picMkLst>
            <pc:docMk/>
            <pc:sldMk cId="1356666452" sldId="335"/>
            <ac:picMk id="9" creationId="{60ABFB78-0819-FC63-40A8-D4019B17FFA0}"/>
          </ac:picMkLst>
        </pc:picChg>
      </pc:sldChg>
      <pc:sldChg chg="addSp delSp modSp add mod ord modNotesTx">
        <pc:chgData name="松山 ファミリー" userId="9fadbf8cd42e59b5" providerId="LiveId" clId="{B47E48CD-A72C-B34A-9374-EFFDCD6679EB}" dt="2022-12-12T07:48:41.105" v="2957" actId="20578"/>
        <pc:sldMkLst>
          <pc:docMk/>
          <pc:sldMk cId="502852765" sldId="336"/>
        </pc:sldMkLst>
        <pc:spChg chg="mod topLvl">
          <ac:chgData name="松山 ファミリー" userId="9fadbf8cd42e59b5" providerId="LiveId" clId="{B47E48CD-A72C-B34A-9374-EFFDCD6679EB}" dt="2022-12-12T07:20:22.926" v="2639" actId="20577"/>
          <ac:spMkLst>
            <pc:docMk/>
            <pc:sldMk cId="502852765" sldId="336"/>
            <ac:spMk id="7" creationId="{BA3AEFAD-6ED5-DB55-E817-3F52411C2F0F}"/>
          </ac:spMkLst>
        </pc:spChg>
        <pc:spChg chg="mod topLvl">
          <ac:chgData name="松山 ファミリー" userId="9fadbf8cd42e59b5" providerId="LiveId" clId="{B47E48CD-A72C-B34A-9374-EFFDCD6679EB}" dt="2022-12-12T07:22:17.354" v="2678" actId="20577"/>
          <ac:spMkLst>
            <pc:docMk/>
            <pc:sldMk cId="502852765" sldId="336"/>
            <ac:spMk id="10" creationId="{CCA14C2C-37BD-F8F8-3E35-393797971980}"/>
          </ac:spMkLst>
        </pc:spChg>
        <pc:spChg chg="mod topLvl">
          <ac:chgData name="松山 ファミリー" userId="9fadbf8cd42e59b5" providerId="LiveId" clId="{B47E48CD-A72C-B34A-9374-EFFDCD6679EB}" dt="2022-12-12T07:19:13.802" v="2609" actId="478"/>
          <ac:spMkLst>
            <pc:docMk/>
            <pc:sldMk cId="502852765" sldId="336"/>
            <ac:spMk id="15" creationId="{5C609366-A498-9422-EA50-70B1D6EC8774}"/>
          </ac:spMkLst>
        </pc:spChg>
        <pc:spChg chg="mod topLvl">
          <ac:chgData name="松山 ファミリー" userId="9fadbf8cd42e59b5" providerId="LiveId" clId="{B47E48CD-A72C-B34A-9374-EFFDCD6679EB}" dt="2022-12-12T07:23:17.753" v="2720" actId="20577"/>
          <ac:spMkLst>
            <pc:docMk/>
            <pc:sldMk cId="502852765" sldId="336"/>
            <ac:spMk id="18" creationId="{2B5725EF-FF9D-0658-39AB-B7DC8B63B05B}"/>
          </ac:spMkLst>
        </pc:spChg>
        <pc:grpChg chg="del">
          <ac:chgData name="松山 ファミリー" userId="9fadbf8cd42e59b5" providerId="LiveId" clId="{B47E48CD-A72C-B34A-9374-EFFDCD6679EB}" dt="2022-12-12T07:17:40.227" v="2588" actId="478"/>
          <ac:grpSpMkLst>
            <pc:docMk/>
            <pc:sldMk cId="502852765" sldId="336"/>
            <ac:grpSpMk id="5" creationId="{FF4B98E1-41B8-F06E-57FE-A8BC9840A5FD}"/>
          </ac:grpSpMkLst>
        </pc:grpChg>
        <pc:grpChg chg="del">
          <ac:chgData name="松山 ファミリー" userId="9fadbf8cd42e59b5" providerId="LiveId" clId="{B47E48CD-A72C-B34A-9374-EFFDCD6679EB}" dt="2022-12-12T07:19:54.505" v="2618" actId="478"/>
          <ac:grpSpMkLst>
            <pc:docMk/>
            <pc:sldMk cId="502852765" sldId="336"/>
            <ac:grpSpMk id="6" creationId="{C305F354-12BE-A44F-AC17-E6B014B37D8B}"/>
          </ac:grpSpMkLst>
        </pc:grpChg>
        <pc:grpChg chg="del">
          <ac:chgData name="松山 ファミリー" userId="9fadbf8cd42e59b5" providerId="LiveId" clId="{B47E48CD-A72C-B34A-9374-EFFDCD6679EB}" dt="2022-12-12T07:21:32.475" v="2640" actId="478"/>
          <ac:grpSpMkLst>
            <pc:docMk/>
            <pc:sldMk cId="502852765" sldId="336"/>
            <ac:grpSpMk id="9" creationId="{DB44E5E7-5E36-D581-20F4-68571FAC9C92}"/>
          </ac:grpSpMkLst>
        </pc:grpChg>
        <pc:grpChg chg="del">
          <ac:chgData name="松山 ファミリー" userId="9fadbf8cd42e59b5" providerId="LiveId" clId="{B47E48CD-A72C-B34A-9374-EFFDCD6679EB}" dt="2022-12-12T07:22:30.234" v="2679" actId="478"/>
          <ac:grpSpMkLst>
            <pc:docMk/>
            <pc:sldMk cId="502852765" sldId="336"/>
            <ac:grpSpMk id="12" creationId="{8AB27911-7882-6432-3675-4DCE7329C74E}"/>
          </ac:grpSpMkLst>
        </pc:grpChg>
        <pc:grpChg chg="add del">
          <ac:chgData name="松山 ファミリー" userId="9fadbf8cd42e59b5" providerId="LiveId" clId="{B47E48CD-A72C-B34A-9374-EFFDCD6679EB}" dt="2022-12-12T07:19:13.802" v="2609" actId="478"/>
          <ac:grpSpMkLst>
            <pc:docMk/>
            <pc:sldMk cId="502852765" sldId="336"/>
            <ac:grpSpMk id="14" creationId="{354C3577-3AC7-0FBE-3A62-8DBD5A37E09C}"/>
          </ac:grpSpMkLst>
        </pc:grpChg>
        <pc:grpChg chg="add">
          <ac:chgData name="松山 ファミリー" userId="9fadbf8cd42e59b5" providerId="LiveId" clId="{B47E48CD-A72C-B34A-9374-EFFDCD6679EB}" dt="2022-12-12T07:19:23.254" v="2612" actId="164"/>
          <ac:grpSpMkLst>
            <pc:docMk/>
            <pc:sldMk cId="502852765" sldId="336"/>
            <ac:grpSpMk id="17" creationId="{598D5172-F1D6-BAC1-7553-25199A56312E}"/>
          </ac:grpSpMkLst>
        </pc:grpChg>
        <pc:grpChg chg="add">
          <ac:chgData name="松山 ファミリー" userId="9fadbf8cd42e59b5" providerId="LiveId" clId="{B47E48CD-A72C-B34A-9374-EFFDCD6679EB}" dt="2022-12-12T07:20:08.439" v="2622" actId="164"/>
          <ac:grpSpMkLst>
            <pc:docMk/>
            <pc:sldMk cId="502852765" sldId="336"/>
            <ac:grpSpMk id="21" creationId="{3CC80CCE-B86B-D139-251C-4D66F2D070F9}"/>
          </ac:grpSpMkLst>
        </pc:grpChg>
        <pc:grpChg chg="add mod">
          <ac:chgData name="松山 ファミリー" userId="9fadbf8cd42e59b5" providerId="LiveId" clId="{B47E48CD-A72C-B34A-9374-EFFDCD6679EB}" dt="2022-12-12T07:21:35.351" v="2643"/>
          <ac:grpSpMkLst>
            <pc:docMk/>
            <pc:sldMk cId="502852765" sldId="336"/>
            <ac:grpSpMk id="22" creationId="{411C988C-4471-1E50-9695-5D74D5DD1D17}"/>
          </ac:grpSpMkLst>
        </pc:grpChg>
        <pc:grpChg chg="add">
          <ac:chgData name="松山 ファミリー" userId="9fadbf8cd42e59b5" providerId="LiveId" clId="{B47E48CD-A72C-B34A-9374-EFFDCD6679EB}" dt="2022-12-12T07:22:00.283" v="2650" actId="164"/>
          <ac:grpSpMkLst>
            <pc:docMk/>
            <pc:sldMk cId="502852765" sldId="336"/>
            <ac:grpSpMk id="27" creationId="{685960C6-C42B-1C26-4FCB-6290E510BD41}"/>
          </ac:grpSpMkLst>
        </pc:grpChg>
        <pc:grpChg chg="add">
          <ac:chgData name="松山 ファミリー" userId="9fadbf8cd42e59b5" providerId="LiveId" clId="{B47E48CD-A72C-B34A-9374-EFFDCD6679EB}" dt="2022-12-12T07:22:56.594" v="2687" actId="164"/>
          <ac:grpSpMkLst>
            <pc:docMk/>
            <pc:sldMk cId="502852765" sldId="336"/>
            <ac:grpSpMk id="29" creationId="{1FC2CA87-4B69-71D0-4F8B-CD435DFC5B65}"/>
          </ac:grpSpMkLst>
        </pc:grpChg>
        <pc:graphicFrameChg chg="add mod">
          <ac:chgData name="松山 ファミリー" userId="9fadbf8cd42e59b5" providerId="LiveId" clId="{B47E48CD-A72C-B34A-9374-EFFDCD6679EB}" dt="2022-12-12T07:21:35.351" v="2643"/>
          <ac:graphicFrameMkLst>
            <pc:docMk/>
            <pc:sldMk cId="502852765" sldId="336"/>
            <ac:graphicFrameMk id="23" creationId="{8D0E637B-0B8F-A748-8C13-0CE0A2703D5D}"/>
          </ac:graphicFrameMkLst>
        </pc:graphicFrameChg>
        <pc:picChg chg="del topLvl">
          <ac:chgData name="松山 ファミリー" userId="9fadbf8cd42e59b5" providerId="LiveId" clId="{B47E48CD-A72C-B34A-9374-EFFDCD6679EB}" dt="2022-12-12T07:17:40.227" v="2588" actId="478"/>
          <ac:picMkLst>
            <pc:docMk/>
            <pc:sldMk cId="502852765" sldId="336"/>
            <ac:picMk id="4" creationId="{DA6D3C4A-835A-7091-1C3D-1563EE6F5BFA}"/>
          </ac:picMkLst>
        </pc:picChg>
        <pc:picChg chg="del topLvl">
          <ac:chgData name="松山 ファミリー" userId="9fadbf8cd42e59b5" providerId="LiveId" clId="{B47E48CD-A72C-B34A-9374-EFFDCD6679EB}" dt="2022-12-12T07:19:54.505" v="2618" actId="478"/>
          <ac:picMkLst>
            <pc:docMk/>
            <pc:sldMk cId="502852765" sldId="336"/>
            <ac:picMk id="8" creationId="{DAD58D23-21EF-BE9D-FA65-578F53E42996}"/>
          </ac:picMkLst>
        </pc:picChg>
        <pc:picChg chg="del topLvl">
          <ac:chgData name="松山 ファミリー" userId="9fadbf8cd42e59b5" providerId="LiveId" clId="{B47E48CD-A72C-B34A-9374-EFFDCD6679EB}" dt="2022-12-12T07:21:32.475" v="2640" actId="478"/>
          <ac:picMkLst>
            <pc:docMk/>
            <pc:sldMk cId="502852765" sldId="336"/>
            <ac:picMk id="11" creationId="{BD2F270F-B442-B979-4650-2566E8B3A278}"/>
          </ac:picMkLst>
        </pc:picChg>
        <pc:picChg chg="add del mod topLvl">
          <ac:chgData name="松山 ファミリー" userId="9fadbf8cd42e59b5" providerId="LiveId" clId="{B47E48CD-A72C-B34A-9374-EFFDCD6679EB}" dt="2022-12-12T07:19:13.802" v="2609" actId="478"/>
          <ac:picMkLst>
            <pc:docMk/>
            <pc:sldMk cId="502852765" sldId="336"/>
            <ac:picMk id="13" creationId="{44C0134C-49B7-F3F6-A433-12F310A89F84}"/>
          </ac:picMkLst>
        </pc:picChg>
        <pc:picChg chg="add mod">
          <ac:chgData name="松山 ファミリー" userId="9fadbf8cd42e59b5" providerId="LiveId" clId="{B47E48CD-A72C-B34A-9374-EFFDCD6679EB}" dt="2022-12-12T07:19:19.845" v="2611" actId="167"/>
          <ac:picMkLst>
            <pc:docMk/>
            <pc:sldMk cId="502852765" sldId="336"/>
            <ac:picMk id="16" creationId="{A30FBE65-BD36-0B11-88B8-F0C1D42D6FA4}"/>
          </ac:picMkLst>
        </pc:picChg>
        <pc:picChg chg="del topLvl">
          <ac:chgData name="松山 ファミリー" userId="9fadbf8cd42e59b5" providerId="LiveId" clId="{B47E48CD-A72C-B34A-9374-EFFDCD6679EB}" dt="2022-12-12T07:22:30.234" v="2679" actId="478"/>
          <ac:picMkLst>
            <pc:docMk/>
            <pc:sldMk cId="502852765" sldId="336"/>
            <ac:picMk id="19" creationId="{DEB87402-8364-617C-65E3-5C33FF56F2B6}"/>
          </ac:picMkLst>
        </pc:picChg>
        <pc:picChg chg="add mod">
          <ac:chgData name="松山 ファミリー" userId="9fadbf8cd42e59b5" providerId="LiveId" clId="{B47E48CD-A72C-B34A-9374-EFFDCD6679EB}" dt="2022-12-12T07:20:04.020" v="2621" actId="167"/>
          <ac:picMkLst>
            <pc:docMk/>
            <pc:sldMk cId="502852765" sldId="336"/>
            <ac:picMk id="20" creationId="{8356A772-125C-3F25-20BC-7A07DECFF2C9}"/>
          </ac:picMkLst>
        </pc:picChg>
        <pc:picChg chg="add mod">
          <ac:chgData name="松山 ファミリー" userId="9fadbf8cd42e59b5" providerId="LiveId" clId="{B47E48CD-A72C-B34A-9374-EFFDCD6679EB}" dt="2022-12-12T07:21:35.351" v="2643"/>
          <ac:picMkLst>
            <pc:docMk/>
            <pc:sldMk cId="502852765" sldId="336"/>
            <ac:picMk id="24" creationId="{646BACE9-3FD4-FF56-9150-5D7095D5907B}"/>
          </ac:picMkLst>
        </pc:picChg>
        <pc:picChg chg="add mod">
          <ac:chgData name="松山 ファミリー" userId="9fadbf8cd42e59b5" providerId="LiveId" clId="{B47E48CD-A72C-B34A-9374-EFFDCD6679EB}" dt="2022-12-12T07:21:35.351" v="2643"/>
          <ac:picMkLst>
            <pc:docMk/>
            <pc:sldMk cId="502852765" sldId="336"/>
            <ac:picMk id="25" creationId="{9FB800DD-C580-04BC-046B-012AFA554BD3}"/>
          </ac:picMkLst>
        </pc:picChg>
        <pc:picChg chg="add mod">
          <ac:chgData name="松山 ファミリー" userId="9fadbf8cd42e59b5" providerId="LiveId" clId="{B47E48CD-A72C-B34A-9374-EFFDCD6679EB}" dt="2022-12-12T07:21:56.417" v="2649" actId="167"/>
          <ac:picMkLst>
            <pc:docMk/>
            <pc:sldMk cId="502852765" sldId="336"/>
            <ac:picMk id="26" creationId="{5141F4AB-E2F6-8947-556E-DC990D9793CD}"/>
          </ac:picMkLst>
        </pc:picChg>
        <pc:picChg chg="add mod">
          <ac:chgData name="松山 ファミリー" userId="9fadbf8cd42e59b5" providerId="LiveId" clId="{B47E48CD-A72C-B34A-9374-EFFDCD6679EB}" dt="2022-12-12T07:22:52.552" v="2686" actId="167"/>
          <ac:picMkLst>
            <pc:docMk/>
            <pc:sldMk cId="502852765" sldId="336"/>
            <ac:picMk id="28" creationId="{71007D8A-85D6-0370-BF56-AC72B4FBD431}"/>
          </ac:picMkLst>
        </pc:picChg>
      </pc:sldChg>
      <pc:sldChg chg="addSp delSp modSp add mod ord modNotesTx">
        <pc:chgData name="松山 ファミリー" userId="9fadbf8cd42e59b5" providerId="LiveId" clId="{B47E48CD-A72C-B34A-9374-EFFDCD6679EB}" dt="2022-12-12T07:48:41.105" v="2957" actId="20578"/>
        <pc:sldMkLst>
          <pc:docMk/>
          <pc:sldMk cId="3689466026" sldId="337"/>
        </pc:sldMkLst>
        <pc:spChg chg="mod topLvl">
          <ac:chgData name="松山 ファミリー" userId="9fadbf8cd42e59b5" providerId="LiveId" clId="{B47E48CD-A72C-B34A-9374-EFFDCD6679EB}" dt="2022-12-12T07:25:37.407" v="2789" actId="478"/>
          <ac:spMkLst>
            <pc:docMk/>
            <pc:sldMk cId="3689466026" sldId="337"/>
            <ac:spMk id="7" creationId="{BA3AEFAD-6ED5-DB55-E817-3F52411C2F0F}"/>
          </ac:spMkLst>
        </pc:spChg>
        <pc:spChg chg="mod topLvl">
          <ac:chgData name="松山 ファミリー" userId="9fadbf8cd42e59b5" providerId="LiveId" clId="{B47E48CD-A72C-B34A-9374-EFFDCD6679EB}" dt="2022-12-12T07:26:53.735" v="2835" actId="20577"/>
          <ac:spMkLst>
            <pc:docMk/>
            <pc:sldMk cId="3689466026" sldId="337"/>
            <ac:spMk id="10" creationId="{CCA14C2C-37BD-F8F8-3E35-393797971980}"/>
          </ac:spMkLst>
        </pc:spChg>
        <pc:spChg chg="mod topLvl">
          <ac:chgData name="松山 ファミリー" userId="9fadbf8cd42e59b5" providerId="LiveId" clId="{B47E48CD-A72C-B34A-9374-EFFDCD6679EB}" dt="2022-12-12T07:25:30.785" v="2787" actId="478"/>
          <ac:spMkLst>
            <pc:docMk/>
            <pc:sldMk cId="3689466026" sldId="337"/>
            <ac:spMk id="15" creationId="{5C609366-A498-9422-EA50-70B1D6EC8774}"/>
          </ac:spMkLst>
        </pc:spChg>
        <pc:spChg chg="mod topLvl">
          <ac:chgData name="松山 ファミリー" userId="9fadbf8cd42e59b5" providerId="LiveId" clId="{B47E48CD-A72C-B34A-9374-EFFDCD6679EB}" dt="2022-12-12T07:27:54.847" v="2871" actId="20577"/>
          <ac:spMkLst>
            <pc:docMk/>
            <pc:sldMk cId="3689466026" sldId="337"/>
            <ac:spMk id="18" creationId="{2B5725EF-FF9D-0658-39AB-B7DC8B63B05B}"/>
          </ac:spMkLst>
        </pc:spChg>
        <pc:grpChg chg="del">
          <ac:chgData name="松山 ファミリー" userId="9fadbf8cd42e59b5" providerId="LiveId" clId="{B47E48CD-A72C-B34A-9374-EFFDCD6679EB}" dt="2022-12-12T07:23:53.173" v="2721" actId="478"/>
          <ac:grpSpMkLst>
            <pc:docMk/>
            <pc:sldMk cId="3689466026" sldId="337"/>
            <ac:grpSpMk id="5" creationId="{FF4B98E1-41B8-F06E-57FE-A8BC9840A5FD}"/>
          </ac:grpSpMkLst>
        </pc:grpChg>
        <pc:grpChg chg="del">
          <ac:chgData name="松山 ファミリー" userId="9fadbf8cd42e59b5" providerId="LiveId" clId="{B47E48CD-A72C-B34A-9374-EFFDCD6679EB}" dt="2022-12-12T07:25:37.407" v="2789" actId="478"/>
          <ac:grpSpMkLst>
            <pc:docMk/>
            <pc:sldMk cId="3689466026" sldId="337"/>
            <ac:grpSpMk id="6" creationId="{C305F354-12BE-A44F-AC17-E6B014B37D8B}"/>
          </ac:grpSpMkLst>
        </pc:grpChg>
        <pc:grpChg chg="del">
          <ac:chgData name="松山 ファミリー" userId="9fadbf8cd42e59b5" providerId="LiveId" clId="{B47E48CD-A72C-B34A-9374-EFFDCD6679EB}" dt="2022-12-12T07:26:23.111" v="2799" actId="478"/>
          <ac:grpSpMkLst>
            <pc:docMk/>
            <pc:sldMk cId="3689466026" sldId="337"/>
            <ac:grpSpMk id="9" creationId="{DB44E5E7-5E36-D581-20F4-68571FAC9C92}"/>
          </ac:grpSpMkLst>
        </pc:grpChg>
        <pc:grpChg chg="del">
          <ac:chgData name="松山 ファミリー" userId="9fadbf8cd42e59b5" providerId="LiveId" clId="{B47E48CD-A72C-B34A-9374-EFFDCD6679EB}" dt="2022-12-12T07:27:18.937" v="2862" actId="478"/>
          <ac:grpSpMkLst>
            <pc:docMk/>
            <pc:sldMk cId="3689466026" sldId="337"/>
            <ac:grpSpMk id="12" creationId="{8AB27911-7882-6432-3675-4DCE7329C74E}"/>
          </ac:grpSpMkLst>
        </pc:grpChg>
        <pc:grpChg chg="add del">
          <ac:chgData name="松山 ファミリー" userId="9fadbf8cd42e59b5" providerId="LiveId" clId="{B47E48CD-A72C-B34A-9374-EFFDCD6679EB}" dt="2022-12-12T07:25:30.785" v="2787" actId="478"/>
          <ac:grpSpMkLst>
            <pc:docMk/>
            <pc:sldMk cId="3689466026" sldId="337"/>
            <ac:grpSpMk id="14" creationId="{3927F6F5-7304-C9B7-74C1-6CE9F0327125}"/>
          </ac:grpSpMkLst>
        </pc:grpChg>
        <pc:grpChg chg="add mod">
          <ac:chgData name="松山 ファミリー" userId="9fadbf8cd42e59b5" providerId="LiveId" clId="{B47E48CD-A72C-B34A-9374-EFFDCD6679EB}" dt="2022-12-12T07:27:32.059" v="2866" actId="1076"/>
          <ac:grpSpMkLst>
            <pc:docMk/>
            <pc:sldMk cId="3689466026" sldId="337"/>
            <ac:grpSpMk id="17" creationId="{E3FB80C7-09DA-717B-E425-DF8842472F10}"/>
          </ac:grpSpMkLst>
        </pc:grpChg>
        <pc:grpChg chg="add">
          <ac:chgData name="松山 ファミリー" userId="9fadbf8cd42e59b5" providerId="LiveId" clId="{B47E48CD-A72C-B34A-9374-EFFDCD6679EB}" dt="2022-12-12T07:26:00.848" v="2795" actId="164"/>
          <ac:grpSpMkLst>
            <pc:docMk/>
            <pc:sldMk cId="3689466026" sldId="337"/>
            <ac:grpSpMk id="21" creationId="{8D01543B-0B88-7C7E-1DDC-A9938636BECF}"/>
          </ac:grpSpMkLst>
        </pc:grpChg>
        <pc:grpChg chg="add">
          <ac:chgData name="松山 ファミリー" userId="9fadbf8cd42e59b5" providerId="LiveId" clId="{B47E48CD-A72C-B34A-9374-EFFDCD6679EB}" dt="2022-12-12T07:26:34.568" v="2802" actId="164"/>
          <ac:grpSpMkLst>
            <pc:docMk/>
            <pc:sldMk cId="3689466026" sldId="337"/>
            <ac:grpSpMk id="23" creationId="{87A7B2B3-B98E-46B2-5A8E-1D95A701B631}"/>
          </ac:grpSpMkLst>
        </pc:grpChg>
        <pc:grpChg chg="add">
          <ac:chgData name="松山 ファミリー" userId="9fadbf8cd42e59b5" providerId="LiveId" clId="{B47E48CD-A72C-B34A-9374-EFFDCD6679EB}" dt="2022-12-12T07:27:49.167" v="2870" actId="164"/>
          <ac:grpSpMkLst>
            <pc:docMk/>
            <pc:sldMk cId="3689466026" sldId="337"/>
            <ac:grpSpMk id="25" creationId="{91D66B7D-2FFB-8E16-8F5B-30894D218D32}"/>
          </ac:grpSpMkLst>
        </pc:grpChg>
        <pc:picChg chg="del topLvl">
          <ac:chgData name="松山 ファミリー" userId="9fadbf8cd42e59b5" providerId="LiveId" clId="{B47E48CD-A72C-B34A-9374-EFFDCD6679EB}" dt="2022-12-12T07:23:53.173" v="2721" actId="478"/>
          <ac:picMkLst>
            <pc:docMk/>
            <pc:sldMk cId="3689466026" sldId="337"/>
            <ac:picMk id="4" creationId="{DA6D3C4A-835A-7091-1C3D-1563EE6F5BFA}"/>
          </ac:picMkLst>
        </pc:picChg>
        <pc:picChg chg="del topLvl">
          <ac:chgData name="松山 ファミリー" userId="9fadbf8cd42e59b5" providerId="LiveId" clId="{B47E48CD-A72C-B34A-9374-EFFDCD6679EB}" dt="2022-12-12T07:25:37.407" v="2789" actId="478"/>
          <ac:picMkLst>
            <pc:docMk/>
            <pc:sldMk cId="3689466026" sldId="337"/>
            <ac:picMk id="8" creationId="{DAD58D23-21EF-BE9D-FA65-578F53E42996}"/>
          </ac:picMkLst>
        </pc:picChg>
        <pc:picChg chg="del topLvl">
          <ac:chgData name="松山 ファミリー" userId="9fadbf8cd42e59b5" providerId="LiveId" clId="{B47E48CD-A72C-B34A-9374-EFFDCD6679EB}" dt="2022-12-12T07:26:23.111" v="2799" actId="478"/>
          <ac:picMkLst>
            <pc:docMk/>
            <pc:sldMk cId="3689466026" sldId="337"/>
            <ac:picMk id="11" creationId="{BD2F270F-B442-B979-4650-2566E8B3A278}"/>
          </ac:picMkLst>
        </pc:picChg>
        <pc:picChg chg="add del mod topLvl">
          <ac:chgData name="松山 ファミリー" userId="9fadbf8cd42e59b5" providerId="LiveId" clId="{B47E48CD-A72C-B34A-9374-EFFDCD6679EB}" dt="2022-12-12T07:25:30.785" v="2787" actId="478"/>
          <ac:picMkLst>
            <pc:docMk/>
            <pc:sldMk cId="3689466026" sldId="337"/>
            <ac:picMk id="13" creationId="{5063DF31-C246-8B4B-324F-36A4AAE4AA97}"/>
          </ac:picMkLst>
        </pc:picChg>
        <pc:picChg chg="add mod">
          <ac:chgData name="松山 ファミリー" userId="9fadbf8cd42e59b5" providerId="LiveId" clId="{B47E48CD-A72C-B34A-9374-EFFDCD6679EB}" dt="2022-12-12T07:25:28.626" v="2786" actId="167"/>
          <ac:picMkLst>
            <pc:docMk/>
            <pc:sldMk cId="3689466026" sldId="337"/>
            <ac:picMk id="16" creationId="{A41674C9-6FD3-FD0F-0D3B-FA00B6C2E884}"/>
          </ac:picMkLst>
        </pc:picChg>
        <pc:picChg chg="del topLvl">
          <ac:chgData name="松山 ファミリー" userId="9fadbf8cd42e59b5" providerId="LiveId" clId="{B47E48CD-A72C-B34A-9374-EFFDCD6679EB}" dt="2022-12-12T07:27:18.937" v="2862" actId="478"/>
          <ac:picMkLst>
            <pc:docMk/>
            <pc:sldMk cId="3689466026" sldId="337"/>
            <ac:picMk id="19" creationId="{DEB87402-8364-617C-65E3-5C33FF56F2B6}"/>
          </ac:picMkLst>
        </pc:picChg>
        <pc:picChg chg="add mod">
          <ac:chgData name="松山 ファミリー" userId="9fadbf8cd42e59b5" providerId="LiveId" clId="{B47E48CD-A72C-B34A-9374-EFFDCD6679EB}" dt="2022-12-12T07:25:58.204" v="2794" actId="167"/>
          <ac:picMkLst>
            <pc:docMk/>
            <pc:sldMk cId="3689466026" sldId="337"/>
            <ac:picMk id="20" creationId="{635D8DDB-D5B2-ACFC-0312-E3A78D66FB23}"/>
          </ac:picMkLst>
        </pc:picChg>
        <pc:picChg chg="add mod">
          <ac:chgData name="松山 ファミリー" userId="9fadbf8cd42e59b5" providerId="LiveId" clId="{B47E48CD-A72C-B34A-9374-EFFDCD6679EB}" dt="2022-12-12T07:26:30.514" v="2801" actId="167"/>
          <ac:picMkLst>
            <pc:docMk/>
            <pc:sldMk cId="3689466026" sldId="337"/>
            <ac:picMk id="22" creationId="{992EC9FF-6734-E296-C278-D23B7D129107}"/>
          </ac:picMkLst>
        </pc:picChg>
        <pc:picChg chg="add mod">
          <ac:chgData name="松山 ファミリー" userId="9fadbf8cd42e59b5" providerId="LiveId" clId="{B47E48CD-A72C-B34A-9374-EFFDCD6679EB}" dt="2022-12-12T07:27:43.879" v="2869" actId="167"/>
          <ac:picMkLst>
            <pc:docMk/>
            <pc:sldMk cId="3689466026" sldId="337"/>
            <ac:picMk id="24" creationId="{770C4060-BA9F-60F9-1629-36B2F54B20D0}"/>
          </ac:picMkLst>
        </pc:picChg>
      </pc:sldChg>
      <pc:sldChg chg="addSp delSp modSp add mod ord modNotesTx">
        <pc:chgData name="松山 ファミリー" userId="9fadbf8cd42e59b5" providerId="LiveId" clId="{B47E48CD-A72C-B34A-9374-EFFDCD6679EB}" dt="2022-12-13T18:01:30.025" v="5207" actId="478"/>
        <pc:sldMkLst>
          <pc:docMk/>
          <pc:sldMk cId="3876656759" sldId="338"/>
        </pc:sldMkLst>
        <pc:spChg chg="mod">
          <ac:chgData name="松山 ファミリー" userId="9fadbf8cd42e59b5" providerId="LiveId" clId="{B47E48CD-A72C-B34A-9374-EFFDCD6679EB}" dt="2022-12-05T09:24:17.378" v="1358" actId="20577"/>
          <ac:spMkLst>
            <pc:docMk/>
            <pc:sldMk cId="3876656759" sldId="338"/>
            <ac:spMk id="4" creationId="{C8016B18-539A-A648-BE31-1363A2143D1E}"/>
          </ac:spMkLst>
        </pc:spChg>
        <pc:spChg chg="del">
          <ac:chgData name="松山 ファミリー" userId="9fadbf8cd42e59b5" providerId="LiveId" clId="{B47E48CD-A72C-B34A-9374-EFFDCD6679EB}" dt="2022-12-05T09:23:46.969" v="1329" actId="478"/>
          <ac:spMkLst>
            <pc:docMk/>
            <pc:sldMk cId="3876656759" sldId="338"/>
            <ac:spMk id="5" creationId="{1E991293-7C99-5C67-C169-F08DC24ABB40}"/>
          </ac:spMkLst>
        </pc:spChg>
        <pc:spChg chg="add del mod">
          <ac:chgData name="松山 ファミリー" userId="9fadbf8cd42e59b5" providerId="LiveId" clId="{B47E48CD-A72C-B34A-9374-EFFDCD6679EB}" dt="2022-12-13T18:01:30.025" v="5207" actId="478"/>
          <ac:spMkLst>
            <pc:docMk/>
            <pc:sldMk cId="3876656759" sldId="338"/>
            <ac:spMk id="5" creationId="{E3FCC8CF-2207-F0D7-F50C-702EAA3EEC4C}"/>
          </ac:spMkLst>
        </pc:spChg>
        <pc:spChg chg="add mod">
          <ac:chgData name="松山 ファミリー" userId="9fadbf8cd42e59b5" providerId="LiveId" clId="{B47E48CD-A72C-B34A-9374-EFFDCD6679EB}" dt="2022-12-13T03:48:55.131" v="3642" actId="1076"/>
          <ac:spMkLst>
            <pc:docMk/>
            <pc:sldMk cId="3876656759" sldId="338"/>
            <ac:spMk id="8" creationId="{D6DB1864-68FE-A23D-7E08-213C8DDE1B14}"/>
          </ac:spMkLst>
        </pc:spChg>
        <pc:spChg chg="add mod">
          <ac:chgData name="松山 ファミリー" userId="9fadbf8cd42e59b5" providerId="LiveId" clId="{B47E48CD-A72C-B34A-9374-EFFDCD6679EB}" dt="2022-12-13T03:48:57.587" v="3643" actId="1076"/>
          <ac:spMkLst>
            <pc:docMk/>
            <pc:sldMk cId="3876656759" sldId="338"/>
            <ac:spMk id="9" creationId="{B21B2C53-7430-0A91-72CC-EA0E009178C8}"/>
          </ac:spMkLst>
        </pc:spChg>
        <pc:spChg chg="del">
          <ac:chgData name="松山 ファミリー" userId="9fadbf8cd42e59b5" providerId="LiveId" clId="{B47E48CD-A72C-B34A-9374-EFFDCD6679EB}" dt="2022-12-05T09:23:43.767" v="1327" actId="478"/>
          <ac:spMkLst>
            <pc:docMk/>
            <pc:sldMk cId="3876656759" sldId="338"/>
            <ac:spMk id="10" creationId="{0CC32B18-AA0D-BD2D-691F-D11F81696E4C}"/>
          </ac:spMkLst>
        </pc:spChg>
        <pc:spChg chg="add mod">
          <ac:chgData name="松山 ファミリー" userId="9fadbf8cd42e59b5" providerId="LiveId" clId="{B47E48CD-A72C-B34A-9374-EFFDCD6679EB}" dt="2022-12-13T18:01:23.569" v="5205" actId="20577"/>
          <ac:spMkLst>
            <pc:docMk/>
            <pc:sldMk cId="3876656759" sldId="338"/>
            <ac:spMk id="10" creationId="{FAD0BD65-AA14-B209-D1A3-40719D460A9F}"/>
          </ac:spMkLst>
        </pc:spChg>
        <pc:grpChg chg="del">
          <ac:chgData name="松山 ファミリー" userId="9fadbf8cd42e59b5" providerId="LiveId" clId="{B47E48CD-A72C-B34A-9374-EFFDCD6679EB}" dt="2022-12-05T09:23:41.858" v="1326" actId="478"/>
          <ac:grpSpMkLst>
            <pc:docMk/>
            <pc:sldMk cId="3876656759" sldId="338"/>
            <ac:grpSpMk id="7" creationId="{EBE73022-FD52-C943-6190-D9E7571D61E4}"/>
          </ac:grpSpMkLst>
        </pc:grpChg>
        <pc:picChg chg="add mod">
          <ac:chgData name="松山 ファミリー" userId="9fadbf8cd42e59b5" providerId="LiveId" clId="{B47E48CD-A72C-B34A-9374-EFFDCD6679EB}" dt="2022-12-13T03:47:48.111" v="3608" actId="1076"/>
          <ac:picMkLst>
            <pc:docMk/>
            <pc:sldMk cId="3876656759" sldId="338"/>
            <ac:picMk id="6" creationId="{9049C60B-9244-B263-E12A-6E158915B498}"/>
          </ac:picMkLst>
        </pc:picChg>
        <pc:picChg chg="add mod">
          <ac:chgData name="松山 ファミリー" userId="9fadbf8cd42e59b5" providerId="LiveId" clId="{B47E48CD-A72C-B34A-9374-EFFDCD6679EB}" dt="2022-12-13T03:47:41.840" v="3606" actId="1076"/>
          <ac:picMkLst>
            <pc:docMk/>
            <pc:sldMk cId="3876656759" sldId="338"/>
            <ac:picMk id="7" creationId="{18B673F3-83B0-500A-284D-3DD5718B64C9}"/>
          </ac:picMkLst>
        </pc:picChg>
      </pc:sldChg>
      <pc:sldChg chg="addSp delSp modSp add mod modNotesTx">
        <pc:chgData name="松山 ファミリー" userId="9fadbf8cd42e59b5" providerId="LiveId" clId="{B47E48CD-A72C-B34A-9374-EFFDCD6679EB}" dt="2022-12-13T04:53:15.115" v="4431" actId="14100"/>
        <pc:sldMkLst>
          <pc:docMk/>
          <pc:sldMk cId="3952211878" sldId="339"/>
        </pc:sldMkLst>
        <pc:spChg chg="mod">
          <ac:chgData name="松山 ファミリー" userId="9fadbf8cd42e59b5" providerId="LiveId" clId="{B47E48CD-A72C-B34A-9374-EFFDCD6679EB}" dt="2022-12-13T03:53:59.499" v="3874" actId="20577"/>
          <ac:spMkLst>
            <pc:docMk/>
            <pc:sldMk cId="3952211878" sldId="339"/>
            <ac:spMk id="4" creationId="{C8016B18-539A-A648-BE31-1363A2143D1E}"/>
          </ac:spMkLst>
        </pc:spChg>
        <pc:spChg chg="add mod">
          <ac:chgData name="松山 ファミリー" userId="9fadbf8cd42e59b5" providerId="LiveId" clId="{B47E48CD-A72C-B34A-9374-EFFDCD6679EB}" dt="2022-12-07T13:54:41.211" v="2335" actId="14100"/>
          <ac:spMkLst>
            <pc:docMk/>
            <pc:sldMk cId="3952211878" sldId="339"/>
            <ac:spMk id="6" creationId="{DAE6F821-544C-9FD5-F724-0CED997CDDF0}"/>
          </ac:spMkLst>
        </pc:spChg>
        <pc:spChg chg="del mod">
          <ac:chgData name="松山 ファミリー" userId="9fadbf8cd42e59b5" providerId="LiveId" clId="{B47E48CD-A72C-B34A-9374-EFFDCD6679EB}" dt="2022-12-07T04:24:02.178" v="1929" actId="478"/>
          <ac:spMkLst>
            <pc:docMk/>
            <pc:sldMk cId="3952211878" sldId="339"/>
            <ac:spMk id="9" creationId="{04BEDB84-B98D-8AFE-C861-854D07FE4755}"/>
          </ac:spMkLst>
        </pc:spChg>
        <pc:spChg chg="add mod">
          <ac:chgData name="松山 ファミリー" userId="9fadbf8cd42e59b5" providerId="LiveId" clId="{B47E48CD-A72C-B34A-9374-EFFDCD6679EB}" dt="2022-12-07T13:59:13.113" v="2373" actId="207"/>
          <ac:spMkLst>
            <pc:docMk/>
            <pc:sldMk cId="3952211878" sldId="339"/>
            <ac:spMk id="9" creationId="{1E533192-57BC-A612-BE17-D462C97BC3A0}"/>
          </ac:spMkLst>
        </pc:spChg>
        <pc:spChg chg="mod">
          <ac:chgData name="松山 ファミリー" userId="9fadbf8cd42e59b5" providerId="LiveId" clId="{B47E48CD-A72C-B34A-9374-EFFDCD6679EB}" dt="2022-12-13T03:54:44.021" v="3885" actId="1076"/>
          <ac:spMkLst>
            <pc:docMk/>
            <pc:sldMk cId="3952211878" sldId="339"/>
            <ac:spMk id="10" creationId="{A62C3290-3D87-2057-D4FA-67E0DF7F45B3}"/>
          </ac:spMkLst>
        </pc:spChg>
        <pc:spChg chg="add mod">
          <ac:chgData name="松山 ファミリー" userId="9fadbf8cd42e59b5" providerId="LiveId" clId="{B47E48CD-A72C-B34A-9374-EFFDCD6679EB}" dt="2022-12-07T14:05:43.903" v="2422" actId="2085"/>
          <ac:spMkLst>
            <pc:docMk/>
            <pc:sldMk cId="3952211878" sldId="339"/>
            <ac:spMk id="11" creationId="{D71E032B-E490-B562-2BA3-49E7295EE252}"/>
          </ac:spMkLst>
        </pc:spChg>
        <pc:spChg chg="del mod">
          <ac:chgData name="松山 ファミリー" userId="9fadbf8cd42e59b5" providerId="LiveId" clId="{B47E48CD-A72C-B34A-9374-EFFDCD6679EB}" dt="2022-12-07T03:41:06.176" v="1518" actId="478"/>
          <ac:spMkLst>
            <pc:docMk/>
            <pc:sldMk cId="3952211878" sldId="339"/>
            <ac:spMk id="11" creationId="{F7C62D7F-6745-68C2-59CD-9B6BEBE87AFB}"/>
          </ac:spMkLst>
        </pc:spChg>
        <pc:spChg chg="del mod">
          <ac:chgData name="松山 ファミリー" userId="9fadbf8cd42e59b5" providerId="LiveId" clId="{B47E48CD-A72C-B34A-9374-EFFDCD6679EB}" dt="2022-12-07T04:09:52.372" v="1762" actId="478"/>
          <ac:spMkLst>
            <pc:docMk/>
            <pc:sldMk cId="3952211878" sldId="339"/>
            <ac:spMk id="12" creationId="{1B464F7C-67E8-66ED-1F81-154D2903A5CC}"/>
          </ac:spMkLst>
        </pc:spChg>
        <pc:spChg chg="mod">
          <ac:chgData name="松山 ファミリー" userId="9fadbf8cd42e59b5" providerId="LiveId" clId="{B47E48CD-A72C-B34A-9374-EFFDCD6679EB}" dt="2022-12-07T04:12:24.969" v="1829" actId="1076"/>
          <ac:spMkLst>
            <pc:docMk/>
            <pc:sldMk cId="3952211878" sldId="339"/>
            <ac:spMk id="13" creationId="{EB113796-4E81-91A6-8F5D-FB51F85C206E}"/>
          </ac:spMkLst>
        </pc:spChg>
        <pc:spChg chg="del mod">
          <ac:chgData name="松山 ファミリー" userId="9fadbf8cd42e59b5" providerId="LiveId" clId="{B47E48CD-A72C-B34A-9374-EFFDCD6679EB}" dt="2022-12-07T04:23:54.002" v="1926" actId="478"/>
          <ac:spMkLst>
            <pc:docMk/>
            <pc:sldMk cId="3952211878" sldId="339"/>
            <ac:spMk id="14" creationId="{4FC5FC5D-AFB0-5CA8-0D04-14E8F18DFC6F}"/>
          </ac:spMkLst>
        </pc:spChg>
        <pc:spChg chg="add mod">
          <ac:chgData name="松山 ファミリー" userId="9fadbf8cd42e59b5" providerId="LiveId" clId="{B47E48CD-A72C-B34A-9374-EFFDCD6679EB}" dt="2022-12-07T14:05:43.683" v="2421" actId="1076"/>
          <ac:spMkLst>
            <pc:docMk/>
            <pc:sldMk cId="3952211878" sldId="339"/>
            <ac:spMk id="15" creationId="{37E3AA3F-EF3E-FE90-7014-60B7C9781203}"/>
          </ac:spMkLst>
        </pc:spChg>
        <pc:spChg chg="del mod">
          <ac:chgData name="松山 ファミリー" userId="9fadbf8cd42e59b5" providerId="LiveId" clId="{B47E48CD-A72C-B34A-9374-EFFDCD6679EB}" dt="2022-12-07T04:23:59.764" v="1928" actId="478"/>
          <ac:spMkLst>
            <pc:docMk/>
            <pc:sldMk cId="3952211878" sldId="339"/>
            <ac:spMk id="15" creationId="{F5CCE07C-7074-7F74-B5F6-ABE58D5A1937}"/>
          </ac:spMkLst>
        </pc:spChg>
        <pc:spChg chg="add del mod">
          <ac:chgData name="松山 ファミリー" userId="9fadbf8cd42e59b5" providerId="LiveId" clId="{B47E48CD-A72C-B34A-9374-EFFDCD6679EB}" dt="2022-12-07T14:05:17.281" v="2408"/>
          <ac:spMkLst>
            <pc:docMk/>
            <pc:sldMk cId="3952211878" sldId="339"/>
            <ac:spMk id="16" creationId="{60FB315D-C36A-6918-803A-5715DD8B7C9D}"/>
          </ac:spMkLst>
        </pc:spChg>
        <pc:spChg chg="del mod">
          <ac:chgData name="松山 ファミリー" userId="9fadbf8cd42e59b5" providerId="LiveId" clId="{B47E48CD-A72C-B34A-9374-EFFDCD6679EB}" dt="2022-12-07T04:23:57.383" v="1927" actId="478"/>
          <ac:spMkLst>
            <pc:docMk/>
            <pc:sldMk cId="3952211878" sldId="339"/>
            <ac:spMk id="16" creationId="{C3FCE7FE-6AA1-B286-FDA2-9B81DED8D9D2}"/>
          </ac:spMkLst>
        </pc:spChg>
        <pc:spChg chg="mod">
          <ac:chgData name="松山 ファミリー" userId="9fadbf8cd42e59b5" providerId="LiveId" clId="{B47E48CD-A72C-B34A-9374-EFFDCD6679EB}" dt="2022-12-13T04:02:17.655" v="3965" actId="1076"/>
          <ac:spMkLst>
            <pc:docMk/>
            <pc:sldMk cId="3952211878" sldId="339"/>
            <ac:spMk id="19" creationId="{0710402B-0BE7-4EB8-2C31-F4361A7A02A4}"/>
          </ac:spMkLst>
        </pc:spChg>
        <pc:spChg chg="mod">
          <ac:chgData name="松山 ファミリー" userId="9fadbf8cd42e59b5" providerId="LiveId" clId="{B47E48CD-A72C-B34A-9374-EFFDCD6679EB}" dt="2022-12-13T03:54:40.486" v="3884" actId="1076"/>
          <ac:spMkLst>
            <pc:docMk/>
            <pc:sldMk cId="3952211878" sldId="339"/>
            <ac:spMk id="20" creationId="{23E00176-A658-337E-DBEF-9B7475F39964}"/>
          </ac:spMkLst>
        </pc:spChg>
        <pc:spChg chg="mod">
          <ac:chgData name="松山 ファミリー" userId="9fadbf8cd42e59b5" providerId="LiveId" clId="{B47E48CD-A72C-B34A-9374-EFFDCD6679EB}" dt="2022-12-07T04:12:24.969" v="1829" actId="1076"/>
          <ac:spMkLst>
            <pc:docMk/>
            <pc:sldMk cId="3952211878" sldId="339"/>
            <ac:spMk id="21" creationId="{A4A4236F-22D1-47CD-980D-7F3202C4BF0D}"/>
          </ac:spMkLst>
        </pc:spChg>
        <pc:spChg chg="mod">
          <ac:chgData name="松山 ファミリー" userId="9fadbf8cd42e59b5" providerId="LiveId" clId="{B47E48CD-A72C-B34A-9374-EFFDCD6679EB}" dt="2022-12-07T04:13:54.702" v="1842" actId="1076"/>
          <ac:spMkLst>
            <pc:docMk/>
            <pc:sldMk cId="3952211878" sldId="339"/>
            <ac:spMk id="22" creationId="{1C552C28-F1B4-3C5A-A802-2A748322A827}"/>
          </ac:spMkLst>
        </pc:spChg>
        <pc:spChg chg="mod">
          <ac:chgData name="松山 ファミリー" userId="9fadbf8cd42e59b5" providerId="LiveId" clId="{B47E48CD-A72C-B34A-9374-EFFDCD6679EB}" dt="2022-12-07T04:14:11.705" v="1846" actId="2711"/>
          <ac:spMkLst>
            <pc:docMk/>
            <pc:sldMk cId="3952211878" sldId="339"/>
            <ac:spMk id="23" creationId="{6E44F599-E349-3757-53CF-791F4FB0D5E6}"/>
          </ac:spMkLst>
        </pc:spChg>
        <pc:spChg chg="mod">
          <ac:chgData name="松山 ファミリー" userId="9fadbf8cd42e59b5" providerId="LiveId" clId="{B47E48CD-A72C-B34A-9374-EFFDCD6679EB}" dt="2022-12-07T14:42:09.122" v="2506" actId="208"/>
          <ac:spMkLst>
            <pc:docMk/>
            <pc:sldMk cId="3952211878" sldId="339"/>
            <ac:spMk id="24" creationId="{6A35608E-1604-FBEE-D2EE-29558CFBE56A}"/>
          </ac:spMkLst>
        </pc:spChg>
        <pc:spChg chg="mod">
          <ac:chgData name="松山 ファミリー" userId="9fadbf8cd42e59b5" providerId="LiveId" clId="{B47E48CD-A72C-B34A-9374-EFFDCD6679EB}" dt="2022-12-07T04:12:24.969" v="1829" actId="1076"/>
          <ac:spMkLst>
            <pc:docMk/>
            <pc:sldMk cId="3952211878" sldId="339"/>
            <ac:spMk id="26" creationId="{A9FBC4B9-E971-AF37-118B-AA5702665D1A}"/>
          </ac:spMkLst>
        </pc:spChg>
        <pc:spChg chg="mod">
          <ac:chgData name="松山 ファミリー" userId="9fadbf8cd42e59b5" providerId="LiveId" clId="{B47E48CD-A72C-B34A-9374-EFFDCD6679EB}" dt="2022-12-13T03:54:59.906" v="3886" actId="1076"/>
          <ac:spMkLst>
            <pc:docMk/>
            <pc:sldMk cId="3952211878" sldId="339"/>
            <ac:spMk id="27" creationId="{19802170-B1F6-E83E-2040-EB6C1C200611}"/>
          </ac:spMkLst>
        </pc:spChg>
        <pc:spChg chg="mod">
          <ac:chgData name="松山 ファミリー" userId="9fadbf8cd42e59b5" providerId="LiveId" clId="{B47E48CD-A72C-B34A-9374-EFFDCD6679EB}" dt="2022-12-07T04:12:24.969" v="1829" actId="1076"/>
          <ac:spMkLst>
            <pc:docMk/>
            <pc:sldMk cId="3952211878" sldId="339"/>
            <ac:spMk id="28" creationId="{AF2BA90A-4B16-7BB0-0CE0-F69AE97D68FB}"/>
          </ac:spMkLst>
        </pc:spChg>
        <pc:spChg chg="mod">
          <ac:chgData name="松山 ファミリー" userId="9fadbf8cd42e59b5" providerId="LiveId" clId="{B47E48CD-A72C-B34A-9374-EFFDCD6679EB}" dt="2022-12-07T04:12:24.969" v="1829" actId="1076"/>
          <ac:spMkLst>
            <pc:docMk/>
            <pc:sldMk cId="3952211878" sldId="339"/>
            <ac:spMk id="30" creationId="{FC60E3E7-A805-48D8-2FF3-59AEBA4E1D96}"/>
          </ac:spMkLst>
        </pc:spChg>
        <pc:spChg chg="del mod">
          <ac:chgData name="松山 ファミリー" userId="9fadbf8cd42e59b5" providerId="LiveId" clId="{B47E48CD-A72C-B34A-9374-EFFDCD6679EB}" dt="2022-12-07T03:41:04.179" v="1517" actId="478"/>
          <ac:spMkLst>
            <pc:docMk/>
            <pc:sldMk cId="3952211878" sldId="339"/>
            <ac:spMk id="31" creationId="{69A15DB4-5FBD-1C3C-6D4B-8F99DB60845C}"/>
          </ac:spMkLst>
        </pc:spChg>
        <pc:spChg chg="del mod">
          <ac:chgData name="松山 ファミリー" userId="9fadbf8cd42e59b5" providerId="LiveId" clId="{B47E48CD-A72C-B34A-9374-EFFDCD6679EB}" dt="2022-12-07T03:41:02.047" v="1516" actId="478"/>
          <ac:spMkLst>
            <pc:docMk/>
            <pc:sldMk cId="3952211878" sldId="339"/>
            <ac:spMk id="32" creationId="{11E001EF-0EF3-867E-6699-C5557D65B5D1}"/>
          </ac:spMkLst>
        </pc:spChg>
        <pc:spChg chg="add del mod">
          <ac:chgData name="松山 ファミリー" userId="9fadbf8cd42e59b5" providerId="LiveId" clId="{B47E48CD-A72C-B34A-9374-EFFDCD6679EB}" dt="2022-12-07T03:42:12.060" v="1533" actId="478"/>
          <ac:spMkLst>
            <pc:docMk/>
            <pc:sldMk cId="3952211878" sldId="339"/>
            <ac:spMk id="33" creationId="{61A92AFC-C0B7-B4E0-0AC1-F483AFE89F50}"/>
          </ac:spMkLst>
        </pc:spChg>
        <pc:spChg chg="add mod">
          <ac:chgData name="松山 ファミリー" userId="9fadbf8cd42e59b5" providerId="LiveId" clId="{B47E48CD-A72C-B34A-9374-EFFDCD6679EB}" dt="2022-12-13T03:59:52.646" v="3911" actId="14100"/>
          <ac:spMkLst>
            <pc:docMk/>
            <pc:sldMk cId="3952211878" sldId="339"/>
            <ac:spMk id="33" creationId="{B80DB5DD-0544-F575-F08C-0E806D32B3AC}"/>
          </ac:spMkLst>
        </pc:spChg>
        <pc:spChg chg="add mod">
          <ac:chgData name="松山 ファミリー" userId="9fadbf8cd42e59b5" providerId="LiveId" clId="{B47E48CD-A72C-B34A-9374-EFFDCD6679EB}" dt="2022-12-07T14:04:38.388" v="2401" actId="171"/>
          <ac:spMkLst>
            <pc:docMk/>
            <pc:sldMk cId="3952211878" sldId="339"/>
            <ac:spMk id="34" creationId="{94031A15-0C2E-7C44-9257-91593C7BACA9}"/>
          </ac:spMkLst>
        </pc:spChg>
        <pc:spChg chg="add mod">
          <ac:chgData name="松山 ファミリー" userId="9fadbf8cd42e59b5" providerId="LiveId" clId="{B47E48CD-A72C-B34A-9374-EFFDCD6679EB}" dt="2022-12-07T03:45:50.197" v="1555" actId="207"/>
          <ac:spMkLst>
            <pc:docMk/>
            <pc:sldMk cId="3952211878" sldId="339"/>
            <ac:spMk id="35" creationId="{B27CBA9F-F56A-22CF-9B62-E7ACB9006294}"/>
          </ac:spMkLst>
        </pc:spChg>
        <pc:spChg chg="add del mod">
          <ac:chgData name="松山 ファミリー" userId="9fadbf8cd42e59b5" providerId="LiveId" clId="{B47E48CD-A72C-B34A-9374-EFFDCD6679EB}" dt="2022-12-07T13:54:22.378" v="2330" actId="478"/>
          <ac:spMkLst>
            <pc:docMk/>
            <pc:sldMk cId="3952211878" sldId="339"/>
            <ac:spMk id="37" creationId="{DECF2BD8-6315-D8B9-D079-80215447063D}"/>
          </ac:spMkLst>
        </pc:spChg>
        <pc:spChg chg="add mod">
          <ac:chgData name="松山 ファミリー" userId="9fadbf8cd42e59b5" providerId="LiveId" clId="{B47E48CD-A72C-B34A-9374-EFFDCD6679EB}" dt="2022-12-13T04:02:10.796" v="3964" actId="113"/>
          <ac:spMkLst>
            <pc:docMk/>
            <pc:sldMk cId="3952211878" sldId="339"/>
            <ac:spMk id="39" creationId="{135F51FB-BB80-5812-21A9-F030503C4B78}"/>
          </ac:spMkLst>
        </pc:spChg>
        <pc:spChg chg="add del mod">
          <ac:chgData name="松山 ファミリー" userId="9fadbf8cd42e59b5" providerId="LiveId" clId="{B47E48CD-A72C-B34A-9374-EFFDCD6679EB}" dt="2022-12-07T03:47:57.331" v="1581" actId="478"/>
          <ac:spMkLst>
            <pc:docMk/>
            <pc:sldMk cId="3952211878" sldId="339"/>
            <ac:spMk id="39" creationId="{93F9A63C-C111-B88D-BF4E-585D89283F70}"/>
          </ac:spMkLst>
        </pc:spChg>
        <pc:spChg chg="add del mod">
          <ac:chgData name="松山 ファミリー" userId="9fadbf8cd42e59b5" providerId="LiveId" clId="{B47E48CD-A72C-B34A-9374-EFFDCD6679EB}" dt="2022-12-07T13:58:05.112" v="2365" actId="478"/>
          <ac:spMkLst>
            <pc:docMk/>
            <pc:sldMk cId="3952211878" sldId="339"/>
            <ac:spMk id="40" creationId="{E1828B84-03FB-8DE7-95A2-DEEECC0B21BD}"/>
          </ac:spMkLst>
        </pc:spChg>
        <pc:spChg chg="add del mod">
          <ac:chgData name="松山 ファミリー" userId="9fadbf8cd42e59b5" providerId="LiveId" clId="{B47E48CD-A72C-B34A-9374-EFFDCD6679EB}" dt="2022-12-07T04:05:12.301" v="1727" actId="478"/>
          <ac:spMkLst>
            <pc:docMk/>
            <pc:sldMk cId="3952211878" sldId="339"/>
            <ac:spMk id="42" creationId="{F3240665-8A80-361F-8FF4-FDE64F72C428}"/>
          </ac:spMkLst>
        </pc:spChg>
        <pc:spChg chg="add del mod">
          <ac:chgData name="松山 ファミリー" userId="9fadbf8cd42e59b5" providerId="LiveId" clId="{B47E48CD-A72C-B34A-9374-EFFDCD6679EB}" dt="2022-12-07T04:05:18.416" v="1731" actId="478"/>
          <ac:spMkLst>
            <pc:docMk/>
            <pc:sldMk cId="3952211878" sldId="339"/>
            <ac:spMk id="43" creationId="{FD6BAF41-C156-BB4E-FA3C-B4B59194AAAE}"/>
          </ac:spMkLst>
        </pc:spChg>
        <pc:spChg chg="add del mod">
          <ac:chgData name="松山 ファミリー" userId="9fadbf8cd42e59b5" providerId="LiveId" clId="{B47E48CD-A72C-B34A-9374-EFFDCD6679EB}" dt="2022-12-07T04:05:16.318" v="1730" actId="478"/>
          <ac:spMkLst>
            <pc:docMk/>
            <pc:sldMk cId="3952211878" sldId="339"/>
            <ac:spMk id="44" creationId="{FFF82525-4C8E-B012-B8D0-9D4F71ECE7E5}"/>
          </ac:spMkLst>
        </pc:spChg>
        <pc:spChg chg="add del mod">
          <ac:chgData name="松山 ファミリー" userId="9fadbf8cd42e59b5" providerId="LiveId" clId="{B47E48CD-A72C-B34A-9374-EFFDCD6679EB}" dt="2022-12-07T04:05:19.730" v="1732" actId="478"/>
          <ac:spMkLst>
            <pc:docMk/>
            <pc:sldMk cId="3952211878" sldId="339"/>
            <ac:spMk id="45" creationId="{553A3CDD-632C-2D80-CDE6-2F3DD887EF23}"/>
          </ac:spMkLst>
        </pc:spChg>
        <pc:spChg chg="add del mod topLvl">
          <ac:chgData name="松山 ファミリー" userId="9fadbf8cd42e59b5" providerId="LiveId" clId="{B47E48CD-A72C-B34A-9374-EFFDCD6679EB}" dt="2022-12-07T04:05:22.149" v="1734" actId="478"/>
          <ac:spMkLst>
            <pc:docMk/>
            <pc:sldMk cId="3952211878" sldId="339"/>
            <ac:spMk id="46" creationId="{1BD444FC-A627-7199-37EA-9533AE0FB4B6}"/>
          </ac:spMkLst>
        </pc:spChg>
        <pc:spChg chg="add del mod">
          <ac:chgData name="松山 ファミリー" userId="9fadbf8cd42e59b5" providerId="LiveId" clId="{B47E48CD-A72C-B34A-9374-EFFDCD6679EB}" dt="2022-12-07T04:05:20.809" v="1733" actId="478"/>
          <ac:spMkLst>
            <pc:docMk/>
            <pc:sldMk cId="3952211878" sldId="339"/>
            <ac:spMk id="47" creationId="{CBD045A7-2AA3-2620-A177-F8BD107AB6E7}"/>
          </ac:spMkLst>
        </pc:spChg>
        <pc:spChg chg="add del mod">
          <ac:chgData name="松山 ファミリー" userId="9fadbf8cd42e59b5" providerId="LiveId" clId="{B47E48CD-A72C-B34A-9374-EFFDCD6679EB}" dt="2022-12-07T03:55:36.275" v="1631" actId="478"/>
          <ac:spMkLst>
            <pc:docMk/>
            <pc:sldMk cId="3952211878" sldId="339"/>
            <ac:spMk id="49" creationId="{067B6800-3FE7-22D6-279E-82D9D78DA296}"/>
          </ac:spMkLst>
        </pc:spChg>
        <pc:spChg chg="add mod">
          <ac:chgData name="松山 ファミリー" userId="9fadbf8cd42e59b5" providerId="LiveId" clId="{B47E48CD-A72C-B34A-9374-EFFDCD6679EB}" dt="2022-12-13T04:52:30.488" v="4422" actId="208"/>
          <ac:spMkLst>
            <pc:docMk/>
            <pc:sldMk cId="3952211878" sldId="339"/>
            <ac:spMk id="49" creationId="{CABA7A35-E2A7-62D6-6DD8-0B484A8AEF87}"/>
          </ac:spMkLst>
        </pc:spChg>
        <pc:spChg chg="add mod">
          <ac:chgData name="松山 ファミリー" userId="9fadbf8cd42e59b5" providerId="LiveId" clId="{B47E48CD-A72C-B34A-9374-EFFDCD6679EB}" dt="2022-12-13T04:53:15.115" v="4431" actId="14100"/>
          <ac:spMkLst>
            <pc:docMk/>
            <pc:sldMk cId="3952211878" sldId="339"/>
            <ac:spMk id="50" creationId="{19C3CF6E-EECF-E30D-589F-01B0C7168C26}"/>
          </ac:spMkLst>
        </pc:spChg>
        <pc:spChg chg="add mod">
          <ac:chgData name="松山 ファミリー" userId="9fadbf8cd42e59b5" providerId="LiveId" clId="{B47E48CD-A72C-B34A-9374-EFFDCD6679EB}" dt="2022-12-07T03:58:47.854" v="1676" actId="167"/>
          <ac:spMkLst>
            <pc:docMk/>
            <pc:sldMk cId="3952211878" sldId="339"/>
            <ac:spMk id="50" creationId="{F5096596-B3BB-4250-12B4-884FA79530C3}"/>
          </ac:spMkLst>
        </pc:spChg>
        <pc:spChg chg="add del mod">
          <ac:chgData name="松山 ファミリー" userId="9fadbf8cd42e59b5" providerId="LiveId" clId="{B47E48CD-A72C-B34A-9374-EFFDCD6679EB}" dt="2022-12-07T03:56:25.003" v="1644"/>
          <ac:spMkLst>
            <pc:docMk/>
            <pc:sldMk cId="3952211878" sldId="339"/>
            <ac:spMk id="51" creationId="{3756BEB4-E587-4031-EE0D-0D2744A0BFA2}"/>
          </ac:spMkLst>
        </pc:spChg>
        <pc:spChg chg="add mod">
          <ac:chgData name="松山 ファミリー" userId="9fadbf8cd42e59b5" providerId="LiveId" clId="{B47E48CD-A72C-B34A-9374-EFFDCD6679EB}" dt="2022-12-07T03:58:41.755" v="1675" actId="1076"/>
          <ac:spMkLst>
            <pc:docMk/>
            <pc:sldMk cId="3952211878" sldId="339"/>
            <ac:spMk id="52" creationId="{8F6BF11F-B6E3-E415-65F2-9FADB46FD87C}"/>
          </ac:spMkLst>
        </pc:spChg>
        <pc:spChg chg="add mod topLvl">
          <ac:chgData name="松山 ファミリー" userId="9fadbf8cd42e59b5" providerId="LiveId" clId="{B47E48CD-A72C-B34A-9374-EFFDCD6679EB}" dt="2022-12-07T14:05:43.455" v="2420" actId="207"/>
          <ac:spMkLst>
            <pc:docMk/>
            <pc:sldMk cId="3952211878" sldId="339"/>
            <ac:spMk id="54" creationId="{5D161214-0AB1-D75E-6B83-F23F46F92628}"/>
          </ac:spMkLst>
        </pc:spChg>
        <pc:spChg chg="add mod topLvl">
          <ac:chgData name="松山 ファミリー" userId="9fadbf8cd42e59b5" providerId="LiveId" clId="{B47E48CD-A72C-B34A-9374-EFFDCD6679EB}" dt="2022-12-07T14:02:07.040" v="2390" actId="207"/>
          <ac:spMkLst>
            <pc:docMk/>
            <pc:sldMk cId="3952211878" sldId="339"/>
            <ac:spMk id="55" creationId="{8E74D3E5-D97C-27EA-2DB5-F0712813777D}"/>
          </ac:spMkLst>
        </pc:spChg>
        <pc:spChg chg="add mod topLvl">
          <ac:chgData name="松山 ファミリー" userId="9fadbf8cd42e59b5" providerId="LiveId" clId="{B47E48CD-A72C-B34A-9374-EFFDCD6679EB}" dt="2022-12-07T04:07:56.212" v="1749" actId="1076"/>
          <ac:spMkLst>
            <pc:docMk/>
            <pc:sldMk cId="3952211878" sldId="339"/>
            <ac:spMk id="58" creationId="{4AED3478-4B87-F5BB-1DB1-F051A400017F}"/>
          </ac:spMkLst>
        </pc:spChg>
        <pc:spChg chg="add mod">
          <ac:chgData name="松山 ファミリー" userId="9fadbf8cd42e59b5" providerId="LiveId" clId="{B47E48CD-A72C-B34A-9374-EFFDCD6679EB}" dt="2022-12-07T04:08:06.120" v="1752" actId="1076"/>
          <ac:spMkLst>
            <pc:docMk/>
            <pc:sldMk cId="3952211878" sldId="339"/>
            <ac:spMk id="60" creationId="{8DD4D05C-C77A-99A6-EC12-42C7CD1A0995}"/>
          </ac:spMkLst>
        </pc:spChg>
        <pc:spChg chg="add mod">
          <ac:chgData name="松山 ファミリー" userId="9fadbf8cd42e59b5" providerId="LiveId" clId="{B47E48CD-A72C-B34A-9374-EFFDCD6679EB}" dt="2022-12-07T04:08:09.881" v="1754" actId="1076"/>
          <ac:spMkLst>
            <pc:docMk/>
            <pc:sldMk cId="3952211878" sldId="339"/>
            <ac:spMk id="61" creationId="{6E534A65-2630-81C6-5DC3-B01DD39AB5DA}"/>
          </ac:spMkLst>
        </pc:spChg>
        <pc:spChg chg="add mod">
          <ac:chgData name="松山 ファミリー" userId="9fadbf8cd42e59b5" providerId="LiveId" clId="{B47E48CD-A72C-B34A-9374-EFFDCD6679EB}" dt="2022-12-07T04:08:15.822" v="1756" actId="1076"/>
          <ac:spMkLst>
            <pc:docMk/>
            <pc:sldMk cId="3952211878" sldId="339"/>
            <ac:spMk id="62" creationId="{0600A512-76FD-EF34-2DA6-402D64958830}"/>
          </ac:spMkLst>
        </pc:spChg>
        <pc:spChg chg="add mod">
          <ac:chgData name="松山 ファミリー" userId="9fadbf8cd42e59b5" providerId="LiveId" clId="{B47E48CD-A72C-B34A-9374-EFFDCD6679EB}" dt="2022-12-07T14:04:23.975" v="2399" actId="166"/>
          <ac:spMkLst>
            <pc:docMk/>
            <pc:sldMk cId="3952211878" sldId="339"/>
            <ac:spMk id="63" creationId="{AA2A4B17-75AF-7980-6706-6FB77B6B9EF7}"/>
          </ac:spMkLst>
        </pc:spChg>
        <pc:spChg chg="add mod">
          <ac:chgData name="松山 ファミリー" userId="9fadbf8cd42e59b5" providerId="LiveId" clId="{B47E48CD-A72C-B34A-9374-EFFDCD6679EB}" dt="2022-12-07T04:12:08.884" v="1825" actId="1076"/>
          <ac:spMkLst>
            <pc:docMk/>
            <pc:sldMk cId="3952211878" sldId="339"/>
            <ac:spMk id="65" creationId="{AF723F6D-1D1E-244E-B763-CE44D91713FB}"/>
          </ac:spMkLst>
        </pc:spChg>
        <pc:spChg chg="add del mod">
          <ac:chgData name="松山 ファミリー" userId="9fadbf8cd42e59b5" providerId="LiveId" clId="{B47E48CD-A72C-B34A-9374-EFFDCD6679EB}" dt="2022-12-07T04:20:29.353" v="1902" actId="478"/>
          <ac:spMkLst>
            <pc:docMk/>
            <pc:sldMk cId="3952211878" sldId="339"/>
            <ac:spMk id="74" creationId="{3B685775-E38C-D5E8-C543-0A6E9990917D}"/>
          </ac:spMkLst>
        </pc:spChg>
        <pc:spChg chg="add del mod">
          <ac:chgData name="松山 ファミリー" userId="9fadbf8cd42e59b5" providerId="LiveId" clId="{B47E48CD-A72C-B34A-9374-EFFDCD6679EB}" dt="2022-12-07T04:20:30.677" v="1903" actId="478"/>
          <ac:spMkLst>
            <pc:docMk/>
            <pc:sldMk cId="3952211878" sldId="339"/>
            <ac:spMk id="75" creationId="{E854F3A0-B713-EB1F-C009-F511E389C8FB}"/>
          </ac:spMkLst>
        </pc:spChg>
        <pc:spChg chg="add del mod">
          <ac:chgData name="松山 ファミリー" userId="9fadbf8cd42e59b5" providerId="LiveId" clId="{B47E48CD-A72C-B34A-9374-EFFDCD6679EB}" dt="2022-12-07T04:21:38.386" v="1919" actId="11529"/>
          <ac:spMkLst>
            <pc:docMk/>
            <pc:sldMk cId="3952211878" sldId="339"/>
            <ac:spMk id="76" creationId="{3E47104B-070D-1A02-81D5-3F14FB13F071}"/>
          </ac:spMkLst>
        </pc:spChg>
        <pc:spChg chg="add mod">
          <ac:chgData name="松山 ファミリー" userId="9fadbf8cd42e59b5" providerId="LiveId" clId="{B47E48CD-A72C-B34A-9374-EFFDCD6679EB}" dt="2022-12-07T14:04:59.176" v="2405" actId="166"/>
          <ac:spMkLst>
            <pc:docMk/>
            <pc:sldMk cId="3952211878" sldId="339"/>
            <ac:spMk id="77" creationId="{0B56FD0E-7DDE-B7E2-40D4-D5156D876BB6}"/>
          </ac:spMkLst>
        </pc:spChg>
        <pc:spChg chg="add mod">
          <ac:chgData name="松山 ファミリー" userId="9fadbf8cd42e59b5" providerId="LiveId" clId="{B47E48CD-A72C-B34A-9374-EFFDCD6679EB}" dt="2022-12-07T04:41:00.438" v="2152" actId="207"/>
          <ac:spMkLst>
            <pc:docMk/>
            <pc:sldMk cId="3952211878" sldId="339"/>
            <ac:spMk id="78" creationId="{A05F5877-A160-77A8-FB7B-AEAE78AFAE6F}"/>
          </ac:spMkLst>
        </pc:spChg>
        <pc:spChg chg="add mod">
          <ac:chgData name="松山 ファミリー" userId="9fadbf8cd42e59b5" providerId="LiveId" clId="{B47E48CD-A72C-B34A-9374-EFFDCD6679EB}" dt="2022-12-07T04:41:14.059" v="2154" actId="207"/>
          <ac:spMkLst>
            <pc:docMk/>
            <pc:sldMk cId="3952211878" sldId="339"/>
            <ac:spMk id="79" creationId="{DE382530-C5E5-EFC3-D872-EA9C32737DF5}"/>
          </ac:spMkLst>
        </pc:spChg>
        <pc:spChg chg="add mod">
          <ac:chgData name="松山 ファミリー" userId="9fadbf8cd42e59b5" providerId="LiveId" clId="{B47E48CD-A72C-B34A-9374-EFFDCD6679EB}" dt="2022-12-07T04:25:33.262" v="1950" actId="571"/>
          <ac:spMkLst>
            <pc:docMk/>
            <pc:sldMk cId="3952211878" sldId="339"/>
            <ac:spMk id="80" creationId="{87717890-8C88-451D-42CD-21412D98AA29}"/>
          </ac:spMkLst>
        </pc:spChg>
        <pc:spChg chg="add mod">
          <ac:chgData name="松山 ファミリー" userId="9fadbf8cd42e59b5" providerId="LiveId" clId="{B47E48CD-A72C-B34A-9374-EFFDCD6679EB}" dt="2022-12-07T04:29:54.361" v="2006" actId="1076"/>
          <ac:spMkLst>
            <pc:docMk/>
            <pc:sldMk cId="3952211878" sldId="339"/>
            <ac:spMk id="81" creationId="{33DEC678-65AC-2ECE-13F3-623B54BDF0E3}"/>
          </ac:spMkLst>
        </pc:spChg>
        <pc:spChg chg="add del mod">
          <ac:chgData name="松山 ファミリー" userId="9fadbf8cd42e59b5" providerId="LiveId" clId="{B47E48CD-A72C-B34A-9374-EFFDCD6679EB}" dt="2022-12-07T04:30:04.692" v="2008" actId="478"/>
          <ac:spMkLst>
            <pc:docMk/>
            <pc:sldMk cId="3952211878" sldId="339"/>
            <ac:spMk id="82" creationId="{4B4F36D9-7170-4829-ED30-275495F3C609}"/>
          </ac:spMkLst>
        </pc:spChg>
        <pc:spChg chg="add del mod">
          <ac:chgData name="松山 ファミリー" userId="9fadbf8cd42e59b5" providerId="LiveId" clId="{B47E48CD-A72C-B34A-9374-EFFDCD6679EB}" dt="2022-12-07T04:30:05.397" v="2009" actId="478"/>
          <ac:spMkLst>
            <pc:docMk/>
            <pc:sldMk cId="3952211878" sldId="339"/>
            <ac:spMk id="83" creationId="{1F1C3B79-C377-E68F-CDD1-DD95BB4FAE63}"/>
          </ac:spMkLst>
        </pc:spChg>
        <pc:spChg chg="mod">
          <ac:chgData name="松山 ファミリー" userId="9fadbf8cd42e59b5" providerId="LiveId" clId="{B47E48CD-A72C-B34A-9374-EFFDCD6679EB}" dt="2022-12-07T04:30:07.194" v="2010"/>
          <ac:spMkLst>
            <pc:docMk/>
            <pc:sldMk cId="3952211878" sldId="339"/>
            <ac:spMk id="86" creationId="{55AC6444-2734-66A1-3FC7-215E02059015}"/>
          </ac:spMkLst>
        </pc:spChg>
        <pc:spChg chg="mod">
          <ac:chgData name="松山 ファミリー" userId="9fadbf8cd42e59b5" providerId="LiveId" clId="{B47E48CD-A72C-B34A-9374-EFFDCD6679EB}" dt="2022-12-07T04:30:07.194" v="2010"/>
          <ac:spMkLst>
            <pc:docMk/>
            <pc:sldMk cId="3952211878" sldId="339"/>
            <ac:spMk id="87" creationId="{1E9D22A9-8670-717C-B9E8-957B4A2387DD}"/>
          </ac:spMkLst>
        </pc:spChg>
        <pc:spChg chg="mod">
          <ac:chgData name="松山 ファミリー" userId="9fadbf8cd42e59b5" providerId="LiveId" clId="{B47E48CD-A72C-B34A-9374-EFFDCD6679EB}" dt="2022-12-07T04:31:12.277" v="2014"/>
          <ac:spMkLst>
            <pc:docMk/>
            <pc:sldMk cId="3952211878" sldId="339"/>
            <ac:spMk id="89" creationId="{4D430154-74F4-FAFD-2253-2DA199A23BE6}"/>
          </ac:spMkLst>
        </pc:spChg>
        <pc:spChg chg="mod">
          <ac:chgData name="松山 ファミリー" userId="9fadbf8cd42e59b5" providerId="LiveId" clId="{B47E48CD-A72C-B34A-9374-EFFDCD6679EB}" dt="2022-12-07T04:31:12.277" v="2014"/>
          <ac:spMkLst>
            <pc:docMk/>
            <pc:sldMk cId="3952211878" sldId="339"/>
            <ac:spMk id="90" creationId="{CE9CAA93-AD41-E5F3-B04E-4AD81241475E}"/>
          </ac:spMkLst>
        </pc:spChg>
        <pc:spChg chg="add mod">
          <ac:chgData name="松山 ファミリー" userId="9fadbf8cd42e59b5" providerId="LiveId" clId="{B47E48CD-A72C-B34A-9374-EFFDCD6679EB}" dt="2022-12-07T04:39:38.767" v="2140" actId="207"/>
          <ac:spMkLst>
            <pc:docMk/>
            <pc:sldMk cId="3952211878" sldId="339"/>
            <ac:spMk id="91" creationId="{69BDC663-A7CE-7F0F-DAA1-2C5613359BCD}"/>
          </ac:spMkLst>
        </pc:spChg>
        <pc:spChg chg="add del mod">
          <ac:chgData name="松山 ファミリー" userId="9fadbf8cd42e59b5" providerId="LiveId" clId="{B47E48CD-A72C-B34A-9374-EFFDCD6679EB}" dt="2022-12-07T04:33:00.520" v="2046"/>
          <ac:spMkLst>
            <pc:docMk/>
            <pc:sldMk cId="3952211878" sldId="339"/>
            <ac:spMk id="92" creationId="{F7CA17BB-2839-56D4-BA5C-A7D73DE317F3}"/>
          </ac:spMkLst>
        </pc:spChg>
        <pc:spChg chg="add mod">
          <ac:chgData name="松山 ファミリー" userId="9fadbf8cd42e59b5" providerId="LiveId" clId="{B47E48CD-A72C-B34A-9374-EFFDCD6679EB}" dt="2022-12-07T04:39:45.397" v="2142" actId="207"/>
          <ac:spMkLst>
            <pc:docMk/>
            <pc:sldMk cId="3952211878" sldId="339"/>
            <ac:spMk id="93" creationId="{5AA59758-AA0F-ADF2-140E-BDDB2949D568}"/>
          </ac:spMkLst>
        </pc:spChg>
        <pc:spChg chg="add mod">
          <ac:chgData name="松山 ファミリー" userId="9fadbf8cd42e59b5" providerId="LiveId" clId="{B47E48CD-A72C-B34A-9374-EFFDCD6679EB}" dt="2022-12-07T04:39:41.795" v="2141" actId="207"/>
          <ac:spMkLst>
            <pc:docMk/>
            <pc:sldMk cId="3952211878" sldId="339"/>
            <ac:spMk id="94" creationId="{3BBE7EA7-40F1-10DA-CCEB-6497930F315B}"/>
          </ac:spMkLst>
        </pc:spChg>
        <pc:spChg chg="add del mod">
          <ac:chgData name="松山 ファミリー" userId="9fadbf8cd42e59b5" providerId="LiveId" clId="{B47E48CD-A72C-B34A-9374-EFFDCD6679EB}" dt="2022-12-07T04:35:19.270" v="2092" actId="478"/>
          <ac:spMkLst>
            <pc:docMk/>
            <pc:sldMk cId="3952211878" sldId="339"/>
            <ac:spMk id="95" creationId="{3D13555E-5F61-F25F-93A7-06B8E6349EFA}"/>
          </ac:spMkLst>
        </pc:spChg>
        <pc:spChg chg="add mod">
          <ac:chgData name="松山 ファミリー" userId="9fadbf8cd42e59b5" providerId="LiveId" clId="{B47E48CD-A72C-B34A-9374-EFFDCD6679EB}" dt="2022-12-07T04:40:45.372" v="2150" actId="207"/>
          <ac:spMkLst>
            <pc:docMk/>
            <pc:sldMk cId="3952211878" sldId="339"/>
            <ac:spMk id="97" creationId="{4EEC830F-6B75-5C8E-0A51-0D18CC7D3C48}"/>
          </ac:spMkLst>
        </pc:spChg>
        <pc:spChg chg="add mod">
          <ac:chgData name="松山 ファミリー" userId="9fadbf8cd42e59b5" providerId="LiveId" clId="{B47E48CD-A72C-B34A-9374-EFFDCD6679EB}" dt="2022-12-07T04:38:44.151" v="2129" actId="207"/>
          <ac:spMkLst>
            <pc:docMk/>
            <pc:sldMk cId="3952211878" sldId="339"/>
            <ac:spMk id="98" creationId="{604F46AA-5965-F1A8-9E61-1E1AC1B2BBAC}"/>
          </ac:spMkLst>
        </pc:spChg>
        <pc:spChg chg="add mod">
          <ac:chgData name="松山 ファミリー" userId="9fadbf8cd42e59b5" providerId="LiveId" clId="{B47E48CD-A72C-B34A-9374-EFFDCD6679EB}" dt="2022-12-07T04:38:50.706" v="2131" actId="207"/>
          <ac:spMkLst>
            <pc:docMk/>
            <pc:sldMk cId="3952211878" sldId="339"/>
            <ac:spMk id="99" creationId="{B6563802-38AC-F6D8-3D08-2838675B7371}"/>
          </ac:spMkLst>
        </pc:spChg>
        <pc:spChg chg="add mod">
          <ac:chgData name="松山 ファミリー" userId="9fadbf8cd42e59b5" providerId="LiveId" clId="{B47E48CD-A72C-B34A-9374-EFFDCD6679EB}" dt="2022-12-07T04:38:52.880" v="2132" actId="14100"/>
          <ac:spMkLst>
            <pc:docMk/>
            <pc:sldMk cId="3952211878" sldId="339"/>
            <ac:spMk id="100" creationId="{863471BD-34C0-F63C-CA69-BADB02EBC703}"/>
          </ac:spMkLst>
        </pc:spChg>
        <pc:spChg chg="add mod">
          <ac:chgData name="松山 ファミリー" userId="9fadbf8cd42e59b5" providerId="LiveId" clId="{B47E48CD-A72C-B34A-9374-EFFDCD6679EB}" dt="2022-12-07T04:38:57.430" v="2134" actId="207"/>
          <ac:spMkLst>
            <pc:docMk/>
            <pc:sldMk cId="3952211878" sldId="339"/>
            <ac:spMk id="101" creationId="{D2027109-89EA-04F4-7116-FC4B95EF83A4}"/>
          </ac:spMkLst>
        </pc:spChg>
        <pc:spChg chg="add mod">
          <ac:chgData name="松山 ファミリー" userId="9fadbf8cd42e59b5" providerId="LiveId" clId="{B47E48CD-A72C-B34A-9374-EFFDCD6679EB}" dt="2022-12-07T04:38:54.986" v="2133" actId="207"/>
          <ac:spMkLst>
            <pc:docMk/>
            <pc:sldMk cId="3952211878" sldId="339"/>
            <ac:spMk id="102" creationId="{EAE12207-ACCB-79FC-A4C1-32FCA7D6C76D}"/>
          </ac:spMkLst>
        </pc:spChg>
        <pc:grpChg chg="add mod">
          <ac:chgData name="松山 ファミリー" userId="9fadbf8cd42e59b5" providerId="LiveId" clId="{B47E48CD-A72C-B34A-9374-EFFDCD6679EB}" dt="2022-12-07T04:12:24.969" v="1829" actId="1076"/>
          <ac:grpSpMkLst>
            <pc:docMk/>
            <pc:sldMk cId="3952211878" sldId="339"/>
            <ac:grpSpMk id="5" creationId="{8FFF0620-B4C5-6CCB-AFBE-ECFA933BE745}"/>
          </ac:grpSpMkLst>
        </pc:grpChg>
        <pc:grpChg chg="del mod">
          <ac:chgData name="松山 ファミリー" userId="9fadbf8cd42e59b5" providerId="LiveId" clId="{B47E48CD-A72C-B34A-9374-EFFDCD6679EB}" dt="2022-12-07T03:41:02.047" v="1516" actId="478"/>
          <ac:grpSpMkLst>
            <pc:docMk/>
            <pc:sldMk cId="3952211878" sldId="339"/>
            <ac:grpSpMk id="6" creationId="{61CE5171-634F-3712-71E8-4865CFF0D1C8}"/>
          </ac:grpSpMkLst>
        </pc:grpChg>
        <pc:grpChg chg="mod">
          <ac:chgData name="松山 ファミリー" userId="9fadbf8cd42e59b5" providerId="LiveId" clId="{B47E48CD-A72C-B34A-9374-EFFDCD6679EB}" dt="2022-12-07T04:12:24.969" v="1829" actId="1076"/>
          <ac:grpSpMkLst>
            <pc:docMk/>
            <pc:sldMk cId="3952211878" sldId="339"/>
            <ac:grpSpMk id="7" creationId="{855F9D35-EE8D-BB40-2DE1-6D7811897C42}"/>
          </ac:grpSpMkLst>
        </pc:grpChg>
        <pc:grpChg chg="del mod">
          <ac:chgData name="松山 ファミリー" userId="9fadbf8cd42e59b5" providerId="LiveId" clId="{B47E48CD-A72C-B34A-9374-EFFDCD6679EB}" dt="2022-12-07T04:23:57.383" v="1927" actId="478"/>
          <ac:grpSpMkLst>
            <pc:docMk/>
            <pc:sldMk cId="3952211878" sldId="339"/>
            <ac:grpSpMk id="8" creationId="{9EC1B80A-8BA9-6B34-C842-09ECD6C21D68}"/>
          </ac:grpSpMkLst>
        </pc:grpChg>
        <pc:grpChg chg="add">
          <ac:chgData name="松山 ファミリー" userId="9fadbf8cd42e59b5" providerId="LiveId" clId="{B47E48CD-A72C-B34A-9374-EFFDCD6679EB}" dt="2022-12-07T13:54:55.501" v="2336" actId="164"/>
          <ac:grpSpMkLst>
            <pc:docMk/>
            <pc:sldMk cId="3952211878" sldId="339"/>
            <ac:grpSpMk id="8" creationId="{F1094662-B701-E002-1B64-80CC0FDC1704}"/>
          </ac:grpSpMkLst>
        </pc:grpChg>
        <pc:grpChg chg="add mod">
          <ac:chgData name="松山 ファミリー" userId="9fadbf8cd42e59b5" providerId="LiveId" clId="{B47E48CD-A72C-B34A-9374-EFFDCD6679EB}" dt="2022-12-07T13:56:30.878" v="2352" actId="167"/>
          <ac:grpSpMkLst>
            <pc:docMk/>
            <pc:sldMk cId="3952211878" sldId="339"/>
            <ac:grpSpMk id="12" creationId="{F40827DA-07F4-7AC2-7D68-DE4485A264BD}"/>
          </ac:grpSpMkLst>
        </pc:grpChg>
        <pc:grpChg chg="add mod">
          <ac:chgData name="松山 ファミリー" userId="9fadbf8cd42e59b5" providerId="LiveId" clId="{B47E48CD-A72C-B34A-9374-EFFDCD6679EB}" dt="2022-12-07T13:56:53.130" v="2354" actId="166"/>
          <ac:grpSpMkLst>
            <pc:docMk/>
            <pc:sldMk cId="3952211878" sldId="339"/>
            <ac:grpSpMk id="14" creationId="{A56B487E-244E-35A3-A82B-39FF0112A992}"/>
          </ac:grpSpMkLst>
        </pc:grpChg>
        <pc:grpChg chg="mod">
          <ac:chgData name="松山 ファミリー" userId="9fadbf8cd42e59b5" providerId="LiveId" clId="{B47E48CD-A72C-B34A-9374-EFFDCD6679EB}" dt="2022-12-07T04:12:24.969" v="1829" actId="1076"/>
          <ac:grpSpMkLst>
            <pc:docMk/>
            <pc:sldMk cId="3952211878" sldId="339"/>
            <ac:grpSpMk id="17" creationId="{28CDC43E-6ECB-8999-2562-C1631D402F16}"/>
          </ac:grpSpMkLst>
        </pc:grpChg>
        <pc:grpChg chg="mod">
          <ac:chgData name="松山 ファミリー" userId="9fadbf8cd42e59b5" providerId="LiveId" clId="{B47E48CD-A72C-B34A-9374-EFFDCD6679EB}" dt="2022-12-07T04:12:24.969" v="1829" actId="1076"/>
          <ac:grpSpMkLst>
            <pc:docMk/>
            <pc:sldMk cId="3952211878" sldId="339"/>
            <ac:grpSpMk id="18" creationId="{9AFB5E55-8B0E-8386-5874-B85E963D1487}"/>
          </ac:grpSpMkLst>
        </pc:grpChg>
        <pc:grpChg chg="add mod">
          <ac:chgData name="松山 ファミリー" userId="9fadbf8cd42e59b5" providerId="LiveId" clId="{B47E48CD-A72C-B34A-9374-EFFDCD6679EB}" dt="2022-12-13T03:55:36.067" v="3892" actId="1076"/>
          <ac:grpSpMkLst>
            <pc:docMk/>
            <pc:sldMk cId="3952211878" sldId="339"/>
            <ac:grpSpMk id="31" creationId="{2D303587-309E-A85A-F08B-5DEB37737B08}"/>
          </ac:grpSpMkLst>
        </pc:grpChg>
        <pc:grpChg chg="add mod">
          <ac:chgData name="松山 ファミリー" userId="9fadbf8cd42e59b5" providerId="LiveId" clId="{B47E48CD-A72C-B34A-9374-EFFDCD6679EB}" dt="2022-12-13T03:56:12.594" v="3895" actId="1076"/>
          <ac:grpSpMkLst>
            <pc:docMk/>
            <pc:sldMk cId="3952211878" sldId="339"/>
            <ac:grpSpMk id="32" creationId="{5E284ECE-E1AF-7D95-4686-62CA1934CFCC}"/>
          </ac:grpSpMkLst>
        </pc:grpChg>
        <pc:grpChg chg="add mod">
          <ac:chgData name="松山 ファミリー" userId="9fadbf8cd42e59b5" providerId="LiveId" clId="{B47E48CD-A72C-B34A-9374-EFFDCD6679EB}" dt="2022-12-07T03:46:10.139" v="1558" actId="1076"/>
          <ac:grpSpMkLst>
            <pc:docMk/>
            <pc:sldMk cId="3952211878" sldId="339"/>
            <ac:grpSpMk id="36" creationId="{189C2CBC-359A-629C-6545-23D16D543BE1}"/>
          </ac:grpSpMkLst>
        </pc:grpChg>
        <pc:grpChg chg="add del mod">
          <ac:chgData name="松山 ファミリー" userId="9fadbf8cd42e59b5" providerId="LiveId" clId="{B47E48CD-A72C-B34A-9374-EFFDCD6679EB}" dt="2022-12-07T13:54:22.378" v="2330" actId="478"/>
          <ac:grpSpMkLst>
            <pc:docMk/>
            <pc:sldMk cId="3952211878" sldId="339"/>
            <ac:grpSpMk id="38" creationId="{1C7850FB-59D7-0A55-573F-CE5C8D490ED2}"/>
          </ac:grpSpMkLst>
        </pc:grpChg>
        <pc:grpChg chg="add del mod">
          <ac:chgData name="松山 ファミリー" userId="9fadbf8cd42e59b5" providerId="LiveId" clId="{B47E48CD-A72C-B34A-9374-EFFDCD6679EB}" dt="2022-12-07T13:58:05.112" v="2365" actId="478"/>
          <ac:grpSpMkLst>
            <pc:docMk/>
            <pc:sldMk cId="3952211878" sldId="339"/>
            <ac:grpSpMk id="41" creationId="{9A592112-0CDB-4025-8F81-B8F118D494BC}"/>
          </ac:grpSpMkLst>
        </pc:grpChg>
        <pc:grpChg chg="add del mod">
          <ac:chgData name="松山 ファミリー" userId="9fadbf8cd42e59b5" providerId="LiveId" clId="{B47E48CD-A72C-B34A-9374-EFFDCD6679EB}" dt="2022-12-07T04:05:20.809" v="1733" actId="478"/>
          <ac:grpSpMkLst>
            <pc:docMk/>
            <pc:sldMk cId="3952211878" sldId="339"/>
            <ac:grpSpMk id="48" creationId="{78130317-337B-FA96-6783-8AA756363CD8}"/>
          </ac:grpSpMkLst>
        </pc:grpChg>
        <pc:grpChg chg="add del mod">
          <ac:chgData name="松山 ファミリー" userId="9fadbf8cd42e59b5" providerId="LiveId" clId="{B47E48CD-A72C-B34A-9374-EFFDCD6679EB}" dt="2022-12-07T04:01:28.964" v="1677" actId="478"/>
          <ac:grpSpMkLst>
            <pc:docMk/>
            <pc:sldMk cId="3952211878" sldId="339"/>
            <ac:grpSpMk id="53" creationId="{0CD41CD5-0A9F-15AF-E140-A75F4E36A7A6}"/>
          </ac:grpSpMkLst>
        </pc:grpChg>
        <pc:grpChg chg="add del mod topLvl">
          <ac:chgData name="松山 ファミリー" userId="9fadbf8cd42e59b5" providerId="LiveId" clId="{B47E48CD-A72C-B34A-9374-EFFDCD6679EB}" dt="2022-12-07T04:07:45.432" v="1746" actId="165"/>
          <ac:grpSpMkLst>
            <pc:docMk/>
            <pc:sldMk cId="3952211878" sldId="339"/>
            <ac:grpSpMk id="56" creationId="{292B05AF-B682-BD68-F6E2-785BD8C3EA55}"/>
          </ac:grpSpMkLst>
        </pc:grpChg>
        <pc:grpChg chg="add del mod">
          <ac:chgData name="松山 ファミリー" userId="9fadbf8cd42e59b5" providerId="LiveId" clId="{B47E48CD-A72C-B34A-9374-EFFDCD6679EB}" dt="2022-12-07T04:05:22.149" v="1734" actId="478"/>
          <ac:grpSpMkLst>
            <pc:docMk/>
            <pc:sldMk cId="3952211878" sldId="339"/>
            <ac:grpSpMk id="57" creationId="{655E4930-11CF-D154-4D47-70631B6CFE67}"/>
          </ac:grpSpMkLst>
        </pc:grpChg>
        <pc:grpChg chg="add del">
          <ac:chgData name="松山 ファミリー" userId="9fadbf8cd42e59b5" providerId="LiveId" clId="{B47E48CD-A72C-B34A-9374-EFFDCD6679EB}" dt="2022-12-07T04:07:40.019" v="1745" actId="165"/>
          <ac:grpSpMkLst>
            <pc:docMk/>
            <pc:sldMk cId="3952211878" sldId="339"/>
            <ac:grpSpMk id="59" creationId="{1229619C-326C-BAAA-844E-43075A6EBE3F}"/>
          </ac:grpSpMkLst>
        </pc:grpChg>
        <pc:grpChg chg="add mod">
          <ac:chgData name="松山 ファミリー" userId="9fadbf8cd42e59b5" providerId="LiveId" clId="{B47E48CD-A72C-B34A-9374-EFFDCD6679EB}" dt="2022-12-07T14:05:04.609" v="2406" actId="166"/>
          <ac:grpSpMkLst>
            <pc:docMk/>
            <pc:sldMk cId="3952211878" sldId="339"/>
            <ac:grpSpMk id="64" creationId="{5D371B67-AAAE-8575-7050-BE230B2419C8}"/>
          </ac:grpSpMkLst>
        </pc:grpChg>
        <pc:grpChg chg="add del">
          <ac:chgData name="松山 ファミリー" userId="9fadbf8cd42e59b5" providerId="LiveId" clId="{B47E48CD-A72C-B34A-9374-EFFDCD6679EB}" dt="2022-12-07T04:33:02.361" v="2051" actId="478"/>
          <ac:grpSpMkLst>
            <pc:docMk/>
            <pc:sldMk cId="3952211878" sldId="339"/>
            <ac:grpSpMk id="84" creationId="{8E966AAE-F727-A00B-0C8E-8770212C583F}"/>
          </ac:grpSpMkLst>
        </pc:grpChg>
        <pc:grpChg chg="add mod">
          <ac:chgData name="松山 ファミリー" userId="9fadbf8cd42e59b5" providerId="LiveId" clId="{B47E48CD-A72C-B34A-9374-EFFDCD6679EB}" dt="2022-12-07T04:30:21.751" v="2013" actId="14100"/>
          <ac:grpSpMkLst>
            <pc:docMk/>
            <pc:sldMk cId="3952211878" sldId="339"/>
            <ac:grpSpMk id="85" creationId="{2B7DDE98-7929-3CDD-963E-592294366153}"/>
          </ac:grpSpMkLst>
        </pc:grpChg>
        <pc:grpChg chg="add del mod">
          <ac:chgData name="松山 ファミリー" userId="9fadbf8cd42e59b5" providerId="LiveId" clId="{B47E48CD-A72C-B34A-9374-EFFDCD6679EB}" dt="2022-12-07T04:31:25.716" v="2018" actId="478"/>
          <ac:grpSpMkLst>
            <pc:docMk/>
            <pc:sldMk cId="3952211878" sldId="339"/>
            <ac:grpSpMk id="88" creationId="{CA5804D2-6572-71A6-794A-5F85311B977C}"/>
          </ac:grpSpMkLst>
        </pc:grpChg>
        <pc:grpChg chg="add mod">
          <ac:chgData name="松山 ファミリー" userId="9fadbf8cd42e59b5" providerId="LiveId" clId="{B47E48CD-A72C-B34A-9374-EFFDCD6679EB}" dt="2022-12-13T03:55:16.232" v="3889" actId="1076"/>
          <ac:grpSpMkLst>
            <pc:docMk/>
            <pc:sldMk cId="3952211878" sldId="339"/>
            <ac:grpSpMk id="96" creationId="{B2ABF554-BB30-51DA-DB2C-16D598D2841F}"/>
          </ac:grpSpMkLst>
        </pc:grpChg>
        <pc:grpChg chg="add mod">
          <ac:chgData name="松山 ファミリー" userId="9fadbf8cd42e59b5" providerId="LiveId" clId="{B47E48CD-A72C-B34A-9374-EFFDCD6679EB}" dt="2022-12-07T04:40:13.986" v="2145" actId="1076"/>
          <ac:grpSpMkLst>
            <pc:docMk/>
            <pc:sldMk cId="3952211878" sldId="339"/>
            <ac:grpSpMk id="103" creationId="{C4F714A3-5EB8-E823-1A1F-03874C4E0D64}"/>
          </ac:grpSpMkLst>
        </pc:grpChg>
        <pc:picChg chg="mod">
          <ac:chgData name="松山 ファミリー" userId="9fadbf8cd42e59b5" providerId="LiveId" clId="{B47E48CD-A72C-B34A-9374-EFFDCD6679EB}" dt="2022-12-07T04:12:24.969" v="1829" actId="1076"/>
          <ac:picMkLst>
            <pc:docMk/>
            <pc:sldMk cId="3952211878" sldId="339"/>
            <ac:picMk id="25" creationId="{7E639619-E42A-89B0-06C4-905D99DDF82E}"/>
          </ac:picMkLst>
        </pc:picChg>
        <pc:picChg chg="mod">
          <ac:chgData name="松山 ファミリー" userId="9fadbf8cd42e59b5" providerId="LiveId" clId="{B47E48CD-A72C-B34A-9374-EFFDCD6679EB}" dt="2022-12-07T04:12:24.969" v="1829" actId="1076"/>
          <ac:picMkLst>
            <pc:docMk/>
            <pc:sldMk cId="3952211878" sldId="339"/>
            <ac:picMk id="29" creationId="{E14AAB76-1F52-E918-504B-AB4FE6F26F75}"/>
          </ac:picMkLst>
        </pc:picChg>
        <pc:picChg chg="add del mod">
          <ac:chgData name="松山 ファミリー" userId="9fadbf8cd42e59b5" providerId="LiveId" clId="{B47E48CD-A72C-B34A-9374-EFFDCD6679EB}" dt="2022-12-13T04:52:02.515" v="4416" actId="478"/>
          <ac:picMkLst>
            <pc:docMk/>
            <pc:sldMk cId="3952211878" sldId="339"/>
            <ac:picMk id="48" creationId="{2841E1AA-CEA2-800E-F8F6-D33680B8B211}"/>
          </ac:picMkLst>
        </pc:picChg>
        <pc:cxnChg chg="add del mod">
          <ac:chgData name="松山 ファミリー" userId="9fadbf8cd42e59b5" providerId="LiveId" clId="{B47E48CD-A72C-B34A-9374-EFFDCD6679EB}" dt="2022-12-13T04:01:21.128" v="3959" actId="11529"/>
          <ac:cxnSpMkLst>
            <pc:docMk/>
            <pc:sldMk cId="3952211878" sldId="339"/>
            <ac:cxnSpMk id="43" creationId="{2E804C52-E456-BCBB-B199-7AE860AB35A6}"/>
          </ac:cxnSpMkLst>
        </pc:cxnChg>
        <pc:cxnChg chg="add mod">
          <ac:chgData name="松山 ファミリー" userId="9fadbf8cd42e59b5" providerId="LiveId" clId="{B47E48CD-A72C-B34A-9374-EFFDCD6679EB}" dt="2022-12-13T04:01:50.169" v="3963" actId="13822"/>
          <ac:cxnSpMkLst>
            <pc:docMk/>
            <pc:sldMk cId="3952211878" sldId="339"/>
            <ac:cxnSpMk id="45" creationId="{A9A064DE-0235-C818-4ADA-BC2ED77AF6CB}"/>
          </ac:cxnSpMkLst>
        </pc:cxnChg>
        <pc:cxnChg chg="add mod">
          <ac:chgData name="松山 ファミリー" userId="9fadbf8cd42e59b5" providerId="LiveId" clId="{B47E48CD-A72C-B34A-9374-EFFDCD6679EB}" dt="2022-12-07T04:13:12.914" v="1841" actId="13822"/>
          <ac:cxnSpMkLst>
            <pc:docMk/>
            <pc:sldMk cId="3952211878" sldId="339"/>
            <ac:cxnSpMk id="67" creationId="{121BF89C-8B84-358A-8437-54AFDBB1AC34}"/>
          </ac:cxnSpMkLst>
        </pc:cxnChg>
        <pc:cxnChg chg="add mod">
          <ac:chgData name="松山 ファミリー" userId="9fadbf8cd42e59b5" providerId="LiveId" clId="{B47E48CD-A72C-B34A-9374-EFFDCD6679EB}" dt="2022-12-07T14:02:59.173" v="2395" actId="166"/>
          <ac:cxnSpMkLst>
            <pc:docMk/>
            <pc:sldMk cId="3952211878" sldId="339"/>
            <ac:cxnSpMk id="70" creationId="{A7C7C312-B487-F523-4DCC-8C8056F7E00F}"/>
          </ac:cxnSpMkLst>
        </pc:cxnChg>
        <pc:cxnChg chg="add del mod">
          <ac:chgData name="松山 ファミリー" userId="9fadbf8cd42e59b5" providerId="LiveId" clId="{B47E48CD-A72C-B34A-9374-EFFDCD6679EB}" dt="2022-12-07T04:19:28.661" v="1887"/>
          <ac:cxnSpMkLst>
            <pc:docMk/>
            <pc:sldMk cId="3952211878" sldId="339"/>
            <ac:cxnSpMk id="73" creationId="{58C3660C-4A77-D043-BD0E-A2B9A1048D35}"/>
          </ac:cxnSpMkLst>
        </pc:cxnChg>
      </pc:sldChg>
      <pc:sldChg chg="addSp delSp modSp add mod ord modNotesTx">
        <pc:chgData name="松山 ファミリー" userId="9fadbf8cd42e59b5" providerId="LiveId" clId="{B47E48CD-A72C-B34A-9374-EFFDCD6679EB}" dt="2022-12-13T17:29:09.016" v="4605" actId="20577"/>
        <pc:sldMkLst>
          <pc:docMk/>
          <pc:sldMk cId="3711080238" sldId="340"/>
        </pc:sldMkLst>
        <pc:spChg chg="mod">
          <ac:chgData name="松山 ファミリー" userId="9fadbf8cd42e59b5" providerId="LiveId" clId="{B47E48CD-A72C-B34A-9374-EFFDCD6679EB}" dt="2022-12-07T04:57:14.610" v="2185" actId="20577"/>
          <ac:spMkLst>
            <pc:docMk/>
            <pc:sldMk cId="3711080238" sldId="340"/>
            <ac:spMk id="2" creationId="{B0B7B5AA-F71E-5840-9739-A2938CFF51B2}"/>
          </ac:spMkLst>
        </pc:spChg>
        <pc:spChg chg="add mod">
          <ac:chgData name="松山 ファミリー" userId="9fadbf8cd42e59b5" providerId="LiveId" clId="{B47E48CD-A72C-B34A-9374-EFFDCD6679EB}" dt="2022-12-13T17:29:00.009" v="4601" actId="20577"/>
          <ac:spMkLst>
            <pc:docMk/>
            <pc:sldMk cId="3711080238" sldId="340"/>
            <ac:spMk id="6" creationId="{6DC3987A-036F-EBD4-4BF4-87C7A15B2ECC}"/>
          </ac:spMkLst>
        </pc:spChg>
        <pc:spChg chg="mod topLvl">
          <ac:chgData name="松山 ファミリー" userId="9fadbf8cd42e59b5" providerId="LiveId" clId="{B47E48CD-A72C-B34A-9374-EFFDCD6679EB}" dt="2022-12-13T04:20:45.919" v="4120" actId="14100"/>
          <ac:spMkLst>
            <pc:docMk/>
            <pc:sldMk cId="3711080238" sldId="340"/>
            <ac:spMk id="7" creationId="{BA3AEFAD-6ED5-DB55-E817-3F52411C2F0F}"/>
          </ac:spMkLst>
        </pc:spChg>
        <pc:spChg chg="add mod">
          <ac:chgData name="松山 ファミリー" userId="9fadbf8cd42e59b5" providerId="LiveId" clId="{B47E48CD-A72C-B34A-9374-EFFDCD6679EB}" dt="2022-12-13T17:29:09.016" v="4605" actId="20577"/>
          <ac:spMkLst>
            <pc:docMk/>
            <pc:sldMk cId="3711080238" sldId="340"/>
            <ac:spMk id="9" creationId="{85909141-48C4-D7E1-6E63-534421E14EB8}"/>
          </ac:spMkLst>
        </pc:spChg>
        <pc:spChg chg="mod topLvl">
          <ac:chgData name="松山 ファミリー" userId="9fadbf8cd42e59b5" providerId="LiveId" clId="{B47E48CD-A72C-B34A-9374-EFFDCD6679EB}" dt="2022-12-13T04:20:54.482" v="4123"/>
          <ac:spMkLst>
            <pc:docMk/>
            <pc:sldMk cId="3711080238" sldId="340"/>
            <ac:spMk id="10" creationId="{CCA14C2C-37BD-F8F8-3E35-393797971980}"/>
          </ac:spMkLst>
        </pc:spChg>
        <pc:spChg chg="mod topLvl">
          <ac:chgData name="松山 ファミリー" userId="9fadbf8cd42e59b5" providerId="LiveId" clId="{B47E48CD-A72C-B34A-9374-EFFDCD6679EB}" dt="2022-12-13T04:20:34.962" v="4118" actId="20577"/>
          <ac:spMkLst>
            <pc:docMk/>
            <pc:sldMk cId="3711080238" sldId="340"/>
            <ac:spMk id="15" creationId="{5C609366-A498-9422-EA50-70B1D6EC8774}"/>
          </ac:spMkLst>
        </pc:spChg>
        <pc:spChg chg="mod topLvl">
          <ac:chgData name="松山 ファミリー" userId="9fadbf8cd42e59b5" providerId="LiveId" clId="{B47E48CD-A72C-B34A-9374-EFFDCD6679EB}" dt="2022-12-13T04:20:52.303" v="4122" actId="14100"/>
          <ac:spMkLst>
            <pc:docMk/>
            <pc:sldMk cId="3711080238" sldId="340"/>
            <ac:spMk id="18" creationId="{2B5725EF-FF9D-0658-39AB-B7DC8B63B05B}"/>
          </ac:spMkLst>
        </pc:spChg>
        <pc:grpChg chg="add mod">
          <ac:chgData name="松山 ファミリー" userId="9fadbf8cd42e59b5" providerId="LiveId" clId="{B47E48CD-A72C-B34A-9374-EFFDCD6679EB}" dt="2022-12-13T17:28:54.350" v="4597" actId="1076"/>
          <ac:grpSpMkLst>
            <pc:docMk/>
            <pc:sldMk cId="3711080238" sldId="340"/>
            <ac:grpSpMk id="4" creationId="{1F76FA54-9720-487D-4B89-DF1C829B3DB9}"/>
          </ac:grpSpMkLst>
        </pc:grpChg>
        <pc:grpChg chg="del">
          <ac:chgData name="松山 ファミリー" userId="9fadbf8cd42e59b5" providerId="LiveId" clId="{B47E48CD-A72C-B34A-9374-EFFDCD6679EB}" dt="2022-12-07T04:58:55.138" v="2186" actId="478"/>
          <ac:grpSpMkLst>
            <pc:docMk/>
            <pc:sldMk cId="3711080238" sldId="340"/>
            <ac:grpSpMk id="5" creationId="{FF4B98E1-41B8-F06E-57FE-A8BC9840A5FD}"/>
          </ac:grpSpMkLst>
        </pc:grpChg>
        <pc:grpChg chg="del">
          <ac:chgData name="松山 ファミリー" userId="9fadbf8cd42e59b5" providerId="LiveId" clId="{B47E48CD-A72C-B34A-9374-EFFDCD6679EB}" dt="2022-12-07T04:59:52.661" v="2195" actId="478"/>
          <ac:grpSpMkLst>
            <pc:docMk/>
            <pc:sldMk cId="3711080238" sldId="340"/>
            <ac:grpSpMk id="6" creationId="{C305F354-12BE-A44F-AC17-E6B014B37D8B}"/>
          </ac:grpSpMkLst>
        </pc:grpChg>
        <pc:grpChg chg="add mod">
          <ac:chgData name="松山 ファミリー" userId="9fadbf8cd42e59b5" providerId="LiveId" clId="{B47E48CD-A72C-B34A-9374-EFFDCD6679EB}" dt="2022-12-13T17:28:49.112" v="4596" actId="1076"/>
          <ac:grpSpMkLst>
            <pc:docMk/>
            <pc:sldMk cId="3711080238" sldId="340"/>
            <ac:grpSpMk id="8" creationId="{B40B6869-F555-010F-7680-A39A4F190803}"/>
          </ac:grpSpMkLst>
        </pc:grpChg>
        <pc:grpChg chg="del">
          <ac:chgData name="松山 ファミリー" userId="9fadbf8cd42e59b5" providerId="LiveId" clId="{B47E48CD-A72C-B34A-9374-EFFDCD6679EB}" dt="2022-12-07T05:01:01.163" v="2204" actId="478"/>
          <ac:grpSpMkLst>
            <pc:docMk/>
            <pc:sldMk cId="3711080238" sldId="340"/>
            <ac:grpSpMk id="9" creationId="{DB44E5E7-5E36-D581-20F4-68571FAC9C92}"/>
          </ac:grpSpMkLst>
        </pc:grpChg>
        <pc:grpChg chg="del">
          <ac:chgData name="松山 ファミリー" userId="9fadbf8cd42e59b5" providerId="LiveId" clId="{B47E48CD-A72C-B34A-9374-EFFDCD6679EB}" dt="2022-12-07T05:01:24.970" v="2207" actId="478"/>
          <ac:grpSpMkLst>
            <pc:docMk/>
            <pc:sldMk cId="3711080238" sldId="340"/>
            <ac:grpSpMk id="12" creationId="{8AB27911-7882-6432-3675-4DCE7329C74E}"/>
          </ac:grpSpMkLst>
        </pc:grpChg>
        <pc:grpChg chg="add del">
          <ac:chgData name="松山 ファミリー" userId="9fadbf8cd42e59b5" providerId="LiveId" clId="{B47E48CD-A72C-B34A-9374-EFFDCD6679EB}" dt="2022-12-13T17:27:59.482" v="4590" actId="478"/>
          <ac:grpSpMkLst>
            <pc:docMk/>
            <pc:sldMk cId="3711080238" sldId="340"/>
            <ac:grpSpMk id="16" creationId="{662623D5-9BF5-DA9E-BC7D-F5DF4E2CCDA5}"/>
          </ac:grpSpMkLst>
        </pc:grpChg>
        <pc:grpChg chg="add del">
          <ac:chgData name="松山 ファミリー" userId="9fadbf8cd42e59b5" providerId="LiveId" clId="{B47E48CD-A72C-B34A-9374-EFFDCD6679EB}" dt="2022-12-07T05:03:22.284" v="2216" actId="478"/>
          <ac:grpSpMkLst>
            <pc:docMk/>
            <pc:sldMk cId="3711080238" sldId="340"/>
            <ac:grpSpMk id="17" creationId="{5D881053-1F40-2AA2-602D-52C037670948}"/>
          </ac:grpSpMkLst>
        </pc:grpChg>
        <pc:grpChg chg="add del">
          <ac:chgData name="松山 ファミリー" userId="9fadbf8cd42e59b5" providerId="LiveId" clId="{B47E48CD-A72C-B34A-9374-EFFDCD6679EB}" dt="2022-12-07T05:03:46.087" v="2219" actId="478"/>
          <ac:grpSpMkLst>
            <pc:docMk/>
            <pc:sldMk cId="3711080238" sldId="340"/>
            <ac:grpSpMk id="21" creationId="{EF5F70FB-9FD9-C99F-EF3F-F190DEF6C29F}"/>
          </ac:grpSpMkLst>
        </pc:grpChg>
        <pc:grpChg chg="add del">
          <ac:chgData name="松山 ファミリー" userId="9fadbf8cd42e59b5" providerId="LiveId" clId="{B47E48CD-A72C-B34A-9374-EFFDCD6679EB}" dt="2022-12-13T17:28:02.971" v="4591" actId="478"/>
          <ac:grpSpMkLst>
            <pc:docMk/>
            <pc:sldMk cId="3711080238" sldId="340"/>
            <ac:grpSpMk id="23" creationId="{13E30CD4-BEA6-3A1F-49D2-11D92F8F1539}"/>
          </ac:grpSpMkLst>
        </pc:grpChg>
        <pc:grpChg chg="add">
          <ac:chgData name="松山 ファミリー" userId="9fadbf8cd42e59b5" providerId="LiveId" clId="{B47E48CD-A72C-B34A-9374-EFFDCD6679EB}" dt="2022-12-07T05:03:35.021" v="2218" actId="164"/>
          <ac:grpSpMkLst>
            <pc:docMk/>
            <pc:sldMk cId="3711080238" sldId="340"/>
            <ac:grpSpMk id="25" creationId="{5C252DA8-C1D7-2978-ECC7-5E966498235B}"/>
          </ac:grpSpMkLst>
        </pc:grpChg>
        <pc:grpChg chg="add">
          <ac:chgData name="松山 ファミリー" userId="9fadbf8cd42e59b5" providerId="LiveId" clId="{B47E48CD-A72C-B34A-9374-EFFDCD6679EB}" dt="2022-12-07T05:04:02.211" v="2224" actId="164"/>
          <ac:grpSpMkLst>
            <pc:docMk/>
            <pc:sldMk cId="3711080238" sldId="340"/>
            <ac:grpSpMk id="27" creationId="{5AD15E28-49CD-A837-F073-061D32BB720B}"/>
          </ac:grpSpMkLst>
        </pc:grpChg>
        <pc:picChg chg="del topLvl">
          <ac:chgData name="松山 ファミリー" userId="9fadbf8cd42e59b5" providerId="LiveId" clId="{B47E48CD-A72C-B34A-9374-EFFDCD6679EB}" dt="2022-12-07T04:58:55.138" v="2186" actId="478"/>
          <ac:picMkLst>
            <pc:docMk/>
            <pc:sldMk cId="3711080238" sldId="340"/>
            <ac:picMk id="4" creationId="{DA6D3C4A-835A-7091-1C3D-1563EE6F5BFA}"/>
          </ac:picMkLst>
        </pc:picChg>
        <pc:picChg chg="add mod">
          <ac:chgData name="松山 ファミリー" userId="9fadbf8cd42e59b5" providerId="LiveId" clId="{B47E48CD-A72C-B34A-9374-EFFDCD6679EB}" dt="2022-12-13T17:28:08.170" v="4592"/>
          <ac:picMkLst>
            <pc:docMk/>
            <pc:sldMk cId="3711080238" sldId="340"/>
            <ac:picMk id="5" creationId="{2747D3F5-87F1-D82C-6C7A-0ECF20FE13D9}"/>
          </ac:picMkLst>
        </pc:picChg>
        <pc:picChg chg="del topLvl">
          <ac:chgData name="松山 ファミリー" userId="9fadbf8cd42e59b5" providerId="LiveId" clId="{B47E48CD-A72C-B34A-9374-EFFDCD6679EB}" dt="2022-12-07T04:59:52.661" v="2195" actId="478"/>
          <ac:picMkLst>
            <pc:docMk/>
            <pc:sldMk cId="3711080238" sldId="340"/>
            <ac:picMk id="8" creationId="{DAD58D23-21EF-BE9D-FA65-578F53E42996}"/>
          </ac:picMkLst>
        </pc:picChg>
        <pc:picChg chg="del topLvl">
          <ac:chgData name="松山 ファミリー" userId="9fadbf8cd42e59b5" providerId="LiveId" clId="{B47E48CD-A72C-B34A-9374-EFFDCD6679EB}" dt="2022-12-07T05:01:01.163" v="2204" actId="478"/>
          <ac:picMkLst>
            <pc:docMk/>
            <pc:sldMk cId="3711080238" sldId="340"/>
            <ac:picMk id="11" creationId="{BD2F270F-B442-B979-4650-2566E8B3A278}"/>
          </ac:picMkLst>
        </pc:picChg>
        <pc:picChg chg="add mod">
          <ac:chgData name="松山 ファミリー" userId="9fadbf8cd42e59b5" providerId="LiveId" clId="{B47E48CD-A72C-B34A-9374-EFFDCD6679EB}" dt="2022-12-13T17:28:44.929" v="4595"/>
          <ac:picMkLst>
            <pc:docMk/>
            <pc:sldMk cId="3711080238" sldId="340"/>
            <ac:picMk id="11" creationId="{E40A5EF4-EDD1-C20E-1FE5-FD0A6394B76E}"/>
          </ac:picMkLst>
        </pc:picChg>
        <pc:picChg chg="add del mod topLvl">
          <ac:chgData name="松山 ファミリー" userId="9fadbf8cd42e59b5" providerId="LiveId" clId="{B47E48CD-A72C-B34A-9374-EFFDCD6679EB}" dt="2022-12-07T05:03:22.284" v="2216" actId="478"/>
          <ac:picMkLst>
            <pc:docMk/>
            <pc:sldMk cId="3711080238" sldId="340"/>
            <ac:picMk id="13" creationId="{9FDE7F12-3C89-AE60-78D6-59B843809ABF}"/>
          </ac:picMkLst>
        </pc:picChg>
        <pc:picChg chg="add mod">
          <ac:chgData name="松山 ファミリー" userId="9fadbf8cd42e59b5" providerId="LiveId" clId="{B47E48CD-A72C-B34A-9374-EFFDCD6679EB}" dt="2022-12-07T04:59:56.042" v="2196" actId="1076"/>
          <ac:picMkLst>
            <pc:docMk/>
            <pc:sldMk cId="3711080238" sldId="340"/>
            <ac:picMk id="14" creationId="{6D617ABC-5E48-D83A-41FD-A86898E1B8E8}"/>
          </ac:picMkLst>
        </pc:picChg>
        <pc:picChg chg="del topLvl">
          <ac:chgData name="松山 ファミリー" userId="9fadbf8cd42e59b5" providerId="LiveId" clId="{B47E48CD-A72C-B34A-9374-EFFDCD6679EB}" dt="2022-12-07T05:01:24.970" v="2207" actId="478"/>
          <ac:picMkLst>
            <pc:docMk/>
            <pc:sldMk cId="3711080238" sldId="340"/>
            <ac:picMk id="19" creationId="{DEB87402-8364-617C-65E3-5C33FF56F2B6}"/>
          </ac:picMkLst>
        </pc:picChg>
        <pc:picChg chg="add del mod topLvl">
          <ac:chgData name="松山 ファミリー" userId="9fadbf8cd42e59b5" providerId="LiveId" clId="{B47E48CD-A72C-B34A-9374-EFFDCD6679EB}" dt="2022-12-07T05:03:46.087" v="2219" actId="478"/>
          <ac:picMkLst>
            <pc:docMk/>
            <pc:sldMk cId="3711080238" sldId="340"/>
            <ac:picMk id="20" creationId="{80FDE487-0247-B841-D459-9CDEA19DA3AE}"/>
          </ac:picMkLst>
        </pc:picChg>
        <pc:picChg chg="add mod">
          <ac:chgData name="松山 ファミリー" userId="9fadbf8cd42e59b5" providerId="LiveId" clId="{B47E48CD-A72C-B34A-9374-EFFDCD6679EB}" dt="2022-12-07T05:01:38.381" v="2212" actId="1076"/>
          <ac:picMkLst>
            <pc:docMk/>
            <pc:sldMk cId="3711080238" sldId="340"/>
            <ac:picMk id="22" creationId="{11FF0E92-B7E3-DC38-C84A-B46B06D93CFE}"/>
          </ac:picMkLst>
        </pc:picChg>
        <pc:picChg chg="add mod">
          <ac:chgData name="松山 ファミリー" userId="9fadbf8cd42e59b5" providerId="LiveId" clId="{B47E48CD-A72C-B34A-9374-EFFDCD6679EB}" dt="2022-12-07T05:03:31.208" v="2217" actId="1076"/>
          <ac:picMkLst>
            <pc:docMk/>
            <pc:sldMk cId="3711080238" sldId="340"/>
            <ac:picMk id="24" creationId="{3DF1DC00-856F-73EE-ADEE-70AA6711F6A1}"/>
          </ac:picMkLst>
        </pc:picChg>
        <pc:picChg chg="add mod">
          <ac:chgData name="松山 ファミリー" userId="9fadbf8cd42e59b5" providerId="LiveId" clId="{B47E48CD-A72C-B34A-9374-EFFDCD6679EB}" dt="2022-12-07T05:03:58.736" v="2223" actId="1076"/>
          <ac:picMkLst>
            <pc:docMk/>
            <pc:sldMk cId="3711080238" sldId="340"/>
            <ac:picMk id="26" creationId="{C9F1D91B-823C-A398-C203-802CD7A2F11E}"/>
          </ac:picMkLst>
        </pc:picChg>
      </pc:sldChg>
      <pc:sldChg chg="addSp delSp modSp add mod ord modNotesTx">
        <pc:chgData name="松山 ファミリー" userId="9fadbf8cd42e59b5" providerId="LiveId" clId="{B47E48CD-A72C-B34A-9374-EFFDCD6679EB}" dt="2022-12-13T18:10:36.733" v="5681" actId="20577"/>
        <pc:sldMkLst>
          <pc:docMk/>
          <pc:sldMk cId="2545844047" sldId="341"/>
        </pc:sldMkLst>
        <pc:spChg chg="mod topLvl">
          <ac:chgData name="松山 ファミリー" userId="9fadbf8cd42e59b5" providerId="LiveId" clId="{B47E48CD-A72C-B34A-9374-EFFDCD6679EB}" dt="2022-12-13T04:21:14.350" v="4136" actId="14100"/>
          <ac:spMkLst>
            <pc:docMk/>
            <pc:sldMk cId="2545844047" sldId="341"/>
            <ac:spMk id="7" creationId="{BA3AEFAD-6ED5-DB55-E817-3F52411C2F0F}"/>
          </ac:spMkLst>
        </pc:spChg>
        <pc:spChg chg="add mod">
          <ac:chgData name="松山 ファミリー" userId="9fadbf8cd42e59b5" providerId="LiveId" clId="{B47E48CD-A72C-B34A-9374-EFFDCD6679EB}" dt="2022-12-13T17:30:09.976" v="4622" actId="20577"/>
          <ac:spMkLst>
            <pc:docMk/>
            <pc:sldMk cId="2545844047" sldId="341"/>
            <ac:spMk id="10" creationId="{011E0CFF-2D77-A473-03D4-AF0DBCBC8C1A}"/>
          </ac:spMkLst>
        </pc:spChg>
        <pc:spChg chg="add mod">
          <ac:chgData name="松山 ファミリー" userId="9fadbf8cd42e59b5" providerId="LiveId" clId="{B47E48CD-A72C-B34A-9374-EFFDCD6679EB}" dt="2022-12-13T04:06:28.880" v="4018" actId="20577"/>
          <ac:spMkLst>
            <pc:docMk/>
            <pc:sldMk cId="2545844047" sldId="341"/>
            <ac:spMk id="13" creationId="{8BE0EBEF-3624-9D5A-04BE-A0FB1671795F}"/>
          </ac:spMkLst>
        </pc:spChg>
        <pc:spChg chg="add mod">
          <ac:chgData name="松山 ファミリー" userId="9fadbf8cd42e59b5" providerId="LiveId" clId="{B47E48CD-A72C-B34A-9374-EFFDCD6679EB}" dt="2022-12-13T18:10:36.733" v="5681" actId="20577"/>
          <ac:spMkLst>
            <pc:docMk/>
            <pc:sldMk cId="2545844047" sldId="341"/>
            <ac:spMk id="14" creationId="{B70ACEB3-94DF-E6E3-A938-E183D36F580A}"/>
          </ac:spMkLst>
        </pc:spChg>
        <pc:spChg chg="mod topLvl">
          <ac:chgData name="松山 ファミリー" userId="9fadbf8cd42e59b5" providerId="LiveId" clId="{B47E48CD-A72C-B34A-9374-EFFDCD6679EB}" dt="2022-12-13T04:21:07.088" v="4134" actId="20577"/>
          <ac:spMkLst>
            <pc:docMk/>
            <pc:sldMk cId="2545844047" sldId="341"/>
            <ac:spMk id="15" creationId="{5C609366-A498-9422-EA50-70B1D6EC8774}"/>
          </ac:spMkLst>
        </pc:spChg>
        <pc:grpChg chg="add mod">
          <ac:chgData name="松山 ファミリー" userId="9fadbf8cd42e59b5" providerId="LiveId" clId="{B47E48CD-A72C-B34A-9374-EFFDCD6679EB}" dt="2022-12-13T17:29:58.153" v="4616" actId="14100"/>
          <ac:grpSpMkLst>
            <pc:docMk/>
            <pc:sldMk cId="2545844047" sldId="341"/>
            <ac:grpSpMk id="4" creationId="{D5B5A29F-6795-D965-1BE0-21664889DA1C}"/>
          </ac:grpSpMkLst>
        </pc:grpChg>
        <pc:grpChg chg="add">
          <ac:chgData name="松山 ファミリー" userId="9fadbf8cd42e59b5" providerId="LiveId" clId="{B47E48CD-A72C-B34A-9374-EFFDCD6679EB}" dt="2022-12-07T05:08:52.560" v="2259" actId="164"/>
          <ac:grpSpMkLst>
            <pc:docMk/>
            <pc:sldMk cId="2545844047" sldId="341"/>
            <ac:grpSpMk id="6" creationId="{AD36A6FF-3F34-DE47-D19F-1A37AF1DD53F}"/>
          </ac:grpSpMkLst>
        </pc:grpChg>
        <pc:grpChg chg="add del">
          <ac:chgData name="松山 ファミリー" userId="9fadbf8cd42e59b5" providerId="LiveId" clId="{B47E48CD-A72C-B34A-9374-EFFDCD6679EB}" dt="2022-12-13T17:29:39.226" v="4609" actId="478"/>
          <ac:grpSpMkLst>
            <pc:docMk/>
            <pc:sldMk cId="2545844047" sldId="341"/>
            <ac:grpSpMk id="11" creationId="{9EF43CB0-9FE1-1E4E-2966-C7EBCC6E6D25}"/>
          </ac:grpSpMkLst>
        </pc:grpChg>
        <pc:grpChg chg="del mod">
          <ac:chgData name="松山 ファミリー" userId="9fadbf8cd42e59b5" providerId="LiveId" clId="{B47E48CD-A72C-B34A-9374-EFFDCD6679EB}" dt="2022-12-07T05:08:22.030" v="2250" actId="478"/>
          <ac:grpSpMkLst>
            <pc:docMk/>
            <pc:sldMk cId="2545844047" sldId="341"/>
            <ac:grpSpMk id="16" creationId="{662623D5-9BF5-DA9E-BC7D-F5DF4E2CCDA5}"/>
          </ac:grpSpMkLst>
        </pc:grpChg>
        <pc:grpChg chg="add del">
          <ac:chgData name="松山 ファミリー" userId="9fadbf8cd42e59b5" providerId="LiveId" clId="{B47E48CD-A72C-B34A-9374-EFFDCD6679EB}" dt="2022-12-13T17:29:38.435" v="4608" actId="478"/>
          <ac:grpSpMkLst>
            <pc:docMk/>
            <pc:sldMk cId="2545844047" sldId="341"/>
            <ac:grpSpMk id="17" creationId="{8A329C71-35C2-A203-DF14-888C6A66EBB0}"/>
          </ac:grpSpMkLst>
        </pc:grpChg>
        <pc:grpChg chg="del">
          <ac:chgData name="松山 ファミリー" userId="9fadbf8cd42e59b5" providerId="LiveId" clId="{B47E48CD-A72C-B34A-9374-EFFDCD6679EB}" dt="2022-12-07T05:08:17.211" v="2248" actId="478"/>
          <ac:grpSpMkLst>
            <pc:docMk/>
            <pc:sldMk cId="2545844047" sldId="341"/>
            <ac:grpSpMk id="23" creationId="{13E30CD4-BEA6-3A1F-49D2-11D92F8F1539}"/>
          </ac:grpSpMkLst>
        </pc:grpChg>
        <pc:grpChg chg="del">
          <ac:chgData name="松山 ファミリー" userId="9fadbf8cd42e59b5" providerId="LiveId" clId="{B47E48CD-A72C-B34A-9374-EFFDCD6679EB}" dt="2022-12-07T05:08:46.671" v="2257" actId="478"/>
          <ac:grpSpMkLst>
            <pc:docMk/>
            <pc:sldMk cId="2545844047" sldId="341"/>
            <ac:grpSpMk id="25" creationId="{5C252DA8-C1D7-2978-ECC7-5E966498235B}"/>
          </ac:grpSpMkLst>
        </pc:grpChg>
        <pc:grpChg chg="del">
          <ac:chgData name="松山 ファミリー" userId="9fadbf8cd42e59b5" providerId="LiveId" clId="{B47E48CD-A72C-B34A-9374-EFFDCD6679EB}" dt="2022-12-07T05:08:16.523" v="2247" actId="478"/>
          <ac:grpSpMkLst>
            <pc:docMk/>
            <pc:sldMk cId="2545844047" sldId="341"/>
            <ac:grpSpMk id="27" creationId="{5AD15E28-49CD-A837-F073-061D32BB720B}"/>
          </ac:grpSpMkLst>
        </pc:grpChg>
        <pc:graphicFrameChg chg="add mod">
          <ac:chgData name="松山 ファミリー" userId="9fadbf8cd42e59b5" providerId="LiveId" clId="{B47E48CD-A72C-B34A-9374-EFFDCD6679EB}" dt="2022-12-07T05:08:34.638" v="2253"/>
          <ac:graphicFrameMkLst>
            <pc:docMk/>
            <pc:sldMk cId="2545844047" sldId="341"/>
            <ac:graphicFrameMk id="4" creationId="{D279F904-8094-F648-99BC-68DBC013CAFC}"/>
          </ac:graphicFrameMkLst>
        </pc:graphicFrameChg>
        <pc:picChg chg="add mod">
          <ac:chgData name="松山 ファミリー" userId="9fadbf8cd42e59b5" providerId="LiveId" clId="{B47E48CD-A72C-B34A-9374-EFFDCD6679EB}" dt="2022-12-07T05:08:49.918" v="2258" actId="1076"/>
          <ac:picMkLst>
            <pc:docMk/>
            <pc:sldMk cId="2545844047" sldId="341"/>
            <ac:picMk id="5" creationId="{2C14ACB2-64AE-38BF-C8A2-1EFD7B2671A6}"/>
          </ac:picMkLst>
        </pc:picChg>
        <pc:picChg chg="add mod">
          <ac:chgData name="松山 ファミリー" userId="9fadbf8cd42e59b5" providerId="LiveId" clId="{B47E48CD-A72C-B34A-9374-EFFDCD6679EB}" dt="2022-12-13T17:29:44.342" v="4610"/>
          <ac:picMkLst>
            <pc:docMk/>
            <pc:sldMk cId="2545844047" sldId="341"/>
            <ac:picMk id="8" creationId="{5B4BB3CA-83D7-3799-64F2-DA2AB6F97FC2}"/>
          </ac:picMkLst>
        </pc:picChg>
        <pc:picChg chg="add del mod">
          <ac:chgData name="松山 ファミリー" userId="9fadbf8cd42e59b5" providerId="LiveId" clId="{B47E48CD-A72C-B34A-9374-EFFDCD6679EB}" dt="2022-12-07T05:10:47.602" v="2266" actId="478"/>
          <ac:picMkLst>
            <pc:docMk/>
            <pc:sldMk cId="2545844047" sldId="341"/>
            <ac:picMk id="8" creationId="{E4581C28-30B5-8F95-3616-9B2CEA6871E8}"/>
          </ac:picMkLst>
        </pc:picChg>
        <pc:picChg chg="add mod">
          <ac:chgData name="松山 ファミリー" userId="9fadbf8cd42e59b5" providerId="LiveId" clId="{B47E48CD-A72C-B34A-9374-EFFDCD6679EB}" dt="2022-12-07T05:11:30.125" v="2272" actId="1076"/>
          <ac:picMkLst>
            <pc:docMk/>
            <pc:sldMk cId="2545844047" sldId="341"/>
            <ac:picMk id="9" creationId="{319C9E05-C009-6ACC-A009-D8731C09C47A}"/>
          </ac:picMkLst>
        </pc:picChg>
        <pc:picChg chg="add mod">
          <ac:chgData name="松山 ファミリー" userId="9fadbf8cd42e59b5" providerId="LiveId" clId="{B47E48CD-A72C-B34A-9374-EFFDCD6679EB}" dt="2022-12-13T04:06:07.648" v="3993" actId="1076"/>
          <ac:picMkLst>
            <pc:docMk/>
            <pc:sldMk cId="2545844047" sldId="341"/>
            <ac:picMk id="12" creationId="{6D8C43F8-15DB-1AF6-CFE2-25D4C7029CB1}"/>
          </ac:picMkLst>
        </pc:picChg>
        <pc:picChg chg="del topLvl">
          <ac:chgData name="松山 ファミリー" userId="9fadbf8cd42e59b5" providerId="LiveId" clId="{B47E48CD-A72C-B34A-9374-EFFDCD6679EB}" dt="2022-12-07T05:08:22.030" v="2250" actId="478"/>
          <ac:picMkLst>
            <pc:docMk/>
            <pc:sldMk cId="2545844047" sldId="341"/>
            <ac:picMk id="14" creationId="{6D617ABC-5E48-D83A-41FD-A86898E1B8E8}"/>
          </ac:picMkLst>
        </pc:picChg>
        <pc:picChg chg="del topLvl">
          <ac:chgData name="松山 ファミリー" userId="9fadbf8cd42e59b5" providerId="LiveId" clId="{B47E48CD-A72C-B34A-9374-EFFDCD6679EB}" dt="2022-12-07T05:08:46.671" v="2257" actId="478"/>
          <ac:picMkLst>
            <pc:docMk/>
            <pc:sldMk cId="2545844047" sldId="341"/>
            <ac:picMk id="24" creationId="{3DF1DC00-856F-73EE-ADEE-70AA6711F6A1}"/>
          </ac:picMkLst>
        </pc:picChg>
      </pc:sldChg>
      <pc:sldChg chg="addSp delSp modSp add del mod">
        <pc:chgData name="松山 ファミリー" userId="9fadbf8cd42e59b5" providerId="LiveId" clId="{B47E48CD-A72C-B34A-9374-EFFDCD6679EB}" dt="2022-12-07T05:08:09.965" v="2245" actId="2696"/>
        <pc:sldMkLst>
          <pc:docMk/>
          <pc:sldMk cId="3015051329" sldId="341"/>
        </pc:sldMkLst>
        <pc:spChg chg="topLvl">
          <ac:chgData name="松山 ファミリー" userId="9fadbf8cd42e59b5" providerId="LiveId" clId="{B47E48CD-A72C-B34A-9374-EFFDCD6679EB}" dt="2022-12-07T05:06:02.915" v="2236" actId="478"/>
          <ac:spMkLst>
            <pc:docMk/>
            <pc:sldMk cId="3015051329" sldId="341"/>
            <ac:spMk id="7" creationId="{BA3AEFAD-6ED5-DB55-E817-3F52411C2F0F}"/>
          </ac:spMkLst>
        </pc:spChg>
        <pc:spChg chg="mod topLvl">
          <ac:chgData name="松山 ファミリー" userId="9fadbf8cd42e59b5" providerId="LiveId" clId="{B47E48CD-A72C-B34A-9374-EFFDCD6679EB}" dt="2022-12-07T05:05:57.936" v="2235" actId="478"/>
          <ac:spMkLst>
            <pc:docMk/>
            <pc:sldMk cId="3015051329" sldId="341"/>
            <ac:spMk id="8" creationId="{649AA78B-2179-4B91-F1CB-1E75D6BBC6CD}"/>
          </ac:spMkLst>
        </pc:spChg>
        <pc:spChg chg="topLvl">
          <ac:chgData name="松山 ファミリー" userId="9fadbf8cd42e59b5" providerId="LiveId" clId="{B47E48CD-A72C-B34A-9374-EFFDCD6679EB}" dt="2022-12-07T05:05:45.687" v="2232" actId="478"/>
          <ac:spMkLst>
            <pc:docMk/>
            <pc:sldMk cId="3015051329" sldId="341"/>
            <ac:spMk id="10" creationId="{CCA14C2C-37BD-F8F8-3E35-393797971980}"/>
          </ac:spMkLst>
        </pc:spChg>
        <pc:spChg chg="topLvl">
          <ac:chgData name="松山 ファミリー" userId="9fadbf8cd42e59b5" providerId="LiveId" clId="{B47E48CD-A72C-B34A-9374-EFFDCD6679EB}" dt="2022-12-07T05:05:26.260" v="2229" actId="478"/>
          <ac:spMkLst>
            <pc:docMk/>
            <pc:sldMk cId="3015051329" sldId="341"/>
            <ac:spMk id="15" creationId="{5C609366-A498-9422-EA50-70B1D6EC8774}"/>
          </ac:spMkLst>
        </pc:spChg>
        <pc:spChg chg="topLvl">
          <ac:chgData name="松山 ファミリー" userId="9fadbf8cd42e59b5" providerId="LiveId" clId="{B47E48CD-A72C-B34A-9374-EFFDCD6679EB}" dt="2022-12-07T05:05:46.957" v="2233" actId="478"/>
          <ac:spMkLst>
            <pc:docMk/>
            <pc:sldMk cId="3015051329" sldId="341"/>
            <ac:spMk id="18" creationId="{2B5725EF-FF9D-0658-39AB-B7DC8B63B05B}"/>
          </ac:spMkLst>
        </pc:spChg>
        <pc:grpChg chg="add">
          <ac:chgData name="松山 ファミリー" userId="9fadbf8cd42e59b5" providerId="LiveId" clId="{B47E48CD-A72C-B34A-9374-EFFDCD6679EB}" dt="2022-12-07T05:05:34.425" v="2231" actId="164"/>
          <ac:grpSpMkLst>
            <pc:docMk/>
            <pc:sldMk cId="3015051329" sldId="341"/>
            <ac:grpSpMk id="5" creationId="{5A32B783-B3A1-EA6D-0D9B-233848C20268}"/>
          </ac:grpSpMkLst>
        </pc:grpChg>
        <pc:grpChg chg="add del mod">
          <ac:chgData name="松山 ファミリー" userId="9fadbf8cd42e59b5" providerId="LiveId" clId="{B47E48CD-A72C-B34A-9374-EFFDCD6679EB}" dt="2022-12-07T05:05:57.936" v="2235" actId="478"/>
          <ac:grpSpMkLst>
            <pc:docMk/>
            <pc:sldMk cId="3015051329" sldId="341"/>
            <ac:grpSpMk id="6" creationId="{940F3D7D-6ACC-F6C0-2CCE-99A1389E8643}"/>
          </ac:grpSpMkLst>
        </pc:grpChg>
        <pc:grpChg chg="del">
          <ac:chgData name="松山 ファミリー" userId="9fadbf8cd42e59b5" providerId="LiveId" clId="{B47E48CD-A72C-B34A-9374-EFFDCD6679EB}" dt="2022-12-07T05:06:02.915" v="2236" actId="478"/>
          <ac:grpSpMkLst>
            <pc:docMk/>
            <pc:sldMk cId="3015051329" sldId="341"/>
            <ac:grpSpMk id="16" creationId="{662623D5-9BF5-DA9E-BC7D-F5DF4E2CCDA5}"/>
          </ac:grpSpMkLst>
        </pc:grpChg>
        <pc:grpChg chg="del">
          <ac:chgData name="松山 ファミリー" userId="9fadbf8cd42e59b5" providerId="LiveId" clId="{B47E48CD-A72C-B34A-9374-EFFDCD6679EB}" dt="2022-12-07T05:05:46.957" v="2233" actId="478"/>
          <ac:grpSpMkLst>
            <pc:docMk/>
            <pc:sldMk cId="3015051329" sldId="341"/>
            <ac:grpSpMk id="23" creationId="{13E30CD4-BEA6-3A1F-49D2-11D92F8F1539}"/>
          </ac:grpSpMkLst>
        </pc:grpChg>
        <pc:grpChg chg="del">
          <ac:chgData name="松山 ファミリー" userId="9fadbf8cd42e59b5" providerId="LiveId" clId="{B47E48CD-A72C-B34A-9374-EFFDCD6679EB}" dt="2022-12-07T05:05:26.260" v="2229" actId="478"/>
          <ac:grpSpMkLst>
            <pc:docMk/>
            <pc:sldMk cId="3015051329" sldId="341"/>
            <ac:grpSpMk id="25" creationId="{5C252DA8-C1D7-2978-ECC7-5E966498235B}"/>
          </ac:grpSpMkLst>
        </pc:grpChg>
        <pc:grpChg chg="del">
          <ac:chgData name="松山 ファミリー" userId="9fadbf8cd42e59b5" providerId="LiveId" clId="{B47E48CD-A72C-B34A-9374-EFFDCD6679EB}" dt="2022-12-07T05:05:45.687" v="2232" actId="478"/>
          <ac:grpSpMkLst>
            <pc:docMk/>
            <pc:sldMk cId="3015051329" sldId="341"/>
            <ac:grpSpMk id="27" creationId="{5AD15E28-49CD-A837-F073-061D32BB720B}"/>
          </ac:grpSpMkLst>
        </pc:grpChg>
        <pc:picChg chg="add mod">
          <ac:chgData name="松山 ファミリー" userId="9fadbf8cd42e59b5" providerId="LiveId" clId="{B47E48CD-A72C-B34A-9374-EFFDCD6679EB}" dt="2022-12-07T05:05:29.669" v="2230" actId="1076"/>
          <ac:picMkLst>
            <pc:docMk/>
            <pc:sldMk cId="3015051329" sldId="341"/>
            <ac:picMk id="4" creationId="{BD5888A0-8703-3E21-3E05-835281B879E2}"/>
          </ac:picMkLst>
        </pc:picChg>
        <pc:picChg chg="del mod topLvl">
          <ac:chgData name="松山 ファミリー" userId="9fadbf8cd42e59b5" providerId="LiveId" clId="{B47E48CD-A72C-B34A-9374-EFFDCD6679EB}" dt="2022-12-07T05:05:57.936" v="2235" actId="478"/>
          <ac:picMkLst>
            <pc:docMk/>
            <pc:sldMk cId="3015051329" sldId="341"/>
            <ac:picMk id="9" creationId="{9262E267-AACB-9903-57AA-5756B0E5CF57}"/>
          </ac:picMkLst>
        </pc:picChg>
        <pc:picChg chg="add del mod">
          <ac:chgData name="松山 ファミリー" userId="9fadbf8cd42e59b5" providerId="LiveId" clId="{B47E48CD-A72C-B34A-9374-EFFDCD6679EB}" dt="2022-12-07T05:08:07.394" v="2244" actId="478"/>
          <ac:picMkLst>
            <pc:docMk/>
            <pc:sldMk cId="3015051329" sldId="341"/>
            <ac:picMk id="11" creationId="{77B74AA0-AAD7-A109-B050-439632146912}"/>
          </ac:picMkLst>
        </pc:picChg>
        <pc:picChg chg="del topLvl">
          <ac:chgData name="松山 ファミリー" userId="9fadbf8cd42e59b5" providerId="LiveId" clId="{B47E48CD-A72C-B34A-9374-EFFDCD6679EB}" dt="2022-12-07T05:06:02.915" v="2236" actId="478"/>
          <ac:picMkLst>
            <pc:docMk/>
            <pc:sldMk cId="3015051329" sldId="341"/>
            <ac:picMk id="14" creationId="{6D617ABC-5E48-D83A-41FD-A86898E1B8E8}"/>
          </ac:picMkLst>
        </pc:picChg>
        <pc:picChg chg="del topLvl">
          <ac:chgData name="松山 ファミリー" userId="9fadbf8cd42e59b5" providerId="LiveId" clId="{B47E48CD-A72C-B34A-9374-EFFDCD6679EB}" dt="2022-12-07T05:05:46.957" v="2233" actId="478"/>
          <ac:picMkLst>
            <pc:docMk/>
            <pc:sldMk cId="3015051329" sldId="341"/>
            <ac:picMk id="22" creationId="{11FF0E92-B7E3-DC38-C84A-B46B06D93CFE}"/>
          </ac:picMkLst>
        </pc:picChg>
        <pc:picChg chg="del topLvl">
          <ac:chgData name="松山 ファミリー" userId="9fadbf8cd42e59b5" providerId="LiveId" clId="{B47E48CD-A72C-B34A-9374-EFFDCD6679EB}" dt="2022-12-07T05:05:26.260" v="2229" actId="478"/>
          <ac:picMkLst>
            <pc:docMk/>
            <pc:sldMk cId="3015051329" sldId="341"/>
            <ac:picMk id="24" creationId="{3DF1DC00-856F-73EE-ADEE-70AA6711F6A1}"/>
          </ac:picMkLst>
        </pc:picChg>
        <pc:picChg chg="del topLvl">
          <ac:chgData name="松山 ファミリー" userId="9fadbf8cd42e59b5" providerId="LiveId" clId="{B47E48CD-A72C-B34A-9374-EFFDCD6679EB}" dt="2022-12-07T05:05:45.687" v="2232" actId="478"/>
          <ac:picMkLst>
            <pc:docMk/>
            <pc:sldMk cId="3015051329" sldId="341"/>
            <ac:picMk id="26" creationId="{C9F1D91B-823C-A398-C203-802CD7A2F11E}"/>
          </ac:picMkLst>
        </pc:picChg>
      </pc:sldChg>
      <pc:sldChg chg="addSp delSp modSp add mod">
        <pc:chgData name="松山 ファミリー" userId="9fadbf8cd42e59b5" providerId="LiveId" clId="{B47E48CD-A72C-B34A-9374-EFFDCD6679EB}" dt="2022-12-13T17:31:54.132" v="4676" actId="20577"/>
        <pc:sldMkLst>
          <pc:docMk/>
          <pc:sldMk cId="2109495046" sldId="342"/>
        </pc:sldMkLst>
        <pc:spChg chg="mod">
          <ac:chgData name="松山 ファミリー" userId="9fadbf8cd42e59b5" providerId="LiveId" clId="{B47E48CD-A72C-B34A-9374-EFFDCD6679EB}" dt="2022-12-07T05:14:25.429" v="2302" actId="20577"/>
          <ac:spMkLst>
            <pc:docMk/>
            <pc:sldMk cId="2109495046" sldId="342"/>
            <ac:spMk id="2" creationId="{B0B7B5AA-F71E-5840-9739-A2938CFF51B2}"/>
          </ac:spMkLst>
        </pc:spChg>
        <pc:spChg chg="mod">
          <ac:chgData name="松山 ファミリー" userId="9fadbf8cd42e59b5" providerId="LiveId" clId="{B47E48CD-A72C-B34A-9374-EFFDCD6679EB}" dt="2022-12-13T17:31:54.132" v="4676" actId="20577"/>
          <ac:spMkLst>
            <pc:docMk/>
            <pc:sldMk cId="2109495046" sldId="342"/>
            <ac:spMk id="4" creationId="{72481814-75A8-0BA6-09E5-F49183311C4A}"/>
          </ac:spMkLst>
        </pc:spChg>
        <pc:spChg chg="add del mod">
          <ac:chgData name="松山 ファミリー" userId="9fadbf8cd42e59b5" providerId="LiveId" clId="{B47E48CD-A72C-B34A-9374-EFFDCD6679EB}" dt="2022-12-07T05:14:44.343" v="2310"/>
          <ac:spMkLst>
            <pc:docMk/>
            <pc:sldMk cId="2109495046" sldId="342"/>
            <ac:spMk id="4" creationId="{BC3BB610-AE01-2A6B-7B7B-25A0E13E6894}"/>
          </ac:spMkLst>
        </pc:spChg>
        <pc:spChg chg="del mod">
          <ac:chgData name="松山 ファミリー" userId="9fadbf8cd42e59b5" providerId="LiveId" clId="{B47E48CD-A72C-B34A-9374-EFFDCD6679EB}" dt="2022-12-07T05:14:33.609" v="2306" actId="478"/>
          <ac:spMkLst>
            <pc:docMk/>
            <pc:sldMk cId="2109495046" sldId="342"/>
            <ac:spMk id="7" creationId="{BA3AEFAD-6ED5-DB55-E817-3F52411C2F0F}"/>
          </ac:spMkLst>
        </pc:spChg>
        <pc:spChg chg="add del mod">
          <ac:chgData name="松山 ファミリー" userId="9fadbf8cd42e59b5" providerId="LiveId" clId="{B47E48CD-A72C-B34A-9374-EFFDCD6679EB}" dt="2022-12-07T07:08:46.347" v="2317"/>
          <ac:spMkLst>
            <pc:docMk/>
            <pc:sldMk cId="2109495046" sldId="342"/>
            <ac:spMk id="8" creationId="{1F16CEE9-45DA-AEF2-D832-C322168AC66D}"/>
          </ac:spMkLst>
        </pc:spChg>
        <pc:spChg chg="add mod">
          <ac:chgData name="松山 ファミリー" userId="9fadbf8cd42e59b5" providerId="LiveId" clId="{B47E48CD-A72C-B34A-9374-EFFDCD6679EB}" dt="2022-12-13T04:30:29.091" v="4304" actId="5793"/>
          <ac:spMkLst>
            <pc:docMk/>
            <pc:sldMk cId="2109495046" sldId="342"/>
            <ac:spMk id="10" creationId="{7986A511-CB1B-752B-37AB-E6C0AF45FFF7}"/>
          </ac:spMkLst>
        </pc:spChg>
        <pc:spChg chg="add mod">
          <ac:chgData name="松山 ファミリー" userId="9fadbf8cd42e59b5" providerId="LiveId" clId="{B47E48CD-A72C-B34A-9374-EFFDCD6679EB}" dt="2022-12-13T04:30:51.783" v="4310" actId="20577"/>
          <ac:spMkLst>
            <pc:docMk/>
            <pc:sldMk cId="2109495046" sldId="342"/>
            <ac:spMk id="11" creationId="{E26324AE-8891-C974-DABC-9CE739ED2C11}"/>
          </ac:spMkLst>
        </pc:spChg>
        <pc:grpChg chg="del">
          <ac:chgData name="松山 ファミリー" userId="9fadbf8cd42e59b5" providerId="LiveId" clId="{B47E48CD-A72C-B34A-9374-EFFDCD6679EB}" dt="2022-12-07T05:14:29.942" v="2303" actId="478"/>
          <ac:grpSpMkLst>
            <pc:docMk/>
            <pc:sldMk cId="2109495046" sldId="342"/>
            <ac:grpSpMk id="6" creationId="{AD36A6FF-3F34-DE47-D19F-1A37AF1DD53F}"/>
          </ac:grpSpMkLst>
        </pc:grpChg>
        <pc:picChg chg="del">
          <ac:chgData name="松山 ファミリー" userId="9fadbf8cd42e59b5" providerId="LiveId" clId="{B47E48CD-A72C-B34A-9374-EFFDCD6679EB}" dt="2022-12-07T05:14:32.212" v="2304" actId="478"/>
          <ac:picMkLst>
            <pc:docMk/>
            <pc:sldMk cId="2109495046" sldId="342"/>
            <ac:picMk id="9" creationId="{319C9E05-C009-6ACC-A009-D8731C09C47A}"/>
          </ac:picMkLst>
        </pc:picChg>
      </pc:sldChg>
      <pc:sldChg chg="addSp delSp modSp add mod">
        <pc:chgData name="松山 ファミリー" userId="9fadbf8cd42e59b5" providerId="LiveId" clId="{B47E48CD-A72C-B34A-9374-EFFDCD6679EB}" dt="2022-12-07T07:09:16.611" v="2319" actId="478"/>
        <pc:sldMkLst>
          <pc:docMk/>
          <pc:sldMk cId="3030765174" sldId="343"/>
        </pc:sldMkLst>
        <pc:spChg chg="del">
          <ac:chgData name="松山 ファミリー" userId="9fadbf8cd42e59b5" providerId="LiveId" clId="{B47E48CD-A72C-B34A-9374-EFFDCD6679EB}" dt="2022-12-07T07:09:16.611" v="2319" actId="478"/>
          <ac:spMkLst>
            <pc:docMk/>
            <pc:sldMk cId="3030765174" sldId="343"/>
            <ac:spMk id="2" creationId="{B0B7B5AA-F71E-5840-9739-A2938CFF51B2}"/>
          </ac:spMkLst>
        </pc:spChg>
        <pc:spChg chg="add mod">
          <ac:chgData name="松山 ファミリー" userId="9fadbf8cd42e59b5" providerId="LiveId" clId="{B47E48CD-A72C-B34A-9374-EFFDCD6679EB}" dt="2022-12-07T07:09:16.611" v="2319" actId="478"/>
          <ac:spMkLst>
            <pc:docMk/>
            <pc:sldMk cId="3030765174" sldId="343"/>
            <ac:spMk id="5" creationId="{3BF1FE16-63E2-3B72-8A4D-F6623BB7DA25}"/>
          </ac:spMkLst>
        </pc:spChg>
      </pc:sldChg>
      <pc:sldChg chg="add">
        <pc:chgData name="松山 ファミリー" userId="9fadbf8cd42e59b5" providerId="LiveId" clId="{B47E48CD-A72C-B34A-9374-EFFDCD6679EB}" dt="2022-12-07T07:09:18.806" v="2320"/>
        <pc:sldMkLst>
          <pc:docMk/>
          <pc:sldMk cId="2348051460" sldId="344"/>
        </pc:sldMkLst>
      </pc:sldChg>
      <pc:sldChg chg="add">
        <pc:chgData name="松山 ファミリー" userId="9fadbf8cd42e59b5" providerId="LiveId" clId="{B47E48CD-A72C-B34A-9374-EFFDCD6679EB}" dt="2022-12-07T07:09:18.990" v="2321"/>
        <pc:sldMkLst>
          <pc:docMk/>
          <pc:sldMk cId="1794130560" sldId="345"/>
        </pc:sldMkLst>
      </pc:sldChg>
      <pc:sldChg chg="add">
        <pc:chgData name="松山 ファミリー" userId="9fadbf8cd42e59b5" providerId="LiveId" clId="{B47E48CD-A72C-B34A-9374-EFFDCD6679EB}" dt="2022-12-07T07:09:19.154" v="2322"/>
        <pc:sldMkLst>
          <pc:docMk/>
          <pc:sldMk cId="843944256" sldId="346"/>
        </pc:sldMkLst>
      </pc:sldChg>
      <pc:sldChg chg="add">
        <pc:chgData name="松山 ファミリー" userId="9fadbf8cd42e59b5" providerId="LiveId" clId="{B47E48CD-A72C-B34A-9374-EFFDCD6679EB}" dt="2022-12-07T07:09:19.332" v="2323"/>
        <pc:sldMkLst>
          <pc:docMk/>
          <pc:sldMk cId="3334972214" sldId="347"/>
        </pc:sldMkLst>
      </pc:sldChg>
      <pc:sldChg chg="add">
        <pc:chgData name="松山 ファミリー" userId="9fadbf8cd42e59b5" providerId="LiveId" clId="{B47E48CD-A72C-B34A-9374-EFFDCD6679EB}" dt="2022-12-07T07:09:19.535" v="2324"/>
        <pc:sldMkLst>
          <pc:docMk/>
          <pc:sldMk cId="313044092" sldId="348"/>
        </pc:sldMkLst>
      </pc:sldChg>
      <pc:sldChg chg="add del ord">
        <pc:chgData name="松山 ファミリー" userId="9fadbf8cd42e59b5" providerId="LiveId" clId="{B47E48CD-A72C-B34A-9374-EFFDCD6679EB}" dt="2022-12-07T14:05:45.854" v="2424" actId="20578"/>
        <pc:sldMkLst>
          <pc:docMk/>
          <pc:sldMk cId="2088917010" sldId="349"/>
        </pc:sldMkLst>
      </pc:sldChg>
      <pc:sldChg chg="addSp delSp modSp add mod">
        <pc:chgData name="松山 ファミリー" userId="9fadbf8cd42e59b5" providerId="LiveId" clId="{B47E48CD-A72C-B34A-9374-EFFDCD6679EB}" dt="2022-12-13T18:00:58.227" v="5193" actId="1076"/>
        <pc:sldMkLst>
          <pc:docMk/>
          <pc:sldMk cId="2604403127" sldId="350"/>
        </pc:sldMkLst>
        <pc:spChg chg="add mod">
          <ac:chgData name="松山 ファミリー" userId="9fadbf8cd42e59b5" providerId="LiveId" clId="{B47E48CD-A72C-B34A-9374-EFFDCD6679EB}" dt="2022-12-13T17:15:28.422" v="4571" actId="1076"/>
          <ac:spMkLst>
            <pc:docMk/>
            <pc:sldMk cId="2604403127" sldId="350"/>
            <ac:spMk id="2" creationId="{8B3D0A60-F3E7-2209-41A2-E768469B4DF4}"/>
          </ac:spMkLst>
        </pc:spChg>
        <pc:spChg chg="del">
          <ac:chgData name="松山 ファミリー" userId="9fadbf8cd42e59b5" providerId="LiveId" clId="{B47E48CD-A72C-B34A-9374-EFFDCD6679EB}" dt="2022-12-12T07:33:32.116" v="2900" actId="478"/>
          <ac:spMkLst>
            <pc:docMk/>
            <pc:sldMk cId="2604403127" sldId="350"/>
            <ac:spMk id="2" creationId="{B0B7B5AA-F71E-5840-9739-A2938CFF51B2}"/>
          </ac:spMkLst>
        </pc:spChg>
        <pc:spChg chg="add mod">
          <ac:chgData name="松山 ファミリー" userId="9fadbf8cd42e59b5" providerId="LiveId" clId="{B47E48CD-A72C-B34A-9374-EFFDCD6679EB}" dt="2022-12-13T18:00:58.227" v="5193" actId="1076"/>
          <ac:spMkLst>
            <pc:docMk/>
            <pc:sldMk cId="2604403127" sldId="350"/>
            <ac:spMk id="4" creationId="{BF8A26DE-4E4F-DE15-EB80-910BF67A4FF9}"/>
          </ac:spMkLst>
        </pc:spChg>
        <pc:spChg chg="add del mod">
          <ac:chgData name="松山 ファミリー" userId="9fadbf8cd42e59b5" providerId="LiveId" clId="{B47E48CD-A72C-B34A-9374-EFFDCD6679EB}" dt="2022-12-12T07:33:37.618" v="2901" actId="478"/>
          <ac:spMkLst>
            <pc:docMk/>
            <pc:sldMk cId="2604403127" sldId="350"/>
            <ac:spMk id="8" creationId="{75FC713F-AB89-4EFF-06F8-C1A06427694D}"/>
          </ac:spMkLst>
        </pc:spChg>
        <pc:spChg chg="mod">
          <ac:chgData name="松山 ファミリー" userId="9fadbf8cd42e59b5" providerId="LiveId" clId="{B47E48CD-A72C-B34A-9374-EFFDCD6679EB}" dt="2022-12-13T03:45:13.532" v="3587" actId="20577"/>
          <ac:spMkLst>
            <pc:docMk/>
            <pc:sldMk cId="2604403127" sldId="350"/>
            <ac:spMk id="12" creationId="{A6D642C6-F1E1-9B68-9729-0CA5857BC437}"/>
          </ac:spMkLst>
        </pc:spChg>
        <pc:spChg chg="mod">
          <ac:chgData name="松山 ファミリー" userId="9fadbf8cd42e59b5" providerId="LiveId" clId="{B47E48CD-A72C-B34A-9374-EFFDCD6679EB}" dt="2022-12-13T03:45:10.121" v="3585" actId="20577"/>
          <ac:spMkLst>
            <pc:docMk/>
            <pc:sldMk cId="2604403127" sldId="350"/>
            <ac:spMk id="18" creationId="{2B5725EF-FF9D-0658-39AB-B7DC8B63B05B}"/>
          </ac:spMkLst>
        </pc:spChg>
        <pc:spChg chg="mod">
          <ac:chgData name="松山 ファミリー" userId="9fadbf8cd42e59b5" providerId="LiveId" clId="{B47E48CD-A72C-B34A-9374-EFFDCD6679EB}" dt="2022-12-13T03:45:17.065" v="3590" actId="20577"/>
          <ac:spMkLst>
            <pc:docMk/>
            <pc:sldMk cId="2604403127" sldId="350"/>
            <ac:spMk id="19" creationId="{F28A697B-0204-7A62-71D2-F10EF1D20255}"/>
          </ac:spMkLst>
        </pc:spChg>
        <pc:spChg chg="mod">
          <ac:chgData name="松山 ファミリー" userId="9fadbf8cd42e59b5" providerId="LiveId" clId="{B47E48CD-A72C-B34A-9374-EFFDCD6679EB}" dt="2022-12-12T07:34:16.902" v="2904"/>
          <ac:spMkLst>
            <pc:docMk/>
            <pc:sldMk cId="2604403127" sldId="350"/>
            <ac:spMk id="22" creationId="{2237CC75-6820-3FDB-765A-803BDD81D825}"/>
          </ac:spMkLst>
        </pc:spChg>
        <pc:grpChg chg="del">
          <ac:chgData name="松山 ファミリー" userId="9fadbf8cd42e59b5" providerId="LiveId" clId="{B47E48CD-A72C-B34A-9374-EFFDCD6679EB}" dt="2022-12-12T07:31:12.151" v="2892" actId="478"/>
          <ac:grpSpMkLst>
            <pc:docMk/>
            <pc:sldMk cId="2604403127" sldId="350"/>
            <ac:grpSpMk id="5" creationId="{FF4B98E1-41B8-F06E-57FE-A8BC9840A5FD}"/>
          </ac:grpSpMkLst>
        </pc:grpChg>
        <pc:grpChg chg="add mod">
          <ac:chgData name="松山 ファミリー" userId="9fadbf8cd42e59b5" providerId="LiveId" clId="{B47E48CD-A72C-B34A-9374-EFFDCD6679EB}" dt="2022-12-13T03:46:00.994" v="3592" actId="1076"/>
          <ac:grpSpMkLst>
            <pc:docMk/>
            <pc:sldMk cId="2604403127" sldId="350"/>
            <ac:grpSpMk id="9" creationId="{76702DCF-199F-6F16-AB9A-BB2AD8B862F0}"/>
          </ac:grpSpMkLst>
        </pc:grpChg>
        <pc:grpChg chg="add mod">
          <ac:chgData name="松山 ファミリー" userId="9fadbf8cd42e59b5" providerId="LiveId" clId="{B47E48CD-A72C-B34A-9374-EFFDCD6679EB}" dt="2022-12-13T03:45:56.602" v="3591" actId="1076"/>
          <ac:grpSpMkLst>
            <pc:docMk/>
            <pc:sldMk cId="2604403127" sldId="350"/>
            <ac:grpSpMk id="14" creationId="{F5292E05-1241-E497-8C3A-15BBB4B063C6}"/>
          </ac:grpSpMkLst>
        </pc:grpChg>
        <pc:grpChg chg="del">
          <ac:chgData name="松山 ファミリー" userId="9fadbf8cd42e59b5" providerId="LiveId" clId="{B47E48CD-A72C-B34A-9374-EFFDCD6679EB}" dt="2022-12-12T07:31:21.120" v="2896" actId="478"/>
          <ac:grpSpMkLst>
            <pc:docMk/>
            <pc:sldMk cId="2604403127" sldId="350"/>
            <ac:grpSpMk id="17" creationId="{250E3E71-9474-5AA0-4620-167629D57854}"/>
          </ac:grpSpMkLst>
        </pc:grpChg>
        <pc:grpChg chg="add del mod">
          <ac:chgData name="松山 ファミリー" userId="9fadbf8cd42e59b5" providerId="LiveId" clId="{B47E48CD-A72C-B34A-9374-EFFDCD6679EB}" dt="2022-12-12T07:34:24.482" v="2906" actId="478"/>
          <ac:grpSpMkLst>
            <pc:docMk/>
            <pc:sldMk cId="2604403127" sldId="350"/>
            <ac:grpSpMk id="20" creationId="{1D28891A-A260-43FA-95B0-CD5E1C693CF9}"/>
          </ac:grpSpMkLst>
        </pc:grpChg>
        <pc:grpChg chg="add del">
          <ac:chgData name="松山 ファミリー" userId="9fadbf8cd42e59b5" providerId="LiveId" clId="{B47E48CD-A72C-B34A-9374-EFFDCD6679EB}" dt="2022-12-12T07:31:18.181" v="2895" actId="478"/>
          <ac:grpSpMkLst>
            <pc:docMk/>
            <pc:sldMk cId="2604403127" sldId="350"/>
            <ac:grpSpMk id="27" creationId="{FA1CFA2E-4430-7060-8B5B-7E9B2CF0FDE9}"/>
          </ac:grpSpMkLst>
        </pc:grpChg>
        <pc:grpChg chg="mod">
          <ac:chgData name="松山 ファミリー" userId="9fadbf8cd42e59b5" providerId="LiveId" clId="{B47E48CD-A72C-B34A-9374-EFFDCD6679EB}" dt="2022-12-13T03:45:56.602" v="3591" actId="1076"/>
          <ac:grpSpMkLst>
            <pc:docMk/>
            <pc:sldMk cId="2604403127" sldId="350"/>
            <ac:grpSpMk id="29" creationId="{55A3542B-8C0A-B93E-3571-013B855F2D76}"/>
          </ac:grpSpMkLst>
        </pc:grpChg>
        <pc:picChg chg="mod">
          <ac:chgData name="松山 ファミリー" userId="9fadbf8cd42e59b5" providerId="LiveId" clId="{B47E48CD-A72C-B34A-9374-EFFDCD6679EB}" dt="2022-12-13T03:46:06.194" v="3594" actId="1076"/>
          <ac:picMkLst>
            <pc:docMk/>
            <pc:sldMk cId="2604403127" sldId="350"/>
            <ac:picMk id="11" creationId="{E0E8A44C-A4DF-BC3D-971A-E1B78AE3EA53}"/>
          </ac:picMkLst>
        </pc:picChg>
        <pc:picChg chg="mod">
          <ac:chgData name="松山 ファミリー" userId="9fadbf8cd42e59b5" providerId="LiveId" clId="{B47E48CD-A72C-B34A-9374-EFFDCD6679EB}" dt="2022-12-12T07:34:16.902" v="2904"/>
          <ac:picMkLst>
            <pc:docMk/>
            <pc:sldMk cId="2604403127" sldId="350"/>
            <ac:picMk id="16" creationId="{0A4BD058-1274-13F2-A41A-7712DB35D9CB}"/>
          </ac:picMkLst>
        </pc:picChg>
        <pc:picChg chg="mod">
          <ac:chgData name="松山 ファミリー" userId="9fadbf8cd42e59b5" providerId="LiveId" clId="{B47E48CD-A72C-B34A-9374-EFFDCD6679EB}" dt="2022-12-12T07:34:16.902" v="2904"/>
          <ac:picMkLst>
            <pc:docMk/>
            <pc:sldMk cId="2604403127" sldId="350"/>
            <ac:picMk id="21" creationId="{26851F89-546A-CF5B-60D5-D50627A721F5}"/>
          </ac:picMkLst>
        </pc:picChg>
      </pc:sldChg>
      <pc:sldChg chg="add ord">
        <pc:chgData name="松山 ファミリー" userId="9fadbf8cd42e59b5" providerId="LiveId" clId="{B47E48CD-A72C-B34A-9374-EFFDCD6679EB}" dt="2022-12-12T07:48:33.976" v="2956" actId="20578"/>
        <pc:sldMkLst>
          <pc:docMk/>
          <pc:sldMk cId="971220950" sldId="351"/>
        </pc:sldMkLst>
      </pc:sldChg>
      <pc:sldChg chg="addSp delSp modSp add mod">
        <pc:chgData name="松山 ファミリー" userId="9fadbf8cd42e59b5" providerId="LiveId" clId="{B47E48CD-A72C-B34A-9374-EFFDCD6679EB}" dt="2022-12-13T17:30:57.251" v="4636" actId="1076"/>
        <pc:sldMkLst>
          <pc:docMk/>
          <pc:sldMk cId="4054222259" sldId="352"/>
        </pc:sldMkLst>
        <pc:spChg chg="mod">
          <ac:chgData name="松山 ファミリー" userId="9fadbf8cd42e59b5" providerId="LiveId" clId="{B47E48CD-A72C-B34A-9374-EFFDCD6679EB}" dt="2022-12-13T17:30:35.817" v="4628"/>
          <ac:spMkLst>
            <pc:docMk/>
            <pc:sldMk cId="4054222259" sldId="352"/>
            <ac:spMk id="5" creationId="{11C8C7B5-F0F5-CCEF-1A60-EC4432907FEC}"/>
          </ac:spMkLst>
        </pc:spChg>
        <pc:spChg chg="mod">
          <ac:chgData name="松山 ファミリー" userId="9fadbf8cd42e59b5" providerId="LiveId" clId="{B47E48CD-A72C-B34A-9374-EFFDCD6679EB}" dt="2022-12-13T17:30:35.817" v="4628"/>
          <ac:spMkLst>
            <pc:docMk/>
            <pc:sldMk cId="4054222259" sldId="352"/>
            <ac:spMk id="11" creationId="{9BEE295C-0BAF-BE22-D4B7-DBDF34F223B8}"/>
          </ac:spMkLst>
        </pc:spChg>
        <pc:grpChg chg="add mod">
          <ac:chgData name="松山 ファミリー" userId="9fadbf8cd42e59b5" providerId="LiveId" clId="{B47E48CD-A72C-B34A-9374-EFFDCD6679EB}" dt="2022-12-13T17:30:57.251" v="4636" actId="1076"/>
          <ac:grpSpMkLst>
            <pc:docMk/>
            <pc:sldMk cId="4054222259" sldId="352"/>
            <ac:grpSpMk id="4" creationId="{F2F514EC-9BCB-D241-6713-E1FE88DE2C75}"/>
          </ac:grpSpMkLst>
        </pc:grpChg>
        <pc:grpChg chg="add mod">
          <ac:chgData name="松山 ファミリー" userId="9fadbf8cd42e59b5" providerId="LiveId" clId="{B47E48CD-A72C-B34A-9374-EFFDCD6679EB}" dt="2022-12-13T17:30:54.716" v="4635" actId="1076"/>
          <ac:grpSpMkLst>
            <pc:docMk/>
            <pc:sldMk cId="4054222259" sldId="352"/>
            <ac:grpSpMk id="8" creationId="{5161984D-59A2-13E9-BAA5-BF6CCE45393D}"/>
          </ac:grpSpMkLst>
        </pc:grpChg>
        <pc:grpChg chg="mod">
          <ac:chgData name="松山 ファミリー" userId="9fadbf8cd42e59b5" providerId="LiveId" clId="{B47E48CD-A72C-B34A-9374-EFFDCD6679EB}" dt="2022-12-13T17:30:49.945" v="4633" actId="1076"/>
          <ac:grpSpMkLst>
            <pc:docMk/>
            <pc:sldMk cId="4054222259" sldId="352"/>
            <ac:grpSpMk id="16" creationId="{662623D5-9BF5-DA9E-BC7D-F5DF4E2CCDA5}"/>
          </ac:grpSpMkLst>
        </pc:grpChg>
        <pc:grpChg chg="mod">
          <ac:chgData name="松山 ファミリー" userId="9fadbf8cd42e59b5" providerId="LiveId" clId="{B47E48CD-A72C-B34A-9374-EFFDCD6679EB}" dt="2022-12-13T17:30:51.101" v="4634" actId="1076"/>
          <ac:grpSpMkLst>
            <pc:docMk/>
            <pc:sldMk cId="4054222259" sldId="352"/>
            <ac:grpSpMk id="23" creationId="{13E30CD4-BEA6-3A1F-49D2-11D92F8F1539}"/>
          </ac:grpSpMkLst>
        </pc:grpChg>
        <pc:grpChg chg="del">
          <ac:chgData name="松山 ファミリー" userId="9fadbf8cd42e59b5" providerId="LiveId" clId="{B47E48CD-A72C-B34A-9374-EFFDCD6679EB}" dt="2022-12-13T17:30:20.623" v="4623" actId="478"/>
          <ac:grpSpMkLst>
            <pc:docMk/>
            <pc:sldMk cId="4054222259" sldId="352"/>
            <ac:grpSpMk id="25" creationId="{5C252DA8-C1D7-2978-ECC7-5E966498235B}"/>
          </ac:grpSpMkLst>
        </pc:grpChg>
        <pc:grpChg chg="del">
          <ac:chgData name="松山 ファミリー" userId="9fadbf8cd42e59b5" providerId="LiveId" clId="{B47E48CD-A72C-B34A-9374-EFFDCD6679EB}" dt="2022-12-13T17:30:21.478" v="4624" actId="478"/>
          <ac:grpSpMkLst>
            <pc:docMk/>
            <pc:sldMk cId="4054222259" sldId="352"/>
            <ac:grpSpMk id="27" creationId="{5AD15E28-49CD-A837-F073-061D32BB720B}"/>
          </ac:grpSpMkLst>
        </pc:grpChg>
        <pc:picChg chg="mod">
          <ac:chgData name="松山 ファミリー" userId="9fadbf8cd42e59b5" providerId="LiveId" clId="{B47E48CD-A72C-B34A-9374-EFFDCD6679EB}" dt="2022-12-13T17:30:35.817" v="4628"/>
          <ac:picMkLst>
            <pc:docMk/>
            <pc:sldMk cId="4054222259" sldId="352"/>
            <ac:picMk id="6" creationId="{C94274A5-DF10-64B8-393D-C3ABA1CB5025}"/>
          </ac:picMkLst>
        </pc:picChg>
        <pc:picChg chg="mod">
          <ac:chgData name="松山 ファミリー" userId="9fadbf8cd42e59b5" providerId="LiveId" clId="{B47E48CD-A72C-B34A-9374-EFFDCD6679EB}" dt="2022-12-13T17:30:35.817" v="4628"/>
          <ac:picMkLst>
            <pc:docMk/>
            <pc:sldMk cId="4054222259" sldId="352"/>
            <ac:picMk id="9" creationId="{AD246C6B-515E-1F49-05A5-357E20CC3BEB}"/>
          </ac:picMkLst>
        </pc:picChg>
      </pc:sldChg>
      <pc:sldChg chg="delSp add del mod">
        <pc:chgData name="松山 ファミリー" userId="9fadbf8cd42e59b5" providerId="LiveId" clId="{B47E48CD-A72C-B34A-9374-EFFDCD6679EB}" dt="2022-12-13T17:31:04.566" v="4637" actId="2696"/>
        <pc:sldMkLst>
          <pc:docMk/>
          <pc:sldMk cId="180977625" sldId="353"/>
        </pc:sldMkLst>
        <pc:grpChg chg="del">
          <ac:chgData name="松山 ファミリー" userId="9fadbf8cd42e59b5" providerId="LiveId" clId="{B47E48CD-A72C-B34A-9374-EFFDCD6679EB}" dt="2022-12-13T17:30:31.644" v="4627" actId="478"/>
          <ac:grpSpMkLst>
            <pc:docMk/>
            <pc:sldMk cId="180977625" sldId="353"/>
            <ac:grpSpMk id="6" creationId="{AD36A6FF-3F34-DE47-D19F-1A37AF1DD53F}"/>
          </ac:grpSpMkLst>
        </pc:grpChg>
      </pc:sldChg>
    </pc:docChg>
  </pc:docChgLst>
  <pc:docChgLst>
    <pc:chgData name="松山 ファミリー" userId="9fadbf8cd42e59b5" providerId="LiveId" clId="{8D83364F-1F14-BD4F-9243-090CB49EDD13}"/>
    <pc:docChg chg="undo redo custSel addSld delSld modSld sldOrd">
      <pc:chgData name="松山 ファミリー" userId="9fadbf8cd42e59b5" providerId="LiveId" clId="{8D83364F-1F14-BD4F-9243-090CB49EDD13}" dt="2022-07-03T06:37:35.364" v="47009" actId="20578"/>
      <pc:docMkLst>
        <pc:docMk/>
      </pc:docMkLst>
      <pc:sldChg chg="addSp modSp modNotesTx">
        <pc:chgData name="松山 ファミリー" userId="9fadbf8cd42e59b5" providerId="LiveId" clId="{8D83364F-1F14-BD4F-9243-090CB49EDD13}" dt="2022-06-27T13:10:53.687" v="39101" actId="20577"/>
        <pc:sldMkLst>
          <pc:docMk/>
          <pc:sldMk cId="3350306855" sldId="256"/>
        </pc:sldMkLst>
        <pc:spChg chg="mod">
          <ac:chgData name="松山 ファミリー" userId="9fadbf8cd42e59b5" providerId="LiveId" clId="{8D83364F-1F14-BD4F-9243-090CB49EDD13}" dt="2022-06-21T12:01:44.069" v="12348" actId="20578"/>
          <ac:spMkLst>
            <pc:docMk/>
            <pc:sldMk cId="3350306855" sldId="256"/>
            <ac:spMk id="3" creationId="{FCFC2B13-6266-0642-B9F6-94CD3DB0E452}"/>
          </ac:spMkLst>
        </pc:spChg>
        <pc:spChg chg="add mod">
          <ac:chgData name="松山 ファミリー" userId="9fadbf8cd42e59b5" providerId="LiveId" clId="{8D83364F-1F14-BD4F-9243-090CB49EDD13}" dt="2022-06-27T09:24:31.373" v="38301"/>
          <ac:spMkLst>
            <pc:docMk/>
            <pc:sldMk cId="3350306855" sldId="256"/>
            <ac:spMk id="6" creationId="{0F03F455-0604-D04F-96AB-FE9EA42B18AD}"/>
          </ac:spMkLst>
        </pc:spChg>
      </pc:sldChg>
      <pc:sldChg chg="addSp delSp modSp mod ord modNotesTx">
        <pc:chgData name="松山 ファミリー" userId="9fadbf8cd42e59b5" providerId="LiveId" clId="{8D83364F-1F14-BD4F-9243-090CB49EDD13}" dt="2022-06-30T01:09:09.191" v="42094" actId="20577"/>
        <pc:sldMkLst>
          <pc:docMk/>
          <pc:sldMk cId="834169117" sldId="257"/>
        </pc:sldMkLst>
        <pc:spChg chg="mod">
          <ac:chgData name="松山 ファミリー" userId="9fadbf8cd42e59b5" providerId="LiveId" clId="{8D83364F-1F14-BD4F-9243-090CB49EDD13}" dt="2022-06-25T04:23:50.506" v="34775" actId="20577"/>
          <ac:spMkLst>
            <pc:docMk/>
            <pc:sldMk cId="834169117" sldId="257"/>
            <ac:spMk id="2" creationId="{3A38DEEB-4F35-C74D-A1EF-98140184822C}"/>
          </ac:spMkLst>
        </pc:spChg>
        <pc:spChg chg="add mod">
          <ac:chgData name="松山 ファミリー" userId="9fadbf8cd42e59b5" providerId="LiveId" clId="{8D83364F-1F14-BD4F-9243-090CB49EDD13}" dt="2022-06-27T09:24:31.373" v="38301"/>
          <ac:spMkLst>
            <pc:docMk/>
            <pc:sldMk cId="834169117" sldId="257"/>
            <ac:spMk id="3" creationId="{6868CD18-EF89-8E49-BA6F-FBEFB34F25BA}"/>
          </ac:spMkLst>
        </pc:spChg>
        <pc:spChg chg="mod">
          <ac:chgData name="松山 ファミリー" userId="9fadbf8cd42e59b5" providerId="LiveId" clId="{8D83364F-1F14-BD4F-9243-090CB49EDD13}" dt="2022-06-27T08:51:08.651" v="37803" actId="20577"/>
          <ac:spMkLst>
            <pc:docMk/>
            <pc:sldMk cId="834169117" sldId="257"/>
            <ac:spMk id="4" creationId="{C8016B18-539A-A648-BE31-1363A2143D1E}"/>
          </ac:spMkLst>
        </pc:spChg>
        <pc:spChg chg="mod">
          <ac:chgData name="松山 ファミリー" userId="9fadbf8cd42e59b5" providerId="LiveId" clId="{8D83364F-1F14-BD4F-9243-090CB49EDD13}" dt="2022-06-30T01:06:13.867" v="42034" actId="20577"/>
          <ac:spMkLst>
            <pc:docMk/>
            <pc:sldMk cId="834169117" sldId="257"/>
            <ac:spMk id="5" creationId="{EA25771F-0CAB-A14D-95DE-6E378B42F863}"/>
          </ac:spMkLst>
        </pc:spChg>
        <pc:spChg chg="mod">
          <ac:chgData name="松山 ファミリー" userId="9fadbf8cd42e59b5" providerId="LiveId" clId="{8D83364F-1F14-BD4F-9243-090CB49EDD13}" dt="2022-06-27T08:50:15.509" v="37771" actId="1076"/>
          <ac:spMkLst>
            <pc:docMk/>
            <pc:sldMk cId="834169117" sldId="257"/>
            <ac:spMk id="6" creationId="{F8E17BC0-5E19-3541-B87F-C625A6F8753F}"/>
          </ac:spMkLst>
        </pc:spChg>
        <pc:spChg chg="mod">
          <ac:chgData name="松山 ファミリー" userId="9fadbf8cd42e59b5" providerId="LiveId" clId="{8D83364F-1F14-BD4F-9243-090CB49EDD13}" dt="2022-06-24T08:17:43.915" v="29711" actId="58"/>
          <ac:spMkLst>
            <pc:docMk/>
            <pc:sldMk cId="834169117" sldId="257"/>
            <ac:spMk id="10" creationId="{C7FBD584-78B9-6042-B732-B5B64900E36F}"/>
          </ac:spMkLst>
        </pc:spChg>
        <pc:grpChg chg="add del mod">
          <ac:chgData name="松山 ファミリー" userId="9fadbf8cd42e59b5" providerId="LiveId" clId="{8D83364F-1F14-BD4F-9243-090CB49EDD13}" dt="2022-06-24T08:23:52.749" v="29808" actId="478"/>
          <ac:grpSpMkLst>
            <pc:docMk/>
            <pc:sldMk cId="834169117" sldId="257"/>
            <ac:grpSpMk id="3" creationId="{7A7F02C3-FF92-FC4F-B559-448C11BC8DB3}"/>
          </ac:grpSpMkLst>
        </pc:grpChg>
        <pc:grpChg chg="del">
          <ac:chgData name="松山 ファミリー" userId="9fadbf8cd42e59b5" providerId="LiveId" clId="{8D83364F-1F14-BD4F-9243-090CB49EDD13}" dt="2022-06-24T08:20:44.200" v="29712" actId="478"/>
          <ac:grpSpMkLst>
            <pc:docMk/>
            <pc:sldMk cId="834169117" sldId="257"/>
            <ac:grpSpMk id="7" creationId="{32BB5088-575F-5C4D-ABDF-E9166A00688D}"/>
          </ac:grpSpMkLst>
        </pc:grpChg>
      </pc:sldChg>
      <pc:sldChg chg="addSp modSp mod ord modNotesTx">
        <pc:chgData name="松山 ファミリー" userId="9fadbf8cd42e59b5" providerId="LiveId" clId="{8D83364F-1F14-BD4F-9243-090CB49EDD13}" dt="2022-06-27T13:13:01.867" v="39125" actId="20577"/>
        <pc:sldMkLst>
          <pc:docMk/>
          <pc:sldMk cId="3802312725" sldId="259"/>
        </pc:sldMkLst>
        <pc:spChg chg="mod">
          <ac:chgData name="松山 ファミリー" userId="9fadbf8cd42e59b5" providerId="LiveId" clId="{8D83364F-1F14-BD4F-9243-090CB49EDD13}" dt="2022-06-25T04:24:01.179" v="34777" actId="20577"/>
          <ac:spMkLst>
            <pc:docMk/>
            <pc:sldMk cId="3802312725" sldId="259"/>
            <ac:spMk id="2" creationId="{A70EEDFD-5E99-B94B-828C-85614590A8DB}"/>
          </ac:spMkLst>
        </pc:spChg>
        <pc:spChg chg="add mod">
          <ac:chgData name="松山 ファミリー" userId="9fadbf8cd42e59b5" providerId="LiveId" clId="{8D83364F-1F14-BD4F-9243-090CB49EDD13}" dt="2022-06-27T09:24:31.373" v="38301"/>
          <ac:spMkLst>
            <pc:docMk/>
            <pc:sldMk cId="3802312725" sldId="259"/>
            <ac:spMk id="5" creationId="{9FE1F6CB-EB39-B244-8B48-120332AC051C}"/>
          </ac:spMkLst>
        </pc:spChg>
      </pc:sldChg>
      <pc:sldChg chg="addSp modSp">
        <pc:chgData name="松山 ファミリー" userId="9fadbf8cd42e59b5" providerId="LiveId" clId="{8D83364F-1F14-BD4F-9243-090CB49EDD13}" dt="2022-06-27T09:24:31.373" v="38301"/>
        <pc:sldMkLst>
          <pc:docMk/>
          <pc:sldMk cId="459912377" sldId="260"/>
        </pc:sldMkLst>
        <pc:spChg chg="add mod">
          <ac:chgData name="松山 ファミリー" userId="9fadbf8cd42e59b5" providerId="LiveId" clId="{8D83364F-1F14-BD4F-9243-090CB49EDD13}" dt="2022-06-27T09:24:31.373" v="38301"/>
          <ac:spMkLst>
            <pc:docMk/>
            <pc:sldMk cId="459912377" sldId="260"/>
            <ac:spMk id="4" creationId="{11981E93-D593-8147-825C-24AA976D33BF}"/>
          </ac:spMkLst>
        </pc:spChg>
      </pc:sldChg>
      <pc:sldChg chg="addSp modSp">
        <pc:chgData name="松山 ファミリー" userId="9fadbf8cd42e59b5" providerId="LiveId" clId="{8D83364F-1F14-BD4F-9243-090CB49EDD13}" dt="2022-06-27T09:24:31.373" v="38301"/>
        <pc:sldMkLst>
          <pc:docMk/>
          <pc:sldMk cId="2116824476" sldId="262"/>
        </pc:sldMkLst>
        <pc:spChg chg="add mod">
          <ac:chgData name="松山 ファミリー" userId="9fadbf8cd42e59b5" providerId="LiveId" clId="{8D83364F-1F14-BD4F-9243-090CB49EDD13}" dt="2022-06-27T09:24:31.373" v="38301"/>
          <ac:spMkLst>
            <pc:docMk/>
            <pc:sldMk cId="2116824476" sldId="262"/>
            <ac:spMk id="4" creationId="{6D8FFDD4-22FA-624A-A02A-7CD0B27A235D}"/>
          </ac:spMkLst>
        </pc:spChg>
      </pc:sldChg>
      <pc:sldChg chg="addSp delSp modSp del mod ord modNotesTx">
        <pc:chgData name="松山 ファミリー" userId="9fadbf8cd42e59b5" providerId="LiveId" clId="{8D83364F-1F14-BD4F-9243-090CB49EDD13}" dt="2022-06-25T01:47:28.538" v="33598" actId="2696"/>
        <pc:sldMkLst>
          <pc:docMk/>
          <pc:sldMk cId="1641527234" sldId="265"/>
        </pc:sldMkLst>
        <pc:spChg chg="mod">
          <ac:chgData name="松山 ファミリー" userId="9fadbf8cd42e59b5" providerId="LiveId" clId="{8D83364F-1F14-BD4F-9243-090CB49EDD13}" dt="2022-06-24T09:00:40.217" v="29834" actId="20577"/>
          <ac:spMkLst>
            <pc:docMk/>
            <pc:sldMk cId="1641527234" sldId="265"/>
            <ac:spMk id="2" creationId="{B0B7B5AA-F71E-5840-9739-A2938CFF51B2}"/>
          </ac:spMkLst>
        </pc:spChg>
        <pc:spChg chg="del mod">
          <ac:chgData name="松山 ファミリー" userId="9fadbf8cd42e59b5" providerId="LiveId" clId="{8D83364F-1F14-BD4F-9243-090CB49EDD13}" dt="2022-06-20T13:10:49.075" v="9380" actId="478"/>
          <ac:spMkLst>
            <pc:docMk/>
            <pc:sldMk cId="1641527234" sldId="265"/>
            <ac:spMk id="3" creationId="{099B3D69-D02D-2E45-9EA7-A286C7D4B9DC}"/>
          </ac:spMkLst>
        </pc:spChg>
        <pc:spChg chg="add mod">
          <ac:chgData name="松山 ファミリー" userId="9fadbf8cd42e59b5" providerId="LiveId" clId="{8D83364F-1F14-BD4F-9243-090CB49EDD13}" dt="2022-06-24T08:01:23.774" v="29365" actId="1076"/>
          <ac:spMkLst>
            <pc:docMk/>
            <pc:sldMk cId="1641527234" sldId="265"/>
            <ac:spMk id="3" creationId="{C196B5A7-9C48-2940-806D-84E45EA9D850}"/>
          </ac:spMkLst>
        </pc:spChg>
        <pc:spChg chg="add del mod">
          <ac:chgData name="松山 ファミリー" userId="9fadbf8cd42e59b5" providerId="LiveId" clId="{8D83364F-1F14-BD4F-9243-090CB49EDD13}" dt="2022-06-22T07:25:45.039" v="17803" actId="478"/>
          <ac:spMkLst>
            <pc:docMk/>
            <pc:sldMk cId="1641527234" sldId="265"/>
            <ac:spMk id="3" creationId="{EC8934B4-6DA2-9849-B4AB-C983A392F0AD}"/>
          </ac:spMkLst>
        </pc:spChg>
        <pc:spChg chg="add del mod">
          <ac:chgData name="松山 ファミリー" userId="9fadbf8cd42e59b5" providerId="LiveId" clId="{8D83364F-1F14-BD4F-9243-090CB49EDD13}" dt="2022-06-22T07:28:40.962" v="17806" actId="478"/>
          <ac:spMkLst>
            <pc:docMk/>
            <pc:sldMk cId="1641527234" sldId="265"/>
            <ac:spMk id="4" creationId="{7D01F7DD-C235-CA4D-BE6C-8C19B78C53BA}"/>
          </ac:spMkLst>
        </pc:spChg>
        <pc:spChg chg="add mod">
          <ac:chgData name="松山 ファミリー" userId="9fadbf8cd42e59b5" providerId="LiveId" clId="{8D83364F-1F14-BD4F-9243-090CB49EDD13}" dt="2022-06-20T00:32:51.482" v="6288" actId="20577"/>
          <ac:spMkLst>
            <pc:docMk/>
            <pc:sldMk cId="1641527234" sldId="265"/>
            <ac:spMk id="5" creationId="{669F4874-607C-3449-9B8C-CA8423286E69}"/>
          </ac:spMkLst>
        </pc:spChg>
        <pc:spChg chg="add del mod">
          <ac:chgData name="松山 ファミリー" userId="9fadbf8cd42e59b5" providerId="LiveId" clId="{8D83364F-1F14-BD4F-9243-090CB49EDD13}" dt="2022-06-24T08:01:26.405" v="29368" actId="478"/>
          <ac:spMkLst>
            <pc:docMk/>
            <pc:sldMk cId="1641527234" sldId="265"/>
            <ac:spMk id="7" creationId="{63B4B1CA-47B4-4441-9839-0688EE222351}"/>
          </ac:spMkLst>
        </pc:spChg>
        <pc:spChg chg="add del mod">
          <ac:chgData name="松山 ファミリー" userId="9fadbf8cd42e59b5" providerId="LiveId" clId="{8D83364F-1F14-BD4F-9243-090CB49EDD13}" dt="2022-06-20T13:10:57.818" v="9382"/>
          <ac:spMkLst>
            <pc:docMk/>
            <pc:sldMk cId="1641527234" sldId="265"/>
            <ac:spMk id="8" creationId="{7CA9557E-1398-9747-87A8-9B77E339327D}"/>
          </ac:spMkLst>
        </pc:spChg>
        <pc:spChg chg="add del mod topLvl">
          <ac:chgData name="松山 ファミリー" userId="9fadbf8cd42e59b5" providerId="LiveId" clId="{8D83364F-1F14-BD4F-9243-090CB49EDD13}" dt="2022-06-24T08:01:23.151" v="29364" actId="478"/>
          <ac:spMkLst>
            <pc:docMk/>
            <pc:sldMk cId="1641527234" sldId="265"/>
            <ac:spMk id="9" creationId="{35290FA2-A4D9-104E-AE43-4A2C31209B29}"/>
          </ac:spMkLst>
        </pc:spChg>
        <pc:spChg chg="add del mod">
          <ac:chgData name="松山 ファミリー" userId="9fadbf8cd42e59b5" providerId="LiveId" clId="{8D83364F-1F14-BD4F-9243-090CB49EDD13}" dt="2022-06-20T13:17:07.705" v="9577"/>
          <ac:spMkLst>
            <pc:docMk/>
            <pc:sldMk cId="1641527234" sldId="265"/>
            <ac:spMk id="10" creationId="{2D9BE822-7B97-DC47-B16D-68BCDF648CD3}"/>
          </ac:spMkLst>
        </pc:spChg>
        <pc:spChg chg="add mod">
          <ac:chgData name="松山 ファミリー" userId="9fadbf8cd42e59b5" providerId="LiveId" clId="{8D83364F-1F14-BD4F-9243-090CB49EDD13}" dt="2022-06-24T08:01:23.774" v="29365" actId="1076"/>
          <ac:spMkLst>
            <pc:docMk/>
            <pc:sldMk cId="1641527234" sldId="265"/>
            <ac:spMk id="10" creationId="{5BD4B255-CA61-2B43-96E9-30B1E47C4B0D}"/>
          </ac:spMkLst>
        </pc:spChg>
        <pc:spChg chg="add mod">
          <ac:chgData name="松山 ファミリー" userId="9fadbf8cd42e59b5" providerId="LiveId" clId="{8D83364F-1F14-BD4F-9243-090CB49EDD13}" dt="2022-06-24T08:01:23.774" v="29365" actId="1076"/>
          <ac:spMkLst>
            <pc:docMk/>
            <pc:sldMk cId="1641527234" sldId="265"/>
            <ac:spMk id="11" creationId="{F32210B2-8F39-1048-AE9E-ACAFE5AEADEC}"/>
          </ac:spMkLst>
        </pc:spChg>
        <pc:spChg chg="add del mod">
          <ac:chgData name="松山 ファミリー" userId="9fadbf8cd42e59b5" providerId="LiveId" clId="{8D83364F-1F14-BD4F-9243-090CB49EDD13}" dt="2022-06-24T08:58:51.776" v="29819" actId="478"/>
          <ac:spMkLst>
            <pc:docMk/>
            <pc:sldMk cId="1641527234" sldId="265"/>
            <ac:spMk id="12" creationId="{31352A24-2F3C-A14D-AF86-D43D479176F5}"/>
          </ac:spMkLst>
        </pc:spChg>
        <pc:spChg chg="add mod">
          <ac:chgData name="松山 ファミリー" userId="9fadbf8cd42e59b5" providerId="LiveId" clId="{8D83364F-1F14-BD4F-9243-090CB49EDD13}" dt="2022-06-24T08:01:23.774" v="29365" actId="1076"/>
          <ac:spMkLst>
            <pc:docMk/>
            <pc:sldMk cId="1641527234" sldId="265"/>
            <ac:spMk id="13" creationId="{2C493D70-CDF4-7446-8D92-99B2C45715B0}"/>
          </ac:spMkLst>
        </pc:spChg>
        <pc:spChg chg="add mod">
          <ac:chgData name="松山 ファミリー" userId="9fadbf8cd42e59b5" providerId="LiveId" clId="{8D83364F-1F14-BD4F-9243-090CB49EDD13}" dt="2022-06-24T09:01:07.416" v="29857" actId="20577"/>
          <ac:spMkLst>
            <pc:docMk/>
            <pc:sldMk cId="1641527234" sldId="265"/>
            <ac:spMk id="15" creationId="{F903C539-06ED-EC46-A501-E3FBD88463A6}"/>
          </ac:spMkLst>
        </pc:spChg>
        <pc:spChg chg="add del mod">
          <ac:chgData name="松山 ファミリー" userId="9fadbf8cd42e59b5" providerId="LiveId" clId="{8D83364F-1F14-BD4F-9243-090CB49EDD13}" dt="2022-06-24T08:01:27.994" v="29369" actId="478"/>
          <ac:spMkLst>
            <pc:docMk/>
            <pc:sldMk cId="1641527234" sldId="265"/>
            <ac:spMk id="16" creationId="{02DF4058-873C-BA49-8767-091514434498}"/>
          </ac:spMkLst>
        </pc:spChg>
        <pc:spChg chg="add del mod">
          <ac:chgData name="松山 ファミリー" userId="9fadbf8cd42e59b5" providerId="LiveId" clId="{8D83364F-1F14-BD4F-9243-090CB49EDD13}" dt="2022-06-24T08:01:25.010" v="29367" actId="478"/>
          <ac:spMkLst>
            <pc:docMk/>
            <pc:sldMk cId="1641527234" sldId="265"/>
            <ac:spMk id="18" creationId="{59783913-1C55-B944-BDDC-CA7E0C949D77}"/>
          </ac:spMkLst>
        </pc:spChg>
        <pc:grpChg chg="add mod">
          <ac:chgData name="松山 ファミリー" userId="9fadbf8cd42e59b5" providerId="LiveId" clId="{8D83364F-1F14-BD4F-9243-090CB49EDD13}" dt="2022-06-24T08:01:23.774" v="29365" actId="1076"/>
          <ac:grpSpMkLst>
            <pc:docMk/>
            <pc:sldMk cId="1641527234" sldId="265"/>
            <ac:grpSpMk id="4" creationId="{B1AF34B5-EB6F-F14A-B70B-9CF4DFC673EF}"/>
          </ac:grpSpMkLst>
        </pc:grpChg>
        <pc:grpChg chg="add del mod">
          <ac:chgData name="松山 ファミリー" userId="9fadbf8cd42e59b5" providerId="LiveId" clId="{8D83364F-1F14-BD4F-9243-090CB49EDD13}" dt="2022-06-24T08:01:24.181" v="29366" actId="478"/>
          <ac:grpSpMkLst>
            <pc:docMk/>
            <pc:sldMk cId="1641527234" sldId="265"/>
            <ac:grpSpMk id="5" creationId="{41035D54-3A75-FF43-A1E7-7D2299347C1E}"/>
          </ac:grpSpMkLst>
        </pc:grpChg>
        <pc:grpChg chg="add del mod">
          <ac:chgData name="松山 ファミリー" userId="9fadbf8cd42e59b5" providerId="LiveId" clId="{8D83364F-1F14-BD4F-9243-090CB49EDD13}" dt="2022-06-20T13:10:46.996" v="9378" actId="478"/>
          <ac:grpSpMkLst>
            <pc:docMk/>
            <pc:sldMk cId="1641527234" sldId="265"/>
            <ac:grpSpMk id="6" creationId="{45401E1C-BE6A-9048-87C9-EA39D68650CD}"/>
          </ac:grpSpMkLst>
        </pc:grpChg>
        <pc:grpChg chg="add del mod">
          <ac:chgData name="松山 ファミリー" userId="9fadbf8cd42e59b5" providerId="LiveId" clId="{8D83364F-1F14-BD4F-9243-090CB49EDD13}" dt="2022-06-24T08:01:21.632" v="29362" actId="478"/>
          <ac:grpSpMkLst>
            <pc:docMk/>
            <pc:sldMk cId="1641527234" sldId="265"/>
            <ac:grpSpMk id="14" creationId="{9510C741-90EC-BF46-A8D3-DCD04B6B64E8}"/>
          </ac:grpSpMkLst>
        </pc:grpChg>
        <pc:picChg chg="mod">
          <ac:chgData name="松山 ファミリー" userId="9fadbf8cd42e59b5" providerId="LiveId" clId="{8D83364F-1F14-BD4F-9243-090CB49EDD13}" dt="2022-06-14T04:15:34.178" v="3662" actId="1076"/>
          <ac:picMkLst>
            <pc:docMk/>
            <pc:sldMk cId="1641527234" sldId="265"/>
            <ac:picMk id="4" creationId="{02092A11-2DC8-6F45-8F86-21D6B2545B28}"/>
          </ac:picMkLst>
        </pc:picChg>
        <pc:picChg chg="add del mod topLvl">
          <ac:chgData name="松山 ファミリー" userId="9fadbf8cd42e59b5" providerId="LiveId" clId="{8D83364F-1F14-BD4F-9243-090CB49EDD13}" dt="2022-06-24T08:01:21.632" v="29362" actId="478"/>
          <ac:picMkLst>
            <pc:docMk/>
            <pc:sldMk cId="1641527234" sldId="265"/>
            <ac:picMk id="6" creationId="{EA0DF9E9-35D1-DF47-8D7B-34E59222CF08}"/>
          </ac:picMkLst>
        </pc:picChg>
        <pc:picChg chg="add del mod">
          <ac:chgData name="松山 ファミリー" userId="9fadbf8cd42e59b5" providerId="LiveId" clId="{8D83364F-1F14-BD4F-9243-090CB49EDD13}" dt="2022-06-24T08:01:29.624" v="29371" actId="478"/>
          <ac:picMkLst>
            <pc:docMk/>
            <pc:sldMk cId="1641527234" sldId="265"/>
            <ac:picMk id="8" creationId="{6E39D204-6E91-0142-BBDE-937D142A6C9F}"/>
          </ac:picMkLst>
        </pc:picChg>
        <pc:picChg chg="add mod">
          <ac:chgData name="松山 ファミリー" userId="9fadbf8cd42e59b5" providerId="LiveId" clId="{8D83364F-1F14-BD4F-9243-090CB49EDD13}" dt="2022-06-24T08:01:23.774" v="29365" actId="1076"/>
          <ac:picMkLst>
            <pc:docMk/>
            <pc:sldMk cId="1641527234" sldId="265"/>
            <ac:picMk id="1026" creationId="{3966A148-5657-F64F-B75C-EAEB84E71488}"/>
          </ac:picMkLst>
        </pc:picChg>
        <pc:picChg chg="add del mod">
          <ac:chgData name="松山 ファミリー" userId="9fadbf8cd42e59b5" providerId="LiveId" clId="{8D83364F-1F14-BD4F-9243-090CB49EDD13}" dt="2022-06-22T07:20:48.032" v="17802" actId="478"/>
          <ac:picMkLst>
            <pc:docMk/>
            <pc:sldMk cId="1641527234" sldId="265"/>
            <ac:picMk id="1026" creationId="{C9E2CC49-EE0D-F740-BEAC-157D73327653}"/>
          </ac:picMkLst>
        </pc:picChg>
        <pc:picChg chg="add del mod">
          <ac:chgData name="松山 ファミリー" userId="9fadbf8cd42e59b5" providerId="LiveId" clId="{8D83364F-1F14-BD4F-9243-090CB49EDD13}" dt="2022-06-22T08:05:26.423" v="17903" actId="478"/>
          <ac:picMkLst>
            <pc:docMk/>
            <pc:sldMk cId="1641527234" sldId="265"/>
            <ac:picMk id="1028" creationId="{10DC527F-C2AD-1F42-93B7-DFFBA180E63C}"/>
          </ac:picMkLst>
        </pc:picChg>
        <pc:picChg chg="add del mod">
          <ac:chgData name="松山 ファミリー" userId="9fadbf8cd42e59b5" providerId="LiveId" clId="{8D83364F-1F14-BD4F-9243-090CB49EDD13}" dt="2022-06-24T08:01:28.604" v="29370" actId="478"/>
          <ac:picMkLst>
            <pc:docMk/>
            <pc:sldMk cId="1641527234" sldId="265"/>
            <ac:picMk id="1028" creationId="{746DEDF6-2EC1-CC47-BC25-4DA136EE0861}"/>
          </ac:picMkLst>
        </pc:picChg>
      </pc:sldChg>
      <pc:sldChg chg="addSp delSp modSp mod ord modNotesTx">
        <pc:chgData name="松山 ファミリー" userId="9fadbf8cd42e59b5" providerId="LiveId" clId="{8D83364F-1F14-BD4F-9243-090CB49EDD13}" dt="2022-06-27T09:24:31.373" v="38301"/>
        <pc:sldMkLst>
          <pc:docMk/>
          <pc:sldMk cId="899234248" sldId="266"/>
        </pc:sldMkLst>
        <pc:spChg chg="add mod">
          <ac:chgData name="松山 ファミリー" userId="9fadbf8cd42e59b5" providerId="LiveId" clId="{8D83364F-1F14-BD4F-9243-090CB49EDD13}" dt="2022-06-27T09:24:31.373" v="38301"/>
          <ac:spMkLst>
            <pc:docMk/>
            <pc:sldMk cId="899234248" sldId="266"/>
            <ac:spMk id="3" creationId="{FAFB5145-68CF-074C-899D-D300617C91E4}"/>
          </ac:spMkLst>
        </pc:spChg>
        <pc:graphicFrameChg chg="add del modGraphic">
          <ac:chgData name="松山 ファミリー" userId="9fadbf8cd42e59b5" providerId="LiveId" clId="{8D83364F-1F14-BD4F-9243-090CB49EDD13}" dt="2022-06-02T04:34:23.880" v="853" actId="478"/>
          <ac:graphicFrameMkLst>
            <pc:docMk/>
            <pc:sldMk cId="899234248" sldId="266"/>
            <ac:graphicFrameMk id="3" creationId="{3487E782-8207-EE47-9EDF-75EC4AAFB381}"/>
          </ac:graphicFrameMkLst>
        </pc:graphicFrameChg>
        <pc:graphicFrameChg chg="mod modGraphic">
          <ac:chgData name="松山 ファミリー" userId="9fadbf8cd42e59b5" providerId="LiveId" clId="{8D83364F-1F14-BD4F-9243-090CB49EDD13}" dt="2022-06-23T10:39:43.634" v="23177" actId="20577"/>
          <ac:graphicFrameMkLst>
            <pc:docMk/>
            <pc:sldMk cId="899234248" sldId="266"/>
            <ac:graphicFrameMk id="4" creationId="{471C6F12-C1FE-5949-A67B-352BEBB7EC5B}"/>
          </ac:graphicFrameMkLst>
        </pc:graphicFrameChg>
      </pc:sldChg>
      <pc:sldChg chg="modSp add del mod ord">
        <pc:chgData name="松山 ファミリー" userId="9fadbf8cd42e59b5" providerId="LiveId" clId="{8D83364F-1F14-BD4F-9243-090CB49EDD13}" dt="2022-06-13T05:17:26.032" v="3598" actId="2696"/>
        <pc:sldMkLst>
          <pc:docMk/>
          <pc:sldMk cId="220436236" sldId="270"/>
        </pc:sldMkLst>
        <pc:spChg chg="mod">
          <ac:chgData name="松山 ファミリー" userId="9fadbf8cd42e59b5" providerId="LiveId" clId="{8D83364F-1F14-BD4F-9243-090CB49EDD13}" dt="2022-06-02T05:47:02.367" v="1041" actId="20577"/>
          <ac:spMkLst>
            <pc:docMk/>
            <pc:sldMk cId="220436236" sldId="270"/>
            <ac:spMk id="2" creationId="{B0B7B5AA-F71E-5840-9739-A2938CFF51B2}"/>
          </ac:spMkLst>
        </pc:spChg>
      </pc:sldChg>
      <pc:sldChg chg="addSp delSp modSp mod ord modNotesTx">
        <pc:chgData name="松山 ファミリー" userId="9fadbf8cd42e59b5" providerId="LiveId" clId="{8D83364F-1F14-BD4F-9243-090CB49EDD13}" dt="2022-06-29T04:57:38.182" v="41908" actId="14100"/>
        <pc:sldMkLst>
          <pc:docMk/>
          <pc:sldMk cId="943854852" sldId="277"/>
        </pc:sldMkLst>
        <pc:spChg chg="mod">
          <ac:chgData name="松山 ファミリー" userId="9fadbf8cd42e59b5" providerId="LiveId" clId="{8D83364F-1F14-BD4F-9243-090CB49EDD13}" dt="2022-06-20T02:01:22.313" v="7508" actId="20577"/>
          <ac:spMkLst>
            <pc:docMk/>
            <pc:sldMk cId="943854852" sldId="277"/>
            <ac:spMk id="2" creationId="{B0B7B5AA-F71E-5840-9739-A2938CFF51B2}"/>
          </ac:spMkLst>
        </pc:spChg>
        <pc:spChg chg="add mod">
          <ac:chgData name="松山 ファミリー" userId="9fadbf8cd42e59b5" providerId="LiveId" clId="{8D83364F-1F14-BD4F-9243-090CB49EDD13}" dt="2022-06-27T09:43:51.177" v="38444" actId="1076"/>
          <ac:spMkLst>
            <pc:docMk/>
            <pc:sldMk cId="943854852" sldId="277"/>
            <ac:spMk id="3" creationId="{52F327FE-5B34-4747-80E9-DBCA610DFF6A}"/>
          </ac:spMkLst>
        </pc:spChg>
        <pc:spChg chg="add mod">
          <ac:chgData name="松山 ファミリー" userId="9fadbf8cd42e59b5" providerId="LiveId" clId="{8D83364F-1F14-BD4F-9243-090CB49EDD13}" dt="2022-06-27T09:43:01.600" v="38431" actId="1076"/>
          <ac:spMkLst>
            <pc:docMk/>
            <pc:sldMk cId="943854852" sldId="277"/>
            <ac:spMk id="4" creationId="{9FD543AA-3B0E-C24B-9792-8850A51CCC9A}"/>
          </ac:spMkLst>
        </pc:spChg>
        <pc:spChg chg="add mod">
          <ac:chgData name="松山 ファミリー" userId="9fadbf8cd42e59b5" providerId="LiveId" clId="{8D83364F-1F14-BD4F-9243-090CB49EDD13}" dt="2022-06-25T02:10:10.132" v="34330" actId="20577"/>
          <ac:spMkLst>
            <pc:docMk/>
            <pc:sldMk cId="943854852" sldId="277"/>
            <ac:spMk id="5" creationId="{86A43C74-B215-E84C-B3A4-988EF5AB6C77}"/>
          </ac:spMkLst>
        </pc:spChg>
        <pc:spChg chg="mod">
          <ac:chgData name="松山 ファミリー" userId="9fadbf8cd42e59b5" providerId="LiveId" clId="{8D83364F-1F14-BD4F-9243-090CB49EDD13}" dt="2022-06-27T14:07:31.728" v="39769" actId="20577"/>
          <ac:spMkLst>
            <pc:docMk/>
            <pc:sldMk cId="943854852" sldId="277"/>
            <ac:spMk id="6" creationId="{B97278B3-481F-5E4B-8C25-E7716C2DE7E1}"/>
          </ac:spMkLst>
        </pc:spChg>
        <pc:spChg chg="add del mod">
          <ac:chgData name="松山 ファミリー" userId="9fadbf8cd42e59b5" providerId="LiveId" clId="{8D83364F-1F14-BD4F-9243-090CB49EDD13}" dt="2022-06-23T05:50:03.326" v="21116" actId="478"/>
          <ac:spMkLst>
            <pc:docMk/>
            <pc:sldMk cId="943854852" sldId="277"/>
            <ac:spMk id="7" creationId="{0C30E242-1CB5-A143-9297-1E9538B03F97}"/>
          </ac:spMkLst>
        </pc:spChg>
        <pc:spChg chg="del mod">
          <ac:chgData name="松山 ファミリー" userId="9fadbf8cd42e59b5" providerId="LiveId" clId="{8D83364F-1F14-BD4F-9243-090CB49EDD13}" dt="2022-06-20T01:55:47.182" v="7364" actId="478"/>
          <ac:spMkLst>
            <pc:docMk/>
            <pc:sldMk cId="943854852" sldId="277"/>
            <ac:spMk id="7" creationId="{26C07216-AAC6-7F45-AFFC-0084473F621C}"/>
          </ac:spMkLst>
        </pc:spChg>
        <pc:spChg chg="add mod">
          <ac:chgData name="松山 ファミリー" userId="9fadbf8cd42e59b5" providerId="LiveId" clId="{8D83364F-1F14-BD4F-9243-090CB49EDD13}" dt="2022-06-27T14:07:43.526" v="39770" actId="1076"/>
          <ac:spMkLst>
            <pc:docMk/>
            <pc:sldMk cId="943854852" sldId="277"/>
            <ac:spMk id="8" creationId="{0376451F-D903-E248-B094-8EEA26637506}"/>
          </ac:spMkLst>
        </pc:spChg>
        <pc:spChg chg="add mod">
          <ac:chgData name="松山 ファミリー" userId="9fadbf8cd42e59b5" providerId="LiveId" clId="{8D83364F-1F14-BD4F-9243-090CB49EDD13}" dt="2022-06-27T09:43:18.889" v="38432" actId="1076"/>
          <ac:spMkLst>
            <pc:docMk/>
            <pc:sldMk cId="943854852" sldId="277"/>
            <ac:spMk id="9" creationId="{8B5382EC-53E1-9C47-9A4B-8CFC269A1685}"/>
          </ac:spMkLst>
        </pc:spChg>
        <pc:spChg chg="add mod">
          <ac:chgData name="松山 ファミリー" userId="9fadbf8cd42e59b5" providerId="LiveId" clId="{8D83364F-1F14-BD4F-9243-090CB49EDD13}" dt="2022-06-20T01:59:57.324" v="7451" actId="122"/>
          <ac:spMkLst>
            <pc:docMk/>
            <pc:sldMk cId="943854852" sldId="277"/>
            <ac:spMk id="10" creationId="{E1CFE0C6-347D-E444-89FD-1163D87EA1F7}"/>
          </ac:spMkLst>
        </pc:spChg>
        <pc:spChg chg="add mod">
          <ac:chgData name="松山 ファミリー" userId="9fadbf8cd42e59b5" providerId="LiveId" clId="{8D83364F-1F14-BD4F-9243-090CB49EDD13}" dt="2022-06-20T01:59:17.769" v="7446" actId="1076"/>
          <ac:spMkLst>
            <pc:docMk/>
            <pc:sldMk cId="943854852" sldId="277"/>
            <ac:spMk id="11" creationId="{43A68EBE-B5DB-ED4B-9A29-EAA181D67260}"/>
          </ac:spMkLst>
        </pc:spChg>
        <pc:spChg chg="add mod">
          <ac:chgData name="松山 ファミリー" userId="9fadbf8cd42e59b5" providerId="LiveId" clId="{8D83364F-1F14-BD4F-9243-090CB49EDD13}" dt="2022-06-27T09:24:31.373" v="38301"/>
          <ac:spMkLst>
            <pc:docMk/>
            <pc:sldMk cId="943854852" sldId="277"/>
            <ac:spMk id="12" creationId="{60727FFC-6E1C-6E49-B52A-39D093F817B3}"/>
          </ac:spMkLst>
        </pc:spChg>
        <pc:spChg chg="add del mod">
          <ac:chgData name="松山 ファミリー" userId="9fadbf8cd42e59b5" providerId="LiveId" clId="{8D83364F-1F14-BD4F-9243-090CB49EDD13}" dt="2022-06-23T05:50:03.326" v="21116" actId="478"/>
          <ac:spMkLst>
            <pc:docMk/>
            <pc:sldMk cId="943854852" sldId="277"/>
            <ac:spMk id="13" creationId="{7E996168-4A75-A34A-A904-C73F21C1AB9C}"/>
          </ac:spMkLst>
        </pc:spChg>
        <pc:spChg chg="add mod">
          <ac:chgData name="松山 ファミリー" userId="9fadbf8cd42e59b5" providerId="LiveId" clId="{8D83364F-1F14-BD4F-9243-090CB49EDD13}" dt="2022-06-29T04:57:38.182" v="41908" actId="14100"/>
          <ac:spMkLst>
            <pc:docMk/>
            <pc:sldMk cId="943854852" sldId="277"/>
            <ac:spMk id="13" creationId="{AAD2E29D-830C-A64E-AC57-65846B61FE18}"/>
          </ac:spMkLst>
        </pc:spChg>
        <pc:spChg chg="add del mod">
          <ac:chgData name="松山 ファミリー" userId="9fadbf8cd42e59b5" providerId="LiveId" clId="{8D83364F-1F14-BD4F-9243-090CB49EDD13}" dt="2022-06-23T05:50:01.595" v="21115"/>
          <ac:spMkLst>
            <pc:docMk/>
            <pc:sldMk cId="943854852" sldId="277"/>
            <ac:spMk id="15" creationId="{F09EE10C-07EF-D843-8CCD-82CF9B069F00}"/>
          </ac:spMkLst>
        </pc:spChg>
        <pc:spChg chg="add del mod">
          <ac:chgData name="松山 ファミリー" userId="9fadbf8cd42e59b5" providerId="LiveId" clId="{8D83364F-1F14-BD4F-9243-090CB49EDD13}" dt="2022-06-23T05:50:01.595" v="21115"/>
          <ac:spMkLst>
            <pc:docMk/>
            <pc:sldMk cId="943854852" sldId="277"/>
            <ac:spMk id="16" creationId="{A0DBFEB0-0A82-1540-95E9-5775869DB121}"/>
          </ac:spMkLst>
        </pc:spChg>
        <pc:spChg chg="add del mod">
          <ac:chgData name="松山 ファミリー" userId="9fadbf8cd42e59b5" providerId="LiveId" clId="{8D83364F-1F14-BD4F-9243-090CB49EDD13}" dt="2022-06-23T05:50:20.453" v="21121" actId="478"/>
          <ac:spMkLst>
            <pc:docMk/>
            <pc:sldMk cId="943854852" sldId="277"/>
            <ac:spMk id="18" creationId="{6F7C226B-3019-C345-818F-224CDDDD3D68}"/>
          </ac:spMkLst>
        </pc:spChg>
        <pc:spChg chg="add mod">
          <ac:chgData name="松山 ファミリー" userId="9fadbf8cd42e59b5" providerId="LiveId" clId="{8D83364F-1F14-BD4F-9243-090CB49EDD13}" dt="2022-06-25T02:11:09.810" v="34332" actId="114"/>
          <ac:spMkLst>
            <pc:docMk/>
            <pc:sldMk cId="943854852" sldId="277"/>
            <ac:spMk id="20" creationId="{AF191CB1-7FE1-B148-AFAA-7979E615C738}"/>
          </ac:spMkLst>
        </pc:spChg>
        <pc:spChg chg="add mod">
          <ac:chgData name="松山 ファミリー" userId="9fadbf8cd42e59b5" providerId="LiveId" clId="{8D83364F-1F14-BD4F-9243-090CB49EDD13}" dt="2022-06-23T05:50:03.833" v="21117"/>
          <ac:spMkLst>
            <pc:docMk/>
            <pc:sldMk cId="943854852" sldId="277"/>
            <ac:spMk id="21" creationId="{200D7CFE-4EC5-DE43-95A3-3893026E52C6}"/>
          </ac:spMkLst>
        </pc:spChg>
        <pc:spChg chg="add mod">
          <ac:chgData name="松山 ファミリー" userId="9fadbf8cd42e59b5" providerId="LiveId" clId="{8D83364F-1F14-BD4F-9243-090CB49EDD13}" dt="2022-06-27T09:46:19.057" v="38617" actId="20577"/>
          <ac:spMkLst>
            <pc:docMk/>
            <pc:sldMk cId="943854852" sldId="277"/>
            <ac:spMk id="23" creationId="{6EE59C4F-0A17-9E4D-929E-62816237D697}"/>
          </ac:spMkLst>
        </pc:spChg>
        <pc:grpChg chg="add mod">
          <ac:chgData name="松山 ファミリー" userId="9fadbf8cd42e59b5" providerId="LiveId" clId="{8D83364F-1F14-BD4F-9243-090CB49EDD13}" dt="2022-06-25T02:10:48.214" v="34331" actId="1076"/>
          <ac:grpSpMkLst>
            <pc:docMk/>
            <pc:sldMk cId="943854852" sldId="277"/>
            <ac:grpSpMk id="7" creationId="{C5AE436B-0850-C04A-9878-D0A6BF39B6CC}"/>
          </ac:grpSpMkLst>
        </pc:grpChg>
        <pc:grpChg chg="add del mod">
          <ac:chgData name="松山 ファミリー" userId="9fadbf8cd42e59b5" providerId="LiveId" clId="{8D83364F-1F14-BD4F-9243-090CB49EDD13}" dt="2022-06-23T13:51:35.633" v="24027" actId="478"/>
          <ac:grpSpMkLst>
            <pc:docMk/>
            <pc:sldMk cId="943854852" sldId="277"/>
            <ac:grpSpMk id="12" creationId="{2FA7CEBE-C102-2A4E-A652-7E45856AB03F}"/>
          </ac:grpSpMkLst>
        </pc:grpChg>
        <pc:grpChg chg="add mod">
          <ac:chgData name="松山 ファミリー" userId="9fadbf8cd42e59b5" providerId="LiveId" clId="{8D83364F-1F14-BD4F-9243-090CB49EDD13}" dt="2022-06-23T05:50:15.036" v="21119" actId="167"/>
          <ac:grpSpMkLst>
            <pc:docMk/>
            <pc:sldMk cId="943854852" sldId="277"/>
            <ac:grpSpMk id="22" creationId="{C26124AD-05AC-1F41-AF2E-B89382D1B919}"/>
          </ac:grpSpMkLst>
        </pc:grpChg>
        <pc:picChg chg="del mod">
          <ac:chgData name="松山 ファミリー" userId="9fadbf8cd42e59b5" providerId="LiveId" clId="{8D83364F-1F14-BD4F-9243-090CB49EDD13}" dt="2022-06-23T05:50:03.326" v="21116" actId="478"/>
          <ac:picMkLst>
            <pc:docMk/>
            <pc:sldMk cId="943854852" sldId="277"/>
            <ac:picMk id="5" creationId="{2BFDE12C-F3F7-D44C-81DE-AB6B5DFE6B71}"/>
          </ac:picMkLst>
        </pc:picChg>
        <pc:picChg chg="add mod">
          <ac:chgData name="松山 ファミリー" userId="9fadbf8cd42e59b5" providerId="LiveId" clId="{8D83364F-1F14-BD4F-9243-090CB49EDD13}" dt="2022-06-02T05:47:23.995" v="1045" actId="571"/>
          <ac:picMkLst>
            <pc:docMk/>
            <pc:sldMk cId="943854852" sldId="277"/>
            <ac:picMk id="8" creationId="{1D9A7127-54E0-CE42-82C8-4D6234027356}"/>
          </ac:picMkLst>
        </pc:picChg>
        <pc:picChg chg="add del mod">
          <ac:chgData name="松山 ファミリー" userId="9fadbf8cd42e59b5" providerId="LiveId" clId="{8D83364F-1F14-BD4F-9243-090CB49EDD13}" dt="2022-06-23T05:50:01.595" v="21115"/>
          <ac:picMkLst>
            <pc:docMk/>
            <pc:sldMk cId="943854852" sldId="277"/>
            <ac:picMk id="14" creationId="{E7F20F82-A2DF-014F-BD64-8C9CF9514950}"/>
          </ac:picMkLst>
        </pc:picChg>
        <pc:picChg chg="add mod">
          <ac:chgData name="松山 ファミリー" userId="9fadbf8cd42e59b5" providerId="LiveId" clId="{8D83364F-1F14-BD4F-9243-090CB49EDD13}" dt="2022-06-23T05:50:03.833" v="21117"/>
          <ac:picMkLst>
            <pc:docMk/>
            <pc:sldMk cId="943854852" sldId="277"/>
            <ac:picMk id="19" creationId="{F883100D-A361-A942-8E81-B8275B502A83}"/>
          </ac:picMkLst>
        </pc:picChg>
        <pc:cxnChg chg="add mod">
          <ac:chgData name="松山 ファミリー" userId="9fadbf8cd42e59b5" providerId="LiveId" clId="{8D83364F-1F14-BD4F-9243-090CB49EDD13}" dt="2022-06-29T04:57:38.182" v="41908" actId="14100"/>
          <ac:cxnSpMkLst>
            <pc:docMk/>
            <pc:sldMk cId="943854852" sldId="277"/>
            <ac:cxnSpMk id="15" creationId="{203E3B46-8638-1745-9552-4CF5B42EF169}"/>
          </ac:cxnSpMkLst>
        </pc:cxnChg>
      </pc:sldChg>
      <pc:sldChg chg="del">
        <pc:chgData name="松山 ファミリー" userId="9fadbf8cd42e59b5" providerId="LiveId" clId="{8D83364F-1F14-BD4F-9243-090CB49EDD13}" dt="2022-06-13T05:17:18.923" v="3597" actId="2696"/>
        <pc:sldMkLst>
          <pc:docMk/>
          <pc:sldMk cId="107345751" sldId="278"/>
        </pc:sldMkLst>
      </pc:sldChg>
      <pc:sldChg chg="del">
        <pc:chgData name="松山 ファミリー" userId="9fadbf8cd42e59b5" providerId="LiveId" clId="{8D83364F-1F14-BD4F-9243-090CB49EDD13}" dt="2022-06-13T05:17:13.052" v="3592" actId="2696"/>
        <pc:sldMkLst>
          <pc:docMk/>
          <pc:sldMk cId="1466657" sldId="279"/>
        </pc:sldMkLst>
      </pc:sldChg>
      <pc:sldChg chg="del">
        <pc:chgData name="松山 ファミリー" userId="9fadbf8cd42e59b5" providerId="LiveId" clId="{8D83364F-1F14-BD4F-9243-090CB49EDD13}" dt="2022-06-13T05:17:15.207" v="3596" actId="2696"/>
        <pc:sldMkLst>
          <pc:docMk/>
          <pc:sldMk cId="547106045" sldId="280"/>
        </pc:sldMkLst>
      </pc:sldChg>
      <pc:sldChg chg="del">
        <pc:chgData name="松山 ファミリー" userId="9fadbf8cd42e59b5" providerId="LiveId" clId="{8D83364F-1F14-BD4F-9243-090CB49EDD13}" dt="2022-06-13T05:17:13.770" v="3593" actId="2696"/>
        <pc:sldMkLst>
          <pc:docMk/>
          <pc:sldMk cId="2954730039" sldId="281"/>
        </pc:sldMkLst>
      </pc:sldChg>
      <pc:sldChg chg="del">
        <pc:chgData name="松山 ファミリー" userId="9fadbf8cd42e59b5" providerId="LiveId" clId="{8D83364F-1F14-BD4F-9243-090CB49EDD13}" dt="2022-06-13T05:17:14.233" v="3594" actId="2696"/>
        <pc:sldMkLst>
          <pc:docMk/>
          <pc:sldMk cId="1841172934" sldId="282"/>
        </pc:sldMkLst>
      </pc:sldChg>
      <pc:sldChg chg="del">
        <pc:chgData name="松山 ファミリー" userId="9fadbf8cd42e59b5" providerId="LiveId" clId="{8D83364F-1F14-BD4F-9243-090CB49EDD13}" dt="2022-06-13T05:17:14.603" v="3595" actId="2696"/>
        <pc:sldMkLst>
          <pc:docMk/>
          <pc:sldMk cId="1936861200" sldId="283"/>
        </pc:sldMkLst>
      </pc:sldChg>
      <pc:sldChg chg="addSp modSp">
        <pc:chgData name="松山 ファミリー" userId="9fadbf8cd42e59b5" providerId="LiveId" clId="{8D83364F-1F14-BD4F-9243-090CB49EDD13}" dt="2022-06-27T09:24:31.373" v="38301"/>
        <pc:sldMkLst>
          <pc:docMk/>
          <pc:sldMk cId="1848014363" sldId="284"/>
        </pc:sldMkLst>
        <pc:spChg chg="add mod">
          <ac:chgData name="松山 ファミリー" userId="9fadbf8cd42e59b5" providerId="LiveId" clId="{8D83364F-1F14-BD4F-9243-090CB49EDD13}" dt="2022-06-27T09:24:31.373" v="38301"/>
          <ac:spMkLst>
            <pc:docMk/>
            <pc:sldMk cId="1848014363" sldId="284"/>
            <ac:spMk id="4" creationId="{46381352-271C-E748-97AE-38761A48004F}"/>
          </ac:spMkLst>
        </pc:spChg>
      </pc:sldChg>
      <pc:sldChg chg="addSp delSp modSp mod ord modNotesTx">
        <pc:chgData name="松山 ファミリー" userId="9fadbf8cd42e59b5" providerId="LiveId" clId="{8D83364F-1F14-BD4F-9243-090CB49EDD13}" dt="2022-06-27T13:58:17.744" v="39635" actId="20577"/>
        <pc:sldMkLst>
          <pc:docMk/>
          <pc:sldMk cId="3218537423" sldId="286"/>
        </pc:sldMkLst>
        <pc:spChg chg="mod">
          <ac:chgData name="松山 ファミリー" userId="9fadbf8cd42e59b5" providerId="LiveId" clId="{8D83364F-1F14-BD4F-9243-090CB49EDD13}" dt="2022-06-27T09:27:16.171" v="38316" actId="20577"/>
          <ac:spMkLst>
            <pc:docMk/>
            <pc:sldMk cId="3218537423" sldId="286"/>
            <ac:spMk id="2" creationId="{A70EEDFD-5E99-B94B-828C-85614590A8DB}"/>
          </ac:spMkLst>
        </pc:spChg>
        <pc:spChg chg="del mod">
          <ac:chgData name="松山 ファミリー" userId="9fadbf8cd42e59b5" providerId="LiveId" clId="{8D83364F-1F14-BD4F-9243-090CB49EDD13}" dt="2022-06-02T04:24:04.672" v="765" actId="478"/>
          <ac:spMkLst>
            <pc:docMk/>
            <pc:sldMk cId="3218537423" sldId="286"/>
            <ac:spMk id="3" creationId="{D0A05B65-B224-9445-AEAD-152B26A126CD}"/>
          </ac:spMkLst>
        </pc:spChg>
        <pc:spChg chg="add mod">
          <ac:chgData name="松山 ファミリー" userId="9fadbf8cd42e59b5" providerId="LiveId" clId="{8D83364F-1F14-BD4F-9243-090CB49EDD13}" dt="2022-06-22T04:35:33.242" v="15081" actId="255"/>
          <ac:spMkLst>
            <pc:docMk/>
            <pc:sldMk cId="3218537423" sldId="286"/>
            <ac:spMk id="4" creationId="{55B5D2BD-087B-5D4D-899B-761F629140A9}"/>
          </ac:spMkLst>
        </pc:spChg>
        <pc:spChg chg="add mod">
          <ac:chgData name="松山 ファミリー" userId="9fadbf8cd42e59b5" providerId="LiveId" clId="{8D83364F-1F14-BD4F-9243-090CB49EDD13}" dt="2022-06-22T04:25:47.251" v="14958" actId="207"/>
          <ac:spMkLst>
            <pc:docMk/>
            <pc:sldMk cId="3218537423" sldId="286"/>
            <ac:spMk id="5" creationId="{DB2D6C9A-860C-BA4C-92B2-F2D81895F1D4}"/>
          </ac:spMkLst>
        </pc:spChg>
        <pc:spChg chg="add mod">
          <ac:chgData name="松山 ファミリー" userId="9fadbf8cd42e59b5" providerId="LiveId" clId="{8D83364F-1F14-BD4F-9243-090CB49EDD13}" dt="2022-06-22T04:33:50.352" v="15062" actId="1076"/>
          <ac:spMkLst>
            <pc:docMk/>
            <pc:sldMk cId="3218537423" sldId="286"/>
            <ac:spMk id="7" creationId="{28121585-969F-654B-A44F-EECA368E621B}"/>
          </ac:spMkLst>
        </pc:spChg>
        <pc:spChg chg="add mod">
          <ac:chgData name="松山 ファミリー" userId="9fadbf8cd42e59b5" providerId="LiveId" clId="{8D83364F-1F14-BD4F-9243-090CB49EDD13}" dt="2022-06-27T13:58:17.744" v="39635" actId="20577"/>
          <ac:spMkLst>
            <pc:docMk/>
            <pc:sldMk cId="3218537423" sldId="286"/>
            <ac:spMk id="8" creationId="{CF624430-9A6E-D849-9CA3-4D6CADA145B6}"/>
          </ac:spMkLst>
        </pc:spChg>
        <pc:spChg chg="add del mod">
          <ac:chgData name="松山 ファミリー" userId="9fadbf8cd42e59b5" providerId="LiveId" clId="{8D83364F-1F14-BD4F-9243-090CB49EDD13}" dt="2022-06-22T04:26:32.141" v="14965" actId="478"/>
          <ac:spMkLst>
            <pc:docMk/>
            <pc:sldMk cId="3218537423" sldId="286"/>
            <ac:spMk id="9" creationId="{4BBF9A71-1601-2F48-91FD-C15B20FE354C}"/>
          </ac:spMkLst>
        </pc:spChg>
        <pc:spChg chg="add mod">
          <ac:chgData name="松山 ファミリー" userId="9fadbf8cd42e59b5" providerId="LiveId" clId="{8D83364F-1F14-BD4F-9243-090CB49EDD13}" dt="2022-06-27T09:24:31.373" v="38301"/>
          <ac:spMkLst>
            <pc:docMk/>
            <pc:sldMk cId="3218537423" sldId="286"/>
            <ac:spMk id="9" creationId="{4C0AA94D-1B35-4D47-BDC1-6BBE32068F6B}"/>
          </ac:spMkLst>
        </pc:spChg>
        <pc:spChg chg="add mod">
          <ac:chgData name="松山 ファミリー" userId="9fadbf8cd42e59b5" providerId="LiveId" clId="{8D83364F-1F14-BD4F-9243-090CB49EDD13}" dt="2022-06-22T04:33:37.874" v="15060" actId="1076"/>
          <ac:spMkLst>
            <pc:docMk/>
            <pc:sldMk cId="3218537423" sldId="286"/>
            <ac:spMk id="10" creationId="{E397230D-EE60-764C-9F40-8AE1F9E19613}"/>
          </ac:spMkLst>
        </pc:spChg>
        <pc:spChg chg="add del mod">
          <ac:chgData name="松山 ファミリー" userId="9fadbf8cd42e59b5" providerId="LiveId" clId="{8D83364F-1F14-BD4F-9243-090CB49EDD13}" dt="2022-06-02T04:24:23.445" v="803" actId="478"/>
          <ac:spMkLst>
            <pc:docMk/>
            <pc:sldMk cId="3218537423" sldId="286"/>
            <ac:spMk id="11" creationId="{595004C0-3CB4-2049-B6C6-BCCA11261E5E}"/>
          </ac:spMkLst>
        </pc:spChg>
        <pc:spChg chg="add del mod">
          <ac:chgData name="松山 ファミリー" userId="9fadbf8cd42e59b5" providerId="LiveId" clId="{8D83364F-1F14-BD4F-9243-090CB49EDD13}" dt="2022-06-22T04:32:31.654" v="15042" actId="478"/>
          <ac:spMkLst>
            <pc:docMk/>
            <pc:sldMk cId="3218537423" sldId="286"/>
            <ac:spMk id="12" creationId="{51C2DDF8-0E3E-D849-B5AE-CAF405310904}"/>
          </ac:spMkLst>
        </pc:spChg>
        <pc:spChg chg="add del mod">
          <ac:chgData name="松山 ファミリー" userId="9fadbf8cd42e59b5" providerId="LiveId" clId="{8D83364F-1F14-BD4F-9243-090CB49EDD13}" dt="2022-06-22T04:32:50.423" v="15047" actId="478"/>
          <ac:spMkLst>
            <pc:docMk/>
            <pc:sldMk cId="3218537423" sldId="286"/>
            <ac:spMk id="13" creationId="{2280DA42-DECA-A948-858F-A897A4B7ED3B}"/>
          </ac:spMkLst>
        </pc:spChg>
        <pc:spChg chg="add mod">
          <ac:chgData name="松山 ファミリー" userId="9fadbf8cd42e59b5" providerId="LiveId" clId="{8D83364F-1F14-BD4F-9243-090CB49EDD13}" dt="2022-06-22T06:15:30.379" v="17454" actId="20577"/>
          <ac:spMkLst>
            <pc:docMk/>
            <pc:sldMk cId="3218537423" sldId="286"/>
            <ac:spMk id="15" creationId="{1A6D99BB-7025-AF4D-87C9-73FFB80313B6}"/>
          </ac:spMkLst>
        </pc:spChg>
        <pc:spChg chg="add mod">
          <ac:chgData name="松山 ファミリー" userId="9fadbf8cd42e59b5" providerId="LiveId" clId="{8D83364F-1F14-BD4F-9243-090CB49EDD13}" dt="2022-06-22T04:35:13.536" v="15078" actId="113"/>
          <ac:spMkLst>
            <pc:docMk/>
            <pc:sldMk cId="3218537423" sldId="286"/>
            <ac:spMk id="19" creationId="{430FB9EA-6288-4448-AB14-C4ABFD1F4935}"/>
          </ac:spMkLst>
        </pc:spChg>
        <pc:spChg chg="add mod">
          <ac:chgData name="松山 ファミリー" userId="9fadbf8cd42e59b5" providerId="LiveId" clId="{8D83364F-1F14-BD4F-9243-090CB49EDD13}" dt="2022-06-27T09:24:38.079" v="38302" actId="1076"/>
          <ac:spMkLst>
            <pc:docMk/>
            <pc:sldMk cId="3218537423" sldId="286"/>
            <ac:spMk id="21" creationId="{F3965C3D-C0A9-C846-B0AE-3C5D5085DC2F}"/>
          </ac:spMkLst>
        </pc:spChg>
        <pc:grpChg chg="add mod">
          <ac:chgData name="松山 ファミリー" userId="9fadbf8cd42e59b5" providerId="LiveId" clId="{8D83364F-1F14-BD4F-9243-090CB49EDD13}" dt="2022-06-22T04:25:04.566" v="14950" actId="1076"/>
          <ac:grpSpMkLst>
            <pc:docMk/>
            <pc:sldMk cId="3218537423" sldId="286"/>
            <ac:grpSpMk id="3" creationId="{582239B2-7DBA-ED49-A6DB-1B3322984E44}"/>
          </ac:grpSpMkLst>
        </pc:grpChg>
        <pc:grpChg chg="add mod">
          <ac:chgData name="松山 ファミリー" userId="9fadbf8cd42e59b5" providerId="LiveId" clId="{8D83364F-1F14-BD4F-9243-090CB49EDD13}" dt="2022-06-22T04:26:02.574" v="14960" actId="1076"/>
          <ac:grpSpMkLst>
            <pc:docMk/>
            <pc:sldMk cId="3218537423" sldId="286"/>
            <ac:grpSpMk id="6" creationId="{AA0E7D31-CF6F-5247-8E3D-4DE5580FA531}"/>
          </ac:grpSpMkLst>
        </pc:grpChg>
        <pc:grpChg chg="add del mod">
          <ac:chgData name="松山 ファミリー" userId="9fadbf8cd42e59b5" providerId="LiveId" clId="{8D83364F-1F14-BD4F-9243-090CB49EDD13}" dt="2022-06-24T08:56:06.048" v="29815" actId="478"/>
          <ac:grpSpMkLst>
            <pc:docMk/>
            <pc:sldMk cId="3218537423" sldId="286"/>
            <ac:grpSpMk id="17" creationId="{ED11C666-5FD3-054B-855B-3424AD890C48}"/>
          </ac:grpSpMkLst>
        </pc:grpChg>
        <pc:grpChg chg="add mod">
          <ac:chgData name="松山 ファミリー" userId="9fadbf8cd42e59b5" providerId="LiveId" clId="{8D83364F-1F14-BD4F-9243-090CB49EDD13}" dt="2022-06-22T04:34:21.197" v="15065" actId="1076"/>
          <ac:grpSpMkLst>
            <pc:docMk/>
            <pc:sldMk cId="3218537423" sldId="286"/>
            <ac:grpSpMk id="18" creationId="{6DD97521-2BC6-3643-894C-1FB5C2AFACC5}"/>
          </ac:grpSpMkLst>
        </pc:grpChg>
        <pc:grpChg chg="add mod">
          <ac:chgData name="松山 ファミリー" userId="9fadbf8cd42e59b5" providerId="LiveId" clId="{8D83364F-1F14-BD4F-9243-090CB49EDD13}" dt="2022-06-24T10:00:01.875" v="30082" actId="1076"/>
          <ac:grpSpMkLst>
            <pc:docMk/>
            <pc:sldMk cId="3218537423" sldId="286"/>
            <ac:grpSpMk id="20" creationId="{E045BB59-C54F-9049-9628-AA0A0D462B36}"/>
          </ac:grpSpMkLst>
        </pc:grpChg>
        <pc:picChg chg="add del mod">
          <ac:chgData name="松山 ファミリー" userId="9fadbf8cd42e59b5" providerId="LiveId" clId="{8D83364F-1F14-BD4F-9243-090CB49EDD13}" dt="2022-06-02T04:26:29.047" v="817"/>
          <ac:picMkLst>
            <pc:docMk/>
            <pc:sldMk cId="3218537423" sldId="286"/>
            <ac:picMk id="12" creationId="{F9B1A742-F4EB-694B-9FF0-102B9C106288}"/>
          </ac:picMkLst>
        </pc:picChg>
        <pc:picChg chg="add mod">
          <ac:chgData name="松山 ファミリー" userId="9fadbf8cd42e59b5" providerId="LiveId" clId="{8D83364F-1F14-BD4F-9243-090CB49EDD13}" dt="2022-06-22T04:24:44.906" v="14943" actId="1076"/>
          <ac:picMkLst>
            <pc:docMk/>
            <pc:sldMk cId="3218537423" sldId="286"/>
            <ac:picMk id="14" creationId="{BE0C3B1B-73D6-C54D-A56C-A29B893F44CB}"/>
          </ac:picMkLst>
        </pc:picChg>
        <pc:picChg chg="add mod">
          <ac:chgData name="松山 ファミリー" userId="9fadbf8cd42e59b5" providerId="LiveId" clId="{8D83364F-1F14-BD4F-9243-090CB49EDD13}" dt="2022-06-22T04:26:56.348" v="14972" actId="1076"/>
          <ac:picMkLst>
            <pc:docMk/>
            <pc:sldMk cId="3218537423" sldId="286"/>
            <ac:picMk id="16" creationId="{1B35E9FF-201A-9C41-ACE2-AE90B05C80BC}"/>
          </ac:picMkLst>
        </pc:picChg>
        <pc:cxnChg chg="add del">
          <ac:chgData name="松山 ファミリー" userId="9fadbf8cd42e59b5" providerId="LiveId" clId="{8D83364F-1F14-BD4F-9243-090CB49EDD13}" dt="2022-06-02T04:20:57.367" v="690" actId="478"/>
          <ac:cxnSpMkLst>
            <pc:docMk/>
            <pc:sldMk cId="3218537423" sldId="286"/>
            <ac:cxnSpMk id="6" creationId="{441D022C-B4BF-2943-9B22-159F2EDE8C61}"/>
          </ac:cxnSpMkLst>
        </pc:cxnChg>
      </pc:sldChg>
      <pc:sldChg chg="addSp delSp modSp new add del mod modNotesTx">
        <pc:chgData name="松山 ファミリー" userId="9fadbf8cd42e59b5" providerId="LiveId" clId="{8D83364F-1F14-BD4F-9243-090CB49EDD13}" dt="2022-06-02T03:18:02.575" v="576" actId="2696"/>
        <pc:sldMkLst>
          <pc:docMk/>
          <pc:sldMk cId="397842640" sldId="287"/>
        </pc:sldMkLst>
        <pc:spChg chg="mod">
          <ac:chgData name="松山 ファミリー" userId="9fadbf8cd42e59b5" providerId="LiveId" clId="{8D83364F-1F14-BD4F-9243-090CB49EDD13}" dt="2022-06-02T02:10:48.703" v="37" actId="20577"/>
          <ac:spMkLst>
            <pc:docMk/>
            <pc:sldMk cId="397842640" sldId="287"/>
            <ac:spMk id="2" creationId="{6038BAF6-1C68-264C-BDB3-504D8B148CE8}"/>
          </ac:spMkLst>
        </pc:spChg>
        <pc:spChg chg="mod">
          <ac:chgData name="松山 ファミリー" userId="9fadbf8cd42e59b5" providerId="LiveId" clId="{8D83364F-1F14-BD4F-9243-090CB49EDD13}" dt="2022-06-02T03:16:17.484" v="566" actId="20577"/>
          <ac:spMkLst>
            <pc:docMk/>
            <pc:sldMk cId="397842640" sldId="287"/>
            <ac:spMk id="3" creationId="{D733FA1F-D596-E54B-963D-4EC86DDB40F3}"/>
          </ac:spMkLst>
        </pc:spChg>
        <pc:spChg chg="add del mod">
          <ac:chgData name="松山 ファミリー" userId="9fadbf8cd42e59b5" providerId="LiveId" clId="{8D83364F-1F14-BD4F-9243-090CB49EDD13}" dt="2022-06-01T08:07:02.479" v="31" actId="478"/>
          <ac:spMkLst>
            <pc:docMk/>
            <pc:sldMk cId="397842640" sldId="287"/>
            <ac:spMk id="4" creationId="{F345E486-F370-ED4D-9932-7214B3286CCB}"/>
          </ac:spMkLst>
        </pc:spChg>
      </pc:sldChg>
      <pc:sldChg chg="addSp delSp modSp add mod modNotesTx">
        <pc:chgData name="松山 ファミリー" userId="9fadbf8cd42e59b5" providerId="LiveId" clId="{8D83364F-1F14-BD4F-9243-090CB49EDD13}" dt="2022-06-27T14:25:28.147" v="39958" actId="20577"/>
        <pc:sldMkLst>
          <pc:docMk/>
          <pc:sldMk cId="2382633288" sldId="287"/>
        </pc:sldMkLst>
        <pc:spChg chg="mod">
          <ac:chgData name="松山 ファミリー" userId="9fadbf8cd42e59b5" providerId="LiveId" clId="{8D83364F-1F14-BD4F-9243-090CB49EDD13}" dt="2022-06-20T02:01:13.432" v="7499" actId="20577"/>
          <ac:spMkLst>
            <pc:docMk/>
            <pc:sldMk cId="2382633288" sldId="287"/>
            <ac:spMk id="2" creationId="{B0B7B5AA-F71E-5840-9739-A2938CFF51B2}"/>
          </ac:spMkLst>
        </pc:spChg>
        <pc:spChg chg="add mod">
          <ac:chgData name="松山 ファミリー" userId="9fadbf8cd42e59b5" providerId="LiveId" clId="{8D83364F-1F14-BD4F-9243-090CB49EDD13}" dt="2022-06-27T10:21:15.937" v="38780" actId="20577"/>
          <ac:spMkLst>
            <pc:docMk/>
            <pc:sldMk cId="2382633288" sldId="287"/>
            <ac:spMk id="3" creationId="{29CD205E-8E72-F448-8DA1-AC8FF8D9C80A}"/>
          </ac:spMkLst>
        </pc:spChg>
        <pc:spChg chg="add del mod">
          <ac:chgData name="松山 ファミリー" userId="9fadbf8cd42e59b5" providerId="LiveId" clId="{8D83364F-1F14-BD4F-9243-090CB49EDD13}" dt="2022-06-07T06:41:23.697" v="1200" actId="478"/>
          <ac:spMkLst>
            <pc:docMk/>
            <pc:sldMk cId="2382633288" sldId="287"/>
            <ac:spMk id="4" creationId="{3C9EBFB0-532D-6443-AE40-788962D28D2B}"/>
          </ac:spMkLst>
        </pc:spChg>
        <pc:spChg chg="add mod">
          <ac:chgData name="松山 ファミリー" userId="9fadbf8cd42e59b5" providerId="LiveId" clId="{8D83364F-1F14-BD4F-9243-090CB49EDD13}" dt="2022-06-23T15:08:27.654" v="25078" actId="14100"/>
          <ac:spMkLst>
            <pc:docMk/>
            <pc:sldMk cId="2382633288" sldId="287"/>
            <ac:spMk id="4" creationId="{F7094679-DC2D-8341-A4A6-03B6779D909A}"/>
          </ac:spMkLst>
        </pc:spChg>
        <pc:spChg chg="add mod">
          <ac:chgData name="松山 ファミリー" userId="9fadbf8cd42e59b5" providerId="LiveId" clId="{8D83364F-1F14-BD4F-9243-090CB49EDD13}" dt="2022-06-20T08:09:25.907" v="8279" actId="14100"/>
          <ac:spMkLst>
            <pc:docMk/>
            <pc:sldMk cId="2382633288" sldId="287"/>
            <ac:spMk id="6" creationId="{8DFAED06-D611-6F43-9005-16DA4BCCCBB9}"/>
          </ac:spMkLst>
        </pc:spChg>
        <pc:spChg chg="del mod">
          <ac:chgData name="松山 ファミリー" userId="9fadbf8cd42e59b5" providerId="LiveId" clId="{8D83364F-1F14-BD4F-9243-090CB49EDD13}" dt="2022-06-07T06:41:25.906" v="1202" actId="478"/>
          <ac:spMkLst>
            <pc:docMk/>
            <pc:sldMk cId="2382633288" sldId="287"/>
            <ac:spMk id="6" creationId="{B97278B3-481F-5E4B-8C25-E7716C2DE7E1}"/>
          </ac:spMkLst>
        </pc:spChg>
        <pc:spChg chg="del">
          <ac:chgData name="松山 ファミリー" userId="9fadbf8cd42e59b5" providerId="LiveId" clId="{8D83364F-1F14-BD4F-9243-090CB49EDD13}" dt="2022-06-07T06:41:27.928" v="1203" actId="478"/>
          <ac:spMkLst>
            <pc:docMk/>
            <pc:sldMk cId="2382633288" sldId="287"/>
            <ac:spMk id="7" creationId="{26C07216-AAC6-7F45-AFFC-0084473F621C}"/>
          </ac:spMkLst>
        </pc:spChg>
        <pc:spChg chg="add mod">
          <ac:chgData name="松山 ファミリー" userId="9fadbf8cd42e59b5" providerId="LiveId" clId="{8D83364F-1F14-BD4F-9243-090CB49EDD13}" dt="2022-06-23T15:08:02.058" v="25077" actId="166"/>
          <ac:spMkLst>
            <pc:docMk/>
            <pc:sldMk cId="2382633288" sldId="287"/>
            <ac:spMk id="8" creationId="{6559B1EF-2EE5-E948-A050-BED222B99151}"/>
          </ac:spMkLst>
        </pc:spChg>
        <pc:spChg chg="add del mod">
          <ac:chgData name="松山 ファミリー" userId="9fadbf8cd42e59b5" providerId="LiveId" clId="{8D83364F-1F14-BD4F-9243-090CB49EDD13}" dt="2022-06-23T16:08:14.280" v="25852" actId="478"/>
          <ac:spMkLst>
            <pc:docMk/>
            <pc:sldMk cId="2382633288" sldId="287"/>
            <ac:spMk id="10" creationId="{762277B1-948F-6040-86B0-2B9203237DD8}"/>
          </ac:spMkLst>
        </pc:spChg>
        <pc:spChg chg="add mod">
          <ac:chgData name="松山 ファミリー" userId="9fadbf8cd42e59b5" providerId="LiveId" clId="{8D83364F-1F14-BD4F-9243-090CB49EDD13}" dt="2022-06-23T14:21:23.263" v="24047" actId="1076"/>
          <ac:spMkLst>
            <pc:docMk/>
            <pc:sldMk cId="2382633288" sldId="287"/>
            <ac:spMk id="11" creationId="{8BB7DD8D-35A3-9F42-A65E-207E505BCCD7}"/>
          </ac:spMkLst>
        </pc:spChg>
        <pc:spChg chg="add del mod">
          <ac:chgData name="松山 ファミリー" userId="9fadbf8cd42e59b5" providerId="LiveId" clId="{8D83364F-1F14-BD4F-9243-090CB49EDD13}" dt="2022-06-23T14:45:44.698" v="24529" actId="478"/>
          <ac:spMkLst>
            <pc:docMk/>
            <pc:sldMk cId="2382633288" sldId="287"/>
            <ac:spMk id="13" creationId="{5C2D8A27-5DB5-D746-9A5B-2A62B7B198AE}"/>
          </ac:spMkLst>
        </pc:spChg>
        <pc:spChg chg="add mod">
          <ac:chgData name="松山 ファミリー" userId="9fadbf8cd42e59b5" providerId="LiveId" clId="{8D83364F-1F14-BD4F-9243-090CB49EDD13}" dt="2022-06-23T14:53:11.302" v="24750" actId="14100"/>
          <ac:spMkLst>
            <pc:docMk/>
            <pc:sldMk cId="2382633288" sldId="287"/>
            <ac:spMk id="17" creationId="{807C0234-10DC-C54B-B157-A2BF8222DCC6}"/>
          </ac:spMkLst>
        </pc:spChg>
        <pc:spChg chg="add del mod">
          <ac:chgData name="松山 ファミリー" userId="9fadbf8cd42e59b5" providerId="LiveId" clId="{8D83364F-1F14-BD4F-9243-090CB49EDD13}" dt="2022-06-23T14:35:36.926" v="24320" actId="478"/>
          <ac:spMkLst>
            <pc:docMk/>
            <pc:sldMk cId="2382633288" sldId="287"/>
            <ac:spMk id="19" creationId="{CE033CB6-FCF7-CC49-BAAA-A5153C528558}"/>
          </ac:spMkLst>
        </pc:spChg>
        <pc:spChg chg="add del mod">
          <ac:chgData name="松山 ファミリー" userId="9fadbf8cd42e59b5" providerId="LiveId" clId="{8D83364F-1F14-BD4F-9243-090CB49EDD13}" dt="2022-06-23T14:35:34.624" v="24319" actId="478"/>
          <ac:spMkLst>
            <pc:docMk/>
            <pc:sldMk cId="2382633288" sldId="287"/>
            <ac:spMk id="20" creationId="{BC9742DF-A7B8-6A46-859C-29F5DA7CC087}"/>
          </ac:spMkLst>
        </pc:spChg>
        <pc:spChg chg="add mod">
          <ac:chgData name="松山 ファミリー" userId="9fadbf8cd42e59b5" providerId="LiveId" clId="{8D83364F-1F14-BD4F-9243-090CB49EDD13}" dt="2022-06-27T09:25:05.881" v="38304" actId="1076"/>
          <ac:spMkLst>
            <pc:docMk/>
            <pc:sldMk cId="2382633288" sldId="287"/>
            <ac:spMk id="21" creationId="{EB7A08EA-B45A-B64E-BC27-3284D2A71B56}"/>
          </ac:spMkLst>
        </pc:spChg>
        <pc:spChg chg="add mod">
          <ac:chgData name="松山 ファミリー" userId="9fadbf8cd42e59b5" providerId="LiveId" clId="{8D83364F-1F14-BD4F-9243-090CB49EDD13}" dt="2022-06-23T16:27:12.483" v="26302" actId="20577"/>
          <ac:spMkLst>
            <pc:docMk/>
            <pc:sldMk cId="2382633288" sldId="287"/>
            <ac:spMk id="37" creationId="{6D8E0FBD-71DA-1E42-ABAB-518168976DDA}"/>
          </ac:spMkLst>
        </pc:spChg>
        <pc:spChg chg="add mod">
          <ac:chgData name="松山 ファミリー" userId="9fadbf8cd42e59b5" providerId="LiveId" clId="{8D83364F-1F14-BD4F-9243-090CB49EDD13}" dt="2022-06-23T15:05:16.867" v="25059" actId="1076"/>
          <ac:spMkLst>
            <pc:docMk/>
            <pc:sldMk cId="2382633288" sldId="287"/>
            <ac:spMk id="52" creationId="{C6FC5505-6D59-924A-AA0B-839136369B83}"/>
          </ac:spMkLst>
        </pc:spChg>
        <pc:spChg chg="add mod">
          <ac:chgData name="松山 ファミリー" userId="9fadbf8cd42e59b5" providerId="LiveId" clId="{8D83364F-1F14-BD4F-9243-090CB49EDD13}" dt="2022-06-23T15:19:52.030" v="25292" actId="404"/>
          <ac:spMkLst>
            <pc:docMk/>
            <pc:sldMk cId="2382633288" sldId="287"/>
            <ac:spMk id="60" creationId="{05AAB51C-61FE-C449-8422-9A970D28872F}"/>
          </ac:spMkLst>
        </pc:spChg>
        <pc:spChg chg="add del mod">
          <ac:chgData name="松山 ファミリー" userId="9fadbf8cd42e59b5" providerId="LiveId" clId="{8D83364F-1F14-BD4F-9243-090CB49EDD13}" dt="2022-06-23T15:20:53.542" v="25309" actId="478"/>
          <ac:spMkLst>
            <pc:docMk/>
            <pc:sldMk cId="2382633288" sldId="287"/>
            <ac:spMk id="61" creationId="{70916C1E-D58B-1A45-BBB0-32D91E33C629}"/>
          </ac:spMkLst>
        </pc:spChg>
        <pc:spChg chg="add mod">
          <ac:chgData name="松山 ファミリー" userId="9fadbf8cd42e59b5" providerId="LiveId" clId="{8D83364F-1F14-BD4F-9243-090CB49EDD13}" dt="2022-06-23T15:55:14.048" v="25385" actId="1076"/>
          <ac:spMkLst>
            <pc:docMk/>
            <pc:sldMk cId="2382633288" sldId="287"/>
            <ac:spMk id="62" creationId="{2DCC5314-BA45-B248-B057-005D80480CD8}"/>
          </ac:spMkLst>
        </pc:spChg>
        <pc:spChg chg="add del mod">
          <ac:chgData name="松山 ファミリー" userId="9fadbf8cd42e59b5" providerId="LiveId" clId="{8D83364F-1F14-BD4F-9243-090CB49EDD13}" dt="2022-06-23T16:03:21.178" v="25577" actId="478"/>
          <ac:spMkLst>
            <pc:docMk/>
            <pc:sldMk cId="2382633288" sldId="287"/>
            <ac:spMk id="65" creationId="{0C06411C-EF00-E745-BC8E-23306C699384}"/>
          </ac:spMkLst>
        </pc:spChg>
        <pc:grpChg chg="add mod">
          <ac:chgData name="松山 ファミリー" userId="9fadbf8cd42e59b5" providerId="LiveId" clId="{8D83364F-1F14-BD4F-9243-090CB49EDD13}" dt="2022-06-24T11:03:01.647" v="30113" actId="1076"/>
          <ac:grpSpMkLst>
            <pc:docMk/>
            <pc:sldMk cId="2382633288" sldId="287"/>
            <ac:grpSpMk id="7" creationId="{9D944F9D-230C-1E49-8697-C0990615A8DF}"/>
          </ac:grpSpMkLst>
        </pc:grpChg>
        <pc:grpChg chg="add mod">
          <ac:chgData name="松山 ファミリー" userId="9fadbf8cd42e59b5" providerId="LiveId" clId="{8D83364F-1F14-BD4F-9243-090CB49EDD13}" dt="2022-06-23T14:53:47.441" v="24760" actId="1076"/>
          <ac:grpSpMkLst>
            <pc:docMk/>
            <pc:sldMk cId="2382633288" sldId="287"/>
            <ac:grpSpMk id="12" creationId="{F97C5DB2-AB56-6D44-AF8D-F30860377F54}"/>
          </ac:grpSpMkLst>
        </pc:grpChg>
        <pc:grpChg chg="add">
          <ac:chgData name="松山 ファミリー" userId="9fadbf8cd42e59b5" providerId="LiveId" clId="{8D83364F-1F14-BD4F-9243-090CB49EDD13}" dt="2022-06-23T14:54:18.237" v="24763" actId="164"/>
          <ac:grpSpMkLst>
            <pc:docMk/>
            <pc:sldMk cId="2382633288" sldId="287"/>
            <ac:grpSpMk id="49" creationId="{EB13ED4D-AD06-1644-9142-5953A0AE21A7}"/>
          </ac:grpSpMkLst>
        </pc:grpChg>
        <pc:grpChg chg="add mod topLvl">
          <ac:chgData name="松山 ファミリー" userId="9fadbf8cd42e59b5" providerId="LiveId" clId="{8D83364F-1F14-BD4F-9243-090CB49EDD13}" dt="2022-06-23T15:06:51.151" v="25071" actId="165"/>
          <ac:grpSpMkLst>
            <pc:docMk/>
            <pc:sldMk cId="2382633288" sldId="287"/>
            <ac:grpSpMk id="57" creationId="{2773D01E-1470-E445-8952-27C1EF11741E}"/>
          </ac:grpSpMkLst>
        </pc:grpChg>
        <pc:grpChg chg="add del mod">
          <ac:chgData name="松山 ファミリー" userId="9fadbf8cd42e59b5" providerId="LiveId" clId="{8D83364F-1F14-BD4F-9243-090CB49EDD13}" dt="2022-06-23T15:06:51.151" v="25071" actId="165"/>
          <ac:grpSpMkLst>
            <pc:docMk/>
            <pc:sldMk cId="2382633288" sldId="287"/>
            <ac:grpSpMk id="58" creationId="{B3281E2E-5DAD-9747-912B-83043C0EBCF0}"/>
          </ac:grpSpMkLst>
        </pc:grpChg>
        <pc:grpChg chg="add mod topLvl">
          <ac:chgData name="松山 ファミリー" userId="9fadbf8cd42e59b5" providerId="LiveId" clId="{8D83364F-1F14-BD4F-9243-090CB49EDD13}" dt="2022-06-23T16:03:18.051" v="25575" actId="164"/>
          <ac:grpSpMkLst>
            <pc:docMk/>
            <pc:sldMk cId="2382633288" sldId="287"/>
            <ac:grpSpMk id="59" creationId="{AE7FDDB5-497E-3E43-BC1C-D7743B314301}"/>
          </ac:grpSpMkLst>
        </pc:grpChg>
        <pc:grpChg chg="add del mod">
          <ac:chgData name="松山 ファミリー" userId="9fadbf8cd42e59b5" providerId="LiveId" clId="{8D83364F-1F14-BD4F-9243-090CB49EDD13}" dt="2022-06-23T16:03:25.839" v="25579" actId="167"/>
          <ac:grpSpMkLst>
            <pc:docMk/>
            <pc:sldMk cId="2382633288" sldId="287"/>
            <ac:grpSpMk id="66" creationId="{877F6731-1C33-CB4E-ACF7-C1DB3CEB0E28}"/>
          </ac:grpSpMkLst>
        </pc:grpChg>
        <pc:grpChg chg="add mod">
          <ac:chgData name="松山 ファミリー" userId="9fadbf8cd42e59b5" providerId="LiveId" clId="{8D83364F-1F14-BD4F-9243-090CB49EDD13}" dt="2022-06-23T16:03:40.200" v="25581" actId="167"/>
          <ac:grpSpMkLst>
            <pc:docMk/>
            <pc:sldMk cId="2382633288" sldId="287"/>
            <ac:grpSpMk id="67" creationId="{E33B6BD3-0E8B-604E-9F95-DE31396FB40B}"/>
          </ac:grpSpMkLst>
        </pc:grpChg>
        <pc:picChg chg="del">
          <ac:chgData name="松山 ファミリー" userId="9fadbf8cd42e59b5" providerId="LiveId" clId="{8D83364F-1F14-BD4F-9243-090CB49EDD13}" dt="2022-06-07T06:41:16.383" v="1199" actId="478"/>
          <ac:picMkLst>
            <pc:docMk/>
            <pc:sldMk cId="2382633288" sldId="287"/>
            <ac:picMk id="5" creationId="{2BFDE12C-F3F7-D44C-81DE-AB6B5DFE6B71}"/>
          </ac:picMkLst>
        </pc:picChg>
        <pc:picChg chg="add mod">
          <ac:chgData name="松山 ファミリー" userId="9fadbf8cd42e59b5" providerId="LiveId" clId="{8D83364F-1F14-BD4F-9243-090CB49EDD13}" dt="2022-06-20T08:05:19.965" v="8250" actId="1076"/>
          <ac:picMkLst>
            <pc:docMk/>
            <pc:sldMk cId="2382633288" sldId="287"/>
            <ac:picMk id="5" creationId="{3598A629-F0B6-8946-BF24-0F7A7C13EA22}"/>
          </ac:picMkLst>
        </pc:picChg>
        <pc:picChg chg="add mod">
          <ac:chgData name="松山 ファミリー" userId="9fadbf8cd42e59b5" providerId="LiveId" clId="{8D83364F-1F14-BD4F-9243-090CB49EDD13}" dt="2022-06-23T15:07:01.517" v="25073" actId="1076"/>
          <ac:picMkLst>
            <pc:docMk/>
            <pc:sldMk cId="2382633288" sldId="287"/>
            <ac:picMk id="9" creationId="{BF6F8D95-2B7B-1F44-8839-019F86015EB5}"/>
          </ac:picMkLst>
        </pc:picChg>
        <pc:cxnChg chg="add mod">
          <ac:chgData name="松山 ファミリー" userId="9fadbf8cd42e59b5" providerId="LiveId" clId="{8D83364F-1F14-BD4F-9243-090CB49EDD13}" dt="2022-06-25T02:17:51.761" v="34339" actId="14100"/>
          <ac:cxnSpMkLst>
            <pc:docMk/>
            <pc:sldMk cId="2382633288" sldId="287"/>
            <ac:cxnSpMk id="13" creationId="{0ABAAB18-1BB0-9848-BE5C-A60094154E9C}"/>
          </ac:cxnSpMkLst>
        </pc:cxnChg>
        <pc:cxnChg chg="add mod">
          <ac:chgData name="松山 ファミリー" userId="9fadbf8cd42e59b5" providerId="LiveId" clId="{8D83364F-1F14-BD4F-9243-090CB49EDD13}" dt="2022-06-23T14:58:44.024" v="24777" actId="13822"/>
          <ac:cxnSpMkLst>
            <pc:docMk/>
            <pc:sldMk cId="2382633288" sldId="287"/>
            <ac:cxnSpMk id="15" creationId="{F6327E1F-FC88-884E-9948-9ACF8832B1F3}"/>
          </ac:cxnSpMkLst>
        </pc:cxnChg>
        <pc:cxnChg chg="add del">
          <ac:chgData name="松山 ファミリー" userId="9fadbf8cd42e59b5" providerId="LiveId" clId="{8D83364F-1F14-BD4F-9243-090CB49EDD13}" dt="2022-06-23T14:35:53.856" v="24322" actId="478"/>
          <ac:cxnSpMkLst>
            <pc:docMk/>
            <pc:sldMk cId="2382633288" sldId="287"/>
            <ac:cxnSpMk id="22" creationId="{C3CB137B-2871-6E44-8FA4-990DD9A90A0E}"/>
          </ac:cxnSpMkLst>
        </pc:cxnChg>
        <pc:cxnChg chg="add mod">
          <ac:chgData name="松山 ファミリー" userId="9fadbf8cd42e59b5" providerId="LiveId" clId="{8D83364F-1F14-BD4F-9243-090CB49EDD13}" dt="2022-06-23T14:54:02.141" v="24762" actId="1076"/>
          <ac:cxnSpMkLst>
            <pc:docMk/>
            <pc:sldMk cId="2382633288" sldId="287"/>
            <ac:cxnSpMk id="24" creationId="{3E48DE74-4408-E045-805D-3668025ADC5E}"/>
          </ac:cxnSpMkLst>
        </pc:cxnChg>
        <pc:cxnChg chg="add mod">
          <ac:chgData name="松山 ファミリー" userId="9fadbf8cd42e59b5" providerId="LiveId" clId="{8D83364F-1F14-BD4F-9243-090CB49EDD13}" dt="2022-06-23T14:53:28.899" v="24752" actId="1076"/>
          <ac:cxnSpMkLst>
            <pc:docMk/>
            <pc:sldMk cId="2382633288" sldId="287"/>
            <ac:cxnSpMk id="25" creationId="{985CBBB8-C6B4-ED45-BCB8-70B1141A95D9}"/>
          </ac:cxnSpMkLst>
        </pc:cxnChg>
        <pc:cxnChg chg="add mod">
          <ac:chgData name="松山 ファミリー" userId="9fadbf8cd42e59b5" providerId="LiveId" clId="{8D83364F-1F14-BD4F-9243-090CB49EDD13}" dt="2022-06-23T14:53:33.581" v="24754" actId="1076"/>
          <ac:cxnSpMkLst>
            <pc:docMk/>
            <pc:sldMk cId="2382633288" sldId="287"/>
            <ac:cxnSpMk id="28" creationId="{49EBFA88-574E-5145-9DE4-5D8101CE34F2}"/>
          </ac:cxnSpMkLst>
        </pc:cxnChg>
        <pc:cxnChg chg="add mod">
          <ac:chgData name="松山 ファミリー" userId="9fadbf8cd42e59b5" providerId="LiveId" clId="{8D83364F-1F14-BD4F-9243-090CB49EDD13}" dt="2022-06-23T14:53:40.319" v="24756" actId="1076"/>
          <ac:cxnSpMkLst>
            <pc:docMk/>
            <pc:sldMk cId="2382633288" sldId="287"/>
            <ac:cxnSpMk id="31" creationId="{2F825C71-40EE-394B-ABF9-509AB3D0A747}"/>
          </ac:cxnSpMkLst>
        </pc:cxnChg>
        <pc:cxnChg chg="add mod topLvl">
          <ac:chgData name="松山 ファミリー" userId="9fadbf8cd42e59b5" providerId="LiveId" clId="{8D83364F-1F14-BD4F-9243-090CB49EDD13}" dt="2022-06-23T15:06:51.151" v="25071" actId="165"/>
          <ac:cxnSpMkLst>
            <pc:docMk/>
            <pc:sldMk cId="2382633288" sldId="287"/>
            <ac:cxnSpMk id="50" creationId="{D1EE7CBD-C0E1-224C-B1A1-C956190DB588}"/>
          </ac:cxnSpMkLst>
        </pc:cxnChg>
        <pc:cxnChg chg="add mod">
          <ac:chgData name="松山 ファミリー" userId="9fadbf8cd42e59b5" providerId="LiveId" clId="{8D83364F-1F14-BD4F-9243-090CB49EDD13}" dt="2022-06-23T15:05:21.395" v="25060" actId="1076"/>
          <ac:cxnSpMkLst>
            <pc:docMk/>
            <pc:sldMk cId="2382633288" sldId="287"/>
            <ac:cxnSpMk id="53" creationId="{1BDE2714-D2D7-4642-90C6-F5A3E98E4BF8}"/>
          </ac:cxnSpMkLst>
        </pc:cxnChg>
        <pc:cxnChg chg="add mod topLvl">
          <ac:chgData name="松山 ファミリー" userId="9fadbf8cd42e59b5" providerId="LiveId" clId="{8D83364F-1F14-BD4F-9243-090CB49EDD13}" dt="2022-06-23T16:03:18.051" v="25575" actId="164"/>
          <ac:cxnSpMkLst>
            <pc:docMk/>
            <pc:sldMk cId="2382633288" sldId="287"/>
            <ac:cxnSpMk id="63" creationId="{4C74850C-0BC2-9B48-B414-2DE67861393D}"/>
          </ac:cxnSpMkLst>
        </pc:cxnChg>
        <pc:cxnChg chg="add del mod">
          <ac:chgData name="松山 ファミリー" userId="9fadbf8cd42e59b5" providerId="LiveId" clId="{8D83364F-1F14-BD4F-9243-090CB49EDD13}" dt="2022-06-23T16:04:27.791" v="25591" actId="478"/>
          <ac:cxnSpMkLst>
            <pc:docMk/>
            <pc:sldMk cId="2382633288" sldId="287"/>
            <ac:cxnSpMk id="68" creationId="{47C3FA24-1EFA-8742-8216-56D9CAA991D5}"/>
          </ac:cxnSpMkLst>
        </pc:cxnChg>
      </pc:sldChg>
      <pc:sldChg chg="new del">
        <pc:chgData name="松山 ファミリー" userId="9fadbf8cd42e59b5" providerId="LiveId" clId="{8D83364F-1F14-BD4F-9243-090CB49EDD13}" dt="2022-06-08T05:56:19.910" v="1313" actId="2696"/>
        <pc:sldMkLst>
          <pc:docMk/>
          <pc:sldMk cId="2199880703" sldId="288"/>
        </pc:sldMkLst>
      </pc:sldChg>
      <pc:sldChg chg="add del">
        <pc:chgData name="松山 ファミリー" userId="9fadbf8cd42e59b5" providerId="LiveId" clId="{8D83364F-1F14-BD4F-9243-090CB49EDD13}" dt="2022-06-07T06:41:39.134" v="1216"/>
        <pc:sldMkLst>
          <pc:docMk/>
          <pc:sldMk cId="2689018508" sldId="288"/>
        </pc:sldMkLst>
      </pc:sldChg>
      <pc:sldChg chg="addSp delSp modSp add mod modNotesTx">
        <pc:chgData name="松山 ファミリー" userId="9fadbf8cd42e59b5" providerId="LiveId" clId="{8D83364F-1F14-BD4F-9243-090CB49EDD13}" dt="2022-07-03T06:34:28.170" v="46987" actId="1076"/>
        <pc:sldMkLst>
          <pc:docMk/>
          <pc:sldMk cId="3710492616" sldId="289"/>
        </pc:sldMkLst>
        <pc:spChg chg="mod">
          <ac:chgData name="松山 ファミリー" userId="9fadbf8cd42e59b5" providerId="LiveId" clId="{8D83364F-1F14-BD4F-9243-090CB49EDD13}" dt="2022-06-25T04:24:27.684" v="34785" actId="20577"/>
          <ac:spMkLst>
            <pc:docMk/>
            <pc:sldMk cId="3710492616" sldId="289"/>
            <ac:spMk id="2" creationId="{B0B7B5AA-F71E-5840-9739-A2938CFF51B2}"/>
          </ac:spMkLst>
        </pc:spChg>
        <pc:spChg chg="add del mod">
          <ac:chgData name="松山 ファミリー" userId="9fadbf8cd42e59b5" providerId="LiveId" clId="{8D83364F-1F14-BD4F-9243-090CB49EDD13}" dt="2022-06-24T12:26:26.456" v="30164" actId="478"/>
          <ac:spMkLst>
            <pc:docMk/>
            <pc:sldMk cId="3710492616" sldId="289"/>
            <ac:spMk id="3" creationId="{47854A5A-58EE-7243-BF3A-5F9247FDAAA7}"/>
          </ac:spMkLst>
        </pc:spChg>
        <pc:spChg chg="add mod">
          <ac:chgData name="松山 ファミリー" userId="9fadbf8cd42e59b5" providerId="LiveId" clId="{8D83364F-1F14-BD4F-9243-090CB49EDD13}" dt="2022-07-03T06:34:28.170" v="46987" actId="1076"/>
          <ac:spMkLst>
            <pc:docMk/>
            <pc:sldMk cId="3710492616" sldId="289"/>
            <ac:spMk id="3" creationId="{E639E6FD-311D-4744-93FD-F1D5C7A03714}"/>
          </ac:spMkLst>
        </pc:spChg>
        <pc:spChg chg="add del mod">
          <ac:chgData name="松山 ファミリー" userId="9fadbf8cd42e59b5" providerId="LiveId" clId="{8D83364F-1F14-BD4F-9243-090CB49EDD13}" dt="2022-06-21T06:23:38.496" v="10720" actId="767"/>
          <ac:spMkLst>
            <pc:docMk/>
            <pc:sldMk cId="3710492616" sldId="289"/>
            <ac:spMk id="5" creationId="{39E677BB-8631-2342-AAB5-D7D33F41ADA8}"/>
          </ac:spMkLst>
        </pc:spChg>
        <pc:spChg chg="add mod">
          <ac:chgData name="松山 ファミリー" userId="9fadbf8cd42e59b5" providerId="LiveId" clId="{8D83364F-1F14-BD4F-9243-090CB49EDD13}" dt="2022-06-23T16:38:09.796" v="26542" actId="20577"/>
          <ac:spMkLst>
            <pc:docMk/>
            <pc:sldMk cId="3710492616" sldId="289"/>
            <ac:spMk id="5" creationId="{8FF4B596-C872-0842-A2CC-661981763419}"/>
          </ac:spMkLst>
        </pc:spChg>
        <pc:spChg chg="add mod">
          <ac:chgData name="松山 ファミリー" userId="9fadbf8cd42e59b5" providerId="LiveId" clId="{8D83364F-1F14-BD4F-9243-090CB49EDD13}" dt="2022-06-23T16:22:47.929" v="26212" actId="20577"/>
          <ac:spMkLst>
            <pc:docMk/>
            <pc:sldMk cId="3710492616" sldId="289"/>
            <ac:spMk id="6" creationId="{B1F4DAA1-3FF5-E249-A07D-13730AA75BB0}"/>
          </ac:spMkLst>
        </pc:spChg>
        <pc:spChg chg="add del mod">
          <ac:chgData name="松山 ファミリー" userId="9fadbf8cd42e59b5" providerId="LiveId" clId="{8D83364F-1F14-BD4F-9243-090CB49EDD13}" dt="2022-06-24T12:26:31.401" v="30166" actId="478"/>
          <ac:spMkLst>
            <pc:docMk/>
            <pc:sldMk cId="3710492616" sldId="289"/>
            <ac:spMk id="9" creationId="{981A1B9D-41C1-854A-B928-E7870FDF7C7A}"/>
          </ac:spMkLst>
        </pc:spChg>
        <pc:spChg chg="add del mod">
          <ac:chgData name="松山 ファミリー" userId="9fadbf8cd42e59b5" providerId="LiveId" clId="{8D83364F-1F14-BD4F-9243-090CB49EDD13}" dt="2022-06-24T13:01:18.272" v="30944" actId="478"/>
          <ac:spMkLst>
            <pc:docMk/>
            <pc:sldMk cId="3710492616" sldId="289"/>
            <ac:spMk id="10" creationId="{73E82C85-B610-154D-A779-4149563B9D0B}"/>
          </ac:spMkLst>
        </pc:spChg>
        <pc:spChg chg="add del mod">
          <ac:chgData name="松山 ファミリー" userId="9fadbf8cd42e59b5" providerId="LiveId" clId="{8D83364F-1F14-BD4F-9243-090CB49EDD13}" dt="2022-06-24T02:34:07.448" v="27042" actId="478"/>
          <ac:spMkLst>
            <pc:docMk/>
            <pc:sldMk cId="3710492616" sldId="289"/>
            <ac:spMk id="11" creationId="{F34E5942-192C-1744-B47A-35DE5FDA0CD8}"/>
          </ac:spMkLst>
        </pc:spChg>
        <pc:spChg chg="add del mod">
          <ac:chgData name="松山 ファミリー" userId="9fadbf8cd42e59b5" providerId="LiveId" clId="{8D83364F-1F14-BD4F-9243-090CB49EDD13}" dt="2022-06-24T02:48:47.672" v="27161" actId="478"/>
          <ac:spMkLst>
            <pc:docMk/>
            <pc:sldMk cId="3710492616" sldId="289"/>
            <ac:spMk id="12" creationId="{B6D61C74-093B-2E41-AF8E-4FC2E5D87298}"/>
          </ac:spMkLst>
        </pc:spChg>
        <pc:spChg chg="add del mod">
          <ac:chgData name="松山 ファミリー" userId="9fadbf8cd42e59b5" providerId="LiveId" clId="{8D83364F-1F14-BD4F-9243-090CB49EDD13}" dt="2022-06-24T02:54:04.199" v="27361" actId="478"/>
          <ac:spMkLst>
            <pc:docMk/>
            <pc:sldMk cId="3710492616" sldId="289"/>
            <ac:spMk id="13" creationId="{7429C202-7B06-D247-A403-86233F9B02BA}"/>
          </ac:spMkLst>
        </pc:spChg>
        <pc:spChg chg="add del mod">
          <ac:chgData name="松山 ファミリー" userId="9fadbf8cd42e59b5" providerId="LiveId" clId="{8D83364F-1F14-BD4F-9243-090CB49EDD13}" dt="2022-06-24T02:54:06.210" v="27362" actId="478"/>
          <ac:spMkLst>
            <pc:docMk/>
            <pc:sldMk cId="3710492616" sldId="289"/>
            <ac:spMk id="14" creationId="{C4536F47-A7CD-5F40-B0C8-32E712EDF271}"/>
          </ac:spMkLst>
        </pc:spChg>
        <pc:spChg chg="add mod">
          <ac:chgData name="松山 ファミリー" userId="9fadbf8cd42e59b5" providerId="LiveId" clId="{8D83364F-1F14-BD4F-9243-090CB49EDD13}" dt="2022-07-03T06:29:18.671" v="46642" actId="1076"/>
          <ac:spMkLst>
            <pc:docMk/>
            <pc:sldMk cId="3710492616" sldId="289"/>
            <ac:spMk id="15" creationId="{9295DE01-1B11-804D-84FA-3FFA00155EC9}"/>
          </ac:spMkLst>
        </pc:spChg>
        <pc:spChg chg="add del mod">
          <ac:chgData name="松山 ファミリー" userId="9fadbf8cd42e59b5" providerId="LiveId" clId="{8D83364F-1F14-BD4F-9243-090CB49EDD13}" dt="2022-06-24T12:26:32.691" v="30167" actId="478"/>
          <ac:spMkLst>
            <pc:docMk/>
            <pc:sldMk cId="3710492616" sldId="289"/>
            <ac:spMk id="17" creationId="{F615AA51-7CFD-E24F-BF88-FEC4825AFABE}"/>
          </ac:spMkLst>
        </pc:spChg>
        <pc:spChg chg="add del mod">
          <ac:chgData name="松山 ファミリー" userId="9fadbf8cd42e59b5" providerId="LiveId" clId="{8D83364F-1F14-BD4F-9243-090CB49EDD13}" dt="2022-06-24T12:26:28.233" v="30165" actId="478"/>
          <ac:spMkLst>
            <pc:docMk/>
            <pc:sldMk cId="3710492616" sldId="289"/>
            <ac:spMk id="20" creationId="{56958AED-EE15-2347-9077-BA4CF658B17A}"/>
          </ac:spMkLst>
        </pc:spChg>
        <pc:spChg chg="add del mod">
          <ac:chgData name="松山 ファミリー" userId="9fadbf8cd42e59b5" providerId="LiveId" clId="{8D83364F-1F14-BD4F-9243-090CB49EDD13}" dt="2022-06-24T12:57:22.432" v="30819" actId="478"/>
          <ac:spMkLst>
            <pc:docMk/>
            <pc:sldMk cId="3710492616" sldId="289"/>
            <ac:spMk id="25" creationId="{2B3F66F7-4B98-3640-A26A-FAE185788F1A}"/>
          </ac:spMkLst>
        </pc:spChg>
        <pc:spChg chg="add del mod">
          <ac:chgData name="松山 ファミリー" userId="9fadbf8cd42e59b5" providerId="LiveId" clId="{8D83364F-1F14-BD4F-9243-090CB49EDD13}" dt="2022-06-24T12:57:57.215" v="30828" actId="478"/>
          <ac:spMkLst>
            <pc:docMk/>
            <pc:sldMk cId="3710492616" sldId="289"/>
            <ac:spMk id="26" creationId="{FFD74CE6-C18D-2043-B148-DB5E272533AB}"/>
          </ac:spMkLst>
        </pc:spChg>
        <pc:spChg chg="add mod">
          <ac:chgData name="松山 ファミリー" userId="9fadbf8cd42e59b5" providerId="LiveId" clId="{8D83364F-1F14-BD4F-9243-090CB49EDD13}" dt="2022-07-03T06:29:23.360" v="46643" actId="1076"/>
          <ac:spMkLst>
            <pc:docMk/>
            <pc:sldMk cId="3710492616" sldId="289"/>
            <ac:spMk id="28" creationId="{505E8CDA-4FA4-EC40-B371-95CC5AAC24E5}"/>
          </ac:spMkLst>
        </pc:spChg>
        <pc:spChg chg="add mod">
          <ac:chgData name="松山 ファミリー" userId="9fadbf8cd42e59b5" providerId="LiveId" clId="{8D83364F-1F14-BD4F-9243-090CB49EDD13}" dt="2022-06-27T09:24:31.373" v="38301"/>
          <ac:spMkLst>
            <pc:docMk/>
            <pc:sldMk cId="3710492616" sldId="289"/>
            <ac:spMk id="29" creationId="{6E7836FD-A2CF-0943-B4DF-E923591C76E0}"/>
          </ac:spMkLst>
        </pc:spChg>
        <pc:grpChg chg="add">
          <ac:chgData name="松山 ファミリー" userId="9fadbf8cd42e59b5" providerId="LiveId" clId="{8D83364F-1F14-BD4F-9243-090CB49EDD13}" dt="2022-06-23T16:23:07.499" v="26215" actId="164"/>
          <ac:grpSpMkLst>
            <pc:docMk/>
            <pc:sldMk cId="3710492616" sldId="289"/>
            <ac:grpSpMk id="7" creationId="{FE0E939D-903B-1945-AAE7-C7A1970AAAC8}"/>
          </ac:grpSpMkLst>
        </pc:grpChg>
        <pc:grpChg chg="add del mod">
          <ac:chgData name="松山 ファミリー" userId="9fadbf8cd42e59b5" providerId="LiveId" clId="{8D83364F-1F14-BD4F-9243-090CB49EDD13}" dt="2022-06-24T11:05:37.549" v="30126" actId="478"/>
          <ac:grpSpMkLst>
            <pc:docMk/>
            <pc:sldMk cId="3710492616" sldId="289"/>
            <ac:grpSpMk id="8" creationId="{304C9B31-C71F-7C41-AA7F-8E5A8B18F9DC}"/>
          </ac:grpSpMkLst>
        </pc:grpChg>
        <pc:graphicFrameChg chg="add mod modGraphic">
          <ac:chgData name="松山 ファミリー" userId="9fadbf8cd42e59b5" providerId="LiveId" clId="{8D83364F-1F14-BD4F-9243-090CB49EDD13}" dt="2022-07-03T06:29:18.671" v="46642" actId="1076"/>
          <ac:graphicFrameMkLst>
            <pc:docMk/>
            <pc:sldMk cId="3710492616" sldId="289"/>
            <ac:graphicFrameMk id="27" creationId="{74947387-7E81-8145-A6E0-8A946289DFB8}"/>
          </ac:graphicFrameMkLst>
        </pc:graphicFrameChg>
        <pc:picChg chg="add mod">
          <ac:chgData name="松山 ファミリー" userId="9fadbf8cd42e59b5" providerId="LiveId" clId="{8D83364F-1F14-BD4F-9243-090CB49EDD13}" dt="2022-06-20T09:26:15.374" v="8651" actId="14100"/>
          <ac:picMkLst>
            <pc:docMk/>
            <pc:sldMk cId="3710492616" sldId="289"/>
            <ac:picMk id="4" creationId="{D24BA87A-4150-9A42-95F6-C59BB177D986}"/>
          </ac:picMkLst>
        </pc:picChg>
        <pc:picChg chg="del">
          <ac:chgData name="松山 ファミリー" userId="9fadbf8cd42e59b5" providerId="LiveId" clId="{8D83364F-1F14-BD4F-9243-090CB49EDD13}" dt="2022-06-08T05:56:27.072" v="1315" actId="478"/>
          <ac:picMkLst>
            <pc:docMk/>
            <pc:sldMk cId="3710492616" sldId="289"/>
            <ac:picMk id="9" creationId="{BF6F8D95-2B7B-1F44-8839-019F86015EB5}"/>
          </ac:picMkLst>
        </pc:picChg>
        <pc:picChg chg="add del mod">
          <ac:chgData name="松山 ファミリー" userId="9fadbf8cd42e59b5" providerId="LiveId" clId="{8D83364F-1F14-BD4F-9243-090CB49EDD13}" dt="2022-06-24T11:05:28.949" v="30123"/>
          <ac:picMkLst>
            <pc:docMk/>
            <pc:sldMk cId="3710492616" sldId="289"/>
            <ac:picMk id="12" creationId="{A6B600B6-78CF-144C-9C9F-ABE6EF873FF0}"/>
          </ac:picMkLst>
        </pc:picChg>
        <pc:picChg chg="add del mod">
          <ac:chgData name="松山 ファミリー" userId="9fadbf8cd42e59b5" providerId="LiveId" clId="{8D83364F-1F14-BD4F-9243-090CB49EDD13}" dt="2022-06-24T12:26:22.425" v="30162" actId="478"/>
          <ac:picMkLst>
            <pc:docMk/>
            <pc:sldMk cId="3710492616" sldId="289"/>
            <ac:picMk id="14" creationId="{DBFD0057-BF75-FD4F-A7F3-01A9BE530B0F}"/>
          </ac:picMkLst>
        </pc:picChg>
        <pc:cxnChg chg="add del mod">
          <ac:chgData name="松山 ファミリー" userId="9fadbf8cd42e59b5" providerId="LiveId" clId="{8D83364F-1F14-BD4F-9243-090CB49EDD13}" dt="2022-06-24T12:26:33.576" v="30168" actId="478"/>
          <ac:cxnSpMkLst>
            <pc:docMk/>
            <pc:sldMk cId="3710492616" sldId="289"/>
            <ac:cxnSpMk id="16" creationId="{8D9A3BF1-1015-CD4A-A2D5-B5CBCB6AA49B}"/>
          </ac:cxnSpMkLst>
        </pc:cxnChg>
      </pc:sldChg>
      <pc:sldChg chg="addSp delSp modSp add mod ord modNotesTx">
        <pc:chgData name="松山 ファミリー" userId="9fadbf8cd42e59b5" providerId="LiveId" clId="{8D83364F-1F14-BD4F-9243-090CB49EDD13}" dt="2022-06-27T09:24:31.373" v="38301"/>
        <pc:sldMkLst>
          <pc:docMk/>
          <pc:sldMk cId="4040582184" sldId="290"/>
        </pc:sldMkLst>
        <pc:spChg chg="mod">
          <ac:chgData name="松山 ファミリー" userId="9fadbf8cd42e59b5" providerId="LiveId" clId="{8D83364F-1F14-BD4F-9243-090CB49EDD13}" dt="2022-06-21T10:58:11.939" v="11282"/>
          <ac:spMkLst>
            <pc:docMk/>
            <pc:sldMk cId="4040582184" sldId="290"/>
            <ac:spMk id="2" creationId="{B0B7B5AA-F71E-5840-9739-A2938CFF51B2}"/>
          </ac:spMkLst>
        </pc:spChg>
        <pc:spChg chg="add mod">
          <ac:chgData name="松山 ファミリー" userId="9fadbf8cd42e59b5" providerId="LiveId" clId="{8D83364F-1F14-BD4F-9243-090CB49EDD13}" dt="2022-06-21T11:13:46.581" v="11449" actId="58"/>
          <ac:spMkLst>
            <pc:docMk/>
            <pc:sldMk cId="4040582184" sldId="290"/>
            <ac:spMk id="3" creationId="{6B8E3AB6-04E9-E044-B5BC-4C887F3C78F7}"/>
          </ac:spMkLst>
        </pc:spChg>
        <pc:spChg chg="add mod">
          <ac:chgData name="松山 ファミリー" userId="9fadbf8cd42e59b5" providerId="LiveId" clId="{8D83364F-1F14-BD4F-9243-090CB49EDD13}" dt="2022-06-27T09:24:31.373" v="38301"/>
          <ac:spMkLst>
            <pc:docMk/>
            <pc:sldMk cId="4040582184" sldId="290"/>
            <ac:spMk id="4" creationId="{26F23B41-79DA-1F44-BA10-192D7C2E8984}"/>
          </ac:spMkLst>
        </pc:spChg>
        <pc:picChg chg="del">
          <ac:chgData name="松山 ファミリー" userId="9fadbf8cd42e59b5" providerId="LiveId" clId="{8D83364F-1F14-BD4F-9243-090CB49EDD13}" dt="2022-06-13T04:47:38.873" v="3439" actId="478"/>
          <ac:picMkLst>
            <pc:docMk/>
            <pc:sldMk cId="4040582184" sldId="290"/>
            <ac:picMk id="4" creationId="{D24BA87A-4150-9A42-95F6-C59BB177D986}"/>
          </ac:picMkLst>
        </pc:picChg>
        <pc:picChg chg="add mod">
          <ac:chgData name="松山 ファミリー" userId="9fadbf8cd42e59b5" providerId="LiveId" clId="{8D83364F-1F14-BD4F-9243-090CB49EDD13}" dt="2022-06-21T06:44:15.522" v="11183" actId="1076"/>
          <ac:picMkLst>
            <pc:docMk/>
            <pc:sldMk cId="4040582184" sldId="290"/>
            <ac:picMk id="5" creationId="{81A96B4A-EF8F-6B47-8A40-C3116093D137}"/>
          </ac:picMkLst>
        </pc:picChg>
      </pc:sldChg>
      <pc:sldChg chg="addSp delSp modSp new mod modNotesTx">
        <pc:chgData name="松山 ファミリー" userId="9fadbf8cd42e59b5" providerId="LiveId" clId="{8D83364F-1F14-BD4F-9243-090CB49EDD13}" dt="2022-07-03T03:15:01.660" v="44806" actId="20577"/>
        <pc:sldMkLst>
          <pc:docMk/>
          <pc:sldMk cId="285736074" sldId="291"/>
        </pc:sldMkLst>
        <pc:spChg chg="mod">
          <ac:chgData name="松山 ファミリー" userId="9fadbf8cd42e59b5" providerId="LiveId" clId="{8D83364F-1F14-BD4F-9243-090CB49EDD13}" dt="2022-06-25T06:18:52.892" v="35634" actId="58"/>
          <ac:spMkLst>
            <pc:docMk/>
            <pc:sldMk cId="285736074" sldId="291"/>
            <ac:spMk id="2" creationId="{5F106D3B-6D6A-054E-8BAA-A446AE677A51}"/>
          </ac:spMkLst>
        </pc:spChg>
        <pc:spChg chg="del mod">
          <ac:chgData name="松山 ファミリー" userId="9fadbf8cd42e59b5" providerId="LiveId" clId="{8D83364F-1F14-BD4F-9243-090CB49EDD13}" dt="2022-06-13T04:52:27.747" v="3502"/>
          <ac:spMkLst>
            <pc:docMk/>
            <pc:sldMk cId="285736074" sldId="291"/>
            <ac:spMk id="3" creationId="{6D96BEC7-BA74-FF42-B70E-71C68C209EBD}"/>
          </ac:spMkLst>
        </pc:spChg>
        <pc:spChg chg="add mod">
          <ac:chgData name="松山 ファミリー" userId="9fadbf8cd42e59b5" providerId="LiveId" clId="{8D83364F-1F14-BD4F-9243-090CB49EDD13}" dt="2022-07-03T02:58:33.402" v="44238" actId="20577"/>
          <ac:spMkLst>
            <pc:docMk/>
            <pc:sldMk cId="285736074" sldId="291"/>
            <ac:spMk id="3" creationId="{BF4A9B0A-6B2C-1F43-99A5-063917DBD871}"/>
          </ac:spMkLst>
        </pc:spChg>
        <pc:spChg chg="add del mod">
          <ac:chgData name="松山 ファミリー" userId="9fadbf8cd42e59b5" providerId="LiveId" clId="{8D83364F-1F14-BD4F-9243-090CB49EDD13}" dt="2022-06-27T08:37:16.050" v="37647"/>
          <ac:spMkLst>
            <pc:docMk/>
            <pc:sldMk cId="285736074" sldId="291"/>
            <ac:spMk id="6" creationId="{A8302FD4-18E7-3A4C-B04E-5F7CC72DEC65}"/>
          </ac:spMkLst>
        </pc:spChg>
        <pc:spChg chg="add mod">
          <ac:chgData name="松山 ファミリー" userId="9fadbf8cd42e59b5" providerId="LiveId" clId="{8D83364F-1F14-BD4F-9243-090CB49EDD13}" dt="2022-07-03T03:14:36.352" v="44785" actId="20577"/>
          <ac:spMkLst>
            <pc:docMk/>
            <pc:sldMk cId="285736074" sldId="291"/>
            <ac:spMk id="9" creationId="{A9D4AF91-00EA-024A-AA86-9AE3F7C2BA1C}"/>
          </ac:spMkLst>
        </pc:spChg>
        <pc:spChg chg="add mod">
          <ac:chgData name="松山 ファミリー" userId="9fadbf8cd42e59b5" providerId="LiveId" clId="{8D83364F-1F14-BD4F-9243-090CB49EDD13}" dt="2022-06-27T09:24:31.373" v="38301"/>
          <ac:spMkLst>
            <pc:docMk/>
            <pc:sldMk cId="285736074" sldId="291"/>
            <ac:spMk id="10" creationId="{459D468E-E9AD-4C41-A84C-87B2FBC276CE}"/>
          </ac:spMkLst>
        </pc:spChg>
        <pc:picChg chg="add del mod">
          <ac:chgData name="松山 ファミリー" userId="9fadbf8cd42e59b5" providerId="LiveId" clId="{8D83364F-1F14-BD4F-9243-090CB49EDD13}" dt="2022-06-27T08:37:12.942" v="37646" actId="478"/>
          <ac:picMkLst>
            <pc:docMk/>
            <pc:sldMk cId="285736074" sldId="291"/>
            <ac:picMk id="5" creationId="{567A3485-5CD8-A244-B62C-6CD07E70BF97}"/>
          </ac:picMkLst>
        </pc:picChg>
        <pc:picChg chg="add mod">
          <ac:chgData name="松山 ファミリー" userId="9fadbf8cd42e59b5" providerId="LiveId" clId="{8D83364F-1F14-BD4F-9243-090CB49EDD13}" dt="2022-06-27T08:37:31.784" v="37652" actId="1076"/>
          <ac:picMkLst>
            <pc:docMk/>
            <pc:sldMk cId="285736074" sldId="291"/>
            <ac:picMk id="8" creationId="{FC2831E5-15BC-504B-BE08-5C9189F84F80}"/>
          </ac:picMkLst>
        </pc:picChg>
      </pc:sldChg>
      <pc:sldChg chg="addSp delSp modSp new mod modNotesTx">
        <pc:chgData name="松山 ファミリー" userId="9fadbf8cd42e59b5" providerId="LiveId" clId="{8D83364F-1F14-BD4F-9243-090CB49EDD13}" dt="2022-07-03T02:57:46.671" v="44164" actId="20577"/>
        <pc:sldMkLst>
          <pc:docMk/>
          <pc:sldMk cId="2850582007" sldId="292"/>
        </pc:sldMkLst>
        <pc:spChg chg="mod">
          <ac:chgData name="松山 ファミリー" userId="9fadbf8cd42e59b5" providerId="LiveId" clId="{8D83364F-1F14-BD4F-9243-090CB49EDD13}" dt="2022-06-13T04:53:44.949" v="3523" actId="20577"/>
          <ac:spMkLst>
            <pc:docMk/>
            <pc:sldMk cId="2850582007" sldId="292"/>
            <ac:spMk id="2" creationId="{BDDC85B5-3FCD-B346-AC19-6E153EEFAE83}"/>
          </ac:spMkLst>
        </pc:spChg>
        <pc:spChg chg="add mod">
          <ac:chgData name="松山 ファミリー" userId="9fadbf8cd42e59b5" providerId="LiveId" clId="{8D83364F-1F14-BD4F-9243-090CB49EDD13}" dt="2022-06-27T09:24:31.373" v="38301"/>
          <ac:spMkLst>
            <pc:docMk/>
            <pc:sldMk cId="2850582007" sldId="292"/>
            <ac:spMk id="3" creationId="{0970329A-7EB6-D94E-9BD9-7BB6816BA83B}"/>
          </ac:spMkLst>
        </pc:spChg>
        <pc:spChg chg="del">
          <ac:chgData name="松山 ファミリー" userId="9fadbf8cd42e59b5" providerId="LiveId" clId="{8D83364F-1F14-BD4F-9243-090CB49EDD13}" dt="2022-06-21T15:58:30.442" v="14266" actId="478"/>
          <ac:spMkLst>
            <pc:docMk/>
            <pc:sldMk cId="2850582007" sldId="292"/>
            <ac:spMk id="3" creationId="{F3D721D5-ED12-AC47-99BA-57688C072A89}"/>
          </ac:spMkLst>
        </pc:spChg>
        <pc:spChg chg="add mod">
          <ac:chgData name="松山 ファミリー" userId="9fadbf8cd42e59b5" providerId="LiveId" clId="{8D83364F-1F14-BD4F-9243-090CB49EDD13}" dt="2022-07-03T02:33:48.195" v="43273" actId="20577"/>
          <ac:spMkLst>
            <pc:docMk/>
            <pc:sldMk cId="2850582007" sldId="292"/>
            <ac:spMk id="4" creationId="{72E08AD5-FCF3-A340-BF8F-66D3FEBD6E95}"/>
          </ac:spMkLst>
        </pc:spChg>
        <pc:spChg chg="add mod">
          <ac:chgData name="松山 ファミリー" userId="9fadbf8cd42e59b5" providerId="LiveId" clId="{8D83364F-1F14-BD4F-9243-090CB49EDD13}" dt="2022-07-03T02:57:46.671" v="44164" actId="20577"/>
          <ac:spMkLst>
            <pc:docMk/>
            <pc:sldMk cId="2850582007" sldId="292"/>
            <ac:spMk id="5" creationId="{E0A2A7DF-0FC2-4D43-84F4-17FC6101C999}"/>
          </ac:spMkLst>
        </pc:spChg>
        <pc:spChg chg="add mod">
          <ac:chgData name="松山 ファミリー" userId="9fadbf8cd42e59b5" providerId="LiveId" clId="{8D83364F-1F14-BD4F-9243-090CB49EDD13}" dt="2022-07-03T02:37:16.639" v="43445" actId="1076"/>
          <ac:spMkLst>
            <pc:docMk/>
            <pc:sldMk cId="2850582007" sldId="292"/>
            <ac:spMk id="6" creationId="{E18F849F-A3A2-E34C-A3AD-F5EE8BD618B8}"/>
          </ac:spMkLst>
        </pc:spChg>
        <pc:spChg chg="add mod">
          <ac:chgData name="松山 ファミリー" userId="9fadbf8cd42e59b5" providerId="LiveId" clId="{8D83364F-1F14-BD4F-9243-090CB49EDD13}" dt="2022-07-03T02:19:45.441" v="43222" actId="1076"/>
          <ac:spMkLst>
            <pc:docMk/>
            <pc:sldMk cId="2850582007" sldId="292"/>
            <ac:spMk id="7" creationId="{37448584-6553-8A47-AE24-61848ED33FCC}"/>
          </ac:spMkLst>
        </pc:spChg>
      </pc:sldChg>
      <pc:sldChg chg="addSp modSp new mod">
        <pc:chgData name="松山 ファミリー" userId="9fadbf8cd42e59b5" providerId="LiveId" clId="{8D83364F-1F14-BD4F-9243-090CB49EDD13}" dt="2022-07-03T05:50:51.741" v="46013" actId="20577"/>
        <pc:sldMkLst>
          <pc:docMk/>
          <pc:sldMk cId="1394802060" sldId="293"/>
        </pc:sldMkLst>
        <pc:spChg chg="mod">
          <ac:chgData name="松山 ファミリー" userId="9fadbf8cd42e59b5" providerId="LiveId" clId="{8D83364F-1F14-BD4F-9243-090CB49EDD13}" dt="2022-07-03T05:50:51.741" v="46013" actId="20577"/>
          <ac:spMkLst>
            <pc:docMk/>
            <pc:sldMk cId="1394802060" sldId="293"/>
            <ac:spMk id="3" creationId="{9BDCF40F-7775-8B49-B357-9EEA49C65AE6}"/>
          </ac:spMkLst>
        </pc:spChg>
        <pc:spChg chg="add mod">
          <ac:chgData name="松山 ファミリー" userId="9fadbf8cd42e59b5" providerId="LiveId" clId="{8D83364F-1F14-BD4F-9243-090CB49EDD13}" dt="2022-06-27T09:24:31.373" v="38301"/>
          <ac:spMkLst>
            <pc:docMk/>
            <pc:sldMk cId="1394802060" sldId="293"/>
            <ac:spMk id="4" creationId="{72F32E53-3BAA-7145-9FEF-8EEAEBBC597E}"/>
          </ac:spMkLst>
        </pc:spChg>
      </pc:sldChg>
      <pc:sldChg chg="addSp delSp modSp add mod ord modNotesTx">
        <pc:chgData name="松山 ファミリー" userId="9fadbf8cd42e59b5" providerId="LiveId" clId="{8D83364F-1F14-BD4F-9243-090CB49EDD13}" dt="2022-06-27T09:24:31.373" v="38301"/>
        <pc:sldMkLst>
          <pc:docMk/>
          <pc:sldMk cId="2971613048" sldId="294"/>
        </pc:sldMkLst>
        <pc:spChg chg="mod">
          <ac:chgData name="松山 ファミリー" userId="9fadbf8cd42e59b5" providerId="LiveId" clId="{8D83364F-1F14-BD4F-9243-090CB49EDD13}" dt="2022-06-21T11:53:48.498" v="12167"/>
          <ac:spMkLst>
            <pc:docMk/>
            <pc:sldMk cId="2971613048" sldId="294"/>
            <ac:spMk id="2" creationId="{B0B7B5AA-F71E-5840-9739-A2938CFF51B2}"/>
          </ac:spMkLst>
        </pc:spChg>
        <pc:spChg chg="add mod">
          <ac:chgData name="松山 ファミリー" userId="9fadbf8cd42e59b5" providerId="LiveId" clId="{8D83364F-1F14-BD4F-9243-090CB49EDD13}" dt="2022-06-21T12:00:18.304" v="12336" actId="1076"/>
          <ac:spMkLst>
            <pc:docMk/>
            <pc:sldMk cId="2971613048" sldId="294"/>
            <ac:spMk id="3" creationId="{7883CC88-24EA-2B43-89C7-05A0818B01FE}"/>
          </ac:spMkLst>
        </pc:spChg>
        <pc:spChg chg="add mod">
          <ac:chgData name="松山 ファミリー" userId="9fadbf8cd42e59b5" providerId="LiveId" clId="{8D83364F-1F14-BD4F-9243-090CB49EDD13}" dt="2022-06-27T09:24:31.373" v="38301"/>
          <ac:spMkLst>
            <pc:docMk/>
            <pc:sldMk cId="2971613048" sldId="294"/>
            <ac:spMk id="5" creationId="{1B5DA96A-D192-004E-9B62-FF54238A0356}"/>
          </ac:spMkLst>
        </pc:spChg>
        <pc:picChg chg="add mod">
          <ac:chgData name="松山 ファミリー" userId="9fadbf8cd42e59b5" providerId="LiveId" clId="{8D83364F-1F14-BD4F-9243-090CB49EDD13}" dt="2022-06-21T12:00:22.288" v="12337" actId="1076"/>
          <ac:picMkLst>
            <pc:docMk/>
            <pc:sldMk cId="2971613048" sldId="294"/>
            <ac:picMk id="4" creationId="{B4C3B33B-37C9-8C4B-AAC4-6C042690C23C}"/>
          </ac:picMkLst>
        </pc:picChg>
        <pc:picChg chg="del">
          <ac:chgData name="松山 ファミリー" userId="9fadbf8cd42e59b5" providerId="LiveId" clId="{8D83364F-1F14-BD4F-9243-090CB49EDD13}" dt="2022-06-13T05:05:10.920" v="3532" actId="478"/>
          <ac:picMkLst>
            <pc:docMk/>
            <pc:sldMk cId="2971613048" sldId="294"/>
            <ac:picMk id="5" creationId="{81A96B4A-EF8F-6B47-8A40-C3116093D137}"/>
          </ac:picMkLst>
        </pc:picChg>
      </pc:sldChg>
      <pc:sldChg chg="addSp delSp modSp add mod modNotesTx">
        <pc:chgData name="松山 ファミリー" userId="9fadbf8cd42e59b5" providerId="LiveId" clId="{8D83364F-1F14-BD4F-9243-090CB49EDD13}" dt="2022-07-03T06:27:10.981" v="46641" actId="20577"/>
        <pc:sldMkLst>
          <pc:docMk/>
          <pc:sldMk cId="473111645" sldId="295"/>
        </pc:sldMkLst>
        <pc:spChg chg="mod">
          <ac:chgData name="松山 ファミリー" userId="9fadbf8cd42e59b5" providerId="LiveId" clId="{8D83364F-1F14-BD4F-9243-090CB49EDD13}" dt="2022-06-21T12:06:39.585" v="12429" actId="20577"/>
          <ac:spMkLst>
            <pc:docMk/>
            <pc:sldMk cId="473111645" sldId="295"/>
            <ac:spMk id="2" creationId="{B0B7B5AA-F71E-5840-9739-A2938CFF51B2}"/>
          </ac:spMkLst>
        </pc:spChg>
        <pc:spChg chg="add mod">
          <ac:chgData name="松山 ファミリー" userId="9fadbf8cd42e59b5" providerId="LiveId" clId="{8D83364F-1F14-BD4F-9243-090CB49EDD13}" dt="2022-07-03T06:10:11.493" v="46360" actId="20577"/>
          <ac:spMkLst>
            <pc:docMk/>
            <pc:sldMk cId="473111645" sldId="295"/>
            <ac:spMk id="3" creationId="{1DCEC204-588B-264F-AA03-B06E5B2A9DF8}"/>
          </ac:spMkLst>
        </pc:spChg>
        <pc:spChg chg="add mod">
          <ac:chgData name="松山 ファミリー" userId="9fadbf8cd42e59b5" providerId="LiveId" clId="{8D83364F-1F14-BD4F-9243-090CB49EDD13}" dt="2022-07-03T06:17:16.538" v="46426" actId="20577"/>
          <ac:spMkLst>
            <pc:docMk/>
            <pc:sldMk cId="473111645" sldId="295"/>
            <ac:spMk id="4" creationId="{45EE0F06-4202-8444-9A2B-548FE6895902}"/>
          </ac:spMkLst>
        </pc:spChg>
        <pc:spChg chg="add del mod">
          <ac:chgData name="松山 ファミリー" userId="9fadbf8cd42e59b5" providerId="LiveId" clId="{8D83364F-1F14-BD4F-9243-090CB49EDD13}" dt="2022-06-27T05:34:13.433" v="37012" actId="478"/>
          <ac:spMkLst>
            <pc:docMk/>
            <pc:sldMk cId="473111645" sldId="295"/>
            <ac:spMk id="5" creationId="{B7CF6E2B-91B0-9246-9F6E-FC03B67DA5CF}"/>
          </ac:spMkLst>
        </pc:spChg>
        <pc:spChg chg="add mod">
          <ac:chgData name="松山 ファミリー" userId="9fadbf8cd42e59b5" providerId="LiveId" clId="{8D83364F-1F14-BD4F-9243-090CB49EDD13}" dt="2022-06-27T09:24:31.373" v="38301"/>
          <ac:spMkLst>
            <pc:docMk/>
            <pc:sldMk cId="473111645" sldId="295"/>
            <ac:spMk id="8" creationId="{F44398C9-4B50-6642-ACD2-F0BB55A3F6C7}"/>
          </ac:spMkLst>
        </pc:spChg>
        <pc:spChg chg="add mod">
          <ac:chgData name="松山 ファミリー" userId="9fadbf8cd42e59b5" providerId="LiveId" clId="{8D83364F-1F14-BD4F-9243-090CB49EDD13}" dt="2022-07-03T06:21:08.279" v="46502" actId="255"/>
          <ac:spMkLst>
            <pc:docMk/>
            <pc:sldMk cId="473111645" sldId="295"/>
            <ac:spMk id="9" creationId="{0F97397A-C1B3-8E42-9127-2E315BD3823B}"/>
          </ac:spMkLst>
        </pc:spChg>
        <pc:picChg chg="add del mod">
          <ac:chgData name="松山 ファミリー" userId="9fadbf8cd42e59b5" providerId="LiveId" clId="{8D83364F-1F14-BD4F-9243-090CB49EDD13}" dt="2022-06-25T06:12:38.522" v="35516" actId="478"/>
          <ac:picMkLst>
            <pc:docMk/>
            <pc:sldMk cId="473111645" sldId="295"/>
            <ac:picMk id="4" creationId="{8DDED253-E6C9-BA48-892C-4972123AEDD0}"/>
          </ac:picMkLst>
        </pc:picChg>
        <pc:picChg chg="del">
          <ac:chgData name="松山 ファミリー" userId="9fadbf8cd42e59b5" providerId="LiveId" clId="{8D83364F-1F14-BD4F-9243-090CB49EDD13}" dt="2022-06-13T05:05:16.073" v="3534" actId="478"/>
          <ac:picMkLst>
            <pc:docMk/>
            <pc:sldMk cId="473111645" sldId="295"/>
            <ac:picMk id="5" creationId="{81A96B4A-EF8F-6B47-8A40-C3116093D137}"/>
          </ac:picMkLst>
        </pc:picChg>
        <pc:picChg chg="add mod">
          <ac:chgData name="松山 ファミリー" userId="9fadbf8cd42e59b5" providerId="LiveId" clId="{8D83364F-1F14-BD4F-9243-090CB49EDD13}" dt="2022-07-03T06:20:58.172" v="46499" actId="1076"/>
          <ac:picMkLst>
            <pc:docMk/>
            <pc:sldMk cId="473111645" sldId="295"/>
            <ac:picMk id="6" creationId="{D7051A13-A723-A548-ACCC-C75F7070EC26}"/>
          </ac:picMkLst>
        </pc:picChg>
        <pc:picChg chg="add mod">
          <ac:chgData name="松山 ファミリー" userId="9fadbf8cd42e59b5" providerId="LiveId" clId="{8D83364F-1F14-BD4F-9243-090CB49EDD13}" dt="2022-06-25T06:13:13.743" v="35521" actId="14100"/>
          <ac:picMkLst>
            <pc:docMk/>
            <pc:sldMk cId="473111645" sldId="295"/>
            <ac:picMk id="7" creationId="{CC8AB132-4777-BF4A-8801-0E088911E0CA}"/>
          </ac:picMkLst>
        </pc:picChg>
      </pc:sldChg>
      <pc:sldChg chg="addSp delSp modSp add del mod modNotesTx">
        <pc:chgData name="松山 ファミリー" userId="9fadbf8cd42e59b5" providerId="LiveId" clId="{8D83364F-1F14-BD4F-9243-090CB49EDD13}" dt="2022-06-25T06:15:19.494" v="35541" actId="2696"/>
        <pc:sldMkLst>
          <pc:docMk/>
          <pc:sldMk cId="2333778874" sldId="296"/>
        </pc:sldMkLst>
        <pc:spChg chg="mod">
          <ac:chgData name="松山 ファミリー" userId="9fadbf8cd42e59b5" providerId="LiveId" clId="{8D83364F-1F14-BD4F-9243-090CB49EDD13}" dt="2022-06-25T06:13:49.690" v="35527" actId="20577"/>
          <ac:spMkLst>
            <pc:docMk/>
            <pc:sldMk cId="2333778874" sldId="296"/>
            <ac:spMk id="2" creationId="{B0B7B5AA-F71E-5840-9739-A2938CFF51B2}"/>
          </ac:spMkLst>
        </pc:spChg>
        <pc:spChg chg="add del mod">
          <ac:chgData name="松山 ファミリー" userId="9fadbf8cd42e59b5" providerId="LiveId" clId="{8D83364F-1F14-BD4F-9243-090CB49EDD13}" dt="2022-06-21T14:16:14.003" v="13363"/>
          <ac:spMkLst>
            <pc:docMk/>
            <pc:sldMk cId="2333778874" sldId="296"/>
            <ac:spMk id="3" creationId="{68E06CD6-1CF3-3847-8FE8-9AA214EE761A}"/>
          </ac:spMkLst>
        </pc:spChg>
        <pc:spChg chg="add mod">
          <ac:chgData name="松山 ファミリー" userId="9fadbf8cd42e59b5" providerId="LiveId" clId="{8D83364F-1F14-BD4F-9243-090CB49EDD13}" dt="2022-06-21T14:18:16.787" v="13431" actId="20577"/>
          <ac:spMkLst>
            <pc:docMk/>
            <pc:sldMk cId="2333778874" sldId="296"/>
            <ac:spMk id="5" creationId="{5DA8DDA3-C7D2-1244-AD05-120FBBA04EB7}"/>
          </ac:spMkLst>
        </pc:spChg>
        <pc:picChg chg="add del mod">
          <ac:chgData name="松山 ファミリー" userId="9fadbf8cd42e59b5" providerId="LiveId" clId="{8D83364F-1F14-BD4F-9243-090CB49EDD13}" dt="2022-06-25T06:14:12.943" v="35530" actId="478"/>
          <ac:picMkLst>
            <pc:docMk/>
            <pc:sldMk cId="2333778874" sldId="296"/>
            <ac:picMk id="4" creationId="{48D6ADE0-1991-2145-93D3-194C072475F1}"/>
          </ac:picMkLst>
        </pc:picChg>
        <pc:picChg chg="del">
          <ac:chgData name="松山 ファミリー" userId="9fadbf8cd42e59b5" providerId="LiveId" clId="{8D83364F-1F14-BD4F-9243-090CB49EDD13}" dt="2022-06-13T05:05:21.153" v="3536" actId="478"/>
          <ac:picMkLst>
            <pc:docMk/>
            <pc:sldMk cId="2333778874" sldId="296"/>
            <ac:picMk id="5" creationId="{81A96B4A-EF8F-6B47-8A40-C3116093D137}"/>
          </ac:picMkLst>
        </pc:picChg>
        <pc:picChg chg="add mod">
          <ac:chgData name="松山 ファミリー" userId="9fadbf8cd42e59b5" providerId="LiveId" clId="{8D83364F-1F14-BD4F-9243-090CB49EDD13}" dt="2022-06-25T06:14:52.358" v="35533" actId="962"/>
          <ac:picMkLst>
            <pc:docMk/>
            <pc:sldMk cId="2333778874" sldId="296"/>
            <ac:picMk id="6" creationId="{7BD10332-9BEB-AB4E-B60B-DBABCFE4C29E}"/>
          </ac:picMkLst>
        </pc:picChg>
        <pc:picChg chg="add del mod">
          <ac:chgData name="松山 ファミリー" userId="9fadbf8cd42e59b5" providerId="LiveId" clId="{8D83364F-1F14-BD4F-9243-090CB49EDD13}" dt="2022-06-25T06:14:56.739" v="35535"/>
          <ac:picMkLst>
            <pc:docMk/>
            <pc:sldMk cId="2333778874" sldId="296"/>
            <ac:picMk id="7" creationId="{20EC1DE2-A1BC-F340-B070-1469B4382F8A}"/>
          </ac:picMkLst>
        </pc:picChg>
      </pc:sldChg>
      <pc:sldChg chg="addSp delSp modSp add mod modNotesTx">
        <pc:chgData name="松山 ファミリー" userId="9fadbf8cd42e59b5" providerId="LiveId" clId="{8D83364F-1F14-BD4F-9243-090CB49EDD13}" dt="2022-07-03T03:45:00.542" v="45712" actId="20577"/>
        <pc:sldMkLst>
          <pc:docMk/>
          <pc:sldMk cId="4196105793" sldId="297"/>
        </pc:sldMkLst>
        <pc:spChg chg="mod">
          <ac:chgData name="松山 ファミリー" userId="9fadbf8cd42e59b5" providerId="LiveId" clId="{8D83364F-1F14-BD4F-9243-090CB49EDD13}" dt="2022-06-28T07:51:40.679" v="41777" actId="20577"/>
          <ac:spMkLst>
            <pc:docMk/>
            <pc:sldMk cId="4196105793" sldId="297"/>
            <ac:spMk id="2" creationId="{B0B7B5AA-F71E-5840-9739-A2938CFF51B2}"/>
          </ac:spMkLst>
        </pc:spChg>
        <pc:spChg chg="add mod">
          <ac:chgData name="松山 ファミリー" userId="9fadbf8cd42e59b5" providerId="LiveId" clId="{8D83364F-1F14-BD4F-9243-090CB49EDD13}" dt="2022-07-03T03:39:26.338" v="45470" actId="1076"/>
          <ac:spMkLst>
            <pc:docMk/>
            <pc:sldMk cId="4196105793" sldId="297"/>
            <ac:spMk id="3" creationId="{5F34C2A3-6F56-0D4E-96B3-179C40032EF5}"/>
          </ac:spMkLst>
        </pc:spChg>
        <pc:spChg chg="add mod">
          <ac:chgData name="松山 ファミリー" userId="9fadbf8cd42e59b5" providerId="LiveId" clId="{8D83364F-1F14-BD4F-9243-090CB49EDD13}" dt="2022-07-03T03:43:05.922" v="45593" actId="20577"/>
          <ac:spMkLst>
            <pc:docMk/>
            <pc:sldMk cId="4196105793" sldId="297"/>
            <ac:spMk id="5" creationId="{1770B58D-58DD-344A-924B-5FA84CE20DB0}"/>
          </ac:spMkLst>
        </pc:spChg>
        <pc:spChg chg="add del mod">
          <ac:chgData name="松山 ファミリー" userId="9fadbf8cd42e59b5" providerId="LiveId" clId="{8D83364F-1F14-BD4F-9243-090CB49EDD13}" dt="2022-06-27T06:33:59.881" v="37566" actId="478"/>
          <ac:spMkLst>
            <pc:docMk/>
            <pc:sldMk cId="4196105793" sldId="297"/>
            <ac:spMk id="7" creationId="{8DC23CE3-6A98-BA46-B886-876ADBFB83BA}"/>
          </ac:spMkLst>
        </pc:spChg>
        <pc:spChg chg="add del mod">
          <ac:chgData name="松山 ファミリー" userId="9fadbf8cd42e59b5" providerId="LiveId" clId="{8D83364F-1F14-BD4F-9243-090CB49EDD13}" dt="2022-06-27T05:37:19.582" v="37057" actId="478"/>
          <ac:spMkLst>
            <pc:docMk/>
            <pc:sldMk cId="4196105793" sldId="297"/>
            <ac:spMk id="8" creationId="{238D0DEA-546D-FB48-AA49-740D5AC37C2A}"/>
          </ac:spMkLst>
        </pc:spChg>
        <pc:spChg chg="add mod">
          <ac:chgData name="松山 ファミリー" userId="9fadbf8cd42e59b5" providerId="LiveId" clId="{8D83364F-1F14-BD4F-9243-090CB49EDD13}" dt="2022-07-03T03:13:48.401" v="44752" actId="20577"/>
          <ac:spMkLst>
            <pc:docMk/>
            <pc:sldMk cId="4196105793" sldId="297"/>
            <ac:spMk id="9" creationId="{E41B852A-2CAD-EE4C-987E-574399AEA43E}"/>
          </ac:spMkLst>
        </pc:spChg>
        <pc:spChg chg="add del mod">
          <ac:chgData name="松山 ファミリー" userId="9fadbf8cd42e59b5" providerId="LiveId" clId="{8D83364F-1F14-BD4F-9243-090CB49EDD13}" dt="2022-06-27T06:25:59.286" v="37305" actId="478"/>
          <ac:spMkLst>
            <pc:docMk/>
            <pc:sldMk cId="4196105793" sldId="297"/>
            <ac:spMk id="11" creationId="{C920C759-E622-F74D-B6BC-8961D599D7FC}"/>
          </ac:spMkLst>
        </pc:spChg>
        <pc:spChg chg="add mod">
          <ac:chgData name="松山 ファミリー" userId="9fadbf8cd42e59b5" providerId="LiveId" clId="{8D83364F-1F14-BD4F-9243-090CB49EDD13}" dt="2022-06-27T06:26:23.978" v="37309" actId="14100"/>
          <ac:spMkLst>
            <pc:docMk/>
            <pc:sldMk cId="4196105793" sldId="297"/>
            <ac:spMk id="12" creationId="{B23FA566-22FC-0C4A-8A99-884E38092A5F}"/>
          </ac:spMkLst>
        </pc:spChg>
        <pc:spChg chg="add del mod">
          <ac:chgData name="松山 ファミリー" userId="9fadbf8cd42e59b5" providerId="LiveId" clId="{8D83364F-1F14-BD4F-9243-090CB49EDD13}" dt="2022-06-27T06:29:07.800" v="37389"/>
          <ac:spMkLst>
            <pc:docMk/>
            <pc:sldMk cId="4196105793" sldId="297"/>
            <ac:spMk id="13" creationId="{D6B2E13E-E177-984A-B5F4-C07A5BA39268}"/>
          </ac:spMkLst>
        </pc:spChg>
        <pc:spChg chg="add mod">
          <ac:chgData name="松山 ファミリー" userId="9fadbf8cd42e59b5" providerId="LiveId" clId="{8D83364F-1F14-BD4F-9243-090CB49EDD13}" dt="2022-06-27T06:32:01.407" v="37460" actId="1076"/>
          <ac:spMkLst>
            <pc:docMk/>
            <pc:sldMk cId="4196105793" sldId="297"/>
            <ac:spMk id="14" creationId="{A28305BA-FAA4-114F-B688-ADF65F77C093}"/>
          </ac:spMkLst>
        </pc:spChg>
        <pc:spChg chg="add mod">
          <ac:chgData name="松山 ファミリー" userId="9fadbf8cd42e59b5" providerId="LiveId" clId="{8D83364F-1F14-BD4F-9243-090CB49EDD13}" dt="2022-06-27T09:24:31.373" v="38301"/>
          <ac:spMkLst>
            <pc:docMk/>
            <pc:sldMk cId="4196105793" sldId="297"/>
            <ac:spMk id="16" creationId="{2C21433B-C245-A942-9FE3-DCA5CC3CF266}"/>
          </ac:spMkLst>
        </pc:spChg>
        <pc:grpChg chg="add mod">
          <ac:chgData name="松山 ファミリー" userId="9fadbf8cd42e59b5" providerId="LiveId" clId="{8D83364F-1F14-BD4F-9243-090CB49EDD13}" dt="2022-07-03T03:39:31.213" v="45471" actId="1076"/>
          <ac:grpSpMkLst>
            <pc:docMk/>
            <pc:sldMk cId="4196105793" sldId="297"/>
            <ac:grpSpMk id="4" creationId="{D11ACCB2-087D-3345-8026-A2DAC07C3624}"/>
          </ac:grpSpMkLst>
        </pc:grpChg>
        <pc:grpChg chg="add mod">
          <ac:chgData name="松山 ファミリー" userId="9fadbf8cd42e59b5" providerId="LiveId" clId="{8D83364F-1F14-BD4F-9243-090CB49EDD13}" dt="2022-07-03T03:07:46.901" v="44635" actId="1076"/>
          <ac:grpSpMkLst>
            <pc:docMk/>
            <pc:sldMk cId="4196105793" sldId="297"/>
            <ac:grpSpMk id="15" creationId="{110A3A40-AEBB-8143-A626-4835681A6993}"/>
          </ac:grpSpMkLst>
        </pc:grpChg>
        <pc:picChg chg="add del mod">
          <ac:chgData name="松山 ファミリー" userId="9fadbf8cd42e59b5" providerId="LiveId" clId="{8D83364F-1F14-BD4F-9243-090CB49EDD13}" dt="2022-06-27T06:20:29.530" v="37260" actId="478"/>
          <ac:picMkLst>
            <pc:docMk/>
            <pc:sldMk cId="4196105793" sldId="297"/>
            <ac:picMk id="4" creationId="{6516D603-7749-0C43-882A-4BD12D5B8778}"/>
          </ac:picMkLst>
        </pc:picChg>
        <pc:picChg chg="add del mod">
          <ac:chgData name="松山 ファミリー" userId="9fadbf8cd42e59b5" providerId="LiveId" clId="{8D83364F-1F14-BD4F-9243-090CB49EDD13}" dt="2022-06-13T05:09:06.209" v="3562"/>
          <ac:picMkLst>
            <pc:docMk/>
            <pc:sldMk cId="4196105793" sldId="297"/>
            <ac:picMk id="5" creationId="{05D40474-ECDB-8B46-B8B0-C4867CB2C238}"/>
          </ac:picMkLst>
        </pc:picChg>
        <pc:picChg chg="add del mod">
          <ac:chgData name="松山 ファミリー" userId="9fadbf8cd42e59b5" providerId="LiveId" clId="{8D83364F-1F14-BD4F-9243-090CB49EDD13}" dt="2022-06-25T06:18:07.664" v="35628" actId="478"/>
          <ac:picMkLst>
            <pc:docMk/>
            <pc:sldMk cId="4196105793" sldId="297"/>
            <ac:picMk id="5" creationId="{5D763EC0-8DD6-6640-9311-7A131A2D22DD}"/>
          </ac:picMkLst>
        </pc:picChg>
        <pc:picChg chg="add mod">
          <ac:chgData name="松山 ファミリー" userId="9fadbf8cd42e59b5" providerId="LiveId" clId="{8D83364F-1F14-BD4F-9243-090CB49EDD13}" dt="2022-06-27T06:20:51.639" v="37271" actId="1076"/>
          <ac:picMkLst>
            <pc:docMk/>
            <pc:sldMk cId="4196105793" sldId="297"/>
            <ac:picMk id="6" creationId="{14CCF9A4-E411-0848-8F8D-C94855A75EB9}"/>
          </ac:picMkLst>
        </pc:picChg>
        <pc:picChg chg="add mod">
          <ac:chgData name="松山 ファミリー" userId="9fadbf8cd42e59b5" providerId="LiveId" clId="{8D83364F-1F14-BD4F-9243-090CB49EDD13}" dt="2022-06-27T06:20:43.208" v="37269" actId="1076"/>
          <ac:picMkLst>
            <pc:docMk/>
            <pc:sldMk cId="4196105793" sldId="297"/>
            <ac:picMk id="10" creationId="{AF1666FD-2006-1541-ADE4-6DC19D4767EC}"/>
          </ac:picMkLst>
        </pc:picChg>
      </pc:sldChg>
      <pc:sldChg chg="addSp delSp modSp add del mod">
        <pc:chgData name="松山 ファミリー" userId="9fadbf8cd42e59b5" providerId="LiveId" clId="{8D83364F-1F14-BD4F-9243-090CB49EDD13}" dt="2022-06-13T05:17:00.525" v="3591" actId="2696"/>
        <pc:sldMkLst>
          <pc:docMk/>
          <pc:sldMk cId="501975483" sldId="298"/>
        </pc:sldMkLst>
        <pc:spChg chg="mod">
          <ac:chgData name="松山 ファミリー" userId="9fadbf8cd42e59b5" providerId="LiveId" clId="{8D83364F-1F14-BD4F-9243-090CB49EDD13}" dt="2022-06-13T05:09:12.337" v="3569" actId="20577"/>
          <ac:spMkLst>
            <pc:docMk/>
            <pc:sldMk cId="501975483" sldId="298"/>
            <ac:spMk id="2" creationId="{B0B7B5AA-F71E-5840-9739-A2938CFF51B2}"/>
          </ac:spMkLst>
        </pc:spChg>
        <pc:picChg chg="del">
          <ac:chgData name="松山 ファミリー" userId="9fadbf8cd42e59b5" providerId="LiveId" clId="{8D83364F-1F14-BD4F-9243-090CB49EDD13}" dt="2022-06-13T05:09:13.689" v="3570" actId="478"/>
          <ac:picMkLst>
            <pc:docMk/>
            <pc:sldMk cId="501975483" sldId="298"/>
            <ac:picMk id="4" creationId="{6516D603-7749-0C43-882A-4BD12D5B8778}"/>
          </ac:picMkLst>
        </pc:picChg>
        <pc:picChg chg="add del mod">
          <ac:chgData name="松山 ファミリー" userId="9fadbf8cd42e59b5" providerId="LiveId" clId="{8D83364F-1F14-BD4F-9243-090CB49EDD13}" dt="2022-06-13T05:12:25.967" v="3582" actId="478"/>
          <ac:picMkLst>
            <pc:docMk/>
            <pc:sldMk cId="501975483" sldId="298"/>
            <ac:picMk id="5" creationId="{980FB277-252B-9C47-837B-D276106F7F05}"/>
          </ac:picMkLst>
        </pc:picChg>
        <pc:picChg chg="add del mod">
          <ac:chgData name="松山 ファミリー" userId="9fadbf8cd42e59b5" providerId="LiveId" clId="{8D83364F-1F14-BD4F-9243-090CB49EDD13}" dt="2022-06-13T05:16:48.390" v="3587" actId="478"/>
          <ac:picMkLst>
            <pc:docMk/>
            <pc:sldMk cId="501975483" sldId="298"/>
            <ac:picMk id="7" creationId="{26A5E8FF-098A-4447-BFBB-881C020FCDC6}"/>
          </ac:picMkLst>
        </pc:picChg>
      </pc:sldChg>
      <pc:sldChg chg="addSp delSp modSp add mod modNotesTx">
        <pc:chgData name="松山 ファミリー" userId="9fadbf8cd42e59b5" providerId="LiveId" clId="{8D83364F-1F14-BD4F-9243-090CB49EDD13}" dt="2022-06-27T14:06:09.044" v="39734" actId="20577"/>
        <pc:sldMkLst>
          <pc:docMk/>
          <pc:sldMk cId="1706027871" sldId="298"/>
        </pc:sldMkLst>
        <pc:spChg chg="mod">
          <ac:chgData name="松山 ファミリー" userId="9fadbf8cd42e59b5" providerId="LiveId" clId="{8D83364F-1F14-BD4F-9243-090CB49EDD13}" dt="2022-06-14T05:18:04.231" v="4906" actId="20577"/>
          <ac:spMkLst>
            <pc:docMk/>
            <pc:sldMk cId="1706027871" sldId="298"/>
            <ac:spMk id="2" creationId="{B0B7B5AA-F71E-5840-9739-A2938CFF51B2}"/>
          </ac:spMkLst>
        </pc:spChg>
        <pc:spChg chg="mod">
          <ac:chgData name="松山 ファミリー" userId="9fadbf8cd42e59b5" providerId="LiveId" clId="{8D83364F-1F14-BD4F-9243-090CB49EDD13}" dt="2022-06-22T16:45:51.501" v="20704" actId="27636"/>
          <ac:spMkLst>
            <pc:docMk/>
            <pc:sldMk cId="1706027871" sldId="298"/>
            <ac:spMk id="3" creationId="{099B3D69-D02D-2E45-9EA7-A286C7D4B9DC}"/>
          </ac:spMkLst>
        </pc:spChg>
        <pc:spChg chg="add mod">
          <ac:chgData name="松山 ファミリー" userId="9fadbf8cd42e59b5" providerId="LiveId" clId="{8D83364F-1F14-BD4F-9243-090CB49EDD13}" dt="2022-06-27T09:24:31.373" v="38301"/>
          <ac:spMkLst>
            <pc:docMk/>
            <pc:sldMk cId="1706027871" sldId="298"/>
            <ac:spMk id="4" creationId="{399ACCD0-1F7E-154A-BFBB-585EEF64069E}"/>
          </ac:spMkLst>
        </pc:spChg>
        <pc:grpChg chg="del">
          <ac:chgData name="松山 ファミリー" userId="9fadbf8cd42e59b5" providerId="LiveId" clId="{8D83364F-1F14-BD4F-9243-090CB49EDD13}" dt="2022-06-14T05:18:09.251" v="4907" actId="478"/>
          <ac:grpSpMkLst>
            <pc:docMk/>
            <pc:sldMk cId="1706027871" sldId="298"/>
            <ac:grpSpMk id="6" creationId="{45401E1C-BE6A-9048-87C9-EA39D68650CD}"/>
          </ac:grpSpMkLst>
        </pc:grpChg>
      </pc:sldChg>
      <pc:sldChg chg="delSp new del mod">
        <pc:chgData name="松山 ファミリー" userId="9fadbf8cd42e59b5" providerId="LiveId" clId="{8D83364F-1F14-BD4F-9243-090CB49EDD13}" dt="2022-06-20T13:11:38.143" v="9394" actId="2696"/>
        <pc:sldMkLst>
          <pc:docMk/>
          <pc:sldMk cId="1195416170" sldId="299"/>
        </pc:sldMkLst>
        <pc:spChg chg="del">
          <ac:chgData name="松山 ファミリー" userId="9fadbf8cd42e59b5" providerId="LiveId" clId="{8D83364F-1F14-BD4F-9243-090CB49EDD13}" dt="2022-06-20T13:10:36.882" v="9376" actId="478"/>
          <ac:spMkLst>
            <pc:docMk/>
            <pc:sldMk cId="1195416170" sldId="299"/>
            <ac:spMk id="3" creationId="{3A4590FA-94B2-9F4E-BB71-71B6F1398F90}"/>
          </ac:spMkLst>
        </pc:spChg>
      </pc:sldChg>
      <pc:sldChg chg="addSp delSp modSp add mod modNotesTx">
        <pc:chgData name="松山 ファミリー" userId="9fadbf8cd42e59b5" providerId="LiveId" clId="{8D83364F-1F14-BD4F-9243-090CB49EDD13}" dt="2022-06-27T14:00:58.502" v="39719" actId="20577"/>
        <pc:sldMkLst>
          <pc:docMk/>
          <pc:sldMk cId="1702914581" sldId="300"/>
        </pc:sldMkLst>
        <pc:spChg chg="mod">
          <ac:chgData name="松山 ファミリー" userId="9fadbf8cd42e59b5" providerId="LiveId" clId="{8D83364F-1F14-BD4F-9243-090CB49EDD13}" dt="2022-06-27T09:31:26.108" v="38360" actId="20577"/>
          <ac:spMkLst>
            <pc:docMk/>
            <pc:sldMk cId="1702914581" sldId="300"/>
            <ac:spMk id="3" creationId="{099B3D69-D02D-2E45-9EA7-A286C7D4B9DC}"/>
          </ac:spMkLst>
        </pc:spChg>
        <pc:spChg chg="mod">
          <ac:chgData name="松山 ファミリー" userId="9fadbf8cd42e59b5" providerId="LiveId" clId="{8D83364F-1F14-BD4F-9243-090CB49EDD13}" dt="2022-06-27T13:59:19.948" v="39655" actId="20577"/>
          <ac:spMkLst>
            <pc:docMk/>
            <pc:sldMk cId="1702914581" sldId="300"/>
            <ac:spMk id="5" creationId="{669F4874-607C-3449-9B8C-CA8423286E69}"/>
          </ac:spMkLst>
        </pc:spChg>
        <pc:spChg chg="add mod">
          <ac:chgData name="松山 ファミリー" userId="9fadbf8cd42e59b5" providerId="LiveId" clId="{8D83364F-1F14-BD4F-9243-090CB49EDD13}" dt="2022-06-22T11:26:12.772" v="18958" actId="1076"/>
          <ac:spMkLst>
            <pc:docMk/>
            <pc:sldMk cId="1702914581" sldId="300"/>
            <ac:spMk id="7" creationId="{8A8727B6-DD45-B94D-824A-AC3368885B52}"/>
          </ac:spMkLst>
        </pc:spChg>
        <pc:spChg chg="add mod">
          <ac:chgData name="松山 ファミリー" userId="9fadbf8cd42e59b5" providerId="LiveId" clId="{8D83364F-1F14-BD4F-9243-090CB49EDD13}" dt="2022-06-22T11:26:27.305" v="18960" actId="1076"/>
          <ac:spMkLst>
            <pc:docMk/>
            <pc:sldMk cId="1702914581" sldId="300"/>
            <ac:spMk id="8" creationId="{24321BD4-2048-5747-BCD4-0627065AEB35}"/>
          </ac:spMkLst>
        </pc:spChg>
        <pc:spChg chg="add mod">
          <ac:chgData name="松山 ファミリー" userId="9fadbf8cd42e59b5" providerId="LiveId" clId="{8D83364F-1F14-BD4F-9243-090CB49EDD13}" dt="2022-06-22T11:27:05.472" v="18999" actId="20577"/>
          <ac:spMkLst>
            <pc:docMk/>
            <pc:sldMk cId="1702914581" sldId="300"/>
            <ac:spMk id="9" creationId="{862E5696-8C6F-2C46-B3D5-A25B26CB8C08}"/>
          </ac:spMkLst>
        </pc:spChg>
        <pc:spChg chg="add mod">
          <ac:chgData name="松山 ファミリー" userId="9fadbf8cd42e59b5" providerId="LiveId" clId="{8D83364F-1F14-BD4F-9243-090CB49EDD13}" dt="2022-06-27T09:24:31.373" v="38301"/>
          <ac:spMkLst>
            <pc:docMk/>
            <pc:sldMk cId="1702914581" sldId="300"/>
            <ac:spMk id="10" creationId="{18469246-B19C-794C-AC73-079A2E5F7FDB}"/>
          </ac:spMkLst>
        </pc:spChg>
        <pc:spChg chg="add del mod">
          <ac:chgData name="松山 ファミリー" userId="9fadbf8cd42e59b5" providerId="LiveId" clId="{8D83364F-1F14-BD4F-9243-090CB49EDD13}" dt="2022-06-22T11:27:31.080" v="19002" actId="478"/>
          <ac:spMkLst>
            <pc:docMk/>
            <pc:sldMk cId="1702914581" sldId="300"/>
            <ac:spMk id="10" creationId="{97D92AEB-CCE3-6D4E-AACC-65BA8B310C8C}"/>
          </ac:spMkLst>
        </pc:spChg>
        <pc:spChg chg="add mod">
          <ac:chgData name="松山 ファミリー" userId="9fadbf8cd42e59b5" providerId="LiveId" clId="{8D83364F-1F14-BD4F-9243-090CB49EDD13}" dt="2022-06-22T11:28:04.322" v="19043" actId="1076"/>
          <ac:spMkLst>
            <pc:docMk/>
            <pc:sldMk cId="1702914581" sldId="300"/>
            <ac:spMk id="11" creationId="{250A4D6C-B33E-F045-8307-B2613B7C8E7E}"/>
          </ac:spMkLst>
        </pc:spChg>
        <pc:spChg chg="add mod">
          <ac:chgData name="松山 ファミリー" userId="9fadbf8cd42e59b5" providerId="LiveId" clId="{8D83364F-1F14-BD4F-9243-090CB49EDD13}" dt="2022-06-22T11:29:12.475" v="19087" actId="1076"/>
          <ac:spMkLst>
            <pc:docMk/>
            <pc:sldMk cId="1702914581" sldId="300"/>
            <ac:spMk id="12" creationId="{9ABB23A3-84B5-8342-94D2-21AFACE3753E}"/>
          </ac:spMkLst>
        </pc:spChg>
        <pc:spChg chg="add mod">
          <ac:chgData name="松山 ファミリー" userId="9fadbf8cd42e59b5" providerId="LiveId" clId="{8D83364F-1F14-BD4F-9243-090CB49EDD13}" dt="2022-06-22T11:31:34.435" v="19160" actId="20577"/>
          <ac:spMkLst>
            <pc:docMk/>
            <pc:sldMk cId="1702914581" sldId="300"/>
            <ac:spMk id="13" creationId="{A2D86F10-10D6-FB41-8C69-F9AABC6176D1}"/>
          </ac:spMkLst>
        </pc:spChg>
        <pc:spChg chg="add mod">
          <ac:chgData name="松山 ファミリー" userId="9fadbf8cd42e59b5" providerId="LiveId" clId="{8D83364F-1F14-BD4F-9243-090CB49EDD13}" dt="2022-06-22T16:52:26.271" v="20795" actId="114"/>
          <ac:spMkLst>
            <pc:docMk/>
            <pc:sldMk cId="1702914581" sldId="300"/>
            <ac:spMk id="16" creationId="{80CF4A8E-513F-7448-9F4D-4F032D1D2B79}"/>
          </ac:spMkLst>
        </pc:spChg>
        <pc:spChg chg="add mod">
          <ac:chgData name="松山 ファミリー" userId="9fadbf8cd42e59b5" providerId="LiveId" clId="{8D83364F-1F14-BD4F-9243-090CB49EDD13}" dt="2022-06-24T05:40:59.606" v="28975" actId="20577"/>
          <ac:spMkLst>
            <pc:docMk/>
            <pc:sldMk cId="1702914581" sldId="300"/>
            <ac:spMk id="17" creationId="{830E97D1-2A53-9B47-8B85-7A6F0EBE51B5}"/>
          </ac:spMkLst>
        </pc:spChg>
        <pc:spChg chg="add mod">
          <ac:chgData name="松山 ファミリー" userId="9fadbf8cd42e59b5" providerId="LiveId" clId="{8D83364F-1F14-BD4F-9243-090CB49EDD13}" dt="2022-06-23T15:09:52.447" v="25102" actId="113"/>
          <ac:spMkLst>
            <pc:docMk/>
            <pc:sldMk cId="1702914581" sldId="300"/>
            <ac:spMk id="18" creationId="{CC8CF353-7F12-1B4B-9B98-2B447517A8B3}"/>
          </ac:spMkLst>
        </pc:spChg>
        <pc:grpChg chg="add mod">
          <ac:chgData name="松山 ファミリー" userId="9fadbf8cd42e59b5" providerId="LiveId" clId="{8D83364F-1F14-BD4F-9243-090CB49EDD13}" dt="2022-06-22T11:31:54.494" v="19162" actId="167"/>
          <ac:grpSpMkLst>
            <pc:docMk/>
            <pc:sldMk cId="1702914581" sldId="300"/>
            <ac:grpSpMk id="14" creationId="{93E552C5-EF73-7C4E-BB17-86CAD7659C36}"/>
          </ac:grpSpMkLst>
        </pc:grpChg>
        <pc:grpChg chg="add">
          <ac:chgData name="松山 ファミリー" userId="9fadbf8cd42e59b5" providerId="LiveId" clId="{8D83364F-1F14-BD4F-9243-090CB49EDD13}" dt="2022-06-22T11:32:07.990" v="19163" actId="164"/>
          <ac:grpSpMkLst>
            <pc:docMk/>
            <pc:sldMk cId="1702914581" sldId="300"/>
            <ac:grpSpMk id="15" creationId="{C04662FB-55A8-394E-A319-5F852D9E25D2}"/>
          </ac:grpSpMkLst>
        </pc:grpChg>
        <pc:grpChg chg="add mod">
          <ac:chgData name="松山 ファミリー" userId="9fadbf8cd42e59b5" providerId="LiveId" clId="{8D83364F-1F14-BD4F-9243-090CB49EDD13}" dt="2022-06-22T16:43:39.526" v="20675" actId="1076"/>
          <ac:grpSpMkLst>
            <pc:docMk/>
            <pc:sldMk cId="1702914581" sldId="300"/>
            <ac:grpSpMk id="19" creationId="{F0CE662E-BE23-F443-BA84-708580FF60FE}"/>
          </ac:grpSpMkLst>
        </pc:grpChg>
      </pc:sldChg>
      <pc:sldChg chg="addSp delSp modSp new mod ord modNotesTx">
        <pc:chgData name="松山 ファミリー" userId="9fadbf8cd42e59b5" providerId="LiveId" clId="{8D83364F-1F14-BD4F-9243-090CB49EDD13}" dt="2022-06-30T01:20:21.545" v="42294" actId="478"/>
        <pc:sldMkLst>
          <pc:docMk/>
          <pc:sldMk cId="4116187853" sldId="301"/>
        </pc:sldMkLst>
        <pc:spChg chg="mod">
          <ac:chgData name="松山 ファミリー" userId="9fadbf8cd42e59b5" providerId="LiveId" clId="{8D83364F-1F14-BD4F-9243-090CB49EDD13}" dt="2022-06-27T09:27:08.031" v="38310" actId="20577"/>
          <ac:spMkLst>
            <pc:docMk/>
            <pc:sldMk cId="4116187853" sldId="301"/>
            <ac:spMk id="2" creationId="{9565CFE0-C71B-B24F-978D-FBB63A9CC5B3}"/>
          </ac:spMkLst>
        </pc:spChg>
        <pc:spChg chg="mod">
          <ac:chgData name="松山 ファミリー" userId="9fadbf8cd42e59b5" providerId="LiveId" clId="{8D83364F-1F14-BD4F-9243-090CB49EDD13}" dt="2022-06-23T10:36:56.582" v="22873" actId="1076"/>
          <ac:spMkLst>
            <pc:docMk/>
            <pc:sldMk cId="4116187853" sldId="301"/>
            <ac:spMk id="3" creationId="{309FA2A1-F143-6D44-8B84-E320C8D8D200}"/>
          </ac:spMkLst>
        </pc:spChg>
        <pc:spChg chg="add mod">
          <ac:chgData name="松山 ファミリー" userId="9fadbf8cd42e59b5" providerId="LiveId" clId="{8D83364F-1F14-BD4F-9243-090CB49EDD13}" dt="2022-06-23T15:09:30.069" v="25097" actId="1076"/>
          <ac:spMkLst>
            <pc:docMk/>
            <pc:sldMk cId="4116187853" sldId="301"/>
            <ac:spMk id="4" creationId="{30F4C9E3-E692-B940-B98E-60FDBCCF1452}"/>
          </ac:spMkLst>
        </pc:spChg>
        <pc:spChg chg="add mod">
          <ac:chgData name="松山 ファミリー" userId="9fadbf8cd42e59b5" providerId="LiveId" clId="{8D83364F-1F14-BD4F-9243-090CB49EDD13}" dt="2022-06-24T10:58:43.148" v="30110" actId="20577"/>
          <ac:spMkLst>
            <pc:docMk/>
            <pc:sldMk cId="4116187853" sldId="301"/>
            <ac:spMk id="6" creationId="{A3C79EA9-3F9B-AB40-9704-800D70079F5A}"/>
          </ac:spMkLst>
        </pc:spChg>
        <pc:spChg chg="add mod">
          <ac:chgData name="松山 ファミリー" userId="9fadbf8cd42e59b5" providerId="LiveId" clId="{8D83364F-1F14-BD4F-9243-090CB49EDD13}" dt="2022-06-24T05:22:34.166" v="28371" actId="1076"/>
          <ac:spMkLst>
            <pc:docMk/>
            <pc:sldMk cId="4116187853" sldId="301"/>
            <ac:spMk id="8" creationId="{A102E9EB-C682-4C4F-AAED-46DA276F8C0F}"/>
          </ac:spMkLst>
        </pc:spChg>
        <pc:spChg chg="add mod">
          <ac:chgData name="松山 ファミリー" userId="9fadbf8cd42e59b5" providerId="LiveId" clId="{8D83364F-1F14-BD4F-9243-090CB49EDD13}" dt="2022-06-25T01:53:29.407" v="34012" actId="1582"/>
          <ac:spMkLst>
            <pc:docMk/>
            <pc:sldMk cId="4116187853" sldId="301"/>
            <ac:spMk id="9" creationId="{ED3CECC9-5F93-D947-A5BE-30B9670F995C}"/>
          </ac:spMkLst>
        </pc:spChg>
        <pc:spChg chg="del mod topLvl">
          <ac:chgData name="松山 ファミリー" userId="9fadbf8cd42e59b5" providerId="LiveId" clId="{8D83364F-1F14-BD4F-9243-090CB49EDD13}" dt="2022-06-22T15:57:15.743" v="20003" actId="478"/>
          <ac:spMkLst>
            <pc:docMk/>
            <pc:sldMk cId="4116187853" sldId="301"/>
            <ac:spMk id="10" creationId="{241B2AA7-BADE-A946-BA25-9D88085806EE}"/>
          </ac:spMkLst>
        </pc:spChg>
        <pc:spChg chg="add mod">
          <ac:chgData name="松山 ファミリー" userId="9fadbf8cd42e59b5" providerId="LiveId" clId="{8D83364F-1F14-BD4F-9243-090CB49EDD13}" dt="2022-06-27T09:29:07.357" v="38356" actId="20577"/>
          <ac:spMkLst>
            <pc:docMk/>
            <pc:sldMk cId="4116187853" sldId="301"/>
            <ac:spMk id="10" creationId="{B32BE9F0-F937-5D49-A7DB-199D077522CC}"/>
          </ac:spMkLst>
        </pc:spChg>
        <pc:spChg chg="add mod">
          <ac:chgData name="松山 ファミリー" userId="9fadbf8cd42e59b5" providerId="LiveId" clId="{8D83364F-1F14-BD4F-9243-090CB49EDD13}" dt="2022-06-23T10:32:56.355" v="22718" actId="20577"/>
          <ac:spMkLst>
            <pc:docMk/>
            <pc:sldMk cId="4116187853" sldId="301"/>
            <ac:spMk id="12" creationId="{6C1B14D7-012B-EF49-9F24-FEED8B826B26}"/>
          </ac:spMkLst>
        </pc:spChg>
        <pc:spChg chg="add mod">
          <ac:chgData name="松山 ファミリー" userId="9fadbf8cd42e59b5" providerId="LiveId" clId="{8D83364F-1F14-BD4F-9243-090CB49EDD13}" dt="2022-06-23T10:33:02.659" v="22725" actId="20577"/>
          <ac:spMkLst>
            <pc:docMk/>
            <pc:sldMk cId="4116187853" sldId="301"/>
            <ac:spMk id="13" creationId="{71F3F597-93A0-424A-95A1-73ED0F087549}"/>
          </ac:spMkLst>
        </pc:spChg>
        <pc:spChg chg="add del mod">
          <ac:chgData name="松山 ファミリー" userId="9fadbf8cd42e59b5" providerId="LiveId" clId="{8D83364F-1F14-BD4F-9243-090CB49EDD13}" dt="2022-06-22T16:03:14.871" v="20148" actId="478"/>
          <ac:spMkLst>
            <pc:docMk/>
            <pc:sldMk cId="4116187853" sldId="301"/>
            <ac:spMk id="14" creationId="{11739BC0-73D0-C643-8D79-78AE21CEE1BA}"/>
          </ac:spMkLst>
        </pc:spChg>
        <pc:spChg chg="add mod">
          <ac:chgData name="松山 ファミリー" userId="9fadbf8cd42e59b5" providerId="LiveId" clId="{8D83364F-1F14-BD4F-9243-090CB49EDD13}" dt="2022-06-23T15:09:24.483" v="25096" actId="404"/>
          <ac:spMkLst>
            <pc:docMk/>
            <pc:sldMk cId="4116187853" sldId="301"/>
            <ac:spMk id="14" creationId="{19A0B9DB-8AD6-6249-9881-14AC26A034FB}"/>
          </ac:spMkLst>
        </pc:spChg>
        <pc:spChg chg="add del mod">
          <ac:chgData name="松山 ファミリー" userId="9fadbf8cd42e59b5" providerId="LiveId" clId="{8D83364F-1F14-BD4F-9243-090CB49EDD13}" dt="2022-06-22T16:03:13.252" v="20147" actId="478"/>
          <ac:spMkLst>
            <pc:docMk/>
            <pc:sldMk cId="4116187853" sldId="301"/>
            <ac:spMk id="15" creationId="{BEA724FC-9587-064A-9099-A8E72CCAF4B4}"/>
          </ac:spMkLst>
        </pc:spChg>
        <pc:spChg chg="add del mod">
          <ac:chgData name="松山 ファミリー" userId="9fadbf8cd42e59b5" providerId="LiveId" clId="{8D83364F-1F14-BD4F-9243-090CB49EDD13}" dt="2022-06-22T16:03:11.961" v="20146" actId="478"/>
          <ac:spMkLst>
            <pc:docMk/>
            <pc:sldMk cId="4116187853" sldId="301"/>
            <ac:spMk id="16" creationId="{0AA4A579-DC42-8042-8AE9-BFBDB6B114DB}"/>
          </ac:spMkLst>
        </pc:spChg>
        <pc:spChg chg="add del mod">
          <ac:chgData name="松山 ファミリー" userId="9fadbf8cd42e59b5" providerId="LiveId" clId="{8D83364F-1F14-BD4F-9243-090CB49EDD13}" dt="2022-06-30T01:20:21.545" v="42294" actId="478"/>
          <ac:spMkLst>
            <pc:docMk/>
            <pc:sldMk cId="4116187853" sldId="301"/>
            <ac:spMk id="17" creationId="{18475CE7-5B85-6848-90D9-5587C32962F5}"/>
          </ac:spMkLst>
        </pc:spChg>
        <pc:spChg chg="add del mod">
          <ac:chgData name="松山 ファミリー" userId="9fadbf8cd42e59b5" providerId="LiveId" clId="{8D83364F-1F14-BD4F-9243-090CB49EDD13}" dt="2022-06-22T16:03:16.209" v="20149" actId="478"/>
          <ac:spMkLst>
            <pc:docMk/>
            <pc:sldMk cId="4116187853" sldId="301"/>
            <ac:spMk id="17" creationId="{2E31BE1C-F853-134A-91ED-DE2F5262177D}"/>
          </ac:spMkLst>
        </pc:spChg>
        <pc:spChg chg="add del mod">
          <ac:chgData name="松山 ファミリー" userId="9fadbf8cd42e59b5" providerId="LiveId" clId="{8D83364F-1F14-BD4F-9243-090CB49EDD13}" dt="2022-06-22T16:03:17.496" v="20150" actId="478"/>
          <ac:spMkLst>
            <pc:docMk/>
            <pc:sldMk cId="4116187853" sldId="301"/>
            <ac:spMk id="18" creationId="{D8567AA1-A0DC-1045-8BB5-0D7B2BF37A10}"/>
          </ac:spMkLst>
        </pc:spChg>
        <pc:spChg chg="add del mod">
          <ac:chgData name="松山 ファミリー" userId="9fadbf8cd42e59b5" providerId="LiveId" clId="{8D83364F-1F14-BD4F-9243-090CB49EDD13}" dt="2022-06-22T16:03:18.637" v="20151" actId="478"/>
          <ac:spMkLst>
            <pc:docMk/>
            <pc:sldMk cId="4116187853" sldId="301"/>
            <ac:spMk id="19" creationId="{43C27883-3753-AD4B-9AD1-2FC2666DEDBD}"/>
          </ac:spMkLst>
        </pc:spChg>
        <pc:spChg chg="add mod">
          <ac:chgData name="松山 ファミリー" userId="9fadbf8cd42e59b5" providerId="LiveId" clId="{8D83364F-1F14-BD4F-9243-090CB49EDD13}" dt="2022-06-30T00:49:43.703" v="41974" actId="14100"/>
          <ac:spMkLst>
            <pc:docMk/>
            <pc:sldMk cId="4116187853" sldId="301"/>
            <ac:spMk id="19" creationId="{4AE4E1CE-5E95-3947-B475-1B69EF17C6C5}"/>
          </ac:spMkLst>
        </pc:spChg>
        <pc:spChg chg="add mod">
          <ac:chgData name="松山 ファミリー" userId="9fadbf8cd42e59b5" providerId="LiveId" clId="{8D83364F-1F14-BD4F-9243-090CB49EDD13}" dt="2022-06-24T05:31:04.422" v="28387" actId="20577"/>
          <ac:spMkLst>
            <pc:docMk/>
            <pc:sldMk cId="4116187853" sldId="301"/>
            <ac:spMk id="23" creationId="{0093C327-50CF-9643-9123-4D31F9FFE211}"/>
          </ac:spMkLst>
        </pc:spChg>
        <pc:spChg chg="add mod">
          <ac:chgData name="松山 ファミリー" userId="9fadbf8cd42e59b5" providerId="LiveId" clId="{8D83364F-1F14-BD4F-9243-090CB49EDD13}" dt="2022-06-27T09:24:45.593" v="38303" actId="1076"/>
          <ac:spMkLst>
            <pc:docMk/>
            <pc:sldMk cId="4116187853" sldId="301"/>
            <ac:spMk id="37" creationId="{4260B8B7-C796-9842-8FCE-4381474473B3}"/>
          </ac:spMkLst>
        </pc:spChg>
        <pc:grpChg chg="add del mod">
          <ac:chgData name="松山 ファミリー" userId="9fadbf8cd42e59b5" providerId="LiveId" clId="{8D83364F-1F14-BD4F-9243-090CB49EDD13}" dt="2022-06-30T01:20:18.190" v="42293" actId="478"/>
          <ac:grpSpMkLst>
            <pc:docMk/>
            <pc:sldMk cId="4116187853" sldId="301"/>
            <ac:grpSpMk id="5" creationId="{8891AF08-1812-1140-809E-2568E7BE9B09}"/>
          </ac:grpSpMkLst>
        </pc:grpChg>
        <pc:grpChg chg="add del mod">
          <ac:chgData name="松山 ファミリー" userId="9fadbf8cd42e59b5" providerId="LiveId" clId="{8D83364F-1F14-BD4F-9243-090CB49EDD13}" dt="2022-06-22T15:57:15.743" v="20003" actId="478"/>
          <ac:grpSpMkLst>
            <pc:docMk/>
            <pc:sldMk cId="4116187853" sldId="301"/>
            <ac:grpSpMk id="9" creationId="{D0485CFC-7C07-7849-8741-8D0A2D5D53E9}"/>
          </ac:grpSpMkLst>
        </pc:grpChg>
        <pc:grpChg chg="add mod">
          <ac:chgData name="松山 ファミリー" userId="9fadbf8cd42e59b5" providerId="LiveId" clId="{8D83364F-1F14-BD4F-9243-090CB49EDD13}" dt="2022-06-22T16:48:19.069" v="20727" actId="1076"/>
          <ac:grpSpMkLst>
            <pc:docMk/>
            <pc:sldMk cId="4116187853" sldId="301"/>
            <ac:grpSpMk id="22" creationId="{F1AA9A30-8D37-9A4B-99EB-2EB07568E1FD}"/>
          </ac:grpSpMkLst>
        </pc:grpChg>
        <pc:grpChg chg="add del mod">
          <ac:chgData name="松山 ファミリー" userId="9fadbf8cd42e59b5" providerId="LiveId" clId="{8D83364F-1F14-BD4F-9243-090CB49EDD13}" dt="2022-06-25T01:46:33.349" v="33579" actId="478"/>
          <ac:grpSpMkLst>
            <pc:docMk/>
            <pc:sldMk cId="4116187853" sldId="301"/>
            <ac:grpSpMk id="24" creationId="{7059CCB6-1847-424C-8C2A-082CAD94CA5E}"/>
          </ac:grpSpMkLst>
        </pc:grpChg>
        <pc:picChg chg="add del mod">
          <ac:chgData name="松山 ファミリー" userId="9fadbf8cd42e59b5" providerId="LiveId" clId="{8D83364F-1F14-BD4F-9243-090CB49EDD13}" dt="2022-06-22T16:03:09.740" v="20144" actId="478"/>
          <ac:picMkLst>
            <pc:docMk/>
            <pc:sldMk cId="4116187853" sldId="301"/>
            <ac:picMk id="5" creationId="{B8656D7C-519D-1841-B6FC-E368754AE87D}"/>
          </ac:picMkLst>
        </pc:picChg>
        <pc:picChg chg="add mod">
          <ac:chgData name="松山 ファミリー" userId="9fadbf8cd42e59b5" providerId="LiveId" clId="{8D83364F-1F14-BD4F-9243-090CB49EDD13}" dt="2022-06-25T01:54:38.835" v="34041" actId="1076"/>
          <ac:picMkLst>
            <pc:docMk/>
            <pc:sldMk cId="4116187853" sldId="301"/>
            <ac:picMk id="7" creationId="{9CC3A630-D65A-1E4D-BA3B-8F0E2338EAE2}"/>
          </ac:picMkLst>
        </pc:picChg>
        <pc:picChg chg="mod topLvl">
          <ac:chgData name="松山 ファミリー" userId="9fadbf8cd42e59b5" providerId="LiveId" clId="{8D83364F-1F14-BD4F-9243-090CB49EDD13}" dt="2022-06-22T15:57:21.391" v="20004" actId="1076"/>
          <ac:picMkLst>
            <pc:docMk/>
            <pc:sldMk cId="4116187853" sldId="301"/>
            <ac:picMk id="11" creationId="{EE2B729D-E0C1-0F4C-B0AD-32CF0139D9EF}"/>
          </ac:picMkLst>
        </pc:picChg>
        <pc:picChg chg="add mod">
          <ac:chgData name="松山 ファミリー" userId="9fadbf8cd42e59b5" providerId="LiveId" clId="{8D83364F-1F14-BD4F-9243-090CB49EDD13}" dt="2022-06-22T16:03:26.436" v="20157" actId="1076"/>
          <ac:picMkLst>
            <pc:docMk/>
            <pc:sldMk cId="4116187853" sldId="301"/>
            <ac:picMk id="21" creationId="{BA3DD344-D808-0B45-ABD7-BE5FF4028DCA}"/>
          </ac:picMkLst>
        </pc:picChg>
        <pc:cxnChg chg="add mod">
          <ac:chgData name="松山 ファミリー" userId="9fadbf8cd42e59b5" providerId="LiveId" clId="{8D83364F-1F14-BD4F-9243-090CB49EDD13}" dt="2022-06-25T02:01:08.854" v="34193" actId="20577"/>
          <ac:cxnSpMkLst>
            <pc:docMk/>
            <pc:sldMk cId="4116187853" sldId="301"/>
            <ac:cxnSpMk id="16" creationId="{DB5AF95A-8552-9F47-BE7C-169FC0DA4086}"/>
          </ac:cxnSpMkLst>
        </pc:cxnChg>
        <pc:cxnChg chg="add mod">
          <ac:chgData name="松山 ファミリー" userId="9fadbf8cd42e59b5" providerId="LiveId" clId="{8D83364F-1F14-BD4F-9243-090CB49EDD13}" dt="2022-06-30T00:49:43.703" v="41974" actId="14100"/>
          <ac:cxnSpMkLst>
            <pc:docMk/>
            <pc:sldMk cId="4116187853" sldId="301"/>
            <ac:cxnSpMk id="25" creationId="{40374578-F947-694F-A735-6CDFEF8E873B}"/>
          </ac:cxnSpMkLst>
        </pc:cxnChg>
      </pc:sldChg>
      <pc:sldChg chg="addSp delSp modSp add mod ord modNotesTx">
        <pc:chgData name="松山 ファミリー" userId="9fadbf8cd42e59b5" providerId="LiveId" clId="{8D83364F-1F14-BD4F-9243-090CB49EDD13}" dt="2022-07-03T06:35:39.796" v="47007" actId="20577"/>
        <pc:sldMkLst>
          <pc:docMk/>
          <pc:sldMk cId="1498185526" sldId="302"/>
        </pc:sldMkLst>
        <pc:spChg chg="mod">
          <ac:chgData name="松山 ファミリー" userId="9fadbf8cd42e59b5" providerId="LiveId" clId="{8D83364F-1F14-BD4F-9243-090CB49EDD13}" dt="2022-06-27T09:27:12.543" v="38313" actId="20577"/>
          <ac:spMkLst>
            <pc:docMk/>
            <pc:sldMk cId="1498185526" sldId="302"/>
            <ac:spMk id="2" creationId="{B0B7B5AA-F71E-5840-9739-A2938CFF51B2}"/>
          </ac:spMkLst>
        </pc:spChg>
        <pc:spChg chg="del">
          <ac:chgData name="松山 ファミリー" userId="9fadbf8cd42e59b5" providerId="LiveId" clId="{8D83364F-1F14-BD4F-9243-090CB49EDD13}" dt="2022-06-25T01:40:59.589" v="33308" actId="478"/>
          <ac:spMkLst>
            <pc:docMk/>
            <pc:sldMk cId="1498185526" sldId="302"/>
            <ac:spMk id="7" creationId="{63B4B1CA-47B4-4441-9839-0688EE222351}"/>
          </ac:spMkLst>
        </pc:spChg>
        <pc:spChg chg="mod">
          <ac:chgData name="松山 ファミリー" userId="9fadbf8cd42e59b5" providerId="LiveId" clId="{8D83364F-1F14-BD4F-9243-090CB49EDD13}" dt="2022-06-25T01:43:23.766" v="33332" actId="20577"/>
          <ac:spMkLst>
            <pc:docMk/>
            <pc:sldMk cId="1498185526" sldId="302"/>
            <ac:spMk id="9" creationId="{35290FA2-A4D9-104E-AE43-4A2C31209B29}"/>
          </ac:spMkLst>
        </pc:spChg>
        <pc:spChg chg="mod">
          <ac:chgData name="松山 ファミリー" userId="9fadbf8cd42e59b5" providerId="LiveId" clId="{8D83364F-1F14-BD4F-9243-090CB49EDD13}" dt="2022-06-25T01:41:41.041" v="33320" actId="20577"/>
          <ac:spMkLst>
            <pc:docMk/>
            <pc:sldMk cId="1498185526" sldId="302"/>
            <ac:spMk id="12" creationId="{31352A24-2F3C-A14D-AF86-D43D479176F5}"/>
          </ac:spMkLst>
        </pc:spChg>
        <pc:spChg chg="del">
          <ac:chgData name="松山 ファミリー" userId="9fadbf8cd42e59b5" providerId="LiveId" clId="{8D83364F-1F14-BD4F-9243-090CB49EDD13}" dt="2022-06-25T01:40:56.259" v="33307" actId="478"/>
          <ac:spMkLst>
            <pc:docMk/>
            <pc:sldMk cId="1498185526" sldId="302"/>
            <ac:spMk id="16" creationId="{02DF4058-873C-BA49-8767-091514434498}"/>
          </ac:spMkLst>
        </pc:spChg>
        <pc:spChg chg="add mod">
          <ac:chgData name="松山 ファミリー" userId="9fadbf8cd42e59b5" providerId="LiveId" clId="{8D83364F-1F14-BD4F-9243-090CB49EDD13}" dt="2022-06-27T09:24:31.373" v="38301"/>
          <ac:spMkLst>
            <pc:docMk/>
            <pc:sldMk cId="1498185526" sldId="302"/>
            <ac:spMk id="17" creationId="{19F1AC80-F403-E642-90AA-E1D01F30322C}"/>
          </ac:spMkLst>
        </pc:spChg>
        <pc:spChg chg="del mod">
          <ac:chgData name="松山 ファミリー" userId="9fadbf8cd42e59b5" providerId="LiveId" clId="{8D83364F-1F14-BD4F-9243-090CB49EDD13}" dt="2022-06-25T01:41:36.365" v="33315" actId="478"/>
          <ac:spMkLst>
            <pc:docMk/>
            <pc:sldMk cId="1498185526" sldId="302"/>
            <ac:spMk id="18" creationId="{59783913-1C55-B944-BDDC-CA7E0C949D77}"/>
          </ac:spMkLst>
        </pc:spChg>
        <pc:spChg chg="del mod topLvl">
          <ac:chgData name="松山 ファミリー" userId="9fadbf8cd42e59b5" providerId="LiveId" clId="{8D83364F-1F14-BD4F-9243-090CB49EDD13}" dt="2022-06-25T01:35:25.106" v="33157" actId="478"/>
          <ac:spMkLst>
            <pc:docMk/>
            <pc:sldMk cId="1498185526" sldId="302"/>
            <ac:spMk id="21" creationId="{3A9F7182-07BE-734E-BC24-4E1791F8129C}"/>
          </ac:spMkLst>
        </pc:spChg>
        <pc:spChg chg="mod">
          <ac:chgData name="松山 ファミリー" userId="9fadbf8cd42e59b5" providerId="LiveId" clId="{8D83364F-1F14-BD4F-9243-090CB49EDD13}" dt="2022-06-25T01:42:45.126" v="33329" actId="208"/>
          <ac:spMkLst>
            <pc:docMk/>
            <pc:sldMk cId="1498185526" sldId="302"/>
            <ac:spMk id="23" creationId="{7F85443B-2872-6743-8094-7E110CD66293}"/>
          </ac:spMkLst>
        </pc:spChg>
        <pc:spChg chg="mod">
          <ac:chgData name="松山 ファミリー" userId="9fadbf8cd42e59b5" providerId="LiveId" clId="{8D83364F-1F14-BD4F-9243-090CB49EDD13}" dt="2022-06-25T01:42:48.178" v="33330" actId="208"/>
          <ac:spMkLst>
            <pc:docMk/>
            <pc:sldMk cId="1498185526" sldId="302"/>
            <ac:spMk id="24" creationId="{B669874C-F729-E748-88FF-C2DFDEDF0555}"/>
          </ac:spMkLst>
        </pc:spChg>
        <pc:grpChg chg="del">
          <ac:chgData name="松山 ファミリー" userId="9fadbf8cd42e59b5" providerId="LiveId" clId="{8D83364F-1F14-BD4F-9243-090CB49EDD13}" dt="2022-06-25T01:40:52.987" v="33304" actId="478"/>
          <ac:grpSpMkLst>
            <pc:docMk/>
            <pc:sldMk cId="1498185526" sldId="302"/>
            <ac:grpSpMk id="5" creationId="{41035D54-3A75-FF43-A1E7-7D2299347C1E}"/>
          </ac:grpSpMkLst>
        </pc:grpChg>
        <pc:grpChg chg="mod">
          <ac:chgData name="松山 ファミリー" userId="9fadbf8cd42e59b5" providerId="LiveId" clId="{8D83364F-1F14-BD4F-9243-090CB49EDD13}" dt="2022-06-24T10:14:21.270" v="30095" actId="1076"/>
          <ac:grpSpMkLst>
            <pc:docMk/>
            <pc:sldMk cId="1498185526" sldId="302"/>
            <ac:grpSpMk id="14" creationId="{9510C741-90EC-BF46-A8D3-DCD04B6B64E8}"/>
          </ac:grpSpMkLst>
        </pc:grpChg>
        <pc:grpChg chg="add mod">
          <ac:chgData name="松山 ファミリー" userId="9fadbf8cd42e59b5" providerId="LiveId" clId="{8D83364F-1F14-BD4F-9243-090CB49EDD13}" dt="2022-06-25T01:41:45.021" v="33321" actId="1076"/>
          <ac:grpSpMkLst>
            <pc:docMk/>
            <pc:sldMk cId="1498185526" sldId="302"/>
            <ac:grpSpMk id="15" creationId="{46D447F9-22C8-2B4D-AEBB-5DA65779CE43}"/>
          </ac:grpSpMkLst>
        </pc:grpChg>
        <pc:grpChg chg="add del mod">
          <ac:chgData name="松山 ファミリー" userId="9fadbf8cd42e59b5" providerId="LiveId" clId="{8D83364F-1F14-BD4F-9243-090CB49EDD13}" dt="2022-06-25T01:35:25.106" v="33157" actId="478"/>
          <ac:grpSpMkLst>
            <pc:docMk/>
            <pc:sldMk cId="1498185526" sldId="302"/>
            <ac:grpSpMk id="19" creationId="{0CD07A0B-C80A-9B4F-BC69-C5AA25352C43}"/>
          </ac:grpSpMkLst>
        </pc:grpChg>
        <pc:grpChg chg="mod topLvl">
          <ac:chgData name="松山 ファミリー" userId="9fadbf8cd42e59b5" providerId="LiveId" clId="{8D83364F-1F14-BD4F-9243-090CB49EDD13}" dt="2022-06-25T01:35:25.106" v="33157" actId="478"/>
          <ac:grpSpMkLst>
            <pc:docMk/>
            <pc:sldMk cId="1498185526" sldId="302"/>
            <ac:grpSpMk id="20" creationId="{EBA0ED1B-0669-1740-9A1A-A36A0D363C26}"/>
          </ac:grpSpMkLst>
        </pc:grpChg>
        <pc:picChg chg="del mod">
          <ac:chgData name="松山 ファミリー" userId="9fadbf8cd42e59b5" providerId="LiveId" clId="{8D83364F-1F14-BD4F-9243-090CB49EDD13}" dt="2022-06-25T01:40:54.997" v="33306" actId="478"/>
          <ac:picMkLst>
            <pc:docMk/>
            <pc:sldMk cId="1498185526" sldId="302"/>
            <ac:picMk id="8" creationId="{6E39D204-6E91-0142-BBDE-937D142A6C9F}"/>
          </ac:picMkLst>
        </pc:picChg>
        <pc:picChg chg="del mod">
          <ac:chgData name="松山 ファミリー" userId="9fadbf8cd42e59b5" providerId="LiveId" clId="{8D83364F-1F14-BD4F-9243-090CB49EDD13}" dt="2022-06-25T01:35:09.256" v="33156" actId="478"/>
          <ac:picMkLst>
            <pc:docMk/>
            <pc:sldMk cId="1498185526" sldId="302"/>
            <ac:picMk id="22" creationId="{61C1227D-D7A1-4443-A04D-F2DB0FE7022C}"/>
          </ac:picMkLst>
        </pc:picChg>
        <pc:picChg chg="del">
          <ac:chgData name="松山 ファミリー" userId="9fadbf8cd42e59b5" providerId="LiveId" clId="{8D83364F-1F14-BD4F-9243-090CB49EDD13}" dt="2022-06-25T01:40:53.956" v="33305" actId="478"/>
          <ac:picMkLst>
            <pc:docMk/>
            <pc:sldMk cId="1498185526" sldId="302"/>
            <ac:picMk id="1028" creationId="{746DEDF6-2EC1-CC47-BC25-4DA136EE0861}"/>
          </ac:picMkLst>
        </pc:picChg>
      </pc:sldChg>
      <pc:sldChg chg="addSp modSp add ord">
        <pc:chgData name="松山 ファミリー" userId="9fadbf8cd42e59b5" providerId="LiveId" clId="{8D83364F-1F14-BD4F-9243-090CB49EDD13}" dt="2022-06-27T09:24:31.373" v="38301"/>
        <pc:sldMkLst>
          <pc:docMk/>
          <pc:sldMk cId="3824044054" sldId="303"/>
        </pc:sldMkLst>
        <pc:spChg chg="add mod">
          <ac:chgData name="松山 ファミリー" userId="9fadbf8cd42e59b5" providerId="LiveId" clId="{8D83364F-1F14-BD4F-9243-090CB49EDD13}" dt="2022-06-27T09:24:31.373" v="38301"/>
          <ac:spMkLst>
            <pc:docMk/>
            <pc:sldMk cId="3824044054" sldId="303"/>
            <ac:spMk id="11" creationId="{052E225B-941E-8449-8CBA-7329F377B8D0}"/>
          </ac:spMkLst>
        </pc:spChg>
      </pc:sldChg>
      <pc:sldChg chg="addSp delSp modSp add mod modNotesTx">
        <pc:chgData name="松山 ファミリー" userId="9fadbf8cd42e59b5" providerId="LiveId" clId="{8D83364F-1F14-BD4F-9243-090CB49EDD13}" dt="2022-06-27T16:13:44.331" v="40576" actId="20577"/>
        <pc:sldMkLst>
          <pc:docMk/>
          <pc:sldMk cId="2942671077" sldId="304"/>
        </pc:sldMkLst>
        <pc:spChg chg="mod">
          <ac:chgData name="松山 ファミリー" userId="9fadbf8cd42e59b5" providerId="LiveId" clId="{8D83364F-1F14-BD4F-9243-090CB49EDD13}" dt="2022-06-25T04:24:31.045" v="34787" actId="20577"/>
          <ac:spMkLst>
            <pc:docMk/>
            <pc:sldMk cId="2942671077" sldId="304"/>
            <ac:spMk id="2" creationId="{B0B7B5AA-F71E-5840-9739-A2938CFF51B2}"/>
          </ac:spMkLst>
        </pc:spChg>
        <pc:spChg chg="mod">
          <ac:chgData name="松山 ファミリー" userId="9fadbf8cd42e59b5" providerId="LiveId" clId="{8D83364F-1F14-BD4F-9243-090CB49EDD13}" dt="2022-06-27T04:04:38.834" v="35945" actId="14100"/>
          <ac:spMkLst>
            <pc:docMk/>
            <pc:sldMk cId="2942671077" sldId="304"/>
            <ac:spMk id="3" creationId="{47854A5A-58EE-7243-BF3A-5F9247FDAAA7}"/>
          </ac:spMkLst>
        </pc:spChg>
        <pc:spChg chg="add del mod">
          <ac:chgData name="松山 ファミリー" userId="9fadbf8cd42e59b5" providerId="LiveId" clId="{8D83364F-1F14-BD4F-9243-090CB49EDD13}" dt="2022-06-24T14:24:43.303" v="31618" actId="478"/>
          <ac:spMkLst>
            <pc:docMk/>
            <pc:sldMk cId="2942671077" sldId="304"/>
            <ac:spMk id="7" creationId="{CB32D0A4-DBF2-8F46-914F-09EC34CE308C}"/>
          </ac:spMkLst>
        </pc:spChg>
        <pc:spChg chg="mod">
          <ac:chgData name="松山 ファミリー" userId="9fadbf8cd42e59b5" providerId="LiveId" clId="{8D83364F-1F14-BD4F-9243-090CB49EDD13}" dt="2022-06-27T11:31:35.483" v="38918" actId="20577"/>
          <ac:spMkLst>
            <pc:docMk/>
            <pc:sldMk cId="2942671077" sldId="304"/>
            <ac:spMk id="9" creationId="{981A1B9D-41C1-854A-B928-E7870FDF7C7A}"/>
          </ac:spMkLst>
        </pc:spChg>
        <pc:spChg chg="mod">
          <ac:chgData name="松山 ファミリー" userId="9fadbf8cd42e59b5" providerId="LiveId" clId="{8D83364F-1F14-BD4F-9243-090CB49EDD13}" dt="2022-06-27T09:25:12.936" v="38305" actId="1076"/>
          <ac:spMkLst>
            <pc:docMk/>
            <pc:sldMk cId="2942671077" sldId="304"/>
            <ac:spMk id="10" creationId="{73E82C85-B610-154D-A779-4149563B9D0B}"/>
          </ac:spMkLst>
        </pc:spChg>
        <pc:spChg chg="add mod">
          <ac:chgData name="松山 ファミリー" userId="9fadbf8cd42e59b5" providerId="LiveId" clId="{8D83364F-1F14-BD4F-9243-090CB49EDD13}" dt="2022-06-27T09:24:31.373" v="38301"/>
          <ac:spMkLst>
            <pc:docMk/>
            <pc:sldMk cId="2942671077" sldId="304"/>
            <ac:spMk id="12" creationId="{72E313F3-904F-E24F-A94C-A1971873EF53}"/>
          </ac:spMkLst>
        </pc:spChg>
        <pc:spChg chg="add mod">
          <ac:chgData name="松山 ファミリー" userId="9fadbf8cd42e59b5" providerId="LiveId" clId="{8D83364F-1F14-BD4F-9243-090CB49EDD13}" dt="2022-06-27T10:26:34.582" v="38855" actId="1076"/>
          <ac:spMkLst>
            <pc:docMk/>
            <pc:sldMk cId="2942671077" sldId="304"/>
            <ac:spMk id="13" creationId="{DE32B703-81EF-0F4C-B8AF-7385A1B77E39}"/>
          </ac:spMkLst>
        </pc:spChg>
        <pc:spChg chg="del mod">
          <ac:chgData name="松山 ファミリー" userId="9fadbf8cd42e59b5" providerId="LiveId" clId="{8D83364F-1F14-BD4F-9243-090CB49EDD13}" dt="2022-06-24T14:39:34.310" v="31870" actId="478"/>
          <ac:spMkLst>
            <pc:docMk/>
            <pc:sldMk cId="2942671077" sldId="304"/>
            <ac:spMk id="15" creationId="{9295DE01-1B11-804D-84FA-3FFA00155EC9}"/>
          </ac:spMkLst>
        </pc:spChg>
        <pc:spChg chg="del mod">
          <ac:chgData name="松山 ファミリー" userId="9fadbf8cd42e59b5" providerId="LiveId" clId="{8D83364F-1F14-BD4F-9243-090CB49EDD13}" dt="2022-06-24T13:21:28.857" v="31141" actId="478"/>
          <ac:spMkLst>
            <pc:docMk/>
            <pc:sldMk cId="2942671077" sldId="304"/>
            <ac:spMk id="17" creationId="{F615AA51-7CFD-E24F-BF88-FEC4825AFABE}"/>
          </ac:spMkLst>
        </pc:spChg>
        <pc:spChg chg="add mod">
          <ac:chgData name="松山 ファミリー" userId="9fadbf8cd42e59b5" providerId="LiveId" clId="{8D83364F-1F14-BD4F-9243-090CB49EDD13}" dt="2022-06-27T11:29:07.842" v="38890" actId="208"/>
          <ac:spMkLst>
            <pc:docMk/>
            <pc:sldMk cId="2942671077" sldId="304"/>
            <ac:spMk id="18" creationId="{C2A5EC53-BE7B-0B4D-B6DA-8E9B9B90CDE4}"/>
          </ac:spMkLst>
        </pc:spChg>
        <pc:spChg chg="add mod">
          <ac:chgData name="松山 ファミリー" userId="9fadbf8cd42e59b5" providerId="LiveId" clId="{8D83364F-1F14-BD4F-9243-090CB49EDD13}" dt="2022-06-27T11:31:04.443" v="38909" actId="208"/>
          <ac:spMkLst>
            <pc:docMk/>
            <pc:sldMk cId="2942671077" sldId="304"/>
            <ac:spMk id="19" creationId="{13F84E42-F54B-7744-B1AA-5B7CC2FA3A09}"/>
          </ac:spMkLst>
        </pc:spChg>
        <pc:spChg chg="del mod">
          <ac:chgData name="松山 ファミリー" userId="9fadbf8cd42e59b5" providerId="LiveId" clId="{8D83364F-1F14-BD4F-9243-090CB49EDD13}" dt="2022-06-24T14:16:35.447" v="31497" actId="478"/>
          <ac:spMkLst>
            <pc:docMk/>
            <pc:sldMk cId="2942671077" sldId="304"/>
            <ac:spMk id="20" creationId="{56958AED-EE15-2347-9077-BA4CF658B17A}"/>
          </ac:spMkLst>
        </pc:spChg>
        <pc:spChg chg="add mod">
          <ac:chgData name="松山 ファミリー" userId="9fadbf8cd42e59b5" providerId="LiveId" clId="{8D83364F-1F14-BD4F-9243-090CB49EDD13}" dt="2022-06-27T11:29:59.462" v="38900" actId="14100"/>
          <ac:spMkLst>
            <pc:docMk/>
            <pc:sldMk cId="2942671077" sldId="304"/>
            <ac:spMk id="21" creationId="{86057193-AA10-3D4C-8DB6-86F4F23DEF6B}"/>
          </ac:spMkLst>
        </pc:spChg>
        <pc:graphicFrameChg chg="add mod modGraphic">
          <ac:chgData name="松山 ファミリー" userId="9fadbf8cd42e59b5" providerId="LiveId" clId="{8D83364F-1F14-BD4F-9243-090CB49EDD13}" dt="2022-06-27T10:26:09.995" v="38841" actId="20577"/>
          <ac:graphicFrameMkLst>
            <pc:docMk/>
            <pc:sldMk cId="2942671077" sldId="304"/>
            <ac:graphicFrameMk id="4" creationId="{09BBB046-1ED7-9E4C-B7E5-572E54859054}"/>
          </ac:graphicFrameMkLst>
        </pc:graphicFrameChg>
        <pc:picChg chg="add mod">
          <ac:chgData name="松山 ファミリー" userId="9fadbf8cd42e59b5" providerId="LiveId" clId="{8D83364F-1F14-BD4F-9243-090CB49EDD13}" dt="2022-06-24T14:33:43.242" v="31656" actId="1076"/>
          <ac:picMkLst>
            <pc:docMk/>
            <pc:sldMk cId="2942671077" sldId="304"/>
            <ac:picMk id="11" creationId="{73E84519-5298-1345-801D-236DC6756CE0}"/>
          </ac:picMkLst>
        </pc:picChg>
        <pc:picChg chg="del mod">
          <ac:chgData name="松山 ファミリー" userId="9fadbf8cd42e59b5" providerId="LiveId" clId="{8D83364F-1F14-BD4F-9243-090CB49EDD13}" dt="2022-06-24T14:32:49.935" v="31639" actId="478"/>
          <ac:picMkLst>
            <pc:docMk/>
            <pc:sldMk cId="2942671077" sldId="304"/>
            <ac:picMk id="14" creationId="{DBFD0057-BF75-FD4F-A7F3-01A9BE530B0F}"/>
          </ac:picMkLst>
        </pc:picChg>
        <pc:cxnChg chg="del mod">
          <ac:chgData name="松山 ファミリー" userId="9fadbf8cd42e59b5" providerId="LiveId" clId="{8D83364F-1F14-BD4F-9243-090CB49EDD13}" dt="2022-06-24T13:21:29.958" v="31142" actId="478"/>
          <ac:cxnSpMkLst>
            <pc:docMk/>
            <pc:sldMk cId="2942671077" sldId="304"/>
            <ac:cxnSpMk id="16" creationId="{8D9A3BF1-1015-CD4A-A2D5-B5CBCB6AA49B}"/>
          </ac:cxnSpMkLst>
        </pc:cxnChg>
        <pc:cxnChg chg="add">
          <ac:chgData name="松山 ファミリー" userId="9fadbf8cd42e59b5" providerId="LiveId" clId="{8D83364F-1F14-BD4F-9243-090CB49EDD13}" dt="2022-06-27T11:30:45.593" v="38907" actId="11529"/>
          <ac:cxnSpMkLst>
            <pc:docMk/>
            <pc:sldMk cId="2942671077" sldId="304"/>
            <ac:cxnSpMk id="23" creationId="{98752C0A-585B-CE40-BA76-232C41F27D8C}"/>
          </ac:cxnSpMkLst>
        </pc:cxnChg>
        <pc:cxnChg chg="add">
          <ac:chgData name="松山 ファミリー" userId="9fadbf8cd42e59b5" providerId="LiveId" clId="{8D83364F-1F14-BD4F-9243-090CB49EDD13}" dt="2022-06-27T11:30:56.718" v="38908" actId="11529"/>
          <ac:cxnSpMkLst>
            <pc:docMk/>
            <pc:sldMk cId="2942671077" sldId="304"/>
            <ac:cxnSpMk id="25" creationId="{734534DD-24D4-B640-AA7A-6A52BFFDCB81}"/>
          </ac:cxnSpMkLst>
        </pc:cxnChg>
      </pc:sldChg>
      <pc:sldChg chg="addSp delSp modSp add mod ord modNotesTx">
        <pc:chgData name="松山 ファミリー" userId="9fadbf8cd42e59b5" providerId="LiveId" clId="{8D83364F-1F14-BD4F-9243-090CB49EDD13}" dt="2022-06-27T09:24:31.373" v="38301"/>
        <pc:sldMkLst>
          <pc:docMk/>
          <pc:sldMk cId="647475756" sldId="305"/>
        </pc:sldMkLst>
        <pc:spChg chg="mod">
          <ac:chgData name="松山 ファミリー" userId="9fadbf8cd42e59b5" providerId="LiveId" clId="{8D83364F-1F14-BD4F-9243-090CB49EDD13}" dt="2022-06-25T04:24:43.880" v="34793" actId="20577"/>
          <ac:spMkLst>
            <pc:docMk/>
            <pc:sldMk cId="647475756" sldId="305"/>
            <ac:spMk id="2" creationId="{B0B7B5AA-F71E-5840-9739-A2938CFF51B2}"/>
          </ac:spMkLst>
        </pc:spChg>
        <pc:spChg chg="del">
          <ac:chgData name="松山 ファミリー" userId="9fadbf8cd42e59b5" providerId="LiveId" clId="{8D83364F-1F14-BD4F-9243-090CB49EDD13}" dt="2022-06-25T04:19:56.676" v="34628" actId="478"/>
          <ac:spMkLst>
            <pc:docMk/>
            <pc:sldMk cId="647475756" sldId="305"/>
            <ac:spMk id="3" creationId="{47854A5A-58EE-7243-BF3A-5F9247FDAAA7}"/>
          </ac:spMkLst>
        </pc:spChg>
        <pc:spChg chg="mod">
          <ac:chgData name="松山 ファミリー" userId="9fadbf8cd42e59b5" providerId="LiveId" clId="{8D83364F-1F14-BD4F-9243-090CB49EDD13}" dt="2022-06-25T04:23:05.262" v="34765" actId="1076"/>
          <ac:spMkLst>
            <pc:docMk/>
            <pc:sldMk cId="647475756" sldId="305"/>
            <ac:spMk id="9" creationId="{981A1B9D-41C1-854A-B928-E7870FDF7C7A}"/>
          </ac:spMkLst>
        </pc:spChg>
        <pc:spChg chg="del">
          <ac:chgData name="松山 ファミリー" userId="9fadbf8cd42e59b5" providerId="LiveId" clId="{8D83364F-1F14-BD4F-9243-090CB49EDD13}" dt="2022-06-25T04:23:00.073" v="34764" actId="478"/>
          <ac:spMkLst>
            <pc:docMk/>
            <pc:sldMk cId="647475756" sldId="305"/>
            <ac:spMk id="10" creationId="{73E82C85-B610-154D-A779-4149563B9D0B}"/>
          </ac:spMkLst>
        </pc:spChg>
        <pc:spChg chg="mod">
          <ac:chgData name="松山 ファミリー" userId="9fadbf8cd42e59b5" providerId="LiveId" clId="{8D83364F-1F14-BD4F-9243-090CB49EDD13}" dt="2022-06-25T04:26:45.330" v="34890" actId="20577"/>
          <ac:spMkLst>
            <pc:docMk/>
            <pc:sldMk cId="647475756" sldId="305"/>
            <ac:spMk id="15" creationId="{9295DE01-1B11-804D-84FA-3FFA00155EC9}"/>
          </ac:spMkLst>
        </pc:spChg>
        <pc:spChg chg="add mod topLvl">
          <ac:chgData name="松山 ファミリー" userId="9fadbf8cd42e59b5" providerId="LiveId" clId="{8D83364F-1F14-BD4F-9243-090CB49EDD13}" dt="2022-06-25T04:21:06.070" v="34650" actId="164"/>
          <ac:spMkLst>
            <pc:docMk/>
            <pc:sldMk cId="647475756" sldId="305"/>
            <ac:spMk id="16" creationId="{BD440C78-8A27-7B4E-B46E-3334D0D6DB06}"/>
          </ac:spMkLst>
        </pc:spChg>
        <pc:spChg chg="add mod">
          <ac:chgData name="松山 ファミリー" userId="9fadbf8cd42e59b5" providerId="LiveId" clId="{8D83364F-1F14-BD4F-9243-090CB49EDD13}" dt="2022-06-27T09:24:31.373" v="38301"/>
          <ac:spMkLst>
            <pc:docMk/>
            <pc:sldMk cId="647475756" sldId="305"/>
            <ac:spMk id="18" creationId="{F4767865-D3A7-154F-B48B-105B21DBC8F2}"/>
          </ac:spMkLst>
        </pc:spChg>
        <pc:grpChg chg="add topLvl">
          <ac:chgData name="松山 ファミリー" userId="9fadbf8cd42e59b5" providerId="LiveId" clId="{8D83364F-1F14-BD4F-9243-090CB49EDD13}" dt="2022-06-25T04:21:06.070" v="34650" actId="164"/>
          <ac:grpSpMkLst>
            <pc:docMk/>
            <pc:sldMk cId="647475756" sldId="305"/>
            <ac:grpSpMk id="13" creationId="{5A5B3189-2EF8-EB47-A082-0E99596E6AC6}"/>
          </ac:grpSpMkLst>
        </pc:grpChg>
        <pc:grpChg chg="add del mod">
          <ac:chgData name="松山 ファミリー" userId="9fadbf8cd42e59b5" providerId="LiveId" clId="{8D83364F-1F14-BD4F-9243-090CB49EDD13}" dt="2022-06-25T04:21:10.846" v="34652" actId="167"/>
          <ac:grpSpMkLst>
            <pc:docMk/>
            <pc:sldMk cId="647475756" sldId="305"/>
            <ac:grpSpMk id="17" creationId="{D4095AF8-5F5F-D145-8400-8B1358657965}"/>
          </ac:grpSpMkLst>
        </pc:grpChg>
        <pc:graphicFrameChg chg="del mod modGraphic">
          <ac:chgData name="松山 ファミリー" userId="9fadbf8cd42e59b5" providerId="LiveId" clId="{8D83364F-1F14-BD4F-9243-090CB49EDD13}" dt="2022-06-25T04:19:53.028" v="34627" actId="478"/>
          <ac:graphicFrameMkLst>
            <pc:docMk/>
            <pc:sldMk cId="647475756" sldId="305"/>
            <ac:graphicFrameMk id="4" creationId="{09BBB046-1ED7-9E4C-B7E5-572E54859054}"/>
          </ac:graphicFrameMkLst>
        </pc:graphicFrameChg>
        <pc:picChg chg="add del mod">
          <ac:chgData name="松山 ファミリー" userId="9fadbf8cd42e59b5" providerId="LiveId" clId="{8D83364F-1F14-BD4F-9243-090CB49EDD13}" dt="2022-06-25T04:19:58.239" v="34629" actId="478"/>
          <ac:picMkLst>
            <pc:docMk/>
            <pc:sldMk cId="647475756" sldId="305"/>
            <ac:picMk id="6" creationId="{85415616-EF1C-2C42-84D5-57E31817E7FA}"/>
          </ac:picMkLst>
        </pc:picChg>
        <pc:picChg chg="add mod">
          <ac:chgData name="松山 ファミリー" userId="9fadbf8cd42e59b5" providerId="LiveId" clId="{8D83364F-1F14-BD4F-9243-090CB49EDD13}" dt="2022-06-25T04:20:18.254" v="34641" actId="1076"/>
          <ac:picMkLst>
            <pc:docMk/>
            <pc:sldMk cId="647475756" sldId="305"/>
            <ac:picMk id="8" creationId="{601E82B0-F598-EF4C-A30C-5F6DF98E674D}"/>
          </ac:picMkLst>
        </pc:picChg>
        <pc:picChg chg="add mod">
          <ac:chgData name="松山 ファミリー" userId="9fadbf8cd42e59b5" providerId="LiveId" clId="{8D83364F-1F14-BD4F-9243-090CB49EDD13}" dt="2022-06-25T04:20:23.439" v="34643" actId="14100"/>
          <ac:picMkLst>
            <pc:docMk/>
            <pc:sldMk cId="647475756" sldId="305"/>
            <ac:picMk id="12" creationId="{3A4506EE-7583-9242-A931-EC16C6E6E8B4}"/>
          </ac:picMkLst>
        </pc:picChg>
        <pc:picChg chg="del">
          <ac:chgData name="松山 ファミリー" userId="9fadbf8cd42e59b5" providerId="LiveId" clId="{8D83364F-1F14-BD4F-9243-090CB49EDD13}" dt="2022-06-25T04:15:32.322" v="34568" actId="478"/>
          <ac:picMkLst>
            <pc:docMk/>
            <pc:sldMk cId="647475756" sldId="305"/>
            <ac:picMk id="14" creationId="{DBFD0057-BF75-FD4F-A7F3-01A9BE530B0F}"/>
          </ac:picMkLst>
        </pc:picChg>
      </pc:sldChg>
      <pc:sldChg chg="addSp delSp modSp add mod modNotesTx">
        <pc:chgData name="松山 ファミリー" userId="9fadbf8cd42e59b5" providerId="LiveId" clId="{8D83364F-1F14-BD4F-9243-090CB49EDD13}" dt="2022-06-28T02:20:18.084" v="41305" actId="20577"/>
        <pc:sldMkLst>
          <pc:docMk/>
          <pc:sldMk cId="4097563281" sldId="306"/>
        </pc:sldMkLst>
        <pc:spChg chg="mod">
          <ac:chgData name="松山 ファミリー" userId="9fadbf8cd42e59b5" providerId="LiveId" clId="{8D83364F-1F14-BD4F-9243-090CB49EDD13}" dt="2022-06-25T04:24:34.776" v="34789" actId="20577"/>
          <ac:spMkLst>
            <pc:docMk/>
            <pc:sldMk cId="4097563281" sldId="306"/>
            <ac:spMk id="2" creationId="{B0B7B5AA-F71E-5840-9739-A2938CFF51B2}"/>
          </ac:spMkLst>
        </pc:spChg>
        <pc:spChg chg="mod">
          <ac:chgData name="松山 ファミリー" userId="9fadbf8cd42e59b5" providerId="LiveId" clId="{8D83364F-1F14-BD4F-9243-090CB49EDD13}" dt="2022-06-27T11:32:46.344" v="38940" actId="20577"/>
          <ac:spMkLst>
            <pc:docMk/>
            <pc:sldMk cId="4097563281" sldId="306"/>
            <ac:spMk id="3" creationId="{47854A5A-58EE-7243-BF3A-5F9247FDAAA7}"/>
          </ac:spMkLst>
        </pc:spChg>
        <pc:spChg chg="mod">
          <ac:chgData name="松山 ファミリー" userId="9fadbf8cd42e59b5" providerId="LiveId" clId="{8D83364F-1F14-BD4F-9243-090CB49EDD13}" dt="2022-06-27T11:31:50.873" v="38927" actId="20577"/>
          <ac:spMkLst>
            <pc:docMk/>
            <pc:sldMk cId="4097563281" sldId="306"/>
            <ac:spMk id="9" creationId="{981A1B9D-41C1-854A-B928-E7870FDF7C7A}"/>
          </ac:spMkLst>
        </pc:spChg>
        <pc:spChg chg="del mod">
          <ac:chgData name="松山 ファミリー" userId="9fadbf8cd42e59b5" providerId="LiveId" clId="{8D83364F-1F14-BD4F-9243-090CB49EDD13}" dt="2022-06-25T04:22:40.337" v="34761" actId="478"/>
          <ac:spMkLst>
            <pc:docMk/>
            <pc:sldMk cId="4097563281" sldId="306"/>
            <ac:spMk id="10" creationId="{73E82C85-B610-154D-A779-4149563B9D0B}"/>
          </ac:spMkLst>
        </pc:spChg>
        <pc:spChg chg="add mod">
          <ac:chgData name="松山 ファミリー" userId="9fadbf8cd42e59b5" providerId="LiveId" clId="{8D83364F-1F14-BD4F-9243-090CB49EDD13}" dt="2022-06-27T09:24:31.373" v="38301"/>
          <ac:spMkLst>
            <pc:docMk/>
            <pc:sldMk cId="4097563281" sldId="306"/>
            <ac:spMk id="14" creationId="{5CD4EC11-87FA-C64D-93CD-A65837129898}"/>
          </ac:spMkLst>
        </pc:spChg>
        <pc:spChg chg="add mod">
          <ac:chgData name="松山 ファミリー" userId="9fadbf8cd42e59b5" providerId="LiveId" clId="{8D83364F-1F14-BD4F-9243-090CB49EDD13}" dt="2022-06-27T10:27:05.262" v="38858" actId="1076"/>
          <ac:spMkLst>
            <pc:docMk/>
            <pc:sldMk cId="4097563281" sldId="306"/>
            <ac:spMk id="15" creationId="{8582BD7D-6EEE-DA40-A0C0-D88D7EFD36AE}"/>
          </ac:spMkLst>
        </pc:spChg>
        <pc:graphicFrameChg chg="mod modGraphic">
          <ac:chgData name="松山 ファミリー" userId="9fadbf8cd42e59b5" providerId="LiveId" clId="{8D83364F-1F14-BD4F-9243-090CB49EDD13}" dt="2022-06-27T10:27:12.408" v="38859" actId="20577"/>
          <ac:graphicFrameMkLst>
            <pc:docMk/>
            <pc:sldMk cId="4097563281" sldId="306"/>
            <ac:graphicFrameMk id="4" creationId="{09BBB046-1ED7-9E4C-B7E5-572E54859054}"/>
          </ac:graphicFrameMkLst>
        </pc:graphicFrameChg>
        <pc:picChg chg="add mod">
          <ac:chgData name="松山 ファミリー" userId="9fadbf8cd42e59b5" providerId="LiveId" clId="{8D83364F-1F14-BD4F-9243-090CB49EDD13}" dt="2022-06-24T14:49:21.441" v="31935" actId="167"/>
          <ac:picMkLst>
            <pc:docMk/>
            <pc:sldMk cId="4097563281" sldId="306"/>
            <ac:picMk id="6" creationId="{C1AD98E4-05D9-3049-B272-FC302F60E544}"/>
          </ac:picMkLst>
        </pc:picChg>
        <pc:picChg chg="add mod">
          <ac:chgData name="松山 ファミリー" userId="9fadbf8cd42e59b5" providerId="LiveId" clId="{8D83364F-1F14-BD4F-9243-090CB49EDD13}" dt="2022-06-25T04:34:16.259" v="35071" actId="1076"/>
          <ac:picMkLst>
            <pc:docMk/>
            <pc:sldMk cId="4097563281" sldId="306"/>
            <ac:picMk id="8" creationId="{4FD206C8-62F2-C648-998F-2401466F06CD}"/>
          </ac:picMkLst>
        </pc:picChg>
        <pc:picChg chg="del">
          <ac:chgData name="松山 ファミリー" userId="9fadbf8cd42e59b5" providerId="LiveId" clId="{8D83364F-1F14-BD4F-9243-090CB49EDD13}" dt="2022-06-24T14:49:10.354" v="31930" actId="478"/>
          <ac:picMkLst>
            <pc:docMk/>
            <pc:sldMk cId="4097563281" sldId="306"/>
            <ac:picMk id="11" creationId="{73E84519-5298-1345-801D-236DC6756CE0}"/>
          </ac:picMkLst>
        </pc:picChg>
        <pc:picChg chg="add del mod">
          <ac:chgData name="松山 ファミリー" userId="9fadbf8cd42e59b5" providerId="LiveId" clId="{8D83364F-1F14-BD4F-9243-090CB49EDD13}" dt="2022-06-25T04:35:13.951" v="35079" actId="478"/>
          <ac:picMkLst>
            <pc:docMk/>
            <pc:sldMk cId="4097563281" sldId="306"/>
            <ac:picMk id="12" creationId="{898E1079-EA23-7D46-9556-21C593731BA2}"/>
          </ac:picMkLst>
        </pc:picChg>
        <pc:picChg chg="add del mod">
          <ac:chgData name="松山 ファミリー" userId="9fadbf8cd42e59b5" providerId="LiveId" clId="{8D83364F-1F14-BD4F-9243-090CB49EDD13}" dt="2022-06-25T04:33:58.382" v="35065" actId="478"/>
          <ac:picMkLst>
            <pc:docMk/>
            <pc:sldMk cId="4097563281" sldId="306"/>
            <ac:picMk id="13" creationId="{A146219F-7184-F043-8A72-93E4E524D83C}"/>
          </ac:picMkLst>
        </pc:picChg>
      </pc:sldChg>
      <pc:sldChg chg="addSp modSp add ord">
        <pc:chgData name="松山 ファミリー" userId="9fadbf8cd42e59b5" providerId="LiveId" clId="{8D83364F-1F14-BD4F-9243-090CB49EDD13}" dt="2022-07-03T06:37:35.364" v="47009" actId="20578"/>
        <pc:sldMkLst>
          <pc:docMk/>
          <pc:sldMk cId="3655465088" sldId="307"/>
        </pc:sldMkLst>
        <pc:spChg chg="add mod">
          <ac:chgData name="松山 ファミリー" userId="9fadbf8cd42e59b5" providerId="LiveId" clId="{8D83364F-1F14-BD4F-9243-090CB49EDD13}" dt="2022-06-27T09:24:31.373" v="38301"/>
          <ac:spMkLst>
            <pc:docMk/>
            <pc:sldMk cId="3655465088" sldId="307"/>
            <ac:spMk id="17" creationId="{4B8639A4-BAD9-5549-96AE-0072A2272219}"/>
          </ac:spMkLst>
        </pc:spChg>
      </pc:sldChg>
      <pc:sldChg chg="addSp modSp add ord">
        <pc:chgData name="松山 ファミリー" userId="9fadbf8cd42e59b5" providerId="LiveId" clId="{8D83364F-1F14-BD4F-9243-090CB49EDD13}" dt="2022-06-27T09:24:31.373" v="38301"/>
        <pc:sldMkLst>
          <pc:docMk/>
          <pc:sldMk cId="1632097001" sldId="308"/>
        </pc:sldMkLst>
        <pc:spChg chg="add mod">
          <ac:chgData name="松山 ファミリー" userId="9fadbf8cd42e59b5" providerId="LiveId" clId="{8D83364F-1F14-BD4F-9243-090CB49EDD13}" dt="2022-06-27T09:24:31.373" v="38301"/>
          <ac:spMkLst>
            <pc:docMk/>
            <pc:sldMk cId="1632097001" sldId="308"/>
            <ac:spMk id="9" creationId="{D473EB44-77E9-D740-B4C1-491F5703D73C}"/>
          </ac:spMkLst>
        </pc:spChg>
      </pc:sldChg>
      <pc:sldChg chg="addSp delSp modSp add mod ord modNotesTx">
        <pc:chgData name="松山 ファミリー" userId="9fadbf8cd42e59b5" providerId="LiveId" clId="{8D83364F-1F14-BD4F-9243-090CB49EDD13}" dt="2022-06-28T02:13:58.945" v="40999" actId="20577"/>
        <pc:sldMkLst>
          <pc:docMk/>
          <pc:sldMk cId="3104855306" sldId="309"/>
        </pc:sldMkLst>
        <pc:spChg chg="mod">
          <ac:chgData name="松山 ファミリー" userId="9fadbf8cd42e59b5" providerId="LiveId" clId="{8D83364F-1F14-BD4F-9243-090CB49EDD13}" dt="2022-06-25T04:24:40.050" v="34791" actId="20577"/>
          <ac:spMkLst>
            <pc:docMk/>
            <pc:sldMk cId="3104855306" sldId="309"/>
            <ac:spMk id="2" creationId="{B0B7B5AA-F71E-5840-9739-A2938CFF51B2}"/>
          </ac:spMkLst>
        </pc:spChg>
        <pc:spChg chg="del">
          <ac:chgData name="松山 ファミリー" userId="9fadbf8cd42e59b5" providerId="LiveId" clId="{8D83364F-1F14-BD4F-9243-090CB49EDD13}" dt="2022-06-25T04:22:26.473" v="34757" actId="478"/>
          <ac:spMkLst>
            <pc:docMk/>
            <pc:sldMk cId="3104855306" sldId="309"/>
            <ac:spMk id="3" creationId="{47854A5A-58EE-7243-BF3A-5F9247FDAAA7}"/>
          </ac:spMkLst>
        </pc:spChg>
        <pc:spChg chg="add mod">
          <ac:chgData name="松山 ファミリー" userId="9fadbf8cd42e59b5" providerId="LiveId" clId="{8D83364F-1F14-BD4F-9243-090CB49EDD13}" dt="2022-06-28T02:08:38.936" v="40848" actId="20577"/>
          <ac:spMkLst>
            <pc:docMk/>
            <pc:sldMk cId="3104855306" sldId="309"/>
            <ac:spMk id="5" creationId="{03FF68BF-3811-4440-9A97-69E5BB8A457A}"/>
          </ac:spMkLst>
        </pc:spChg>
        <pc:spChg chg="add mod">
          <ac:chgData name="松山 ファミリー" userId="9fadbf8cd42e59b5" providerId="LiveId" clId="{8D83364F-1F14-BD4F-9243-090CB49EDD13}" dt="2022-06-27T09:24:31.373" v="38301"/>
          <ac:spMkLst>
            <pc:docMk/>
            <pc:sldMk cId="3104855306" sldId="309"/>
            <ac:spMk id="7" creationId="{7E8BDC1E-C1D6-D84B-81F6-2CF5864A9C06}"/>
          </ac:spMkLst>
        </pc:spChg>
        <pc:spChg chg="mod">
          <ac:chgData name="松山 ファミリー" userId="9fadbf8cd42e59b5" providerId="LiveId" clId="{8D83364F-1F14-BD4F-9243-090CB49EDD13}" dt="2022-06-25T06:03:25.543" v="35282" actId="20577"/>
          <ac:spMkLst>
            <pc:docMk/>
            <pc:sldMk cId="3104855306" sldId="309"/>
            <ac:spMk id="9" creationId="{981A1B9D-41C1-854A-B928-E7870FDF7C7A}"/>
          </ac:spMkLst>
        </pc:spChg>
        <pc:spChg chg="del">
          <ac:chgData name="松山 ファミリー" userId="9fadbf8cd42e59b5" providerId="LiveId" clId="{8D83364F-1F14-BD4F-9243-090CB49EDD13}" dt="2022-06-25T04:22:29.849" v="34758" actId="478"/>
          <ac:spMkLst>
            <pc:docMk/>
            <pc:sldMk cId="3104855306" sldId="309"/>
            <ac:spMk id="10" creationId="{73E82C85-B610-154D-A779-4149563B9D0B}"/>
          </ac:spMkLst>
        </pc:spChg>
        <pc:spChg chg="add mod">
          <ac:chgData name="松山 ファミリー" userId="9fadbf8cd42e59b5" providerId="LiveId" clId="{8D83364F-1F14-BD4F-9243-090CB49EDD13}" dt="2022-06-27T10:27:25.056" v="38861" actId="20577"/>
          <ac:spMkLst>
            <pc:docMk/>
            <pc:sldMk cId="3104855306" sldId="309"/>
            <ac:spMk id="12" creationId="{6AB4B87D-D19F-3948-8129-CF1A8FE33D5B}"/>
          </ac:spMkLst>
        </pc:spChg>
        <pc:spChg chg="mod">
          <ac:chgData name="松山 ファミリー" userId="9fadbf8cd42e59b5" providerId="LiveId" clId="{8D83364F-1F14-BD4F-9243-090CB49EDD13}" dt="2022-06-27T11:32:58.821" v="38952" actId="20577"/>
          <ac:spMkLst>
            <pc:docMk/>
            <pc:sldMk cId="3104855306" sldId="309"/>
            <ac:spMk id="15" creationId="{9295DE01-1B11-804D-84FA-3FFA00155EC9}"/>
          </ac:spMkLst>
        </pc:spChg>
        <pc:graphicFrameChg chg="mod modGraphic">
          <ac:chgData name="松山 ファミリー" userId="9fadbf8cd42e59b5" providerId="LiveId" clId="{8D83364F-1F14-BD4F-9243-090CB49EDD13}" dt="2022-06-27T11:08:01.435" v="38880"/>
          <ac:graphicFrameMkLst>
            <pc:docMk/>
            <pc:sldMk cId="3104855306" sldId="309"/>
            <ac:graphicFrameMk id="4" creationId="{09BBB046-1ED7-9E4C-B7E5-572E54859054}"/>
          </ac:graphicFrameMkLst>
        </pc:graphicFrameChg>
        <pc:picChg chg="add mod">
          <ac:chgData name="松山 ファミリー" userId="9fadbf8cd42e59b5" providerId="LiveId" clId="{8D83364F-1F14-BD4F-9243-090CB49EDD13}" dt="2022-06-25T04:30:23.826" v="34992" actId="1076"/>
          <ac:picMkLst>
            <pc:docMk/>
            <pc:sldMk cId="3104855306" sldId="309"/>
            <ac:picMk id="11" creationId="{1512E2F5-B4BE-5941-B3DB-D5E530833148}"/>
          </ac:picMkLst>
        </pc:picChg>
      </pc:sldChg>
      <pc:sldChg chg="addSp delSp modSp add mod modNotesTx">
        <pc:chgData name="松山 ファミリー" userId="9fadbf8cd42e59b5" providerId="LiveId" clId="{8D83364F-1F14-BD4F-9243-090CB49EDD13}" dt="2022-06-29T05:42:04.066" v="41973" actId="20577"/>
        <pc:sldMkLst>
          <pc:docMk/>
          <pc:sldMk cId="736751701" sldId="310"/>
        </pc:sldMkLst>
        <pc:spChg chg="mod">
          <ac:chgData name="松山 ファミリー" userId="9fadbf8cd42e59b5" providerId="LiveId" clId="{8D83364F-1F14-BD4F-9243-090CB49EDD13}" dt="2022-06-25T05:47:43.761" v="35102" actId="20577"/>
          <ac:spMkLst>
            <pc:docMk/>
            <pc:sldMk cId="736751701" sldId="310"/>
            <ac:spMk id="2" creationId="{B0B7B5AA-F71E-5840-9739-A2938CFF51B2}"/>
          </ac:spMkLst>
        </pc:spChg>
        <pc:spChg chg="del mod">
          <ac:chgData name="松山 ファミリー" userId="9fadbf8cd42e59b5" providerId="LiveId" clId="{8D83364F-1F14-BD4F-9243-090CB49EDD13}" dt="2022-06-27T04:12:05.957" v="36012" actId="478"/>
          <ac:spMkLst>
            <pc:docMk/>
            <pc:sldMk cId="736751701" sldId="310"/>
            <ac:spMk id="5" creationId="{03FF68BF-3811-4440-9A97-69E5BB8A457A}"/>
          </ac:spMkLst>
        </pc:spChg>
        <pc:spChg chg="mod">
          <ac:chgData name="松山 ファミリー" userId="9fadbf8cd42e59b5" providerId="LiveId" clId="{8D83364F-1F14-BD4F-9243-090CB49EDD13}" dt="2022-06-25T06:12:14.684" v="35513" actId="20577"/>
          <ac:spMkLst>
            <pc:docMk/>
            <pc:sldMk cId="736751701" sldId="310"/>
            <ac:spMk id="9" creationId="{981A1B9D-41C1-854A-B928-E7870FDF7C7A}"/>
          </ac:spMkLst>
        </pc:spChg>
        <pc:spChg chg="add mod">
          <ac:chgData name="松山 ファミリー" userId="9fadbf8cd42e59b5" providerId="LiveId" clId="{8D83364F-1F14-BD4F-9243-090CB49EDD13}" dt="2022-06-27T04:55:29.364" v="36635" actId="14100"/>
          <ac:spMkLst>
            <pc:docMk/>
            <pc:sldMk cId="736751701" sldId="310"/>
            <ac:spMk id="12" creationId="{3175C247-6E61-704E-A52C-FC9C1ADE0D08}"/>
          </ac:spMkLst>
        </pc:spChg>
        <pc:spChg chg="add mod">
          <ac:chgData name="松山 ファミリー" userId="9fadbf8cd42e59b5" providerId="LiveId" clId="{8D83364F-1F14-BD4F-9243-090CB49EDD13}" dt="2022-06-27T09:24:31.373" v="38301"/>
          <ac:spMkLst>
            <pc:docMk/>
            <pc:sldMk cId="736751701" sldId="310"/>
            <ac:spMk id="13" creationId="{FE0086CD-B4D1-D344-9F16-ECA391B4D006}"/>
          </ac:spMkLst>
        </pc:spChg>
        <pc:spChg chg="mod">
          <ac:chgData name="松山 ファミリー" userId="9fadbf8cd42e59b5" providerId="LiveId" clId="{8D83364F-1F14-BD4F-9243-090CB49EDD13}" dt="2022-06-29T05:40:17.017" v="41961" actId="20577"/>
          <ac:spMkLst>
            <pc:docMk/>
            <pc:sldMk cId="736751701" sldId="310"/>
            <ac:spMk id="15" creationId="{9295DE01-1B11-804D-84FA-3FFA00155EC9}"/>
          </ac:spMkLst>
        </pc:spChg>
        <pc:spChg chg="add mod">
          <ac:chgData name="松山 ファミリー" userId="9fadbf8cd42e59b5" providerId="LiveId" clId="{8D83364F-1F14-BD4F-9243-090CB49EDD13}" dt="2022-06-27T10:27:50.434" v="38866" actId="20577"/>
          <ac:spMkLst>
            <pc:docMk/>
            <pc:sldMk cId="736751701" sldId="310"/>
            <ac:spMk id="16" creationId="{B9CA8C60-E7BE-3144-A6C1-1A6781386B64}"/>
          </ac:spMkLst>
        </pc:spChg>
        <pc:graphicFrameChg chg="mod modGraphic">
          <ac:chgData name="松山 ファミリー" userId="9fadbf8cd42e59b5" providerId="LiveId" clId="{8D83364F-1F14-BD4F-9243-090CB49EDD13}" dt="2022-06-29T05:42:04.066" v="41973" actId="20577"/>
          <ac:graphicFrameMkLst>
            <pc:docMk/>
            <pc:sldMk cId="736751701" sldId="310"/>
            <ac:graphicFrameMk id="4" creationId="{09BBB046-1ED7-9E4C-B7E5-572E54859054}"/>
          </ac:graphicFrameMkLst>
        </pc:graphicFrameChg>
        <pc:picChg chg="del">
          <ac:chgData name="松山 ファミリー" userId="9fadbf8cd42e59b5" providerId="LiveId" clId="{8D83364F-1F14-BD4F-9243-090CB49EDD13}" dt="2022-06-25T05:48:21.129" v="35109" actId="478"/>
          <ac:picMkLst>
            <pc:docMk/>
            <pc:sldMk cId="736751701" sldId="310"/>
            <ac:picMk id="6" creationId="{85415616-EF1C-2C42-84D5-57E31817E7FA}"/>
          </ac:picMkLst>
        </pc:picChg>
        <pc:picChg chg="add mod">
          <ac:chgData name="松山 ファミリー" userId="9fadbf8cd42e59b5" providerId="LiveId" clId="{8D83364F-1F14-BD4F-9243-090CB49EDD13}" dt="2022-06-25T05:51:47.646" v="35124" actId="1076"/>
          <ac:picMkLst>
            <pc:docMk/>
            <pc:sldMk cId="736751701" sldId="310"/>
            <ac:picMk id="7" creationId="{C53170B5-8B0B-9243-A96C-8E12228A5029}"/>
          </ac:picMkLst>
        </pc:picChg>
        <pc:picChg chg="add mod">
          <ac:chgData name="松山 ファミリー" userId="9fadbf8cd42e59b5" providerId="LiveId" clId="{8D83364F-1F14-BD4F-9243-090CB49EDD13}" dt="2022-06-27T04:44:10.905" v="36442" actId="167"/>
          <ac:picMkLst>
            <pc:docMk/>
            <pc:sldMk cId="736751701" sldId="310"/>
            <ac:picMk id="10" creationId="{783D31CF-EE13-9341-8898-CBFDB5E4630A}"/>
          </ac:picMkLst>
        </pc:picChg>
        <pc:picChg chg="del">
          <ac:chgData name="松山 ファミリー" userId="9fadbf8cd42e59b5" providerId="LiveId" clId="{8D83364F-1F14-BD4F-9243-090CB49EDD13}" dt="2022-06-25T05:48:22.720" v="35110" actId="478"/>
          <ac:picMkLst>
            <pc:docMk/>
            <pc:sldMk cId="736751701" sldId="310"/>
            <ac:picMk id="11" creationId="{1512E2F5-B4BE-5941-B3DB-D5E530833148}"/>
          </ac:picMkLst>
        </pc:picChg>
      </pc:sldChg>
      <pc:sldChg chg="addSp delSp modSp add mod modNotesTx">
        <pc:chgData name="松山 ファミリー" userId="9fadbf8cd42e59b5" providerId="LiveId" clId="{8D83364F-1F14-BD4F-9243-090CB49EDD13}" dt="2022-06-28T02:33:16.817" v="41315" actId="20577"/>
        <pc:sldMkLst>
          <pc:docMk/>
          <pc:sldMk cId="1094324226" sldId="311"/>
        </pc:sldMkLst>
        <pc:spChg chg="mod">
          <ac:chgData name="松山 ファミリー" userId="9fadbf8cd42e59b5" providerId="LiveId" clId="{8D83364F-1F14-BD4F-9243-090CB49EDD13}" dt="2022-06-25T05:47:47.513" v="35104" actId="20577"/>
          <ac:spMkLst>
            <pc:docMk/>
            <pc:sldMk cId="1094324226" sldId="311"/>
            <ac:spMk id="2" creationId="{B0B7B5AA-F71E-5840-9739-A2938CFF51B2}"/>
          </ac:spMkLst>
        </pc:spChg>
        <pc:spChg chg="del mod">
          <ac:chgData name="松山 ファミリー" userId="9fadbf8cd42e59b5" providerId="LiveId" clId="{8D83364F-1F14-BD4F-9243-090CB49EDD13}" dt="2022-06-27T04:14:03.131" v="36017" actId="478"/>
          <ac:spMkLst>
            <pc:docMk/>
            <pc:sldMk cId="1094324226" sldId="311"/>
            <ac:spMk id="5" creationId="{03FF68BF-3811-4440-9A97-69E5BB8A457A}"/>
          </ac:spMkLst>
        </pc:spChg>
        <pc:spChg chg="mod">
          <ac:chgData name="松山 ファミリー" userId="9fadbf8cd42e59b5" providerId="LiveId" clId="{8D83364F-1F14-BD4F-9243-090CB49EDD13}" dt="2022-06-27T05:12:49.710" v="36851" actId="20577"/>
          <ac:spMkLst>
            <pc:docMk/>
            <pc:sldMk cId="1094324226" sldId="311"/>
            <ac:spMk id="9" creationId="{981A1B9D-41C1-854A-B928-E7870FDF7C7A}"/>
          </ac:spMkLst>
        </pc:spChg>
        <pc:spChg chg="add mod">
          <ac:chgData name="松山 ファミリー" userId="9fadbf8cd42e59b5" providerId="LiveId" clId="{8D83364F-1F14-BD4F-9243-090CB49EDD13}" dt="2022-06-27T09:24:31.373" v="38301"/>
          <ac:spMkLst>
            <pc:docMk/>
            <pc:sldMk cId="1094324226" sldId="311"/>
            <ac:spMk id="12" creationId="{9369BE25-40ED-3F43-BD01-B05EEC88BDB8}"/>
          </ac:spMkLst>
        </pc:spChg>
        <pc:spChg chg="add mod">
          <ac:chgData name="松山 ファミリー" userId="9fadbf8cd42e59b5" providerId="LiveId" clId="{8D83364F-1F14-BD4F-9243-090CB49EDD13}" dt="2022-06-27T10:28:00.860" v="38868"/>
          <ac:spMkLst>
            <pc:docMk/>
            <pc:sldMk cId="1094324226" sldId="311"/>
            <ac:spMk id="14" creationId="{E6A94F09-5DD3-1A4B-818F-D70D78FC504F}"/>
          </ac:spMkLst>
        </pc:spChg>
        <pc:spChg chg="mod">
          <ac:chgData name="松山 ファミリー" userId="9fadbf8cd42e59b5" providerId="LiveId" clId="{8D83364F-1F14-BD4F-9243-090CB49EDD13}" dt="2022-06-27T11:33:48.171" v="38996" actId="20577"/>
          <ac:spMkLst>
            <pc:docMk/>
            <pc:sldMk cId="1094324226" sldId="311"/>
            <ac:spMk id="15" creationId="{9295DE01-1B11-804D-84FA-3FFA00155EC9}"/>
          </ac:spMkLst>
        </pc:spChg>
        <pc:graphicFrameChg chg="mod modGraphic">
          <ac:chgData name="松山 ファミリー" userId="9fadbf8cd42e59b5" providerId="LiveId" clId="{8D83364F-1F14-BD4F-9243-090CB49EDD13}" dt="2022-06-27T10:28:06.141" v="38869" actId="20577"/>
          <ac:graphicFrameMkLst>
            <pc:docMk/>
            <pc:sldMk cId="1094324226" sldId="311"/>
            <ac:graphicFrameMk id="4" creationId="{09BBB046-1ED7-9E4C-B7E5-572E54859054}"/>
          </ac:graphicFrameMkLst>
        </pc:graphicFrameChg>
        <pc:picChg chg="del">
          <ac:chgData name="松山 ファミリー" userId="9fadbf8cd42e59b5" providerId="LiveId" clId="{8D83364F-1F14-BD4F-9243-090CB49EDD13}" dt="2022-06-25T05:48:25.856" v="35111" actId="478"/>
          <ac:picMkLst>
            <pc:docMk/>
            <pc:sldMk cId="1094324226" sldId="311"/>
            <ac:picMk id="6" creationId="{85415616-EF1C-2C42-84D5-57E31817E7FA}"/>
          </ac:picMkLst>
        </pc:picChg>
        <pc:picChg chg="add mod">
          <ac:chgData name="松山 ファミリー" userId="9fadbf8cd42e59b5" providerId="LiveId" clId="{8D83364F-1F14-BD4F-9243-090CB49EDD13}" dt="2022-06-25T06:06:17.088" v="35365" actId="14100"/>
          <ac:picMkLst>
            <pc:docMk/>
            <pc:sldMk cId="1094324226" sldId="311"/>
            <ac:picMk id="7" creationId="{E23EC519-589A-7B42-B644-4D30A4EC1231}"/>
          </ac:picMkLst>
        </pc:picChg>
        <pc:picChg chg="add mod">
          <ac:chgData name="松山 ファミリー" userId="9fadbf8cd42e59b5" providerId="LiveId" clId="{8D83364F-1F14-BD4F-9243-090CB49EDD13}" dt="2022-06-25T06:08:01.111" v="35384" actId="1076"/>
          <ac:picMkLst>
            <pc:docMk/>
            <pc:sldMk cId="1094324226" sldId="311"/>
            <ac:picMk id="10" creationId="{5A939386-D155-834C-A436-7F760CCE7E2C}"/>
          </ac:picMkLst>
        </pc:picChg>
        <pc:picChg chg="del">
          <ac:chgData name="松山 ファミリー" userId="9fadbf8cd42e59b5" providerId="LiveId" clId="{8D83364F-1F14-BD4F-9243-090CB49EDD13}" dt="2022-06-25T05:48:27" v="35112" actId="478"/>
          <ac:picMkLst>
            <pc:docMk/>
            <pc:sldMk cId="1094324226" sldId="311"/>
            <ac:picMk id="11" creationId="{1512E2F5-B4BE-5941-B3DB-D5E530833148}"/>
          </ac:picMkLst>
        </pc:picChg>
      </pc:sldChg>
      <pc:sldChg chg="addSp delSp modSp add mod modNotesTx">
        <pc:chgData name="松山 ファミリー" userId="9fadbf8cd42e59b5" providerId="LiveId" clId="{8D83364F-1F14-BD4F-9243-090CB49EDD13}" dt="2022-06-28T02:33:23.873" v="41316" actId="20577"/>
        <pc:sldMkLst>
          <pc:docMk/>
          <pc:sldMk cId="1033652333" sldId="312"/>
        </pc:sldMkLst>
        <pc:spChg chg="mod">
          <ac:chgData name="松山 ファミリー" userId="9fadbf8cd42e59b5" providerId="LiveId" clId="{8D83364F-1F14-BD4F-9243-090CB49EDD13}" dt="2022-06-25T05:47:51.112" v="35106" actId="20577"/>
          <ac:spMkLst>
            <pc:docMk/>
            <pc:sldMk cId="1033652333" sldId="312"/>
            <ac:spMk id="2" creationId="{B0B7B5AA-F71E-5840-9739-A2938CFF51B2}"/>
          </ac:spMkLst>
        </pc:spChg>
        <pc:spChg chg="del mod">
          <ac:chgData name="松山 ファミリー" userId="9fadbf8cd42e59b5" providerId="LiveId" clId="{8D83364F-1F14-BD4F-9243-090CB49EDD13}" dt="2022-06-27T05:31:18.109" v="36954" actId="478"/>
          <ac:spMkLst>
            <pc:docMk/>
            <pc:sldMk cId="1033652333" sldId="312"/>
            <ac:spMk id="5" creationId="{03FF68BF-3811-4440-9A97-69E5BB8A457A}"/>
          </ac:spMkLst>
        </pc:spChg>
        <pc:spChg chg="mod">
          <ac:chgData name="松山 ファミリー" userId="9fadbf8cd42e59b5" providerId="LiveId" clId="{8D83364F-1F14-BD4F-9243-090CB49EDD13}" dt="2022-06-27T05:31:37.052" v="36963" actId="20577"/>
          <ac:spMkLst>
            <pc:docMk/>
            <pc:sldMk cId="1033652333" sldId="312"/>
            <ac:spMk id="9" creationId="{981A1B9D-41C1-854A-B928-E7870FDF7C7A}"/>
          </ac:spMkLst>
        </pc:spChg>
        <pc:spChg chg="del mod">
          <ac:chgData name="松山 ファミリー" userId="9fadbf8cd42e59b5" providerId="LiveId" clId="{8D83364F-1F14-BD4F-9243-090CB49EDD13}" dt="2022-06-27T05:31:19.248" v="36955" actId="478"/>
          <ac:spMkLst>
            <pc:docMk/>
            <pc:sldMk cId="1033652333" sldId="312"/>
            <ac:spMk id="15" creationId="{9295DE01-1B11-804D-84FA-3FFA00155EC9}"/>
          </ac:spMkLst>
        </pc:spChg>
        <pc:spChg chg="add del mod">
          <ac:chgData name="松山 ファミリー" userId="9fadbf8cd42e59b5" providerId="LiveId" clId="{8D83364F-1F14-BD4F-9243-090CB49EDD13}" dt="2022-06-27T05:31:22.686" v="36956" actId="478"/>
          <ac:spMkLst>
            <pc:docMk/>
            <pc:sldMk cId="1033652333" sldId="312"/>
            <ac:spMk id="17" creationId="{502E04E6-C55C-784E-87D0-B0A7A4727262}"/>
          </ac:spMkLst>
        </pc:spChg>
        <pc:spChg chg="add del mod">
          <ac:chgData name="松山 ファミリー" userId="9fadbf8cd42e59b5" providerId="LiveId" clId="{8D83364F-1F14-BD4F-9243-090CB49EDD13}" dt="2022-06-27T05:31:16.569" v="36953"/>
          <ac:spMkLst>
            <pc:docMk/>
            <pc:sldMk cId="1033652333" sldId="312"/>
            <ac:spMk id="18" creationId="{EE751179-2BAF-8B47-BFF2-CBAF17B80C7C}"/>
          </ac:spMkLst>
        </pc:spChg>
        <pc:spChg chg="add del mod">
          <ac:chgData name="松山 ファミリー" userId="9fadbf8cd42e59b5" providerId="LiveId" clId="{8D83364F-1F14-BD4F-9243-090CB49EDD13}" dt="2022-06-27T05:31:16.569" v="36953"/>
          <ac:spMkLst>
            <pc:docMk/>
            <pc:sldMk cId="1033652333" sldId="312"/>
            <ac:spMk id="19" creationId="{C3273F6B-8FDB-414B-A1FF-9AD4A8BEDEA2}"/>
          </ac:spMkLst>
        </pc:spChg>
        <pc:spChg chg="add mod">
          <ac:chgData name="松山 ファミリー" userId="9fadbf8cd42e59b5" providerId="LiveId" clId="{8D83364F-1F14-BD4F-9243-090CB49EDD13}" dt="2022-06-27T11:33:39.757" v="38992" actId="20577"/>
          <ac:spMkLst>
            <pc:docMk/>
            <pc:sldMk cId="1033652333" sldId="312"/>
            <ac:spMk id="20" creationId="{54B6B490-631C-744A-95DA-C2FA646DA5B6}"/>
          </ac:spMkLst>
        </pc:spChg>
        <pc:spChg chg="add mod">
          <ac:chgData name="松山 ファミリー" userId="9fadbf8cd42e59b5" providerId="LiveId" clId="{8D83364F-1F14-BD4F-9243-090CB49EDD13}" dt="2022-06-27T05:31:23.903" v="36957"/>
          <ac:spMkLst>
            <pc:docMk/>
            <pc:sldMk cId="1033652333" sldId="312"/>
            <ac:spMk id="21" creationId="{1DE52F0C-7EE5-5041-8C1E-C037846CE6C3}"/>
          </ac:spMkLst>
        </pc:spChg>
        <pc:spChg chg="add mod">
          <ac:chgData name="松山 ファミリー" userId="9fadbf8cd42e59b5" providerId="LiveId" clId="{8D83364F-1F14-BD4F-9243-090CB49EDD13}" dt="2022-06-27T09:24:31.373" v="38301"/>
          <ac:spMkLst>
            <pc:docMk/>
            <pc:sldMk cId="1033652333" sldId="312"/>
            <ac:spMk id="22" creationId="{E3C2A76A-7DDB-144E-807B-023B6AF79C7C}"/>
          </ac:spMkLst>
        </pc:spChg>
        <pc:spChg chg="add mod">
          <ac:chgData name="松山 ファミリー" userId="9fadbf8cd42e59b5" providerId="LiveId" clId="{8D83364F-1F14-BD4F-9243-090CB49EDD13}" dt="2022-06-27T10:28:24.107" v="38872" actId="20577"/>
          <ac:spMkLst>
            <pc:docMk/>
            <pc:sldMk cId="1033652333" sldId="312"/>
            <ac:spMk id="23" creationId="{BF45E7B5-3101-744A-8AD5-0EBF332E6C9F}"/>
          </ac:spMkLst>
        </pc:spChg>
        <pc:graphicFrameChg chg="mod modGraphic">
          <ac:chgData name="松山 ファミリー" userId="9fadbf8cd42e59b5" providerId="LiveId" clId="{8D83364F-1F14-BD4F-9243-090CB49EDD13}" dt="2022-06-27T10:28:28.761" v="38873" actId="20577"/>
          <ac:graphicFrameMkLst>
            <pc:docMk/>
            <pc:sldMk cId="1033652333" sldId="312"/>
            <ac:graphicFrameMk id="4" creationId="{09BBB046-1ED7-9E4C-B7E5-572E54859054}"/>
          </ac:graphicFrameMkLst>
        </pc:graphicFrameChg>
        <pc:picChg chg="del">
          <ac:chgData name="松山 ファミリー" userId="9fadbf8cd42e59b5" providerId="LiveId" clId="{8D83364F-1F14-BD4F-9243-090CB49EDD13}" dt="2022-06-25T05:48:29.136" v="35113" actId="478"/>
          <ac:picMkLst>
            <pc:docMk/>
            <pc:sldMk cId="1033652333" sldId="312"/>
            <ac:picMk id="6" creationId="{85415616-EF1C-2C42-84D5-57E31817E7FA}"/>
          </ac:picMkLst>
        </pc:picChg>
        <pc:picChg chg="add del mod">
          <ac:chgData name="松山 ファミリー" userId="9fadbf8cd42e59b5" providerId="LiveId" clId="{8D83364F-1F14-BD4F-9243-090CB49EDD13}" dt="2022-06-25T06:09:25.438" v="35388" actId="478"/>
          <ac:picMkLst>
            <pc:docMk/>
            <pc:sldMk cId="1033652333" sldId="312"/>
            <ac:picMk id="7" creationId="{9938FA2C-B996-1A41-8B7D-1C525FC27DDC}"/>
          </ac:picMkLst>
        </pc:picChg>
        <pc:picChg chg="add del mod">
          <ac:chgData name="松山 ファミリー" userId="9fadbf8cd42e59b5" providerId="LiveId" clId="{8D83364F-1F14-BD4F-9243-090CB49EDD13}" dt="2022-06-25T06:09:23.928" v="35387" actId="478"/>
          <ac:picMkLst>
            <pc:docMk/>
            <pc:sldMk cId="1033652333" sldId="312"/>
            <ac:picMk id="10" creationId="{7DEB5579-0850-214D-8048-0A2F0333BA07}"/>
          </ac:picMkLst>
        </pc:picChg>
        <pc:picChg chg="del">
          <ac:chgData name="松山 ファミリー" userId="9fadbf8cd42e59b5" providerId="LiveId" clId="{8D83364F-1F14-BD4F-9243-090CB49EDD13}" dt="2022-06-25T05:48:30.255" v="35114" actId="478"/>
          <ac:picMkLst>
            <pc:docMk/>
            <pc:sldMk cId="1033652333" sldId="312"/>
            <ac:picMk id="11" creationId="{1512E2F5-B4BE-5941-B3DB-D5E530833148}"/>
          </ac:picMkLst>
        </pc:picChg>
        <pc:picChg chg="add mod">
          <ac:chgData name="松山 ファミリー" userId="9fadbf8cd42e59b5" providerId="LiveId" clId="{8D83364F-1F14-BD4F-9243-090CB49EDD13}" dt="2022-06-25T06:10:10.563" v="35399" actId="1076"/>
          <ac:picMkLst>
            <pc:docMk/>
            <pc:sldMk cId="1033652333" sldId="312"/>
            <ac:picMk id="13" creationId="{49B85CA1-4994-3F46-8405-2D39B0DBA9BF}"/>
          </ac:picMkLst>
        </pc:picChg>
        <pc:picChg chg="add mod">
          <ac:chgData name="松山 ファミリー" userId="9fadbf8cd42e59b5" providerId="LiveId" clId="{8D83364F-1F14-BD4F-9243-090CB49EDD13}" dt="2022-06-25T06:09:49.862" v="35397" actId="1076"/>
          <ac:picMkLst>
            <pc:docMk/>
            <pc:sldMk cId="1033652333" sldId="312"/>
            <ac:picMk id="16" creationId="{99E82EE0-72EB-0649-A27F-6C915B3D9BEC}"/>
          </ac:picMkLst>
        </pc:picChg>
      </pc:sldChg>
      <pc:sldChg chg="addSp delSp modSp add mod modNotesTx">
        <pc:chgData name="松山 ファミリー" userId="9fadbf8cd42e59b5" providerId="LiveId" clId="{8D83364F-1F14-BD4F-9243-090CB49EDD13}" dt="2022-07-03T05:53:02.375" v="46095" actId="14100"/>
        <pc:sldMkLst>
          <pc:docMk/>
          <pc:sldMk cId="3045543238" sldId="313"/>
        </pc:sldMkLst>
        <pc:spChg chg="mod">
          <ac:chgData name="松山 ファミリー" userId="9fadbf8cd42e59b5" providerId="LiveId" clId="{8D83364F-1F14-BD4F-9243-090CB49EDD13}" dt="2022-06-28T07:51:47.228" v="41781" actId="27636"/>
          <ac:spMkLst>
            <pc:docMk/>
            <pc:sldMk cId="3045543238" sldId="313"/>
            <ac:spMk id="2" creationId="{B0B7B5AA-F71E-5840-9739-A2938CFF51B2}"/>
          </ac:spMkLst>
        </pc:spChg>
        <pc:spChg chg="del mod">
          <ac:chgData name="松山 ファミリー" userId="9fadbf8cd42e59b5" providerId="LiveId" clId="{8D83364F-1F14-BD4F-9243-090CB49EDD13}" dt="2022-06-25T06:35:43.021" v="35646" actId="478"/>
          <ac:spMkLst>
            <pc:docMk/>
            <pc:sldMk cId="3045543238" sldId="313"/>
            <ac:spMk id="5" creationId="{5DA8DDA3-C7D2-1244-AD05-120FBBA04EB7}"/>
          </ac:spMkLst>
        </pc:spChg>
        <pc:spChg chg="add del mod">
          <ac:chgData name="松山 ファミリー" userId="9fadbf8cd42e59b5" providerId="LiveId" clId="{8D83364F-1F14-BD4F-9243-090CB49EDD13}" dt="2022-06-27T05:37:15.395" v="37055" actId="478"/>
          <ac:spMkLst>
            <pc:docMk/>
            <pc:sldMk cId="3045543238" sldId="313"/>
            <ac:spMk id="7" creationId="{342F7B63-FD93-034B-AECE-5E8BE553F6F3}"/>
          </ac:spMkLst>
        </pc:spChg>
        <pc:spChg chg="add mod">
          <ac:chgData name="松山 ファミリー" userId="9fadbf8cd42e59b5" providerId="LiveId" clId="{8D83364F-1F14-BD4F-9243-090CB49EDD13}" dt="2022-07-03T05:51:03.894" v="46015" actId="1076"/>
          <ac:spMkLst>
            <pc:docMk/>
            <pc:sldMk cId="3045543238" sldId="313"/>
            <ac:spMk id="8" creationId="{82F2C959-EE28-D441-A58A-E93169D0A8CA}"/>
          </ac:spMkLst>
        </pc:spChg>
        <pc:spChg chg="add mod">
          <ac:chgData name="松山 ファミリー" userId="9fadbf8cd42e59b5" providerId="LiveId" clId="{8D83364F-1F14-BD4F-9243-090CB49EDD13}" dt="2022-07-03T05:52:15.161" v="46089" actId="14100"/>
          <ac:spMkLst>
            <pc:docMk/>
            <pc:sldMk cId="3045543238" sldId="313"/>
            <ac:spMk id="9" creationId="{FB6EB704-6643-FB4F-AF30-CC7B73A49808}"/>
          </ac:spMkLst>
        </pc:spChg>
        <pc:spChg chg="add mod">
          <ac:chgData name="松山 ファミリー" userId="9fadbf8cd42e59b5" providerId="LiveId" clId="{8D83364F-1F14-BD4F-9243-090CB49EDD13}" dt="2022-06-27T09:24:31.373" v="38301"/>
          <ac:spMkLst>
            <pc:docMk/>
            <pc:sldMk cId="3045543238" sldId="313"/>
            <ac:spMk id="10" creationId="{5247A15E-57EA-964F-A91A-52480EEEA249}"/>
          </ac:spMkLst>
        </pc:spChg>
        <pc:picChg chg="del">
          <ac:chgData name="松山 ファミリー" userId="9fadbf8cd42e59b5" providerId="LiveId" clId="{8D83364F-1F14-BD4F-9243-090CB49EDD13}" dt="2022-06-25T06:16:05.481" v="35556" actId="478"/>
          <ac:picMkLst>
            <pc:docMk/>
            <pc:sldMk cId="3045543238" sldId="313"/>
            <ac:picMk id="4" creationId="{48D6ADE0-1991-2145-93D3-194C072475F1}"/>
          </ac:picMkLst>
        </pc:picChg>
        <pc:picChg chg="add mod">
          <ac:chgData name="松山 ファミリー" userId="9fadbf8cd42e59b5" providerId="LiveId" clId="{8D83364F-1F14-BD4F-9243-090CB49EDD13}" dt="2022-07-03T05:53:02.375" v="46095" actId="14100"/>
          <ac:picMkLst>
            <pc:docMk/>
            <pc:sldMk cId="3045543238" sldId="313"/>
            <ac:picMk id="6" creationId="{0B9BA0CF-308C-CD4C-B36B-4128E2151C35}"/>
          </ac:picMkLst>
        </pc:picChg>
      </pc:sldChg>
      <pc:sldChg chg="addSp modSp add ord">
        <pc:chgData name="松山 ファミリー" userId="9fadbf8cd42e59b5" providerId="LiveId" clId="{8D83364F-1F14-BD4F-9243-090CB49EDD13}" dt="2022-06-27T09:24:31.373" v="38301"/>
        <pc:sldMkLst>
          <pc:docMk/>
          <pc:sldMk cId="2321304026" sldId="314"/>
        </pc:sldMkLst>
        <pc:spChg chg="add mod">
          <ac:chgData name="松山 ファミリー" userId="9fadbf8cd42e59b5" providerId="LiveId" clId="{8D83364F-1F14-BD4F-9243-090CB49EDD13}" dt="2022-06-27T09:24:31.373" v="38301"/>
          <ac:spMkLst>
            <pc:docMk/>
            <pc:sldMk cId="2321304026" sldId="314"/>
            <ac:spMk id="3" creationId="{904286FB-64B7-BB45-93AD-EA3374D4EA3B}"/>
          </ac:spMkLst>
        </pc:spChg>
      </pc:sldChg>
      <pc:sldChg chg="addSp delSp modSp add mod modNotesTx">
        <pc:chgData name="松山 ファミリー" userId="9fadbf8cd42e59b5" providerId="LiveId" clId="{8D83364F-1F14-BD4F-9243-090CB49EDD13}" dt="2022-07-03T05:58:49.698" v="46301" actId="20577"/>
        <pc:sldMkLst>
          <pc:docMk/>
          <pc:sldMk cId="3958916502" sldId="315"/>
        </pc:sldMkLst>
        <pc:spChg chg="mod">
          <ac:chgData name="松山 ファミリー" userId="9fadbf8cd42e59b5" providerId="LiveId" clId="{8D83364F-1F14-BD4F-9243-090CB49EDD13}" dt="2022-06-28T07:51:30.408" v="41772" actId="20577"/>
          <ac:spMkLst>
            <pc:docMk/>
            <pc:sldMk cId="3958916502" sldId="315"/>
            <ac:spMk id="2" creationId="{B0B7B5AA-F71E-5840-9739-A2938CFF51B2}"/>
          </ac:spMkLst>
        </pc:spChg>
        <pc:spChg chg="del mod">
          <ac:chgData name="松山 ファミリー" userId="9fadbf8cd42e59b5" providerId="LiveId" clId="{8D83364F-1F14-BD4F-9243-090CB49EDD13}" dt="2022-06-28T02:37:24.667" v="41317" actId="478"/>
          <ac:spMkLst>
            <pc:docMk/>
            <pc:sldMk cId="3958916502" sldId="315"/>
            <ac:spMk id="5" creationId="{5DA8DDA3-C7D2-1244-AD05-120FBBA04EB7}"/>
          </ac:spMkLst>
        </pc:spChg>
        <pc:spChg chg="add mod">
          <ac:chgData name="松山 ファミリー" userId="9fadbf8cd42e59b5" providerId="LiveId" clId="{8D83364F-1F14-BD4F-9243-090CB49EDD13}" dt="2022-07-03T05:57:14.864" v="46254" actId="20577"/>
          <ac:spMkLst>
            <pc:docMk/>
            <pc:sldMk cId="3958916502" sldId="315"/>
            <ac:spMk id="7" creationId="{00A38389-1480-7645-9024-829FBEA35A32}"/>
          </ac:spMkLst>
        </pc:spChg>
        <pc:spChg chg="add mod">
          <ac:chgData name="松山 ファミリー" userId="9fadbf8cd42e59b5" providerId="LiveId" clId="{8D83364F-1F14-BD4F-9243-090CB49EDD13}" dt="2022-07-03T05:53:40.703" v="46116" actId="20577"/>
          <ac:spMkLst>
            <pc:docMk/>
            <pc:sldMk cId="3958916502" sldId="315"/>
            <ac:spMk id="8" creationId="{CD68CAF6-F1AE-B640-B436-B084D0DCBF71}"/>
          </ac:spMkLst>
        </pc:spChg>
        <pc:spChg chg="add mod">
          <ac:chgData name="松山 ファミリー" userId="9fadbf8cd42e59b5" providerId="LiveId" clId="{8D83364F-1F14-BD4F-9243-090CB49EDD13}" dt="2022-06-27T09:24:31.373" v="38301"/>
          <ac:spMkLst>
            <pc:docMk/>
            <pc:sldMk cId="3958916502" sldId="315"/>
            <ac:spMk id="9" creationId="{88BF9615-D695-2A4F-9837-FDD214C0EC51}"/>
          </ac:spMkLst>
        </pc:spChg>
        <pc:spChg chg="add del mod">
          <ac:chgData name="松山 ファミリー" userId="9fadbf8cd42e59b5" providerId="LiveId" clId="{8D83364F-1F14-BD4F-9243-090CB49EDD13}" dt="2022-07-03T03:50:47.738" v="45726" actId="478"/>
          <ac:spMkLst>
            <pc:docMk/>
            <pc:sldMk cId="3958916502" sldId="315"/>
            <ac:spMk id="10" creationId="{65A79A5A-5A12-9041-8675-1C285B42AEBA}"/>
          </ac:spMkLst>
        </pc:spChg>
        <pc:picChg chg="add mod">
          <ac:chgData name="松山 ファミリー" userId="9fadbf8cd42e59b5" providerId="LiveId" clId="{8D83364F-1F14-BD4F-9243-090CB49EDD13}" dt="2022-07-03T05:52:58.008" v="46094" actId="14100"/>
          <ac:picMkLst>
            <pc:docMk/>
            <pc:sldMk cId="3958916502" sldId="315"/>
            <ac:picMk id="4" creationId="{8C3AB0FC-8950-BE4D-8683-2E9C58B82E0A}"/>
          </ac:picMkLst>
        </pc:picChg>
        <pc:picChg chg="del">
          <ac:chgData name="松山 ファミリー" userId="9fadbf8cd42e59b5" providerId="LiveId" clId="{8D83364F-1F14-BD4F-9243-090CB49EDD13}" dt="2022-06-25T06:15:35.368" v="35543" actId="478"/>
          <ac:picMkLst>
            <pc:docMk/>
            <pc:sldMk cId="3958916502" sldId="315"/>
            <ac:picMk id="6" creationId="{7BD10332-9BEB-AB4E-B60B-DBABCFE4C29E}"/>
          </ac:picMkLst>
        </pc:picChg>
      </pc:sldChg>
      <pc:sldChg chg="addSp modSp add del mod modNotesTx">
        <pc:chgData name="松山 ファミリー" userId="9fadbf8cd42e59b5" providerId="LiveId" clId="{8D83364F-1F14-BD4F-9243-090CB49EDD13}" dt="2022-06-28T07:51:27.624" v="41770" actId="2696"/>
        <pc:sldMkLst>
          <pc:docMk/>
          <pc:sldMk cId="2060380795" sldId="316"/>
        </pc:sldMkLst>
        <pc:spChg chg="mod">
          <ac:chgData name="松山 ファミリー" userId="9fadbf8cd42e59b5" providerId="LiveId" clId="{8D83364F-1F14-BD4F-9243-090CB49EDD13}" dt="2022-06-25T06:15:17.340" v="35540" actId="20577"/>
          <ac:spMkLst>
            <pc:docMk/>
            <pc:sldMk cId="2060380795" sldId="316"/>
            <ac:spMk id="2" creationId="{B0B7B5AA-F71E-5840-9739-A2938CFF51B2}"/>
          </ac:spMkLst>
        </pc:spChg>
        <pc:spChg chg="add mod">
          <ac:chgData name="松山 ファミリー" userId="9fadbf8cd42e59b5" providerId="LiveId" clId="{8D83364F-1F14-BD4F-9243-090CB49EDD13}" dt="2022-06-27T09:24:31.373" v="38301"/>
          <ac:spMkLst>
            <pc:docMk/>
            <pc:sldMk cId="2060380795" sldId="316"/>
            <ac:spMk id="3" creationId="{0A9F363D-98F1-1D47-AE19-51A323D9FF39}"/>
          </ac:spMkLst>
        </pc:spChg>
        <pc:graphicFrameChg chg="modGraphic">
          <ac:chgData name="松山 ファミリー" userId="9fadbf8cd42e59b5" providerId="LiveId" clId="{8D83364F-1F14-BD4F-9243-090CB49EDD13}" dt="2022-06-27T16:14:32.939" v="40579" actId="2165"/>
          <ac:graphicFrameMkLst>
            <pc:docMk/>
            <pc:sldMk cId="2060380795" sldId="316"/>
            <ac:graphicFrameMk id="27" creationId="{74947387-7E81-8145-A6E0-8A946289DFB8}"/>
          </ac:graphicFrameMkLst>
        </pc:graphicFrameChg>
      </pc:sldChg>
      <pc:sldChg chg="addSp delSp modSp add mod ord modNotesTx">
        <pc:chgData name="松山 ファミリー" userId="9fadbf8cd42e59b5" providerId="LiveId" clId="{8D83364F-1F14-BD4F-9243-090CB49EDD13}" dt="2022-07-03T06:37:16.434" v="47008" actId="20578"/>
        <pc:sldMkLst>
          <pc:docMk/>
          <pc:sldMk cId="2964628996" sldId="317"/>
        </pc:sldMkLst>
        <pc:spChg chg="del">
          <ac:chgData name="松山 ファミリー" userId="9fadbf8cd42e59b5" providerId="LiveId" clId="{8D83364F-1F14-BD4F-9243-090CB49EDD13}" dt="2022-07-03T02:49:23.785" v="43536" actId="478"/>
          <ac:spMkLst>
            <pc:docMk/>
            <pc:sldMk cId="2964628996" sldId="317"/>
            <ac:spMk id="2" creationId="{D9FEF2F3-6348-2C4E-BA97-3FE3DDBF1714}"/>
          </ac:spMkLst>
        </pc:spChg>
        <pc:spChg chg="del mod">
          <ac:chgData name="松山 ファミリー" userId="9fadbf8cd42e59b5" providerId="LiveId" clId="{8D83364F-1F14-BD4F-9243-090CB49EDD13}" dt="2022-07-03T02:49:21.962" v="43535" actId="478"/>
          <ac:spMkLst>
            <pc:docMk/>
            <pc:sldMk cId="2964628996" sldId="317"/>
            <ac:spMk id="3" creationId="{9BDCF40F-7775-8B49-B357-9EEA49C65AE6}"/>
          </ac:spMkLst>
        </pc:spChg>
        <pc:spChg chg="add mod">
          <ac:chgData name="松山 ファミリー" userId="9fadbf8cd42e59b5" providerId="LiveId" clId="{8D83364F-1F14-BD4F-9243-090CB49EDD13}" dt="2022-06-27T09:24:31.373" v="38301"/>
          <ac:spMkLst>
            <pc:docMk/>
            <pc:sldMk cId="2964628996" sldId="317"/>
            <ac:spMk id="4" creationId="{E720F0F5-5596-6741-BDB1-32AC20D44807}"/>
          </ac:spMkLst>
        </pc:spChg>
        <pc:spChg chg="add mod">
          <ac:chgData name="松山 ファミリー" userId="9fadbf8cd42e59b5" providerId="LiveId" clId="{8D83364F-1F14-BD4F-9243-090CB49EDD13}" dt="2022-07-03T02:50:08.661" v="43560" actId="20577"/>
          <ac:spMkLst>
            <pc:docMk/>
            <pc:sldMk cId="2964628996" sldId="317"/>
            <ac:spMk id="5" creationId="{FA16E486-B142-D14C-9D4A-FDD1EDC0BB7E}"/>
          </ac:spMkLst>
        </pc:spChg>
        <pc:spChg chg="add mod">
          <ac:chgData name="松山 ファミリー" userId="9fadbf8cd42e59b5" providerId="LiveId" clId="{8D83364F-1F14-BD4F-9243-090CB49EDD13}" dt="2022-07-03T02:50:31.754" v="43596" actId="20577"/>
          <ac:spMkLst>
            <pc:docMk/>
            <pc:sldMk cId="2964628996" sldId="317"/>
            <ac:spMk id="9" creationId="{EF5433BD-6A73-A04C-96C7-3F70A5803082}"/>
          </ac:spMkLst>
        </pc:spChg>
        <pc:spChg chg="add mod">
          <ac:chgData name="松山 ファミリー" userId="9fadbf8cd42e59b5" providerId="LiveId" clId="{8D83364F-1F14-BD4F-9243-090CB49EDD13}" dt="2022-07-03T02:50:20.511" v="43573" actId="20577"/>
          <ac:spMkLst>
            <pc:docMk/>
            <pc:sldMk cId="2964628996" sldId="317"/>
            <ac:spMk id="10" creationId="{E8F826D0-C4AA-C445-A33A-55961DE58A04}"/>
          </ac:spMkLst>
        </pc:spChg>
        <pc:picChg chg="add mod">
          <ac:chgData name="松山 ファミリー" userId="9fadbf8cd42e59b5" providerId="LiveId" clId="{8D83364F-1F14-BD4F-9243-090CB49EDD13}" dt="2022-07-03T02:49:35.427" v="43541" actId="1076"/>
          <ac:picMkLst>
            <pc:docMk/>
            <pc:sldMk cId="2964628996" sldId="317"/>
            <ac:picMk id="1026" creationId="{65B351EF-2351-4643-BF59-AF9F991258F0}"/>
          </ac:picMkLst>
        </pc:picChg>
        <pc:picChg chg="add mod">
          <ac:chgData name="松山 ファミリー" userId="9fadbf8cd42e59b5" providerId="LiveId" clId="{8D83364F-1F14-BD4F-9243-090CB49EDD13}" dt="2022-07-03T02:49:50.041" v="43544" actId="1076"/>
          <ac:picMkLst>
            <pc:docMk/>
            <pc:sldMk cId="2964628996" sldId="317"/>
            <ac:picMk id="1028" creationId="{A30606BC-67D0-034C-B386-E18A78FBB0EE}"/>
          </ac:picMkLst>
        </pc:picChg>
        <pc:picChg chg="add mod">
          <ac:chgData name="松山 ファミリー" userId="9fadbf8cd42e59b5" providerId="LiveId" clId="{8D83364F-1F14-BD4F-9243-090CB49EDD13}" dt="2022-07-03T02:50:02.798" v="43548" actId="14100"/>
          <ac:picMkLst>
            <pc:docMk/>
            <pc:sldMk cId="2964628996" sldId="317"/>
            <ac:picMk id="1030" creationId="{198BF7F2-2B93-5E4D-8B73-E771BAAD1342}"/>
          </ac:picMkLst>
        </pc:picChg>
      </pc:sldChg>
      <pc:sldChg chg="addSp modSp add">
        <pc:chgData name="松山 ファミリー" userId="9fadbf8cd42e59b5" providerId="LiveId" clId="{8D83364F-1F14-BD4F-9243-090CB49EDD13}" dt="2022-06-27T09:24:31.373" v="38301"/>
        <pc:sldMkLst>
          <pc:docMk/>
          <pc:sldMk cId="3565281785" sldId="318"/>
        </pc:sldMkLst>
        <pc:spChg chg="add mod">
          <ac:chgData name="松山 ファミリー" userId="9fadbf8cd42e59b5" providerId="LiveId" clId="{8D83364F-1F14-BD4F-9243-090CB49EDD13}" dt="2022-06-27T09:24:31.373" v="38301"/>
          <ac:spMkLst>
            <pc:docMk/>
            <pc:sldMk cId="3565281785" sldId="318"/>
            <ac:spMk id="4" creationId="{A589A8AB-D796-3D42-8546-D0F793216301}"/>
          </ac:spMkLst>
        </pc:spChg>
      </pc:sldChg>
      <pc:sldChg chg="addSp modSp add mod">
        <pc:chgData name="松山 ファミリー" userId="9fadbf8cd42e59b5" providerId="LiveId" clId="{8D83364F-1F14-BD4F-9243-090CB49EDD13}" dt="2022-06-27T09:24:31.373" v="38301"/>
        <pc:sldMkLst>
          <pc:docMk/>
          <pc:sldMk cId="2855984225" sldId="319"/>
        </pc:sldMkLst>
        <pc:spChg chg="mod">
          <ac:chgData name="松山 ファミリー" userId="9fadbf8cd42e59b5" providerId="LiveId" clId="{8D83364F-1F14-BD4F-9243-090CB49EDD13}" dt="2022-06-25T06:17:36.642" v="35627" actId="1076"/>
          <ac:spMkLst>
            <pc:docMk/>
            <pc:sldMk cId="2855984225" sldId="319"/>
            <ac:spMk id="2" creationId="{D9FEF2F3-6348-2C4E-BA97-3FE3DDBF1714}"/>
          </ac:spMkLst>
        </pc:spChg>
        <pc:spChg chg="add mod">
          <ac:chgData name="松山 ファミリー" userId="9fadbf8cd42e59b5" providerId="LiveId" clId="{8D83364F-1F14-BD4F-9243-090CB49EDD13}" dt="2022-06-27T09:24:31.373" v="38301"/>
          <ac:spMkLst>
            <pc:docMk/>
            <pc:sldMk cId="2855984225" sldId="319"/>
            <ac:spMk id="4" creationId="{A9CDE3FB-3588-8849-AC99-1F6075BE5250}"/>
          </ac:spMkLst>
        </pc:spChg>
      </pc:sldChg>
      <pc:sldChg chg="new del">
        <pc:chgData name="松山 ファミリー" userId="9fadbf8cd42e59b5" providerId="LiveId" clId="{8D83364F-1F14-BD4F-9243-090CB49EDD13}" dt="2022-06-26T02:22:58.457" v="35702" actId="2696"/>
        <pc:sldMkLst>
          <pc:docMk/>
          <pc:sldMk cId="712285099" sldId="320"/>
        </pc:sldMkLst>
      </pc:sldChg>
      <pc:sldChg chg="addSp delSp modSp add mod modNotesTx">
        <pc:chgData name="松山 ファミリー" userId="9fadbf8cd42e59b5" providerId="LiveId" clId="{8D83364F-1F14-BD4F-9243-090CB49EDD13}" dt="2022-06-30T01:27:48.712" v="42756" actId="20577"/>
        <pc:sldMkLst>
          <pc:docMk/>
          <pc:sldMk cId="3159812305" sldId="320"/>
        </pc:sldMkLst>
        <pc:spChg chg="del">
          <ac:chgData name="松山 ファミリー" userId="9fadbf8cd42e59b5" providerId="LiveId" clId="{8D83364F-1F14-BD4F-9243-090CB49EDD13}" dt="2022-06-30T01:09:41.324" v="42096" actId="478"/>
          <ac:spMkLst>
            <pc:docMk/>
            <pc:sldMk cId="3159812305" sldId="320"/>
            <ac:spMk id="3" creationId="{D0A05B65-B224-9445-AEAD-152B26A126CD}"/>
          </ac:spMkLst>
        </pc:spChg>
        <pc:spChg chg="del">
          <ac:chgData name="松山 ファミリー" userId="9fadbf8cd42e59b5" providerId="LiveId" clId="{8D83364F-1F14-BD4F-9243-090CB49EDD13}" dt="2022-06-30T01:09:46.586" v="42099" actId="478"/>
          <ac:spMkLst>
            <pc:docMk/>
            <pc:sldMk cId="3159812305" sldId="320"/>
            <ac:spMk id="4" creationId="{A163FE81-BDC7-4F41-8E4E-3075C335352C}"/>
          </ac:spMkLst>
        </pc:spChg>
        <pc:spChg chg="add del mod">
          <ac:chgData name="松山 ファミリー" userId="9fadbf8cd42e59b5" providerId="LiveId" clId="{8D83364F-1F14-BD4F-9243-090CB49EDD13}" dt="2022-06-30T01:09:43.802" v="42097" actId="478"/>
          <ac:spMkLst>
            <pc:docMk/>
            <pc:sldMk cId="3159812305" sldId="320"/>
            <ac:spMk id="7" creationId="{FB5BC9F5-ADF2-CE40-8910-A741281ABF39}"/>
          </ac:spMkLst>
        </pc:spChg>
        <pc:spChg chg="mod">
          <ac:chgData name="松山 ファミリー" userId="9fadbf8cd42e59b5" providerId="LiveId" clId="{8D83364F-1F14-BD4F-9243-090CB49EDD13}" dt="2022-06-30T01:09:59.882" v="42100"/>
          <ac:spMkLst>
            <pc:docMk/>
            <pc:sldMk cId="3159812305" sldId="320"/>
            <ac:spMk id="10" creationId="{B543D7F1-5A23-E14A-9135-B8A78859615E}"/>
          </ac:spMkLst>
        </pc:spChg>
        <pc:spChg chg="mod">
          <ac:chgData name="松山 ファミリー" userId="9fadbf8cd42e59b5" providerId="LiveId" clId="{8D83364F-1F14-BD4F-9243-090CB49EDD13}" dt="2022-06-30T01:09:59.882" v="42100"/>
          <ac:spMkLst>
            <pc:docMk/>
            <pc:sldMk cId="3159812305" sldId="320"/>
            <ac:spMk id="11" creationId="{BAF0D6B7-D8FA-344C-B05E-781208B8A998}"/>
          </ac:spMkLst>
        </pc:spChg>
        <pc:spChg chg="add del mod">
          <ac:chgData name="松山 ファミリー" userId="9fadbf8cd42e59b5" providerId="LiveId" clId="{8D83364F-1F14-BD4F-9243-090CB49EDD13}" dt="2022-06-30T01:17:02.897" v="42279" actId="478"/>
          <ac:spMkLst>
            <pc:docMk/>
            <pc:sldMk cId="3159812305" sldId="320"/>
            <ac:spMk id="12" creationId="{15954895-6D19-E847-9C9D-88ACA21F07A6}"/>
          </ac:spMkLst>
        </pc:spChg>
        <pc:spChg chg="add mod">
          <ac:chgData name="松山 ファミリー" userId="9fadbf8cd42e59b5" providerId="LiveId" clId="{8D83364F-1F14-BD4F-9243-090CB49EDD13}" dt="2022-06-30T01:17:36.892" v="42284" actId="1076"/>
          <ac:spMkLst>
            <pc:docMk/>
            <pc:sldMk cId="3159812305" sldId="320"/>
            <ac:spMk id="13" creationId="{0F2011DE-7132-5147-9AA7-FA6E1D4DAA0C}"/>
          </ac:spMkLst>
        </pc:spChg>
        <pc:spChg chg="add mod">
          <ac:chgData name="松山 ファミリー" userId="9fadbf8cd42e59b5" providerId="LiveId" clId="{8D83364F-1F14-BD4F-9243-090CB49EDD13}" dt="2022-06-30T01:17:36.892" v="42284" actId="1076"/>
          <ac:spMkLst>
            <pc:docMk/>
            <pc:sldMk cId="3159812305" sldId="320"/>
            <ac:spMk id="14" creationId="{56B088C8-7A3A-364A-A38B-1F2E2E164176}"/>
          </ac:spMkLst>
        </pc:spChg>
        <pc:spChg chg="add mod">
          <ac:chgData name="松山 ファミリー" userId="9fadbf8cd42e59b5" providerId="LiveId" clId="{8D83364F-1F14-BD4F-9243-090CB49EDD13}" dt="2022-06-30T01:17:36.892" v="42284" actId="1076"/>
          <ac:spMkLst>
            <pc:docMk/>
            <pc:sldMk cId="3159812305" sldId="320"/>
            <ac:spMk id="15" creationId="{17A97558-E09D-1C47-870F-A742C7764188}"/>
          </ac:spMkLst>
        </pc:spChg>
        <pc:spChg chg="add mod">
          <ac:chgData name="松山 ファミリー" userId="9fadbf8cd42e59b5" providerId="LiveId" clId="{8D83364F-1F14-BD4F-9243-090CB49EDD13}" dt="2022-06-30T01:17:36.892" v="42284" actId="1076"/>
          <ac:spMkLst>
            <pc:docMk/>
            <pc:sldMk cId="3159812305" sldId="320"/>
            <ac:spMk id="17" creationId="{E1065E99-33C5-DB4C-B73F-D3188B4C8A7A}"/>
          </ac:spMkLst>
        </pc:spChg>
        <pc:spChg chg="add mod">
          <ac:chgData name="松山 ファミリー" userId="9fadbf8cd42e59b5" providerId="LiveId" clId="{8D83364F-1F14-BD4F-9243-090CB49EDD13}" dt="2022-06-30T01:17:36.892" v="42284" actId="1076"/>
          <ac:spMkLst>
            <pc:docMk/>
            <pc:sldMk cId="3159812305" sldId="320"/>
            <ac:spMk id="18" creationId="{23D2EEB7-C6E7-6543-9076-4E40448D6388}"/>
          </ac:spMkLst>
        </pc:spChg>
        <pc:spChg chg="add mod">
          <ac:chgData name="松山 ファミリー" userId="9fadbf8cd42e59b5" providerId="LiveId" clId="{8D83364F-1F14-BD4F-9243-090CB49EDD13}" dt="2022-06-30T01:17:36.892" v="42284" actId="1076"/>
          <ac:spMkLst>
            <pc:docMk/>
            <pc:sldMk cId="3159812305" sldId="320"/>
            <ac:spMk id="20" creationId="{B6B1AC6B-61D4-A841-A878-C1E8F3B61567}"/>
          </ac:spMkLst>
        </pc:spChg>
        <pc:spChg chg="add mod">
          <ac:chgData name="松山 ファミリー" userId="9fadbf8cd42e59b5" providerId="LiveId" clId="{8D83364F-1F14-BD4F-9243-090CB49EDD13}" dt="2022-06-30T01:17:36.892" v="42284" actId="1076"/>
          <ac:spMkLst>
            <pc:docMk/>
            <pc:sldMk cId="3159812305" sldId="320"/>
            <ac:spMk id="21" creationId="{D335A439-4D9F-824D-8457-6044F9523622}"/>
          </ac:spMkLst>
        </pc:spChg>
        <pc:spChg chg="add mod">
          <ac:chgData name="松山 ファミリー" userId="9fadbf8cd42e59b5" providerId="LiveId" clId="{8D83364F-1F14-BD4F-9243-090CB49EDD13}" dt="2022-06-30T01:17:36.892" v="42284" actId="1076"/>
          <ac:spMkLst>
            <pc:docMk/>
            <pc:sldMk cId="3159812305" sldId="320"/>
            <ac:spMk id="22" creationId="{F6A4DEBE-A366-E844-AF7B-7293254AC6A9}"/>
          </ac:spMkLst>
        </pc:spChg>
        <pc:spChg chg="add del mod">
          <ac:chgData name="松山 ファミリー" userId="9fadbf8cd42e59b5" providerId="LiveId" clId="{8D83364F-1F14-BD4F-9243-090CB49EDD13}" dt="2022-06-30T01:22:08.866" v="42407" actId="478"/>
          <ac:spMkLst>
            <pc:docMk/>
            <pc:sldMk cId="3159812305" sldId="320"/>
            <ac:spMk id="23" creationId="{4D6CC8EB-9843-0B48-B054-B026644955DF}"/>
          </ac:spMkLst>
        </pc:spChg>
        <pc:spChg chg="add del mod">
          <ac:chgData name="松山 ファミリー" userId="9fadbf8cd42e59b5" providerId="LiveId" clId="{8D83364F-1F14-BD4F-9243-090CB49EDD13}" dt="2022-06-30T01:18:13.098" v="42289" actId="478"/>
          <ac:spMkLst>
            <pc:docMk/>
            <pc:sldMk cId="3159812305" sldId="320"/>
            <ac:spMk id="24" creationId="{05C099F6-5186-3D44-9CED-7C32C4505DFA}"/>
          </ac:spMkLst>
        </pc:spChg>
        <pc:spChg chg="add mod">
          <ac:chgData name="松山 ファミリー" userId="9fadbf8cd42e59b5" providerId="LiveId" clId="{8D83364F-1F14-BD4F-9243-090CB49EDD13}" dt="2022-06-30T01:21:52.640" v="42400" actId="1076"/>
          <ac:spMkLst>
            <pc:docMk/>
            <pc:sldMk cId="3159812305" sldId="320"/>
            <ac:spMk id="25" creationId="{788707B8-C6A9-AB4B-B85C-2C5144D0859C}"/>
          </ac:spMkLst>
        </pc:spChg>
        <pc:grpChg chg="add del mod">
          <ac:chgData name="松山 ファミリー" userId="9fadbf8cd42e59b5" providerId="LiveId" clId="{8D83364F-1F14-BD4F-9243-090CB49EDD13}" dt="2022-06-30T01:17:07.828" v="42280" actId="478"/>
          <ac:grpSpMkLst>
            <pc:docMk/>
            <pc:sldMk cId="3159812305" sldId="320"/>
            <ac:grpSpMk id="9" creationId="{018C9DE5-FDD4-B548-B8EA-39D20003656F}"/>
          </ac:grpSpMkLst>
        </pc:grpChg>
        <pc:grpChg chg="add mod">
          <ac:chgData name="松山 ファミリー" userId="9fadbf8cd42e59b5" providerId="LiveId" clId="{8D83364F-1F14-BD4F-9243-090CB49EDD13}" dt="2022-06-30T01:17:36.892" v="42284" actId="1076"/>
          <ac:grpSpMkLst>
            <pc:docMk/>
            <pc:sldMk cId="3159812305" sldId="320"/>
            <ac:grpSpMk id="16" creationId="{E7E9FAC2-51FF-EC47-AB76-643E42F51E71}"/>
          </ac:grpSpMkLst>
        </pc:grpChg>
        <pc:grpChg chg="add mod">
          <ac:chgData name="松山 ファミリー" userId="9fadbf8cd42e59b5" providerId="LiveId" clId="{8D83364F-1F14-BD4F-9243-090CB49EDD13}" dt="2022-06-30T01:17:36.892" v="42284" actId="1076"/>
          <ac:grpSpMkLst>
            <pc:docMk/>
            <pc:sldMk cId="3159812305" sldId="320"/>
            <ac:grpSpMk id="19" creationId="{21165C84-9947-C144-9C72-A7365C48B2F5}"/>
          </ac:grpSpMkLst>
        </pc:grpChg>
        <pc:picChg chg="add mod">
          <ac:chgData name="松山 ファミリー" userId="9fadbf8cd42e59b5" providerId="LiveId" clId="{8D83364F-1F14-BD4F-9243-090CB49EDD13}" dt="2022-06-30T01:17:36.892" v="42284" actId="1076"/>
          <ac:picMkLst>
            <pc:docMk/>
            <pc:sldMk cId="3159812305" sldId="320"/>
            <ac:picMk id="8" creationId="{EAC222CD-92C2-644A-A4E8-27D5151C6F2E}"/>
          </ac:picMkLst>
        </pc:picChg>
        <pc:picChg chg="del">
          <ac:chgData name="松山 ファミリー" userId="9fadbf8cd42e59b5" providerId="LiveId" clId="{8D83364F-1F14-BD4F-9243-090CB49EDD13}" dt="2022-06-30T01:09:44.673" v="42098" actId="478"/>
          <ac:picMkLst>
            <pc:docMk/>
            <pc:sldMk cId="3159812305" sldId="320"/>
            <ac:picMk id="1026" creationId="{0BB7BB11-4C55-3F4C-AC88-4E8B7D967940}"/>
          </ac:picMkLst>
        </pc:picChg>
        <pc:picChg chg="add mod">
          <ac:chgData name="松山 ファミリー" userId="9fadbf8cd42e59b5" providerId="LiveId" clId="{8D83364F-1F14-BD4F-9243-090CB49EDD13}" dt="2022-06-30T01:17:36.892" v="42284" actId="1076"/>
          <ac:picMkLst>
            <pc:docMk/>
            <pc:sldMk cId="3159812305" sldId="320"/>
            <ac:picMk id="1028" creationId="{82880EEA-7C45-F34B-99D0-FC0B5C42BFE8}"/>
          </ac:picMkLst>
        </pc:picChg>
      </pc:sldChg>
    </pc:docChg>
  </pc:docChgLst>
  <pc:docChgLst>
    <pc:chgData name="松山 ファミリー" userId="9fadbf8cd42e59b5" providerId="LiveId" clId="{4B4F6C94-B2F5-4048-9B24-1580E43656BF}"/>
    <pc:docChg chg="modSld">
      <pc:chgData name="松山 ファミリー" userId="9fadbf8cd42e59b5" providerId="LiveId" clId="{4B4F6C94-B2F5-4048-9B24-1580E43656BF}" dt="2022-06-19T08:04:07.387" v="2" actId="1076"/>
      <pc:docMkLst>
        <pc:docMk/>
      </pc:docMkLst>
      <pc:sldChg chg="modSp mod">
        <pc:chgData name="松山 ファミリー" userId="9fadbf8cd42e59b5" providerId="LiveId" clId="{4B4F6C94-B2F5-4048-9B24-1580E43656BF}" dt="2022-06-19T08:04:07.387" v="2" actId="1076"/>
        <pc:sldMkLst>
          <pc:docMk/>
          <pc:sldMk cId="3350306855" sldId="256"/>
        </pc:sldMkLst>
        <pc:spChg chg="mod">
          <ac:chgData name="松山 ファミリー" userId="9fadbf8cd42e59b5" providerId="LiveId" clId="{4B4F6C94-B2F5-4048-9B24-1580E43656BF}" dt="2022-06-19T08:04:07.387" v="2" actId="1076"/>
          <ac:spMkLst>
            <pc:docMk/>
            <pc:sldMk cId="3350306855" sldId="256"/>
            <ac:spMk id="5" creationId="{4B58ED3B-D3CA-5A40-AACC-B97FB9E2784B}"/>
          </ac:spMkLst>
        </pc:spChg>
      </pc:sldChg>
    </pc:docChg>
  </pc:docChgLst>
  <pc:docChgLst>
    <pc:chgData name="松山 ファミリー" userId="9fadbf8cd42e59b5" providerId="LiveId" clId="{F33CE284-971E-144D-945C-4C3D95BE6106}"/>
    <pc:docChg chg="undo custSel addSld delSld modSld sldOrd">
      <pc:chgData name="松山 ファミリー" userId="9fadbf8cd42e59b5" providerId="LiveId" clId="{F33CE284-971E-144D-945C-4C3D95BE6106}" dt="2022-04-28T06:55:44.534" v="1798" actId="14100"/>
      <pc:docMkLst>
        <pc:docMk/>
      </pc:docMkLst>
      <pc:sldChg chg="addSp delSp modSp mod">
        <pc:chgData name="松山 ファミリー" userId="9fadbf8cd42e59b5" providerId="LiveId" clId="{F33CE284-971E-144D-945C-4C3D95BE6106}" dt="2022-04-27T07:53:28.813" v="776" actId="14100"/>
        <pc:sldMkLst>
          <pc:docMk/>
          <pc:sldMk cId="834169117" sldId="257"/>
        </pc:sldMkLst>
        <pc:spChg chg="mod">
          <ac:chgData name="松山 ファミリー" userId="9fadbf8cd42e59b5" providerId="LiveId" clId="{F33CE284-971E-144D-945C-4C3D95BE6106}" dt="2022-04-27T07:53:28.813" v="776" actId="14100"/>
          <ac:spMkLst>
            <pc:docMk/>
            <pc:sldMk cId="834169117" sldId="257"/>
            <ac:spMk id="2" creationId="{3A38DEEB-4F35-C74D-A1EF-98140184822C}"/>
          </ac:spMkLst>
        </pc:spChg>
        <pc:spChg chg="mod">
          <ac:chgData name="松山 ファミリー" userId="9fadbf8cd42e59b5" providerId="LiveId" clId="{F33CE284-971E-144D-945C-4C3D95BE6106}" dt="2022-04-27T06:52:13.695" v="131" actId="113"/>
          <ac:spMkLst>
            <pc:docMk/>
            <pc:sldMk cId="834169117" sldId="257"/>
            <ac:spMk id="5" creationId="{EA25771F-0CAB-A14D-95DE-6E378B42F863}"/>
          </ac:spMkLst>
        </pc:spChg>
        <pc:spChg chg="mod">
          <ac:chgData name="松山 ファミリー" userId="9fadbf8cd42e59b5" providerId="LiveId" clId="{F33CE284-971E-144D-945C-4C3D95BE6106}" dt="2022-04-27T07:05:30.969" v="253" actId="113"/>
          <ac:spMkLst>
            <pc:docMk/>
            <pc:sldMk cId="834169117" sldId="257"/>
            <ac:spMk id="6" creationId="{F8E17BC0-5E19-3541-B87F-C625A6F8753F}"/>
          </ac:spMkLst>
        </pc:spChg>
        <pc:spChg chg="add mod">
          <ac:chgData name="松山 ファミリー" userId="9fadbf8cd42e59b5" providerId="LiveId" clId="{F33CE284-971E-144D-945C-4C3D95BE6106}" dt="2022-04-27T06:53:08.502" v="154" actId="1076"/>
          <ac:spMkLst>
            <pc:docMk/>
            <pc:sldMk cId="834169117" sldId="257"/>
            <ac:spMk id="8" creationId="{50CF41CD-3A3F-9548-BDC3-A056CA9C3D5F}"/>
          </ac:spMkLst>
        </pc:spChg>
        <pc:spChg chg="mod topLvl">
          <ac:chgData name="松山 ファミリー" userId="9fadbf8cd42e59b5" providerId="LiveId" clId="{F33CE284-971E-144D-945C-4C3D95BE6106}" dt="2022-04-27T06:51:04.428" v="92" actId="14100"/>
          <ac:spMkLst>
            <pc:docMk/>
            <pc:sldMk cId="834169117" sldId="257"/>
            <ac:spMk id="9" creationId="{D3501C66-AAD7-B940-AA59-3CFFAE76C474}"/>
          </ac:spMkLst>
        </pc:spChg>
        <pc:spChg chg="topLvl">
          <ac:chgData name="松山 ファミリー" userId="9fadbf8cd42e59b5" providerId="LiveId" clId="{F33CE284-971E-144D-945C-4C3D95BE6106}" dt="2022-04-27T06:50:26.448" v="91" actId="165"/>
          <ac:spMkLst>
            <pc:docMk/>
            <pc:sldMk cId="834169117" sldId="257"/>
            <ac:spMk id="10" creationId="{C7FBD584-78B9-6042-B732-B5B64900E36F}"/>
          </ac:spMkLst>
        </pc:spChg>
        <pc:spChg chg="add mod">
          <ac:chgData name="松山 ファミリー" userId="9fadbf8cd42e59b5" providerId="LiveId" clId="{F33CE284-971E-144D-945C-4C3D95BE6106}" dt="2022-04-27T06:53:10.615" v="155" actId="1076"/>
          <ac:spMkLst>
            <pc:docMk/>
            <pc:sldMk cId="834169117" sldId="257"/>
            <ac:spMk id="11" creationId="{466D94AD-0292-E04D-9636-10CA6FD3A46F}"/>
          </ac:spMkLst>
        </pc:spChg>
        <pc:grpChg chg="add del mod">
          <ac:chgData name="松山 ファミリー" userId="9fadbf8cd42e59b5" providerId="LiveId" clId="{F33CE284-971E-144D-945C-4C3D95BE6106}" dt="2022-04-27T06:50:26.448" v="91" actId="165"/>
          <ac:grpSpMkLst>
            <pc:docMk/>
            <pc:sldMk cId="834169117" sldId="257"/>
            <ac:grpSpMk id="3" creationId="{5DE5A6FC-3E29-DC42-8205-9CEEC5088450}"/>
          </ac:grpSpMkLst>
        </pc:grpChg>
        <pc:grpChg chg="add">
          <ac:chgData name="松山 ファミリー" userId="9fadbf8cd42e59b5" providerId="LiveId" clId="{F33CE284-971E-144D-945C-4C3D95BE6106}" dt="2022-04-27T06:51:13.126" v="93" actId="164"/>
          <ac:grpSpMkLst>
            <pc:docMk/>
            <pc:sldMk cId="834169117" sldId="257"/>
            <ac:grpSpMk id="7" creationId="{32BB5088-575F-5C4D-ABDF-E9166A00688D}"/>
          </ac:grpSpMkLst>
        </pc:grpChg>
      </pc:sldChg>
      <pc:sldChg chg="modSp mod">
        <pc:chgData name="松山 ファミリー" userId="9fadbf8cd42e59b5" providerId="LiveId" clId="{F33CE284-971E-144D-945C-4C3D95BE6106}" dt="2022-04-27T07:53:41.543" v="779" actId="14100"/>
        <pc:sldMkLst>
          <pc:docMk/>
          <pc:sldMk cId="3802312725" sldId="259"/>
        </pc:sldMkLst>
        <pc:spChg chg="mod">
          <ac:chgData name="松山 ファミリー" userId="9fadbf8cd42e59b5" providerId="LiveId" clId="{F33CE284-971E-144D-945C-4C3D95BE6106}" dt="2022-04-27T07:53:41.543" v="779" actId="14100"/>
          <ac:spMkLst>
            <pc:docMk/>
            <pc:sldMk cId="3802312725" sldId="259"/>
            <ac:spMk id="2" creationId="{A70EEDFD-5E99-B94B-828C-85614590A8DB}"/>
          </ac:spMkLst>
        </pc:spChg>
      </pc:sldChg>
      <pc:sldChg chg="modSp mod ord">
        <pc:chgData name="松山 ファミリー" userId="9fadbf8cd42e59b5" providerId="LiveId" clId="{F33CE284-971E-144D-945C-4C3D95BE6106}" dt="2022-04-27T07:54:01.516" v="787" actId="14100"/>
        <pc:sldMkLst>
          <pc:docMk/>
          <pc:sldMk cId="459912377" sldId="260"/>
        </pc:sldMkLst>
        <pc:spChg chg="mod">
          <ac:chgData name="松山 ファミリー" userId="9fadbf8cd42e59b5" providerId="LiveId" clId="{F33CE284-971E-144D-945C-4C3D95BE6106}" dt="2022-04-27T07:54:01.516" v="787" actId="14100"/>
          <ac:spMkLst>
            <pc:docMk/>
            <pc:sldMk cId="459912377" sldId="260"/>
            <ac:spMk id="2" creationId="{5515DA5C-7461-C545-B46A-0EC8349594BE}"/>
          </ac:spMkLst>
        </pc:spChg>
      </pc:sldChg>
      <pc:sldChg chg="del">
        <pc:chgData name="松山 ファミリー" userId="9fadbf8cd42e59b5" providerId="LiveId" clId="{F33CE284-971E-144D-945C-4C3D95BE6106}" dt="2022-04-27T07:04:01.499" v="243" actId="2696"/>
        <pc:sldMkLst>
          <pc:docMk/>
          <pc:sldMk cId="2587171665" sldId="261"/>
        </pc:sldMkLst>
      </pc:sldChg>
      <pc:sldChg chg="del">
        <pc:chgData name="松山 ファミリー" userId="9fadbf8cd42e59b5" providerId="LiveId" clId="{F33CE284-971E-144D-945C-4C3D95BE6106}" dt="2022-04-27T07:04:06.749" v="244" actId="2696"/>
        <pc:sldMkLst>
          <pc:docMk/>
          <pc:sldMk cId="3754643056" sldId="263"/>
        </pc:sldMkLst>
      </pc:sldChg>
      <pc:sldChg chg="del">
        <pc:chgData name="松山 ファミリー" userId="9fadbf8cd42e59b5" providerId="LiveId" clId="{F33CE284-971E-144D-945C-4C3D95BE6106}" dt="2022-04-27T07:04:07.663" v="245" actId="2696"/>
        <pc:sldMkLst>
          <pc:docMk/>
          <pc:sldMk cId="2736952143" sldId="264"/>
        </pc:sldMkLst>
      </pc:sldChg>
      <pc:sldChg chg="addSp modSp mod ord">
        <pc:chgData name="松山 ファミリー" userId="9fadbf8cd42e59b5" providerId="LiveId" clId="{F33CE284-971E-144D-945C-4C3D95BE6106}" dt="2022-04-28T06:10:48.861" v="1510" actId="1076"/>
        <pc:sldMkLst>
          <pc:docMk/>
          <pc:sldMk cId="1641527234" sldId="265"/>
        </pc:sldMkLst>
        <pc:spChg chg="mod">
          <ac:chgData name="松山 ファミリー" userId="9fadbf8cd42e59b5" providerId="LiveId" clId="{F33CE284-971E-144D-945C-4C3D95BE6106}" dt="2022-04-28T06:10:41.123" v="1509" actId="20577"/>
          <ac:spMkLst>
            <pc:docMk/>
            <pc:sldMk cId="1641527234" sldId="265"/>
            <ac:spMk id="2" creationId="{B0B7B5AA-F71E-5840-9739-A2938CFF51B2}"/>
          </ac:spMkLst>
        </pc:spChg>
        <pc:spChg chg="mod">
          <ac:chgData name="松山 ファミリー" userId="9fadbf8cd42e59b5" providerId="LiveId" clId="{F33CE284-971E-144D-945C-4C3D95BE6106}" dt="2022-04-28T06:09:05.790" v="1505" actId="20577"/>
          <ac:spMkLst>
            <pc:docMk/>
            <pc:sldMk cId="1641527234" sldId="265"/>
            <ac:spMk id="3" creationId="{099B3D69-D02D-2E45-9EA7-A286C7D4B9DC}"/>
          </ac:spMkLst>
        </pc:spChg>
        <pc:picChg chg="add mod">
          <ac:chgData name="松山 ファミリー" userId="9fadbf8cd42e59b5" providerId="LiveId" clId="{F33CE284-971E-144D-945C-4C3D95BE6106}" dt="2022-04-28T06:10:48.861" v="1510" actId="1076"/>
          <ac:picMkLst>
            <pc:docMk/>
            <pc:sldMk cId="1641527234" sldId="265"/>
            <ac:picMk id="4" creationId="{02092A11-2DC8-6F45-8F86-21D6B2545B28}"/>
          </ac:picMkLst>
        </pc:picChg>
      </pc:sldChg>
      <pc:sldChg chg="addSp delSp modSp mod">
        <pc:chgData name="松山 ファミリー" userId="9fadbf8cd42e59b5" providerId="LiveId" clId="{F33CE284-971E-144D-945C-4C3D95BE6106}" dt="2022-04-28T05:29:45.908" v="990" actId="20577"/>
        <pc:sldMkLst>
          <pc:docMk/>
          <pc:sldMk cId="899234248" sldId="266"/>
        </pc:sldMkLst>
        <pc:spChg chg="mod">
          <ac:chgData name="松山 ファミリー" userId="9fadbf8cd42e59b5" providerId="LiveId" clId="{F33CE284-971E-144D-945C-4C3D95BE6106}" dt="2022-04-27T07:55:25.772" v="805" actId="120"/>
          <ac:spMkLst>
            <pc:docMk/>
            <pc:sldMk cId="899234248" sldId="266"/>
            <ac:spMk id="2" creationId="{B0B7B5AA-F71E-5840-9739-A2938CFF51B2}"/>
          </ac:spMkLst>
        </pc:spChg>
        <pc:spChg chg="del mod">
          <ac:chgData name="松山 ファミリー" userId="9fadbf8cd42e59b5" providerId="LiveId" clId="{F33CE284-971E-144D-945C-4C3D95BE6106}" dt="2022-04-27T07:55:13.485" v="802" actId="478"/>
          <ac:spMkLst>
            <pc:docMk/>
            <pc:sldMk cId="899234248" sldId="266"/>
            <ac:spMk id="3" creationId="{099B3D69-D02D-2E45-9EA7-A286C7D4B9DC}"/>
          </ac:spMkLst>
        </pc:spChg>
        <pc:spChg chg="add del mod">
          <ac:chgData name="松山 ファミリー" userId="9fadbf8cd42e59b5" providerId="LiveId" clId="{F33CE284-971E-144D-945C-4C3D95BE6106}" dt="2022-04-27T07:55:18.257" v="803" actId="478"/>
          <ac:spMkLst>
            <pc:docMk/>
            <pc:sldMk cId="899234248" sldId="266"/>
            <ac:spMk id="7" creationId="{3444FB27-5C85-9844-8101-9EFF33CCB07C}"/>
          </ac:spMkLst>
        </pc:spChg>
        <pc:graphicFrameChg chg="add mod modGraphic">
          <ac:chgData name="松山 ファミリー" userId="9fadbf8cd42e59b5" providerId="LiveId" clId="{F33CE284-971E-144D-945C-4C3D95BE6106}" dt="2022-04-28T05:29:45.908" v="990" actId="20577"/>
          <ac:graphicFrameMkLst>
            <pc:docMk/>
            <pc:sldMk cId="899234248" sldId="266"/>
            <ac:graphicFrameMk id="4" creationId="{471C6F12-C1FE-5949-A67B-352BEBB7EC5B}"/>
          </ac:graphicFrameMkLst>
        </pc:graphicFrameChg>
        <pc:graphicFrameChg chg="add del">
          <ac:chgData name="松山 ファミリー" userId="9fadbf8cd42e59b5" providerId="LiveId" clId="{F33CE284-971E-144D-945C-4C3D95BE6106}" dt="2022-04-27T07:16:17.199" v="561"/>
          <ac:graphicFrameMkLst>
            <pc:docMk/>
            <pc:sldMk cId="899234248" sldId="266"/>
            <ac:graphicFrameMk id="5" creationId="{E8EA3B5C-EB67-C542-B20E-1885271FA097}"/>
          </ac:graphicFrameMkLst>
        </pc:graphicFrameChg>
      </pc:sldChg>
      <pc:sldChg chg="modSp del mod">
        <pc:chgData name="松山 ファミリー" userId="9fadbf8cd42e59b5" providerId="LiveId" clId="{F33CE284-971E-144D-945C-4C3D95BE6106}" dt="2022-04-28T06:10:22.681" v="1507" actId="2696"/>
        <pc:sldMkLst>
          <pc:docMk/>
          <pc:sldMk cId="260563664" sldId="268"/>
        </pc:sldMkLst>
        <pc:spChg chg="mod">
          <ac:chgData name="松山 ファミリー" userId="9fadbf8cd42e59b5" providerId="LiveId" clId="{F33CE284-971E-144D-945C-4C3D95BE6106}" dt="2022-04-28T05:35:16.067" v="1030" actId="20577"/>
          <ac:spMkLst>
            <pc:docMk/>
            <pc:sldMk cId="260563664" sldId="268"/>
            <ac:spMk id="2" creationId="{B0B7B5AA-F71E-5840-9739-A2938CFF51B2}"/>
          </ac:spMkLst>
        </pc:spChg>
      </pc:sldChg>
      <pc:sldChg chg="modSp del mod">
        <pc:chgData name="松山 ファミリー" userId="9fadbf8cd42e59b5" providerId="LiveId" clId="{F33CE284-971E-144D-945C-4C3D95BE6106}" dt="2022-04-28T06:10:28.378" v="1508" actId="2696"/>
        <pc:sldMkLst>
          <pc:docMk/>
          <pc:sldMk cId="4041787901" sldId="269"/>
        </pc:sldMkLst>
        <pc:spChg chg="mod">
          <ac:chgData name="松山 ファミリー" userId="9fadbf8cd42e59b5" providerId="LiveId" clId="{F33CE284-971E-144D-945C-4C3D95BE6106}" dt="2022-04-28T05:35:27.451" v="1034" actId="120"/>
          <ac:spMkLst>
            <pc:docMk/>
            <pc:sldMk cId="4041787901" sldId="269"/>
            <ac:spMk id="5" creationId="{1D9B369D-30E1-E744-95F4-8D21CB65EDF0}"/>
          </ac:spMkLst>
        </pc:spChg>
      </pc:sldChg>
      <pc:sldChg chg="modSp mod ord">
        <pc:chgData name="松山 ファミリー" userId="9fadbf8cd42e59b5" providerId="LiveId" clId="{F33CE284-971E-144D-945C-4C3D95BE6106}" dt="2022-04-28T06:13:53.225" v="1514" actId="20578"/>
        <pc:sldMkLst>
          <pc:docMk/>
          <pc:sldMk cId="220436236" sldId="270"/>
        </pc:sldMkLst>
        <pc:spChg chg="mod">
          <ac:chgData name="松山 ファミリー" userId="9fadbf8cd42e59b5" providerId="LiveId" clId="{F33CE284-971E-144D-945C-4C3D95BE6106}" dt="2022-04-27T08:05:46.880" v="817"/>
          <ac:spMkLst>
            <pc:docMk/>
            <pc:sldMk cId="220436236" sldId="270"/>
            <ac:spMk id="2" creationId="{B0B7B5AA-F71E-5840-9739-A2938CFF51B2}"/>
          </ac:spMkLst>
        </pc:spChg>
      </pc:sldChg>
      <pc:sldChg chg="del">
        <pc:chgData name="松山 ファミリー" userId="9fadbf8cd42e59b5" providerId="LiveId" clId="{F33CE284-971E-144D-945C-4C3D95BE6106}" dt="2022-04-28T06:50:15.995" v="1787" actId="2696"/>
        <pc:sldMkLst>
          <pc:docMk/>
          <pc:sldMk cId="3225459288" sldId="275"/>
        </pc:sldMkLst>
      </pc:sldChg>
      <pc:sldChg chg="addSp delSp modSp del mod">
        <pc:chgData name="松山 ファミリー" userId="9fadbf8cd42e59b5" providerId="LiveId" clId="{F33CE284-971E-144D-945C-4C3D95BE6106}" dt="2022-04-28T06:10:58.653" v="1511" actId="2696"/>
        <pc:sldMkLst>
          <pc:docMk/>
          <pc:sldMk cId="2697255021" sldId="276"/>
        </pc:sldMkLst>
        <pc:spChg chg="mod">
          <ac:chgData name="松山 ファミリー" userId="9fadbf8cd42e59b5" providerId="LiveId" clId="{F33CE284-971E-144D-945C-4C3D95BE6106}" dt="2022-04-27T08:05:51.622" v="818"/>
          <ac:spMkLst>
            <pc:docMk/>
            <pc:sldMk cId="2697255021" sldId="276"/>
            <ac:spMk id="2" creationId="{B0B7B5AA-F71E-5840-9739-A2938CFF51B2}"/>
          </ac:spMkLst>
        </pc:spChg>
        <pc:spChg chg="del">
          <ac:chgData name="松山 ファミリー" userId="9fadbf8cd42e59b5" providerId="LiveId" clId="{F33CE284-971E-144D-945C-4C3D95BE6106}" dt="2022-04-27T08:07:28.460" v="819"/>
          <ac:spMkLst>
            <pc:docMk/>
            <pc:sldMk cId="2697255021" sldId="276"/>
            <ac:spMk id="3" creationId="{099B3D69-D02D-2E45-9EA7-A286C7D4B9DC}"/>
          </ac:spMkLst>
        </pc:spChg>
        <pc:picChg chg="add mod">
          <ac:chgData name="松山 ファミリー" userId="9fadbf8cd42e59b5" providerId="LiveId" clId="{F33CE284-971E-144D-945C-4C3D95BE6106}" dt="2022-04-27T08:07:39.960" v="822" actId="1076"/>
          <ac:picMkLst>
            <pc:docMk/>
            <pc:sldMk cId="2697255021" sldId="276"/>
            <ac:picMk id="5" creationId="{00BC16FB-2624-774A-9C1A-E2088608F552}"/>
          </ac:picMkLst>
        </pc:picChg>
      </pc:sldChg>
      <pc:sldChg chg="addSp delSp modSp mod ord">
        <pc:chgData name="松山 ファミリー" userId="9fadbf8cd42e59b5" providerId="LiveId" clId="{F33CE284-971E-144D-945C-4C3D95BE6106}" dt="2022-04-28T06:30:29.269" v="1786" actId="1076"/>
        <pc:sldMkLst>
          <pc:docMk/>
          <pc:sldMk cId="943854852" sldId="277"/>
        </pc:sldMkLst>
        <pc:spChg chg="mod">
          <ac:chgData name="松山 ファミリー" userId="9fadbf8cd42e59b5" providerId="LiveId" clId="{F33CE284-971E-144D-945C-4C3D95BE6106}" dt="2022-04-28T06:13:48.063" v="1513"/>
          <ac:spMkLst>
            <pc:docMk/>
            <pc:sldMk cId="943854852" sldId="277"/>
            <ac:spMk id="2" creationId="{B0B7B5AA-F71E-5840-9739-A2938CFF51B2}"/>
          </ac:spMkLst>
        </pc:spChg>
        <pc:spChg chg="del">
          <ac:chgData name="松山 ファミリー" userId="9fadbf8cd42e59b5" providerId="LiveId" clId="{F33CE284-971E-144D-945C-4C3D95BE6106}" dt="2022-04-28T06:14:25.267" v="1515"/>
          <ac:spMkLst>
            <pc:docMk/>
            <pc:sldMk cId="943854852" sldId="277"/>
            <ac:spMk id="3" creationId="{099B3D69-D02D-2E45-9EA7-A286C7D4B9DC}"/>
          </ac:spMkLst>
        </pc:spChg>
        <pc:spChg chg="add mod">
          <ac:chgData name="松山 ファミリー" userId="9fadbf8cd42e59b5" providerId="LiveId" clId="{F33CE284-971E-144D-945C-4C3D95BE6106}" dt="2022-04-28T06:25:04.839" v="1698" actId="1076"/>
          <ac:spMkLst>
            <pc:docMk/>
            <pc:sldMk cId="943854852" sldId="277"/>
            <ac:spMk id="6" creationId="{B97278B3-481F-5E4B-8C25-E7716C2DE7E1}"/>
          </ac:spMkLst>
        </pc:spChg>
        <pc:spChg chg="add mod">
          <ac:chgData name="松山 ファミリー" userId="9fadbf8cd42e59b5" providerId="LiveId" clId="{F33CE284-971E-144D-945C-4C3D95BE6106}" dt="2022-04-28T06:30:29.269" v="1786" actId="1076"/>
          <ac:spMkLst>
            <pc:docMk/>
            <pc:sldMk cId="943854852" sldId="277"/>
            <ac:spMk id="7" creationId="{26C07216-AAC6-7F45-AFFC-0084473F621C}"/>
          </ac:spMkLst>
        </pc:spChg>
        <pc:picChg chg="add mod">
          <ac:chgData name="松山 ファミリー" userId="9fadbf8cd42e59b5" providerId="LiveId" clId="{F33CE284-971E-144D-945C-4C3D95BE6106}" dt="2022-04-28T06:14:34.180" v="1520" actId="14100"/>
          <ac:picMkLst>
            <pc:docMk/>
            <pc:sldMk cId="943854852" sldId="277"/>
            <ac:picMk id="5" creationId="{2BFDE12C-F3F7-D44C-81DE-AB6B5DFE6B71}"/>
          </ac:picMkLst>
        </pc:picChg>
      </pc:sldChg>
      <pc:sldChg chg="addSp delSp modSp mod">
        <pc:chgData name="松山 ファミリー" userId="9fadbf8cd42e59b5" providerId="LiveId" clId="{F33CE284-971E-144D-945C-4C3D95BE6106}" dt="2022-04-28T06:55:44.534" v="1798" actId="14100"/>
        <pc:sldMkLst>
          <pc:docMk/>
          <pc:sldMk cId="107345751" sldId="278"/>
        </pc:sldMkLst>
        <pc:spChg chg="del">
          <ac:chgData name="松山 ファミリー" userId="9fadbf8cd42e59b5" providerId="LiveId" clId="{F33CE284-971E-144D-945C-4C3D95BE6106}" dt="2022-04-28T06:51:27.466" v="1788"/>
          <ac:spMkLst>
            <pc:docMk/>
            <pc:sldMk cId="107345751" sldId="278"/>
            <ac:spMk id="3" creationId="{099B3D69-D02D-2E45-9EA7-A286C7D4B9DC}"/>
          </ac:spMkLst>
        </pc:spChg>
        <pc:picChg chg="add mod">
          <ac:chgData name="松山 ファミリー" userId="9fadbf8cd42e59b5" providerId="LiveId" clId="{F33CE284-971E-144D-945C-4C3D95BE6106}" dt="2022-04-28T06:55:44.534" v="1798" actId="14100"/>
          <ac:picMkLst>
            <pc:docMk/>
            <pc:sldMk cId="107345751" sldId="278"/>
            <ac:picMk id="5" creationId="{5AF48EDD-6359-5644-B893-F287F2C86AAD}"/>
          </ac:picMkLst>
        </pc:picChg>
      </pc:sldChg>
      <pc:sldChg chg="modSp mod ord">
        <pc:chgData name="松山 ファミリー" userId="9fadbf8cd42e59b5" providerId="LiveId" clId="{F33CE284-971E-144D-945C-4C3D95BE6106}" dt="2022-04-27T07:53:50.747" v="782" actId="14100"/>
        <pc:sldMkLst>
          <pc:docMk/>
          <pc:sldMk cId="1848014363" sldId="284"/>
        </pc:sldMkLst>
        <pc:spChg chg="mod">
          <ac:chgData name="松山 ファミリー" userId="9fadbf8cd42e59b5" providerId="LiveId" clId="{F33CE284-971E-144D-945C-4C3D95BE6106}" dt="2022-04-27T07:53:50.747" v="782" actId="14100"/>
          <ac:spMkLst>
            <pc:docMk/>
            <pc:sldMk cId="1848014363" sldId="284"/>
            <ac:spMk id="2" creationId="{A70EEDFD-5E99-B94B-828C-85614590A8DB}"/>
          </ac:spMkLst>
        </pc:spChg>
      </pc:sldChg>
      <pc:sldChg chg="del">
        <pc:chgData name="松山 ファミリー" userId="9fadbf8cd42e59b5" providerId="LiveId" clId="{F33CE284-971E-144D-945C-4C3D95BE6106}" dt="2022-04-27T07:08:38.478" v="274" actId="2696"/>
        <pc:sldMkLst>
          <pc:docMk/>
          <pc:sldMk cId="3914154395" sldId="285"/>
        </pc:sldMkLst>
      </pc:sldChg>
      <pc:sldChg chg="delSp modSp add mod">
        <pc:chgData name="松山 ファミリー" userId="9fadbf8cd42e59b5" providerId="LiveId" clId="{F33CE284-971E-144D-945C-4C3D95BE6106}" dt="2022-04-27T07:54:53.275" v="801" actId="120"/>
        <pc:sldMkLst>
          <pc:docMk/>
          <pc:sldMk cId="3218537423" sldId="286"/>
        </pc:sldMkLst>
        <pc:spChg chg="mod">
          <ac:chgData name="松山 ファミリー" userId="9fadbf8cd42e59b5" providerId="LiveId" clId="{F33CE284-971E-144D-945C-4C3D95BE6106}" dt="2022-04-27T07:54:53.275" v="801" actId="120"/>
          <ac:spMkLst>
            <pc:docMk/>
            <pc:sldMk cId="3218537423" sldId="286"/>
            <ac:spMk id="2" creationId="{A70EEDFD-5E99-B94B-828C-85614590A8DB}"/>
          </ac:spMkLst>
        </pc:spChg>
        <pc:spChg chg="mod">
          <ac:chgData name="松山 ファミリー" userId="9fadbf8cd42e59b5" providerId="LiveId" clId="{F33CE284-971E-144D-945C-4C3D95BE6106}" dt="2022-04-27T07:54:36.695" v="799" actId="14100"/>
          <ac:spMkLst>
            <pc:docMk/>
            <pc:sldMk cId="3218537423" sldId="286"/>
            <ac:spMk id="3" creationId="{D0A05B65-B224-9445-AEAD-152B26A126CD}"/>
          </ac:spMkLst>
        </pc:spChg>
        <pc:spChg chg="del">
          <ac:chgData name="松山 ファミリー" userId="9fadbf8cd42e59b5" providerId="LiveId" clId="{F33CE284-971E-144D-945C-4C3D95BE6106}" dt="2022-04-27T06:55:30.564" v="193" actId="478"/>
          <ac:spMkLst>
            <pc:docMk/>
            <pc:sldMk cId="3218537423" sldId="286"/>
            <ac:spMk id="4" creationId="{A163FE81-BDC7-4F41-8E4E-3075C335352C}"/>
          </ac:spMkLst>
        </pc:spChg>
        <pc:picChg chg="del">
          <ac:chgData name="松山 ファミリー" userId="9fadbf8cd42e59b5" providerId="LiveId" clId="{F33CE284-971E-144D-945C-4C3D95BE6106}" dt="2022-04-27T06:55:28.703" v="192" actId="478"/>
          <ac:picMkLst>
            <pc:docMk/>
            <pc:sldMk cId="3218537423" sldId="286"/>
            <ac:picMk id="1026" creationId="{0BB7BB11-4C55-3F4C-AC88-4E8B7D967940}"/>
          </ac:picMkLst>
        </pc:picChg>
      </pc:sldChg>
      <pc:sldChg chg="add del">
        <pc:chgData name="松山 ファミリー" userId="9fadbf8cd42e59b5" providerId="LiveId" clId="{F33CE284-971E-144D-945C-4C3D95BE6106}" dt="2022-04-28T05:33:47.729" v="991" actId="2696"/>
        <pc:sldMkLst>
          <pc:docMk/>
          <pc:sldMk cId="2581793338" sldId="287"/>
        </pc:sldMkLst>
      </pc:sldChg>
    </pc:docChg>
  </pc:docChgLst>
  <pc:docChgLst>
    <pc:chgData name="松山 ファミリー" userId="9fadbf8cd42e59b5" providerId="LiveId" clId="{8D85B149-FFC1-8A41-A160-8525ADBB22BF}"/>
    <pc:docChg chg="undo custSel addSld delSld modSld">
      <pc:chgData name="松山 ファミリー" userId="9fadbf8cd42e59b5" providerId="LiveId" clId="{8D85B149-FFC1-8A41-A160-8525ADBB22BF}" dt="2023-01-17T18:58:44.723" v="54" actId="2696"/>
      <pc:docMkLst>
        <pc:docMk/>
      </pc:docMkLst>
      <pc:sldChg chg="modSp add del mod">
        <pc:chgData name="松山 ファミリー" userId="9fadbf8cd42e59b5" providerId="LiveId" clId="{8D85B149-FFC1-8A41-A160-8525ADBB22BF}" dt="2023-01-17T18:58:38.484" v="48" actId="2696"/>
        <pc:sldMkLst>
          <pc:docMk/>
          <pc:sldMk cId="3350306855" sldId="256"/>
        </pc:sldMkLst>
        <pc:spChg chg="mod">
          <ac:chgData name="松山 ファミリー" userId="9fadbf8cd42e59b5" providerId="LiveId" clId="{8D85B149-FFC1-8A41-A160-8525ADBB22BF}" dt="2023-01-17T18:56:42.989" v="3" actId="255"/>
          <ac:spMkLst>
            <pc:docMk/>
            <pc:sldMk cId="3350306855" sldId="256"/>
            <ac:spMk id="8" creationId="{9243659D-FDD0-82AC-5B43-AB862AC423BA}"/>
          </ac:spMkLst>
        </pc:spChg>
        <pc:spChg chg="mod">
          <ac:chgData name="松山 ファミリー" userId="9fadbf8cd42e59b5" providerId="LiveId" clId="{8D85B149-FFC1-8A41-A160-8525ADBB22BF}" dt="2023-01-17T18:56:53.294" v="7" actId="20577"/>
          <ac:spMkLst>
            <pc:docMk/>
            <pc:sldMk cId="3350306855" sldId="256"/>
            <ac:spMk id="10" creationId="{D940A54F-A160-290F-94C7-91EE79FA6FD2}"/>
          </ac:spMkLst>
        </pc:spChg>
      </pc:sldChg>
      <pc:sldChg chg="del">
        <pc:chgData name="松山 ファミリー" userId="9fadbf8cd42e59b5" providerId="LiveId" clId="{8D85B149-FFC1-8A41-A160-8525ADBB22BF}" dt="2023-01-17T18:58:20.110" v="14" actId="2696"/>
        <pc:sldMkLst>
          <pc:docMk/>
          <pc:sldMk cId="834169117" sldId="257"/>
        </pc:sldMkLst>
      </pc:sldChg>
      <pc:sldChg chg="add del">
        <pc:chgData name="松山 ファミリー" userId="9fadbf8cd42e59b5" providerId="LiveId" clId="{8D85B149-FFC1-8A41-A160-8525ADBB22BF}" dt="2023-01-17T18:58:40.607" v="50" actId="2696"/>
        <pc:sldMkLst>
          <pc:docMk/>
          <pc:sldMk cId="3802312725" sldId="259"/>
        </pc:sldMkLst>
      </pc:sldChg>
      <pc:sldChg chg="add del">
        <pc:chgData name="松山 ファミリー" userId="9fadbf8cd42e59b5" providerId="LiveId" clId="{8D85B149-FFC1-8A41-A160-8525ADBB22BF}" dt="2023-01-17T18:58:39.387" v="49" actId="2696"/>
        <pc:sldMkLst>
          <pc:docMk/>
          <pc:sldMk cId="1701275540" sldId="305"/>
        </pc:sldMkLst>
      </pc:sldChg>
      <pc:sldChg chg="del">
        <pc:chgData name="松山 ファミリー" userId="9fadbf8cd42e59b5" providerId="LiveId" clId="{8D85B149-FFC1-8A41-A160-8525ADBB22BF}" dt="2023-01-17T18:58:21.837" v="21" actId="2696"/>
        <pc:sldMkLst>
          <pc:docMk/>
          <pc:sldMk cId="1033652333" sldId="312"/>
        </pc:sldMkLst>
      </pc:sldChg>
      <pc:sldChg chg="del">
        <pc:chgData name="松山 ファミリー" userId="9fadbf8cd42e59b5" providerId="LiveId" clId="{8D85B149-FFC1-8A41-A160-8525ADBB22BF}" dt="2023-01-17T18:58:20.332" v="15" actId="2696"/>
        <pc:sldMkLst>
          <pc:docMk/>
          <pc:sldMk cId="3958916502" sldId="315"/>
        </pc:sldMkLst>
      </pc:sldChg>
      <pc:sldChg chg="del">
        <pc:chgData name="松山 ファミリー" userId="9fadbf8cd42e59b5" providerId="LiveId" clId="{8D85B149-FFC1-8A41-A160-8525ADBB22BF}" dt="2023-01-17T18:58:19.351" v="13" actId="2696"/>
        <pc:sldMkLst>
          <pc:docMk/>
          <pc:sldMk cId="3149279028" sldId="317"/>
        </pc:sldMkLst>
      </pc:sldChg>
      <pc:sldChg chg="add del">
        <pc:chgData name="松山 ファミリー" userId="9fadbf8cd42e59b5" providerId="LiveId" clId="{8D85B149-FFC1-8A41-A160-8525ADBB22BF}" dt="2023-01-17T18:58:41.854" v="52" actId="2696"/>
        <pc:sldMkLst>
          <pc:docMk/>
          <pc:sldMk cId="3022161083" sldId="318"/>
        </pc:sldMkLst>
      </pc:sldChg>
      <pc:sldChg chg="del">
        <pc:chgData name="松山 ファミリー" userId="9fadbf8cd42e59b5" providerId="LiveId" clId="{8D85B149-FFC1-8A41-A160-8525ADBB22BF}" dt="2023-01-17T18:58:21.662" v="20" actId="2696"/>
        <pc:sldMkLst>
          <pc:docMk/>
          <pc:sldMk cId="3891699293" sldId="319"/>
        </pc:sldMkLst>
      </pc:sldChg>
      <pc:sldChg chg="del">
        <pc:chgData name="松山 ファミリー" userId="9fadbf8cd42e59b5" providerId="LiveId" clId="{8D85B149-FFC1-8A41-A160-8525ADBB22BF}" dt="2023-01-17T18:58:35.494" v="40" actId="2696"/>
        <pc:sldMkLst>
          <pc:docMk/>
          <pc:sldMk cId="2863724696" sldId="320"/>
        </pc:sldMkLst>
      </pc:sldChg>
      <pc:sldChg chg="del">
        <pc:chgData name="松山 ファミリー" userId="9fadbf8cd42e59b5" providerId="LiveId" clId="{8D85B149-FFC1-8A41-A160-8525ADBB22BF}" dt="2023-01-17T18:58:21.072" v="17" actId="2696"/>
        <pc:sldMkLst>
          <pc:docMk/>
          <pc:sldMk cId="1969631013" sldId="322"/>
        </pc:sldMkLst>
      </pc:sldChg>
      <pc:sldChg chg="del">
        <pc:chgData name="松山 ファミリー" userId="9fadbf8cd42e59b5" providerId="LiveId" clId="{8D85B149-FFC1-8A41-A160-8525ADBB22BF}" dt="2023-01-17T18:58:21.473" v="19" actId="2696"/>
        <pc:sldMkLst>
          <pc:docMk/>
          <pc:sldMk cId="255084530" sldId="323"/>
        </pc:sldMkLst>
      </pc:sldChg>
      <pc:sldChg chg="del">
        <pc:chgData name="松山 ファミリー" userId="9fadbf8cd42e59b5" providerId="LiveId" clId="{8D85B149-FFC1-8A41-A160-8525ADBB22BF}" dt="2023-01-17T18:58:21.275" v="18" actId="2696"/>
        <pc:sldMkLst>
          <pc:docMk/>
          <pc:sldMk cId="4004265357" sldId="324"/>
        </pc:sldMkLst>
      </pc:sldChg>
      <pc:sldChg chg="del">
        <pc:chgData name="松山 ファミリー" userId="9fadbf8cd42e59b5" providerId="LiveId" clId="{8D85B149-FFC1-8A41-A160-8525ADBB22BF}" dt="2023-01-17T18:58:22.620" v="25" actId="2696"/>
        <pc:sldMkLst>
          <pc:docMk/>
          <pc:sldMk cId="4209349906" sldId="326"/>
        </pc:sldMkLst>
      </pc:sldChg>
      <pc:sldChg chg="del">
        <pc:chgData name="松山 ファミリー" userId="9fadbf8cd42e59b5" providerId="LiveId" clId="{8D85B149-FFC1-8A41-A160-8525ADBB22BF}" dt="2023-01-17T18:58:16.188" v="8" actId="2696"/>
        <pc:sldMkLst>
          <pc:docMk/>
          <pc:sldMk cId="3900877358" sldId="327"/>
        </pc:sldMkLst>
      </pc:sldChg>
      <pc:sldChg chg="del">
        <pc:chgData name="松山 ファミリー" userId="9fadbf8cd42e59b5" providerId="LiveId" clId="{8D85B149-FFC1-8A41-A160-8525ADBB22BF}" dt="2023-01-17T18:58:22.858" v="26" actId="2696"/>
        <pc:sldMkLst>
          <pc:docMk/>
          <pc:sldMk cId="435852639" sldId="328"/>
        </pc:sldMkLst>
      </pc:sldChg>
      <pc:sldChg chg="del">
        <pc:chgData name="松山 ファミリー" userId="9fadbf8cd42e59b5" providerId="LiveId" clId="{8D85B149-FFC1-8A41-A160-8525ADBB22BF}" dt="2023-01-17T18:58:22.572" v="24" actId="2696"/>
        <pc:sldMkLst>
          <pc:docMk/>
          <pc:sldMk cId="3935149924" sldId="329"/>
        </pc:sldMkLst>
      </pc:sldChg>
      <pc:sldChg chg="del">
        <pc:chgData name="松山 ファミリー" userId="9fadbf8cd42e59b5" providerId="LiveId" clId="{8D85B149-FFC1-8A41-A160-8525ADBB22BF}" dt="2023-01-17T18:58:22.390" v="23" actId="2696"/>
        <pc:sldMkLst>
          <pc:docMk/>
          <pc:sldMk cId="1022155160" sldId="330"/>
        </pc:sldMkLst>
      </pc:sldChg>
      <pc:sldChg chg="add del">
        <pc:chgData name="松山 ファミリー" userId="9fadbf8cd42e59b5" providerId="LiveId" clId="{8D85B149-FFC1-8A41-A160-8525ADBB22BF}" dt="2023-01-17T18:58:41.380" v="51" actId="2696"/>
        <pc:sldMkLst>
          <pc:docMk/>
          <pc:sldMk cId="4185337178" sldId="331"/>
        </pc:sldMkLst>
      </pc:sldChg>
      <pc:sldChg chg="del">
        <pc:chgData name="松山 ファミリー" userId="9fadbf8cd42e59b5" providerId="LiveId" clId="{8D85B149-FFC1-8A41-A160-8525ADBB22BF}" dt="2023-01-17T18:58:22.027" v="22" actId="2696"/>
        <pc:sldMkLst>
          <pc:docMk/>
          <pc:sldMk cId="4065932756" sldId="332"/>
        </pc:sldMkLst>
      </pc:sldChg>
      <pc:sldChg chg="del">
        <pc:chgData name="松山 ファミリー" userId="9fadbf8cd42e59b5" providerId="LiveId" clId="{8D85B149-FFC1-8A41-A160-8525ADBB22BF}" dt="2023-01-17T18:58:20.734" v="16" actId="2696"/>
        <pc:sldMkLst>
          <pc:docMk/>
          <pc:sldMk cId="585110329" sldId="333"/>
        </pc:sldMkLst>
      </pc:sldChg>
      <pc:sldChg chg="add del">
        <pc:chgData name="松山 ファミリー" userId="9fadbf8cd42e59b5" providerId="LiveId" clId="{8D85B149-FFC1-8A41-A160-8525ADBB22BF}" dt="2023-01-17T18:58:43.339" v="53" actId="2696"/>
        <pc:sldMkLst>
          <pc:docMk/>
          <pc:sldMk cId="373863718" sldId="334"/>
        </pc:sldMkLst>
      </pc:sldChg>
      <pc:sldChg chg="add del">
        <pc:chgData name="松山 ファミリー" userId="9fadbf8cd42e59b5" providerId="LiveId" clId="{8D85B149-FFC1-8A41-A160-8525ADBB22BF}" dt="2023-01-17T18:58:44.723" v="54" actId="2696"/>
        <pc:sldMkLst>
          <pc:docMk/>
          <pc:sldMk cId="1356666452" sldId="335"/>
        </pc:sldMkLst>
      </pc:sldChg>
      <pc:sldChg chg="del">
        <pc:chgData name="松山 ファミリー" userId="9fadbf8cd42e59b5" providerId="LiveId" clId="{8D85B149-FFC1-8A41-A160-8525ADBB22BF}" dt="2023-01-17T18:58:18.661" v="11" actId="2696"/>
        <pc:sldMkLst>
          <pc:docMk/>
          <pc:sldMk cId="502852765" sldId="336"/>
        </pc:sldMkLst>
      </pc:sldChg>
      <pc:sldChg chg="del">
        <pc:chgData name="松山 ファミリー" userId="9fadbf8cd42e59b5" providerId="LiveId" clId="{8D85B149-FFC1-8A41-A160-8525ADBB22BF}" dt="2023-01-17T18:58:17.244" v="10" actId="2696"/>
        <pc:sldMkLst>
          <pc:docMk/>
          <pc:sldMk cId="3689466026" sldId="337"/>
        </pc:sldMkLst>
      </pc:sldChg>
      <pc:sldChg chg="del">
        <pc:chgData name="松山 ファミリー" userId="9fadbf8cd42e59b5" providerId="LiveId" clId="{8D85B149-FFC1-8A41-A160-8525ADBB22BF}" dt="2023-01-17T18:58:35.414" v="38" actId="2696"/>
        <pc:sldMkLst>
          <pc:docMk/>
          <pc:sldMk cId="3876656759" sldId="338"/>
        </pc:sldMkLst>
      </pc:sldChg>
      <pc:sldChg chg="del">
        <pc:chgData name="松山 ファミリー" userId="9fadbf8cd42e59b5" providerId="LiveId" clId="{8D85B149-FFC1-8A41-A160-8525ADBB22BF}" dt="2023-01-17T18:58:35.403" v="37" actId="2696"/>
        <pc:sldMkLst>
          <pc:docMk/>
          <pc:sldMk cId="3952211878" sldId="339"/>
        </pc:sldMkLst>
      </pc:sldChg>
      <pc:sldChg chg="del">
        <pc:chgData name="松山 ファミリー" userId="9fadbf8cd42e59b5" providerId="LiveId" clId="{8D85B149-FFC1-8A41-A160-8525ADBB22BF}" dt="2023-01-17T18:58:35.395" v="36" actId="2696"/>
        <pc:sldMkLst>
          <pc:docMk/>
          <pc:sldMk cId="3711080238" sldId="340"/>
        </pc:sldMkLst>
      </pc:sldChg>
      <pc:sldChg chg="del">
        <pc:chgData name="松山 ファミリー" userId="9fadbf8cd42e59b5" providerId="LiveId" clId="{8D85B149-FFC1-8A41-A160-8525ADBB22BF}" dt="2023-01-17T18:58:35.363" v="35" actId="2696"/>
        <pc:sldMkLst>
          <pc:docMk/>
          <pc:sldMk cId="2545844047" sldId="341"/>
        </pc:sldMkLst>
      </pc:sldChg>
      <pc:sldChg chg="del">
        <pc:chgData name="松山 ファミリー" userId="9fadbf8cd42e59b5" providerId="LiveId" clId="{8D85B149-FFC1-8A41-A160-8525ADBB22BF}" dt="2023-01-17T18:58:24.104" v="33" actId="2696"/>
        <pc:sldMkLst>
          <pc:docMk/>
          <pc:sldMk cId="2109495046" sldId="342"/>
        </pc:sldMkLst>
      </pc:sldChg>
      <pc:sldChg chg="del">
        <pc:chgData name="松山 ファミリー" userId="9fadbf8cd42e59b5" providerId="LiveId" clId="{8D85B149-FFC1-8A41-A160-8525ADBB22BF}" dt="2023-01-17T18:58:23.921" v="32" actId="2696"/>
        <pc:sldMkLst>
          <pc:docMk/>
          <pc:sldMk cId="3030765174" sldId="343"/>
        </pc:sldMkLst>
      </pc:sldChg>
      <pc:sldChg chg="del">
        <pc:chgData name="松山 ファミリー" userId="9fadbf8cd42e59b5" providerId="LiveId" clId="{8D85B149-FFC1-8A41-A160-8525ADBB22BF}" dt="2023-01-17T18:58:23.722" v="31" actId="2696"/>
        <pc:sldMkLst>
          <pc:docMk/>
          <pc:sldMk cId="2348051460" sldId="344"/>
        </pc:sldMkLst>
      </pc:sldChg>
      <pc:sldChg chg="del">
        <pc:chgData name="松山 ファミリー" userId="9fadbf8cd42e59b5" providerId="LiveId" clId="{8D85B149-FFC1-8A41-A160-8525ADBB22BF}" dt="2023-01-17T18:58:23.533" v="30" actId="2696"/>
        <pc:sldMkLst>
          <pc:docMk/>
          <pc:sldMk cId="1794130560" sldId="345"/>
        </pc:sldMkLst>
      </pc:sldChg>
      <pc:sldChg chg="del">
        <pc:chgData name="松山 ファミリー" userId="9fadbf8cd42e59b5" providerId="LiveId" clId="{8D85B149-FFC1-8A41-A160-8525ADBB22BF}" dt="2023-01-17T18:58:23.350" v="29" actId="2696"/>
        <pc:sldMkLst>
          <pc:docMk/>
          <pc:sldMk cId="843944256" sldId="346"/>
        </pc:sldMkLst>
      </pc:sldChg>
      <pc:sldChg chg="del">
        <pc:chgData name="松山 ファミリー" userId="9fadbf8cd42e59b5" providerId="LiveId" clId="{8D85B149-FFC1-8A41-A160-8525ADBB22BF}" dt="2023-01-17T18:58:23.171" v="28" actId="2696"/>
        <pc:sldMkLst>
          <pc:docMk/>
          <pc:sldMk cId="3334972214" sldId="347"/>
        </pc:sldMkLst>
      </pc:sldChg>
      <pc:sldChg chg="del">
        <pc:chgData name="松山 ファミリー" userId="9fadbf8cd42e59b5" providerId="LiveId" clId="{8D85B149-FFC1-8A41-A160-8525ADBB22BF}" dt="2023-01-17T18:58:22.978" v="27" actId="2696"/>
        <pc:sldMkLst>
          <pc:docMk/>
          <pc:sldMk cId="313044092" sldId="348"/>
        </pc:sldMkLst>
      </pc:sldChg>
      <pc:sldChg chg="del">
        <pc:chgData name="松山 ファミリー" userId="9fadbf8cd42e59b5" providerId="LiveId" clId="{8D85B149-FFC1-8A41-A160-8525ADBB22BF}" dt="2023-01-17T18:58:18.976" v="12" actId="2696"/>
        <pc:sldMkLst>
          <pc:docMk/>
          <pc:sldMk cId="2088917010" sldId="349"/>
        </pc:sldMkLst>
      </pc:sldChg>
      <pc:sldChg chg="del">
        <pc:chgData name="松山 ファミリー" userId="9fadbf8cd42e59b5" providerId="LiveId" clId="{8D85B149-FFC1-8A41-A160-8525ADBB22BF}" dt="2023-01-17T18:58:35.449" v="39" actId="2696"/>
        <pc:sldMkLst>
          <pc:docMk/>
          <pc:sldMk cId="2604403127" sldId="350"/>
        </pc:sldMkLst>
      </pc:sldChg>
      <pc:sldChg chg="del">
        <pc:chgData name="松山 ファミリー" userId="9fadbf8cd42e59b5" providerId="LiveId" clId="{8D85B149-FFC1-8A41-A160-8525ADBB22BF}" dt="2023-01-17T18:58:17.051" v="9" actId="2696"/>
        <pc:sldMkLst>
          <pc:docMk/>
          <pc:sldMk cId="971220950" sldId="351"/>
        </pc:sldMkLst>
      </pc:sldChg>
      <pc:sldChg chg="del">
        <pc:chgData name="松山 ファミリー" userId="9fadbf8cd42e59b5" providerId="LiveId" clId="{8D85B149-FFC1-8A41-A160-8525ADBB22BF}" dt="2023-01-17T18:58:35.343" v="34" actId="2696"/>
        <pc:sldMkLst>
          <pc:docMk/>
          <pc:sldMk cId="4054222259" sldId="352"/>
        </pc:sldMkLst>
      </pc:sldChg>
    </pc:docChg>
  </pc:docChgLst>
  <pc:docChgLst>
    <pc:chgData name="松山 ファミリー" userId="9fadbf8cd42e59b5" providerId="LiveId" clId="{580DA69E-0A6F-F04B-B4BD-0E74433F3C41}"/>
    <pc:docChg chg="undo redo custSel addSld delSld modSld sldOrd">
      <pc:chgData name="松山 ファミリー" userId="9fadbf8cd42e59b5" providerId="LiveId" clId="{580DA69E-0A6F-F04B-B4BD-0E74433F3C41}" dt="2022-09-26T16:15:57.658" v="6229" actId="14100"/>
      <pc:docMkLst>
        <pc:docMk/>
      </pc:docMkLst>
      <pc:sldChg chg="delSp modSp mod modNotesTx">
        <pc:chgData name="松山 ファミリー" userId="9fadbf8cd42e59b5" providerId="LiveId" clId="{580DA69E-0A6F-F04B-B4BD-0E74433F3C41}" dt="2022-09-26T05:23:58.680" v="3725" actId="20577"/>
        <pc:sldMkLst>
          <pc:docMk/>
          <pc:sldMk cId="3350306855" sldId="256"/>
        </pc:sldMkLst>
        <pc:spChg chg="del">
          <ac:chgData name="松山 ファミリー" userId="9fadbf8cd42e59b5" providerId="LiveId" clId="{580DA69E-0A6F-F04B-B4BD-0E74433F3C41}" dt="2022-09-20T08:32:50.595" v="580" actId="478"/>
          <ac:spMkLst>
            <pc:docMk/>
            <pc:sldMk cId="3350306855" sldId="256"/>
            <ac:spMk id="5" creationId="{4B58ED3B-D3CA-5A40-AACC-B97FB9E2784B}"/>
          </ac:spMkLst>
        </pc:spChg>
        <pc:spChg chg="mod">
          <ac:chgData name="松山 ファミリー" userId="9fadbf8cd42e59b5" providerId="LiveId" clId="{580DA69E-0A6F-F04B-B4BD-0E74433F3C41}" dt="2022-09-26T05:23:58.680" v="3725" actId="20577"/>
          <ac:spMkLst>
            <pc:docMk/>
            <pc:sldMk cId="3350306855" sldId="256"/>
            <ac:spMk id="10" creationId="{D940A54F-A160-290F-94C7-91EE79FA6FD2}"/>
          </ac:spMkLst>
        </pc:spChg>
      </pc:sldChg>
      <pc:sldChg chg="addSp delSp modSp mod ord modShow modNotesTx">
        <pc:chgData name="松山 ファミリー" userId="9fadbf8cd42e59b5" providerId="LiveId" clId="{580DA69E-0A6F-F04B-B4BD-0E74433F3C41}" dt="2022-09-26T05:33:43.143" v="3972" actId="729"/>
        <pc:sldMkLst>
          <pc:docMk/>
          <pc:sldMk cId="834169117" sldId="257"/>
        </pc:sldMkLst>
        <pc:spChg chg="mod">
          <ac:chgData name="松山 ファミリー" userId="9fadbf8cd42e59b5" providerId="LiveId" clId="{580DA69E-0A6F-F04B-B4BD-0E74433F3C41}" dt="2022-09-20T08:38:58.455" v="658" actId="1076"/>
          <ac:spMkLst>
            <pc:docMk/>
            <pc:sldMk cId="834169117" sldId="257"/>
            <ac:spMk id="4" creationId="{C8016B18-539A-A648-BE31-1363A2143D1E}"/>
          </ac:spMkLst>
        </pc:spChg>
        <pc:spChg chg="del">
          <ac:chgData name="松山 ファミリー" userId="9fadbf8cd42e59b5" providerId="LiveId" clId="{580DA69E-0A6F-F04B-B4BD-0E74433F3C41}" dt="2022-09-20T08:06:37.368" v="138" actId="478"/>
          <ac:spMkLst>
            <pc:docMk/>
            <pc:sldMk cId="834169117" sldId="257"/>
            <ac:spMk id="5" creationId="{EA25771F-0CAB-A14D-95DE-6E378B42F863}"/>
          </ac:spMkLst>
        </pc:spChg>
        <pc:spChg chg="mod">
          <ac:chgData name="松山 ファミリー" userId="9fadbf8cd42e59b5" providerId="LiveId" clId="{580DA69E-0A6F-F04B-B4BD-0E74433F3C41}" dt="2022-09-20T12:23:48.530" v="3170" actId="122"/>
          <ac:spMkLst>
            <pc:docMk/>
            <pc:sldMk cId="834169117" sldId="257"/>
            <ac:spMk id="6" creationId="{F8E17BC0-5E19-3541-B87F-C625A6F8753F}"/>
          </ac:spMkLst>
        </pc:spChg>
        <pc:spChg chg="add mod">
          <ac:chgData name="松山 ファミリー" userId="9fadbf8cd42e59b5" providerId="LiveId" clId="{580DA69E-0A6F-F04B-B4BD-0E74433F3C41}" dt="2022-09-20T08:38:20.994" v="657" actId="1076"/>
          <ac:spMkLst>
            <pc:docMk/>
            <pc:sldMk cId="834169117" sldId="257"/>
            <ac:spMk id="7" creationId="{68D5F3B4-FD24-560B-C1D4-F9DCABD6D475}"/>
          </ac:spMkLst>
        </pc:spChg>
      </pc:sldChg>
      <pc:sldChg chg="addSp delSp modSp mod ord modNotesTx">
        <pc:chgData name="松山 ファミリー" userId="9fadbf8cd42e59b5" providerId="LiveId" clId="{580DA69E-0A6F-F04B-B4BD-0E74433F3C41}" dt="2022-09-20T12:21:20.731" v="3123" actId="20577"/>
        <pc:sldMkLst>
          <pc:docMk/>
          <pc:sldMk cId="3802312725" sldId="259"/>
        </pc:sldMkLst>
        <pc:spChg chg="mod">
          <ac:chgData name="松山 ファミリー" userId="9fadbf8cd42e59b5" providerId="LiveId" clId="{580DA69E-0A6F-F04B-B4BD-0E74433F3C41}" dt="2022-09-20T12:21:20.731" v="3123" actId="20577"/>
          <ac:spMkLst>
            <pc:docMk/>
            <pc:sldMk cId="3802312725" sldId="259"/>
            <ac:spMk id="2" creationId="{A70EEDFD-5E99-B94B-828C-85614590A8DB}"/>
          </ac:spMkLst>
        </pc:spChg>
        <pc:spChg chg="mod">
          <ac:chgData name="松山 ファミリー" userId="9fadbf8cd42e59b5" providerId="LiveId" clId="{580DA69E-0A6F-F04B-B4BD-0E74433F3C41}" dt="2022-09-20T08:42:13.753" v="715" actId="20577"/>
          <ac:spMkLst>
            <pc:docMk/>
            <pc:sldMk cId="3802312725" sldId="259"/>
            <ac:spMk id="3" creationId="{D0A05B65-B224-9445-AEAD-152B26A126CD}"/>
          </ac:spMkLst>
        </pc:spChg>
        <pc:spChg chg="mod">
          <ac:chgData name="松山 ファミリー" userId="9fadbf8cd42e59b5" providerId="LiveId" clId="{580DA69E-0A6F-F04B-B4BD-0E74433F3C41}" dt="2022-09-20T10:11:48.680" v="977" actId="20577"/>
          <ac:spMkLst>
            <pc:docMk/>
            <pc:sldMk cId="3802312725" sldId="259"/>
            <ac:spMk id="4" creationId="{A163FE81-BDC7-4F41-8E4E-3075C335352C}"/>
          </ac:spMkLst>
        </pc:spChg>
        <pc:spChg chg="add mod">
          <ac:chgData name="松山 ファミリー" userId="9fadbf8cd42e59b5" providerId="LiveId" clId="{580DA69E-0A6F-F04B-B4BD-0E74433F3C41}" dt="2022-09-20T10:12:13.007" v="980" actId="14100"/>
          <ac:spMkLst>
            <pc:docMk/>
            <pc:sldMk cId="3802312725" sldId="259"/>
            <ac:spMk id="8" creationId="{D7324A8B-3747-0767-D5FD-E284601E6BBC}"/>
          </ac:spMkLst>
        </pc:spChg>
        <pc:spChg chg="add mod">
          <ac:chgData name="松山 ファミリー" userId="9fadbf8cd42e59b5" providerId="LiveId" clId="{580DA69E-0A6F-F04B-B4BD-0E74433F3C41}" dt="2022-09-20T10:08:56.914" v="894" actId="207"/>
          <ac:spMkLst>
            <pc:docMk/>
            <pc:sldMk cId="3802312725" sldId="259"/>
            <ac:spMk id="9" creationId="{D7E95E3D-A6A9-D0FB-CE45-BCBFDD5B429F}"/>
          </ac:spMkLst>
        </pc:spChg>
        <pc:spChg chg="add del mod">
          <ac:chgData name="松山 ファミリー" userId="9fadbf8cd42e59b5" providerId="LiveId" clId="{580DA69E-0A6F-F04B-B4BD-0E74433F3C41}" dt="2022-09-20T10:09:50.938" v="905"/>
          <ac:spMkLst>
            <pc:docMk/>
            <pc:sldMk cId="3802312725" sldId="259"/>
            <ac:spMk id="10" creationId="{7746D11F-F5C3-0BCC-00F8-DFDD9FB6616F}"/>
          </ac:spMkLst>
        </pc:spChg>
        <pc:picChg chg="add del mod">
          <ac:chgData name="松山 ファミリー" userId="9fadbf8cd42e59b5" providerId="LiveId" clId="{580DA69E-0A6F-F04B-B4BD-0E74433F3C41}" dt="2022-09-20T10:09:43.582" v="902" actId="478"/>
          <ac:picMkLst>
            <pc:docMk/>
            <pc:sldMk cId="3802312725" sldId="259"/>
            <ac:picMk id="7" creationId="{415EB980-ED58-978F-A1A0-B54156057B91}"/>
          </ac:picMkLst>
        </pc:picChg>
        <pc:picChg chg="add mod">
          <ac:chgData name="松山 ファミリー" userId="9fadbf8cd42e59b5" providerId="LiveId" clId="{580DA69E-0A6F-F04B-B4BD-0E74433F3C41}" dt="2022-09-20T10:12:08.336" v="979" actId="1076"/>
          <ac:picMkLst>
            <pc:docMk/>
            <pc:sldMk cId="3802312725" sldId="259"/>
            <ac:picMk id="12" creationId="{6037FFF1-B8B0-B048-8CB3-C5F0EAB6805E}"/>
          </ac:picMkLst>
        </pc:picChg>
        <pc:picChg chg="del">
          <ac:chgData name="松山 ファミリー" userId="9fadbf8cd42e59b5" providerId="LiveId" clId="{580DA69E-0A6F-F04B-B4BD-0E74433F3C41}" dt="2022-09-20T08:42:10.159" v="714" actId="478"/>
          <ac:picMkLst>
            <pc:docMk/>
            <pc:sldMk cId="3802312725" sldId="259"/>
            <ac:picMk id="1026" creationId="{0BB7BB11-4C55-3F4C-AC88-4E8B7D967940}"/>
          </ac:picMkLst>
        </pc:picChg>
      </pc:sldChg>
      <pc:sldChg chg="addSp delSp modSp del mod">
        <pc:chgData name="松山 ファミリー" userId="9fadbf8cd42e59b5" providerId="LiveId" clId="{580DA69E-0A6F-F04B-B4BD-0E74433F3C41}" dt="2022-09-26T06:19:19.023" v="4206" actId="2696"/>
        <pc:sldMkLst>
          <pc:docMk/>
          <pc:sldMk cId="899234248" sldId="266"/>
        </pc:sldMkLst>
        <pc:spChg chg="mod">
          <ac:chgData name="松山 ファミリー" userId="9fadbf8cd42e59b5" providerId="LiveId" clId="{580DA69E-0A6F-F04B-B4BD-0E74433F3C41}" dt="2022-09-20T13:40:16.107" v="3214" actId="20577"/>
          <ac:spMkLst>
            <pc:docMk/>
            <pc:sldMk cId="899234248" sldId="266"/>
            <ac:spMk id="2" creationId="{B0B7B5AA-F71E-5840-9739-A2938CFF51B2}"/>
          </ac:spMkLst>
        </pc:spChg>
        <pc:spChg chg="add mod">
          <ac:chgData name="松山 ファミリー" userId="9fadbf8cd42e59b5" providerId="LiveId" clId="{580DA69E-0A6F-F04B-B4BD-0E74433F3C41}" dt="2022-09-20T13:47:17.639" v="3644" actId="1076"/>
          <ac:spMkLst>
            <pc:docMk/>
            <pc:sldMk cId="899234248" sldId="266"/>
            <ac:spMk id="6" creationId="{0DE0CB4D-0373-F2DE-4DA1-0C031886377E}"/>
          </ac:spMkLst>
        </pc:spChg>
        <pc:graphicFrameChg chg="del">
          <ac:chgData name="松山 ファミリー" userId="9fadbf8cd42e59b5" providerId="LiveId" clId="{580DA69E-0A6F-F04B-B4BD-0E74433F3C41}" dt="2022-09-20T13:40:19.834" v="3215" actId="478"/>
          <ac:graphicFrameMkLst>
            <pc:docMk/>
            <pc:sldMk cId="899234248" sldId="266"/>
            <ac:graphicFrameMk id="4" creationId="{471C6F12-C1FE-5949-A67B-352BEBB7EC5B}"/>
          </ac:graphicFrameMkLst>
        </pc:graphicFrameChg>
        <pc:graphicFrameChg chg="add mod modGraphic">
          <ac:chgData name="松山 ファミリー" userId="9fadbf8cd42e59b5" providerId="LiveId" clId="{580DA69E-0A6F-F04B-B4BD-0E74433F3C41}" dt="2022-09-20T13:46:17.235" v="3547" actId="1076"/>
          <ac:graphicFrameMkLst>
            <pc:docMk/>
            <pc:sldMk cId="899234248" sldId="266"/>
            <ac:graphicFrameMk id="5" creationId="{328DECAA-C2BA-89FC-041A-10D8FC19C1EA}"/>
          </ac:graphicFrameMkLst>
        </pc:graphicFrameChg>
      </pc:sldChg>
      <pc:sldChg chg="modSp mod modShow">
        <pc:chgData name="松山 ファミリー" userId="9fadbf8cd42e59b5" providerId="LiveId" clId="{580DA69E-0A6F-F04B-B4BD-0E74433F3C41}" dt="2022-09-26T05:33:37.676" v="3969" actId="729"/>
        <pc:sldMkLst>
          <pc:docMk/>
          <pc:sldMk cId="1033652333" sldId="312"/>
        </pc:sldMkLst>
        <pc:spChg chg="mod">
          <ac:chgData name="松山 ファミリー" userId="9fadbf8cd42e59b5" providerId="LiveId" clId="{580DA69E-0A6F-F04B-B4BD-0E74433F3C41}" dt="2022-09-20T13:39:57.981" v="3179" actId="20577"/>
          <ac:spMkLst>
            <pc:docMk/>
            <pc:sldMk cId="1033652333" sldId="312"/>
            <ac:spMk id="2" creationId="{B0B7B5AA-F71E-5840-9739-A2938CFF51B2}"/>
          </ac:spMkLst>
        </pc:spChg>
      </pc:sldChg>
      <pc:sldChg chg="mod modShow">
        <pc:chgData name="松山 ファミリー" userId="9fadbf8cd42e59b5" providerId="LiveId" clId="{580DA69E-0A6F-F04B-B4BD-0E74433F3C41}" dt="2022-09-26T05:33:41.406" v="3971" actId="729"/>
        <pc:sldMkLst>
          <pc:docMk/>
          <pc:sldMk cId="3958916502" sldId="315"/>
        </pc:sldMkLst>
      </pc:sldChg>
      <pc:sldChg chg="modSp add del mod">
        <pc:chgData name="松山 ファミリー" userId="9fadbf8cd42e59b5" providerId="LiveId" clId="{580DA69E-0A6F-F04B-B4BD-0E74433F3C41}" dt="2022-09-20T12:20:09.268" v="3119" actId="2696"/>
        <pc:sldMkLst>
          <pc:docMk/>
          <pc:sldMk cId="3339185423" sldId="316"/>
        </pc:sldMkLst>
        <pc:spChg chg="mod">
          <ac:chgData name="松山 ファミリー" userId="9fadbf8cd42e59b5" providerId="LiveId" clId="{580DA69E-0A6F-F04B-B4BD-0E74433F3C41}" dt="2022-09-20T08:39:13.993" v="661" actId="20577"/>
          <ac:spMkLst>
            <pc:docMk/>
            <pc:sldMk cId="3339185423" sldId="316"/>
            <ac:spMk id="2" creationId="{3A38DEEB-4F35-C74D-A1EF-98140184822C}"/>
          </ac:spMkLst>
        </pc:spChg>
      </pc:sldChg>
      <pc:sldChg chg="addSp delSp modSp add mod ord modShow modNotesTx">
        <pc:chgData name="松山 ファミリー" userId="9fadbf8cd42e59b5" providerId="LiveId" clId="{580DA69E-0A6F-F04B-B4BD-0E74433F3C41}" dt="2022-09-26T05:33:46.373" v="3973" actId="729"/>
        <pc:sldMkLst>
          <pc:docMk/>
          <pc:sldMk cId="3149279028" sldId="317"/>
        </pc:sldMkLst>
        <pc:spChg chg="mod">
          <ac:chgData name="松山 ファミリー" userId="9fadbf8cd42e59b5" providerId="LiveId" clId="{580DA69E-0A6F-F04B-B4BD-0E74433F3C41}" dt="2022-09-20T13:08:53.097" v="3173" actId="20577"/>
          <ac:spMkLst>
            <pc:docMk/>
            <pc:sldMk cId="3149279028" sldId="317"/>
            <ac:spMk id="2" creationId="{A70EEDFD-5E99-B94B-828C-85614590A8DB}"/>
          </ac:spMkLst>
        </pc:spChg>
        <pc:spChg chg="mod">
          <ac:chgData name="松山 ファミリー" userId="9fadbf8cd42e59b5" providerId="LiveId" clId="{580DA69E-0A6F-F04B-B4BD-0E74433F3C41}" dt="2022-09-20T11:06:42.568" v="1105" actId="20577"/>
          <ac:spMkLst>
            <pc:docMk/>
            <pc:sldMk cId="3149279028" sldId="317"/>
            <ac:spMk id="3" creationId="{D0A05B65-B224-9445-AEAD-152B26A126CD}"/>
          </ac:spMkLst>
        </pc:spChg>
        <pc:spChg chg="del">
          <ac:chgData name="松山 ファミリー" userId="9fadbf8cd42e59b5" providerId="LiveId" clId="{580DA69E-0A6F-F04B-B4BD-0E74433F3C41}" dt="2022-09-20T11:06:57.011" v="1109" actId="478"/>
          <ac:spMkLst>
            <pc:docMk/>
            <pc:sldMk cId="3149279028" sldId="317"/>
            <ac:spMk id="4" creationId="{A163FE81-BDC7-4F41-8E4E-3075C335352C}"/>
          </ac:spMkLst>
        </pc:spChg>
        <pc:spChg chg="add mod">
          <ac:chgData name="松山 ファミリー" userId="9fadbf8cd42e59b5" providerId="LiveId" clId="{580DA69E-0A6F-F04B-B4BD-0E74433F3C41}" dt="2022-09-20T11:07:32.777" v="1116" actId="207"/>
          <ac:spMkLst>
            <pc:docMk/>
            <pc:sldMk cId="3149279028" sldId="317"/>
            <ac:spMk id="6" creationId="{10F96BE7-85AE-3C46-83E8-8AB73E8D2C30}"/>
          </ac:spMkLst>
        </pc:spChg>
        <pc:spChg chg="add mod">
          <ac:chgData name="松山 ファミリー" userId="9fadbf8cd42e59b5" providerId="LiveId" clId="{580DA69E-0A6F-F04B-B4BD-0E74433F3C41}" dt="2022-09-20T11:18:39.691" v="1395" actId="207"/>
          <ac:spMkLst>
            <pc:docMk/>
            <pc:sldMk cId="3149279028" sldId="317"/>
            <ac:spMk id="7" creationId="{3F5F8A0A-F747-B875-3DB9-2691A84AE5B7}"/>
          </ac:spMkLst>
        </pc:spChg>
        <pc:spChg chg="del">
          <ac:chgData name="松山 ファミリー" userId="9fadbf8cd42e59b5" providerId="LiveId" clId="{580DA69E-0A6F-F04B-B4BD-0E74433F3C41}" dt="2022-09-20T11:06:48.744" v="1106" actId="478"/>
          <ac:spMkLst>
            <pc:docMk/>
            <pc:sldMk cId="3149279028" sldId="317"/>
            <ac:spMk id="8" creationId="{D7324A8B-3747-0767-D5FD-E284601E6BBC}"/>
          </ac:spMkLst>
        </pc:spChg>
        <pc:spChg chg="del">
          <ac:chgData name="松山 ファミリー" userId="9fadbf8cd42e59b5" providerId="LiveId" clId="{580DA69E-0A6F-F04B-B4BD-0E74433F3C41}" dt="2022-09-20T11:06:54.309" v="1108" actId="478"/>
          <ac:spMkLst>
            <pc:docMk/>
            <pc:sldMk cId="3149279028" sldId="317"/>
            <ac:spMk id="9" creationId="{D7E95E3D-A6A9-D0FB-CE45-BCBFDD5B429F}"/>
          </ac:spMkLst>
        </pc:spChg>
        <pc:spChg chg="add mod">
          <ac:chgData name="松山 ファミリー" userId="9fadbf8cd42e59b5" providerId="LiveId" clId="{580DA69E-0A6F-F04B-B4BD-0E74433F3C41}" dt="2022-09-20T11:08:33.328" v="1125" actId="207"/>
          <ac:spMkLst>
            <pc:docMk/>
            <pc:sldMk cId="3149279028" sldId="317"/>
            <ac:spMk id="10" creationId="{AF226D1C-5EA6-6C38-DE22-74BBAA61CB62}"/>
          </ac:spMkLst>
        </pc:spChg>
        <pc:spChg chg="add mod">
          <ac:chgData name="松山 ファミリー" userId="9fadbf8cd42e59b5" providerId="LiveId" clId="{580DA69E-0A6F-F04B-B4BD-0E74433F3C41}" dt="2022-09-20T11:08:54.895" v="1128" actId="2085"/>
          <ac:spMkLst>
            <pc:docMk/>
            <pc:sldMk cId="3149279028" sldId="317"/>
            <ac:spMk id="11" creationId="{412B98C9-CC8F-7FE2-2DB1-EE4A3A58ED05}"/>
          </ac:spMkLst>
        </pc:spChg>
        <pc:spChg chg="add mod">
          <ac:chgData name="松山 ファミリー" userId="9fadbf8cd42e59b5" providerId="LiveId" clId="{580DA69E-0A6F-F04B-B4BD-0E74433F3C41}" dt="2022-09-20T12:22:11.086" v="3156" actId="14100"/>
          <ac:spMkLst>
            <pc:docMk/>
            <pc:sldMk cId="3149279028" sldId="317"/>
            <ac:spMk id="14" creationId="{7F3B333B-6121-D43D-CCC2-E801A6103062}"/>
          </ac:spMkLst>
        </pc:spChg>
        <pc:spChg chg="add mod">
          <ac:chgData name="松山 ファミリー" userId="9fadbf8cd42e59b5" providerId="LiveId" clId="{580DA69E-0A6F-F04B-B4BD-0E74433F3C41}" dt="2022-09-20T11:10:48.063" v="1167" actId="14100"/>
          <ac:spMkLst>
            <pc:docMk/>
            <pc:sldMk cId="3149279028" sldId="317"/>
            <ac:spMk id="15" creationId="{1F8C4492-91A9-1FB2-FEE3-A09FDC5B4CD4}"/>
          </ac:spMkLst>
        </pc:spChg>
        <pc:spChg chg="add mod">
          <ac:chgData name="松山 ファミリー" userId="9fadbf8cd42e59b5" providerId="LiveId" clId="{580DA69E-0A6F-F04B-B4BD-0E74433F3C41}" dt="2022-09-20T11:37:52.551" v="1681" actId="14100"/>
          <ac:spMkLst>
            <pc:docMk/>
            <pc:sldMk cId="3149279028" sldId="317"/>
            <ac:spMk id="17" creationId="{C15E1F9E-95A3-ACD8-53C3-0D4CB75DA660}"/>
          </ac:spMkLst>
        </pc:spChg>
        <pc:spChg chg="add mod">
          <ac:chgData name="松山 ファミリー" userId="9fadbf8cd42e59b5" providerId="LiveId" clId="{580DA69E-0A6F-F04B-B4BD-0E74433F3C41}" dt="2022-09-20T12:22:36.692" v="3160" actId="14100"/>
          <ac:spMkLst>
            <pc:docMk/>
            <pc:sldMk cId="3149279028" sldId="317"/>
            <ac:spMk id="18" creationId="{C571CC60-3C8B-9306-D1A1-78B3F0D9EFC5}"/>
          </ac:spMkLst>
        </pc:spChg>
        <pc:spChg chg="add mod">
          <ac:chgData name="松山 ファミリー" userId="9fadbf8cd42e59b5" providerId="LiveId" clId="{580DA69E-0A6F-F04B-B4BD-0E74433F3C41}" dt="2022-09-20T11:16:23.926" v="1364" actId="113"/>
          <ac:spMkLst>
            <pc:docMk/>
            <pc:sldMk cId="3149279028" sldId="317"/>
            <ac:spMk id="19" creationId="{542EE710-FD64-A792-EBF7-66549D5C3D47}"/>
          </ac:spMkLst>
        </pc:spChg>
        <pc:spChg chg="del mod">
          <ac:chgData name="松山 ファミリー" userId="9fadbf8cd42e59b5" providerId="LiveId" clId="{580DA69E-0A6F-F04B-B4BD-0E74433F3C41}" dt="2022-09-20T11:17:04.106" v="1385" actId="478"/>
          <ac:spMkLst>
            <pc:docMk/>
            <pc:sldMk cId="3149279028" sldId="317"/>
            <ac:spMk id="23" creationId="{0F184E7E-162E-5C7E-F0BF-0612A48C1651}"/>
          </ac:spMkLst>
        </pc:spChg>
        <pc:spChg chg="del mod">
          <ac:chgData name="松山 ファミリー" userId="9fadbf8cd42e59b5" providerId="LiveId" clId="{580DA69E-0A6F-F04B-B4BD-0E74433F3C41}" dt="2022-09-20T11:17:07.123" v="1386" actId="478"/>
          <ac:spMkLst>
            <pc:docMk/>
            <pc:sldMk cId="3149279028" sldId="317"/>
            <ac:spMk id="24" creationId="{F751F2EA-1176-E387-3526-462E44E4F7CD}"/>
          </ac:spMkLst>
        </pc:spChg>
        <pc:spChg chg="mod">
          <ac:chgData name="松山 ファミリー" userId="9fadbf8cd42e59b5" providerId="LiveId" clId="{580DA69E-0A6F-F04B-B4BD-0E74433F3C41}" dt="2022-09-20T11:16:55.844" v="1384" actId="122"/>
          <ac:spMkLst>
            <pc:docMk/>
            <pc:sldMk cId="3149279028" sldId="317"/>
            <ac:spMk id="25" creationId="{55A34392-1046-EA17-A2DA-DD46CC5B8188}"/>
          </ac:spMkLst>
        </pc:spChg>
        <pc:spChg chg="del mod">
          <ac:chgData name="松山 ファミリー" userId="9fadbf8cd42e59b5" providerId="LiveId" clId="{580DA69E-0A6F-F04B-B4BD-0E74433F3C41}" dt="2022-09-20T11:17:11.910" v="1388" actId="478"/>
          <ac:spMkLst>
            <pc:docMk/>
            <pc:sldMk cId="3149279028" sldId="317"/>
            <ac:spMk id="27" creationId="{446C3BBB-ED74-6400-041A-EAA215F3EA5E}"/>
          </ac:spMkLst>
        </pc:spChg>
        <pc:spChg chg="mod">
          <ac:chgData name="松山 ファミリー" userId="9fadbf8cd42e59b5" providerId="LiveId" clId="{580DA69E-0A6F-F04B-B4BD-0E74433F3C41}" dt="2022-09-20T11:16:32.367" v="1365"/>
          <ac:spMkLst>
            <pc:docMk/>
            <pc:sldMk cId="3149279028" sldId="317"/>
            <ac:spMk id="28" creationId="{0B4D2EEE-5AEA-E01F-D9FC-61041F1F5748}"/>
          </ac:spMkLst>
        </pc:spChg>
        <pc:spChg chg="del mod">
          <ac:chgData name="松山 ファミリー" userId="9fadbf8cd42e59b5" providerId="LiveId" clId="{580DA69E-0A6F-F04B-B4BD-0E74433F3C41}" dt="2022-09-20T11:17:09.704" v="1387" actId="478"/>
          <ac:spMkLst>
            <pc:docMk/>
            <pc:sldMk cId="3149279028" sldId="317"/>
            <ac:spMk id="29" creationId="{DA93EC6D-85DF-5076-2A10-E96394F539BE}"/>
          </ac:spMkLst>
        </pc:spChg>
        <pc:spChg chg="mod">
          <ac:chgData name="松山 ファミリー" userId="9fadbf8cd42e59b5" providerId="LiveId" clId="{580DA69E-0A6F-F04B-B4BD-0E74433F3C41}" dt="2022-09-20T11:17:15.340" v="1389" actId="14100"/>
          <ac:spMkLst>
            <pc:docMk/>
            <pc:sldMk cId="3149279028" sldId="317"/>
            <ac:spMk id="30" creationId="{D7A23CB0-4FA2-AA14-4B16-CAB00D9A788B}"/>
          </ac:spMkLst>
        </pc:spChg>
        <pc:spChg chg="mod">
          <ac:chgData name="松山 ファミリー" userId="9fadbf8cd42e59b5" providerId="LiveId" clId="{580DA69E-0A6F-F04B-B4BD-0E74433F3C41}" dt="2022-09-20T11:16:32.367" v="1365"/>
          <ac:spMkLst>
            <pc:docMk/>
            <pc:sldMk cId="3149279028" sldId="317"/>
            <ac:spMk id="31" creationId="{78B3EA08-C199-3E0C-29D7-123678129B32}"/>
          </ac:spMkLst>
        </pc:spChg>
        <pc:spChg chg="add mod">
          <ac:chgData name="松山 ファミリー" userId="9fadbf8cd42e59b5" providerId="LiveId" clId="{580DA69E-0A6F-F04B-B4BD-0E74433F3C41}" dt="2022-09-20T11:19:34.809" v="1400" actId="208"/>
          <ac:spMkLst>
            <pc:docMk/>
            <pc:sldMk cId="3149279028" sldId="317"/>
            <ac:spMk id="32" creationId="{639D0AB5-F576-5CBA-5B24-BE24BFEC0C45}"/>
          </ac:spMkLst>
        </pc:spChg>
        <pc:spChg chg="add mod">
          <ac:chgData name="松山 ファミリー" userId="9fadbf8cd42e59b5" providerId="LiveId" clId="{580DA69E-0A6F-F04B-B4BD-0E74433F3C41}" dt="2022-09-20T12:22:51.043" v="3164" actId="20577"/>
          <ac:spMkLst>
            <pc:docMk/>
            <pc:sldMk cId="3149279028" sldId="317"/>
            <ac:spMk id="34" creationId="{D3D26DC7-8268-5DB6-B5C6-C2F217507407}"/>
          </ac:spMkLst>
        </pc:spChg>
        <pc:spChg chg="add mod">
          <ac:chgData name="松山 ファミリー" userId="9fadbf8cd42e59b5" providerId="LiveId" clId="{580DA69E-0A6F-F04B-B4BD-0E74433F3C41}" dt="2022-09-20T11:36:06.468" v="1564" actId="20577"/>
          <ac:spMkLst>
            <pc:docMk/>
            <pc:sldMk cId="3149279028" sldId="317"/>
            <ac:spMk id="35" creationId="{BEA8BB0A-AD36-F201-6C52-6A6084255279}"/>
          </ac:spMkLst>
        </pc:spChg>
        <pc:spChg chg="add mod">
          <ac:chgData name="松山 ファミリー" userId="9fadbf8cd42e59b5" providerId="LiveId" clId="{580DA69E-0A6F-F04B-B4BD-0E74433F3C41}" dt="2022-09-20T11:37:19.723" v="1677" actId="14100"/>
          <ac:spMkLst>
            <pc:docMk/>
            <pc:sldMk cId="3149279028" sldId="317"/>
            <ac:spMk id="36" creationId="{ABFBD3B6-CE9D-0966-B8EA-A03E38E26894}"/>
          </ac:spMkLst>
        </pc:spChg>
        <pc:grpChg chg="add mod">
          <ac:chgData name="松山 ファミリー" userId="9fadbf8cd42e59b5" providerId="LiveId" clId="{580DA69E-0A6F-F04B-B4BD-0E74433F3C41}" dt="2022-09-20T11:09:28.099" v="1130" actId="1076"/>
          <ac:grpSpMkLst>
            <pc:docMk/>
            <pc:sldMk cId="3149279028" sldId="317"/>
            <ac:grpSpMk id="13" creationId="{E1EBD7C2-87C9-FD1D-3B38-040CD648CE1A}"/>
          </ac:grpSpMkLst>
        </pc:grpChg>
        <pc:grpChg chg="add mod">
          <ac:chgData name="松山 ファミリー" userId="9fadbf8cd42e59b5" providerId="LiveId" clId="{580DA69E-0A6F-F04B-B4BD-0E74433F3C41}" dt="2022-09-20T11:11:08.839" v="1170" actId="167"/>
          <ac:grpSpMkLst>
            <pc:docMk/>
            <pc:sldMk cId="3149279028" sldId="317"/>
            <ac:grpSpMk id="16" creationId="{86DCE372-613E-916E-C9D9-F4B5240A8B59}"/>
          </ac:grpSpMkLst>
        </pc:grpChg>
        <pc:grpChg chg="add mod">
          <ac:chgData name="松山 ファミリー" userId="9fadbf8cd42e59b5" providerId="LiveId" clId="{580DA69E-0A6F-F04B-B4BD-0E74433F3C41}" dt="2022-09-20T11:15:56.538" v="1358" actId="1076"/>
          <ac:grpSpMkLst>
            <pc:docMk/>
            <pc:sldMk cId="3149279028" sldId="317"/>
            <ac:grpSpMk id="20" creationId="{685641C0-1570-21B7-2981-CA87A93709F0}"/>
          </ac:grpSpMkLst>
        </pc:grpChg>
        <pc:grpChg chg="add mod">
          <ac:chgData name="松山 ファミリー" userId="9fadbf8cd42e59b5" providerId="LiveId" clId="{580DA69E-0A6F-F04B-B4BD-0E74433F3C41}" dt="2022-09-20T11:16:41.572" v="1366" actId="1076"/>
          <ac:grpSpMkLst>
            <pc:docMk/>
            <pc:sldMk cId="3149279028" sldId="317"/>
            <ac:grpSpMk id="21" creationId="{C9058D51-6A4A-4033-7536-DFB388E75AD1}"/>
          </ac:grpSpMkLst>
        </pc:grpChg>
        <pc:grpChg chg="del mod">
          <ac:chgData name="松山 ファミリー" userId="9fadbf8cd42e59b5" providerId="LiveId" clId="{580DA69E-0A6F-F04B-B4BD-0E74433F3C41}" dt="2022-09-20T11:17:11.910" v="1388" actId="478"/>
          <ac:grpSpMkLst>
            <pc:docMk/>
            <pc:sldMk cId="3149279028" sldId="317"/>
            <ac:grpSpMk id="22" creationId="{82F1E61C-8858-5A95-942C-E9DAF49B6BD1}"/>
          </ac:grpSpMkLst>
        </pc:grpChg>
        <pc:grpChg chg="mod">
          <ac:chgData name="松山 ファミリー" userId="9fadbf8cd42e59b5" providerId="LiveId" clId="{580DA69E-0A6F-F04B-B4BD-0E74433F3C41}" dt="2022-09-20T11:16:32.367" v="1365"/>
          <ac:grpSpMkLst>
            <pc:docMk/>
            <pc:sldMk cId="3149279028" sldId="317"/>
            <ac:grpSpMk id="26" creationId="{83641A3F-9606-AB2A-DF3E-F0B68724492C}"/>
          </ac:grpSpMkLst>
        </pc:grpChg>
        <pc:grpChg chg="add mod">
          <ac:chgData name="松山 ファミリー" userId="9fadbf8cd42e59b5" providerId="LiveId" clId="{580DA69E-0A6F-F04B-B4BD-0E74433F3C41}" dt="2022-09-20T11:19:20.033" v="1398" actId="1076"/>
          <ac:grpSpMkLst>
            <pc:docMk/>
            <pc:sldMk cId="3149279028" sldId="317"/>
            <ac:grpSpMk id="33" creationId="{92ED2922-C4AA-0EE8-9087-24585AE99DC4}"/>
          </ac:grpSpMkLst>
        </pc:grpChg>
        <pc:picChg chg="del">
          <ac:chgData name="松山 ファミリー" userId="9fadbf8cd42e59b5" providerId="LiveId" clId="{580DA69E-0A6F-F04B-B4BD-0E74433F3C41}" dt="2022-09-20T11:06:50.316" v="1107" actId="478"/>
          <ac:picMkLst>
            <pc:docMk/>
            <pc:sldMk cId="3149279028" sldId="317"/>
            <ac:picMk id="12" creationId="{6037FFF1-B8B0-B048-8CB3-C5F0EAB6805E}"/>
          </ac:picMkLst>
        </pc:picChg>
      </pc:sldChg>
      <pc:sldChg chg="addSp delSp modSp add mod ord modNotesTx">
        <pc:chgData name="松山 ファミリー" userId="9fadbf8cd42e59b5" providerId="LiveId" clId="{580DA69E-0A6F-F04B-B4BD-0E74433F3C41}" dt="2022-09-26T06:19:03.939" v="4205" actId="208"/>
        <pc:sldMkLst>
          <pc:docMk/>
          <pc:sldMk cId="3022161083" sldId="318"/>
        </pc:sldMkLst>
        <pc:spChg chg="mod">
          <ac:chgData name="松山 ファミリー" userId="9fadbf8cd42e59b5" providerId="LiveId" clId="{580DA69E-0A6F-F04B-B4BD-0E74433F3C41}" dt="2022-09-20T13:08:57.850" v="3176" actId="20577"/>
          <ac:spMkLst>
            <pc:docMk/>
            <pc:sldMk cId="3022161083" sldId="318"/>
            <ac:spMk id="2" creationId="{3A38DEEB-4F35-C74D-A1EF-98140184822C}"/>
          </ac:spMkLst>
        </pc:spChg>
        <pc:spChg chg="mod">
          <ac:chgData name="松山 ファミリー" userId="9fadbf8cd42e59b5" providerId="LiveId" clId="{580DA69E-0A6F-F04B-B4BD-0E74433F3C41}" dt="2022-09-26T06:03:27.612" v="4152" actId="1076"/>
          <ac:spMkLst>
            <pc:docMk/>
            <pc:sldMk cId="3022161083" sldId="318"/>
            <ac:spMk id="4" creationId="{C8016B18-539A-A648-BE31-1363A2143D1E}"/>
          </ac:spMkLst>
        </pc:spChg>
        <pc:spChg chg="add del mod">
          <ac:chgData name="松山 ファミリー" userId="9fadbf8cd42e59b5" providerId="LiveId" clId="{580DA69E-0A6F-F04B-B4BD-0E74433F3C41}" dt="2022-09-26T06:03:41.698" v="4153" actId="478"/>
          <ac:spMkLst>
            <pc:docMk/>
            <pc:sldMk cId="3022161083" sldId="318"/>
            <ac:spMk id="5" creationId="{B34024F3-7B5A-04E5-507F-D89FC31D92B4}"/>
          </ac:spMkLst>
        </pc:spChg>
        <pc:spChg chg="del">
          <ac:chgData name="松山 ファミリー" userId="9fadbf8cd42e59b5" providerId="LiveId" clId="{580DA69E-0A6F-F04B-B4BD-0E74433F3C41}" dt="2022-09-26T05:27:31.448" v="3729" actId="478"/>
          <ac:spMkLst>
            <pc:docMk/>
            <pc:sldMk cId="3022161083" sldId="318"/>
            <ac:spMk id="6" creationId="{F8E17BC0-5E19-3541-B87F-C625A6F8753F}"/>
          </ac:spMkLst>
        </pc:spChg>
        <pc:spChg chg="add mod">
          <ac:chgData name="松山 ファミリー" userId="9fadbf8cd42e59b5" providerId="LiveId" clId="{580DA69E-0A6F-F04B-B4BD-0E74433F3C41}" dt="2022-09-26T05:35:33.520" v="3986" actId="115"/>
          <ac:spMkLst>
            <pc:docMk/>
            <pc:sldMk cId="3022161083" sldId="318"/>
            <ac:spMk id="7" creationId="{0F55422B-22B9-A5EE-F787-631F718ECCC2}"/>
          </ac:spMkLst>
        </pc:spChg>
        <pc:spChg chg="del">
          <ac:chgData name="松山 ファミリー" userId="9fadbf8cd42e59b5" providerId="LiveId" clId="{580DA69E-0A6F-F04B-B4BD-0E74433F3C41}" dt="2022-09-20T12:23:28.983" v="3166" actId="478"/>
          <ac:spMkLst>
            <pc:docMk/>
            <pc:sldMk cId="3022161083" sldId="318"/>
            <ac:spMk id="7" creationId="{68D5F3B4-FD24-560B-C1D4-F9DCABD6D475}"/>
          </ac:spMkLst>
        </pc:spChg>
        <pc:spChg chg="add mod">
          <ac:chgData name="松山 ファミリー" userId="9fadbf8cd42e59b5" providerId="LiveId" clId="{580DA69E-0A6F-F04B-B4BD-0E74433F3C41}" dt="2022-09-26T06:19:03.939" v="4205" actId="208"/>
          <ac:spMkLst>
            <pc:docMk/>
            <pc:sldMk cId="3022161083" sldId="318"/>
            <ac:spMk id="8" creationId="{0C8EFDE2-ED4C-F440-A354-6C2902E0E8AA}"/>
          </ac:spMkLst>
        </pc:spChg>
        <pc:spChg chg="add mod">
          <ac:chgData name="松山 ファミリー" userId="9fadbf8cd42e59b5" providerId="LiveId" clId="{580DA69E-0A6F-F04B-B4BD-0E74433F3C41}" dt="2022-09-26T05:38:25.507" v="4028" actId="1076"/>
          <ac:spMkLst>
            <pc:docMk/>
            <pc:sldMk cId="3022161083" sldId="318"/>
            <ac:spMk id="9" creationId="{EA67C8E8-994F-A090-3784-1DADB10D30F0}"/>
          </ac:spMkLst>
        </pc:spChg>
        <pc:spChg chg="add mod">
          <ac:chgData name="松山 ファミリー" userId="9fadbf8cd42e59b5" providerId="LiveId" clId="{580DA69E-0A6F-F04B-B4BD-0E74433F3C41}" dt="2022-09-26T05:38:38.583" v="4030" actId="122"/>
          <ac:spMkLst>
            <pc:docMk/>
            <pc:sldMk cId="3022161083" sldId="318"/>
            <ac:spMk id="10" creationId="{3B04C76E-2C68-F23B-970A-F3AF73CCF376}"/>
          </ac:spMkLst>
        </pc:spChg>
        <pc:spChg chg="add mod">
          <ac:chgData name="松山 ファミリー" userId="9fadbf8cd42e59b5" providerId="LiveId" clId="{580DA69E-0A6F-F04B-B4BD-0E74433F3C41}" dt="2022-09-26T05:43:59.572" v="4059" actId="20577"/>
          <ac:spMkLst>
            <pc:docMk/>
            <pc:sldMk cId="3022161083" sldId="318"/>
            <ac:spMk id="11" creationId="{4CCD068C-3851-C651-83A5-52EDE0A4FA45}"/>
          </ac:spMkLst>
        </pc:spChg>
        <pc:spChg chg="add mod">
          <ac:chgData name="松山 ファミリー" userId="9fadbf8cd42e59b5" providerId="LiveId" clId="{580DA69E-0A6F-F04B-B4BD-0E74433F3C41}" dt="2022-09-26T05:39:27.752" v="4048" actId="1076"/>
          <ac:spMkLst>
            <pc:docMk/>
            <pc:sldMk cId="3022161083" sldId="318"/>
            <ac:spMk id="12" creationId="{4C5543CD-4FDF-B323-C7C5-A4560EF8FEC5}"/>
          </ac:spMkLst>
        </pc:spChg>
        <pc:spChg chg="add mod">
          <ac:chgData name="松山 ファミリー" userId="9fadbf8cd42e59b5" providerId="LiveId" clId="{580DA69E-0A6F-F04B-B4BD-0E74433F3C41}" dt="2022-09-26T05:59:50.966" v="4136" actId="1076"/>
          <ac:spMkLst>
            <pc:docMk/>
            <pc:sldMk cId="3022161083" sldId="318"/>
            <ac:spMk id="19" creationId="{226FCE3B-5918-00F4-B0D9-EA3E8F88E8DF}"/>
          </ac:spMkLst>
        </pc:spChg>
        <pc:spChg chg="add del mod">
          <ac:chgData name="松山 ファミリー" userId="9fadbf8cd42e59b5" providerId="LiveId" clId="{580DA69E-0A6F-F04B-B4BD-0E74433F3C41}" dt="2022-09-26T05:59:17.832" v="4130" actId="767"/>
          <ac:spMkLst>
            <pc:docMk/>
            <pc:sldMk cId="3022161083" sldId="318"/>
            <ac:spMk id="25" creationId="{FEE6455E-756E-C3AF-D6B3-7149F2C3A52C}"/>
          </ac:spMkLst>
        </pc:spChg>
        <pc:spChg chg="add mod">
          <ac:chgData name="松山 ファミリー" userId="9fadbf8cd42e59b5" providerId="LiveId" clId="{580DA69E-0A6F-F04B-B4BD-0E74433F3C41}" dt="2022-09-26T05:59:33.279" v="4133" actId="208"/>
          <ac:spMkLst>
            <pc:docMk/>
            <pc:sldMk cId="3022161083" sldId="318"/>
            <ac:spMk id="26" creationId="{FF1D371B-5473-3969-8ED8-2221E0738A5D}"/>
          </ac:spMkLst>
        </pc:spChg>
        <pc:spChg chg="add mod">
          <ac:chgData name="松山 ファミリー" userId="9fadbf8cd42e59b5" providerId="LiveId" clId="{580DA69E-0A6F-F04B-B4BD-0E74433F3C41}" dt="2022-09-26T06:05:26.772" v="4193" actId="1076"/>
          <ac:spMkLst>
            <pc:docMk/>
            <pc:sldMk cId="3022161083" sldId="318"/>
            <ac:spMk id="32" creationId="{DD80BFFE-DAD8-2DAB-7003-DEDDE7C22A27}"/>
          </ac:spMkLst>
        </pc:spChg>
        <pc:spChg chg="add mod">
          <ac:chgData name="松山 ファミリー" userId="9fadbf8cd42e59b5" providerId="LiveId" clId="{580DA69E-0A6F-F04B-B4BD-0E74433F3C41}" dt="2022-09-26T06:05:46.750" v="4204" actId="14100"/>
          <ac:spMkLst>
            <pc:docMk/>
            <pc:sldMk cId="3022161083" sldId="318"/>
            <ac:spMk id="33" creationId="{82024F5D-353E-A43E-04EB-AC1CC414BCDE}"/>
          </ac:spMkLst>
        </pc:spChg>
        <pc:grpChg chg="add mod">
          <ac:chgData name="松山 ファミリー" userId="9fadbf8cd42e59b5" providerId="LiveId" clId="{580DA69E-0A6F-F04B-B4BD-0E74433F3C41}" dt="2022-09-26T05:59:57.573" v="4137" actId="1076"/>
          <ac:grpSpMkLst>
            <pc:docMk/>
            <pc:sldMk cId="3022161083" sldId="318"/>
            <ac:grpSpMk id="27" creationId="{6C837EC9-BD72-E67D-2277-702DB4018407}"/>
          </ac:grpSpMkLst>
        </pc:grpChg>
        <pc:picChg chg="add mod">
          <ac:chgData name="松山 ファミリー" userId="9fadbf8cd42e59b5" providerId="LiveId" clId="{580DA69E-0A6F-F04B-B4BD-0E74433F3C41}" dt="2022-09-26T05:43:24.811" v="4058" actId="1076"/>
          <ac:picMkLst>
            <pc:docMk/>
            <pc:sldMk cId="3022161083" sldId="318"/>
            <ac:picMk id="16" creationId="{DF8A53DE-3879-4B05-3592-F8314E4F210F}"/>
          </ac:picMkLst>
        </pc:picChg>
        <pc:picChg chg="add mod">
          <ac:chgData name="松山 ファミリー" userId="9fadbf8cd42e59b5" providerId="LiveId" clId="{580DA69E-0A6F-F04B-B4BD-0E74433F3C41}" dt="2022-09-26T05:54:09.990" v="4111" actId="1076"/>
          <ac:picMkLst>
            <pc:docMk/>
            <pc:sldMk cId="3022161083" sldId="318"/>
            <ac:picMk id="18" creationId="{81EDB65E-9FD3-814D-A8FB-48B107AF60F9}"/>
          </ac:picMkLst>
        </pc:picChg>
        <pc:cxnChg chg="add del mod">
          <ac:chgData name="松山 ファミリー" userId="9fadbf8cd42e59b5" providerId="LiveId" clId="{580DA69E-0A6F-F04B-B4BD-0E74433F3C41}" dt="2022-09-26T05:58:59.373" v="4117" actId="478"/>
          <ac:cxnSpMkLst>
            <pc:docMk/>
            <pc:sldMk cId="3022161083" sldId="318"/>
            <ac:cxnSpMk id="14" creationId="{58F94E55-282D-3C23-E71E-7693B325C2C1}"/>
          </ac:cxnSpMkLst>
        </pc:cxnChg>
        <pc:cxnChg chg="add del mod">
          <ac:chgData name="松山 ファミリー" userId="9fadbf8cd42e59b5" providerId="LiveId" clId="{580DA69E-0A6F-F04B-B4BD-0E74433F3C41}" dt="2022-09-26T05:58:54.187" v="4116" actId="478"/>
          <ac:cxnSpMkLst>
            <pc:docMk/>
            <pc:sldMk cId="3022161083" sldId="318"/>
            <ac:cxnSpMk id="20" creationId="{6A5C489F-69D9-A391-C2C9-A43A0B0D2D69}"/>
          </ac:cxnSpMkLst>
        </pc:cxnChg>
        <pc:cxnChg chg="add mod">
          <ac:chgData name="松山 ファミリー" userId="9fadbf8cd42e59b5" providerId="LiveId" clId="{580DA69E-0A6F-F04B-B4BD-0E74433F3C41}" dt="2022-09-26T06:04:43.948" v="4158" actId="1076"/>
          <ac:cxnSpMkLst>
            <pc:docMk/>
            <pc:sldMk cId="3022161083" sldId="318"/>
            <ac:cxnSpMk id="29" creationId="{902D434D-AAE0-8168-04D0-432E5F95D8FF}"/>
          </ac:cxnSpMkLst>
        </pc:cxnChg>
        <pc:cxnChg chg="add mod">
          <ac:chgData name="松山 ファミリー" userId="9fadbf8cd42e59b5" providerId="LiveId" clId="{580DA69E-0A6F-F04B-B4BD-0E74433F3C41}" dt="2022-09-26T06:04:39.054" v="4157" actId="14100"/>
          <ac:cxnSpMkLst>
            <pc:docMk/>
            <pc:sldMk cId="3022161083" sldId="318"/>
            <ac:cxnSpMk id="30" creationId="{EE9D0101-009E-76F9-4871-2740C314B445}"/>
          </ac:cxnSpMkLst>
        </pc:cxnChg>
      </pc:sldChg>
      <pc:sldChg chg="add del">
        <pc:chgData name="松山 ファミリー" userId="9fadbf8cd42e59b5" providerId="LiveId" clId="{580DA69E-0A6F-F04B-B4BD-0E74433F3C41}" dt="2022-09-20T12:20:08.370" v="3118" actId="2696"/>
        <pc:sldMkLst>
          <pc:docMk/>
          <pc:sldMk cId="3880937183" sldId="318"/>
        </pc:sldMkLst>
      </pc:sldChg>
      <pc:sldChg chg="add mod modShow">
        <pc:chgData name="松山 ファミリー" userId="9fadbf8cd42e59b5" providerId="LiveId" clId="{580DA69E-0A6F-F04B-B4BD-0E74433F3C41}" dt="2022-09-26T05:33:39.333" v="3970" actId="729"/>
        <pc:sldMkLst>
          <pc:docMk/>
          <pc:sldMk cId="3891699293" sldId="319"/>
        </pc:sldMkLst>
      </pc:sldChg>
      <pc:sldChg chg="addSp delSp modSp add mod ord">
        <pc:chgData name="松山 ファミリー" userId="9fadbf8cd42e59b5" providerId="LiveId" clId="{580DA69E-0A6F-F04B-B4BD-0E74433F3C41}" dt="2022-09-26T13:56:54.338" v="4767" actId="1076"/>
        <pc:sldMkLst>
          <pc:docMk/>
          <pc:sldMk cId="2863724696" sldId="320"/>
        </pc:sldMkLst>
        <pc:spChg chg="mod">
          <ac:chgData name="松山 ファミリー" userId="9fadbf8cd42e59b5" providerId="LiveId" clId="{580DA69E-0A6F-F04B-B4BD-0E74433F3C41}" dt="2022-09-20T13:48:12.556" v="3668" actId="27636"/>
          <ac:spMkLst>
            <pc:docMk/>
            <pc:sldMk cId="2863724696" sldId="320"/>
            <ac:spMk id="2" creationId="{B0B7B5AA-F71E-5840-9739-A2938CFF51B2}"/>
          </ac:spMkLst>
        </pc:spChg>
        <pc:spChg chg="add del mod">
          <ac:chgData name="松山 ファミリー" userId="9fadbf8cd42e59b5" providerId="LiveId" clId="{580DA69E-0A6F-F04B-B4BD-0E74433F3C41}" dt="2022-09-20T13:56:41.055" v="3676"/>
          <ac:spMkLst>
            <pc:docMk/>
            <pc:sldMk cId="2863724696" sldId="320"/>
            <ac:spMk id="4" creationId="{23C155B2-5115-85FE-4CF3-CB70B38FA250}"/>
          </ac:spMkLst>
        </pc:spChg>
        <pc:spChg chg="add del mod">
          <ac:chgData name="松山 ファミリー" userId="9fadbf8cd42e59b5" providerId="LiveId" clId="{580DA69E-0A6F-F04B-B4BD-0E74433F3C41}" dt="2022-09-26T07:01:43.169" v="4211" actId="478"/>
          <ac:spMkLst>
            <pc:docMk/>
            <pc:sldMk cId="2863724696" sldId="320"/>
            <ac:spMk id="5" creationId="{ACA1DC3B-5A47-F115-A543-D2D6DFA88493}"/>
          </ac:spMkLst>
        </pc:spChg>
        <pc:spChg chg="add del mod">
          <ac:chgData name="松山 ファミリー" userId="9fadbf8cd42e59b5" providerId="LiveId" clId="{580DA69E-0A6F-F04B-B4BD-0E74433F3C41}" dt="2022-09-26T07:02:14.319" v="4238" actId="478"/>
          <ac:spMkLst>
            <pc:docMk/>
            <pc:sldMk cId="2863724696" sldId="320"/>
            <ac:spMk id="6" creationId="{0C1A7EB2-BDA3-7E2E-C1D9-552F7F1B4E7C}"/>
          </ac:spMkLst>
        </pc:spChg>
        <pc:spChg chg="del">
          <ac:chgData name="松山 ファミリー" userId="9fadbf8cd42e59b5" providerId="LiveId" clId="{580DA69E-0A6F-F04B-B4BD-0E74433F3C41}" dt="2022-09-20T13:56:00.133" v="3670" actId="478"/>
          <ac:spMkLst>
            <pc:docMk/>
            <pc:sldMk cId="2863724696" sldId="320"/>
            <ac:spMk id="6" creationId="{0DE0CB4D-0373-F2DE-4DA1-0C031886377E}"/>
          </ac:spMkLst>
        </pc:spChg>
        <pc:spChg chg="add del mod">
          <ac:chgData name="松山 ファミリー" userId="9fadbf8cd42e59b5" providerId="LiveId" clId="{580DA69E-0A6F-F04B-B4BD-0E74433F3C41}" dt="2022-09-26T07:02:29.080" v="4254" actId="478"/>
          <ac:spMkLst>
            <pc:docMk/>
            <pc:sldMk cId="2863724696" sldId="320"/>
            <ac:spMk id="7" creationId="{796288B6-AF14-E4CB-BEC6-3B4D5D6A3A9A}"/>
          </ac:spMkLst>
        </pc:spChg>
        <pc:spChg chg="add del mod">
          <ac:chgData name="松山 ファミリー" userId="9fadbf8cd42e59b5" providerId="LiveId" clId="{580DA69E-0A6F-F04B-B4BD-0E74433F3C41}" dt="2022-09-26T13:47:02.173" v="4339" actId="478"/>
          <ac:spMkLst>
            <pc:docMk/>
            <pc:sldMk cId="2863724696" sldId="320"/>
            <ac:spMk id="8" creationId="{B33AF58F-808A-E037-6EE1-202EA9E4CAD0}"/>
          </ac:spMkLst>
        </pc:spChg>
        <pc:spChg chg="add del mod">
          <ac:chgData name="松山 ファミリー" userId="9fadbf8cd42e59b5" providerId="LiveId" clId="{580DA69E-0A6F-F04B-B4BD-0E74433F3C41}" dt="2022-09-26T13:46:57.344" v="4337" actId="478"/>
          <ac:spMkLst>
            <pc:docMk/>
            <pc:sldMk cId="2863724696" sldId="320"/>
            <ac:spMk id="9" creationId="{8F04ABDD-4C22-28F3-6E5B-E59C91C28C8C}"/>
          </ac:spMkLst>
        </pc:spChg>
        <pc:spChg chg="add del mod">
          <ac:chgData name="松山 ファミリー" userId="9fadbf8cd42e59b5" providerId="LiveId" clId="{580DA69E-0A6F-F04B-B4BD-0E74433F3C41}" dt="2022-09-26T13:46:58.627" v="4338" actId="478"/>
          <ac:spMkLst>
            <pc:docMk/>
            <pc:sldMk cId="2863724696" sldId="320"/>
            <ac:spMk id="10" creationId="{BD396CF4-E1B9-2C7C-BE79-E11DB822E442}"/>
          </ac:spMkLst>
        </pc:spChg>
        <pc:spChg chg="add del mod">
          <ac:chgData name="松山 ファミリー" userId="9fadbf8cd42e59b5" providerId="LiveId" clId="{580DA69E-0A6F-F04B-B4BD-0E74433F3C41}" dt="2022-09-26T13:46:53.109" v="4335" actId="478"/>
          <ac:spMkLst>
            <pc:docMk/>
            <pc:sldMk cId="2863724696" sldId="320"/>
            <ac:spMk id="11" creationId="{8CEA2B9D-71DA-5216-63CB-160F7C70B25D}"/>
          </ac:spMkLst>
        </pc:spChg>
        <pc:spChg chg="add del mod">
          <ac:chgData name="松山 ファミリー" userId="9fadbf8cd42e59b5" providerId="LiveId" clId="{580DA69E-0A6F-F04B-B4BD-0E74433F3C41}" dt="2022-09-26T13:46:55.389" v="4336" actId="478"/>
          <ac:spMkLst>
            <pc:docMk/>
            <pc:sldMk cId="2863724696" sldId="320"/>
            <ac:spMk id="12" creationId="{3F733A53-24A4-5DBB-42A2-9A0109086749}"/>
          </ac:spMkLst>
        </pc:spChg>
        <pc:spChg chg="add mod">
          <ac:chgData name="松山 ファミリー" userId="9fadbf8cd42e59b5" providerId="LiveId" clId="{580DA69E-0A6F-F04B-B4BD-0E74433F3C41}" dt="2022-09-26T13:50:12.670" v="4396" actId="1076"/>
          <ac:spMkLst>
            <pc:docMk/>
            <pc:sldMk cId="2863724696" sldId="320"/>
            <ac:spMk id="15" creationId="{5C609366-A498-9422-EA50-70B1D6EC8774}"/>
          </ac:spMkLst>
        </pc:spChg>
        <pc:spChg chg="add mod">
          <ac:chgData name="松山 ファミリー" userId="9fadbf8cd42e59b5" providerId="LiveId" clId="{580DA69E-0A6F-F04B-B4BD-0E74433F3C41}" dt="2022-09-26T13:50:26.973" v="4409" actId="20577"/>
          <ac:spMkLst>
            <pc:docMk/>
            <pc:sldMk cId="2863724696" sldId="320"/>
            <ac:spMk id="16" creationId="{AFA0613F-5917-10B5-D5A9-256807F52AD2}"/>
          </ac:spMkLst>
        </pc:spChg>
        <pc:spChg chg="add mod">
          <ac:chgData name="松山 ファミリー" userId="9fadbf8cd42e59b5" providerId="LiveId" clId="{580DA69E-0A6F-F04B-B4BD-0E74433F3C41}" dt="2022-09-26T13:56:54.338" v="4767" actId="1076"/>
          <ac:spMkLst>
            <pc:docMk/>
            <pc:sldMk cId="2863724696" sldId="320"/>
            <ac:spMk id="17" creationId="{094AAE11-BD77-A161-C14B-C32F17ABD571}"/>
          </ac:spMkLst>
        </pc:spChg>
        <pc:graphicFrameChg chg="add del mod">
          <ac:chgData name="松山 ファミリー" userId="9fadbf8cd42e59b5" providerId="LiveId" clId="{580DA69E-0A6F-F04B-B4BD-0E74433F3C41}" dt="2022-09-26T13:46:47.311" v="4333" actId="478"/>
          <ac:graphicFrameMkLst>
            <pc:docMk/>
            <pc:sldMk cId="2863724696" sldId="320"/>
            <ac:graphicFrameMk id="4" creationId="{B828A64E-C537-4A4F-AF1D-2D20B504C29F}"/>
          </ac:graphicFrameMkLst>
        </pc:graphicFrameChg>
        <pc:graphicFrameChg chg="del">
          <ac:chgData name="松山 ファミリー" userId="9fadbf8cd42e59b5" providerId="LiveId" clId="{580DA69E-0A6F-F04B-B4BD-0E74433F3C41}" dt="2022-09-20T13:48:16.447" v="3669" actId="478"/>
          <ac:graphicFrameMkLst>
            <pc:docMk/>
            <pc:sldMk cId="2863724696" sldId="320"/>
            <ac:graphicFrameMk id="5" creationId="{328DECAA-C2BA-89FC-041A-10D8FC19C1EA}"/>
          </ac:graphicFrameMkLst>
        </pc:graphicFrameChg>
        <pc:graphicFrameChg chg="add del mod">
          <ac:chgData name="松山 ファミリー" userId="9fadbf8cd42e59b5" providerId="LiveId" clId="{580DA69E-0A6F-F04B-B4BD-0E74433F3C41}" dt="2022-09-21T16:14:14.141" v="3690" actId="478"/>
          <ac:graphicFrameMkLst>
            <pc:docMk/>
            <pc:sldMk cId="2863724696" sldId="320"/>
            <ac:graphicFrameMk id="7" creationId="{BB871A1C-9B94-C54E-A9BF-3952771A642D}"/>
          </ac:graphicFrameMkLst>
        </pc:graphicFrameChg>
        <pc:graphicFrameChg chg="add mod">
          <ac:chgData name="松山 ファミリー" userId="9fadbf8cd42e59b5" providerId="LiveId" clId="{580DA69E-0A6F-F04B-B4BD-0E74433F3C41}" dt="2022-09-20T13:57:01.491" v="3680"/>
          <ac:graphicFrameMkLst>
            <pc:docMk/>
            <pc:sldMk cId="2863724696" sldId="320"/>
            <ac:graphicFrameMk id="8" creationId="{BB871A1C-9B94-C54E-A9BF-3952771A642D}"/>
          </ac:graphicFrameMkLst>
        </pc:graphicFrameChg>
        <pc:picChg chg="add mod">
          <ac:chgData name="松山 ファミリー" userId="9fadbf8cd42e59b5" providerId="LiveId" clId="{580DA69E-0A6F-F04B-B4BD-0E74433F3C41}" dt="2022-09-26T13:48:30.999" v="4353" actId="1076"/>
          <ac:picMkLst>
            <pc:docMk/>
            <pc:sldMk cId="2863724696" sldId="320"/>
            <ac:picMk id="13" creationId="{413C9E98-46C0-19A4-63AA-B519EBA6C58A}"/>
          </ac:picMkLst>
        </pc:picChg>
        <pc:picChg chg="add mod">
          <ac:chgData name="松山 ファミリー" userId="9fadbf8cd42e59b5" providerId="LiveId" clId="{580DA69E-0A6F-F04B-B4BD-0E74433F3C41}" dt="2022-09-26T13:48:33.393" v="4354" actId="1076"/>
          <ac:picMkLst>
            <pc:docMk/>
            <pc:sldMk cId="2863724696" sldId="320"/>
            <ac:picMk id="14" creationId="{593D22E1-1E70-4004-9B85-2BFFBFD5CC1A}"/>
          </ac:picMkLst>
        </pc:picChg>
      </pc:sldChg>
      <pc:sldChg chg="addSp delSp modSp add del mod">
        <pc:chgData name="松山 ファミリー" userId="9fadbf8cd42e59b5" providerId="LiveId" clId="{580DA69E-0A6F-F04B-B4BD-0E74433F3C41}" dt="2022-09-21T16:15:24.032" v="3698" actId="2696"/>
        <pc:sldMkLst>
          <pc:docMk/>
          <pc:sldMk cId="4139561148" sldId="321"/>
        </pc:sldMkLst>
        <pc:graphicFrameChg chg="add mod">
          <ac:chgData name="松山 ファミリー" userId="9fadbf8cd42e59b5" providerId="LiveId" clId="{580DA69E-0A6F-F04B-B4BD-0E74433F3C41}" dt="2022-09-20T13:57:39.791" v="3688" actId="14100"/>
          <ac:graphicFrameMkLst>
            <pc:docMk/>
            <pc:sldMk cId="4139561148" sldId="321"/>
            <ac:graphicFrameMk id="4" creationId="{9ACAEC02-D5FE-4143-93D4-7153F03ACAD6}"/>
          </ac:graphicFrameMkLst>
        </pc:graphicFrameChg>
        <pc:graphicFrameChg chg="del">
          <ac:chgData name="松山 ファミリー" userId="9fadbf8cd42e59b5" providerId="LiveId" clId="{580DA69E-0A6F-F04B-B4BD-0E74433F3C41}" dt="2022-09-20T13:57:14.420" v="3682" actId="478"/>
          <ac:graphicFrameMkLst>
            <pc:docMk/>
            <pc:sldMk cId="4139561148" sldId="321"/>
            <ac:graphicFrameMk id="7" creationId="{BB871A1C-9B94-C54E-A9BF-3952771A642D}"/>
          </ac:graphicFrameMkLst>
        </pc:graphicFrameChg>
      </pc:sldChg>
      <pc:sldChg chg="addSp delSp modSp add mod">
        <pc:chgData name="松山 ファミリー" userId="9fadbf8cd42e59b5" providerId="LiveId" clId="{580DA69E-0A6F-F04B-B4BD-0E74433F3C41}" dt="2022-09-26T13:55:59.255" v="4707" actId="1076"/>
        <pc:sldMkLst>
          <pc:docMk/>
          <pc:sldMk cId="1969631013" sldId="322"/>
        </pc:sldMkLst>
        <pc:spChg chg="add mod">
          <ac:chgData name="松山 ファミリー" userId="9fadbf8cd42e59b5" providerId="LiveId" clId="{580DA69E-0A6F-F04B-B4BD-0E74433F3C41}" dt="2022-09-26T13:51:15.609" v="4425" actId="1076"/>
          <ac:spMkLst>
            <pc:docMk/>
            <pc:sldMk cId="1969631013" sldId="322"/>
            <ac:spMk id="7" creationId="{0365DE14-8B9C-67C2-A3EF-0F9F1C0994B1}"/>
          </ac:spMkLst>
        </pc:spChg>
        <pc:spChg chg="add mod">
          <ac:chgData name="松山 ファミリー" userId="9fadbf8cd42e59b5" providerId="LiveId" clId="{580DA69E-0A6F-F04B-B4BD-0E74433F3C41}" dt="2022-09-26T13:51:15.609" v="4425" actId="1076"/>
          <ac:spMkLst>
            <pc:docMk/>
            <pc:sldMk cId="1969631013" sldId="322"/>
            <ac:spMk id="8" creationId="{8C1EA9AE-6B6B-39EE-5EAF-17C7869C03B3}"/>
          </ac:spMkLst>
        </pc:spChg>
        <pc:spChg chg="add mod">
          <ac:chgData name="松山 ファミリー" userId="9fadbf8cd42e59b5" providerId="LiveId" clId="{580DA69E-0A6F-F04B-B4BD-0E74433F3C41}" dt="2022-09-26T13:54:14.153" v="4561" actId="20577"/>
          <ac:spMkLst>
            <pc:docMk/>
            <pc:sldMk cId="1969631013" sldId="322"/>
            <ac:spMk id="9" creationId="{6017B353-9207-9874-598F-CC00EE586728}"/>
          </ac:spMkLst>
        </pc:spChg>
        <pc:spChg chg="add mod">
          <ac:chgData name="松山 ファミリー" userId="9fadbf8cd42e59b5" providerId="LiveId" clId="{580DA69E-0A6F-F04B-B4BD-0E74433F3C41}" dt="2022-09-26T13:54:08.781" v="4560" actId="20577"/>
          <ac:spMkLst>
            <pc:docMk/>
            <pc:sldMk cId="1969631013" sldId="322"/>
            <ac:spMk id="10" creationId="{7C856F95-23A3-DB8F-AE8B-E340E7459A9C}"/>
          </ac:spMkLst>
        </pc:spChg>
        <pc:spChg chg="add mod">
          <ac:chgData name="松山 ファミリー" userId="9fadbf8cd42e59b5" providerId="LiveId" clId="{580DA69E-0A6F-F04B-B4BD-0E74433F3C41}" dt="2022-09-26T13:54:29.479" v="4563" actId="1076"/>
          <ac:spMkLst>
            <pc:docMk/>
            <pc:sldMk cId="1969631013" sldId="322"/>
            <ac:spMk id="11" creationId="{8DC77A4A-61F2-7803-5E67-31782E0354C2}"/>
          </ac:spMkLst>
        </pc:spChg>
        <pc:spChg chg="add mod">
          <ac:chgData name="松山 ファミリー" userId="9fadbf8cd42e59b5" providerId="LiveId" clId="{580DA69E-0A6F-F04B-B4BD-0E74433F3C41}" dt="2022-09-26T13:55:59.255" v="4707" actId="1076"/>
          <ac:spMkLst>
            <pc:docMk/>
            <pc:sldMk cId="1969631013" sldId="322"/>
            <ac:spMk id="12" creationId="{005DF949-50BC-F552-E5BC-DFBFBAE7CC95}"/>
          </ac:spMkLst>
        </pc:spChg>
        <pc:graphicFrameChg chg="del">
          <ac:chgData name="松山 ファミリー" userId="9fadbf8cd42e59b5" providerId="LiveId" clId="{580DA69E-0A6F-F04B-B4BD-0E74433F3C41}" dt="2022-09-21T16:16:41.097" v="3705" actId="478"/>
          <ac:graphicFrameMkLst>
            <pc:docMk/>
            <pc:sldMk cId="1969631013" sldId="322"/>
            <ac:graphicFrameMk id="4" creationId="{B828A64E-C537-4A4F-AF1D-2D20B504C29F}"/>
          </ac:graphicFrameMkLst>
        </pc:graphicFrameChg>
        <pc:graphicFrameChg chg="add del mod">
          <ac:chgData name="松山 ファミリー" userId="9fadbf8cd42e59b5" providerId="LiveId" clId="{580DA69E-0A6F-F04B-B4BD-0E74433F3C41}" dt="2022-09-21T16:16:39.724" v="3704" actId="478"/>
          <ac:graphicFrameMkLst>
            <pc:docMk/>
            <pc:sldMk cId="1969631013" sldId="322"/>
            <ac:graphicFrameMk id="5" creationId="{B3D3E326-74E1-7C44-8659-F4815605335B}"/>
          </ac:graphicFrameMkLst>
        </pc:graphicFrameChg>
        <pc:graphicFrameChg chg="add del mod">
          <ac:chgData name="松山 ファミリー" userId="9fadbf8cd42e59b5" providerId="LiveId" clId="{580DA69E-0A6F-F04B-B4BD-0E74433F3C41}" dt="2022-09-26T13:48:39.973" v="4355" actId="478"/>
          <ac:graphicFrameMkLst>
            <pc:docMk/>
            <pc:sldMk cId="1969631013" sldId="322"/>
            <ac:graphicFrameMk id="6" creationId="{536BCBFD-AD83-C7BF-B50B-2EF694AE8167}"/>
          </ac:graphicFrameMkLst>
        </pc:graphicFrameChg>
        <pc:picChg chg="add mod">
          <ac:chgData name="松山 ファミリー" userId="9fadbf8cd42e59b5" providerId="LiveId" clId="{580DA69E-0A6F-F04B-B4BD-0E74433F3C41}" dt="2022-09-26T13:51:15.609" v="4425" actId="1076"/>
          <ac:picMkLst>
            <pc:docMk/>
            <pc:sldMk cId="1969631013" sldId="322"/>
            <ac:picMk id="4" creationId="{0569660E-287E-E134-A8C1-F92213C6B29F}"/>
          </ac:picMkLst>
        </pc:picChg>
        <pc:picChg chg="add mod">
          <ac:chgData name="松山 ファミリー" userId="9fadbf8cd42e59b5" providerId="LiveId" clId="{580DA69E-0A6F-F04B-B4BD-0E74433F3C41}" dt="2022-09-26T13:51:15.609" v="4425" actId="1076"/>
          <ac:picMkLst>
            <pc:docMk/>
            <pc:sldMk cId="1969631013" sldId="322"/>
            <ac:picMk id="5" creationId="{3D7C35CB-93A9-FB49-69D4-EC92F1EB80ED}"/>
          </ac:picMkLst>
        </pc:picChg>
      </pc:sldChg>
      <pc:sldChg chg="modSp mod modShow">
        <pc:chgData name="松山 ファミリー" userId="9fadbf8cd42e59b5" providerId="LiveId" clId="{580DA69E-0A6F-F04B-B4BD-0E74433F3C41}" dt="2022-09-26T13:58:43.385" v="4795" actId="14100"/>
        <pc:sldMkLst>
          <pc:docMk/>
          <pc:sldMk cId="4004265357" sldId="324"/>
        </pc:sldMkLst>
        <pc:spChg chg="mod">
          <ac:chgData name="松山 ファミリー" userId="9fadbf8cd42e59b5" providerId="LiveId" clId="{580DA69E-0A6F-F04B-B4BD-0E74433F3C41}" dt="2022-09-26T13:58:43.385" v="4795" actId="14100"/>
          <ac:spMkLst>
            <pc:docMk/>
            <pc:sldMk cId="4004265357" sldId="324"/>
            <ac:spMk id="24" creationId="{CFF2ED12-1D78-BCA3-AC06-42D08469AAF3}"/>
          </ac:spMkLst>
        </pc:spChg>
      </pc:sldChg>
      <pc:sldChg chg="delSp mod">
        <pc:chgData name="松山 ファミリー" userId="9fadbf8cd42e59b5" providerId="LiveId" clId="{580DA69E-0A6F-F04B-B4BD-0E74433F3C41}" dt="2022-09-26T16:07:20.101" v="5894" actId="478"/>
        <pc:sldMkLst>
          <pc:docMk/>
          <pc:sldMk cId="4273279149" sldId="325"/>
        </pc:sldMkLst>
        <pc:spChg chg="del">
          <ac:chgData name="松山 ファミリー" userId="9fadbf8cd42e59b5" providerId="LiveId" clId="{580DA69E-0A6F-F04B-B4BD-0E74433F3C41}" dt="2022-09-26T16:07:20.101" v="5894" actId="478"/>
          <ac:spMkLst>
            <pc:docMk/>
            <pc:sldMk cId="4273279149" sldId="325"/>
            <ac:spMk id="7" creationId="{AB9B179E-C43E-BF8C-FEA8-F92B3E6FAB13}"/>
          </ac:spMkLst>
        </pc:spChg>
      </pc:sldChg>
      <pc:sldChg chg="addSp delSp modSp mod">
        <pc:chgData name="松山 ファミリー" userId="9fadbf8cd42e59b5" providerId="LiveId" clId="{580DA69E-0A6F-F04B-B4BD-0E74433F3C41}" dt="2022-09-26T16:14:26.012" v="6120" actId="1076"/>
        <pc:sldMkLst>
          <pc:docMk/>
          <pc:sldMk cId="4209349906" sldId="326"/>
        </pc:sldMkLst>
        <pc:spChg chg="mod">
          <ac:chgData name="松山 ファミリー" userId="9fadbf8cd42e59b5" providerId="LiveId" clId="{580DA69E-0A6F-F04B-B4BD-0E74433F3C41}" dt="2022-09-26T16:08:55.984" v="5947" actId="20577"/>
          <ac:spMkLst>
            <pc:docMk/>
            <pc:sldMk cId="4209349906" sldId="326"/>
            <ac:spMk id="3" creationId="{FFAFC384-3884-FD9E-FFD2-B9AAE564B4D6}"/>
          </ac:spMkLst>
        </pc:spChg>
        <pc:spChg chg="del">
          <ac:chgData name="松山 ファミリー" userId="9fadbf8cd42e59b5" providerId="LiveId" clId="{580DA69E-0A6F-F04B-B4BD-0E74433F3C41}" dt="2022-09-26T16:07:15.585" v="5893" actId="478"/>
          <ac:spMkLst>
            <pc:docMk/>
            <pc:sldMk cId="4209349906" sldId="326"/>
            <ac:spMk id="7" creationId="{AB9B179E-C43E-BF8C-FEA8-F92B3E6FAB13}"/>
          </ac:spMkLst>
        </pc:spChg>
        <pc:graphicFrameChg chg="add mod modGraphic">
          <ac:chgData name="松山 ファミリー" userId="9fadbf8cd42e59b5" providerId="LiveId" clId="{580DA69E-0A6F-F04B-B4BD-0E74433F3C41}" dt="2022-09-26T16:14:26.012" v="6120" actId="1076"/>
          <ac:graphicFrameMkLst>
            <pc:docMk/>
            <pc:sldMk cId="4209349906" sldId="326"/>
            <ac:graphicFrameMk id="16" creationId="{ABFB3E69-F5C5-287C-9F50-EA1E23940BB0}"/>
          </ac:graphicFrameMkLst>
        </pc:graphicFrameChg>
      </pc:sldChg>
      <pc:sldChg chg="addSp delSp modSp mod">
        <pc:chgData name="松山 ファミリー" userId="9fadbf8cd42e59b5" providerId="LiveId" clId="{580DA69E-0A6F-F04B-B4BD-0E74433F3C41}" dt="2022-09-26T15:49:06.242" v="5869" actId="2085"/>
        <pc:sldMkLst>
          <pc:docMk/>
          <pc:sldMk cId="435852639" sldId="328"/>
        </pc:sldMkLst>
        <pc:graphicFrameChg chg="del">
          <ac:chgData name="松山 ファミリー" userId="9fadbf8cd42e59b5" providerId="LiveId" clId="{580DA69E-0A6F-F04B-B4BD-0E74433F3C41}" dt="2022-09-26T15:47:24.404" v="5854" actId="478"/>
          <ac:graphicFrameMkLst>
            <pc:docMk/>
            <pc:sldMk cId="435852639" sldId="328"/>
            <ac:graphicFrameMk id="5" creationId="{EBB4B8B6-C14B-1C45-98A0-F313155719FA}"/>
          </ac:graphicFrameMkLst>
        </pc:graphicFrameChg>
        <pc:graphicFrameChg chg="add mod">
          <ac:chgData name="松山 ファミリー" userId="9fadbf8cd42e59b5" providerId="LiveId" clId="{580DA69E-0A6F-F04B-B4BD-0E74433F3C41}" dt="2022-09-26T15:47:28.298" v="5857"/>
          <ac:graphicFrameMkLst>
            <pc:docMk/>
            <pc:sldMk cId="435852639" sldId="328"/>
            <ac:graphicFrameMk id="6" creationId="{EBB4B8B6-C14B-1C45-98A0-F313155719FA}"/>
          </ac:graphicFrameMkLst>
        </pc:graphicFrameChg>
        <pc:picChg chg="add del mod">
          <ac:chgData name="松山 ファミリー" userId="9fadbf8cd42e59b5" providerId="LiveId" clId="{580DA69E-0A6F-F04B-B4BD-0E74433F3C41}" dt="2022-09-26T15:48:44.903" v="5864" actId="478"/>
          <ac:picMkLst>
            <pc:docMk/>
            <pc:sldMk cId="435852639" sldId="328"/>
            <ac:picMk id="9" creationId="{00DBA22B-AE6A-EC64-F354-5BCA85503C43}"/>
          </ac:picMkLst>
        </pc:picChg>
        <pc:picChg chg="add mod">
          <ac:chgData name="松山 ファミリー" userId="9fadbf8cd42e59b5" providerId="LiveId" clId="{580DA69E-0A6F-F04B-B4BD-0E74433F3C41}" dt="2022-09-26T15:49:06.242" v="5869" actId="2085"/>
          <ac:picMkLst>
            <pc:docMk/>
            <pc:sldMk cId="435852639" sldId="328"/>
            <ac:picMk id="10" creationId="{4E520F41-D4A8-AD2F-6F49-0EBDBFB8F19C}"/>
          </ac:picMkLst>
        </pc:picChg>
      </pc:sldChg>
      <pc:sldChg chg="addSp delSp modSp mod">
        <pc:chgData name="松山 ファミリー" userId="9fadbf8cd42e59b5" providerId="LiveId" clId="{580DA69E-0A6F-F04B-B4BD-0E74433F3C41}" dt="2022-09-26T16:15:57.658" v="6229" actId="14100"/>
        <pc:sldMkLst>
          <pc:docMk/>
          <pc:sldMk cId="1022155160" sldId="330"/>
        </pc:sldMkLst>
        <pc:spChg chg="add del mod">
          <ac:chgData name="松山 ファミリー" userId="9fadbf8cd42e59b5" providerId="LiveId" clId="{580DA69E-0A6F-F04B-B4BD-0E74433F3C41}" dt="2022-09-26T16:05:19.845" v="5874" actId="478"/>
          <ac:spMkLst>
            <pc:docMk/>
            <pc:sldMk cId="1022155160" sldId="330"/>
            <ac:spMk id="4" creationId="{01CC6717-2094-3EF4-0992-F205F1F283B5}"/>
          </ac:spMkLst>
        </pc:spChg>
        <pc:spChg chg="add mod">
          <ac:chgData name="松山 ファミリー" userId="9fadbf8cd42e59b5" providerId="LiveId" clId="{580DA69E-0A6F-F04B-B4BD-0E74433F3C41}" dt="2022-09-26T16:15:57.658" v="6229" actId="14100"/>
          <ac:spMkLst>
            <pc:docMk/>
            <pc:sldMk cId="1022155160" sldId="330"/>
            <ac:spMk id="4" creationId="{9A32D087-3B4C-409C-02B1-E315D82EF160}"/>
          </ac:spMkLst>
        </pc:spChg>
        <pc:spChg chg="add del mod">
          <ac:chgData name="松山 ファミリー" userId="9fadbf8cd42e59b5" providerId="LiveId" clId="{580DA69E-0A6F-F04B-B4BD-0E74433F3C41}" dt="2022-09-26T16:06:07.841" v="5879"/>
          <ac:spMkLst>
            <pc:docMk/>
            <pc:sldMk cId="1022155160" sldId="330"/>
            <ac:spMk id="5" creationId="{24C170F5-4B44-01B2-0B14-EF3A49A9FD46}"/>
          </ac:spMkLst>
        </pc:spChg>
        <pc:spChg chg="add del mod">
          <ac:chgData name="松山 ファミリー" userId="9fadbf8cd42e59b5" providerId="LiveId" clId="{580DA69E-0A6F-F04B-B4BD-0E74433F3C41}" dt="2022-09-26T16:06:23.837" v="5882"/>
          <ac:spMkLst>
            <pc:docMk/>
            <pc:sldMk cId="1022155160" sldId="330"/>
            <ac:spMk id="10" creationId="{1ABB5F09-AF52-2732-B86C-0932E88F7D8A}"/>
          </ac:spMkLst>
        </pc:spChg>
        <pc:spChg chg="add del mod">
          <ac:chgData name="松山 ファミリー" userId="9fadbf8cd42e59b5" providerId="LiveId" clId="{580DA69E-0A6F-F04B-B4BD-0E74433F3C41}" dt="2022-09-26T16:07:05.298" v="5892"/>
          <ac:spMkLst>
            <pc:docMk/>
            <pc:sldMk cId="1022155160" sldId="330"/>
            <ac:spMk id="11" creationId="{649C764B-5423-D438-EF26-4EDFA2B0FCDB}"/>
          </ac:spMkLst>
        </pc:spChg>
        <pc:graphicFrameChg chg="del">
          <ac:chgData name="松山 ファミリー" userId="9fadbf8cd42e59b5" providerId="LiveId" clId="{580DA69E-0A6F-F04B-B4BD-0E74433F3C41}" dt="2022-09-26T16:04:24.301" v="5870" actId="478"/>
          <ac:graphicFrameMkLst>
            <pc:docMk/>
            <pc:sldMk cId="1022155160" sldId="330"/>
            <ac:graphicFrameMk id="6" creationId="{F7038FFE-14ED-5043-9FC2-2DF4AF08C940}"/>
          </ac:graphicFrameMkLst>
        </pc:graphicFrameChg>
        <pc:graphicFrameChg chg="del">
          <ac:chgData name="松山 ファミリー" userId="9fadbf8cd42e59b5" providerId="LiveId" clId="{580DA69E-0A6F-F04B-B4BD-0E74433F3C41}" dt="2022-09-26T16:04:27.153" v="5871" actId="478"/>
          <ac:graphicFrameMkLst>
            <pc:docMk/>
            <pc:sldMk cId="1022155160" sldId="330"/>
            <ac:graphicFrameMk id="8" creationId="{1A1256C6-3FC6-4948-8B59-4DF6E6B34AB5}"/>
          </ac:graphicFrameMkLst>
        </pc:graphicFrameChg>
        <pc:graphicFrameChg chg="del">
          <ac:chgData name="松山 ファミリー" userId="9fadbf8cd42e59b5" providerId="LiveId" clId="{580DA69E-0A6F-F04B-B4BD-0E74433F3C41}" dt="2022-09-26T16:04:29.142" v="5872" actId="478"/>
          <ac:graphicFrameMkLst>
            <pc:docMk/>
            <pc:sldMk cId="1022155160" sldId="330"/>
            <ac:graphicFrameMk id="9" creationId="{232F1655-7F3C-061D-5AD7-3C25A6DA56CA}"/>
          </ac:graphicFrameMkLst>
        </pc:graphicFrameChg>
        <pc:graphicFrameChg chg="add mod">
          <ac:chgData name="松山 ファミリー" userId="9fadbf8cd42e59b5" providerId="LiveId" clId="{580DA69E-0A6F-F04B-B4BD-0E74433F3C41}" dt="2022-09-26T16:07:01.475" v="5890" actId="1076"/>
          <ac:graphicFrameMkLst>
            <pc:docMk/>
            <pc:sldMk cId="1022155160" sldId="330"/>
            <ac:graphicFrameMk id="12" creationId="{BB871A1C-9B94-C54E-A9BF-3952771A642D}"/>
          </ac:graphicFrameMkLst>
        </pc:graphicFrameChg>
        <pc:picChg chg="add mod">
          <ac:chgData name="松山 ファミリー" userId="9fadbf8cd42e59b5" providerId="LiveId" clId="{580DA69E-0A6F-F04B-B4BD-0E74433F3C41}" dt="2022-09-26T16:06:52.771" v="5888" actId="14100"/>
          <ac:picMkLst>
            <pc:docMk/>
            <pc:sldMk cId="1022155160" sldId="330"/>
            <ac:picMk id="7" creationId="{C2A888C9-965F-B5D8-BD05-B50EA139EDA6}"/>
          </ac:picMkLst>
        </pc:picChg>
      </pc:sldChg>
      <pc:sldChg chg="modSp add mod">
        <pc:chgData name="松山 ファミリー" userId="9fadbf8cd42e59b5" providerId="LiveId" clId="{580DA69E-0A6F-F04B-B4BD-0E74433F3C41}" dt="2022-09-26T05:25:18.669" v="3728" actId="20577"/>
        <pc:sldMkLst>
          <pc:docMk/>
          <pc:sldMk cId="4185337178" sldId="331"/>
        </pc:sldMkLst>
        <pc:spChg chg="mod">
          <ac:chgData name="松山 ファミリー" userId="9fadbf8cd42e59b5" providerId="LiveId" clId="{580DA69E-0A6F-F04B-B4BD-0E74433F3C41}" dt="2022-09-26T05:25:18.669" v="3728" actId="20577"/>
          <ac:spMkLst>
            <pc:docMk/>
            <pc:sldMk cId="4185337178" sldId="331"/>
            <ac:spMk id="2" creationId="{3A38DEEB-4F35-C74D-A1EF-98140184822C}"/>
          </ac:spMkLst>
        </pc:spChg>
      </pc:sldChg>
      <pc:sldChg chg="modSp new mod">
        <pc:chgData name="松山 ファミリー" userId="9fadbf8cd42e59b5" providerId="LiveId" clId="{580DA69E-0A6F-F04B-B4BD-0E74433F3C41}" dt="2022-09-26T15:00:54.212" v="5853" actId="20577"/>
        <pc:sldMkLst>
          <pc:docMk/>
          <pc:sldMk cId="4065932756" sldId="332"/>
        </pc:sldMkLst>
        <pc:spChg chg="mod">
          <ac:chgData name="松山 ファミリー" userId="9fadbf8cd42e59b5" providerId="LiveId" clId="{580DA69E-0A6F-F04B-B4BD-0E74433F3C41}" dt="2022-09-26T08:56:08.848" v="4332" actId="20577"/>
          <ac:spMkLst>
            <pc:docMk/>
            <pc:sldMk cId="4065932756" sldId="332"/>
            <ac:spMk id="2" creationId="{1CD3C163-86A3-E8B3-A6FB-6F4EE48A9656}"/>
          </ac:spMkLst>
        </pc:spChg>
        <pc:spChg chg="mod">
          <ac:chgData name="松山 ファミリー" userId="9fadbf8cd42e59b5" providerId="LiveId" clId="{580DA69E-0A6F-F04B-B4BD-0E74433F3C41}" dt="2022-09-26T15:00:54.212" v="5853" actId="20577"/>
          <ac:spMkLst>
            <pc:docMk/>
            <pc:sldMk cId="4065932756" sldId="332"/>
            <ac:spMk id="3" creationId="{5A13F3A7-1552-8707-7165-C4144465288B}"/>
          </ac:spMkLst>
        </pc:spChg>
      </pc:sldChg>
      <pc:sldChg chg="addSp delSp modSp new mod">
        <pc:chgData name="松山 ファミリー" userId="9fadbf8cd42e59b5" providerId="LiveId" clId="{580DA69E-0A6F-F04B-B4BD-0E74433F3C41}" dt="2022-09-26T14:37:10.443" v="5146" actId="20577"/>
        <pc:sldMkLst>
          <pc:docMk/>
          <pc:sldMk cId="585110329" sldId="333"/>
        </pc:sldMkLst>
        <pc:spChg chg="mod">
          <ac:chgData name="松山 ファミリー" userId="9fadbf8cd42e59b5" providerId="LiveId" clId="{580DA69E-0A6F-F04B-B4BD-0E74433F3C41}" dt="2022-09-26T14:17:15.712" v="4811" actId="20577"/>
          <ac:spMkLst>
            <pc:docMk/>
            <pc:sldMk cId="585110329" sldId="333"/>
            <ac:spMk id="2" creationId="{1202648A-CD11-8118-F831-421E193F683C}"/>
          </ac:spMkLst>
        </pc:spChg>
        <pc:spChg chg="mod">
          <ac:chgData name="松山 ファミリー" userId="9fadbf8cd42e59b5" providerId="LiveId" clId="{580DA69E-0A6F-F04B-B4BD-0E74433F3C41}" dt="2022-09-26T14:37:10.443" v="5146" actId="20577"/>
          <ac:spMkLst>
            <pc:docMk/>
            <pc:sldMk cId="585110329" sldId="333"/>
            <ac:spMk id="3" creationId="{3128528A-D30D-805B-4DD2-272B96B44D50}"/>
          </ac:spMkLst>
        </pc:spChg>
        <pc:spChg chg="add del mod">
          <ac:chgData name="松山 ファミリー" userId="9fadbf8cd42e59b5" providerId="LiveId" clId="{580DA69E-0A6F-F04B-B4BD-0E74433F3C41}" dt="2022-09-26T14:23:46.626" v="4961" actId="478"/>
          <ac:spMkLst>
            <pc:docMk/>
            <pc:sldMk cId="585110329" sldId="333"/>
            <ac:spMk id="5" creationId="{6C81D7A6-214A-E521-92C2-6027EE7691C0}"/>
          </ac:spMkLst>
        </pc:spChg>
        <pc:spChg chg="add mod">
          <ac:chgData name="松山 ファミリー" userId="9fadbf8cd42e59b5" providerId="LiveId" clId="{580DA69E-0A6F-F04B-B4BD-0E74433F3C41}" dt="2022-09-26T14:24:31.100" v="4970" actId="1076"/>
          <ac:spMkLst>
            <pc:docMk/>
            <pc:sldMk cId="585110329" sldId="333"/>
            <ac:spMk id="6" creationId="{6EFDFDCB-C562-DE3A-8406-A91516F813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2</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4231067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101762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303083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474A-BF7B-CB49-828B-D5F9ED0BA7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E3F676-A0BC-284A-8102-14D76256C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A5A1B0-AC16-624A-9AF7-9FD853E9DB88}"/>
              </a:ext>
            </a:extLst>
          </p:cNvPr>
          <p:cNvSpPr>
            <a:spLocks noGrp="1"/>
          </p:cNvSpPr>
          <p:nvPr>
            <p:ph type="dt" sz="half" idx="10"/>
          </p:nvPr>
        </p:nvSpPr>
        <p:spPr/>
        <p:txBody>
          <a:bodyPr/>
          <a:lstStyle/>
          <a:p>
            <a:fld id="{A11D51E9-B137-174D-A0AF-E756F784B769}" type="datetime1">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962E5988-E2B7-C745-B109-B2F28E4F7C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65DF8-94A0-1747-A64E-FB3F99FFE76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36131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AC6EC-8AB5-C14B-84C4-4D3B822FC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041EE7-8676-1443-98F5-A676DBEA5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65B47-DB1B-3B4A-9371-BA5A2BCAB86F}"/>
              </a:ext>
            </a:extLst>
          </p:cNvPr>
          <p:cNvSpPr>
            <a:spLocks noGrp="1"/>
          </p:cNvSpPr>
          <p:nvPr>
            <p:ph type="dt" sz="half" idx="10"/>
          </p:nvPr>
        </p:nvSpPr>
        <p:spPr/>
        <p:txBody>
          <a:bodyPr/>
          <a:lstStyle/>
          <a:p>
            <a:fld id="{70F7427E-7D2E-9346-8343-AC9FA06B68C6}" type="datetime1">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60308A59-27F4-0C48-B20B-C26ECA754E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9E843-0F46-F146-AE52-E55978BC0A2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14478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6B4AB6-A9D1-4446-B8D6-C73CE5FDED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5B7227-AA8B-3C44-A86A-FD8B6EDCEA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D78D7F-344D-784D-9ED9-5CDC093081C3}"/>
              </a:ext>
            </a:extLst>
          </p:cNvPr>
          <p:cNvSpPr>
            <a:spLocks noGrp="1"/>
          </p:cNvSpPr>
          <p:nvPr>
            <p:ph type="dt" sz="half" idx="10"/>
          </p:nvPr>
        </p:nvSpPr>
        <p:spPr/>
        <p:txBody>
          <a:bodyPr/>
          <a:lstStyle/>
          <a:p>
            <a:fld id="{C2C84F26-3E44-9A4E-909D-09D472272EC3}" type="datetime1">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6A238404-EE03-AF49-8704-EC5638DE84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15ACEB-2C33-0642-A8A8-C68676801DE2}"/>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0943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D89A-F0B9-4B4D-AA71-EB0FAFAF1167}"/>
              </a:ext>
            </a:extLst>
          </p:cNvPr>
          <p:cNvSpPr>
            <a:spLocks noGrp="1"/>
          </p:cNvSpPr>
          <p:nvPr>
            <p:ph type="title"/>
          </p:nvPr>
        </p:nvSpPr>
        <p:spPr>
          <a:xfrm>
            <a:off x="361950" y="322263"/>
            <a:ext cx="3657600" cy="644525"/>
          </a:xfrm>
        </p:spPr>
        <p:txBody>
          <a:bodyPr>
            <a:normAutofit/>
          </a:bodyPr>
          <a:lstStyle>
            <a:lvl1pPr>
              <a:defRPr sz="3600" b="1"/>
            </a:lvl1pPr>
          </a:lstStyle>
          <a:p>
            <a:r>
              <a:rPr kumimoji="1" lang="ja-JP" altLang="en-US"/>
              <a:t>マスター</a:t>
            </a:r>
          </a:p>
        </p:txBody>
      </p:sp>
      <p:sp>
        <p:nvSpPr>
          <p:cNvPr id="3" name="コンテンツ プレースホルダー 2">
            <a:extLst>
              <a:ext uri="{FF2B5EF4-FFF2-40B4-BE49-F238E27FC236}">
                <a16:creationId xmlns:a16="http://schemas.microsoft.com/office/drawing/2014/main" id="{B1032E25-5C19-6547-AD23-3B303BBC1A93}"/>
              </a:ext>
            </a:extLst>
          </p:cNvPr>
          <p:cNvSpPr>
            <a:spLocks noGrp="1"/>
          </p:cNvSpPr>
          <p:nvPr>
            <p:ph idx="1"/>
          </p:nvPr>
        </p:nvSpPr>
        <p:spPr>
          <a:xfrm>
            <a:off x="838200" y="1143000"/>
            <a:ext cx="10515600" cy="5033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A6BF4-B6D0-4D45-821A-DAF02AC7604E}"/>
              </a:ext>
            </a:extLst>
          </p:cNvPr>
          <p:cNvSpPr>
            <a:spLocks noGrp="1"/>
          </p:cNvSpPr>
          <p:nvPr>
            <p:ph type="dt" sz="half" idx="10"/>
          </p:nvPr>
        </p:nvSpPr>
        <p:spPr/>
        <p:txBody>
          <a:bodyPr/>
          <a:lstStyle/>
          <a:p>
            <a:fld id="{2F145F32-114B-C948-9512-E99957BABB99}" type="datetime1">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30B75DCF-E379-3F42-9A5F-33E65E5C5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8CA2EB-E09E-8B4E-AFEB-3C3A4DAD0145}"/>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6496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F2EBE-E1B3-BC41-AC23-2B0A1AD513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5753E5-767A-A047-90BB-874EC65F4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C1C0E8-D076-F047-8869-A68538C5627A}"/>
              </a:ext>
            </a:extLst>
          </p:cNvPr>
          <p:cNvSpPr>
            <a:spLocks noGrp="1"/>
          </p:cNvSpPr>
          <p:nvPr>
            <p:ph type="dt" sz="half" idx="10"/>
          </p:nvPr>
        </p:nvSpPr>
        <p:spPr/>
        <p:txBody>
          <a:bodyPr/>
          <a:lstStyle/>
          <a:p>
            <a:fld id="{3BA07474-75FC-2E40-83E7-3BB1AA4AB08F}" type="datetime1">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025FA0EA-525D-8640-874E-0C6BB0B2E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53C7B-7947-CC4A-BF52-EAD2862D7D0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3593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84D0F-BC60-C04D-BEF5-C68AE8A57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6700D6-36BC-FC40-BB59-EF323359BE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3E5E96-9FE2-2F45-844D-A63F372B11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FD835D-9997-5247-822F-B647E6EC3A71}"/>
              </a:ext>
            </a:extLst>
          </p:cNvPr>
          <p:cNvSpPr>
            <a:spLocks noGrp="1"/>
          </p:cNvSpPr>
          <p:nvPr>
            <p:ph type="dt" sz="half" idx="10"/>
          </p:nvPr>
        </p:nvSpPr>
        <p:spPr/>
        <p:txBody>
          <a:bodyPr/>
          <a:lstStyle/>
          <a:p>
            <a:fld id="{E4215ACD-28AB-C445-8A5D-FCFB174FEBC5}" type="datetime1">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28260C33-101D-E644-A953-F0691816A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BBC1D8-E9EA-C747-8B93-C8059E2DEF7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446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BD8E0-025C-8E4B-A948-68F6B41CC3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40E4CA-CC9F-024C-B5F6-A6507C76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9D87F-A9B5-1B43-A99A-E4DB39A168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CB4913-76C9-E444-84BE-9D32CE71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A55D94-50A1-B048-A020-CE418A9FD6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6E9095-F8CE-4C43-9DC4-626420D32E9E}"/>
              </a:ext>
            </a:extLst>
          </p:cNvPr>
          <p:cNvSpPr>
            <a:spLocks noGrp="1"/>
          </p:cNvSpPr>
          <p:nvPr>
            <p:ph type="dt" sz="half" idx="10"/>
          </p:nvPr>
        </p:nvSpPr>
        <p:spPr/>
        <p:txBody>
          <a:bodyPr/>
          <a:lstStyle/>
          <a:p>
            <a:fld id="{CFF64314-6BEB-C445-8B31-23E74EA5A9F6}" type="datetime1">
              <a:rPr kumimoji="1" lang="ja-JP" altLang="en-US" smtClean="0"/>
              <a:t>2023/1/18</a:t>
            </a:fld>
            <a:endParaRPr kumimoji="1" lang="ja-JP" altLang="en-US"/>
          </a:p>
        </p:txBody>
      </p:sp>
      <p:sp>
        <p:nvSpPr>
          <p:cNvPr id="8" name="フッター プレースホルダー 7">
            <a:extLst>
              <a:ext uri="{FF2B5EF4-FFF2-40B4-BE49-F238E27FC236}">
                <a16:creationId xmlns:a16="http://schemas.microsoft.com/office/drawing/2014/main" id="{BBDEC662-421E-9340-8E01-57D75CEC6B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3F5B8E-A37A-9B4F-B1AE-366DBEB819D6}"/>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18962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78DB-EA10-0E42-9C29-8C2AB754A5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9FCCA1-25ED-8241-BB1B-D8A6238E1979}"/>
              </a:ext>
            </a:extLst>
          </p:cNvPr>
          <p:cNvSpPr>
            <a:spLocks noGrp="1"/>
          </p:cNvSpPr>
          <p:nvPr>
            <p:ph type="dt" sz="half" idx="10"/>
          </p:nvPr>
        </p:nvSpPr>
        <p:spPr/>
        <p:txBody>
          <a:bodyPr/>
          <a:lstStyle/>
          <a:p>
            <a:fld id="{057B305C-088B-F341-84EA-EA9EA48DEE3B}" type="datetime1">
              <a:rPr kumimoji="1" lang="ja-JP" altLang="en-US" smtClean="0"/>
              <a:t>2023/1/18</a:t>
            </a:fld>
            <a:endParaRPr kumimoji="1" lang="ja-JP" altLang="en-US"/>
          </a:p>
        </p:txBody>
      </p:sp>
      <p:sp>
        <p:nvSpPr>
          <p:cNvPr id="4" name="フッター プレースホルダー 3">
            <a:extLst>
              <a:ext uri="{FF2B5EF4-FFF2-40B4-BE49-F238E27FC236}">
                <a16:creationId xmlns:a16="http://schemas.microsoft.com/office/drawing/2014/main" id="{6EDC7582-009B-4543-844D-F83A7FB1B0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3630CA-F750-BF43-A820-5076E716C40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1820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ED63D3-F6AA-FD41-ACD5-0C4C8AC09671}"/>
              </a:ext>
            </a:extLst>
          </p:cNvPr>
          <p:cNvSpPr>
            <a:spLocks noGrp="1"/>
          </p:cNvSpPr>
          <p:nvPr>
            <p:ph type="dt" sz="half" idx="10"/>
          </p:nvPr>
        </p:nvSpPr>
        <p:spPr/>
        <p:txBody>
          <a:bodyPr/>
          <a:lstStyle/>
          <a:p>
            <a:fld id="{BE1006E3-8C53-9D41-85CD-C7158D669EC6}" type="datetime1">
              <a:rPr kumimoji="1" lang="ja-JP" altLang="en-US" smtClean="0"/>
              <a:t>2023/1/18</a:t>
            </a:fld>
            <a:endParaRPr kumimoji="1" lang="ja-JP" altLang="en-US"/>
          </a:p>
        </p:txBody>
      </p:sp>
      <p:sp>
        <p:nvSpPr>
          <p:cNvPr id="3" name="フッター プレースホルダー 2">
            <a:extLst>
              <a:ext uri="{FF2B5EF4-FFF2-40B4-BE49-F238E27FC236}">
                <a16:creationId xmlns:a16="http://schemas.microsoft.com/office/drawing/2014/main" id="{FDED267F-E73B-0647-A9EF-151ABD0A0A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EA96B3-FA89-C842-AD1E-5251C5A08E0F}"/>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71981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97CF5-B41A-3B47-96DE-F9DE06FC06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8885A3-A22F-F34B-BC01-08E279D1D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9FC038-2A7F-3A42-AFB8-2B7FEE39A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F66693-0346-4647-A3E7-36B009848F11}"/>
              </a:ext>
            </a:extLst>
          </p:cNvPr>
          <p:cNvSpPr>
            <a:spLocks noGrp="1"/>
          </p:cNvSpPr>
          <p:nvPr>
            <p:ph type="dt" sz="half" idx="10"/>
          </p:nvPr>
        </p:nvSpPr>
        <p:spPr/>
        <p:txBody>
          <a:bodyPr/>
          <a:lstStyle/>
          <a:p>
            <a:fld id="{3508EFED-559E-AE43-B147-3C913BE7BD3D}" type="datetime1">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DA15B7B8-D5AE-2C42-AF04-45E839506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0C848-5ECA-E642-8DFC-C43DB376E39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5020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F2E61-C66B-0C48-81D4-0142E88F2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308E5-E4C2-E54C-ACC9-5D0F32A72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A99273-F5A7-6443-BE76-23706303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3D8DFB-5D3D-5F49-9F3F-22D4F20994B3}"/>
              </a:ext>
            </a:extLst>
          </p:cNvPr>
          <p:cNvSpPr>
            <a:spLocks noGrp="1"/>
          </p:cNvSpPr>
          <p:nvPr>
            <p:ph type="dt" sz="half" idx="10"/>
          </p:nvPr>
        </p:nvSpPr>
        <p:spPr/>
        <p:txBody>
          <a:bodyPr/>
          <a:lstStyle/>
          <a:p>
            <a:fld id="{EE7E53E1-3F3F-FE4C-B9D1-9723F3FB56EF}" type="datetime1">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996FF497-CF5B-7D4E-98A4-CB39ADBFC0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1A2EED-1B56-D440-9ED1-741501219ACA}"/>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73761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33EF91-CA75-614E-B6B1-5A1A05A0C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2F972F-E024-3344-8DEE-A25CB480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AF8796-6A05-7646-B9E5-1AAF4DAAA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299F5F9D-F11F-0A49-BB73-EBECCA19F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F4D133-FFCA-6D46-B582-8EB51E005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99138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p:txBody>
          <a:bodyPr anchor="ctr">
            <a:normAutofit/>
          </a:bodyPr>
          <a:lstStyle/>
          <a:p>
            <a:r>
              <a:rPr lang="ja-JP" altLang="ja-JP" sz="3200" kern="100">
                <a:effectLst/>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ニッケル水酸化物ナノシートを用いた</a:t>
            </a:r>
            <a:br>
              <a:rPr lang="ja-JP" altLang="ja-JP" sz="3200" kern="100">
                <a:effectLst/>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ja-JP" sz="3200">
                <a:effectLst/>
                <a:latin typeface="HGSSoeiKakugothicUB" panose="020B0900000000000000" pitchFamily="34" charset="-128"/>
                <a:ea typeface="HGSSoeiKakugothicUB" panose="020B0900000000000000" pitchFamily="34" charset="-128"/>
                <a:cs typeface="Times New Roman" panose="02020603050405020304" pitchFamily="18" charset="0"/>
              </a:rPr>
              <a:t>グルコース酸化カーボンペースト電極への検討</a:t>
            </a:r>
            <a:r>
              <a:rPr lang="ja-JP" altLang="ja-JP" sz="3200">
                <a:effectLst/>
                <a:latin typeface="HGSSoeiKakugothicUB" panose="020B0900000000000000" pitchFamily="34" charset="-128"/>
                <a:ea typeface="HGSSoeiKakugothicUB" panose="020B0900000000000000" pitchFamily="34" charset="-128"/>
              </a:rPr>
              <a:t> </a:t>
            </a:r>
            <a:endParaRPr lang="ja-JP" altLang="en-US" sz="3200">
              <a:latin typeface="HGSSoeiKakugothicUB" panose="020B0900000000000000" pitchFamily="34" charset="-128"/>
              <a:ea typeface="HGSSoeiKakugothicUB" panose="020B0900000000000000" pitchFamily="34" charset="-128"/>
            </a:endParaRPr>
          </a:p>
        </p:txBody>
      </p:sp>
      <p:sp>
        <p:nvSpPr>
          <p:cNvPr id="10" name="字幕 9">
            <a:extLst>
              <a:ext uri="{FF2B5EF4-FFF2-40B4-BE49-F238E27FC236}">
                <a16:creationId xmlns:a16="http://schemas.microsoft.com/office/drawing/2014/main" id="{D940A54F-A160-290F-94C7-91EE79FA6FD2}"/>
              </a:ext>
            </a:extLst>
          </p:cNvPr>
          <p:cNvSpPr>
            <a:spLocks noGrp="1"/>
          </p:cNvSpPr>
          <p:nvPr>
            <p:ph type="subTitle" idx="1"/>
          </p:nvPr>
        </p:nvSpPr>
        <p:spPr/>
        <p:txBody>
          <a:bodyPr anchor="ctr"/>
          <a:lstStyle/>
          <a:p>
            <a:r>
              <a:rPr kumimoji="1" lang="en-US" altLang="ja-JP" dirty="0">
                <a:latin typeface="MS Gothic" panose="020B0609070205080204" pitchFamily="49" charset="-128"/>
                <a:ea typeface="MS Gothic" panose="020B0609070205080204" pitchFamily="49" charset="-128"/>
              </a:rPr>
              <a:t>B-  </a:t>
            </a:r>
            <a:r>
              <a:rPr kumimoji="1" lang="ja-JP" altLang="en-US">
                <a:latin typeface="MS Gothic" panose="020B0609070205080204" pitchFamily="49" charset="-128"/>
                <a:ea typeface="MS Gothic" panose="020B0609070205080204" pitchFamily="49" charset="-128"/>
              </a:rPr>
              <a:t> </a:t>
            </a:r>
            <a:r>
              <a:rPr kumimoji="1" lang="en-US" altLang="ja-JP" dirty="0">
                <a:latin typeface="MS Gothic" panose="020B0609070205080204" pitchFamily="49" charset="-128"/>
                <a:ea typeface="MS Gothic" panose="020B0609070205080204" pitchFamily="49" charset="-128"/>
              </a:rPr>
              <a:t> </a:t>
            </a:r>
            <a:r>
              <a:rPr kumimoji="1" lang="ja-JP" altLang="en-US">
                <a:latin typeface="MS Gothic" panose="020B0609070205080204" pitchFamily="49" charset="-128"/>
                <a:ea typeface="MS Gothic" panose="020B0609070205080204" pitchFamily="49" charset="-128"/>
              </a:rPr>
              <a:t>松山 晃大</a:t>
            </a:r>
          </a:p>
        </p:txBody>
      </p:sp>
    </p:spTree>
    <p:extLst>
      <p:ext uri="{BB962C8B-B14F-4D97-AF65-F5344CB8AC3E}">
        <p14:creationId xmlns:p14="http://schemas.microsoft.com/office/powerpoint/2010/main" val="335030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grpSp>
        <p:nvGrpSpPr>
          <p:cNvPr id="35" name="グループ化 34">
            <a:extLst>
              <a:ext uri="{FF2B5EF4-FFF2-40B4-BE49-F238E27FC236}">
                <a16:creationId xmlns:a16="http://schemas.microsoft.com/office/drawing/2014/main" id="{1CB98A37-DF7A-18AA-2E9A-50EB93748D01}"/>
              </a:ext>
            </a:extLst>
          </p:cNvPr>
          <p:cNvGrpSpPr/>
          <p:nvPr/>
        </p:nvGrpSpPr>
        <p:grpSpPr>
          <a:xfrm>
            <a:off x="5845720" y="2181400"/>
            <a:ext cx="6046374" cy="4343200"/>
            <a:chOff x="1357244" y="3428953"/>
            <a:chExt cx="6157838" cy="4083487"/>
          </a:xfrm>
        </p:grpSpPr>
        <p:grpSp>
          <p:nvGrpSpPr>
            <p:cNvPr id="33" name="グループ化 32">
              <a:extLst>
                <a:ext uri="{FF2B5EF4-FFF2-40B4-BE49-F238E27FC236}">
                  <a16:creationId xmlns:a16="http://schemas.microsoft.com/office/drawing/2014/main" id="{F2713217-EC5C-B10C-2D96-46EA139AFF36}"/>
                </a:ext>
              </a:extLst>
            </p:cNvPr>
            <p:cNvGrpSpPr/>
            <p:nvPr/>
          </p:nvGrpSpPr>
          <p:grpSpPr>
            <a:xfrm>
              <a:off x="1357244" y="3428953"/>
              <a:ext cx="6157838" cy="4083487"/>
              <a:chOff x="2249299" y="2755679"/>
              <a:chExt cx="6157838" cy="4083487"/>
            </a:xfrm>
          </p:grpSpPr>
          <p:grpSp>
            <p:nvGrpSpPr>
              <p:cNvPr id="26" name="グループ化 25">
                <a:extLst>
                  <a:ext uri="{FF2B5EF4-FFF2-40B4-BE49-F238E27FC236}">
                    <a16:creationId xmlns:a16="http://schemas.microsoft.com/office/drawing/2014/main" id="{B8D9A4ED-3DFD-61EA-AFD8-0CE83A4A9EF0}"/>
                  </a:ext>
                </a:extLst>
              </p:cNvPr>
              <p:cNvGrpSpPr/>
              <p:nvPr/>
            </p:nvGrpSpPr>
            <p:grpSpPr>
              <a:xfrm>
                <a:off x="4001560" y="2755679"/>
                <a:ext cx="4318421" cy="2309741"/>
                <a:chOff x="7634859" y="1139829"/>
                <a:chExt cx="3737648" cy="1897866"/>
              </a:xfrm>
            </p:grpSpPr>
            <p:sp>
              <p:nvSpPr>
                <p:cNvPr id="4" name="角丸四角形 3">
                  <a:extLst>
                    <a:ext uri="{FF2B5EF4-FFF2-40B4-BE49-F238E27FC236}">
                      <a16:creationId xmlns:a16="http://schemas.microsoft.com/office/drawing/2014/main" id="{09344ABF-D7CA-0D55-D1AC-35691324B402}"/>
                    </a:ext>
                  </a:extLst>
                </p:cNvPr>
                <p:cNvSpPr/>
                <p:nvPr/>
              </p:nvSpPr>
              <p:spPr>
                <a:xfrm>
                  <a:off x="7634859" y="1139829"/>
                  <a:ext cx="3162537" cy="4133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latin typeface="HGPSoeiKakugothicUB" panose="020B0900000000000000" pitchFamily="34" charset="-128"/>
                      <a:ea typeface="HGPSoeiKakugothicUB" panose="020B0900000000000000" pitchFamily="34" charset="-128"/>
                    </a:rPr>
                    <a:t>グルコースセンサ</a:t>
                  </a:r>
                  <a:r>
                    <a:rPr lang="ja-JP" altLang="en-US">
                      <a:solidFill>
                        <a:sysClr val="windowText" lastClr="000000"/>
                      </a:solidFill>
                      <a:latin typeface="HGPSoeiKakugothicUB" panose="020B0900000000000000" pitchFamily="34" charset="-128"/>
                      <a:ea typeface="HGPSoeiKakugothicUB" panose="020B0900000000000000" pitchFamily="34" charset="-128"/>
                    </a:rPr>
                    <a:t>ーに使われる触媒</a:t>
                  </a:r>
                  <a:endParaRPr kumimoji="1" lang="ja-JP" altLang="en-US">
                    <a:solidFill>
                      <a:sysClr val="windowText" lastClr="000000"/>
                    </a:solidFill>
                    <a:latin typeface="HGPSoeiKakugothicUB" panose="020B0900000000000000" pitchFamily="34" charset="-128"/>
                    <a:ea typeface="HGPSoeiKakugothicUB" panose="020B0900000000000000" pitchFamily="34" charset="-128"/>
                  </a:endParaRPr>
                </a:p>
              </p:txBody>
            </p:sp>
            <p:sp>
              <p:nvSpPr>
                <p:cNvPr id="5" name="角丸四角形 4">
                  <a:extLst>
                    <a:ext uri="{FF2B5EF4-FFF2-40B4-BE49-F238E27FC236}">
                      <a16:creationId xmlns:a16="http://schemas.microsoft.com/office/drawing/2014/main" id="{1A0AECA9-B8BE-4C71-B9DE-DCF9F3E76EF3}"/>
                    </a:ext>
                  </a:extLst>
                </p:cNvPr>
                <p:cNvSpPr/>
                <p:nvPr/>
              </p:nvSpPr>
              <p:spPr>
                <a:xfrm>
                  <a:off x="7672453" y="1870805"/>
                  <a:ext cx="1077760" cy="413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ysClr val="windowText" lastClr="000000"/>
                      </a:solidFill>
                      <a:latin typeface="HGPSoeiKakugothicUB" panose="020B0900000000000000" pitchFamily="34" charset="-128"/>
                      <a:ea typeface="HGPSoeiKakugothicUB" panose="020B0900000000000000" pitchFamily="34" charset="-128"/>
                    </a:rPr>
                    <a:t>酵素型</a:t>
                  </a:r>
                  <a:endParaRPr kumimoji="1" lang="ja-JP" altLang="en-US">
                    <a:solidFill>
                      <a:sysClr val="windowText" lastClr="000000"/>
                    </a:solidFill>
                    <a:latin typeface="HGPSoeiKakugothicUB" panose="020B0900000000000000" pitchFamily="34" charset="-128"/>
                    <a:ea typeface="HGPSoeiKakugothicUB" panose="020B0900000000000000" pitchFamily="34" charset="-128"/>
                  </a:endParaRPr>
                </a:p>
              </p:txBody>
            </p:sp>
            <p:sp>
              <p:nvSpPr>
                <p:cNvPr id="6" name="角丸四角形 5">
                  <a:extLst>
                    <a:ext uri="{FF2B5EF4-FFF2-40B4-BE49-F238E27FC236}">
                      <a16:creationId xmlns:a16="http://schemas.microsoft.com/office/drawing/2014/main" id="{F52AE5C4-4AA0-30CF-5104-3CE81F3B9CD0}"/>
                    </a:ext>
                  </a:extLst>
                </p:cNvPr>
                <p:cNvSpPr/>
                <p:nvPr/>
              </p:nvSpPr>
              <p:spPr>
                <a:xfrm>
                  <a:off x="9382517" y="1893400"/>
                  <a:ext cx="1251037" cy="413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ysClr val="windowText" lastClr="000000"/>
                      </a:solidFill>
                      <a:latin typeface="HGPSoeiKakugothicUB" panose="020B0900000000000000" pitchFamily="34" charset="-128"/>
                      <a:ea typeface="HGPSoeiKakugothicUB" panose="020B0900000000000000" pitchFamily="34" charset="-128"/>
                    </a:rPr>
                    <a:t>非酵素型</a:t>
                  </a:r>
                  <a:endParaRPr kumimoji="1" lang="ja-JP" altLang="en-US">
                    <a:solidFill>
                      <a:sysClr val="windowText" lastClr="000000"/>
                    </a:solidFill>
                    <a:latin typeface="HGPSoeiKakugothicUB" panose="020B0900000000000000" pitchFamily="34" charset="-128"/>
                    <a:ea typeface="HGPSoeiKakugothicUB" panose="020B0900000000000000" pitchFamily="34" charset="-128"/>
                  </a:endParaRPr>
                </a:p>
              </p:txBody>
            </p:sp>
            <p:sp>
              <p:nvSpPr>
                <p:cNvPr id="7" name="角丸四角形 6">
                  <a:extLst>
                    <a:ext uri="{FF2B5EF4-FFF2-40B4-BE49-F238E27FC236}">
                      <a16:creationId xmlns:a16="http://schemas.microsoft.com/office/drawing/2014/main" id="{DAFA5292-FD54-07BC-D613-6246170ED9D2}"/>
                    </a:ext>
                  </a:extLst>
                </p:cNvPr>
                <p:cNvSpPr/>
                <p:nvPr/>
              </p:nvSpPr>
              <p:spPr>
                <a:xfrm>
                  <a:off x="8769785" y="2624336"/>
                  <a:ext cx="981205" cy="413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latin typeface="HGPSoeiKakugothicUB" panose="020B0900000000000000" pitchFamily="34" charset="-128"/>
                      <a:ea typeface="HGPSoeiKakugothicUB" panose="020B0900000000000000" pitchFamily="34" charset="-128"/>
                    </a:rPr>
                    <a:t>貴金属</a:t>
                  </a:r>
                </a:p>
              </p:txBody>
            </p:sp>
            <p:sp>
              <p:nvSpPr>
                <p:cNvPr id="8" name="角丸四角形 7">
                  <a:extLst>
                    <a:ext uri="{FF2B5EF4-FFF2-40B4-BE49-F238E27FC236}">
                      <a16:creationId xmlns:a16="http://schemas.microsoft.com/office/drawing/2014/main" id="{3F97532F-2FBB-33C7-FB3B-BB2CA85DFB1D}"/>
                    </a:ext>
                  </a:extLst>
                </p:cNvPr>
                <p:cNvSpPr/>
                <p:nvPr/>
              </p:nvSpPr>
              <p:spPr>
                <a:xfrm>
                  <a:off x="10241593" y="2624335"/>
                  <a:ext cx="1130914" cy="413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rgbClr val="C00000"/>
                      </a:solidFill>
                      <a:latin typeface="HGPSoeiKakugothicUB" panose="020B0900000000000000" pitchFamily="34" charset="-128"/>
                      <a:ea typeface="HGPSoeiKakugothicUB" panose="020B0900000000000000" pitchFamily="34" charset="-128"/>
                    </a:rPr>
                    <a:t>遷移金属</a:t>
                  </a:r>
                  <a:endParaRPr kumimoji="1" lang="ja-JP" altLang="en-US">
                    <a:solidFill>
                      <a:srgbClr val="C00000"/>
                    </a:solidFill>
                    <a:latin typeface="HGPSoeiKakugothicUB" panose="020B0900000000000000" pitchFamily="34" charset="-128"/>
                    <a:ea typeface="HGPSoeiKakugothicUB" panose="020B0900000000000000" pitchFamily="34" charset="-128"/>
                  </a:endParaRPr>
                </a:p>
              </p:txBody>
            </p:sp>
            <p:cxnSp>
              <p:nvCxnSpPr>
                <p:cNvPr id="14" name="直線コネクタ 13">
                  <a:extLst>
                    <a:ext uri="{FF2B5EF4-FFF2-40B4-BE49-F238E27FC236}">
                      <a16:creationId xmlns:a16="http://schemas.microsoft.com/office/drawing/2014/main" id="{5C1F02A9-BEE4-41A2-F560-A141933CF4AF}"/>
                    </a:ext>
                  </a:extLst>
                </p:cNvPr>
                <p:cNvCxnSpPr>
                  <a:cxnSpLocks/>
                  <a:stCxn id="6" idx="2"/>
                  <a:endCxn id="8" idx="0"/>
                </p:cNvCxnSpPr>
                <p:nvPr/>
              </p:nvCxnSpPr>
              <p:spPr>
                <a:xfrm>
                  <a:off x="10008036" y="2306758"/>
                  <a:ext cx="799015" cy="317576"/>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1536656D-AF3E-D588-C6CA-2C2FF308729A}"/>
                    </a:ext>
                  </a:extLst>
                </p:cNvPr>
                <p:cNvCxnSpPr>
                  <a:cxnSpLocks/>
                  <a:stCxn id="6" idx="2"/>
                  <a:endCxn id="7" idx="0"/>
                </p:cNvCxnSpPr>
                <p:nvPr/>
              </p:nvCxnSpPr>
              <p:spPr>
                <a:xfrm flipH="1">
                  <a:off x="9260388" y="2306759"/>
                  <a:ext cx="747648" cy="317577"/>
                </a:xfrm>
                <a:prstGeom prst="line">
                  <a:avLst/>
                </a:prstGeom>
              </p:spPr>
              <p:style>
                <a:lnRef idx="1">
                  <a:schemeClr val="dk1"/>
                </a:lnRef>
                <a:fillRef idx="0">
                  <a:schemeClr val="dk1"/>
                </a:fillRef>
                <a:effectRef idx="0">
                  <a:schemeClr val="dk1"/>
                </a:effectRef>
                <a:fontRef idx="minor">
                  <a:schemeClr val="tx1"/>
                </a:fontRef>
              </p:style>
            </p:cxnSp>
          </p:grpSp>
          <p:sp>
            <p:nvSpPr>
              <p:cNvPr id="28" name="角丸四角形吹き出し 27">
                <a:extLst>
                  <a:ext uri="{FF2B5EF4-FFF2-40B4-BE49-F238E27FC236}">
                    <a16:creationId xmlns:a16="http://schemas.microsoft.com/office/drawing/2014/main" id="{DA98C741-5A94-C0BC-5B08-07DA86AEC293}"/>
                  </a:ext>
                </a:extLst>
              </p:cNvPr>
              <p:cNvSpPr/>
              <p:nvPr/>
            </p:nvSpPr>
            <p:spPr>
              <a:xfrm>
                <a:off x="2249299" y="2975525"/>
                <a:ext cx="1677140" cy="1200329"/>
              </a:xfrm>
              <a:prstGeom prst="wedgeRoundRectCallout">
                <a:avLst>
                  <a:gd name="adj1" fmla="val 56590"/>
                  <a:gd name="adj2" fmla="val 1994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HGPSoeiKakugothicUB" panose="020B0900000000000000" pitchFamily="34" charset="-128"/>
                    <a:ea typeface="HGPSoeiKakugothicUB" panose="020B0900000000000000" pitchFamily="34" charset="-128"/>
                  </a:rPr>
                  <a:t>・高い選択性</a:t>
                </a:r>
                <a:endParaRPr kumimoji="1" lang="en-US" altLang="ja-JP">
                  <a:solidFill>
                    <a:schemeClr val="tx1"/>
                  </a:solidFill>
                  <a:latin typeface="HGPSoeiKakugothicUB" panose="020B0900000000000000" pitchFamily="34" charset="-128"/>
                  <a:ea typeface="HGPSoeiKakugothicUB" panose="020B0900000000000000" pitchFamily="34" charset="-128"/>
                </a:endParaRPr>
              </a:p>
              <a:p>
                <a:pPr algn="ctr"/>
                <a:r>
                  <a:rPr kumimoji="1" lang="ja-JP" altLang="en-US">
                    <a:solidFill>
                      <a:schemeClr val="tx1"/>
                    </a:solidFill>
                    <a:latin typeface="HGPSoeiKakugothicUB" panose="020B0900000000000000" pitchFamily="34" charset="-128"/>
                    <a:ea typeface="HGPSoeiKakugothicUB" panose="020B0900000000000000" pitchFamily="34" charset="-128"/>
                  </a:rPr>
                  <a:t>・不安定</a:t>
                </a:r>
                <a:endParaRPr kumimoji="1" lang="en-US" altLang="ja-JP">
                  <a:solidFill>
                    <a:schemeClr val="tx1"/>
                  </a:solidFill>
                  <a:latin typeface="HGPSoeiKakugothicUB" panose="020B0900000000000000" pitchFamily="34" charset="-128"/>
                  <a:ea typeface="HGPSoeiKakugothicUB" panose="020B0900000000000000" pitchFamily="34" charset="-128"/>
                </a:endParaRPr>
              </a:p>
              <a:p>
                <a:pPr algn="ctr"/>
                <a:r>
                  <a:rPr lang="ja-JP" altLang="en-US">
                    <a:solidFill>
                      <a:schemeClr val="tx1"/>
                    </a:solidFill>
                    <a:latin typeface="HGPSoeiKakugothicUB" panose="020B0900000000000000" pitchFamily="34" charset="-128"/>
                    <a:ea typeface="HGPSoeiKakugothicUB" panose="020B0900000000000000" pitchFamily="34" charset="-128"/>
                  </a:rPr>
                  <a:t>・短寿命</a:t>
                </a:r>
                <a:endParaRPr lang="en-US" altLang="ja-JP">
                  <a:solidFill>
                    <a:schemeClr val="tx1"/>
                  </a:solidFill>
                  <a:latin typeface="HGPSoeiKakugothicUB" panose="020B0900000000000000" pitchFamily="34" charset="-128"/>
                  <a:ea typeface="HGPSoeiKakugothicUB" panose="020B0900000000000000" pitchFamily="34" charset="-128"/>
                </a:endParaRPr>
              </a:p>
              <a:p>
                <a:pPr algn="ctr"/>
                <a:r>
                  <a:rPr kumimoji="1" lang="ja-JP" altLang="en-US">
                    <a:solidFill>
                      <a:schemeClr val="tx1"/>
                    </a:solidFill>
                    <a:latin typeface="HGPSoeiKakugothicUB" panose="020B0900000000000000" pitchFamily="34" charset="-128"/>
                    <a:ea typeface="HGPSoeiKakugothicUB" panose="020B0900000000000000" pitchFamily="34" charset="-128"/>
                  </a:rPr>
                  <a:t>・高コスト</a:t>
                </a:r>
              </a:p>
            </p:txBody>
          </p:sp>
          <p:sp>
            <p:nvSpPr>
              <p:cNvPr id="29" name="角丸四角形吹き出し 28">
                <a:extLst>
                  <a:ext uri="{FF2B5EF4-FFF2-40B4-BE49-F238E27FC236}">
                    <a16:creationId xmlns:a16="http://schemas.microsoft.com/office/drawing/2014/main" id="{B5E501DD-B97E-9091-4F9C-B31C35C51096}"/>
                  </a:ext>
                </a:extLst>
              </p:cNvPr>
              <p:cNvSpPr/>
              <p:nvPr/>
            </p:nvSpPr>
            <p:spPr>
              <a:xfrm>
                <a:off x="2480154" y="4500878"/>
                <a:ext cx="2311570" cy="1301826"/>
              </a:xfrm>
              <a:prstGeom prst="wedgeRoundRectCallout">
                <a:avLst>
                  <a:gd name="adj1" fmla="val 69979"/>
                  <a:gd name="adj2" fmla="val -23427"/>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HGPSoeiKakugothicUB" panose="020B0900000000000000" pitchFamily="34" charset="-128"/>
                    <a:ea typeface="HGPSoeiKakugothicUB" panose="020B0900000000000000" pitchFamily="34" charset="-128"/>
                  </a:rPr>
                  <a:t>・防汚性が低い</a:t>
                </a:r>
                <a:endParaRPr lang="en-US" altLang="ja-JP">
                  <a:solidFill>
                    <a:schemeClr val="tx1"/>
                  </a:solidFill>
                  <a:latin typeface="HGPSoeiKakugothicUB" panose="020B0900000000000000" pitchFamily="34" charset="-128"/>
                  <a:ea typeface="HGPSoeiKakugothicUB" panose="020B0900000000000000" pitchFamily="34" charset="-128"/>
                </a:endParaRPr>
              </a:p>
              <a:p>
                <a:pPr algn="ctr"/>
                <a:r>
                  <a:rPr kumimoji="1" lang="ja-JP" altLang="en-US">
                    <a:solidFill>
                      <a:schemeClr val="tx1"/>
                    </a:solidFill>
                    <a:latin typeface="HGPSoeiKakugothicUB" panose="020B0900000000000000" pitchFamily="34" charset="-128"/>
                    <a:ea typeface="HGPSoeiKakugothicUB" panose="020B0900000000000000" pitchFamily="34" charset="-128"/>
                  </a:rPr>
                  <a:t>・動作安定性が低い</a:t>
                </a:r>
                <a:endParaRPr kumimoji="1" lang="en-US" altLang="ja-JP">
                  <a:solidFill>
                    <a:schemeClr val="tx1"/>
                  </a:solidFill>
                  <a:latin typeface="HGPSoeiKakugothicUB" panose="020B0900000000000000" pitchFamily="34" charset="-128"/>
                  <a:ea typeface="HGPSoeiKakugothicUB" panose="020B0900000000000000" pitchFamily="34" charset="-128"/>
                </a:endParaRPr>
              </a:p>
              <a:p>
                <a:pPr algn="ctr"/>
                <a:r>
                  <a:rPr lang="ja-JP" altLang="en-US">
                    <a:solidFill>
                      <a:schemeClr val="tx1"/>
                    </a:solidFill>
                    <a:latin typeface="HGPSoeiKakugothicUB" panose="020B0900000000000000" pitchFamily="34" charset="-128"/>
                    <a:ea typeface="HGPSoeiKakugothicUB" panose="020B0900000000000000" pitchFamily="34" charset="-128"/>
                  </a:rPr>
                  <a:t>・高コスト</a:t>
                </a:r>
                <a:endParaRPr lang="en-US" altLang="ja-JP">
                  <a:solidFill>
                    <a:schemeClr val="tx1"/>
                  </a:solidFill>
                  <a:latin typeface="HGPSoeiKakugothicUB" panose="020B0900000000000000" pitchFamily="34" charset="-128"/>
                  <a:ea typeface="HGPSoeiKakugothicUB" panose="020B0900000000000000" pitchFamily="34" charset="-128"/>
                </a:endParaRPr>
              </a:p>
              <a:p>
                <a:pPr algn="ctr"/>
                <a:r>
                  <a:rPr lang="en-US" altLang="ja-JP">
                    <a:solidFill>
                      <a:schemeClr val="tx1"/>
                    </a:solidFill>
                    <a:latin typeface="HGPSoeiKakugothicUB" panose="020B0900000000000000" pitchFamily="34" charset="-128"/>
                    <a:ea typeface="HGPSoeiKakugothicUB" panose="020B0900000000000000" pitchFamily="34" charset="-128"/>
                  </a:rPr>
                  <a:t>(</a:t>
                </a:r>
                <a:r>
                  <a:rPr lang="ja-JP" altLang="en-US">
                    <a:solidFill>
                      <a:schemeClr val="tx1"/>
                    </a:solidFill>
                    <a:latin typeface="HGPSoeiKakugothicUB" panose="020B0900000000000000" pitchFamily="34" charset="-128"/>
                    <a:ea typeface="HGPSoeiKakugothicUB" panose="020B0900000000000000" pitchFamily="34" charset="-128"/>
                  </a:rPr>
                  <a:t>応用に制限</a:t>
                </a:r>
                <a:r>
                  <a:rPr lang="en-US" altLang="ja-JP">
                    <a:solidFill>
                      <a:schemeClr val="tx1"/>
                    </a:solidFill>
                    <a:latin typeface="HGPSoeiKakugothicUB" panose="020B0900000000000000" pitchFamily="34" charset="-128"/>
                    <a:ea typeface="HGPSoeiKakugothicUB" panose="020B0900000000000000" pitchFamily="34" charset="-128"/>
                  </a:rPr>
                  <a:t>)</a:t>
                </a:r>
              </a:p>
            </p:txBody>
          </p:sp>
          <p:sp>
            <p:nvSpPr>
              <p:cNvPr id="32" name="角丸四角形吹き出し 31">
                <a:extLst>
                  <a:ext uri="{FF2B5EF4-FFF2-40B4-BE49-F238E27FC236}">
                    <a16:creationId xmlns:a16="http://schemas.microsoft.com/office/drawing/2014/main" id="{F87F133F-DAA5-A726-146A-95BC50E7B407}"/>
                  </a:ext>
                </a:extLst>
              </p:cNvPr>
              <p:cNvSpPr/>
              <p:nvPr/>
            </p:nvSpPr>
            <p:spPr>
              <a:xfrm>
                <a:off x="5378879" y="5740910"/>
                <a:ext cx="3028258" cy="1098256"/>
              </a:xfrm>
              <a:prstGeom prst="wedgeRoundRectCallout">
                <a:avLst>
                  <a:gd name="adj1" fmla="val 20860"/>
                  <a:gd name="adj2" fmla="val -7005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HGPSoeiKakugothicUB" panose="020B0900000000000000" pitchFamily="34" charset="-128"/>
                    <a:ea typeface="HGPSoeiKakugothicUB" panose="020B0900000000000000" pitchFamily="34" charset="-128"/>
                  </a:rPr>
                  <a:t>活性が変化せず、長期安定の可能性がある</a:t>
                </a:r>
                <a:endParaRPr lang="en-US" altLang="ja-JP">
                  <a:solidFill>
                    <a:schemeClr val="tx1"/>
                  </a:solidFill>
                  <a:latin typeface="HGPSoeiKakugothicUB" panose="020B0900000000000000" pitchFamily="34" charset="-128"/>
                  <a:ea typeface="HGPSoeiKakugothicUB" panose="020B0900000000000000" pitchFamily="34" charset="-128"/>
                </a:endParaRPr>
              </a:p>
            </p:txBody>
          </p:sp>
        </p:grpSp>
        <p:sp>
          <p:nvSpPr>
            <p:cNvPr id="34" name="テキスト ボックス 33">
              <a:extLst>
                <a:ext uri="{FF2B5EF4-FFF2-40B4-BE49-F238E27FC236}">
                  <a16:creationId xmlns:a16="http://schemas.microsoft.com/office/drawing/2014/main" id="{32CA8378-4D4B-E6D6-0F62-DC2C0314FD32}"/>
                </a:ext>
              </a:extLst>
            </p:cNvPr>
            <p:cNvSpPr txBox="1"/>
            <p:nvPr/>
          </p:nvSpPr>
          <p:spPr>
            <a:xfrm>
              <a:off x="6121282" y="5738689"/>
              <a:ext cx="1344230" cy="523220"/>
            </a:xfrm>
            <a:prstGeom prst="rect">
              <a:avLst/>
            </a:prstGeom>
            <a:noFill/>
          </p:spPr>
          <p:txBody>
            <a:bodyPr wrap="square" rtlCol="0">
              <a:spAutoFit/>
            </a:bodyPr>
            <a:lstStyle/>
            <a:p>
              <a:r>
                <a:rPr kumimoji="1" lang="en-US" altLang="ja-JP" sz="1400" i="1">
                  <a:latin typeface="HGPSoeiKakugothicUB" panose="020B0900000000000000" pitchFamily="34" charset="-128"/>
                  <a:ea typeface="HGPSoeiKakugothicUB" panose="020B0900000000000000" pitchFamily="34" charset="-128"/>
                </a:rPr>
                <a:t>(Ni,Co,Cu...)</a:t>
              </a:r>
              <a:r>
                <a:rPr kumimoji="1" lang="ja-JP" altLang="en-US" sz="1400" i="1">
                  <a:latin typeface="HGPSoeiKakugothicUB" panose="020B0900000000000000" pitchFamily="34" charset="-128"/>
                  <a:ea typeface="HGPSoeiKakugothicUB" panose="020B0900000000000000" pitchFamily="34" charset="-128"/>
                </a:rPr>
                <a:t>のナノ材料</a:t>
              </a:r>
            </a:p>
          </p:txBody>
        </p:sp>
      </p:gr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534052" y="981070"/>
            <a:ext cx="11272465" cy="1200329"/>
          </a:xfrm>
          <a:prstGeom prst="rect">
            <a:avLst/>
          </a:prstGeom>
          <a:noFill/>
        </p:spPr>
        <p:txBody>
          <a:bodyPr wrap="square" rtlCol="0">
            <a:spAutoFit/>
          </a:bodyPr>
          <a:lstStyle/>
          <a:p>
            <a:r>
              <a:rPr kumimoji="1" lang="ja-JP" altLang="en-US" sz="2400">
                <a:latin typeface="MS Gothic" panose="020B0609070205080204" pitchFamily="49" charset="-128"/>
                <a:ea typeface="MS Gothic" panose="020B0609070205080204" pitchFamily="49" charset="-128"/>
              </a:rPr>
              <a:t>グルコースは生体にとって重要な代謝産物であり、</a:t>
            </a:r>
            <a:r>
              <a:rPr lang="ja-JP" altLang="en-US" sz="2400">
                <a:latin typeface="MS Gothic" panose="020B0609070205080204" pitchFamily="49" charset="-128"/>
                <a:ea typeface="MS Gothic" panose="020B0609070205080204" pitchFamily="49" charset="-128"/>
              </a:rPr>
              <a:t>体内中のグルコース濃度を測定する測定器</a:t>
            </a:r>
            <a:r>
              <a:rPr lang="en-US" altLang="ja-JP" sz="2400">
                <a:latin typeface="MS Gothic" panose="020B0609070205080204" pitchFamily="49" charset="-128"/>
                <a:ea typeface="MS Gothic" panose="020B0609070205080204" pitchFamily="49" charset="-128"/>
              </a:rPr>
              <a:t>(</a:t>
            </a:r>
            <a:r>
              <a:rPr lang="ja-JP" altLang="en-US" sz="2400">
                <a:latin typeface="MS Gothic" panose="020B0609070205080204" pitchFamily="49" charset="-128"/>
                <a:ea typeface="MS Gothic" panose="020B0609070205080204" pitchFamily="49" charset="-128"/>
              </a:rPr>
              <a:t>センサー</a:t>
            </a:r>
            <a:r>
              <a:rPr lang="en-US" altLang="ja-JP" sz="2400">
                <a:latin typeface="MS Gothic" panose="020B0609070205080204" pitchFamily="49" charset="-128"/>
                <a:ea typeface="MS Gothic" panose="020B0609070205080204" pitchFamily="49" charset="-128"/>
              </a:rPr>
              <a:t>)</a:t>
            </a:r>
            <a:r>
              <a:rPr lang="ja-JP" altLang="en-US" sz="2400">
                <a:latin typeface="MS Gothic" panose="020B0609070205080204" pitchFamily="49" charset="-128"/>
                <a:ea typeface="MS Gothic" panose="020B0609070205080204" pitchFamily="49" charset="-128"/>
              </a:rPr>
              <a:t>は</a:t>
            </a:r>
            <a:r>
              <a:rPr kumimoji="1" lang="ja-JP" altLang="en-US" sz="2400">
                <a:latin typeface="MS Gothic" panose="020B0609070205080204" pitchFamily="49" charset="-128"/>
                <a:ea typeface="MS Gothic" panose="020B0609070205080204" pitchFamily="49" charset="-128"/>
              </a:rPr>
              <a:t>世界に何百万人もいる糖尿病疾患にとって、その重要性は計り知れない</a:t>
            </a:r>
            <a:r>
              <a:rPr lang="ja-JP" altLang="en-US" sz="2400">
                <a:latin typeface="MS Gothic" panose="020B0609070205080204" pitchFamily="49" charset="-128"/>
                <a:ea typeface="MS Gothic" panose="020B0609070205080204" pitchFamily="49" charset="-128"/>
              </a:rPr>
              <a:t>。</a:t>
            </a:r>
            <a:r>
              <a:rPr lang="en-US" altLang="ja-JP" sz="2400">
                <a:latin typeface="MS Gothic" panose="020B0609070205080204" pitchFamily="49" charset="-128"/>
                <a:ea typeface="MS Gothic" panose="020B0609070205080204" pitchFamily="49" charset="-128"/>
              </a:rPr>
              <a:t>-(1)</a:t>
            </a:r>
            <a:endParaRPr kumimoji="1" lang="en-US" altLang="ja-JP" sz="2400" baseline="30000">
              <a:latin typeface="MS Gothic" panose="020B0609070205080204" pitchFamily="49" charset="-128"/>
              <a:ea typeface="MS Gothic" panose="020B0609070205080204" pitchFamily="49" charset="-128"/>
            </a:endParaRPr>
          </a:p>
        </p:txBody>
      </p:sp>
      <p:sp>
        <p:nvSpPr>
          <p:cNvPr id="22" name="角丸四角形 21">
            <a:extLst>
              <a:ext uri="{FF2B5EF4-FFF2-40B4-BE49-F238E27FC236}">
                <a16:creationId xmlns:a16="http://schemas.microsoft.com/office/drawing/2014/main" id="{1CAB25EF-36E7-0DCE-6695-2DC622BA6E5C}"/>
              </a:ext>
            </a:extLst>
          </p:cNvPr>
          <p:cNvSpPr/>
          <p:nvPr/>
        </p:nvSpPr>
        <p:spPr>
          <a:xfrm>
            <a:off x="5776011" y="2181400"/>
            <a:ext cx="6236412" cy="4404994"/>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64EB7FF2-CF00-7411-1CF2-0F461F59C5D6}"/>
              </a:ext>
            </a:extLst>
          </p:cNvPr>
          <p:cNvGrpSpPr/>
          <p:nvPr/>
        </p:nvGrpSpPr>
        <p:grpSpPr>
          <a:xfrm>
            <a:off x="2991163" y="2524959"/>
            <a:ext cx="2206486" cy="1374330"/>
            <a:chOff x="585218" y="2583690"/>
            <a:chExt cx="2206486" cy="1374330"/>
          </a:xfrm>
        </p:grpSpPr>
        <p:pic>
          <p:nvPicPr>
            <p:cNvPr id="19" name="図 18" descr="ダイアグラム, 概略図&#10;&#10;自動的に生成された説明">
              <a:extLst>
                <a:ext uri="{FF2B5EF4-FFF2-40B4-BE49-F238E27FC236}">
                  <a16:creationId xmlns:a16="http://schemas.microsoft.com/office/drawing/2014/main" id="{8E664696-58DB-C7DA-23C4-1B013C831977}"/>
                </a:ext>
              </a:extLst>
            </p:cNvPr>
            <p:cNvPicPr>
              <a:picLocks noChangeAspect="1"/>
            </p:cNvPicPr>
            <p:nvPr/>
          </p:nvPicPr>
          <p:blipFill>
            <a:blip r:embed="rId3"/>
            <a:stretch>
              <a:fillRect/>
            </a:stretch>
          </p:blipFill>
          <p:spPr>
            <a:xfrm>
              <a:off x="585218" y="2583690"/>
              <a:ext cx="2206486" cy="1200329"/>
            </a:xfrm>
            <a:prstGeom prst="rect">
              <a:avLst/>
            </a:prstGeom>
          </p:spPr>
        </p:pic>
        <p:sp>
          <p:nvSpPr>
            <p:cNvPr id="23" name="テキスト ボックス 22">
              <a:extLst>
                <a:ext uri="{FF2B5EF4-FFF2-40B4-BE49-F238E27FC236}">
                  <a16:creationId xmlns:a16="http://schemas.microsoft.com/office/drawing/2014/main" id="{06CD13C7-4038-7CF0-415F-8BCAF92876B7}"/>
                </a:ext>
              </a:extLst>
            </p:cNvPr>
            <p:cNvSpPr txBox="1"/>
            <p:nvPr/>
          </p:nvSpPr>
          <p:spPr>
            <a:xfrm>
              <a:off x="1262703" y="3650243"/>
              <a:ext cx="851515" cy="307777"/>
            </a:xfrm>
            <a:prstGeom prst="rect">
              <a:avLst/>
            </a:prstGeom>
            <a:noFill/>
          </p:spPr>
          <p:txBody>
            <a:bodyPr wrap="none" rtlCol="0">
              <a:spAutoFit/>
            </a:bodyPr>
            <a:lstStyle/>
            <a:p>
              <a:r>
                <a:rPr lang="en-US" altLang="ja-JP" sz="1400"/>
                <a:t>Glucose</a:t>
              </a:r>
              <a:endParaRPr kumimoji="1" lang="ja-JP" altLang="en-US" sz="1400"/>
            </a:p>
          </p:txBody>
        </p:sp>
      </p:grpSp>
      <p:grpSp>
        <p:nvGrpSpPr>
          <p:cNvPr id="27" name="グループ化 26">
            <a:extLst>
              <a:ext uri="{FF2B5EF4-FFF2-40B4-BE49-F238E27FC236}">
                <a16:creationId xmlns:a16="http://schemas.microsoft.com/office/drawing/2014/main" id="{7B05F856-BF0C-BFA6-D495-9BF6ACF24462}"/>
              </a:ext>
            </a:extLst>
          </p:cNvPr>
          <p:cNvGrpSpPr/>
          <p:nvPr/>
        </p:nvGrpSpPr>
        <p:grpSpPr>
          <a:xfrm>
            <a:off x="3020578" y="5032626"/>
            <a:ext cx="1842370" cy="1688607"/>
            <a:chOff x="723974" y="4492903"/>
            <a:chExt cx="1842370" cy="1688607"/>
          </a:xfrm>
        </p:grpSpPr>
        <p:pic>
          <p:nvPicPr>
            <p:cNvPr id="21" name="図 20" descr="ダイアグラム&#10;&#10;自動的に生成された説明">
              <a:extLst>
                <a:ext uri="{FF2B5EF4-FFF2-40B4-BE49-F238E27FC236}">
                  <a16:creationId xmlns:a16="http://schemas.microsoft.com/office/drawing/2014/main" id="{BA62A4F7-4728-5A0A-95B3-C7B283BDA318}"/>
                </a:ext>
              </a:extLst>
            </p:cNvPr>
            <p:cNvPicPr>
              <a:picLocks noChangeAspect="1"/>
            </p:cNvPicPr>
            <p:nvPr/>
          </p:nvPicPr>
          <p:blipFill>
            <a:blip r:embed="rId4"/>
            <a:stretch>
              <a:fillRect/>
            </a:stretch>
          </p:blipFill>
          <p:spPr>
            <a:xfrm>
              <a:off x="723974" y="4492903"/>
              <a:ext cx="1842370" cy="1562330"/>
            </a:xfrm>
            <a:prstGeom prst="rect">
              <a:avLst/>
            </a:prstGeom>
          </p:spPr>
        </p:pic>
        <p:sp>
          <p:nvSpPr>
            <p:cNvPr id="24" name="テキスト ボックス 23">
              <a:extLst>
                <a:ext uri="{FF2B5EF4-FFF2-40B4-BE49-F238E27FC236}">
                  <a16:creationId xmlns:a16="http://schemas.microsoft.com/office/drawing/2014/main" id="{609F4FA8-10B0-07FE-1C5D-12CEC293118B}"/>
                </a:ext>
              </a:extLst>
            </p:cNvPr>
            <p:cNvSpPr txBox="1"/>
            <p:nvPr/>
          </p:nvSpPr>
          <p:spPr>
            <a:xfrm>
              <a:off x="894414" y="5873733"/>
              <a:ext cx="1473480" cy="307777"/>
            </a:xfrm>
            <a:prstGeom prst="rect">
              <a:avLst/>
            </a:prstGeom>
            <a:noFill/>
          </p:spPr>
          <p:txBody>
            <a:bodyPr wrap="none" rtlCol="0">
              <a:spAutoFit/>
            </a:bodyPr>
            <a:lstStyle/>
            <a:p>
              <a:r>
                <a:rPr kumimoji="1" lang="en-US" altLang="ja-JP" sz="1400"/>
                <a:t>Gluconolactone</a:t>
              </a:r>
              <a:endParaRPr kumimoji="1" lang="ja-JP" altLang="en-US" sz="1400"/>
            </a:p>
          </p:txBody>
        </p:sp>
      </p:gr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2</a:t>
            </a:fld>
            <a:endParaRPr kumimoji="1" lang="ja-JP" altLang="en-US"/>
          </a:p>
        </p:txBody>
      </p:sp>
      <p:sp>
        <p:nvSpPr>
          <p:cNvPr id="49" name="テキスト ボックス 48">
            <a:extLst>
              <a:ext uri="{FF2B5EF4-FFF2-40B4-BE49-F238E27FC236}">
                <a16:creationId xmlns:a16="http://schemas.microsoft.com/office/drawing/2014/main" id="{93498919-5BDB-83A4-4B65-F70164C54291}"/>
              </a:ext>
            </a:extLst>
          </p:cNvPr>
          <p:cNvSpPr txBox="1"/>
          <p:nvPr/>
        </p:nvSpPr>
        <p:spPr>
          <a:xfrm>
            <a:off x="1987038" y="4245397"/>
            <a:ext cx="492443" cy="276999"/>
          </a:xfrm>
          <a:prstGeom prst="rect">
            <a:avLst/>
          </a:prstGeom>
          <a:noFill/>
        </p:spPr>
        <p:txBody>
          <a:bodyPr wrap="none" rtlCol="0">
            <a:spAutoFit/>
          </a:bodyPr>
          <a:lstStyle/>
          <a:p>
            <a:r>
              <a:rPr lang="ja-JP" altLang="en-US" sz="1200"/>
              <a:t>酸化</a:t>
            </a:r>
            <a:endParaRPr kumimoji="1" lang="ja-JP" altLang="en-US" sz="1200"/>
          </a:p>
        </p:txBody>
      </p:sp>
      <p:sp>
        <p:nvSpPr>
          <p:cNvPr id="13" name="円/楕円 12">
            <a:extLst>
              <a:ext uri="{FF2B5EF4-FFF2-40B4-BE49-F238E27FC236}">
                <a16:creationId xmlns:a16="http://schemas.microsoft.com/office/drawing/2014/main" id="{0ADD6597-A5A8-338C-C6F4-76D24B16D2FA}"/>
              </a:ext>
            </a:extLst>
          </p:cNvPr>
          <p:cNvSpPr/>
          <p:nvPr/>
        </p:nvSpPr>
        <p:spPr>
          <a:xfrm>
            <a:off x="671863" y="3745400"/>
            <a:ext cx="1280461" cy="1318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Ni</a:t>
            </a:r>
            <a:r>
              <a:rPr kumimoji="1" lang="ja-JP" altLang="en-US"/>
              <a:t>触媒</a:t>
            </a: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6096000" y="6639460"/>
            <a:ext cx="6989402" cy="169277"/>
          </a:xfrm>
          <a:prstGeom prst="rect">
            <a:avLst/>
          </a:prstGeom>
          <a:noFill/>
        </p:spPr>
        <p:txBody>
          <a:bodyPr wrap="square" rtlCol="0">
            <a:spAutoFit/>
          </a:bodyPr>
          <a:lstStyle/>
          <a:p>
            <a:r>
              <a:rPr kumimoji="1" lang="en-US" altLang="ja-JP" sz="500"/>
              <a:t>(1) </a:t>
            </a:r>
            <a:r>
              <a:rPr kumimoji="1" lang="en-US" altLang="ja-JP" sz="500">
                <a:latin typeface="MS Gothic" panose="020B0609070205080204" pitchFamily="49" charset="-128"/>
                <a:ea typeface="MS Gothic" panose="020B0609070205080204" pitchFamily="49" charset="-128"/>
              </a:rPr>
              <a:t>Feng </a:t>
            </a:r>
            <a:r>
              <a:rPr kumimoji="1" lang="en-US" altLang="ja-JP" sz="500" err="1">
                <a:latin typeface="MS Gothic" panose="020B0609070205080204" pitchFamily="49" charset="-128"/>
                <a:ea typeface="MS Gothic" panose="020B0609070205080204" pitchFamily="49" charset="-128"/>
              </a:rPr>
              <a:t>Gao,Yizhen</a:t>
            </a:r>
            <a:r>
              <a:rPr kumimoji="1" lang="en-US" altLang="ja-JP" sz="500">
                <a:latin typeface="MS Gothic" panose="020B0609070205080204" pitchFamily="49" charset="-128"/>
                <a:ea typeface="MS Gothic" panose="020B0609070205080204" pitchFamily="49" charset="-128"/>
              </a:rPr>
              <a:t> </a:t>
            </a:r>
            <a:r>
              <a:rPr kumimoji="1" lang="en-US" altLang="ja-JP" sz="500" err="1">
                <a:latin typeface="MS Gothic" panose="020B0609070205080204" pitchFamily="49" charset="-128"/>
                <a:ea typeface="MS Gothic" panose="020B0609070205080204" pitchFamily="49" charset="-128"/>
              </a:rPr>
              <a:t>Yang,Weiwei</a:t>
            </a:r>
            <a:r>
              <a:rPr kumimoji="1" lang="en-US" altLang="ja-JP" sz="500">
                <a:latin typeface="MS Gothic" panose="020B0609070205080204" pitchFamily="49" charset="-128"/>
                <a:ea typeface="MS Gothic" panose="020B0609070205080204" pitchFamily="49" charset="-128"/>
              </a:rPr>
              <a:t> </a:t>
            </a:r>
            <a:r>
              <a:rPr kumimoji="1" lang="en-US" altLang="ja-JP" sz="500" err="1">
                <a:latin typeface="MS Gothic" panose="020B0609070205080204" pitchFamily="49" charset="-128"/>
                <a:ea typeface="MS Gothic" panose="020B0609070205080204" pitchFamily="49" charset="-128"/>
              </a:rPr>
              <a:t>Qiu,Zhiping</a:t>
            </a:r>
            <a:r>
              <a:rPr kumimoji="1" lang="en-US" altLang="ja-JP" sz="500">
                <a:latin typeface="MS Gothic" panose="020B0609070205080204" pitchFamily="49" charset="-128"/>
                <a:ea typeface="MS Gothic" panose="020B0609070205080204" pitchFamily="49" charset="-128"/>
              </a:rPr>
              <a:t> </a:t>
            </a:r>
            <a:r>
              <a:rPr kumimoji="1" lang="en-US" altLang="ja-JP" sz="500" err="1">
                <a:latin typeface="MS Gothic" panose="020B0609070205080204" pitchFamily="49" charset="-128"/>
                <a:ea typeface="MS Gothic" panose="020B0609070205080204" pitchFamily="49" charset="-128"/>
              </a:rPr>
              <a:t>Song,Qingxiang</a:t>
            </a:r>
            <a:r>
              <a:rPr kumimoji="1" lang="en-US" altLang="ja-JP" sz="500">
                <a:latin typeface="MS Gothic" panose="020B0609070205080204" pitchFamily="49" charset="-128"/>
                <a:ea typeface="MS Gothic" panose="020B0609070205080204" pitchFamily="49" charset="-128"/>
              </a:rPr>
              <a:t> Wang and Li </a:t>
            </a:r>
            <a:r>
              <a:rPr kumimoji="1" lang="en-US" altLang="ja-JP" sz="500" err="1">
                <a:latin typeface="MS Gothic" panose="020B0609070205080204" pitchFamily="49" charset="-128"/>
                <a:ea typeface="MS Gothic" panose="020B0609070205080204" pitchFamily="49" charset="-128"/>
              </a:rPr>
              <a:t>Niu</a:t>
            </a:r>
            <a:r>
              <a:rPr kumimoji="1" lang="en-US" altLang="ja-JP" sz="500">
                <a:latin typeface="MS Gothic" panose="020B0609070205080204" pitchFamily="49" charset="-128"/>
                <a:ea typeface="MS Gothic" panose="020B0609070205080204" pitchFamily="49" charset="-128"/>
              </a:rPr>
              <a:t>. Ni</a:t>
            </a:r>
            <a:r>
              <a:rPr kumimoji="1" lang="en-US" altLang="ja-JP" sz="500" baseline="-25000">
                <a:latin typeface="MS Gothic" panose="020B0609070205080204" pitchFamily="49" charset="-128"/>
                <a:ea typeface="MS Gothic" panose="020B0609070205080204" pitchFamily="49" charset="-128"/>
              </a:rPr>
              <a:t>3</a:t>
            </a:r>
            <a:r>
              <a:rPr kumimoji="1" lang="en-US" altLang="ja-JP" sz="500">
                <a:latin typeface="MS Gothic" panose="020B0609070205080204" pitchFamily="49" charset="-128"/>
                <a:ea typeface="MS Gothic" panose="020B0609070205080204" pitchFamily="49" charset="-128"/>
              </a:rPr>
              <a:t>C/Ni Nanochains for Electrochemical Sensing of Glucose </a:t>
            </a:r>
            <a:r>
              <a:rPr kumimoji="1" lang="en-US" altLang="ja-JP" sz="500" i="1">
                <a:latin typeface="MS Gothic" panose="020B0609070205080204" pitchFamily="49" charset="-128"/>
                <a:ea typeface="MS Gothic" panose="020B0609070205080204" pitchFamily="49" charset="-128"/>
              </a:rPr>
              <a:t>ACS Appl. Nano Mater.</a:t>
            </a:r>
            <a:r>
              <a:rPr kumimoji="1" lang="en-US" altLang="ja-JP" sz="500" b="1">
                <a:latin typeface="MS Gothic" panose="020B0609070205080204" pitchFamily="49" charset="-128"/>
                <a:ea typeface="MS Gothic" panose="020B0609070205080204" pitchFamily="49" charset="-128"/>
              </a:rPr>
              <a:t>2021</a:t>
            </a:r>
            <a:r>
              <a:rPr kumimoji="1" lang="en-US" altLang="ja-JP" sz="500">
                <a:latin typeface="MS Gothic" panose="020B0609070205080204" pitchFamily="49" charset="-128"/>
                <a:ea typeface="MS Gothic" panose="020B0609070205080204" pitchFamily="49" charset="-128"/>
              </a:rPr>
              <a:t>,4,8520−8529)</a:t>
            </a:r>
            <a:endParaRPr kumimoji="1" lang="ja-JP" altLang="en-US" sz="500"/>
          </a:p>
        </p:txBody>
      </p:sp>
      <p:cxnSp>
        <p:nvCxnSpPr>
          <p:cNvPr id="11" name="曲線コネクタ 10">
            <a:extLst>
              <a:ext uri="{FF2B5EF4-FFF2-40B4-BE49-F238E27FC236}">
                <a16:creationId xmlns:a16="http://schemas.microsoft.com/office/drawing/2014/main" id="{2DC0A121-0BC1-02C3-867E-466C7B0C567F}"/>
              </a:ext>
            </a:extLst>
          </p:cNvPr>
          <p:cNvCxnSpPr>
            <a:stCxn id="19" idx="1"/>
            <a:endCxn id="21" idx="1"/>
          </p:cNvCxnSpPr>
          <p:nvPr/>
        </p:nvCxnSpPr>
        <p:spPr>
          <a:xfrm rot="10800000" flipH="1" flipV="1">
            <a:off x="2991162" y="3125123"/>
            <a:ext cx="29415" cy="2688667"/>
          </a:xfrm>
          <a:prstGeom prst="curvedConnector3">
            <a:avLst>
              <a:gd name="adj1" fmla="val -335197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7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EEDFD-5E99-B94B-828C-85614590A8DB}"/>
              </a:ext>
            </a:extLst>
          </p:cNvPr>
          <p:cNvSpPr>
            <a:spLocks noGrp="1"/>
          </p:cNvSpPr>
          <p:nvPr>
            <p:ph type="title"/>
          </p:nvPr>
        </p:nvSpPr>
        <p:spPr>
          <a:xfrm>
            <a:off x="361950" y="322263"/>
            <a:ext cx="4209002" cy="644525"/>
          </a:xfrm>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latin typeface="MS Gothic" panose="020B0609070205080204" pitchFamily="49" charset="-128"/>
              <a:ea typeface="MS Gothic" panose="020B0609070205080204" pitchFamily="49" charset="-128"/>
            </a:endParaRPr>
          </a:p>
        </p:txBody>
      </p:sp>
      <p:sp>
        <p:nvSpPr>
          <p:cNvPr id="3" name="コンテンツ プレースホルダー 2">
            <a:extLst>
              <a:ext uri="{FF2B5EF4-FFF2-40B4-BE49-F238E27FC236}">
                <a16:creationId xmlns:a16="http://schemas.microsoft.com/office/drawing/2014/main" id="{D0A05B65-B224-9445-AEAD-152B26A126CD}"/>
              </a:ext>
            </a:extLst>
          </p:cNvPr>
          <p:cNvSpPr>
            <a:spLocks noGrp="1"/>
          </p:cNvSpPr>
          <p:nvPr>
            <p:ph idx="1"/>
          </p:nvPr>
        </p:nvSpPr>
        <p:spPr>
          <a:xfrm>
            <a:off x="864603" y="654401"/>
            <a:ext cx="10515600" cy="563655"/>
          </a:xfrm>
        </p:spPr>
        <p:txBody>
          <a:bodyPr/>
          <a:lstStyle/>
          <a:p>
            <a:pPr marL="0" indent="0" algn="ctr">
              <a:buNone/>
            </a:pPr>
            <a:r>
              <a:rPr lang="ja-JP" altLang="en-US" sz="3600" b="1" baseline="-25000"/>
              <a:t>ナノシート</a:t>
            </a:r>
            <a:endParaRPr kumimoji="1" lang="en-US" altLang="ja-JP" sz="3600" b="1" baseline="-25000" dirty="0"/>
          </a:p>
          <a:p>
            <a:pPr marL="0" indent="0">
              <a:buNone/>
            </a:pPr>
            <a:endParaRPr kumimoji="1" lang="en-US" altLang="ja-JP" dirty="0"/>
          </a:p>
          <a:p>
            <a:pPr marL="0" indent="0">
              <a:buNone/>
            </a:pPr>
            <a:endParaRPr lang="en-US" altLang="ja-JP" dirty="0"/>
          </a:p>
        </p:txBody>
      </p:sp>
      <p:sp>
        <p:nvSpPr>
          <p:cNvPr id="5" name="スライド番号プレースホルダー 4">
            <a:extLst>
              <a:ext uri="{FF2B5EF4-FFF2-40B4-BE49-F238E27FC236}">
                <a16:creationId xmlns:a16="http://schemas.microsoft.com/office/drawing/2014/main" id="{9FE1F6CB-EB39-B244-8B48-120332AC051C}"/>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grpSp>
        <p:nvGrpSpPr>
          <p:cNvPr id="7" name="グループ化 6">
            <a:extLst>
              <a:ext uri="{FF2B5EF4-FFF2-40B4-BE49-F238E27FC236}">
                <a16:creationId xmlns:a16="http://schemas.microsoft.com/office/drawing/2014/main" id="{B0DB22D0-2FBE-10E8-8F8C-B17DDC96C537}"/>
              </a:ext>
            </a:extLst>
          </p:cNvPr>
          <p:cNvGrpSpPr/>
          <p:nvPr/>
        </p:nvGrpSpPr>
        <p:grpSpPr>
          <a:xfrm>
            <a:off x="424774" y="1550194"/>
            <a:ext cx="11342451" cy="3221412"/>
            <a:chOff x="424774" y="1550194"/>
            <a:chExt cx="11342451" cy="3221412"/>
          </a:xfrm>
        </p:grpSpPr>
        <p:sp>
          <p:nvSpPr>
            <p:cNvPr id="8" name="テキスト ボックス 7">
              <a:extLst>
                <a:ext uri="{FF2B5EF4-FFF2-40B4-BE49-F238E27FC236}">
                  <a16:creationId xmlns:a16="http://schemas.microsoft.com/office/drawing/2014/main" id="{D7324A8B-3747-0767-D5FD-E284601E6BBC}"/>
                </a:ext>
              </a:extLst>
            </p:cNvPr>
            <p:cNvSpPr txBox="1"/>
            <p:nvPr/>
          </p:nvSpPr>
          <p:spPr>
            <a:xfrm>
              <a:off x="5947870" y="2073322"/>
              <a:ext cx="5766548" cy="1938992"/>
            </a:xfrm>
            <a:prstGeom prst="rect">
              <a:avLst/>
            </a:prstGeom>
            <a:noFill/>
          </p:spPr>
          <p:txBody>
            <a:bodyPr wrap="square" rtlCol="0">
              <a:spAutoFit/>
            </a:bodyPr>
            <a:lstStyle/>
            <a:p>
              <a:r>
                <a:rPr lang="ja-JP" altLang="en-US" sz="2000" b="0" i="0">
                  <a:effectLst/>
                  <a:latin typeface="Times New Roman" panose="02020603050405020304" pitchFamily="18" charset="0"/>
                </a:rPr>
                <a:t>ナノシートは層状ホスト化合物をソフト化学的な処理により結晶構造の基本最小単位である層１枚にまで剥離することにより得られます。 分子レベルの厚み</a:t>
              </a:r>
              <a:r>
                <a:rPr lang="en-US" altLang="ja-JP" sz="2000" b="0" i="0" dirty="0">
                  <a:effectLst/>
                  <a:latin typeface="Times New Roman" panose="02020603050405020304" pitchFamily="18" charset="0"/>
                </a:rPr>
                <a:t>(</a:t>
              </a:r>
              <a:r>
                <a:rPr lang="ja-JP" altLang="en-US" sz="2000" b="0" i="0">
                  <a:effectLst/>
                  <a:latin typeface="Times New Roman" panose="02020603050405020304" pitchFamily="18" charset="0"/>
                </a:rPr>
                <a:t>約</a:t>
              </a:r>
              <a:r>
                <a:rPr lang="en-US" altLang="ja-JP" sz="2000" b="0" i="0" dirty="0">
                  <a:effectLst/>
                  <a:latin typeface="Times New Roman" panose="02020603050405020304" pitchFamily="18" charset="0"/>
                </a:rPr>
                <a:t>1</a:t>
              </a:r>
              <a:r>
                <a:rPr lang="ja-JP" altLang="en-US" sz="2000" b="0" i="0">
                  <a:effectLst/>
                  <a:latin typeface="Times New Roman" panose="02020603050405020304" pitchFamily="18" charset="0"/>
                </a:rPr>
                <a:t>ナノメートル</a:t>
              </a:r>
              <a:r>
                <a:rPr lang="en-US" altLang="ja-JP" sz="2000" b="0" i="0" dirty="0">
                  <a:effectLst/>
                  <a:latin typeface="Times New Roman" panose="02020603050405020304" pitchFamily="18" charset="0"/>
                </a:rPr>
                <a:t>)</a:t>
              </a:r>
              <a:r>
                <a:rPr lang="ja-JP" altLang="en-US" sz="2000" b="0" i="0">
                  <a:effectLst/>
                  <a:latin typeface="Times New Roman" panose="02020603050405020304" pitchFamily="18" charset="0"/>
                </a:rPr>
                <a:t>に対して横方向にはその数百倍以上のサイズ</a:t>
              </a:r>
              <a:r>
                <a:rPr lang="en-US" altLang="ja-JP" sz="2000" b="0" i="0" dirty="0">
                  <a:effectLst/>
                  <a:latin typeface="Times New Roman" panose="02020603050405020304" pitchFamily="18" charset="0"/>
                </a:rPr>
                <a:t>(</a:t>
              </a:r>
              <a:r>
                <a:rPr lang="ja-JP" altLang="en-US" sz="2000" b="0" i="0">
                  <a:effectLst/>
                  <a:latin typeface="Times New Roman" panose="02020603050405020304" pitchFamily="18" charset="0"/>
                </a:rPr>
                <a:t>ミクロンレベル</a:t>
              </a:r>
              <a:r>
                <a:rPr lang="en-US" altLang="ja-JP" sz="2000" b="0" i="0" dirty="0">
                  <a:effectLst/>
                  <a:latin typeface="Times New Roman" panose="02020603050405020304" pitchFamily="18" charset="0"/>
                </a:rPr>
                <a:t>)</a:t>
              </a:r>
              <a:r>
                <a:rPr lang="ja-JP" altLang="en-US" sz="2000" b="0" i="0">
                  <a:effectLst/>
                  <a:latin typeface="Times New Roman" panose="02020603050405020304" pitchFamily="18" charset="0"/>
                </a:rPr>
                <a:t>をもつ，２次元ナノスケール物質です。</a:t>
              </a:r>
              <a:r>
                <a:rPr lang="en-US" altLang="ja-JP" sz="2000" b="0" i="0" dirty="0">
                  <a:effectLst/>
                  <a:latin typeface="Times New Roman" panose="02020603050405020304" pitchFamily="18" charset="0"/>
                </a:rPr>
                <a:t>-(1)</a:t>
              </a:r>
              <a:endParaRPr kumimoji="1" lang="ja-JP" altLang="en-US" sz="2000"/>
            </a:p>
          </p:txBody>
        </p:sp>
        <p:sp>
          <p:nvSpPr>
            <p:cNvPr id="9" name="正方形/長方形 8">
              <a:extLst>
                <a:ext uri="{FF2B5EF4-FFF2-40B4-BE49-F238E27FC236}">
                  <a16:creationId xmlns:a16="http://schemas.microsoft.com/office/drawing/2014/main" id="{D7E95E3D-A6A9-D0FB-CE45-BCBFDD5B429F}"/>
                </a:ext>
              </a:extLst>
            </p:cNvPr>
            <p:cNvSpPr/>
            <p:nvPr/>
          </p:nvSpPr>
          <p:spPr>
            <a:xfrm>
              <a:off x="424774" y="1550194"/>
              <a:ext cx="11342451" cy="3221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ダイアグラム&#10;&#10;自動的に生成された説明">
              <a:extLst>
                <a:ext uri="{FF2B5EF4-FFF2-40B4-BE49-F238E27FC236}">
                  <a16:creationId xmlns:a16="http://schemas.microsoft.com/office/drawing/2014/main" id="{6037FFF1-B8B0-B048-8CB3-C5F0EAB6805E}"/>
                </a:ext>
              </a:extLst>
            </p:cNvPr>
            <p:cNvPicPr>
              <a:picLocks noChangeAspect="1"/>
            </p:cNvPicPr>
            <p:nvPr/>
          </p:nvPicPr>
          <p:blipFill>
            <a:blip r:embed="rId3"/>
            <a:stretch>
              <a:fillRect/>
            </a:stretch>
          </p:blipFill>
          <p:spPr>
            <a:xfrm>
              <a:off x="524155" y="1766468"/>
              <a:ext cx="5219700" cy="2552700"/>
            </a:xfrm>
            <a:prstGeom prst="rect">
              <a:avLst/>
            </a:prstGeom>
          </p:spPr>
        </p:pic>
        <p:sp>
          <p:nvSpPr>
            <p:cNvPr id="6" name="テキスト ボックス 5">
              <a:extLst>
                <a:ext uri="{FF2B5EF4-FFF2-40B4-BE49-F238E27FC236}">
                  <a16:creationId xmlns:a16="http://schemas.microsoft.com/office/drawing/2014/main" id="{955B01A3-95BF-4A6D-A506-0C8415590BF1}"/>
                </a:ext>
              </a:extLst>
            </p:cNvPr>
            <p:cNvSpPr txBox="1"/>
            <p:nvPr/>
          </p:nvSpPr>
          <p:spPr>
            <a:xfrm>
              <a:off x="8775699" y="4350776"/>
              <a:ext cx="2930610" cy="369332"/>
            </a:xfrm>
            <a:prstGeom prst="rect">
              <a:avLst/>
            </a:prstGeom>
            <a:noFill/>
          </p:spPr>
          <p:txBody>
            <a:bodyPr wrap="none" rtlCol="0">
              <a:spAutoFit/>
            </a:bodyPr>
            <a:lstStyle/>
            <a:p>
              <a:r>
                <a:rPr kumimoji="1" lang="en" altLang="ja-JP" sz="900" dirty="0"/>
                <a:t>(1)NIMS </a:t>
              </a:r>
              <a:r>
                <a:rPr kumimoji="1" lang="ja-JP" altLang="en-US" sz="900"/>
                <a:t>ソフト化学</a:t>
              </a:r>
              <a:r>
                <a:rPr kumimoji="1" lang="en-US" altLang="ja-JP" sz="900" dirty="0"/>
                <a:t>  </a:t>
              </a:r>
              <a:r>
                <a:rPr kumimoji="1" lang="ja-JP" altLang="en-US" sz="900"/>
                <a:t>機能性ナノシートの創製と応用</a:t>
              </a:r>
              <a:endParaRPr kumimoji="1" lang="en" altLang="ja-JP" sz="900" dirty="0"/>
            </a:p>
            <a:p>
              <a:r>
                <a:rPr kumimoji="1" lang="en" altLang="ja-JP" sz="900" dirty="0"/>
                <a:t>https://</a:t>
              </a:r>
              <a:r>
                <a:rPr kumimoji="1" lang="en" altLang="ja-JP" sz="900" dirty="0" err="1"/>
                <a:t>www.nims.go.jp</a:t>
              </a:r>
              <a:r>
                <a:rPr kumimoji="1" lang="en" altLang="ja-JP" sz="900" dirty="0"/>
                <a:t>/</a:t>
              </a:r>
              <a:r>
                <a:rPr kumimoji="1" lang="en" altLang="ja-JP" sz="900" dirty="0" err="1"/>
                <a:t>softchem</a:t>
              </a:r>
              <a:r>
                <a:rPr kumimoji="1" lang="en" altLang="ja-JP" sz="900" dirty="0"/>
                <a:t>/</a:t>
              </a:r>
              <a:r>
                <a:rPr kumimoji="1" lang="en" altLang="ja-JP" sz="900" dirty="0" err="1"/>
                <a:t>research.html</a:t>
              </a:r>
              <a:endParaRPr kumimoji="1" lang="ja-JP" altLang="en-US" sz="900"/>
            </a:p>
          </p:txBody>
        </p:sp>
        <p:sp>
          <p:nvSpPr>
            <p:cNvPr id="4" name="テキスト ボックス 3">
              <a:extLst>
                <a:ext uri="{FF2B5EF4-FFF2-40B4-BE49-F238E27FC236}">
                  <a16:creationId xmlns:a16="http://schemas.microsoft.com/office/drawing/2014/main" id="{A163FE81-BDC7-4F41-8E4E-3075C335352C}"/>
                </a:ext>
              </a:extLst>
            </p:cNvPr>
            <p:cNvSpPr txBox="1"/>
            <p:nvPr/>
          </p:nvSpPr>
          <p:spPr>
            <a:xfrm>
              <a:off x="580359" y="4249363"/>
              <a:ext cx="5367511" cy="369332"/>
            </a:xfrm>
            <a:prstGeom prst="rect">
              <a:avLst/>
            </a:prstGeom>
            <a:noFill/>
          </p:spPr>
          <p:txBody>
            <a:bodyPr wrap="square" rtlCol="0">
              <a:spAutoFit/>
            </a:bodyPr>
            <a:lstStyle/>
            <a:p>
              <a:r>
                <a:rPr lang="en-US" altLang="ja-JP" sz="900"/>
                <a:t>(</a:t>
              </a:r>
              <a:r>
                <a:rPr lang="ja-JP" altLang="en-US" sz="900"/>
                <a:t>図</a:t>
              </a:r>
              <a:r>
                <a:rPr lang="en-US" altLang="ja-JP" sz="900"/>
                <a:t>1)ENGINEERING FESTIVAL 2009 </a:t>
              </a:r>
              <a:r>
                <a:rPr lang="ja-JP" altLang="en-US" sz="900"/>
                <a:t>コバルト、ニッケル及び銅水酸化物ナノシートの磁性 </a:t>
              </a:r>
              <a:r>
                <a:rPr lang="en-US" altLang="ja-JP" sz="900"/>
                <a:t> </a:t>
              </a:r>
              <a:r>
                <a:rPr lang="ja-JP" altLang="en-US" sz="900"/>
                <a:t>倉科 昌</a:t>
              </a:r>
              <a:endParaRPr lang="en" altLang="ja-JP" sz="900"/>
            </a:p>
            <a:p>
              <a:r>
                <a:rPr lang="en" altLang="ja-JP" sz="900"/>
                <a:t>https://www2.e.tokushima-u.ac.jp/News/memo/eng-fes2009/images/program21.pdf</a:t>
              </a:r>
              <a:endParaRPr kumimoji="1" lang="ja-JP" altLang="en-US" sz="900"/>
            </a:p>
          </p:txBody>
        </p:sp>
      </p:grpSp>
    </p:spTree>
    <p:extLst>
      <p:ext uri="{BB962C8B-B14F-4D97-AF65-F5344CB8AC3E}">
        <p14:creationId xmlns:p14="http://schemas.microsoft.com/office/powerpoint/2010/main" val="380231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2305615"/>
            <a:ext cx="10959352" cy="3108543"/>
          </a:xfrm>
          <a:prstGeom prst="rect">
            <a:avLst/>
          </a:prstGeom>
          <a:noFill/>
        </p:spPr>
        <p:txBody>
          <a:bodyPr wrap="square" rtlCol="0">
            <a:spAutoFit/>
          </a:bodyPr>
          <a:lstStyle/>
          <a:p>
            <a:pPr algn="ctr"/>
            <a:r>
              <a:rPr lang="ja-JP" altLang="en-US" sz="2800" b="1">
                <a:latin typeface="+mn-ea"/>
              </a:rPr>
              <a:t>本研究室では</a:t>
            </a:r>
            <a:r>
              <a:rPr kumimoji="1" lang="ja-JP" altLang="en-US" sz="2800" b="1">
                <a:latin typeface="+mn-ea"/>
              </a:rPr>
              <a:t>ニッケル層状水酸化物がナノシートとして</a:t>
            </a:r>
            <a:endParaRPr kumimoji="1" lang="en-US" altLang="ja-JP" sz="2800" b="1">
              <a:latin typeface="+mn-ea"/>
            </a:endParaRPr>
          </a:p>
          <a:p>
            <a:pPr algn="ctr"/>
            <a:r>
              <a:rPr kumimoji="1" lang="en-US" altLang="ja-JP" sz="2800" b="1">
                <a:latin typeface="+mn-ea"/>
              </a:rPr>
              <a:t>1-</a:t>
            </a:r>
            <a:r>
              <a:rPr kumimoji="1" lang="ja-JP" altLang="en-US" sz="2800" b="1">
                <a:latin typeface="+mn-ea"/>
              </a:rPr>
              <a:t>ブタノール中に分散することが報告されている</a:t>
            </a:r>
            <a:endParaRPr kumimoji="1" lang="en-US" altLang="ja-JP" sz="2800" b="1">
              <a:latin typeface="+mn-ea"/>
            </a:endParaRPr>
          </a:p>
          <a:p>
            <a:endParaRPr kumimoji="1" lang="en-US" altLang="ja-JP" sz="2800" b="1">
              <a:latin typeface="+mn-ea"/>
            </a:endParaRPr>
          </a:p>
          <a:p>
            <a:pPr algn="ctr"/>
            <a:endParaRPr kumimoji="1" lang="en-US" altLang="ja-JP" sz="2800" b="1">
              <a:latin typeface="+mn-ea"/>
            </a:endParaRPr>
          </a:p>
          <a:p>
            <a:pPr algn="ctr"/>
            <a:endParaRPr kumimoji="1" lang="en-US" altLang="ja-JP" sz="2800" b="1">
              <a:latin typeface="+mn-ea"/>
            </a:endParaRPr>
          </a:p>
          <a:p>
            <a:pPr algn="ctr"/>
            <a:r>
              <a:rPr lang="ja-JP" altLang="ja-JP" sz="2800" b="1" kern="100">
                <a:solidFill>
                  <a:srgbClr val="000000"/>
                </a:solidFill>
                <a:effectLst/>
                <a:uFill>
                  <a:solidFill>
                    <a:srgbClr val="000000"/>
                  </a:solidFill>
                </a:uFill>
                <a:latin typeface="+mn-ea"/>
                <a:cs typeface="游明朝" panose="02020400000000000000" pitchFamily="18" charset="-128"/>
              </a:rPr>
              <a:t>ニッケル層状水酸化物ナノシート電極を用いた</a:t>
            </a:r>
            <a:endParaRPr lang="en-US" altLang="ja-JP" sz="2800" b="1" kern="100">
              <a:solidFill>
                <a:srgbClr val="000000"/>
              </a:solidFill>
              <a:effectLst/>
              <a:uFill>
                <a:solidFill>
                  <a:srgbClr val="000000"/>
                </a:solidFill>
              </a:uFill>
              <a:latin typeface="+mn-ea"/>
              <a:cs typeface="游明朝" panose="02020400000000000000" pitchFamily="18" charset="-128"/>
            </a:endParaRPr>
          </a:p>
          <a:p>
            <a:pPr algn="ctr"/>
            <a:r>
              <a:rPr lang="ja-JP" altLang="ja-JP" sz="2800" b="1" kern="100">
                <a:solidFill>
                  <a:srgbClr val="000000"/>
                </a:solidFill>
                <a:effectLst/>
                <a:uFill>
                  <a:solidFill>
                    <a:srgbClr val="000000"/>
                  </a:solidFill>
                </a:uFill>
                <a:latin typeface="+mn-ea"/>
                <a:cs typeface="游明朝" panose="02020400000000000000" pitchFamily="18" charset="-128"/>
              </a:rPr>
              <a:t>グルコース酸化電極の安定性、精度向上を目標としている</a:t>
            </a:r>
            <a:endParaRPr kumimoji="1" lang="ja-JP" altLang="en-US" sz="2800" b="1">
              <a:latin typeface="+mn-ea"/>
            </a:endParaRPr>
          </a:p>
        </p:txBody>
      </p:sp>
      <p:sp>
        <p:nvSpPr>
          <p:cNvPr id="6" name="テキスト ボックス 5">
            <a:extLst>
              <a:ext uri="{FF2B5EF4-FFF2-40B4-BE49-F238E27FC236}">
                <a16:creationId xmlns:a16="http://schemas.microsoft.com/office/drawing/2014/main" id="{F8E17BC0-5E19-3541-B87F-C625A6F8753F}"/>
              </a:ext>
            </a:extLst>
          </p:cNvPr>
          <p:cNvSpPr txBox="1"/>
          <p:nvPr/>
        </p:nvSpPr>
        <p:spPr>
          <a:xfrm>
            <a:off x="3028950" y="1239432"/>
            <a:ext cx="6134100" cy="646331"/>
          </a:xfrm>
          <a:prstGeom prst="rect">
            <a:avLst/>
          </a:prstGeom>
          <a:noFill/>
        </p:spPr>
        <p:txBody>
          <a:bodyPr wrap="square" rtlCol="0">
            <a:spAutoFit/>
          </a:bodyPr>
          <a:lstStyle/>
          <a:p>
            <a:pPr algn="ctr"/>
            <a:r>
              <a:rPr lang="ja-JP" altLang="en-US" sz="3600" b="1"/>
              <a:t>研究内容</a:t>
            </a:r>
            <a:endParaRPr lang="en-US" altLang="ja-JP" sz="3600" b="1"/>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5" name="下矢印 4">
            <a:extLst>
              <a:ext uri="{FF2B5EF4-FFF2-40B4-BE49-F238E27FC236}">
                <a16:creationId xmlns:a16="http://schemas.microsoft.com/office/drawing/2014/main" id="{B48A1BD2-ADDB-FD87-7A4B-0873B98ECF46}"/>
              </a:ext>
            </a:extLst>
          </p:cNvPr>
          <p:cNvSpPr/>
          <p:nvPr/>
        </p:nvSpPr>
        <p:spPr>
          <a:xfrm>
            <a:off x="5138737" y="3671254"/>
            <a:ext cx="1914525" cy="377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533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rPr>
              <a:t>実験手順</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39" name="グループ化 38">
            <a:extLst>
              <a:ext uri="{FF2B5EF4-FFF2-40B4-BE49-F238E27FC236}">
                <a16:creationId xmlns:a16="http://schemas.microsoft.com/office/drawing/2014/main" id="{0FB879D1-B41F-C3A7-E525-35E0E5347C7B}"/>
              </a:ext>
            </a:extLst>
          </p:cNvPr>
          <p:cNvGrpSpPr/>
          <p:nvPr/>
        </p:nvGrpSpPr>
        <p:grpSpPr>
          <a:xfrm>
            <a:off x="616324" y="1017831"/>
            <a:ext cx="10959352" cy="5739406"/>
            <a:chOff x="616324" y="1017831"/>
            <a:chExt cx="10959352" cy="5739406"/>
          </a:xfrm>
        </p:grpSpPr>
        <p:grpSp>
          <p:nvGrpSpPr>
            <p:cNvPr id="36" name="グループ化 35">
              <a:extLst>
                <a:ext uri="{FF2B5EF4-FFF2-40B4-BE49-F238E27FC236}">
                  <a16:creationId xmlns:a16="http://schemas.microsoft.com/office/drawing/2014/main" id="{C0758049-6F04-BDF2-9DE0-35EAB608B57B}"/>
                </a:ext>
              </a:extLst>
            </p:cNvPr>
            <p:cNvGrpSpPr/>
            <p:nvPr/>
          </p:nvGrpSpPr>
          <p:grpSpPr>
            <a:xfrm>
              <a:off x="616324" y="1017831"/>
              <a:ext cx="10959352" cy="4401205"/>
              <a:chOff x="616324" y="1525610"/>
              <a:chExt cx="10959352" cy="4401205"/>
            </a:xfrm>
          </p:grpSpPr>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1525610"/>
                <a:ext cx="10959352" cy="4401205"/>
              </a:xfrm>
              <a:prstGeom prst="rect">
                <a:avLst/>
              </a:prstGeom>
              <a:noFill/>
            </p:spPr>
            <p:txBody>
              <a:bodyPr wrap="square" rtlCol="0">
                <a:spAutoFit/>
              </a:bodyPr>
              <a:lstStyle/>
              <a:p>
                <a:pPr marL="514350" indent="-514350">
                  <a:buFont typeface="+mj-lt"/>
                  <a:buAutoNum type="arabicPeriod"/>
                </a:pPr>
                <a:r>
                  <a:rPr lang="ja-JP" altLang="en-US" sz="2800">
                    <a:latin typeface="MS Gothic" panose="020B0609070205080204" pitchFamily="49" charset="-128"/>
                    <a:ea typeface="MS Gothic" panose="020B0609070205080204" pitchFamily="49" charset="-128"/>
                  </a:rPr>
                  <a:t>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a:latin typeface="MS Gothic" panose="020B0609070205080204" pitchFamily="49" charset="-128"/>
                  <a:ea typeface="MS Gothic" panose="020B0609070205080204" pitchFamily="49" charset="-128"/>
                </a:endParaRPr>
              </a:p>
              <a:p>
                <a:pPr algn="ctr"/>
                <a:r>
                  <a:rPr lang="en-US" altLang="ja-JP">
                    <a:effectLst/>
                    <a:latin typeface="Yu Mincho" panose="02020400000000000000" pitchFamily="18" charset="-128"/>
                    <a:ea typeface="Yu Mincho" panose="02020400000000000000" pitchFamily="18" charset="-128"/>
                    <a:cs typeface="Times New Roman" panose="02020603050405020304" pitchFamily="18" charset="0"/>
                  </a:rPr>
                  <a:t>Ni(OAc)</a:t>
                </a:r>
                <a:r>
                  <a:rPr lang="en-US" altLang="ja-JP"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ja-JP" altLang="ja-JP">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4H</a:t>
                </a:r>
                <a:r>
                  <a:rPr lang="en-US" altLang="ja-JP"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O</a:t>
                </a:r>
                <a:r>
                  <a:rPr lang="ja-JP" altLang="ja-JP">
                    <a:effectLst/>
                    <a:latin typeface="Yu Mincho" panose="02020400000000000000" pitchFamily="18" charset="-128"/>
                    <a:ea typeface="Yu Mincho" panose="02020400000000000000" pitchFamily="18" charset="-128"/>
                  </a:rPr>
                  <a:t> </a:t>
                </a:r>
                <a:r>
                  <a:rPr lang="en-US" altLang="ja-JP">
                    <a:effectLst/>
                    <a:latin typeface="Yu Mincho" panose="02020400000000000000" pitchFamily="18" charset="-128"/>
                    <a:ea typeface="Yu Mincho" panose="02020400000000000000" pitchFamily="18" charset="-128"/>
                  </a:rPr>
                  <a:t> -&gt;  </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Ni(OH)</a:t>
                </a:r>
                <a:r>
                  <a:rPr lang="en-US" altLang="ja-JP"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O</a:t>
                </a:r>
                <a:r>
                  <a:rPr lang="ja-JP" altLang="ja-JP">
                    <a:effectLst/>
                    <a:latin typeface="Yu Mincho" panose="02020400000000000000" pitchFamily="18" charset="-128"/>
                    <a:ea typeface="Yu Mincho" panose="02020400000000000000" pitchFamily="18" charset="-128"/>
                  </a:rPr>
                  <a:t> </a:t>
                </a:r>
                <a:endParaRPr lang="en-US" altLang="ja-JP">
                  <a:latin typeface="Yu Mincho" panose="02020400000000000000" pitchFamily="18" charset="-128"/>
                  <a:ea typeface="Yu Mincho" panose="02020400000000000000" pitchFamily="18" charset="-128"/>
                </a:endParaRPr>
              </a:p>
              <a:p>
                <a:pPr marL="514350" indent="-514350">
                  <a:buFont typeface="+mj-lt"/>
                  <a:buAutoNum type="arabicPeriod"/>
                </a:pPr>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startAt="2"/>
                </a:pPr>
                <a:r>
                  <a:rPr lang="ja-JP" altLang="en-US" sz="2800">
                    <a:latin typeface="MS Gothic" panose="020B0609070205080204" pitchFamily="49" charset="-128"/>
                    <a:ea typeface="MS Gothic" panose="020B0609070205080204" pitchFamily="49" charset="-128"/>
                  </a:rPr>
                  <a:t>塩基性酢酸ニッケルの層間隔をイオン交換により拡大</a:t>
                </a:r>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startAt="2"/>
                </a:pPr>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startAt="2"/>
                </a:pPr>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startAt="2"/>
                </a:pPr>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startAt="2"/>
                </a:pPr>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startAt="2"/>
                </a:pPr>
                <a:r>
                  <a:rPr lang="en-US" altLang="ja-JP" sz="2800">
                    <a:latin typeface="MS Gothic" panose="020B0609070205080204" pitchFamily="49" charset="-128"/>
                    <a:ea typeface="MS Gothic" panose="020B0609070205080204" pitchFamily="49" charset="-128"/>
                  </a:rPr>
                  <a:t>1-</a:t>
                </a:r>
                <a:r>
                  <a:rPr lang="ja-JP" altLang="en-US" sz="2800">
                    <a:latin typeface="MS Gothic" panose="020B0609070205080204" pitchFamily="49" charset="-128"/>
                    <a:ea typeface="MS Gothic" panose="020B0609070205080204" pitchFamily="49" charset="-128"/>
                  </a:rPr>
                  <a:t>ブタノールに分散させ、単層のナノシートを得る</a:t>
                </a:r>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startAt="2"/>
                </a:pPr>
                <a:endParaRPr lang="en-US" altLang="ja-JP" sz="2800">
                  <a:latin typeface="MS Gothic" panose="020B0609070205080204" pitchFamily="49" charset="-128"/>
                  <a:ea typeface="MS Gothic" panose="020B0609070205080204" pitchFamily="49" charset="-128"/>
                </a:endParaRPr>
              </a:p>
            </p:txBody>
          </p:sp>
          <p:grpSp>
            <p:nvGrpSpPr>
              <p:cNvPr id="5" name="グループ化 4">
                <a:extLst>
                  <a:ext uri="{FF2B5EF4-FFF2-40B4-BE49-F238E27FC236}">
                    <a16:creationId xmlns:a16="http://schemas.microsoft.com/office/drawing/2014/main" id="{A2D179A7-76EA-EA98-7934-38179F95EF41}"/>
                  </a:ext>
                </a:extLst>
              </p:cNvPr>
              <p:cNvGrpSpPr/>
              <p:nvPr/>
            </p:nvGrpSpPr>
            <p:grpSpPr>
              <a:xfrm>
                <a:off x="1245685" y="3394150"/>
                <a:ext cx="9598970" cy="1568047"/>
                <a:chOff x="1245685" y="3394150"/>
                <a:chExt cx="9598970" cy="1568047"/>
              </a:xfrm>
            </p:grpSpPr>
            <p:sp>
              <p:nvSpPr>
                <p:cNvPr id="6" name="テキスト ボックス 5">
                  <a:extLst>
                    <a:ext uri="{FF2B5EF4-FFF2-40B4-BE49-F238E27FC236}">
                      <a16:creationId xmlns:a16="http://schemas.microsoft.com/office/drawing/2014/main" id="{C8841110-A296-CFEE-F8FA-174B7AFD1E03}"/>
                    </a:ext>
                  </a:extLst>
                </p:cNvPr>
                <p:cNvSpPr txBox="1"/>
                <p:nvPr/>
              </p:nvSpPr>
              <p:spPr>
                <a:xfrm>
                  <a:off x="1245685" y="3394150"/>
                  <a:ext cx="4211782" cy="369332"/>
                </a:xfrm>
                <a:prstGeom prst="rect">
                  <a:avLst/>
                </a:prstGeom>
                <a:noFill/>
              </p:spPr>
              <p:txBody>
                <a:bodyPr wrap="square" rtlCol="0">
                  <a:spAutoFit/>
                </a:bodyPr>
                <a:lstStyle/>
                <a:p>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Ni(OH)</a:t>
                  </a:r>
                  <a:r>
                    <a:rPr lang="en-US" altLang="ja-JP" sz="18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(CH</a:t>
                  </a:r>
                  <a:r>
                    <a:rPr lang="en-US" altLang="ja-JP" sz="18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COO)</a:t>
                  </a:r>
                  <a:r>
                    <a:rPr lang="ja-JP" altLang="ja-JP" sz="18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H</a:t>
                  </a:r>
                  <a:r>
                    <a:rPr lang="en-US" altLang="ja-JP" sz="1800" kern="100" baseline="-25000">
                      <a:effectLst/>
                      <a:latin typeface="游明朝" panose="02020400000000000000" pitchFamily="18" charset="-128"/>
                      <a:ea typeface="游明朝" panose="02020400000000000000" pitchFamily="18" charset="-128"/>
                      <a:cs typeface="Arial" panose="020B0604020202020204" pitchFamily="34" charset="0"/>
                    </a:rPr>
                    <a:t>2</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O</a:t>
                  </a:r>
                  <a:endParaRPr kumimoji="1" lang="ja-JP" altLang="en-US"/>
                </a:p>
              </p:txBody>
            </p:sp>
            <p:sp>
              <p:nvSpPr>
                <p:cNvPr id="13" name="右矢印 12">
                  <a:extLst>
                    <a:ext uri="{FF2B5EF4-FFF2-40B4-BE49-F238E27FC236}">
                      <a16:creationId xmlns:a16="http://schemas.microsoft.com/office/drawing/2014/main" id="{FA65DA88-3241-3F99-359F-69D636B3818B}"/>
                    </a:ext>
                  </a:extLst>
                </p:cNvPr>
                <p:cNvSpPr/>
                <p:nvPr/>
              </p:nvSpPr>
              <p:spPr>
                <a:xfrm>
                  <a:off x="4537275" y="3901145"/>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A9B0758-3071-CA5A-D0BC-907C4CBC5121}"/>
                    </a:ext>
                  </a:extLst>
                </p:cNvPr>
                <p:cNvSpPr txBox="1"/>
                <p:nvPr/>
              </p:nvSpPr>
              <p:spPr>
                <a:xfrm>
                  <a:off x="4442701" y="4148631"/>
                  <a:ext cx="1426201" cy="523220"/>
                </a:xfrm>
                <a:prstGeom prst="rect">
                  <a:avLst/>
                </a:prstGeom>
                <a:noFill/>
              </p:spPr>
              <p:txBody>
                <a:bodyPr wrap="square" rtlCol="0">
                  <a:spAutoFit/>
                </a:bodyPr>
                <a:lstStyle/>
                <a:p>
                  <a:pPr algn="ctr"/>
                  <a:r>
                    <a:rPr lang="en-US" altLang="ja-JP" sz="1400">
                      <a:latin typeface="Yu Mincho" panose="02020400000000000000" pitchFamily="18" charset="-128"/>
                      <a:ea typeface="Yu Mincho" panose="02020400000000000000" pitchFamily="18" charset="-128"/>
                    </a:rPr>
                    <a:t>NaDBS aq.</a:t>
                  </a:r>
                </a:p>
                <a:p>
                  <a:pPr algn="ctr"/>
                  <a:r>
                    <a:rPr kumimoji="1" lang="en-US" altLang="ja-JP" sz="1400">
                      <a:latin typeface="Yu Mincho" panose="02020400000000000000" pitchFamily="18" charset="-128"/>
                      <a:ea typeface="Yu Mincho" panose="02020400000000000000" pitchFamily="18" charset="-128"/>
                    </a:rPr>
                    <a:t>30</a:t>
                  </a:r>
                  <a:r>
                    <a:rPr kumimoji="1" lang="ja-JP" altLang="en-US" sz="1400">
                      <a:latin typeface="Yu Mincho" panose="02020400000000000000" pitchFamily="18" charset="-128"/>
                      <a:ea typeface="Yu Mincho" panose="02020400000000000000" pitchFamily="18" charset="-128"/>
                    </a:rPr>
                    <a:t>℃</a:t>
                  </a:r>
                  <a:r>
                    <a:rPr kumimoji="1" lang="en-US" altLang="ja-JP" sz="1400">
                      <a:latin typeface="Yu Mincho" panose="02020400000000000000" pitchFamily="18" charset="-128"/>
                      <a:ea typeface="Yu Mincho" panose="02020400000000000000" pitchFamily="18" charset="-128"/>
                    </a:rPr>
                    <a:t>   1</a:t>
                  </a:r>
                  <a:r>
                    <a:rPr kumimoji="1" lang="ja-JP" altLang="en-US" sz="1400">
                      <a:latin typeface="Yu Mincho" panose="02020400000000000000" pitchFamily="18" charset="-128"/>
                      <a:ea typeface="Yu Mincho" panose="02020400000000000000" pitchFamily="18" charset="-128"/>
                    </a:rPr>
                    <a:t>日</a:t>
                  </a:r>
                </a:p>
              </p:txBody>
            </p:sp>
            <p:sp>
              <p:nvSpPr>
                <p:cNvPr id="17" name="テキスト ボックス 16">
                  <a:extLst>
                    <a:ext uri="{FF2B5EF4-FFF2-40B4-BE49-F238E27FC236}">
                      <a16:creationId xmlns:a16="http://schemas.microsoft.com/office/drawing/2014/main" id="{8FCAA080-9835-C60E-6D22-1F735C7F86C5}"/>
                    </a:ext>
                  </a:extLst>
                </p:cNvPr>
                <p:cNvSpPr txBox="1"/>
                <p:nvPr/>
              </p:nvSpPr>
              <p:spPr>
                <a:xfrm>
                  <a:off x="6069381" y="3444389"/>
                  <a:ext cx="4308764" cy="369332"/>
                </a:xfrm>
                <a:prstGeom prst="rect">
                  <a:avLst/>
                </a:prstGeom>
                <a:noFill/>
              </p:spPr>
              <p:txBody>
                <a:bodyPr wrap="square" rtlCol="0">
                  <a:spAutoFit/>
                </a:bodyPr>
                <a:lstStyle/>
                <a:p>
                  <a:r>
                    <a:rPr lang="en-US" altLang="ja-JP" sz="1800">
                      <a:effectLst/>
                      <a:ea typeface="游明朝" panose="02020400000000000000" pitchFamily="18" charset="-128"/>
                      <a:cs typeface="Arial" panose="020B0604020202020204" pitchFamily="34" charset="0"/>
                    </a:rPr>
                    <a:t>Ni(OH)</a:t>
                  </a:r>
                  <a:r>
                    <a:rPr lang="en-US" altLang="ja-JP" sz="1800" baseline="-25000">
                      <a:effectLst/>
                      <a:ea typeface="游明朝" panose="02020400000000000000" pitchFamily="18" charset="-128"/>
                      <a:cs typeface="Arial" panose="020B0604020202020204" pitchFamily="34" charset="0"/>
                    </a:rPr>
                    <a:t>3</a:t>
                  </a:r>
                  <a:r>
                    <a:rPr lang="en-US" altLang="ja-JP" sz="1800">
                      <a:effectLst/>
                      <a:ea typeface="游明朝" panose="02020400000000000000" pitchFamily="18" charset="-128"/>
                      <a:cs typeface="Arial" panose="020B0604020202020204" pitchFamily="34" charset="0"/>
                    </a:rPr>
                    <a:t>(CH</a:t>
                  </a:r>
                  <a:r>
                    <a:rPr lang="en-US" altLang="ja-JP" sz="1800" baseline="-25000">
                      <a:effectLst/>
                      <a:ea typeface="游明朝" panose="02020400000000000000" pitchFamily="18" charset="-128"/>
                      <a:cs typeface="Arial" panose="020B0604020202020204" pitchFamily="34" charset="0"/>
                    </a:rPr>
                    <a:t>3</a:t>
                  </a:r>
                  <a:r>
                    <a:rPr lang="en-US" altLang="ja-JP" sz="1800">
                      <a:effectLst/>
                      <a:ea typeface="游明朝" panose="02020400000000000000" pitchFamily="18" charset="-128"/>
                      <a:cs typeface="Arial" panose="020B0604020202020204" pitchFamily="34" charset="0"/>
                    </a:rPr>
                    <a:t>(CH</a:t>
                  </a:r>
                  <a:r>
                    <a:rPr lang="en-US" altLang="ja-JP" sz="1800" baseline="-25000">
                      <a:effectLst/>
                      <a:ea typeface="游明朝" panose="02020400000000000000" pitchFamily="18" charset="-128"/>
                      <a:cs typeface="Arial" panose="020B0604020202020204" pitchFamily="34" charset="0"/>
                    </a:rPr>
                    <a:t>2</a:t>
                  </a:r>
                  <a:r>
                    <a:rPr lang="en-US" altLang="ja-JP" sz="1800">
                      <a:effectLst/>
                      <a:ea typeface="游明朝" panose="02020400000000000000" pitchFamily="18" charset="-128"/>
                      <a:cs typeface="Arial" panose="020B0604020202020204" pitchFamily="34" charset="0"/>
                    </a:rPr>
                    <a:t>)</a:t>
                  </a:r>
                  <a:r>
                    <a:rPr lang="en-US" altLang="ja-JP" sz="1800" baseline="-25000">
                      <a:effectLst/>
                      <a:ea typeface="游明朝" panose="02020400000000000000" pitchFamily="18" charset="-128"/>
                      <a:cs typeface="Arial" panose="020B0604020202020204" pitchFamily="34" charset="0"/>
                    </a:rPr>
                    <a:t>11</a:t>
                  </a:r>
                  <a:r>
                    <a:rPr lang="en-US" altLang="ja-JP" sz="1800">
                      <a:effectLst/>
                      <a:ea typeface="游明朝" panose="02020400000000000000" pitchFamily="18" charset="-128"/>
                      <a:cs typeface="Arial" panose="020B0604020202020204" pitchFamily="34" charset="0"/>
                    </a:rPr>
                    <a:t>C</a:t>
                  </a:r>
                  <a:r>
                    <a:rPr lang="en-US" altLang="ja-JP" sz="1800" baseline="-25000">
                      <a:effectLst/>
                      <a:ea typeface="游明朝" panose="02020400000000000000" pitchFamily="18" charset="-128"/>
                      <a:cs typeface="Arial" panose="020B0604020202020204" pitchFamily="34" charset="0"/>
                    </a:rPr>
                    <a:t>6</a:t>
                  </a:r>
                  <a:r>
                    <a:rPr lang="en-US" altLang="ja-JP" sz="1800">
                      <a:effectLst/>
                      <a:ea typeface="游明朝" panose="02020400000000000000" pitchFamily="18" charset="-128"/>
                      <a:cs typeface="Arial" panose="020B0604020202020204" pitchFamily="34" charset="0"/>
                    </a:rPr>
                    <a:t>H</a:t>
                  </a:r>
                  <a:r>
                    <a:rPr lang="en-US" altLang="ja-JP" sz="1800" baseline="-25000">
                      <a:effectLst/>
                      <a:ea typeface="游明朝" panose="02020400000000000000" pitchFamily="18" charset="-128"/>
                      <a:cs typeface="Arial" panose="020B0604020202020204" pitchFamily="34" charset="0"/>
                    </a:rPr>
                    <a:t>4</a:t>
                  </a:r>
                  <a:r>
                    <a:rPr lang="en-US" altLang="ja-JP" sz="1800">
                      <a:effectLst/>
                      <a:ea typeface="游明朝" panose="02020400000000000000" pitchFamily="18" charset="-128"/>
                      <a:cs typeface="Arial" panose="020B0604020202020204" pitchFamily="34" charset="0"/>
                    </a:rPr>
                    <a:t>SO</a:t>
                  </a:r>
                  <a:r>
                    <a:rPr lang="en-US" altLang="ja-JP" sz="1800" baseline="-25000">
                      <a:effectLst/>
                      <a:ea typeface="游明朝" panose="02020400000000000000" pitchFamily="18" charset="-128"/>
                      <a:cs typeface="Arial" panose="020B0604020202020204" pitchFamily="34" charset="0"/>
                    </a:rPr>
                    <a:t>3</a:t>
                  </a:r>
                  <a:r>
                    <a:rPr lang="en-US" altLang="ja-JP" sz="1800">
                      <a:effectLst/>
                      <a:ea typeface="游明朝" panose="02020400000000000000" pitchFamily="18" charset="-128"/>
                      <a:cs typeface="Arial" panose="020B0604020202020204" pitchFamily="34" charset="0"/>
                    </a:rPr>
                    <a:t>)</a:t>
                  </a:r>
                  <a:r>
                    <a:rPr lang="ja-JP" altLang="ja-JP" sz="1800">
                      <a:effectLst/>
                      <a:ea typeface="游明朝" panose="02020400000000000000" pitchFamily="18" charset="-128"/>
                      <a:cs typeface="Arial" panose="020B0604020202020204" pitchFamily="34" charset="0"/>
                    </a:rPr>
                    <a:t>・</a:t>
                  </a:r>
                  <a:r>
                    <a:rPr lang="en-US" altLang="ja-JP" sz="1800">
                      <a:effectLst/>
                      <a:ea typeface="游明朝" panose="02020400000000000000" pitchFamily="18" charset="-128"/>
                      <a:cs typeface="Arial" panose="020B0604020202020204" pitchFamily="34" charset="0"/>
                    </a:rPr>
                    <a:t>H</a:t>
                  </a:r>
                  <a:r>
                    <a:rPr lang="en-US" altLang="ja-JP" sz="1800" baseline="-25000">
                      <a:effectLst/>
                      <a:ea typeface="游明朝" panose="02020400000000000000" pitchFamily="18" charset="-128"/>
                      <a:cs typeface="Arial" panose="020B0604020202020204" pitchFamily="34" charset="0"/>
                    </a:rPr>
                    <a:t>2</a:t>
                  </a:r>
                  <a:r>
                    <a:rPr lang="en-US" altLang="ja-JP" sz="1800">
                      <a:effectLst/>
                      <a:ea typeface="游明朝" panose="02020400000000000000" pitchFamily="18" charset="-128"/>
                      <a:cs typeface="Arial" panose="020B0604020202020204" pitchFamily="34" charset="0"/>
                    </a:rPr>
                    <a:t>O</a:t>
                  </a:r>
                  <a:endParaRPr kumimoji="1" lang="ja-JP" altLang="en-US"/>
                </a:p>
              </p:txBody>
            </p:sp>
            <p:pic>
              <p:nvPicPr>
                <p:cNvPr id="21" name="図 20" descr="図形&#10;&#10;自動的に生成された説明">
                  <a:extLst>
                    <a:ext uri="{FF2B5EF4-FFF2-40B4-BE49-F238E27FC236}">
                      <a16:creationId xmlns:a16="http://schemas.microsoft.com/office/drawing/2014/main" id="{BC715452-42EA-C303-79AE-38B1A356DF78}"/>
                    </a:ext>
                  </a:extLst>
                </p:cNvPr>
                <p:cNvPicPr>
                  <a:picLocks noChangeAspect="1"/>
                </p:cNvPicPr>
                <p:nvPr/>
              </p:nvPicPr>
              <p:blipFill>
                <a:blip r:embed="rId3"/>
                <a:stretch>
                  <a:fillRect/>
                </a:stretch>
              </p:blipFill>
              <p:spPr>
                <a:xfrm>
                  <a:off x="2216948" y="3737598"/>
                  <a:ext cx="978378" cy="1095783"/>
                </a:xfrm>
                <a:prstGeom prst="rect">
                  <a:avLst/>
                </a:prstGeom>
              </p:spPr>
            </p:pic>
            <p:grpSp>
              <p:nvGrpSpPr>
                <p:cNvPr id="22" name="グループ化 21">
                  <a:extLst>
                    <a:ext uri="{FF2B5EF4-FFF2-40B4-BE49-F238E27FC236}">
                      <a16:creationId xmlns:a16="http://schemas.microsoft.com/office/drawing/2014/main" id="{91A32734-20CB-711B-1C83-DE43602ADE73}"/>
                    </a:ext>
                  </a:extLst>
                </p:cNvPr>
                <p:cNvGrpSpPr/>
                <p:nvPr/>
              </p:nvGrpSpPr>
              <p:grpSpPr>
                <a:xfrm>
                  <a:off x="6265763" y="3726212"/>
                  <a:ext cx="4578892" cy="1235985"/>
                  <a:chOff x="5916037" y="3720501"/>
                  <a:chExt cx="4578892" cy="1235985"/>
                </a:xfrm>
              </p:grpSpPr>
              <p:pic>
                <p:nvPicPr>
                  <p:cNvPr id="31" name="図 30" descr="図形&#10;&#10;自動的に生成された説明">
                    <a:extLst>
                      <a:ext uri="{FF2B5EF4-FFF2-40B4-BE49-F238E27FC236}">
                        <a16:creationId xmlns:a16="http://schemas.microsoft.com/office/drawing/2014/main" id="{C8123C96-4011-327A-C499-CADCAF72D26C}"/>
                      </a:ext>
                    </a:extLst>
                  </p:cNvPr>
                  <p:cNvPicPr>
                    <a:picLocks noChangeAspect="1"/>
                  </p:cNvPicPr>
                  <p:nvPr/>
                </p:nvPicPr>
                <p:blipFill>
                  <a:blip r:embed="rId4"/>
                  <a:stretch>
                    <a:fillRect/>
                  </a:stretch>
                </p:blipFill>
                <p:spPr>
                  <a:xfrm>
                    <a:off x="5916037" y="3720501"/>
                    <a:ext cx="4112382" cy="888436"/>
                  </a:xfrm>
                  <a:prstGeom prst="rect">
                    <a:avLst/>
                  </a:prstGeom>
                </p:spPr>
              </p:pic>
              <p:sp>
                <p:nvSpPr>
                  <p:cNvPr id="34" name="テキスト ボックス 33">
                    <a:extLst>
                      <a:ext uri="{FF2B5EF4-FFF2-40B4-BE49-F238E27FC236}">
                        <a16:creationId xmlns:a16="http://schemas.microsoft.com/office/drawing/2014/main" id="{A975B672-2F0A-7CF8-3DA2-8555D63EDF87}"/>
                      </a:ext>
                    </a:extLst>
                  </p:cNvPr>
                  <p:cNvSpPr txBox="1"/>
                  <p:nvPr/>
                </p:nvSpPr>
                <p:spPr>
                  <a:xfrm>
                    <a:off x="7432263" y="4648709"/>
                    <a:ext cx="3062666" cy="307777"/>
                  </a:xfrm>
                  <a:prstGeom prst="rect">
                    <a:avLst/>
                  </a:prstGeom>
                  <a:noFill/>
                </p:spPr>
                <p:txBody>
                  <a:bodyPr wrap="square" rtlCol="0">
                    <a:spAutoFit/>
                  </a:bodyPr>
                  <a:lstStyle/>
                  <a:p>
                    <a:r>
                      <a:rPr kumimoji="1" lang="en-US" altLang="ja-JP" sz="1400">
                        <a:latin typeface="Yu Mincho" panose="02020400000000000000" pitchFamily="18" charset="-128"/>
                        <a:ea typeface="Yu Mincho" panose="02020400000000000000" pitchFamily="18" charset="-128"/>
                      </a:rPr>
                      <a:t>DBS(Dodecylbenzene sulfonate)</a:t>
                    </a:r>
                    <a:endParaRPr kumimoji="1" lang="ja-JP" altLang="en-US" sz="1400">
                      <a:latin typeface="Yu Mincho" panose="02020400000000000000" pitchFamily="18" charset="-128"/>
                      <a:ea typeface="Yu Mincho" panose="02020400000000000000" pitchFamily="18" charset="-128"/>
                    </a:endParaRPr>
                  </a:p>
                </p:txBody>
              </p:sp>
              <p:sp>
                <p:nvSpPr>
                  <p:cNvPr id="35" name="正方形/長方形 34">
                    <a:extLst>
                      <a:ext uri="{FF2B5EF4-FFF2-40B4-BE49-F238E27FC236}">
                        <a16:creationId xmlns:a16="http://schemas.microsoft.com/office/drawing/2014/main" id="{FFBF0B7F-1CAB-D360-1F7E-6FB264F7DEAB}"/>
                      </a:ext>
                    </a:extLst>
                  </p:cNvPr>
                  <p:cNvSpPr/>
                  <p:nvPr/>
                </p:nvSpPr>
                <p:spPr>
                  <a:xfrm>
                    <a:off x="10155382" y="4120638"/>
                    <a:ext cx="161683" cy="2665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 name="直線矢印コネクタ 22">
                  <a:extLst>
                    <a:ext uri="{FF2B5EF4-FFF2-40B4-BE49-F238E27FC236}">
                      <a16:creationId xmlns:a16="http://schemas.microsoft.com/office/drawing/2014/main" id="{24D33F73-7465-E64F-A8D3-70A0983FD2B0}"/>
                    </a:ext>
                  </a:extLst>
                </p:cNvPr>
                <p:cNvCxnSpPr>
                  <a:cxnSpLocks/>
                </p:cNvCxnSpPr>
                <p:nvPr/>
              </p:nvCxnSpPr>
              <p:spPr>
                <a:xfrm>
                  <a:off x="2216948" y="4598926"/>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DBF427FD-4D01-6804-E6BE-F7ABDA406722}"/>
                    </a:ext>
                  </a:extLst>
                </p:cNvPr>
                <p:cNvCxnSpPr>
                  <a:cxnSpLocks/>
                </p:cNvCxnSpPr>
                <p:nvPr/>
              </p:nvCxnSpPr>
              <p:spPr>
                <a:xfrm>
                  <a:off x="6248413" y="4667776"/>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BB71BE9F-8603-C8AF-74A4-70AD786B00AA}"/>
                    </a:ext>
                  </a:extLst>
                </p:cNvPr>
                <p:cNvSpPr txBox="1"/>
                <p:nvPr/>
              </p:nvSpPr>
              <p:spPr>
                <a:xfrm>
                  <a:off x="2216948" y="4630990"/>
                  <a:ext cx="742593" cy="261610"/>
                </a:xfrm>
                <a:prstGeom prst="rect">
                  <a:avLst/>
                </a:prstGeom>
                <a:noFill/>
              </p:spPr>
              <p:txBody>
                <a:bodyPr wrap="square" rtlCol="0">
                  <a:spAutoFit/>
                </a:bodyPr>
                <a:lstStyle/>
                <a:p>
                  <a:r>
                    <a:rPr kumimoji="1" lang="en-US" altLang="ja-JP" sz="1100">
                      <a:latin typeface="Yu Mincho" panose="02020400000000000000" pitchFamily="18" charset="-128"/>
                      <a:ea typeface="Yu Mincho" panose="02020400000000000000" pitchFamily="18" charset="-128"/>
                    </a:rPr>
                    <a:t>3〜4</a:t>
                  </a:r>
                  <a:r>
                    <a:rPr kumimoji="1" lang="ja-JP" altLang="en-US" sz="1100">
                      <a:latin typeface="Yu Mincho" panose="02020400000000000000" pitchFamily="18" charset="-128"/>
                      <a:ea typeface="Yu Mincho" panose="02020400000000000000" pitchFamily="18" charset="-128"/>
                    </a:rPr>
                    <a:t> </a:t>
                  </a:r>
                  <a:r>
                    <a:rPr kumimoji="1" lang="en-US" altLang="ja-JP" sz="110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sp>
              <p:nvSpPr>
                <p:cNvPr id="28" name="テキスト ボックス 27">
                  <a:extLst>
                    <a:ext uri="{FF2B5EF4-FFF2-40B4-BE49-F238E27FC236}">
                      <a16:creationId xmlns:a16="http://schemas.microsoft.com/office/drawing/2014/main" id="{41277CE7-C386-B175-A745-0C7343F3C440}"/>
                    </a:ext>
                  </a:extLst>
                </p:cNvPr>
                <p:cNvSpPr txBox="1"/>
                <p:nvPr/>
              </p:nvSpPr>
              <p:spPr>
                <a:xfrm>
                  <a:off x="6913270" y="4688889"/>
                  <a:ext cx="887918" cy="261610"/>
                </a:xfrm>
                <a:prstGeom prst="rect">
                  <a:avLst/>
                </a:prstGeom>
                <a:noFill/>
              </p:spPr>
              <p:txBody>
                <a:bodyPr wrap="square" rtlCol="0">
                  <a:spAutoFit/>
                </a:bodyPr>
                <a:lstStyle/>
                <a:p>
                  <a:r>
                    <a:rPr lang="en-US" altLang="ja-JP" sz="1100">
                      <a:latin typeface="Yu Mincho" panose="02020400000000000000" pitchFamily="18" charset="-128"/>
                      <a:ea typeface="Yu Mincho" panose="02020400000000000000" pitchFamily="18" charset="-128"/>
                    </a:rPr>
                    <a:t>22</a:t>
                  </a:r>
                  <a:r>
                    <a:rPr kumimoji="1" lang="en-US" altLang="ja-JP" sz="1100">
                      <a:latin typeface="Yu Mincho" panose="02020400000000000000" pitchFamily="18" charset="-128"/>
                      <a:ea typeface="Yu Mincho" panose="02020400000000000000" pitchFamily="18" charset="-128"/>
                    </a:rPr>
                    <a:t>〜23</a:t>
                  </a:r>
                  <a:r>
                    <a:rPr kumimoji="1" lang="ja-JP" altLang="en-US" sz="1100">
                      <a:latin typeface="Yu Mincho" panose="02020400000000000000" pitchFamily="18" charset="-128"/>
                      <a:ea typeface="Yu Mincho" panose="02020400000000000000" pitchFamily="18" charset="-128"/>
                    </a:rPr>
                    <a:t> </a:t>
                  </a:r>
                  <a:r>
                    <a:rPr kumimoji="1" lang="en-US" altLang="ja-JP" sz="110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sp>
              <p:nvSpPr>
                <p:cNvPr id="20" name="テキスト ボックス 19">
                  <a:extLst>
                    <a:ext uri="{FF2B5EF4-FFF2-40B4-BE49-F238E27FC236}">
                      <a16:creationId xmlns:a16="http://schemas.microsoft.com/office/drawing/2014/main" id="{3D6AC450-5FEC-8403-0D85-E59AC4F8B788}"/>
                    </a:ext>
                  </a:extLst>
                </p:cNvPr>
                <p:cNvSpPr txBox="1"/>
                <p:nvPr/>
              </p:nvSpPr>
              <p:spPr>
                <a:xfrm>
                  <a:off x="2893147" y="4598926"/>
                  <a:ext cx="1316181" cy="307777"/>
                </a:xfrm>
                <a:prstGeom prst="rect">
                  <a:avLst/>
                </a:prstGeom>
                <a:noFill/>
              </p:spPr>
              <p:txBody>
                <a:bodyPr wrap="square" rtlCol="0">
                  <a:spAutoFit/>
                </a:bodyPr>
                <a:lstStyle/>
                <a:p>
                  <a:r>
                    <a:rPr kumimoji="1" lang="en-US" altLang="ja-JP" sz="1400">
                      <a:latin typeface="Yu Mincho" panose="02020400000000000000" pitchFamily="18" charset="-128"/>
                      <a:ea typeface="Yu Mincho" panose="02020400000000000000" pitchFamily="18" charset="-128"/>
                    </a:rPr>
                    <a:t>Acetate ion</a:t>
                  </a:r>
                  <a:endParaRPr kumimoji="1" lang="ja-JP" altLang="en-US" sz="1400">
                    <a:latin typeface="Yu Mincho" panose="02020400000000000000" pitchFamily="18" charset="-128"/>
                    <a:ea typeface="Yu Mincho" panose="02020400000000000000" pitchFamily="18" charset="-128"/>
                  </a:endParaRPr>
                </a:p>
              </p:txBody>
            </p:sp>
          </p:grpSp>
        </p:grpSp>
        <p:pic>
          <p:nvPicPr>
            <p:cNvPr id="1026" name="Picture 2" descr="無機ナノシート">
              <a:extLst>
                <a:ext uri="{FF2B5EF4-FFF2-40B4-BE49-F238E27FC236}">
                  <a16:creationId xmlns:a16="http://schemas.microsoft.com/office/drawing/2014/main" id="{7696237C-32BE-49A8-A78F-AA2BEE345A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235" y="5090592"/>
              <a:ext cx="3855090" cy="1630883"/>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AD19C457-1FA8-7E1D-F1FD-14A9ACD7732E}"/>
                </a:ext>
              </a:extLst>
            </p:cNvPr>
            <p:cNvSpPr txBox="1"/>
            <p:nvPr/>
          </p:nvSpPr>
          <p:spPr>
            <a:xfrm>
              <a:off x="5007325" y="6387905"/>
              <a:ext cx="4493538" cy="369332"/>
            </a:xfrm>
            <a:prstGeom prst="rect">
              <a:avLst/>
            </a:prstGeom>
            <a:noFill/>
          </p:spPr>
          <p:txBody>
            <a:bodyPr wrap="none" rtlCol="0">
              <a:spAutoFit/>
            </a:bodyPr>
            <a:lstStyle/>
            <a:p>
              <a:r>
                <a:rPr kumimoji="1" lang="ja-JP" altLang="en-US" sz="900"/>
                <a:t>熊本大学工学部材料・応用化学科</a:t>
              </a:r>
              <a:endParaRPr kumimoji="1" lang="en" altLang="ja-JP" sz="900"/>
            </a:p>
            <a:p>
              <a:r>
                <a:rPr kumimoji="1" lang="en" altLang="ja-JP" sz="900"/>
                <a:t>https://www.chem.kumamoto-u.ac.jp/chemistryandmaterials/research/labo_02/</a:t>
              </a:r>
              <a:endParaRPr kumimoji="1" lang="ja-JP" altLang="en-US" sz="900"/>
            </a:p>
          </p:txBody>
        </p:sp>
      </p:grpSp>
    </p:spTree>
    <p:extLst>
      <p:ext uri="{BB962C8B-B14F-4D97-AF65-F5344CB8AC3E}">
        <p14:creationId xmlns:p14="http://schemas.microsoft.com/office/powerpoint/2010/main" val="302216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rPr>
              <a:t>実験手順</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724818" y="356192"/>
            <a:ext cx="10959352" cy="2923877"/>
          </a:xfrm>
          <a:prstGeom prst="rect">
            <a:avLst/>
          </a:prstGeom>
          <a:noFill/>
        </p:spPr>
        <p:txBody>
          <a:bodyPr wrap="square" rtlCol="0">
            <a:spAutoFit/>
          </a:bodyPr>
          <a:lstStyle/>
          <a:p>
            <a:pPr algn="ctr"/>
            <a:r>
              <a:rPr lang="ja-JP" altLang="en-US" sz="2800">
                <a:latin typeface="MS Gothic" panose="020B0609070205080204" pitchFamily="49" charset="-128"/>
                <a:ea typeface="MS Gothic" panose="020B0609070205080204" pitchFamily="49" charset="-128"/>
              </a:rPr>
              <a:t>　　　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a:latin typeface="MS Gothic" panose="020B0609070205080204" pitchFamily="49" charset="-128"/>
              <a:ea typeface="MS Gothic" panose="020B0609070205080204" pitchFamily="49" charset="-128"/>
            </a:endParaRPr>
          </a:p>
          <a:p>
            <a:pPr algn="ctr"/>
            <a:r>
              <a:rPr lang="ja-JP" altLang="en-US" sz="2000">
                <a:effectLst/>
                <a:latin typeface="MS Gothic" panose="020B0609070205080204" pitchFamily="49" charset="-128"/>
                <a:ea typeface="MS Gothic" panose="020B0609070205080204" pitchFamily="49" charset="-128"/>
                <a:cs typeface="Times New Roman" panose="02020603050405020304" pitchFamily="18" charset="0"/>
              </a:rPr>
              <a:t>　　</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Ni(OAc)</a:t>
            </a:r>
            <a:r>
              <a:rPr lang="en-US" altLang="ja-JP"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ja-JP" altLang="ja-JP">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4H</a:t>
            </a:r>
            <a:r>
              <a:rPr lang="en-US" altLang="ja-JP"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O</a:t>
            </a:r>
            <a:r>
              <a:rPr lang="ja-JP" altLang="ja-JP">
                <a:effectLst/>
                <a:latin typeface="Yu Mincho" panose="02020400000000000000" pitchFamily="18" charset="-128"/>
                <a:ea typeface="Yu Mincho" panose="02020400000000000000" pitchFamily="18" charset="-128"/>
              </a:rPr>
              <a:t> </a:t>
            </a:r>
            <a:r>
              <a:rPr lang="en-US" altLang="ja-JP">
                <a:effectLst/>
                <a:latin typeface="Yu Mincho" panose="02020400000000000000" pitchFamily="18" charset="-128"/>
                <a:ea typeface="Yu Mincho" panose="02020400000000000000" pitchFamily="18" charset="-128"/>
              </a:rPr>
              <a:t> -&gt;  </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Ni(OH)</a:t>
            </a:r>
            <a:r>
              <a:rPr lang="en-US" altLang="ja-JP"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a:effectLst/>
                <a:latin typeface="Yu Mincho" panose="02020400000000000000" pitchFamily="18" charset="-128"/>
                <a:ea typeface="Yu Mincho" panose="02020400000000000000" pitchFamily="18" charset="-128"/>
                <a:cs typeface="Times New Roman" panose="02020603050405020304" pitchFamily="18" charset="0"/>
              </a:rPr>
              <a:t>O</a:t>
            </a:r>
            <a:r>
              <a:rPr lang="ja-JP" altLang="ja-JP">
                <a:effectLst/>
                <a:latin typeface="Yu Mincho" panose="02020400000000000000" pitchFamily="18" charset="-128"/>
                <a:ea typeface="Yu Mincho" panose="02020400000000000000" pitchFamily="18" charset="-128"/>
              </a:rPr>
              <a:t> </a:t>
            </a:r>
            <a:endParaRPr lang="en-US" altLang="ja-JP">
              <a:latin typeface="Yu Mincho" panose="02020400000000000000" pitchFamily="18" charset="-128"/>
              <a:ea typeface="Yu Mincho" panose="02020400000000000000" pitchFamily="18" charset="-128"/>
            </a:endParaRPr>
          </a:p>
          <a:p>
            <a:endParaRPr lang="en-US" altLang="ja-JP" sz="2800">
              <a:latin typeface="MS Gothic" panose="020B0609070205080204" pitchFamily="49" charset="-128"/>
              <a:ea typeface="MS Gothic" panose="020B0609070205080204" pitchFamily="49" charset="-128"/>
            </a:endParaRPr>
          </a:p>
          <a:p>
            <a:pPr marL="342900" lvl="0" indent="-342900" algn="l">
              <a:buFont typeface="+mj-lt"/>
              <a:buAutoNum type="arabicPeriod"/>
            </a:pP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酢酸ニッケル四水和物</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約</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5.00 mmol)</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と</a:t>
            </a: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エタノール</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100 ml</a:t>
            </a:r>
            <a:r>
              <a:rPr lang="ja-JP" altLang="en-US" sz="2000" kern="100">
                <a:latin typeface="MS Gothic" panose="020B0609070205080204" pitchFamily="49" charset="-128"/>
                <a:ea typeface="MS Gothic" panose="020B0609070205080204" pitchFamily="49" charset="-128"/>
                <a:cs typeface="Times New Roman" panose="02020603050405020304" pitchFamily="18" charset="0"/>
              </a:rPr>
              <a:t>を</a:t>
            </a: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ナスフラスコへ入れ</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る</a:t>
            </a: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-(1)</a:t>
            </a:r>
            <a:endPar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endParaRPr>
          </a:p>
          <a:p>
            <a:pPr marL="342900" lvl="0" indent="-342900" algn="l">
              <a:buFont typeface="+mj-lt"/>
              <a:buAutoNum type="arabicPeriod"/>
            </a:pP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ミリ</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Q</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水</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4 g</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を</a:t>
            </a: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ナスフラスコへ入れた。</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-(2)</a:t>
            </a:r>
            <a:endPar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endParaRPr>
          </a:p>
          <a:p>
            <a:pPr marL="342900" lvl="0" indent="-342900" algn="l">
              <a:buFont typeface="+mj-lt"/>
              <a:buAutoNum type="arabicPeriod"/>
            </a:pP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シリコンオイル中で</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110〜130 </a:t>
            </a: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で</a:t>
            </a: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攪拌しつつ</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一晩</a:t>
            </a:r>
            <a:r>
              <a:rPr lang="ja-JP" altLang="ja-JP" sz="2000" kern="100">
                <a:effectLst/>
                <a:latin typeface="MS Gothic" panose="020B0609070205080204" pitchFamily="49" charset="-128"/>
                <a:ea typeface="MS Gothic" panose="020B0609070205080204" pitchFamily="49" charset="-128"/>
                <a:cs typeface="Times New Roman" panose="02020603050405020304" pitchFamily="18" charset="0"/>
              </a:rPr>
              <a:t>加熱還流を行なった。</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-(3)</a:t>
            </a:r>
            <a:endParaRPr lang="en-US" altLang="ja-JP" sz="2000" kern="100">
              <a:latin typeface="MS Gothic" panose="020B0609070205080204" pitchFamily="49" charset="-128"/>
              <a:ea typeface="MS Gothic" panose="020B0609070205080204" pitchFamily="49" charset="-128"/>
              <a:cs typeface="Times New Roman" panose="02020603050405020304" pitchFamily="18" charset="0"/>
            </a:endParaRPr>
          </a:p>
          <a:p>
            <a:pPr marL="342900" lvl="0" indent="-342900" algn="l">
              <a:buFont typeface="+mj-lt"/>
              <a:buAutoNum type="arabicPeriod"/>
            </a:pPr>
            <a:r>
              <a:rPr lang="ja-JP" altLang="ja-JP" sz="2000">
                <a:effectLst/>
                <a:latin typeface="MS Gothic" panose="020B0609070205080204" pitchFamily="49" charset="-128"/>
                <a:ea typeface="MS Gothic" panose="020B0609070205080204" pitchFamily="49" charset="-128"/>
                <a:cs typeface="Times New Roman" panose="02020603050405020304" pitchFamily="18" charset="0"/>
              </a:rPr>
              <a:t>遠心分離にかけデカンテーション</a:t>
            </a:r>
            <a:r>
              <a:rPr lang="ja-JP" altLang="en-US" sz="2000">
                <a:effectLst/>
                <a:latin typeface="MS Gothic" panose="020B0609070205080204" pitchFamily="49" charset="-128"/>
                <a:ea typeface="MS Gothic" panose="020B0609070205080204" pitchFamily="49" charset="-128"/>
                <a:cs typeface="Times New Roman" panose="02020603050405020304" pitchFamily="18" charset="0"/>
              </a:rPr>
              <a:t>を行い、</a:t>
            </a:r>
            <a:r>
              <a:rPr lang="ja-JP" altLang="ja-JP" sz="2000">
                <a:effectLst/>
                <a:latin typeface="MS Gothic" panose="020B0609070205080204" pitchFamily="49" charset="-128"/>
                <a:ea typeface="MS Gothic" panose="020B0609070205080204" pitchFamily="49" charset="-128"/>
                <a:cs typeface="Times New Roman" panose="02020603050405020304" pitchFamily="18" charset="0"/>
              </a:rPr>
              <a:t>自然乾燥を行なった。</a:t>
            </a:r>
            <a:endParaRPr lang="en-US" altLang="ja-JP" sz="2000" b="1">
              <a:latin typeface="MS Gothic" panose="020B0609070205080204" pitchFamily="49" charset="-128"/>
              <a:ea typeface="MS Gothic" panose="020B0609070205080204" pitchFamily="49" charset="-128"/>
            </a:endParaRPr>
          </a:p>
          <a:p>
            <a:pPr marL="514350" indent="-514350">
              <a:buFont typeface="+mj-lt"/>
              <a:buAutoNum type="arabicPeriod" startAt="2"/>
            </a:pPr>
            <a:endParaRPr lang="en-US" altLang="ja-JP" sz="2800">
              <a:latin typeface="MS Gothic" panose="020B0609070205080204" pitchFamily="49" charset="-128"/>
              <a:ea typeface="MS Gothic" panose="020B0609070205080204" pitchFamily="49" charset="-128"/>
            </a:endParaRPr>
          </a:p>
        </p:txBody>
      </p:sp>
      <p:sp>
        <p:nvSpPr>
          <p:cNvPr id="10" name="テキスト ボックス 9">
            <a:extLst>
              <a:ext uri="{FF2B5EF4-FFF2-40B4-BE49-F238E27FC236}">
                <a16:creationId xmlns:a16="http://schemas.microsoft.com/office/drawing/2014/main" id="{0CC32B18-AA0D-BD2D-691F-D11F81696E4C}"/>
              </a:ext>
            </a:extLst>
          </p:cNvPr>
          <p:cNvSpPr txBox="1"/>
          <p:nvPr/>
        </p:nvSpPr>
        <p:spPr>
          <a:xfrm>
            <a:off x="8037018" y="3700463"/>
            <a:ext cx="3877985" cy="2585323"/>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a:t>220415Ni_OH_OAc</a:t>
            </a:r>
          </a:p>
          <a:p>
            <a:pPr marL="285750" indent="-285750">
              <a:buFont typeface="Arial" panose="020B0604020202020204" pitchFamily="34" charset="0"/>
              <a:buChar char="•"/>
            </a:pPr>
            <a:r>
              <a:rPr kumimoji="1" lang="en-US" altLang="ja-JP"/>
              <a:t>220906Ni_OH_OAc</a:t>
            </a:r>
          </a:p>
          <a:p>
            <a:pPr marL="285750" indent="-285750">
              <a:buFont typeface="Arial" panose="020B0604020202020204" pitchFamily="34" charset="0"/>
              <a:buChar char="•"/>
            </a:pPr>
            <a:r>
              <a:rPr lang="en-US" altLang="ja-JP"/>
              <a:t>220914</a:t>
            </a:r>
            <a:r>
              <a:rPr kumimoji="1" lang="en-US" altLang="ja-JP"/>
              <a:t>Ni_OH_OAc</a:t>
            </a:r>
            <a:endParaRPr lang="en-US" altLang="ja-JP"/>
          </a:p>
          <a:p>
            <a:r>
              <a:rPr kumimoji="1" lang="ja-JP" altLang="en-US"/>
              <a:t>加熱還流不足の可能性あり</a:t>
            </a:r>
            <a:endParaRPr kumimoji="1" lang="en-US" altLang="ja-JP"/>
          </a:p>
          <a:p>
            <a:endParaRPr lang="en-US" altLang="ja-JP"/>
          </a:p>
          <a:p>
            <a:pPr marL="285750" indent="-285750">
              <a:buFont typeface="Arial" panose="020B0604020202020204" pitchFamily="34" charset="0"/>
              <a:buChar char="•"/>
            </a:pPr>
            <a:r>
              <a:rPr kumimoji="1" lang="en-US" altLang="ja-JP"/>
              <a:t>221128Ni_OH_Oac</a:t>
            </a:r>
          </a:p>
          <a:p>
            <a:r>
              <a:rPr lang="ja-JP" altLang="en-US"/>
              <a:t>加熱時に液面以上にオイルをつけて</a:t>
            </a:r>
            <a:endParaRPr lang="en-US" altLang="ja-JP"/>
          </a:p>
          <a:p>
            <a:r>
              <a:rPr lang="ja-JP" altLang="en-US"/>
              <a:t>加熱してしまった。</a:t>
            </a:r>
            <a:endParaRPr lang="en-US" altLang="ja-JP"/>
          </a:p>
          <a:p>
            <a:r>
              <a:rPr lang="en-US" altLang="ja-JP"/>
              <a:t>(</a:t>
            </a:r>
            <a:r>
              <a:rPr lang="ja-JP" altLang="en-US"/>
              <a:t>沸点以上の加熱があった</a:t>
            </a:r>
            <a:r>
              <a:rPr lang="en-US" altLang="ja-JP"/>
              <a:t>)</a:t>
            </a:r>
            <a:endParaRPr kumimoji="1" lang="ja-JP" altLang="en-US"/>
          </a:p>
        </p:txBody>
      </p:sp>
      <p:grpSp>
        <p:nvGrpSpPr>
          <p:cNvPr id="12" name="グループ化 11">
            <a:extLst>
              <a:ext uri="{FF2B5EF4-FFF2-40B4-BE49-F238E27FC236}">
                <a16:creationId xmlns:a16="http://schemas.microsoft.com/office/drawing/2014/main" id="{BD9A209A-AB96-F688-3968-7638816AA4C0}"/>
              </a:ext>
            </a:extLst>
          </p:cNvPr>
          <p:cNvGrpSpPr/>
          <p:nvPr/>
        </p:nvGrpSpPr>
        <p:grpSpPr>
          <a:xfrm>
            <a:off x="838200" y="3221739"/>
            <a:ext cx="6184526" cy="3280069"/>
            <a:chOff x="489138" y="3547544"/>
            <a:chExt cx="6184526" cy="3280069"/>
          </a:xfrm>
        </p:grpSpPr>
        <p:pic>
          <p:nvPicPr>
            <p:cNvPr id="9" name="図 8">
              <a:extLst>
                <a:ext uri="{FF2B5EF4-FFF2-40B4-BE49-F238E27FC236}">
                  <a16:creationId xmlns:a16="http://schemas.microsoft.com/office/drawing/2014/main" id="{60ABFB78-0819-FC63-40A8-D4019B17FFA0}"/>
                </a:ext>
              </a:extLst>
            </p:cNvPr>
            <p:cNvPicPr>
              <a:picLocks noChangeAspect="1"/>
            </p:cNvPicPr>
            <p:nvPr/>
          </p:nvPicPr>
          <p:blipFill>
            <a:blip r:embed="rId3"/>
            <a:stretch>
              <a:fillRect/>
            </a:stretch>
          </p:blipFill>
          <p:spPr>
            <a:xfrm>
              <a:off x="489138" y="3814639"/>
              <a:ext cx="6184526" cy="3012974"/>
            </a:xfrm>
            <a:prstGeom prst="rect">
              <a:avLst/>
            </a:prstGeom>
          </p:spPr>
        </p:pic>
        <p:sp>
          <p:nvSpPr>
            <p:cNvPr id="11" name="テキスト ボックス 10">
              <a:extLst>
                <a:ext uri="{FF2B5EF4-FFF2-40B4-BE49-F238E27FC236}">
                  <a16:creationId xmlns:a16="http://schemas.microsoft.com/office/drawing/2014/main" id="{7B04E082-F52D-9344-2571-8A00CD2ECF8E}"/>
                </a:ext>
              </a:extLst>
            </p:cNvPr>
            <p:cNvSpPr txBox="1"/>
            <p:nvPr/>
          </p:nvSpPr>
          <p:spPr>
            <a:xfrm>
              <a:off x="489138" y="3547544"/>
              <a:ext cx="3508744" cy="276999"/>
            </a:xfrm>
            <a:prstGeom prst="rect">
              <a:avLst/>
            </a:prstGeom>
            <a:noFill/>
          </p:spPr>
          <p:txBody>
            <a:bodyPr wrap="square" rtlCol="0">
              <a:spAutoFit/>
            </a:bodyPr>
            <a:lstStyle/>
            <a:p>
              <a:r>
                <a:rPr kumimoji="1" lang="ja-JP" altLang="en-US" sz="1200">
                  <a:latin typeface="Hiragino Maru Gothic ProN W4" panose="020F0400000000000000" pitchFamily="34" charset="-128"/>
                  <a:ea typeface="Hiragino Maru Gothic ProN W4" panose="020F0400000000000000" pitchFamily="34" charset="-128"/>
                </a:rPr>
                <a:t>表</a:t>
              </a:r>
              <a:r>
                <a:rPr kumimoji="1" lang="en-US" altLang="ja-JP" sz="1200">
                  <a:latin typeface="Hiragino Maru Gothic ProN W4" panose="020F0400000000000000" pitchFamily="34" charset="-128"/>
                  <a:ea typeface="Hiragino Maru Gothic ProN W4" panose="020F0400000000000000" pitchFamily="34" charset="-128"/>
                </a:rPr>
                <a:t>1</a:t>
              </a:r>
              <a:r>
                <a:rPr kumimoji="1" lang="ja-JP" altLang="en-US" sz="1200">
                  <a:latin typeface="Hiragino Maru Gothic ProN W4" panose="020F0400000000000000" pitchFamily="34" charset="-128"/>
                  <a:ea typeface="Hiragino Maru Gothic ProN W4" panose="020F0400000000000000" pitchFamily="34" charset="-128"/>
                </a:rPr>
                <a:t>、塩基性ニッケル酢酸塩の合成結果</a:t>
              </a:r>
            </a:p>
          </p:txBody>
        </p:sp>
      </p:grpSp>
    </p:spTree>
    <p:extLst>
      <p:ext uri="{BB962C8B-B14F-4D97-AF65-F5344CB8AC3E}">
        <p14:creationId xmlns:p14="http://schemas.microsoft.com/office/powerpoint/2010/main" val="37386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rPr>
              <a:t>実験手順</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724818" y="356192"/>
            <a:ext cx="10959352" cy="1877437"/>
          </a:xfrm>
          <a:prstGeom prst="rect">
            <a:avLst/>
          </a:prstGeom>
          <a:noFill/>
        </p:spPr>
        <p:txBody>
          <a:bodyPr wrap="square" rtlCol="0">
            <a:spAutoFit/>
          </a:bodyPr>
          <a:lstStyle/>
          <a:p>
            <a:pPr algn="ctr"/>
            <a:r>
              <a:rPr lang="en" altLang="ja-JP" sz="2800">
                <a:latin typeface="MS Gothic" panose="020B0609070205080204" pitchFamily="49" charset="-128"/>
                <a:ea typeface="MS Gothic" panose="020B0609070205080204" pitchFamily="49" charset="-128"/>
              </a:rPr>
              <a:t>DBS-Na</a:t>
            </a:r>
            <a:r>
              <a:rPr lang="ja-JP" altLang="en-US" sz="2800">
                <a:latin typeface="MS Gothic" panose="020B0609070205080204" pitchFamily="49" charset="-128"/>
                <a:ea typeface="MS Gothic" panose="020B0609070205080204" pitchFamily="49" charset="-128"/>
              </a:rPr>
              <a:t>を用いた層間修飾</a:t>
            </a:r>
          </a:p>
          <a:p>
            <a:pPr algn="ctr"/>
            <a:endParaRPr lang="en-US" altLang="ja-JP" sz="2800">
              <a:latin typeface="MS Gothic" panose="020B0609070205080204" pitchFamily="49" charset="-128"/>
              <a:ea typeface="MS Gothic" panose="020B0609070205080204" pitchFamily="49" charset="-128"/>
            </a:endParaRPr>
          </a:p>
          <a:p>
            <a:pPr marL="342900" lvl="0" indent="-342900" algn="l">
              <a:buFont typeface="+mj-lt"/>
              <a:buAutoNum type="arabicPeriod"/>
            </a:pPr>
            <a:r>
              <a:rPr lang="en" altLang="ja-JP" sz="2000" kern="100">
                <a:effectLst/>
                <a:latin typeface="MS Gothic" panose="020B0609070205080204" pitchFamily="49" charset="-128"/>
                <a:ea typeface="MS Gothic" panose="020B0609070205080204" pitchFamily="49" charset="-128"/>
                <a:cs typeface="Times New Roman" panose="02020603050405020304" pitchFamily="18" charset="0"/>
              </a:rPr>
              <a:t>DBS-Na</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を約</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1.50 </a:t>
            </a:r>
            <a:r>
              <a:rPr lang="en" altLang="ja-JP" sz="2000" kern="100">
                <a:effectLst/>
                <a:latin typeface="MS Gothic" panose="020B0609070205080204" pitchFamily="49" charset="-128"/>
                <a:ea typeface="MS Gothic" panose="020B0609070205080204" pitchFamily="49" charset="-128"/>
                <a:cs typeface="Times New Roman" panose="02020603050405020304" pitchFamily="18" charset="0"/>
              </a:rPr>
              <a:t>mmol</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を量り取り、ミリ</a:t>
            </a:r>
            <a:r>
              <a:rPr lang="en" altLang="ja-JP" sz="2000" kern="100">
                <a:effectLst/>
                <a:latin typeface="MS Gothic" panose="020B0609070205080204" pitchFamily="49" charset="-128"/>
                <a:ea typeface="MS Gothic" panose="020B0609070205080204" pitchFamily="49" charset="-128"/>
                <a:cs typeface="Times New Roman" panose="02020603050405020304" pitchFamily="18" charset="0"/>
              </a:rPr>
              <a:t>Q</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を</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120 </a:t>
            </a:r>
            <a:r>
              <a:rPr lang="en" altLang="ja-JP" sz="2000" kern="100">
                <a:effectLst/>
                <a:latin typeface="MS Gothic" panose="020B0609070205080204" pitchFamily="49" charset="-128"/>
                <a:ea typeface="MS Gothic" panose="020B0609070205080204" pitchFamily="49" charset="-128"/>
                <a:cs typeface="Times New Roman" panose="02020603050405020304" pitchFamily="18" charset="0"/>
              </a:rPr>
              <a:t>ml</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と完全に溶解させた。</a:t>
            </a:r>
          </a:p>
          <a:p>
            <a:pPr marL="342900" lvl="0" indent="-342900" algn="l">
              <a:buFont typeface="+mj-lt"/>
              <a:buAutoNum type="arabicPeriod"/>
            </a:pP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前駆体の塩基性酢酸ニッケル塩を量り入れ、攪拌させた。</a:t>
            </a:r>
          </a:p>
          <a:p>
            <a:pPr marL="342900" lvl="0" indent="-342900" algn="l">
              <a:buFont typeface="+mj-lt"/>
              <a:buAutoNum type="arabicPeriod"/>
            </a:pP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遠心分離</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(4000</a:t>
            </a:r>
            <a:r>
              <a:rPr lang="en" altLang="ja-JP" sz="2000" kern="100">
                <a:effectLst/>
                <a:latin typeface="MS Gothic" panose="020B0609070205080204" pitchFamily="49" charset="-128"/>
                <a:ea typeface="MS Gothic" panose="020B0609070205080204" pitchFamily="49" charset="-128"/>
                <a:cs typeface="Times New Roman" panose="02020603050405020304" pitchFamily="18" charset="0"/>
              </a:rPr>
              <a:t>rpm)</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により、ミリ</a:t>
            </a:r>
            <a:r>
              <a:rPr lang="en" altLang="ja-JP" sz="2000" kern="100">
                <a:effectLst/>
                <a:latin typeface="MS Gothic" panose="020B0609070205080204" pitchFamily="49" charset="-128"/>
                <a:ea typeface="MS Gothic" panose="020B0609070205080204" pitchFamily="49" charset="-128"/>
                <a:cs typeface="Times New Roman" panose="02020603050405020304" pitchFamily="18" charset="0"/>
              </a:rPr>
              <a:t>Q</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水で</a:t>
            </a:r>
            <a:r>
              <a:rPr lang="en" altLang="ja-JP" sz="2000" kern="100">
                <a:effectLst/>
                <a:latin typeface="MS Gothic" panose="020B0609070205080204" pitchFamily="49" charset="-128"/>
                <a:ea typeface="MS Gothic" panose="020B0609070205080204" pitchFamily="49" charset="-128"/>
                <a:cs typeface="Times New Roman" panose="02020603050405020304" pitchFamily="18" charset="0"/>
              </a:rPr>
              <a:t>DBS-Na</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を</a:t>
            </a:r>
            <a:r>
              <a:rPr lang="en-US" altLang="ja-JP" sz="2000" kern="100">
                <a:effectLst/>
                <a:latin typeface="MS Gothic" panose="020B0609070205080204" pitchFamily="49" charset="-128"/>
                <a:ea typeface="MS Gothic" panose="020B0609070205080204" pitchFamily="49" charset="-128"/>
                <a:cs typeface="Times New Roman" panose="02020603050405020304" pitchFamily="18" charset="0"/>
              </a:rPr>
              <a:t>8</a:t>
            </a:r>
            <a:r>
              <a:rPr lang="ja-JP" altLang="en-US" sz="2000" kern="100">
                <a:effectLst/>
                <a:latin typeface="MS Gothic" panose="020B0609070205080204" pitchFamily="49" charset="-128"/>
                <a:ea typeface="MS Gothic" panose="020B0609070205080204" pitchFamily="49" charset="-128"/>
                <a:cs typeface="Times New Roman" panose="02020603050405020304" pitchFamily="18" charset="0"/>
              </a:rPr>
              <a:t>回洗浄し減圧乾燥を行った。</a:t>
            </a:r>
          </a:p>
        </p:txBody>
      </p:sp>
      <p:sp>
        <p:nvSpPr>
          <p:cNvPr id="10" name="テキスト ボックス 9">
            <a:extLst>
              <a:ext uri="{FF2B5EF4-FFF2-40B4-BE49-F238E27FC236}">
                <a16:creationId xmlns:a16="http://schemas.microsoft.com/office/drawing/2014/main" id="{0CC32B18-AA0D-BD2D-691F-D11F81696E4C}"/>
              </a:ext>
            </a:extLst>
          </p:cNvPr>
          <p:cNvSpPr txBox="1"/>
          <p:nvPr/>
        </p:nvSpPr>
        <p:spPr>
          <a:xfrm>
            <a:off x="8334376" y="2958940"/>
            <a:ext cx="3647152" cy="2031325"/>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a:t>221003Ni_OH_</a:t>
            </a:r>
            <a:r>
              <a:rPr lang="en-US" altLang="ja-JP"/>
              <a:t>DS</a:t>
            </a:r>
          </a:p>
          <a:p>
            <a:r>
              <a:rPr kumimoji="1" lang="en-US" altLang="ja-JP"/>
              <a:t>DBS</a:t>
            </a:r>
            <a:r>
              <a:rPr kumimoji="1" lang="ja-JP" altLang="en-US"/>
              <a:t>洗浄不足のため</a:t>
            </a:r>
            <a:endParaRPr kumimoji="1" lang="en-US" altLang="ja-JP"/>
          </a:p>
          <a:p>
            <a:r>
              <a:rPr kumimoji="1" lang="ja-JP" altLang="en-US"/>
              <a:t>再度洗浄予定</a:t>
            </a:r>
            <a:endParaRPr kumimoji="1" lang="en-US" altLang="ja-JP"/>
          </a:p>
          <a:p>
            <a:endParaRPr lang="en-US" altLang="ja-JP"/>
          </a:p>
          <a:p>
            <a:pPr marL="285750" indent="-285750">
              <a:buFont typeface="Arial" panose="020B0604020202020204" pitchFamily="34" charset="0"/>
              <a:buChar char="•"/>
            </a:pPr>
            <a:r>
              <a:rPr kumimoji="1" lang="en-US" altLang="ja-JP"/>
              <a:t>221006Ni_OH_</a:t>
            </a:r>
            <a:r>
              <a:rPr lang="en-US" altLang="ja-JP"/>
              <a:t>D</a:t>
            </a:r>
            <a:r>
              <a:rPr kumimoji="1" lang="en-US" altLang="ja-JP"/>
              <a:t>S</a:t>
            </a:r>
          </a:p>
          <a:p>
            <a:r>
              <a:rPr kumimoji="1" lang="ja-JP" altLang="en-US"/>
              <a:t>誤って沈殿物まで上澄み液と</a:t>
            </a:r>
            <a:endParaRPr kumimoji="1" lang="en-US" altLang="ja-JP"/>
          </a:p>
          <a:p>
            <a:r>
              <a:rPr kumimoji="1" lang="ja-JP" altLang="en-US"/>
              <a:t>共に廃棄した為、収量の大幅減少</a:t>
            </a:r>
            <a:endParaRPr kumimoji="1" lang="en-US" altLang="ja-JP"/>
          </a:p>
        </p:txBody>
      </p:sp>
      <p:sp>
        <p:nvSpPr>
          <p:cNvPr id="5" name="テキスト ボックス 4">
            <a:extLst>
              <a:ext uri="{FF2B5EF4-FFF2-40B4-BE49-F238E27FC236}">
                <a16:creationId xmlns:a16="http://schemas.microsoft.com/office/drawing/2014/main" id="{1E991293-7C99-5C67-C169-F08DC24ABB40}"/>
              </a:ext>
            </a:extLst>
          </p:cNvPr>
          <p:cNvSpPr txBox="1"/>
          <p:nvPr/>
        </p:nvSpPr>
        <p:spPr>
          <a:xfrm>
            <a:off x="2195083" y="812899"/>
            <a:ext cx="9395494" cy="307777"/>
          </a:xfrm>
          <a:prstGeom prst="rect">
            <a:avLst/>
          </a:prstGeom>
          <a:noFill/>
        </p:spPr>
        <p:txBody>
          <a:bodyPr wrap="square" rtlCol="0">
            <a:spAutoFit/>
          </a:bodyPr>
          <a:lstStyle/>
          <a:p>
            <a:pPr marL="266700" algn="ct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Ni(OH)</a:t>
            </a:r>
            <a:r>
              <a:rPr lang="en-US" altLang="ja-JP" sz="14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(CH</a:t>
            </a:r>
            <a:r>
              <a:rPr lang="en-US" altLang="ja-JP" sz="14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COO)</a:t>
            </a:r>
            <a:r>
              <a:rPr lang="ja-JP" altLang="ja-JP" sz="14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H</a:t>
            </a:r>
            <a:r>
              <a:rPr lang="en-US" altLang="ja-JP" sz="1400" kern="100" baseline="-25000">
                <a:effectLst/>
                <a:latin typeface="游明朝" panose="02020400000000000000" pitchFamily="18" charset="-128"/>
                <a:ea typeface="游明朝" panose="02020400000000000000" pitchFamily="18" charset="-128"/>
                <a:cs typeface="Arial" panose="020B0604020202020204" pitchFamily="34" charset="0"/>
              </a:rPr>
              <a:t>2</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O+CH</a:t>
            </a:r>
            <a:r>
              <a:rPr lang="en-US" altLang="ja-JP" sz="14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(CH</a:t>
            </a:r>
            <a:r>
              <a:rPr lang="en-US" altLang="ja-JP" sz="1400" kern="100" baseline="-25000">
                <a:effectLst/>
                <a:latin typeface="游明朝" panose="02020400000000000000" pitchFamily="18" charset="-128"/>
                <a:ea typeface="游明朝" panose="02020400000000000000" pitchFamily="18" charset="-128"/>
                <a:cs typeface="Arial" panose="020B0604020202020204" pitchFamily="34" charset="0"/>
              </a:rPr>
              <a:t>2</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400" kern="100" baseline="-25000">
                <a:effectLst/>
                <a:latin typeface="游明朝" panose="02020400000000000000" pitchFamily="18" charset="-128"/>
                <a:ea typeface="游明朝" panose="02020400000000000000" pitchFamily="18" charset="-128"/>
                <a:cs typeface="Arial" panose="020B0604020202020204" pitchFamily="34" charset="0"/>
              </a:rPr>
              <a:t>11</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C</a:t>
            </a:r>
            <a:r>
              <a:rPr lang="en-US" altLang="ja-JP" sz="1400" kern="100" baseline="-25000">
                <a:effectLst/>
                <a:latin typeface="游明朝" panose="02020400000000000000" pitchFamily="18" charset="-128"/>
                <a:ea typeface="游明朝" panose="02020400000000000000" pitchFamily="18" charset="-128"/>
                <a:cs typeface="Arial" panose="020B0604020202020204" pitchFamily="34" charset="0"/>
              </a:rPr>
              <a:t>6</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H</a:t>
            </a:r>
            <a:r>
              <a:rPr lang="en-US" altLang="ja-JP" sz="1400" kern="100" baseline="-25000">
                <a:effectLst/>
                <a:latin typeface="游明朝" panose="02020400000000000000" pitchFamily="18" charset="-128"/>
                <a:ea typeface="游明朝" panose="02020400000000000000" pitchFamily="18" charset="-128"/>
                <a:cs typeface="Arial" panose="020B0604020202020204" pitchFamily="34" charset="0"/>
              </a:rPr>
              <a:t>4</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SO</a:t>
            </a:r>
            <a:r>
              <a:rPr lang="en-US" altLang="ja-JP" sz="14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400" kern="100">
                <a:effectLst/>
                <a:latin typeface="游明朝" panose="02020400000000000000" pitchFamily="18" charset="-128"/>
                <a:ea typeface="游明朝" panose="02020400000000000000" pitchFamily="18" charset="-128"/>
                <a:cs typeface="Arial" panose="020B0604020202020204" pitchFamily="34" charset="0"/>
              </a:rPr>
              <a:t>Na</a:t>
            </a:r>
            <a:r>
              <a:rPr lang="ja-JP" altLang="en-US" sz="1400" kern="100">
                <a:latin typeface="游明朝" panose="02020400000000000000" pitchFamily="18" charset="-128"/>
                <a:ea typeface="游明朝" panose="02020400000000000000" pitchFamily="18" charset="-128"/>
                <a:cs typeface="Arial" panose="020B0604020202020204" pitchFamily="34" charset="0"/>
              </a:rPr>
              <a:t>　</a:t>
            </a:r>
            <a:r>
              <a:rPr lang="ja-JP" altLang="ja-JP" sz="1400">
                <a:effectLst/>
                <a:ea typeface="游明朝" panose="02020400000000000000" pitchFamily="18" charset="-128"/>
                <a:cs typeface="Arial" panose="020B0604020202020204" pitchFamily="34" charset="0"/>
              </a:rPr>
              <a:t>→</a:t>
            </a:r>
            <a:r>
              <a:rPr lang="ja-JP" altLang="en-US" sz="1400">
                <a:ea typeface="游明朝" panose="02020400000000000000" pitchFamily="18" charset="-128"/>
                <a:cs typeface="Arial" panose="020B0604020202020204" pitchFamily="34" charset="0"/>
              </a:rPr>
              <a:t>　</a:t>
            </a:r>
            <a:r>
              <a:rPr lang="en-US" altLang="ja-JP" sz="1400">
                <a:effectLst/>
                <a:ea typeface="游明朝" panose="02020400000000000000" pitchFamily="18" charset="-128"/>
                <a:cs typeface="Arial" panose="020B0604020202020204" pitchFamily="34" charset="0"/>
              </a:rPr>
              <a:t>Ni(OH)</a:t>
            </a:r>
            <a:r>
              <a:rPr lang="en-US" altLang="ja-JP" sz="1400" baseline="-25000">
                <a:effectLst/>
                <a:ea typeface="游明朝" panose="02020400000000000000" pitchFamily="18" charset="-128"/>
                <a:cs typeface="Arial" panose="020B0604020202020204" pitchFamily="34" charset="0"/>
              </a:rPr>
              <a:t>3</a:t>
            </a:r>
            <a:r>
              <a:rPr lang="en-US" altLang="ja-JP" sz="1400">
                <a:effectLst/>
                <a:ea typeface="游明朝" panose="02020400000000000000" pitchFamily="18" charset="-128"/>
                <a:cs typeface="Arial" panose="020B0604020202020204" pitchFamily="34" charset="0"/>
              </a:rPr>
              <a:t>(CH</a:t>
            </a:r>
            <a:r>
              <a:rPr lang="en-US" altLang="ja-JP" sz="1400" baseline="-25000">
                <a:effectLst/>
                <a:ea typeface="游明朝" panose="02020400000000000000" pitchFamily="18" charset="-128"/>
                <a:cs typeface="Arial" panose="020B0604020202020204" pitchFamily="34" charset="0"/>
              </a:rPr>
              <a:t>3</a:t>
            </a:r>
            <a:r>
              <a:rPr lang="en-US" altLang="ja-JP" sz="1400">
                <a:effectLst/>
                <a:ea typeface="游明朝" panose="02020400000000000000" pitchFamily="18" charset="-128"/>
                <a:cs typeface="Arial" panose="020B0604020202020204" pitchFamily="34" charset="0"/>
              </a:rPr>
              <a:t>(CH</a:t>
            </a:r>
            <a:r>
              <a:rPr lang="en-US" altLang="ja-JP" sz="1400" baseline="-25000">
                <a:effectLst/>
                <a:ea typeface="游明朝" panose="02020400000000000000" pitchFamily="18" charset="-128"/>
                <a:cs typeface="Arial" panose="020B0604020202020204" pitchFamily="34" charset="0"/>
              </a:rPr>
              <a:t>2</a:t>
            </a:r>
            <a:r>
              <a:rPr lang="en-US" altLang="ja-JP" sz="1400">
                <a:effectLst/>
                <a:ea typeface="游明朝" panose="02020400000000000000" pitchFamily="18" charset="-128"/>
                <a:cs typeface="Arial" panose="020B0604020202020204" pitchFamily="34" charset="0"/>
              </a:rPr>
              <a:t>)</a:t>
            </a:r>
            <a:r>
              <a:rPr lang="en-US" altLang="ja-JP" sz="1400" baseline="-25000">
                <a:effectLst/>
                <a:ea typeface="游明朝" panose="02020400000000000000" pitchFamily="18" charset="-128"/>
                <a:cs typeface="Arial" panose="020B0604020202020204" pitchFamily="34" charset="0"/>
              </a:rPr>
              <a:t>11</a:t>
            </a:r>
            <a:r>
              <a:rPr lang="en-US" altLang="ja-JP" sz="1400">
                <a:effectLst/>
                <a:ea typeface="游明朝" panose="02020400000000000000" pitchFamily="18" charset="-128"/>
                <a:cs typeface="Arial" panose="020B0604020202020204" pitchFamily="34" charset="0"/>
              </a:rPr>
              <a:t>(C</a:t>
            </a:r>
            <a:r>
              <a:rPr lang="en-US" altLang="ja-JP" sz="1400" baseline="-25000">
                <a:effectLst/>
                <a:ea typeface="游明朝" panose="02020400000000000000" pitchFamily="18" charset="-128"/>
                <a:cs typeface="Arial" panose="020B0604020202020204" pitchFamily="34" charset="0"/>
              </a:rPr>
              <a:t>6</a:t>
            </a:r>
            <a:r>
              <a:rPr lang="en-US" altLang="ja-JP" sz="1400">
                <a:effectLst/>
                <a:ea typeface="游明朝" panose="02020400000000000000" pitchFamily="18" charset="-128"/>
                <a:cs typeface="Arial" panose="020B0604020202020204" pitchFamily="34" charset="0"/>
              </a:rPr>
              <a:t>H</a:t>
            </a:r>
            <a:r>
              <a:rPr lang="en-US" altLang="ja-JP" sz="1400" baseline="-25000">
                <a:effectLst/>
                <a:ea typeface="游明朝" panose="02020400000000000000" pitchFamily="18" charset="-128"/>
                <a:cs typeface="Arial" panose="020B0604020202020204" pitchFamily="34" charset="0"/>
              </a:rPr>
              <a:t>4</a:t>
            </a:r>
            <a:r>
              <a:rPr lang="en-US" altLang="ja-JP" sz="1400">
                <a:effectLst/>
                <a:ea typeface="游明朝" panose="02020400000000000000" pitchFamily="18" charset="-128"/>
                <a:cs typeface="Arial" panose="020B0604020202020204" pitchFamily="34" charset="0"/>
              </a:rPr>
              <a:t>SO</a:t>
            </a:r>
            <a:r>
              <a:rPr lang="en-US" altLang="ja-JP" sz="1400" baseline="-25000">
                <a:effectLst/>
                <a:ea typeface="游明朝" panose="02020400000000000000" pitchFamily="18" charset="-128"/>
                <a:cs typeface="Arial" panose="020B0604020202020204" pitchFamily="34" charset="0"/>
              </a:rPr>
              <a:t>3</a:t>
            </a:r>
            <a:r>
              <a:rPr lang="en-US" altLang="ja-JP" sz="1400">
                <a:effectLst/>
                <a:ea typeface="游明朝" panose="02020400000000000000" pitchFamily="18" charset="-128"/>
                <a:cs typeface="Arial" panose="020B0604020202020204" pitchFamily="34" charset="0"/>
              </a:rPr>
              <a:t>)</a:t>
            </a:r>
            <a:r>
              <a:rPr lang="ja-JP" altLang="ja-JP" sz="1400">
                <a:effectLst/>
                <a:ea typeface="游明朝" panose="02020400000000000000" pitchFamily="18" charset="-128"/>
                <a:cs typeface="Arial" panose="020B0604020202020204" pitchFamily="34" charset="0"/>
              </a:rPr>
              <a:t>・</a:t>
            </a:r>
            <a:r>
              <a:rPr lang="en-US" altLang="ja-JP" sz="1400">
                <a:effectLst/>
                <a:ea typeface="游明朝" panose="02020400000000000000" pitchFamily="18" charset="-128"/>
                <a:cs typeface="Arial" panose="020B0604020202020204" pitchFamily="34" charset="0"/>
              </a:rPr>
              <a:t>H</a:t>
            </a:r>
            <a:r>
              <a:rPr lang="en-US" altLang="ja-JP" sz="1400" baseline="-25000">
                <a:effectLst/>
                <a:ea typeface="游明朝" panose="02020400000000000000" pitchFamily="18" charset="-128"/>
                <a:cs typeface="Arial" panose="020B0604020202020204" pitchFamily="34" charset="0"/>
              </a:rPr>
              <a:t>2</a:t>
            </a:r>
            <a:r>
              <a:rPr lang="en-US" altLang="ja-JP" sz="1400">
                <a:effectLst/>
                <a:ea typeface="游明朝" panose="02020400000000000000" pitchFamily="18" charset="-128"/>
                <a:cs typeface="Arial" panose="020B0604020202020204" pitchFamily="34" charset="0"/>
              </a:rPr>
              <a:t>O+CH</a:t>
            </a:r>
            <a:r>
              <a:rPr lang="en-US" altLang="ja-JP" sz="1400" baseline="-25000">
                <a:effectLst/>
                <a:ea typeface="游明朝" panose="02020400000000000000" pitchFamily="18" charset="-128"/>
                <a:cs typeface="Arial" panose="020B0604020202020204" pitchFamily="34" charset="0"/>
              </a:rPr>
              <a:t>3</a:t>
            </a:r>
            <a:r>
              <a:rPr lang="en-US" altLang="ja-JP" sz="1400">
                <a:effectLst/>
                <a:ea typeface="游明朝" panose="02020400000000000000" pitchFamily="18" charset="-128"/>
                <a:cs typeface="Arial" panose="020B0604020202020204" pitchFamily="34" charset="0"/>
              </a:rPr>
              <a:t>COONa</a:t>
            </a:r>
            <a:r>
              <a:rPr lang="ja-JP" altLang="ja-JP" sz="1400">
                <a:effectLst/>
              </a:rPr>
              <a:t> </a:t>
            </a:r>
            <a:endParaRPr kumimoji="1" lang="ja-JP" altLang="en-US" sz="1400" baseline="30000"/>
          </a:p>
        </p:txBody>
      </p:sp>
      <p:grpSp>
        <p:nvGrpSpPr>
          <p:cNvPr id="9" name="グループ化 8">
            <a:extLst>
              <a:ext uri="{FF2B5EF4-FFF2-40B4-BE49-F238E27FC236}">
                <a16:creationId xmlns:a16="http://schemas.microsoft.com/office/drawing/2014/main" id="{38E5CF27-276E-EF4A-19B8-F274D605EC59}"/>
              </a:ext>
            </a:extLst>
          </p:cNvPr>
          <p:cNvGrpSpPr/>
          <p:nvPr/>
        </p:nvGrpSpPr>
        <p:grpSpPr>
          <a:xfrm>
            <a:off x="264618" y="2690336"/>
            <a:ext cx="7772400" cy="3206201"/>
            <a:chOff x="264618" y="2690336"/>
            <a:chExt cx="7772400" cy="3206201"/>
          </a:xfrm>
        </p:grpSpPr>
        <p:sp>
          <p:nvSpPr>
            <p:cNvPr id="11" name="テキスト ボックス 10">
              <a:extLst>
                <a:ext uri="{FF2B5EF4-FFF2-40B4-BE49-F238E27FC236}">
                  <a16:creationId xmlns:a16="http://schemas.microsoft.com/office/drawing/2014/main" id="{7B04E082-F52D-9344-2571-8A00CD2ECF8E}"/>
                </a:ext>
              </a:extLst>
            </p:cNvPr>
            <p:cNvSpPr txBox="1"/>
            <p:nvPr/>
          </p:nvSpPr>
          <p:spPr>
            <a:xfrm>
              <a:off x="561976" y="2690336"/>
              <a:ext cx="3374506" cy="285663"/>
            </a:xfrm>
            <a:prstGeom prst="rect">
              <a:avLst/>
            </a:prstGeom>
            <a:noFill/>
          </p:spPr>
          <p:txBody>
            <a:bodyPr wrap="square" rtlCol="0">
              <a:spAutoFit/>
            </a:bodyPr>
            <a:lstStyle/>
            <a:p>
              <a:r>
                <a:rPr kumimoji="1" lang="ja-JP" altLang="en-US" sz="1200">
                  <a:latin typeface="Hiragino Maru Gothic ProN W4" panose="020F0400000000000000" pitchFamily="34" charset="-128"/>
                  <a:ea typeface="Hiragino Maru Gothic ProN W4" panose="020F0400000000000000" pitchFamily="34" charset="-128"/>
                </a:rPr>
                <a:t>表</a:t>
              </a:r>
              <a:r>
                <a:rPr lang="en-US" altLang="ja-JP" sz="1200">
                  <a:latin typeface="Hiragino Maru Gothic ProN W4" panose="020F0400000000000000" pitchFamily="34" charset="-128"/>
                  <a:ea typeface="Hiragino Maru Gothic ProN W4" panose="020F0400000000000000" pitchFamily="34" charset="-128"/>
                </a:rPr>
                <a:t>2</a:t>
              </a:r>
              <a:r>
                <a:rPr kumimoji="1" lang="ja-JP" altLang="en-US" sz="1200">
                  <a:latin typeface="Hiragino Maru Gothic ProN W4" panose="020F0400000000000000" pitchFamily="34" charset="-128"/>
                  <a:ea typeface="Hiragino Maru Gothic ProN W4" panose="020F0400000000000000" pitchFamily="34" charset="-128"/>
                </a:rPr>
                <a:t>、</a:t>
              </a:r>
              <a:r>
                <a:rPr kumimoji="1" lang="en" altLang="ja-JP" sz="1200">
                  <a:latin typeface="Hiragino Maru Gothic ProN W4" panose="020F0400000000000000" pitchFamily="34" charset="-128"/>
                  <a:ea typeface="Hiragino Maru Gothic ProN W4" panose="020F0400000000000000" pitchFamily="34" charset="-128"/>
                </a:rPr>
                <a:t>DBS-Na</a:t>
              </a:r>
              <a:r>
                <a:rPr kumimoji="1" lang="ja-JP" altLang="en-US" sz="1200">
                  <a:latin typeface="Hiragino Maru Gothic ProN W4" panose="020F0400000000000000" pitchFamily="34" charset="-128"/>
                  <a:ea typeface="Hiragino Maru Gothic ProN W4" panose="020F0400000000000000" pitchFamily="34" charset="-128"/>
                </a:rPr>
                <a:t>を用いた層間修飾の合成結果</a:t>
              </a:r>
            </a:p>
          </p:txBody>
        </p:sp>
        <p:pic>
          <p:nvPicPr>
            <p:cNvPr id="8" name="図 7">
              <a:extLst>
                <a:ext uri="{FF2B5EF4-FFF2-40B4-BE49-F238E27FC236}">
                  <a16:creationId xmlns:a16="http://schemas.microsoft.com/office/drawing/2014/main" id="{DDD0CA01-AAC2-9643-192B-7218B9FE2737}"/>
                </a:ext>
              </a:extLst>
            </p:cNvPr>
            <p:cNvPicPr>
              <a:picLocks noChangeAspect="1"/>
            </p:cNvPicPr>
            <p:nvPr/>
          </p:nvPicPr>
          <p:blipFill>
            <a:blip r:embed="rId3"/>
            <a:stretch>
              <a:fillRect/>
            </a:stretch>
          </p:blipFill>
          <p:spPr>
            <a:xfrm>
              <a:off x="264618" y="2975999"/>
              <a:ext cx="7772400" cy="2920538"/>
            </a:xfrm>
            <a:prstGeom prst="rect">
              <a:avLst/>
            </a:prstGeom>
          </p:spPr>
        </p:pic>
      </p:grpSp>
    </p:spTree>
    <p:extLst>
      <p:ext uri="{BB962C8B-B14F-4D97-AF65-F5344CB8AC3E}">
        <p14:creationId xmlns:p14="http://schemas.microsoft.com/office/powerpoint/2010/main" val="13566664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757</Words>
  <Application>Microsoft Macintosh PowerPoint</Application>
  <PresentationFormat>ワイド画面</PresentationFormat>
  <Paragraphs>107</Paragraphs>
  <Slides>7</Slides>
  <Notes>7</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7</vt:i4>
      </vt:variant>
    </vt:vector>
  </HeadingPairs>
  <TitlesOfParts>
    <vt:vector size="18" baseType="lpstr">
      <vt:lpstr>HGPSoeiKakugothicUB</vt:lpstr>
      <vt:lpstr>HGSSoeiKakugothicUB</vt:lpstr>
      <vt:lpstr>Hiragino Maru Gothic ProN W4</vt:lpstr>
      <vt:lpstr>MS Gothic</vt:lpstr>
      <vt:lpstr>游ゴシック</vt:lpstr>
      <vt:lpstr>游ゴシック Light</vt:lpstr>
      <vt:lpstr>Yu Mincho</vt:lpstr>
      <vt:lpstr>Yu Mincho</vt:lpstr>
      <vt:lpstr>Arial</vt:lpstr>
      <vt:lpstr>Times New Roman</vt:lpstr>
      <vt:lpstr>Office テーマ</vt:lpstr>
      <vt:lpstr>ニッケル水酸化物ナノシートを用いた グルコース酸化カーボンペースト電極への検討 </vt:lpstr>
      <vt:lpstr>Introduction</vt:lpstr>
      <vt:lpstr>Introduction</vt:lpstr>
      <vt:lpstr>Introduction</vt:lpstr>
      <vt:lpstr>実験手順</vt:lpstr>
      <vt:lpstr>実験手順</vt:lpstr>
      <vt:lpstr>実験手順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ファミリー</cp:lastModifiedBy>
  <cp:revision>1</cp:revision>
  <dcterms:created xsi:type="dcterms:W3CDTF">2022-04-18T04:43:07Z</dcterms:created>
  <dcterms:modified xsi:type="dcterms:W3CDTF">2023-01-17T18:58:45Z</dcterms:modified>
</cp:coreProperties>
</file>