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D65E-17DA-43A5-893B-CD3ABB77543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86C-FC24-4491-98A4-A7696593F6B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D65E-17DA-43A5-893B-CD3ABB77543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86C-FC24-4491-98A4-A7696593F6B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D65E-17DA-43A5-893B-CD3ABB77543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86C-FC24-4491-98A4-A7696593F6B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D65E-17DA-43A5-893B-CD3ABB77543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86C-FC24-4491-98A4-A7696593F6B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D65E-17DA-43A5-893B-CD3ABB77543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86C-FC24-4491-98A4-A7696593F6B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D65E-17DA-43A5-893B-CD3ABB77543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86C-FC24-4491-98A4-A7696593F6B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D65E-17DA-43A5-893B-CD3ABB77543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86C-FC24-4491-98A4-A7696593F6B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D65E-17DA-43A5-893B-CD3ABB77543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86C-FC24-4491-98A4-A7696593F6B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D65E-17DA-43A5-893B-CD3ABB77543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86C-FC24-4491-98A4-A7696593F6B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D65E-17DA-43A5-893B-CD3ABB77543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86C-FC24-4491-98A4-A7696593F6B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D65E-17DA-43A5-893B-CD3ABB77543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86C-FC24-4491-98A4-A7696593F6B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CD65E-17DA-43A5-893B-CD3ABB77543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A386C-FC24-4491-98A4-A7696593F6BB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/>
          </a:bodyPr>
          <a:lstStyle/>
          <a:p>
            <a:r>
              <a:rPr lang="fr-FR" sz="6400" b="1" dirty="0"/>
              <a:t>Moteur physique 2D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1640" y="1196752"/>
            <a:ext cx="6400800" cy="17526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Projet d’informatique</a:t>
            </a:r>
            <a:br>
              <a:rPr lang="fr-FR" sz="3600" dirty="0" smtClean="0"/>
            </a:br>
            <a:r>
              <a:rPr lang="fr-FR" sz="3600" dirty="0" smtClean="0"/>
              <a:t>INSA de Lyon – 2PCC</a:t>
            </a:r>
            <a:endParaRPr lang="fr-FR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5517232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Victor CLEREN</a:t>
            </a:r>
            <a:br>
              <a:rPr lang="fr-F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Théo GARCIA-GUITTON</a:t>
            </a:r>
            <a:br>
              <a:rPr lang="fr-F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Tristan POURCELOT</a:t>
            </a:r>
            <a:br>
              <a:rPr lang="fr-F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Rémi VERSCHELDE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76672"/>
          </a:xfrm>
        </p:spPr>
        <p:txBody>
          <a:bodyPr/>
          <a:lstStyle/>
          <a:p>
            <a:r>
              <a:rPr lang="fr-FR" dirty="0" smtClean="0"/>
              <a:t>Solution du système obtenue :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53244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293096"/>
            <a:ext cx="4104456" cy="57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941168"/>
            <a:ext cx="4176464" cy="56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Bugs et améliorations possibles</a:t>
            </a:r>
            <a:endParaRPr lang="fr-FR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896544"/>
          </a:xfrm>
        </p:spPr>
        <p:txBody>
          <a:bodyPr/>
          <a:lstStyle/>
          <a:p>
            <a:r>
              <a:rPr lang="fr-FR" dirty="0" smtClean="0"/>
              <a:t>Comportements différents à l’exécution du programme en fonction de l’ordinateur et de l’OS</a:t>
            </a:r>
          </a:p>
          <a:p>
            <a:r>
              <a:rPr lang="fr-FR" dirty="0" smtClean="0"/>
              <a:t>Gel possible de l’application lors des collisions dont la cause n’a pas pu être déterminée</a:t>
            </a:r>
          </a:p>
          <a:p>
            <a:r>
              <a:rPr lang="fr-FR" dirty="0" smtClean="0"/>
              <a:t>A ajouter au programme : roulement ou arrêt de l’objet possible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Spécifications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fr-FR" dirty="0" smtClean="0"/>
              <a:t>Dessin d’un solide quelconque en 2D</a:t>
            </a:r>
          </a:p>
          <a:p>
            <a:pPr>
              <a:spcAft>
                <a:spcPts val="1800"/>
              </a:spcAft>
            </a:pPr>
            <a:r>
              <a:rPr lang="fr-FR" dirty="0" smtClean="0"/>
              <a:t>Dessin d’un décor composé de divers matériaux aux propriétés variables</a:t>
            </a:r>
          </a:p>
          <a:p>
            <a:pPr>
              <a:spcAft>
                <a:spcPts val="1800"/>
              </a:spcAft>
            </a:pPr>
            <a:r>
              <a:rPr lang="fr-FR" dirty="0" smtClean="0"/>
              <a:t>Simulation du mouvement de l’objet dans le décor, sous l’action du poids, des frottements dus à l’air, et d’un torseur cinématique initial</a:t>
            </a:r>
          </a:p>
          <a:p>
            <a:pPr>
              <a:spcAft>
                <a:spcPts val="1800"/>
              </a:spcAft>
            </a:pPr>
            <a:r>
              <a:rPr lang="fr-FR" dirty="0" smtClean="0"/>
              <a:t>Gestion des collisions du solide avec le décor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Dessin de l’objet, du décor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12976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fr-FR" dirty="0" smtClean="0"/>
              <a:t>Dessin à la souris sur un </a:t>
            </a:r>
            <a:r>
              <a:rPr lang="fr-FR" dirty="0" err="1" smtClean="0"/>
              <a:t>TImage</a:t>
            </a:r>
            <a:endParaRPr lang="fr-FR" dirty="0" smtClean="0"/>
          </a:p>
          <a:p>
            <a:pPr>
              <a:spcAft>
                <a:spcPts val="1800"/>
              </a:spcAft>
            </a:pPr>
            <a:r>
              <a:rPr lang="fr-FR" dirty="0" smtClean="0"/>
              <a:t>Exportation du </a:t>
            </a:r>
            <a:r>
              <a:rPr lang="fr-FR" dirty="0" err="1" smtClean="0"/>
              <a:t>TImage</a:t>
            </a:r>
            <a:r>
              <a:rPr lang="fr-FR" dirty="0" smtClean="0"/>
              <a:t> sous forme de </a:t>
            </a:r>
            <a:r>
              <a:rPr lang="fr-FR" dirty="0" err="1" smtClean="0"/>
              <a:t>TBitmap</a:t>
            </a:r>
            <a:r>
              <a:rPr lang="fr-FR" dirty="0" smtClean="0"/>
              <a:t>, ce qui permet d’avoir accès à une matrice de pixels.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Procédure de remplissage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fr-FR" dirty="0" smtClean="0"/>
              <a:t>Basée sur le principe de procédure itérative</a:t>
            </a:r>
          </a:p>
          <a:p>
            <a:pPr>
              <a:spcAft>
                <a:spcPts val="1800"/>
              </a:spcAft>
            </a:pPr>
            <a:r>
              <a:rPr lang="fr-FR" dirty="0" smtClean="0"/>
              <a:t>Remplissage par lignes verticales de proche en proche à partir d’un pixel source</a:t>
            </a:r>
            <a:endParaRPr lang="fr-FR" dirty="0"/>
          </a:p>
          <a:p>
            <a:pPr>
              <a:spcAft>
                <a:spcPts val="1800"/>
              </a:spcAft>
            </a:pPr>
            <a:r>
              <a:rPr lang="fr-FR" dirty="0" smtClean="0"/>
              <a:t>Procédure classique d’</a:t>
            </a:r>
            <a:r>
              <a:rPr lang="fr-FR" dirty="0" err="1" smtClean="0"/>
              <a:t>algorithmie</a:t>
            </a:r>
            <a:r>
              <a:rPr lang="fr-FR" dirty="0" smtClean="0"/>
              <a:t> nommée </a:t>
            </a:r>
            <a:r>
              <a:rPr lang="fr-FR" i="1" dirty="0" err="1" smtClean="0"/>
              <a:t>Floodfill</a:t>
            </a:r>
            <a:r>
              <a:rPr lang="fr-FR" i="1" dirty="0" smtClean="0"/>
              <a:t> </a:t>
            </a:r>
            <a:r>
              <a:rPr lang="fr-FR" i="1" dirty="0" err="1" smtClean="0"/>
              <a:t>with</a:t>
            </a:r>
            <a:r>
              <a:rPr lang="fr-FR" i="1" dirty="0" smtClean="0"/>
              <a:t> </a:t>
            </a:r>
            <a:r>
              <a:rPr lang="fr-FR" i="1" dirty="0" err="1" smtClean="0"/>
              <a:t>scanlines</a:t>
            </a:r>
            <a:r>
              <a:rPr lang="fr-FR" dirty="0" smtClean="0"/>
              <a:t> (genre de procédure utilisée dans </a:t>
            </a:r>
            <a:r>
              <a:rPr lang="fr-FR" i="1" dirty="0" smtClean="0"/>
              <a:t>MS </a:t>
            </a:r>
            <a:r>
              <a:rPr lang="fr-FR" i="1" dirty="0" err="1" smtClean="0"/>
              <a:t>Paint</a:t>
            </a:r>
            <a:r>
              <a:rPr lang="fr-FR" dirty="0" smtClean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Principes physiques</a:t>
            </a:r>
            <a:endParaRPr lang="fr-FR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6792"/>
            <a:ext cx="7120140" cy="91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140968"/>
            <a:ext cx="1440160" cy="7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212976"/>
            <a:ext cx="1440160" cy="71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3212976"/>
            <a:ext cx="1800200" cy="72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3212976"/>
            <a:ext cx="1296144" cy="72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3212976"/>
            <a:ext cx="1368152" cy="73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23528" y="1628800"/>
            <a:ext cx="838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PFD</a:t>
            </a:r>
            <a:endParaRPr lang="fr-FR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72847" y="2636912"/>
            <a:ext cx="281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Approximations</a:t>
            </a:r>
            <a:endParaRPr lang="fr-FR" sz="32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4725144"/>
            <a:ext cx="9144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700283" y="4077072"/>
            <a:ext cx="4887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Incrémentation de la vitesse</a:t>
            </a:r>
            <a:endParaRPr lang="fr-FR" sz="3200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520" y="5949280"/>
            <a:ext cx="856895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561079" y="5445224"/>
            <a:ext cx="509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/>
              <a:t>Incrémentation de la position</a:t>
            </a:r>
            <a:endParaRPr lang="fr-FR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collisions</a:t>
            </a:r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des collisions possibles à chaque itération du </a:t>
            </a:r>
            <a:r>
              <a:rPr lang="fr-FR" dirty="0" err="1" smtClean="0"/>
              <a:t>timer</a:t>
            </a:r>
            <a:endParaRPr lang="fr-FR" dirty="0" smtClean="0"/>
          </a:p>
          <a:p>
            <a:r>
              <a:rPr lang="fr-FR" dirty="0" smtClean="0"/>
              <a:t>Quand on détecte la collision, le solide est déjà rentré dans le décor.</a:t>
            </a:r>
          </a:p>
          <a:p>
            <a:r>
              <a:rPr lang="fr-FR" dirty="0" smtClean="0"/>
              <a:t>Recherche du point de contact en « remontant la trajectoire dans le temps ».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76672"/>
          </a:xfrm>
        </p:spPr>
        <p:txBody>
          <a:bodyPr>
            <a:noAutofit/>
          </a:bodyPr>
          <a:lstStyle/>
          <a:p>
            <a:r>
              <a:rPr lang="fr-FR" sz="3400" dirty="0" smtClean="0"/>
              <a:t>Calcul des</a:t>
            </a:r>
            <a:br>
              <a:rPr lang="fr-FR" sz="3400" dirty="0" smtClean="0"/>
            </a:br>
            <a:r>
              <a:rPr lang="fr-FR" sz="3400" dirty="0" smtClean="0"/>
              <a:t>tangentes locales</a:t>
            </a:r>
          </a:p>
          <a:p>
            <a:endParaRPr lang="fr-FR" sz="3400" dirty="0"/>
          </a:p>
        </p:txBody>
      </p:sp>
      <p:pic>
        <p:nvPicPr>
          <p:cNvPr id="5122" name="Picture 2" descr="C:\Users\Remi\Desktop\projet\trunk\doc\latex\images\tangen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1432" y="0"/>
            <a:ext cx="5112568" cy="72308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Physique des collisions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1180728"/>
          </a:xfrm>
        </p:spPr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ontact entre le solide et le décor lors du choc ponctuel </a:t>
            </a:r>
          </a:p>
          <a:p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6764" t="32327" r="19050" b="32327"/>
          <a:stretch>
            <a:fillRect/>
          </a:stretch>
        </p:blipFill>
        <p:spPr bwMode="auto">
          <a:xfrm>
            <a:off x="2771800" y="2134452"/>
            <a:ext cx="6064772" cy="472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1584176"/>
          </a:xfrm>
        </p:spPr>
        <p:txBody>
          <a:bodyPr/>
          <a:lstStyle/>
          <a:p>
            <a:r>
              <a:rPr lang="fr-FR" dirty="0" smtClean="0"/>
              <a:t>Forces créées par le décor au point de collision similaires à celles subies par une seule particule :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361960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132856"/>
            <a:ext cx="348218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443711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Théorème de l’énergie cinétique :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301208"/>
            <a:ext cx="79928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3" y="3140968"/>
            <a:ext cx="640871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261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Moteur physique 2D</vt:lpstr>
      <vt:lpstr>Spécifications</vt:lpstr>
      <vt:lpstr>Dessin de l’objet, du décor</vt:lpstr>
      <vt:lpstr>Procédure de remplissage</vt:lpstr>
      <vt:lpstr>Principes physiques</vt:lpstr>
      <vt:lpstr>Gestion des collisions</vt:lpstr>
      <vt:lpstr>Slide 7</vt:lpstr>
      <vt:lpstr>Physique des collisions</vt:lpstr>
      <vt:lpstr>Slide 9</vt:lpstr>
      <vt:lpstr>Slide 10</vt:lpstr>
      <vt:lpstr>Bugs et améliorations possibles</vt:lpstr>
    </vt:vector>
  </TitlesOfParts>
  <Company>INSA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physique 2D</dc:title>
  <dc:creator>Remi Verschelde</dc:creator>
  <cp:lastModifiedBy>Remi Verschelde</cp:lastModifiedBy>
  <cp:revision>14</cp:revision>
  <dcterms:created xsi:type="dcterms:W3CDTF">2011-05-29T21:39:28Z</dcterms:created>
  <dcterms:modified xsi:type="dcterms:W3CDTF">2011-05-29T23:49:36Z</dcterms:modified>
</cp:coreProperties>
</file>