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332faaa3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332faaa3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da929968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da929968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332faaa3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332faaa3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32faaa3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332faaa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b4bb627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b4bb627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332faaa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332faaa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332faaa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332faaa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332faaa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332faaa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332faaa3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332faaa3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32faaa3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332faaa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332faaa3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332faaa3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hyperlink" Target="https://www.nxp.com/docs/en/data-sheet/BBY40.pdf" TargetMode="External"/><Relationship Id="rId6" Type="http://schemas.openxmlformats.org/officeDocument/2006/relationships/hyperlink" Target="https://learn.sparkfun.com/tutorials/diodes/real-diode-characteristic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jp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#13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Progress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By: Eric Aki, Jianyu (Oscar) Hao, Juan Rivera-Mena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we go from here?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Modeling Varactor as a Verilog-A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Experimenting with differing board geometries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Wave breaking on a beach analogy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 Simulations of board using Momentum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 documentation of process (White Paper Format)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discussed with our Sponsor re-scoping of project deliverables and refocus on proper documentation and drafting of Design Guide.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b="0" l="58418" r="0" t="0"/>
          <a:stretch/>
        </p:blipFill>
        <p:spPr>
          <a:xfrm>
            <a:off x="6018250" y="318950"/>
            <a:ext cx="2284831" cy="23577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5444400" y="2806200"/>
            <a:ext cx="4030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Figure: Example of possible experiments with circuit geometry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of the situation we have to change the scope of the project, we have discussed this with the industry sponsor.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Things left to do/currently being work 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6GHz prototype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use this?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Progress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do we go from here?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9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What is a capacitor?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</a:t>
            </a:r>
            <a:r>
              <a:rPr lang="en" sz="1800"/>
              <a:t> linear device which store </a:t>
            </a:r>
            <a:r>
              <a:rPr lang="en" sz="1800"/>
              <a:t>charge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 is a varactor-diode?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 diode which can act as a non-linear voltage-dependent capacitor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</a:t>
            </a:r>
            <a:endParaRPr sz="18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547" y="409375"/>
            <a:ext cx="1788300" cy="163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0675" y="2571746"/>
            <a:ext cx="3909275" cy="22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346450" y="3093100"/>
            <a:ext cx="21000" cy="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234500" y="2939150"/>
            <a:ext cx="4030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Graph of Voltage-dependent capacitance from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BBY40 Varactor (Varicap) Diode Datasheet.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7480800" y="815925"/>
            <a:ext cx="20223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Diode Non-linear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V-I curve taken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from </a:t>
            </a:r>
            <a:r>
              <a:rPr lang="en" u="sng">
                <a:solidFill>
                  <a:schemeClr val="hlink"/>
                </a:solidFill>
                <a:hlinkClick r:id="rId6"/>
              </a:rPr>
              <a:t>Sparkfun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Continued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 are Non-Linear Transmission Lines (NLTL’s)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NLTL’s take into account that a wire is not just a wire. It is modeled with parasitics and is loaded by non-linear devices  like varactors.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Why might modeling/simulating this be useful?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It allows us to predict how well these devices work for a given purpose (see next slide)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we fit into this picture?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Rohde and Schwarz is a company specializing in the production of measurement equipment (Oscilloscopes, VNA’s, etc..)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measure very fast signals (&gt;Ghz), we need to sample them with waves at least twice as fast (according to NyQuist theory)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NLTL’s can be observed to have “pulse sharpening effects” which take in a square wave with a defined “rise time” and reduce the time it takes to reach its pulsed value.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theory, this allows us to use very fast waves without worry of the pulses overlapping or “aliasing”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Pulse sharpening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considerations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 power do we lose due to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arasitics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 can we sharpen a given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pulse before the costs outweigh the benefits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Image taken from: </a:t>
            </a:r>
            <a:r>
              <a:rPr i="1" lang="en" sz="1400"/>
              <a:t>International Journal of Advanced Engineering Research and Science.</a:t>
            </a:r>
            <a:r>
              <a:rPr lang="en" sz="1400"/>
              <a:t> [Vol-5, Issue-10, Oct-2018]</a:t>
            </a:r>
            <a:endParaRPr sz="1400"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0" t="2515"/>
          <a:stretch/>
        </p:blipFill>
        <p:spPr>
          <a:xfrm>
            <a:off x="4572000" y="1498675"/>
            <a:ext cx="4122299" cy="15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(Background)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Worked through a lot of background research through IEEE articles relating to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Diode/component modeling (SPICE, ADS, Verilog-A Modules)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Designs utilizing nonlinear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Proper calibration of test equipment (S-Parameter De-embedding techniques)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SOLT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2x Thru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NTLT Theory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Applications: pulse sharpening, phase shifting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PCB Design for microwave signals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(Simulations)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078350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than a week away from completing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Analysis of time-domain behaviour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Specifically…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Rise time vs. bias voltage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Rise time vs. length of line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 Delivery vs. bias voltage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 delivery vs. line length                                                            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925" y="673500"/>
            <a:ext cx="3381326" cy="284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5357500" y="3601875"/>
            <a:ext cx="3340200" cy="727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Rise Time vs # of sections on a 100-ladder long NLTL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(Hardware)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prototype (144Mhz) designed in Altium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Board </a:t>
            </a:r>
            <a:r>
              <a:rPr lang="en"/>
              <a:t>Received</a:t>
            </a:r>
            <a:r>
              <a:rPr lang="en"/>
              <a:t> from OSHPark (Qty. 3)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Less than a week away from completing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domain measurements (Using scope)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Frequency domain measurements (Using nanoVna)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10007" l="2756" r="5365" t="3118"/>
          <a:stretch/>
        </p:blipFill>
        <p:spPr>
          <a:xfrm>
            <a:off x="6000337" y="837125"/>
            <a:ext cx="2859600" cy="169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275" y="3307400"/>
            <a:ext cx="2265203" cy="169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6109200" y="2571750"/>
            <a:ext cx="4030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Altium 3D Rendered Board (Top)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Impedance Calculator Results (Bottom)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2841175" y="4070725"/>
            <a:ext cx="4030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Received Board from OSHPark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8146" y="3336216"/>
            <a:ext cx="2123950" cy="1564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