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68" r:id="rId18"/>
    <p:sldId id="275" r:id="rId19"/>
    <p:sldId id="276" r:id="rId20"/>
    <p:sldId id="277" r:id="rId21"/>
    <p:sldId id="256" r:id="rId22"/>
    <p:sldId id="278" r:id="rId23"/>
    <p:sldId id="279" r:id="rId24"/>
    <p:sldId id="25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75" d="100"/>
          <a:sy n="75" d="100"/>
        </p:scale>
        <p:origin x="118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B96C-CF04-497F-B445-F5945702245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84E1-0385-4745-8AAA-FFC3F708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B96C-CF04-497F-B445-F5945702245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84E1-0385-4745-8AAA-FFC3F708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B96C-CF04-497F-B445-F5945702245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84E1-0385-4745-8AAA-FFC3F708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B96C-CF04-497F-B445-F5945702245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84E1-0385-4745-8AAA-FFC3F708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B96C-CF04-497F-B445-F5945702245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84E1-0385-4745-8AAA-FFC3F708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B96C-CF04-497F-B445-F5945702245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84E1-0385-4745-8AAA-FFC3F708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B96C-CF04-497F-B445-F5945702245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84E1-0385-4745-8AAA-FFC3F708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B96C-CF04-497F-B445-F5945702245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84E1-0385-4745-8AAA-FFC3F708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B96C-CF04-497F-B445-F5945702245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84E1-0385-4745-8AAA-FFC3F708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B96C-CF04-497F-B445-F5945702245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84E1-0385-4745-8AAA-FFC3F708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B96C-CF04-497F-B445-F5945702245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84E1-0385-4745-8AAA-FFC3F708E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B96C-CF04-497F-B445-F5945702245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584E1-0385-4745-8AAA-FFC3F708E6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219199"/>
            <a:ext cx="4572000" cy="553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Monitors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2971800"/>
            <a:ext cx="854332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62200"/>
            <a:ext cx="285527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667000"/>
            <a:ext cx="332892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876800"/>
            <a:ext cx="1981200" cy="41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Card and Speaker System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09800"/>
            <a:ext cx="2819400" cy="308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133600"/>
            <a:ext cx="2895600" cy="280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Devices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62200"/>
            <a:ext cx="7707249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800600"/>
            <a:ext cx="672164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Printers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8839200" cy="242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Accessories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793652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191000"/>
            <a:ext cx="768773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Accessories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889686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200400"/>
            <a:ext cx="5671451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Operating Systems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19400"/>
            <a:ext cx="9144000" cy="241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</a:t>
            </a:r>
            <a:r>
              <a:rPr lang="en-US" smtClean="0"/>
              <a:t>an </a:t>
            </a:r>
            <a:r>
              <a:rPr lang="en-US" smtClean="0"/>
              <a:t>Operating </a:t>
            </a: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58" y="3048000"/>
            <a:ext cx="909654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parts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590800"/>
            <a:ext cx="3885296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Functions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248" y="2590800"/>
            <a:ext cx="916624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" y="1143000"/>
            <a:ext cx="79343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OS (cont’d)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7" y="1752600"/>
            <a:ext cx="913367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Operating Systems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858413"/>
            <a:ext cx="3860392" cy="309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5334000"/>
            <a:ext cx="46350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Operating Systems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5486400"/>
            <a:ext cx="1255567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133600"/>
            <a:ext cx="507869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Operating Systems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362200"/>
            <a:ext cx="489549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5715000"/>
            <a:ext cx="10668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Operating Systems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362200"/>
            <a:ext cx="4114800" cy="329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5943600"/>
            <a:ext cx="179578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Cases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1" y="2514600"/>
            <a:ext cx="6477000" cy="209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Cases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71600"/>
            <a:ext cx="500591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886200"/>
            <a:ext cx="2362200" cy="2580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0862" y="3686175"/>
            <a:ext cx="2493138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267200"/>
            <a:ext cx="822730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76400"/>
            <a:ext cx="75723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Mother Board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845024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 Motherboard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830527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the Motherboard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532" y="1600200"/>
            <a:ext cx="903346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Devices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1336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199" y="3810000"/>
            <a:ext cx="491223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676400"/>
            <a:ext cx="1634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69</Words>
  <Application>Microsoft Office PowerPoint</Application>
  <PresentationFormat>On-screen Show (4:3)</PresentationFormat>
  <Paragraphs>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Hardware</vt:lpstr>
      <vt:lpstr>Optional parts</vt:lpstr>
      <vt:lpstr>Computer Cases</vt:lpstr>
      <vt:lpstr>Computer Cases</vt:lpstr>
      <vt:lpstr>Other Components</vt:lpstr>
      <vt:lpstr>Intel Mother Board</vt:lpstr>
      <vt:lpstr>AMD Motherboard</vt:lpstr>
      <vt:lpstr>Contents of the Motherboard</vt:lpstr>
      <vt:lpstr>Peripheral Devices</vt:lpstr>
      <vt:lpstr>Types of Monitors</vt:lpstr>
      <vt:lpstr>Memory</vt:lpstr>
      <vt:lpstr>Sound Card and Speaker System</vt:lpstr>
      <vt:lpstr>Input Devices</vt:lpstr>
      <vt:lpstr>Types of Printers</vt:lpstr>
      <vt:lpstr>Accessories</vt:lpstr>
      <vt:lpstr>Other Accessories</vt:lpstr>
      <vt:lpstr>PowerPoint Presentation</vt:lpstr>
      <vt:lpstr>Computer Operating Systems</vt:lpstr>
      <vt:lpstr>Functions of an Operating System</vt:lpstr>
      <vt:lpstr>Primary Functions</vt:lpstr>
      <vt:lpstr>PowerPoint Presentation</vt:lpstr>
      <vt:lpstr>Types of OS (cont’d)</vt:lpstr>
      <vt:lpstr>Some Common Operating Systems</vt:lpstr>
      <vt:lpstr>Some Common Operating Systems</vt:lpstr>
      <vt:lpstr>Some Common Operating Systems</vt:lpstr>
      <vt:lpstr>Some Common Operating Systems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Papa</dc:creator>
  <cp:lastModifiedBy>Hermann</cp:lastModifiedBy>
  <cp:revision>22</cp:revision>
  <dcterms:created xsi:type="dcterms:W3CDTF">2012-09-30T19:10:43Z</dcterms:created>
  <dcterms:modified xsi:type="dcterms:W3CDTF">2015-01-20T10:44:54Z</dcterms:modified>
</cp:coreProperties>
</file>