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6201CD-1E04-4D6B-8FCC-331FEFC9BA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7081" autoAdjust="0"/>
  </p:normalViewPr>
  <p:slideViewPr>
    <p:cSldViewPr snapToGrid="0">
      <p:cViewPr varScale="1">
        <p:scale>
          <a:sx n="69" d="100"/>
          <a:sy n="69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7F54D-089D-41CD-B271-4812A1284B82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C63D8-4A42-4A05-BCB5-C3CC25A25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4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Polyethylene terephthalate is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thermoplastic polymer resin of the polyester family. Used for packaging because it is strong and light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C63D8-4A42-4A05-BCB5-C3CC25A25F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should be clearly stated that the noise from the factory is giving residents discomfort.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C63D8-4A42-4A05-BCB5-C3CC25A25F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7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0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7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CAC52-62F8-43AD-B883-7B1F03699A24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54075E-1FD5-40AD-891F-B6AB896CCCD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33513" y="168275"/>
            <a:ext cx="10758487" cy="2346325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KWAME NKRUMAH UNIVERSITY OF SCIENCE AND TECHNOLOGY, KUMASI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COLLEGE OF ENGINEERING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CENG 291 ENGINEERING IN 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847850" y="3151188"/>
            <a:ext cx="10344150" cy="28225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GB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MINIMIZING THE NOISE FROM A SMALL-SCALE BOTTLING</a:t>
            </a:r>
          </a:p>
          <a:p>
            <a:pPr algn="ctr"/>
            <a:r>
              <a:rPr lang="en-GB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COMPANY IN DOTE-KUMASI</a:t>
            </a:r>
          </a:p>
          <a:p>
            <a:pPr algn="l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BY: ANTWI DENNIS OWUSU</a:t>
            </a:r>
          </a:p>
          <a:p>
            <a:pPr algn="l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6040116</a:t>
            </a:r>
          </a:p>
          <a:p>
            <a:pPr algn="l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 ENGINEERING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KNUST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" y="215141"/>
            <a:ext cx="1336993" cy="1524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37531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524010"/>
            <a:ext cx="10058400" cy="132172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map of the community.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Nature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144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MAP OF THE COMMUNITY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09" r="26713"/>
          <a:stretch/>
        </p:blipFill>
        <p:spPr>
          <a:xfrm rot="16200000">
            <a:off x="4862946" y="1145968"/>
            <a:ext cx="3586349" cy="63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5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NATURE OF PROBLEM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PET BOTTLE BLOWING MACHINE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leads to</a:t>
            </a:r>
            <a:r>
              <a:rPr lang="en-GB" dirty="0" smtClean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Rifts</a:t>
            </a:r>
          </a:p>
          <a:p>
            <a:pPr marL="384048" lvl="2" indent="0">
              <a:buNone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46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9818" y="0"/>
            <a:ext cx="10058400" cy="982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OF THE PROBLEM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5" y="1091309"/>
            <a:ext cx="3768437" cy="4874661"/>
          </a:xfrm>
        </p:spPr>
      </p:pic>
    </p:spTree>
    <p:extLst>
      <p:ext uri="{BB962C8B-B14F-4D97-AF65-F5344CB8AC3E}">
        <p14:creationId xmlns:p14="http://schemas.microsoft.com/office/powerpoint/2010/main" val="3726946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6073" y="0"/>
            <a:ext cx="10058400" cy="80803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2764" y="2078326"/>
            <a:ext cx="10058400" cy="4594225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ladding material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should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Acoustic material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natural source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140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11155680" y="1814944"/>
            <a:ext cx="121920" cy="2510167"/>
          </a:xfrm>
        </p:spPr>
        <p:txBody>
          <a:bodyPr>
            <a:normAutofit/>
          </a:bodyPr>
          <a:lstStyle/>
          <a:p>
            <a:endParaRPr lang="en-GB" sz="1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97280" y="478812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Bamboo plywood cladding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190990"/>
            <a:ext cx="4419599" cy="38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2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will be of benefit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these ways: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Serenity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productivity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448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49927" y="2452255"/>
            <a:ext cx="9116291" cy="1142279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4000" b="1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GB" sz="4000" b="1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33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139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KWAME NKRUMAH UNIVERSITY OF SCIENCE AND TECHNOLOGY, KUMASI COLLEGE OF ENGINEERING CENG 291 ENGINEERING IN SOCIETY</vt:lpstr>
      <vt:lpstr>OUTLINE</vt:lpstr>
      <vt:lpstr>A MAP OF THE COMMUNITY</vt:lpstr>
      <vt:lpstr>NATURE OF PROBLEM</vt:lpstr>
      <vt:lpstr>NATURE OF THE PROBLEM</vt:lpstr>
      <vt:lpstr>PROPOSED SOLUTION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Ryder OA</dc:creator>
  <cp:lastModifiedBy>Ryder OA</cp:lastModifiedBy>
  <cp:revision>14</cp:revision>
  <dcterms:created xsi:type="dcterms:W3CDTF">2017-10-08T16:29:21Z</dcterms:created>
  <dcterms:modified xsi:type="dcterms:W3CDTF">2017-10-08T20:32:50Z</dcterms:modified>
</cp:coreProperties>
</file>