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73F9-A14F-4C36-8511-3FC87C080CA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B7511-0486-45BE-B2D4-BE35F4F49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7511-0486-45BE-B2D4-BE35F4F494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7511-0486-45BE-B2D4-BE35F4F494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0166-0F6F-485B-BF8C-B201DBE2CBA0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A6D3-B928-4223-B087-F4ACCFD964B1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B525-A83B-498C-8953-DE4ADC221A4E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59B4-3757-472B-AAB2-BB1BE3F10F76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A6D-A433-4029-91D6-0713C860D1B3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1670-A439-4B65-8BA8-2913905A25BB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DA89-2057-4AD6-BAE9-8801654371DC}" type="datetime1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59D0-D488-45EB-B9CE-549683DF23B1}" type="datetime1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681-8A59-4A7F-8567-A8C1064D75F6}" type="datetime1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EA9B-7CE7-41B0-B18C-C5987CD8A863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DE5E-FA3A-4069-B4AF-6CB6A56427CD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19F1-E3C5-4D9F-831A-25A063B14FDE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9D09-68B1-4145-884A-FF850EEC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07583"/>
            <a:ext cx="1205462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DEPARTMENT OF CHEMICAL ENGINEERING</a:t>
            </a:r>
          </a:p>
          <a:p>
            <a:pPr algn="ctr"/>
            <a:r>
              <a:rPr lang="en-US" dirty="0" smtClean="0"/>
              <a:t> 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IN SOCIETY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CENG 291)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277" y="3090930"/>
            <a:ext cx="10869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KPORXAH FREEMAN GENIUS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TOPIC: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OF RED PALM FRUITS IN MY COMMUNITY.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53710" y="1738648"/>
            <a:ext cx="11723642" cy="178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BE0D-92F1-40AB-8719-C0C2018C0318}" type="datetime1">
              <a:rPr lang="en-US" smtClean="0"/>
              <a:t>12/11/2018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43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9424" y="901521"/>
            <a:ext cx="6439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OUTLINE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1" y="1609407"/>
            <a:ext cx="84356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SOLUTIONS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53710" y="1589083"/>
            <a:ext cx="11633490" cy="2032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CFDC-8BAA-4870-ACDE-E578D90B81D7}" type="datetime1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31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37326"/>
            <a:ext cx="7903335" cy="54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INTRODUCTION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15073" y="932449"/>
            <a:ext cx="11697885" cy="35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25758" y="1243174"/>
            <a:ext cx="67485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 palm fruits has many uses such as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palm oil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kernel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nutritive vitamins and antioxidants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to farmers and revenue to the state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this problem in Ghana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C3D0-12CA-4EFE-A525-51FAC79755C0}" type="datetime1">
              <a:rPr lang="en-US" smtClean="0"/>
              <a:t>12/11/2018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3" y="1015575"/>
            <a:ext cx="5155095" cy="552333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19" y="1472651"/>
            <a:ext cx="5155095" cy="5066261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18" y="1756336"/>
            <a:ext cx="5155096" cy="460001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17" y="2021983"/>
            <a:ext cx="5199025" cy="4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2744" y="283336"/>
            <a:ext cx="591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Aims and objectives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456" y="1056068"/>
            <a:ext cx="9762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preserve red palm fruits in Woe community.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sensitize the farmers on other relevance of red palm fruits.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268B6-A049-43E0-A185-0C77A72352D0}" type="datetime1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15073" y="842296"/>
            <a:ext cx="11684577" cy="83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08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73" y="530406"/>
            <a:ext cx="114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SUGGESTED SOLUTIONS TO ADDRESS THE PROBLEM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4" y="1516620"/>
            <a:ext cx="1202457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radiation techniques: Radiations by gamma rays is one main ways to minimize to spoilage of palm fruits.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some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chemicals: some acids such as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dioxde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derivatives can be considered as universal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preservative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Benzoic acid and its derivatives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648C-AF1D-4D7B-9A79-825DCF195BB0}" type="datetime1">
              <a:rPr lang="en-US" smtClean="0"/>
              <a:t>12/11/2018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15073" y="1112755"/>
            <a:ext cx="11633490" cy="3346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0431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681-8A59-4A7F-8567-A8C1064D75F6}" type="datetime1">
              <a:rPr lang="en-US" smtClean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291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71769" y="328613"/>
            <a:ext cx="9796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RECOMMENDATIONS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7175" y="985839"/>
            <a:ext cx="11587163" cy="428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528" y="1249246"/>
            <a:ext cx="11169406" cy="47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recommend that more investigations are carry out about these problems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government agencies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organizations or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to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individuals in the my community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563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506459"/>
            <a:ext cx="6774287" cy="3754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6" y="2753650"/>
            <a:ext cx="4029984" cy="3763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85" y="5232629"/>
            <a:ext cx="7070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SUGGESTIONS    &amp;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5" y="547181"/>
            <a:ext cx="6774287" cy="3754686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5EFC-942D-4209-86C7-E4E72C45BA3B}" type="datetime1">
              <a:rPr lang="en-US" smtClean="0"/>
              <a:t>12/11/2018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CENG 291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9D09-68B1-4145-884A-FF850EECB8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6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211</Words>
  <Application>Microsoft Office PowerPoint</Application>
  <PresentationFormat>Widescreen</PresentationFormat>
  <Paragraphs>58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2018-09-22T22:35:39Z</dcterms:created>
  <dcterms:modified xsi:type="dcterms:W3CDTF">2018-12-12T17:06:50Z</dcterms:modified>
</cp:coreProperties>
</file>