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08026C-9335-4DDA-82AB-F6523E1E493B}"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36313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8026C-9335-4DDA-82AB-F6523E1E493B}"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86605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8026C-9335-4DDA-82AB-F6523E1E493B}"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233436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8026C-9335-4DDA-82AB-F6523E1E493B}"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415437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08026C-9335-4DDA-82AB-F6523E1E493B}"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106951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08026C-9335-4DDA-82AB-F6523E1E493B}"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347247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08026C-9335-4DDA-82AB-F6523E1E493B}" type="datetimeFigureOut">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30458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08026C-9335-4DDA-82AB-F6523E1E493B}" type="datetimeFigureOut">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216368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8026C-9335-4DDA-82AB-F6523E1E493B}" type="datetimeFigureOut">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237462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08026C-9335-4DDA-82AB-F6523E1E493B}"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1133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08026C-9335-4DDA-82AB-F6523E1E493B}"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C218B-D0DE-47B9-B00F-76E31F0F712D}" type="slidenum">
              <a:rPr lang="en-US" smtClean="0"/>
              <a:t>‹#›</a:t>
            </a:fld>
            <a:endParaRPr lang="en-US"/>
          </a:p>
        </p:txBody>
      </p:sp>
    </p:spTree>
    <p:extLst>
      <p:ext uri="{BB962C8B-B14F-4D97-AF65-F5344CB8AC3E}">
        <p14:creationId xmlns:p14="http://schemas.microsoft.com/office/powerpoint/2010/main" val="39613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8026C-9335-4DDA-82AB-F6523E1E493B}" type="datetimeFigureOut">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C218B-D0DE-47B9-B00F-76E31F0F712D}" type="slidenum">
              <a:rPr lang="en-US" smtClean="0"/>
              <a:t>‹#›</a:t>
            </a:fld>
            <a:endParaRPr lang="en-US"/>
          </a:p>
        </p:txBody>
      </p:sp>
    </p:spTree>
    <p:extLst>
      <p:ext uri="{BB962C8B-B14F-4D97-AF65-F5344CB8AC3E}">
        <p14:creationId xmlns:p14="http://schemas.microsoft.com/office/powerpoint/2010/main" val="259665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FOLDER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41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computers, a folder is the virtual location for applications, documents, data or other sub-folders. Folders help in storing and organizing files and data in the computer. The term is most commonly used with graphical user interface operating systems</a:t>
            </a:r>
            <a:r>
              <a:rPr lang="en-US" dirty="0" smtClean="0"/>
              <a:t>.</a:t>
            </a:r>
          </a:p>
          <a:p>
            <a:r>
              <a:rPr lang="en-US" dirty="0"/>
              <a:t> Folders can store and organize different types of applications, files or libraries. Folders can also contain other folders, which in turn could contain other folders or files. </a:t>
            </a:r>
            <a:endParaRPr lang="en-US" dirty="0" smtClean="0"/>
          </a:p>
          <a:p>
            <a:r>
              <a:rPr lang="en-US" dirty="0" smtClean="0"/>
              <a:t>Due </a:t>
            </a:r>
            <a:r>
              <a:rPr lang="en-US" dirty="0"/>
              <a:t>to the manner in which folders organize and store data within the file system of the storage media, folders are also known as file directories or simply directories. </a:t>
            </a:r>
            <a:endParaRPr lang="en-US" dirty="0" smtClean="0"/>
          </a:p>
          <a:p>
            <a:r>
              <a:rPr lang="en-US" dirty="0" smtClean="0"/>
              <a:t>There </a:t>
            </a:r>
            <a:r>
              <a:rPr lang="en-US" dirty="0"/>
              <a:t>is no limit on the number of folders or sub-folders that can be created. Upon opening a folder, one can see how the data or files are organized.</a:t>
            </a:r>
          </a:p>
        </p:txBody>
      </p:sp>
    </p:spTree>
    <p:extLst>
      <p:ext uri="{BB962C8B-B14F-4D97-AF65-F5344CB8AC3E}">
        <p14:creationId xmlns:p14="http://schemas.microsoft.com/office/powerpoint/2010/main" val="266046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Although folders can contain large amounts of data, they do not take up any disk space. The reason for this is because folders are pointers to file locations within the file system of the computer</a:t>
            </a:r>
            <a:r>
              <a:rPr lang="en-US" dirty="0" smtClean="0"/>
              <a:t>.</a:t>
            </a:r>
          </a:p>
          <a:p>
            <a:r>
              <a:rPr lang="en-US" dirty="0" smtClean="0"/>
              <a:t> </a:t>
            </a:r>
            <a:r>
              <a:rPr lang="en-US" dirty="0"/>
              <a:t>Most operating systems, upon right clicking the folder, provide information on the folder along with its properties. </a:t>
            </a:r>
            <a:endParaRPr lang="en-US" dirty="0" smtClean="0"/>
          </a:p>
          <a:p>
            <a:r>
              <a:rPr lang="en-US" dirty="0" smtClean="0"/>
              <a:t>Folders </a:t>
            </a:r>
            <a:r>
              <a:rPr lang="en-US" dirty="0"/>
              <a:t>can also be hidden from users, just as files can.</a:t>
            </a:r>
          </a:p>
        </p:txBody>
      </p:sp>
    </p:spTree>
    <p:extLst>
      <p:ext uri="{BB962C8B-B14F-4D97-AF65-F5344CB8AC3E}">
        <p14:creationId xmlns:p14="http://schemas.microsoft.com/office/powerpoint/2010/main" val="6377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STORAGE FOLDERS</a:t>
            </a:r>
            <a:endParaRPr lang="en-US" dirty="0"/>
          </a:p>
        </p:txBody>
      </p:sp>
      <p:sp>
        <p:nvSpPr>
          <p:cNvPr id="3" name="Content Placeholder 2"/>
          <p:cNvSpPr>
            <a:spLocks noGrp="1"/>
          </p:cNvSpPr>
          <p:nvPr>
            <p:ph idx="1"/>
          </p:nvPr>
        </p:nvSpPr>
        <p:spPr/>
        <p:txBody>
          <a:bodyPr/>
          <a:lstStyle/>
          <a:p>
            <a:r>
              <a:rPr lang="en-US" dirty="0"/>
              <a:t>Windows 10 divides your computer’s hard drives into many folders to separate your many projects. </a:t>
            </a:r>
            <a:endParaRPr lang="en-US" dirty="0" smtClean="0"/>
          </a:p>
          <a:p>
            <a:r>
              <a:rPr lang="en-US" dirty="0" smtClean="0"/>
              <a:t>Windows </a:t>
            </a:r>
            <a:r>
              <a:rPr lang="en-US" dirty="0"/>
              <a:t>gives you six main folders for storing your files. For easy access, they live in the </a:t>
            </a:r>
            <a:r>
              <a:rPr lang="en-US" dirty="0" smtClean="0"/>
              <a:t>‘This PC’ </a:t>
            </a:r>
            <a:r>
              <a:rPr lang="en-US" dirty="0"/>
              <a:t>section of the Navigation Pane along the left side of every folder.</a:t>
            </a:r>
          </a:p>
          <a:p>
            <a:r>
              <a:rPr lang="en-US" dirty="0"/>
              <a:t>The main storage areas in Windows 10 are Desktop, Documents, Downloads, Music, </a:t>
            </a:r>
            <a:r>
              <a:rPr lang="en-US" dirty="0" smtClean="0"/>
              <a:t>Pictures </a:t>
            </a:r>
            <a:r>
              <a:rPr lang="en-US" dirty="0"/>
              <a:t>and Videos.</a:t>
            </a:r>
          </a:p>
          <a:p>
            <a:endParaRPr lang="en-US" dirty="0"/>
          </a:p>
        </p:txBody>
      </p:sp>
    </p:spTree>
    <p:extLst>
      <p:ext uri="{BB962C8B-B14F-4D97-AF65-F5344CB8AC3E}">
        <p14:creationId xmlns:p14="http://schemas.microsoft.com/office/powerpoint/2010/main" val="191170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www.teachucomp.com/wp-content/uploads/blog-5-3-2018-FileExplorerInWindows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4060"/>
            <a:ext cx="8621684" cy="479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93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title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In general, a file title should </a:t>
            </a:r>
            <a:r>
              <a:rPr lang="en-US" dirty="0" smtClean="0"/>
              <a:t>be:</a:t>
            </a:r>
          </a:p>
          <a:p>
            <a:pPr>
              <a:buFont typeface="Wingdings" panose="05000000000000000000" pitchFamily="2" charset="2"/>
              <a:buChar char="§"/>
            </a:pPr>
            <a:r>
              <a:rPr lang="en-US" b="1" dirty="0" smtClean="0"/>
              <a:t>Descriptive </a:t>
            </a:r>
            <a:r>
              <a:rPr lang="en-US" dirty="0"/>
              <a:t>– it says what the document is </a:t>
            </a:r>
            <a:r>
              <a:rPr lang="en-US" dirty="0" smtClean="0"/>
              <a:t>about.</a:t>
            </a:r>
          </a:p>
          <a:p>
            <a:pPr>
              <a:buFont typeface="Wingdings" panose="05000000000000000000" pitchFamily="2" charset="2"/>
              <a:buChar char="§"/>
            </a:pPr>
            <a:r>
              <a:rPr lang="en-US" b="1" dirty="0" smtClean="0"/>
              <a:t>Helpful </a:t>
            </a:r>
            <a:r>
              <a:rPr lang="en-US" dirty="0"/>
              <a:t>– it distinguishes the </a:t>
            </a:r>
            <a:r>
              <a:rPr lang="en-US" dirty="0" smtClean="0"/>
              <a:t>content of the folder </a:t>
            </a:r>
            <a:r>
              <a:rPr lang="en-US" dirty="0"/>
              <a:t>from others on the same/similar </a:t>
            </a:r>
            <a:r>
              <a:rPr lang="en-US" dirty="0" smtClean="0"/>
              <a:t>topic.</a:t>
            </a:r>
          </a:p>
          <a:p>
            <a:pPr>
              <a:buFont typeface="Wingdings" panose="05000000000000000000" pitchFamily="2" charset="2"/>
              <a:buChar char="§"/>
            </a:pPr>
            <a:r>
              <a:rPr lang="en-US" b="1" dirty="0" smtClean="0"/>
              <a:t>Consistent </a:t>
            </a:r>
            <a:r>
              <a:rPr lang="en-US" dirty="0"/>
              <a:t>– it follows the convention described in </a:t>
            </a:r>
            <a:r>
              <a:rPr lang="en-US" dirty="0" smtClean="0"/>
              <a:t>files. </a:t>
            </a:r>
          </a:p>
          <a:p>
            <a:pPr>
              <a:buFont typeface="Wingdings" panose="05000000000000000000" pitchFamily="2" charset="2"/>
              <a:buChar char="v"/>
            </a:pPr>
            <a:r>
              <a:rPr lang="en-US" dirty="0" smtClean="0"/>
              <a:t>Use short meaningful names.</a:t>
            </a:r>
          </a:p>
          <a:p>
            <a:pPr>
              <a:buFont typeface="Wingdings" panose="05000000000000000000" pitchFamily="2" charset="2"/>
              <a:buChar char="v"/>
            </a:pPr>
            <a:r>
              <a:rPr lang="en-US" dirty="0" smtClean="0"/>
              <a:t>No duplication</a:t>
            </a:r>
            <a:br>
              <a:rPr lang="en-US" dirty="0" smtClean="0"/>
            </a:br>
            <a:endParaRPr lang="en-US" dirty="0"/>
          </a:p>
        </p:txBody>
      </p:sp>
    </p:spTree>
    <p:extLst>
      <p:ext uri="{BB962C8B-B14F-4D97-AF65-F5344CB8AC3E}">
        <p14:creationId xmlns:p14="http://schemas.microsoft.com/office/powerpoint/2010/main" val="57120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 CLEAR FOLDER STRUCTURE</a:t>
            </a:r>
            <a:endParaRPr lang="en-US" dirty="0"/>
          </a:p>
        </p:txBody>
      </p:sp>
      <p:sp>
        <p:nvSpPr>
          <p:cNvPr id="3" name="Content Placeholder 2"/>
          <p:cNvSpPr>
            <a:spLocks noGrp="1"/>
          </p:cNvSpPr>
          <p:nvPr>
            <p:ph idx="1"/>
          </p:nvPr>
        </p:nvSpPr>
        <p:spPr/>
        <p:txBody>
          <a:bodyPr>
            <a:normAutofit lnSpcReduction="10000"/>
          </a:bodyPr>
          <a:lstStyle/>
          <a:p>
            <a:r>
              <a:rPr lang="en-US" dirty="0" smtClean="0"/>
              <a:t>Establishing </a:t>
            </a:r>
            <a:r>
              <a:rPr lang="en-US" dirty="0"/>
              <a:t>efficient folder structure within </a:t>
            </a:r>
            <a:r>
              <a:rPr lang="en-US" dirty="0" smtClean="0"/>
              <a:t>your computer </a:t>
            </a:r>
            <a:r>
              <a:rPr lang="en-US" dirty="0"/>
              <a:t>system </a:t>
            </a:r>
            <a:r>
              <a:rPr lang="en-US" dirty="0" smtClean="0"/>
              <a:t>is as </a:t>
            </a:r>
            <a:r>
              <a:rPr lang="en-US" dirty="0"/>
              <a:t>important as </a:t>
            </a:r>
            <a:r>
              <a:rPr lang="en-US" dirty="0" smtClean="0"/>
              <a:t>establishing file </a:t>
            </a:r>
            <a:r>
              <a:rPr lang="en-US" dirty="0"/>
              <a:t>naming conventions. </a:t>
            </a:r>
            <a:endParaRPr lang="en-US" dirty="0" smtClean="0"/>
          </a:p>
          <a:p>
            <a:r>
              <a:rPr lang="en-US" dirty="0" smtClean="0"/>
              <a:t>Clear </a:t>
            </a:r>
            <a:r>
              <a:rPr lang="en-US" dirty="0"/>
              <a:t>folder structuring allows for the most efficient and predictable means </a:t>
            </a:r>
            <a:r>
              <a:rPr lang="en-US" dirty="0" smtClean="0"/>
              <a:t>of filing/finding </a:t>
            </a:r>
            <a:r>
              <a:rPr lang="en-US" dirty="0"/>
              <a:t>a </a:t>
            </a:r>
            <a:r>
              <a:rPr lang="en-US" dirty="0" smtClean="0"/>
              <a:t>document.</a:t>
            </a:r>
          </a:p>
          <a:p>
            <a:r>
              <a:rPr lang="en-US" dirty="0" smtClean="0"/>
              <a:t>Clear </a:t>
            </a:r>
            <a:r>
              <a:rPr lang="en-US" dirty="0"/>
              <a:t>folder structure also ensures that all files pertaining to the same activity or subject are filed in </a:t>
            </a:r>
            <a:r>
              <a:rPr lang="en-US" dirty="0" smtClean="0"/>
              <a:t>the same place.</a:t>
            </a:r>
          </a:p>
          <a:p>
            <a:r>
              <a:rPr lang="en-US" dirty="0" smtClean="0"/>
              <a:t>Be </a:t>
            </a:r>
            <a:r>
              <a:rPr lang="en-US" dirty="0"/>
              <a:t>sure to establish folder titles which broadly reflects contents, so duplicate sub-folders are not </a:t>
            </a:r>
            <a:r>
              <a:rPr lang="en-US" dirty="0" smtClean="0"/>
              <a:t>required.</a:t>
            </a:r>
          </a:p>
          <a:p>
            <a:r>
              <a:rPr lang="en-US" dirty="0" smtClean="0"/>
              <a:t>Office </a:t>
            </a:r>
            <a:r>
              <a:rPr lang="en-US" dirty="0"/>
              <a:t>computer folder structure should reflect office functions.</a:t>
            </a:r>
            <a:r>
              <a:rPr lang="en-US" dirty="0" smtClean="0"/>
              <a:t> </a:t>
            </a:r>
            <a:br>
              <a:rPr lang="en-US" dirty="0" smtClean="0"/>
            </a:br>
            <a:endParaRPr lang="en-US" dirty="0"/>
          </a:p>
        </p:txBody>
      </p:sp>
    </p:spTree>
    <p:extLst>
      <p:ext uri="{BB962C8B-B14F-4D97-AF65-F5344CB8AC3E}">
        <p14:creationId xmlns:p14="http://schemas.microsoft.com/office/powerpoint/2010/main" val="89924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21574" y="778220"/>
            <a:ext cx="9228513" cy="4982499"/>
          </a:xfrm>
          <a:prstGeom prst="rect">
            <a:avLst/>
          </a:prstGeom>
        </p:spPr>
      </p:pic>
    </p:spTree>
    <p:extLst>
      <p:ext uri="{BB962C8B-B14F-4D97-AF65-F5344CB8AC3E}">
        <p14:creationId xmlns:p14="http://schemas.microsoft.com/office/powerpoint/2010/main" val="2625736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333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FOLDER</vt:lpstr>
      <vt:lpstr>PowerPoint Presentation</vt:lpstr>
      <vt:lpstr>PowerPoint Presentation</vt:lpstr>
      <vt:lpstr>WINDOWS STORAGE FOLDERS</vt:lpstr>
      <vt:lpstr>PowerPoint Presentation</vt:lpstr>
      <vt:lpstr>Folder title</vt:lpstr>
      <vt:lpstr>ESTABLISH CLEAR FOLDER STRUCTURE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FOLDER</dc:title>
  <dc:creator>Benjamin</dc:creator>
  <cp:lastModifiedBy>Benjamin</cp:lastModifiedBy>
  <cp:revision>12</cp:revision>
  <dcterms:created xsi:type="dcterms:W3CDTF">2021-02-05T10:44:13Z</dcterms:created>
  <dcterms:modified xsi:type="dcterms:W3CDTF">2021-02-09T10:44:22Z</dcterms:modified>
</cp:coreProperties>
</file>