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048" y="0"/>
            <a:ext cx="11745951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Deadline 27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JUNE 2020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James Clerk Maxwell took a set of existing laws and unified them into a coherent set of equation known as Maxwell’s equations. Write an essay on Maxwell’s equations by answering the questions below:</a:t>
            </a:r>
          </a:p>
          <a:p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State and explain the origin of the 4 equations as well as what they were originally postulated for?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Explain Maxwell’s contribution in each of the 4 equations (What did he add to the original equation in 1., etc.)?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Explain how Maxwell used the enhanced equations in 2. to explain the phenomena of </a:t>
            </a:r>
            <a:r>
              <a:rPr lang="en-US" sz="3000" b="1" dirty="0" smtClean="0"/>
              <a:t>wave propagation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b="1" dirty="0" smtClean="0"/>
              <a:t>You can use images if you want to. Be very clear and concise</a:t>
            </a: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708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" y="1382751"/>
            <a:ext cx="115080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/>
              <a:t>Use </a:t>
            </a:r>
            <a:r>
              <a:rPr lang="en-GB" sz="3600" b="1" dirty="0"/>
              <a:t>MAXWELL’S EQUATIONS </a:t>
            </a:r>
            <a:r>
              <a:rPr lang="en-GB" sz="3600" dirty="0"/>
              <a:t>to derive the </a:t>
            </a:r>
            <a:r>
              <a:rPr lang="en-GB" sz="3600" b="1" i="1" u="sng" dirty="0"/>
              <a:t>GENERAL WAVE EQUATION</a:t>
            </a:r>
          </a:p>
          <a:p>
            <a:endParaRPr lang="en-GB" sz="3600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70C0"/>
                </a:solidFill>
              </a:rPr>
              <a:t>Derive the </a:t>
            </a:r>
            <a:r>
              <a:rPr lang="en-GB" sz="3600" b="1" u="sng" dirty="0">
                <a:solidFill>
                  <a:srgbClr val="0070C0"/>
                </a:solidFill>
              </a:rPr>
              <a:t>PLANE WAVE EQUATION </a:t>
            </a:r>
            <a:r>
              <a:rPr lang="en-GB" sz="3600" dirty="0">
                <a:solidFill>
                  <a:srgbClr val="0070C0"/>
                </a:solidFill>
              </a:rPr>
              <a:t>from the derived wave equation above and </a:t>
            </a:r>
            <a:r>
              <a:rPr lang="en-GB" sz="3600" b="1" i="1" u="sng" dirty="0">
                <a:solidFill>
                  <a:srgbClr val="0070C0"/>
                </a:solidFill>
              </a:rPr>
              <a:t>show</a:t>
            </a:r>
            <a:r>
              <a:rPr lang="en-GB" sz="3600" dirty="0">
                <a:solidFill>
                  <a:srgbClr val="0070C0"/>
                </a:solidFill>
              </a:rPr>
              <a:t> that the phase velocity of the wave particles travel at a speed of 300000000 m/s in free </a:t>
            </a:r>
            <a:r>
              <a:rPr lang="en-GB" sz="3600" dirty="0" smtClean="0">
                <a:solidFill>
                  <a:srgbClr val="0070C0"/>
                </a:solidFill>
              </a:rPr>
              <a:t>space (speed of light)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29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157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</dc:creator>
  <cp:lastModifiedBy>Fati</cp:lastModifiedBy>
  <cp:revision>46</cp:revision>
  <dcterms:created xsi:type="dcterms:W3CDTF">2020-05-04T14:52:22Z</dcterms:created>
  <dcterms:modified xsi:type="dcterms:W3CDTF">2020-06-09T13:09:04Z</dcterms:modified>
</cp:coreProperties>
</file>