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7" r:id="rId2"/>
    <p:sldId id="258" r:id="rId3"/>
    <p:sldId id="259" r:id="rId4"/>
    <p:sldId id="260" r:id="rId5"/>
    <p:sldId id="261" r:id="rId6"/>
    <p:sldId id="262" r:id="rId7"/>
    <p:sldId id="263" r:id="rId8"/>
    <p:sldId id="264" r:id="rId9"/>
    <p:sldId id="268" r:id="rId10"/>
    <p:sldId id="269" r:id="rId11"/>
    <p:sldId id="270" r:id="rId12"/>
    <p:sldId id="278" r:id="rId13"/>
    <p:sldId id="279" r:id="rId14"/>
    <p:sldId id="303" r:id="rId15"/>
    <p:sldId id="304" r:id="rId16"/>
    <p:sldId id="305" r:id="rId17"/>
    <p:sldId id="306" r:id="rId18"/>
    <p:sldId id="307" r:id="rId19"/>
    <p:sldId id="308" r:id="rId20"/>
    <p:sldId id="309" r:id="rId21"/>
    <p:sldId id="311" r:id="rId22"/>
    <p:sldId id="335" r:id="rId23"/>
    <p:sldId id="312" r:id="rId24"/>
    <p:sldId id="313" r:id="rId25"/>
    <p:sldId id="314" r:id="rId26"/>
    <p:sldId id="315" r:id="rId27"/>
    <p:sldId id="316" r:id="rId28"/>
    <p:sldId id="320" r:id="rId29"/>
    <p:sldId id="321" r:id="rId30"/>
    <p:sldId id="322" r:id="rId31"/>
    <p:sldId id="323" r:id="rId32"/>
    <p:sldId id="324" r:id="rId33"/>
    <p:sldId id="325" r:id="rId34"/>
    <p:sldId id="326" r:id="rId35"/>
    <p:sldId id="364" r:id="rId36"/>
    <p:sldId id="327" r:id="rId37"/>
    <p:sldId id="328" r:id="rId38"/>
    <p:sldId id="329" r:id="rId39"/>
    <p:sldId id="365" r:id="rId40"/>
    <p:sldId id="330" r:id="rId41"/>
    <p:sldId id="331" r:id="rId42"/>
    <p:sldId id="332" r:id="rId43"/>
    <p:sldId id="338" r:id="rId44"/>
    <p:sldId id="340" r:id="rId45"/>
    <p:sldId id="343" r:id="rId46"/>
    <p:sldId id="344" r:id="rId47"/>
    <p:sldId id="345" r:id="rId48"/>
    <p:sldId id="346" r:id="rId49"/>
    <p:sldId id="347" r:id="rId50"/>
    <p:sldId id="348" r:id="rId51"/>
    <p:sldId id="350" r:id="rId52"/>
    <p:sldId id="351" r:id="rId53"/>
    <p:sldId id="352" r:id="rId54"/>
    <p:sldId id="353" r:id="rId55"/>
    <p:sldId id="354" r:id="rId56"/>
    <p:sldId id="355" r:id="rId57"/>
    <p:sldId id="356" r:id="rId58"/>
    <p:sldId id="357" r:id="rId59"/>
    <p:sldId id="359" r:id="rId60"/>
  </p:sldIdLst>
  <p:sldSz cx="9144000" cy="6858000" type="screen4x3"/>
  <p:notesSz cx="6858000" cy="97139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8577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8F046C5-7F33-44A2-AB00-B1A5E229F30D}" type="datetimeFigureOut">
              <a:rPr lang="en-US"/>
              <a:pPr>
                <a:defRPr/>
              </a:pPr>
              <a:t>11/18/2009</a:t>
            </a:fld>
            <a:endParaRPr lang="en-US"/>
          </a:p>
        </p:txBody>
      </p:sp>
      <p:sp>
        <p:nvSpPr>
          <p:cNvPr id="4" name="Footer Placeholder 3"/>
          <p:cNvSpPr>
            <a:spLocks noGrp="1"/>
          </p:cNvSpPr>
          <p:nvPr>
            <p:ph type="ftr" sz="quarter" idx="2"/>
          </p:nvPr>
        </p:nvSpPr>
        <p:spPr>
          <a:xfrm>
            <a:off x="0" y="9226550"/>
            <a:ext cx="2971800" cy="485775"/>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9226550"/>
            <a:ext cx="2971800" cy="485775"/>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451D4B4-E024-47F5-8FCC-F3C75C12844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8577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63EA093-2708-4735-96F5-71AA1E3937C2}" type="datetimeFigureOut">
              <a:rPr lang="en-US"/>
              <a:pPr>
                <a:defRPr/>
              </a:pPr>
              <a:t>11/18/2009</a:t>
            </a:fld>
            <a:endParaRPr lang="en-US"/>
          </a:p>
        </p:txBody>
      </p:sp>
      <p:sp>
        <p:nvSpPr>
          <p:cNvPr id="4" name="Slide Image Placeholder 3"/>
          <p:cNvSpPr>
            <a:spLocks noGrp="1" noRot="1" noChangeAspect="1"/>
          </p:cNvSpPr>
          <p:nvPr>
            <p:ph type="sldImg" idx="2"/>
          </p:nvPr>
        </p:nvSpPr>
        <p:spPr>
          <a:xfrm>
            <a:off x="1000125" y="728663"/>
            <a:ext cx="4857750" cy="36433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614863"/>
            <a:ext cx="5486400" cy="43703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26550"/>
            <a:ext cx="2971800" cy="485775"/>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9226550"/>
            <a:ext cx="2971800" cy="485775"/>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0CFB734-6146-4940-B087-204CC8B37B6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4A2B60-F4B6-4AD8-A34B-D29E229A67B2}" type="slidenum">
              <a:rPr lang="en-US" altLang="ko-KR"/>
              <a:pPr fontAlgn="base">
                <a:spcBef>
                  <a:spcPct val="0"/>
                </a:spcBef>
                <a:spcAft>
                  <a:spcPct val="0"/>
                </a:spcAft>
              </a:pPr>
              <a:t>1</a:t>
            </a:fld>
            <a:endParaRPr lang="en-US" altLang="ko-KR"/>
          </a:p>
        </p:txBody>
      </p:sp>
      <p:sp>
        <p:nvSpPr>
          <p:cNvPr id="13619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36196" name="Rectangle 3"/>
          <p:cNvSpPr>
            <a:spLocks noGrp="1" noChangeArrowheads="1"/>
          </p:cNvSpPr>
          <p:nvPr>
            <p:ph type="body" idx="1"/>
          </p:nvPr>
        </p:nvSpPr>
        <p:spPr bwMode="auto">
          <a:xfrm>
            <a:off x="914400" y="4614863"/>
            <a:ext cx="5029200" cy="43703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10FAFF-1747-4A3F-9596-F9879C340227}" type="slidenum">
              <a:rPr lang="en-US" altLang="ko-KR"/>
              <a:pPr fontAlgn="base">
                <a:spcBef>
                  <a:spcPct val="0"/>
                </a:spcBef>
                <a:spcAft>
                  <a:spcPct val="0"/>
                </a:spcAft>
              </a:pPr>
              <a:t>9</a:t>
            </a:fld>
            <a:endParaRPr lang="en-US" altLang="ko-KR"/>
          </a:p>
        </p:txBody>
      </p:sp>
      <p:sp>
        <p:nvSpPr>
          <p:cNvPr id="13721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37220" name="Rectangle 3"/>
          <p:cNvSpPr>
            <a:spLocks noGrp="1" noChangeArrowheads="1"/>
          </p:cNvSpPr>
          <p:nvPr>
            <p:ph type="body" idx="1"/>
          </p:nvPr>
        </p:nvSpPr>
        <p:spPr bwMode="auto">
          <a:xfrm>
            <a:off x="914400" y="4614863"/>
            <a:ext cx="5029200" cy="4370387"/>
          </a:xfrm>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8DCCEC0-E236-4C7A-A886-0D37FDBC400A}" type="datetime1">
              <a:rPr lang="en-US" smtClean="0"/>
              <a:t>11/18/2009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362083-7412-46D8-AE22-CDCDAA9A23A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0BBE99-1DD5-45E1-BFC2-DB1923D22429}" type="datetime1">
              <a:rPr lang="en-US" smtClean="0"/>
              <a:t>11/18/2009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72298E-CCAF-4741-A2EB-0331AAA346D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FC4A80-720C-45D6-B172-BDA5E8671813}" type="datetime1">
              <a:rPr lang="en-US" smtClean="0"/>
              <a:t>11/18/2009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D1B9CE-3C1F-46ED-AB29-06C5CA5E060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9BF297-A8BD-4AA6-8D61-73BDDAE28BAF}" type="datetime1">
              <a:rPr lang="en-US" smtClean="0"/>
              <a:t>11/18/2009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600" baseline="0"/>
            </a:lvl1pPr>
          </a:lstStyle>
          <a:p>
            <a:pPr>
              <a:defRPr/>
            </a:pPr>
            <a:fld id="{2CCFA132-5909-4C1B-8A1E-A9F55C327430}"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F016E3-74C8-44F1-A6A8-CF82F8B94E45}" type="datetime1">
              <a:rPr lang="en-US" smtClean="0"/>
              <a:t>11/18/2009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AA974B-4169-4D69-B0FF-4C200817CF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8AC79EA-C21A-4E5F-BBCD-514052CE1CFD}" type="datetime1">
              <a:rPr lang="en-US" smtClean="0"/>
              <a:t>11/18/2009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BF3535-A0B3-4014-AC4B-52730B8A141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DDE2CA5-5595-40AD-8004-90FC8A61BA73}" type="datetime1">
              <a:rPr lang="en-US" smtClean="0"/>
              <a:t>11/18/2009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4DBC0C4-7C54-49C8-84AB-DB077645116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7809C80-8538-4CCA-8F5F-EA6C6991811B}" type="datetime1">
              <a:rPr lang="en-US" smtClean="0"/>
              <a:t>11/18/2009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19E6917-E6B4-44CB-80CE-40C767C77C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836D094-AFCD-4F2A-A570-EF1835C4F4C9}" type="datetime1">
              <a:rPr lang="en-US" smtClean="0"/>
              <a:t>11/18/2009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sz="1600" b="0" i="1" baseline="0"/>
            </a:lvl1pPr>
          </a:lstStyle>
          <a:p>
            <a:pPr>
              <a:defRPr/>
            </a:pPr>
            <a:fld id="{964A2150-211E-4F97-B013-8C2ABD0AC7E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F3EF09-30B2-403D-9ADF-ED38764462F0}" type="datetime1">
              <a:rPr lang="en-US" smtClean="0"/>
              <a:t>11/18/2009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51A075-ADD5-4C97-B9CE-AE846993E2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278629-EBEC-4567-95B2-5CC1CD7E942B}" type="datetime1">
              <a:rPr lang="en-US" smtClean="0"/>
              <a:t>11/18/2009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8F60A0-B650-49C1-826B-12452DE53F3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A3BF061F-A49A-46E1-8CF5-A4B4CFB974E4}" type="datetime1">
              <a:rPr lang="en-US" smtClean="0"/>
              <a:t>11/18/2009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5211CA5-2577-4DA0-AB4B-30801A67AA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http://chemistry.about.com/library/graphics/ecell.gif"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990600" y="2924175"/>
            <a:ext cx="7239000" cy="2592388"/>
          </a:xfrm>
          <a:prstGeom prst="rect">
            <a:avLst/>
          </a:prstGeom>
          <a:noFill/>
          <a:ln w="9525">
            <a:noFill/>
            <a:miter lim="800000"/>
            <a:headEnd/>
            <a:tailEnd/>
          </a:ln>
        </p:spPr>
      </p:pic>
      <p:sp>
        <p:nvSpPr>
          <p:cNvPr id="13315" name="Text Box 7"/>
          <p:cNvSpPr txBox="1">
            <a:spLocks noChangeArrowheads="1"/>
          </p:cNvSpPr>
          <p:nvPr/>
        </p:nvSpPr>
        <p:spPr bwMode="auto">
          <a:xfrm>
            <a:off x="2209800" y="3048000"/>
            <a:ext cx="5715000" cy="1077913"/>
          </a:xfrm>
          <a:prstGeom prst="rect">
            <a:avLst/>
          </a:prstGeom>
          <a:noFill/>
          <a:ln w="9525">
            <a:noFill/>
            <a:miter lim="800000"/>
            <a:headEnd/>
            <a:tailEnd/>
          </a:ln>
        </p:spPr>
        <p:txBody>
          <a:bodyPr>
            <a:spAutoFit/>
          </a:bodyPr>
          <a:lstStyle/>
          <a:p>
            <a:pPr>
              <a:spcBef>
                <a:spcPct val="50000"/>
              </a:spcBef>
            </a:pPr>
            <a:r>
              <a:rPr lang="en-US" altLang="ko-KR" sz="3200" b="1">
                <a:latin typeface="Times New Roman" pitchFamily="18" charset="0"/>
                <a:ea typeface="바탕" pitchFamily="18" charset="-127"/>
              </a:rPr>
              <a:t>Applications of Standard Electrode Potentials</a:t>
            </a:r>
            <a:endParaRPr lang="en-US" altLang="ko-KR" sz="3200" b="1">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2B51F276-11CB-4207-8667-3AC9A428751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descr="figure-16-01.JPG                                               00013FCF&#10;production                     B8414635:"/>
          <p:cNvPicPr>
            <a:picLocks noChangeAspect="1" noChangeArrowheads="1"/>
          </p:cNvPicPr>
          <p:nvPr/>
        </p:nvPicPr>
        <p:blipFill>
          <a:blip r:embed="rId2" cstate="print"/>
          <a:srcRect/>
          <a:stretch>
            <a:fillRect/>
          </a:stretch>
        </p:blipFill>
        <p:spPr bwMode="auto">
          <a:xfrm>
            <a:off x="1981200" y="527050"/>
            <a:ext cx="5334000" cy="574833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9A8AC900-C481-495E-A2B4-35F0DA52F0E9}"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990600" y="1066800"/>
            <a:ext cx="7162800" cy="4094163"/>
          </a:xfrm>
          <a:prstGeom prst="rect">
            <a:avLst/>
          </a:prstGeom>
          <a:noFill/>
          <a:ln w="9525">
            <a:noFill/>
            <a:miter lim="800000"/>
            <a:headEnd/>
            <a:tailEnd/>
          </a:ln>
        </p:spPr>
        <p:txBody>
          <a:bodyPr>
            <a:spAutoFit/>
          </a:bodyPr>
          <a:lstStyle/>
          <a:p>
            <a:pPr>
              <a:spcBef>
                <a:spcPct val="50000"/>
              </a:spcBef>
            </a:pPr>
            <a:r>
              <a:rPr lang="en-US" altLang="ko-KR" sz="2000" i="1"/>
              <a:t>E</a:t>
            </a:r>
            <a:r>
              <a:rPr lang="en-US" altLang="ko-KR" sz="2000" baseline="-25000"/>
              <a:t>Ce</a:t>
            </a:r>
            <a:r>
              <a:rPr lang="en-US" altLang="ko-KR" sz="2000" i="1" baseline="-25000"/>
              <a:t> </a:t>
            </a:r>
            <a:r>
              <a:rPr lang="en-US" altLang="ko-KR" sz="2000" i="1"/>
              <a:t>= E</a:t>
            </a:r>
            <a:r>
              <a:rPr lang="en-US" altLang="ko-KR" sz="2000" baseline="-25000"/>
              <a:t>Fe</a:t>
            </a:r>
            <a:r>
              <a:rPr lang="en-US" altLang="ko-KR" sz="2000" i="1"/>
              <a:t> = E</a:t>
            </a:r>
            <a:r>
              <a:rPr lang="en-US" altLang="ko-KR" sz="2000" baseline="-25000"/>
              <a:t>solution</a:t>
            </a:r>
          </a:p>
          <a:p>
            <a:pPr>
              <a:spcBef>
                <a:spcPct val="50000"/>
              </a:spcBef>
            </a:pPr>
            <a:r>
              <a:rPr lang="en-US" altLang="ko-KR" sz="2000" i="1"/>
              <a:t>E</a:t>
            </a:r>
            <a:r>
              <a:rPr lang="en-US" altLang="ko-KR" sz="2000" baseline="-25000"/>
              <a:t>cell </a:t>
            </a:r>
            <a:r>
              <a:rPr lang="en-US" altLang="ko-KR" sz="2000" i="1"/>
              <a:t>= E</a:t>
            </a:r>
            <a:r>
              <a:rPr lang="en-US" altLang="ko-KR" sz="2000" baseline="-25000"/>
              <a:t>cathode </a:t>
            </a:r>
            <a:r>
              <a:rPr lang="en-US" altLang="ko-KR" sz="2000" i="1"/>
              <a:t>– E</a:t>
            </a:r>
            <a:r>
              <a:rPr lang="en-US" altLang="ko-KR" sz="2000" baseline="-25000"/>
              <a:t>anode    </a:t>
            </a:r>
            <a:r>
              <a:rPr lang="en-US" altLang="ko-KR" sz="2000" i="1"/>
              <a:t>=   E</a:t>
            </a:r>
            <a:r>
              <a:rPr lang="en-US" altLang="ko-KR" sz="2000" baseline="-25000"/>
              <a:t>solution </a:t>
            </a:r>
            <a:r>
              <a:rPr lang="en-US" altLang="ko-KR" sz="2000" i="1"/>
              <a:t>– E</a:t>
            </a:r>
            <a:r>
              <a:rPr lang="en-US" altLang="ko-KR" sz="2000" baseline="-25000"/>
              <a:t>SCE</a:t>
            </a:r>
          </a:p>
          <a:p>
            <a:pPr>
              <a:spcBef>
                <a:spcPct val="50000"/>
              </a:spcBef>
            </a:pPr>
            <a:r>
              <a:rPr lang="en-US" altLang="ko-KR" sz="2000" i="1"/>
              <a:t>E</a:t>
            </a:r>
            <a:r>
              <a:rPr lang="en-US" altLang="ko-KR" sz="2000" baseline="30000"/>
              <a:t>o</a:t>
            </a:r>
            <a:r>
              <a:rPr lang="en-US" altLang="ko-KR" sz="2000" baseline="-25000"/>
              <a:t>cell</a:t>
            </a:r>
            <a:r>
              <a:rPr lang="en-US" altLang="ko-KR" sz="2000" i="1"/>
              <a:t> = </a:t>
            </a:r>
            <a:r>
              <a:rPr lang="en-US" altLang="ko-KR" sz="2000"/>
              <a:t>(0.767)– (0.241) = 0.526 V</a:t>
            </a:r>
          </a:p>
          <a:p>
            <a:pPr>
              <a:spcBef>
                <a:spcPct val="50000"/>
              </a:spcBef>
            </a:pPr>
            <a:endParaRPr lang="en-US" altLang="ko-KR" sz="2000"/>
          </a:p>
          <a:p>
            <a:pPr>
              <a:spcBef>
                <a:spcPct val="50000"/>
              </a:spcBef>
            </a:pPr>
            <a:r>
              <a:rPr lang="en-US" altLang="ko-KR" sz="2000"/>
              <a:t>The equilibium constant for this titration reaction</a:t>
            </a:r>
          </a:p>
          <a:p>
            <a:pPr>
              <a:spcBef>
                <a:spcPct val="50000"/>
              </a:spcBef>
            </a:pPr>
            <a:r>
              <a:rPr lang="en-US" altLang="ko-KR" sz="2000" i="1"/>
              <a:t>K</a:t>
            </a:r>
            <a:r>
              <a:rPr lang="en-US" altLang="ko-KR" sz="2000"/>
              <a:t> = 10 </a:t>
            </a:r>
            <a:r>
              <a:rPr lang="en-US" altLang="ko-KR" sz="2000" i="1" baseline="30000"/>
              <a:t>nE</a:t>
            </a:r>
            <a:r>
              <a:rPr lang="en-US" altLang="ko-KR" sz="2000" baseline="30000"/>
              <a:t>o/0.05916</a:t>
            </a:r>
          </a:p>
          <a:p>
            <a:pPr>
              <a:spcBef>
                <a:spcPct val="50000"/>
              </a:spcBef>
            </a:pPr>
            <a:r>
              <a:rPr lang="en-US" altLang="ko-KR" sz="2000"/>
              <a:t>log </a:t>
            </a:r>
            <a:r>
              <a:rPr lang="en-US" altLang="ko-KR" sz="2000" i="1"/>
              <a:t>K</a:t>
            </a:r>
            <a:r>
              <a:rPr lang="en-US" altLang="ko-KR" sz="2000"/>
              <a:t> = </a:t>
            </a:r>
            <a:r>
              <a:rPr lang="en-US" altLang="ko-KR" sz="2000" i="1"/>
              <a:t>n</a:t>
            </a:r>
            <a:r>
              <a:rPr lang="en-US" altLang="ko-KR" sz="2000"/>
              <a:t> </a:t>
            </a:r>
            <a:r>
              <a:rPr lang="en-US" altLang="ko-KR" sz="2000" i="1"/>
              <a:t>E</a:t>
            </a:r>
            <a:r>
              <a:rPr lang="en-US" altLang="ko-KR" sz="2000" baseline="30000"/>
              <a:t>o</a:t>
            </a:r>
            <a:r>
              <a:rPr lang="en-US" altLang="ko-KR" sz="2000" baseline="-25000"/>
              <a:t>cell</a:t>
            </a:r>
            <a:r>
              <a:rPr lang="en-US" altLang="ko-KR" sz="2000"/>
              <a:t> / 0.05916  = (1) (0.526) / (0.05916) </a:t>
            </a:r>
          </a:p>
          <a:p>
            <a:pPr>
              <a:spcBef>
                <a:spcPct val="50000"/>
              </a:spcBef>
            </a:pPr>
            <a:r>
              <a:rPr lang="en-US" altLang="ko-KR" sz="2000"/>
              <a:t>                                         =     8.8911</a:t>
            </a:r>
          </a:p>
          <a:p>
            <a:pPr>
              <a:spcBef>
                <a:spcPct val="50000"/>
              </a:spcBef>
            </a:pPr>
            <a:r>
              <a:rPr lang="en-US" altLang="ko-KR" sz="2000" i="1"/>
              <a:t>                                     K</a:t>
            </a:r>
            <a:r>
              <a:rPr lang="en-US" altLang="ko-KR" sz="2000"/>
              <a:t> = 7.783 </a:t>
            </a:r>
            <a:r>
              <a:rPr lang="en-US" altLang="ko-KR" sz="2000">
                <a:sym typeface="Symbol" pitchFamily="18" charset="2"/>
              </a:rPr>
              <a:t> </a:t>
            </a:r>
            <a:r>
              <a:rPr lang="en-US" altLang="ko-KR" sz="2000"/>
              <a:t>10</a:t>
            </a:r>
            <a:r>
              <a:rPr lang="en-US" altLang="ko-KR" sz="2000" baseline="30000"/>
              <a:t>8</a:t>
            </a:r>
            <a:endParaRPr lang="en-US" sz="2000">
              <a:latin typeface="Calibri" pitchFamily="34" charset="0"/>
              <a:ea typeface="맑은 고딕" pitchFamily="34" charset="-127"/>
            </a:endParaRPr>
          </a:p>
        </p:txBody>
      </p:sp>
      <p:sp>
        <p:nvSpPr>
          <p:cNvPr id="3" name="Slide Number Placeholder 2"/>
          <p:cNvSpPr>
            <a:spLocks noGrp="1"/>
          </p:cNvSpPr>
          <p:nvPr>
            <p:ph type="sldNum" sz="quarter" idx="12"/>
          </p:nvPr>
        </p:nvSpPr>
        <p:spPr/>
        <p:txBody>
          <a:bodyPr/>
          <a:lstStyle/>
          <a:p>
            <a:pPr>
              <a:defRPr/>
            </a:pPr>
            <a:fld id="{D2AD2E27-A409-4895-95A0-B5E01627F557}"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533400" y="152400"/>
            <a:ext cx="2590800" cy="457200"/>
          </a:xfrm>
          <a:prstGeom prst="rect">
            <a:avLst/>
          </a:prstGeom>
          <a:noFill/>
          <a:ln w="9525">
            <a:noFill/>
            <a:miter lim="800000"/>
            <a:headEnd/>
            <a:tailEnd/>
          </a:ln>
        </p:spPr>
        <p:txBody>
          <a:bodyPr>
            <a:spAutoFit/>
          </a:bodyPr>
          <a:lstStyle/>
          <a:p>
            <a:pPr>
              <a:spcBef>
                <a:spcPct val="50000"/>
              </a:spcBef>
            </a:pPr>
            <a:r>
              <a:rPr lang="en-US" altLang="ko-KR" sz="2400" b="1">
                <a:solidFill>
                  <a:srgbClr val="0000FF"/>
                </a:solidFill>
              </a:rPr>
              <a:t>Redox indicator</a:t>
            </a:r>
          </a:p>
        </p:txBody>
      </p:sp>
      <p:sp>
        <p:nvSpPr>
          <p:cNvPr id="1028" name="Text Box 3"/>
          <p:cNvSpPr txBox="1">
            <a:spLocks noChangeArrowheads="1"/>
          </p:cNvSpPr>
          <p:nvPr/>
        </p:nvSpPr>
        <p:spPr bwMode="auto">
          <a:xfrm>
            <a:off x="457200" y="2209800"/>
            <a:ext cx="8305800" cy="4401205"/>
          </a:xfrm>
          <a:prstGeom prst="rect">
            <a:avLst/>
          </a:prstGeom>
          <a:noFill/>
          <a:ln w="9525">
            <a:noFill/>
            <a:miter lim="800000"/>
            <a:headEnd/>
            <a:tailEnd/>
          </a:ln>
        </p:spPr>
        <p:txBody>
          <a:bodyPr>
            <a:spAutoFit/>
          </a:bodyPr>
          <a:lstStyle/>
          <a:p>
            <a:pPr>
              <a:spcBef>
                <a:spcPct val="50000"/>
              </a:spcBef>
            </a:pPr>
            <a:r>
              <a:rPr lang="en-US" altLang="ko-KR" sz="2000" dirty="0"/>
              <a:t>In</a:t>
            </a:r>
            <a:r>
              <a:rPr lang="en-US" altLang="ko-KR" sz="2000" baseline="-25000" dirty="0"/>
              <a:t>(oxidized)</a:t>
            </a:r>
            <a:r>
              <a:rPr lang="en-US" altLang="ko-KR" sz="2000" dirty="0"/>
              <a:t>  + </a:t>
            </a:r>
            <a:r>
              <a:rPr lang="en-US" altLang="ko-KR" sz="2000" i="1" dirty="0"/>
              <a:t>n</a:t>
            </a:r>
            <a:r>
              <a:rPr lang="en-US" altLang="ko-KR" sz="2000" dirty="0"/>
              <a:t>e  </a:t>
            </a:r>
            <a:r>
              <a:rPr lang="en-US" altLang="ko-KR" sz="2000" dirty="0">
                <a:sym typeface="Symbol" pitchFamily="18" charset="2"/>
              </a:rPr>
              <a:t></a:t>
            </a:r>
            <a:r>
              <a:rPr lang="en-US" altLang="ko-KR" sz="2000" dirty="0"/>
              <a:t> </a:t>
            </a:r>
            <a:r>
              <a:rPr lang="en-US" altLang="ko-KR" sz="2000" dirty="0">
                <a:sym typeface="HY특수문자8"/>
              </a:rPr>
              <a:t> </a:t>
            </a:r>
            <a:r>
              <a:rPr lang="en-US" altLang="ko-KR" sz="2000" dirty="0"/>
              <a:t> In</a:t>
            </a:r>
            <a:r>
              <a:rPr lang="en-US" altLang="ko-KR" sz="2000" baseline="-25000" dirty="0"/>
              <a:t>(reduced)</a:t>
            </a:r>
            <a:r>
              <a:rPr lang="en-US" altLang="ko-KR" sz="2000" dirty="0"/>
              <a:t>  </a:t>
            </a:r>
          </a:p>
          <a:p>
            <a:pPr>
              <a:spcBef>
                <a:spcPct val="50000"/>
              </a:spcBef>
            </a:pPr>
            <a:r>
              <a:rPr lang="en-US" altLang="ko-KR" sz="2000" dirty="0"/>
              <a:t>E = </a:t>
            </a:r>
            <a:r>
              <a:rPr lang="en-US" altLang="ko-KR" sz="2000" dirty="0" err="1"/>
              <a:t>E</a:t>
            </a:r>
            <a:r>
              <a:rPr lang="en-US" altLang="ko-KR" sz="2000" baseline="30000" dirty="0" err="1"/>
              <a:t>o</a:t>
            </a:r>
            <a:r>
              <a:rPr lang="en-US" altLang="ko-KR" sz="2000" dirty="0"/>
              <a:t> – (0.05916 /</a:t>
            </a:r>
            <a:r>
              <a:rPr lang="en-US" altLang="ko-KR" sz="2000" i="1" dirty="0"/>
              <a:t> n</a:t>
            </a:r>
            <a:r>
              <a:rPr lang="en-US" altLang="ko-KR" sz="2000" dirty="0"/>
              <a:t>) log [In</a:t>
            </a:r>
            <a:r>
              <a:rPr lang="en-US" altLang="ko-KR" sz="2000" baseline="-25000" dirty="0"/>
              <a:t>(reduced)</a:t>
            </a:r>
            <a:r>
              <a:rPr lang="en-US" altLang="ko-KR" sz="2000" dirty="0"/>
              <a:t>] / [In</a:t>
            </a:r>
            <a:r>
              <a:rPr lang="en-US" altLang="ko-KR" sz="2000" baseline="-25000" dirty="0"/>
              <a:t>(oxidized)</a:t>
            </a:r>
            <a:r>
              <a:rPr lang="en-US" altLang="ko-KR" sz="2000" dirty="0"/>
              <a:t>]   </a:t>
            </a:r>
          </a:p>
          <a:p>
            <a:pPr>
              <a:spcBef>
                <a:spcPct val="50000"/>
              </a:spcBef>
            </a:pPr>
            <a:r>
              <a:rPr lang="en-US" altLang="ko-KR" sz="2000" dirty="0"/>
              <a:t>[In</a:t>
            </a:r>
            <a:r>
              <a:rPr lang="en-US" altLang="ko-KR" sz="2000" baseline="-25000" dirty="0"/>
              <a:t>(reduced)</a:t>
            </a:r>
            <a:r>
              <a:rPr lang="en-US" altLang="ko-KR" sz="2000" dirty="0"/>
              <a:t>] = [In</a:t>
            </a:r>
            <a:r>
              <a:rPr lang="en-US" altLang="ko-KR" sz="2000" baseline="-25000" dirty="0"/>
              <a:t>(oxidized)</a:t>
            </a:r>
            <a:r>
              <a:rPr lang="en-US" altLang="ko-KR" sz="2000" dirty="0"/>
              <a:t>]                        E = </a:t>
            </a:r>
            <a:r>
              <a:rPr lang="en-US" altLang="ko-KR" sz="2000" dirty="0" err="1"/>
              <a:t>E</a:t>
            </a:r>
            <a:r>
              <a:rPr lang="en-US" altLang="ko-KR" sz="2000" baseline="30000" dirty="0" err="1"/>
              <a:t>o</a:t>
            </a:r>
            <a:r>
              <a:rPr lang="en-US" altLang="ko-KR" sz="2000" dirty="0"/>
              <a:t> ± (0.05916 /</a:t>
            </a:r>
            <a:r>
              <a:rPr lang="en-US" altLang="ko-KR" sz="2000" i="1" dirty="0"/>
              <a:t> n</a:t>
            </a:r>
            <a:r>
              <a:rPr lang="en-US" altLang="ko-KR" sz="2000" dirty="0"/>
              <a:t>) </a:t>
            </a:r>
          </a:p>
          <a:p>
            <a:pPr eaLnBrk="0" hangingPunct="0"/>
            <a:endParaRPr lang="en-US" altLang="ko-KR" sz="2000" dirty="0"/>
          </a:p>
          <a:p>
            <a:pPr eaLnBrk="0" hangingPunct="0"/>
            <a:r>
              <a:rPr lang="en-US" altLang="ko-KR" sz="2000" dirty="0"/>
              <a:t>[In</a:t>
            </a:r>
            <a:r>
              <a:rPr lang="en-US" altLang="ko-KR" sz="2000" baseline="-25000" dirty="0"/>
              <a:t>(reduced)</a:t>
            </a:r>
            <a:r>
              <a:rPr lang="en-US" altLang="ko-KR" sz="2000" dirty="0"/>
              <a:t>] / [In</a:t>
            </a:r>
            <a:r>
              <a:rPr lang="en-US" altLang="ko-KR" sz="2000" baseline="-25000" dirty="0"/>
              <a:t>(oxidized)</a:t>
            </a:r>
            <a:r>
              <a:rPr lang="en-US" altLang="ko-KR" sz="2000" dirty="0"/>
              <a:t>] </a:t>
            </a:r>
            <a:r>
              <a:rPr lang="en-US" altLang="ko-KR" sz="2000" dirty="0">
                <a:sym typeface="Symbol" pitchFamily="18" charset="2"/>
              </a:rPr>
              <a:t> (10/1)           </a:t>
            </a:r>
            <a:r>
              <a:rPr lang="en-US" altLang="ko-KR" sz="2000" dirty="0"/>
              <a:t>[In</a:t>
            </a:r>
            <a:r>
              <a:rPr lang="en-US" altLang="ko-KR" sz="2000" baseline="-25000" dirty="0"/>
              <a:t>(reduced)</a:t>
            </a:r>
            <a:r>
              <a:rPr lang="en-US" altLang="ko-KR" sz="2000" dirty="0"/>
              <a:t>]</a:t>
            </a:r>
            <a:r>
              <a:rPr lang="en-US" altLang="ko-KR" sz="2000" dirty="0">
                <a:sym typeface="Symbol" pitchFamily="18" charset="2"/>
              </a:rPr>
              <a:t> </a:t>
            </a:r>
            <a:endParaRPr lang="en-US" altLang="ko-KR" sz="2000" dirty="0"/>
          </a:p>
          <a:p>
            <a:pPr eaLnBrk="0" hangingPunct="0"/>
            <a:endParaRPr lang="en-US" altLang="ko-KR" sz="2000" dirty="0"/>
          </a:p>
          <a:p>
            <a:pPr eaLnBrk="0" hangingPunct="0"/>
            <a:r>
              <a:rPr lang="en-US" altLang="ko-KR" sz="2000" dirty="0"/>
              <a:t>[In</a:t>
            </a:r>
            <a:r>
              <a:rPr lang="en-US" altLang="ko-KR" sz="2000" baseline="-25000" dirty="0"/>
              <a:t>(reduced)</a:t>
            </a:r>
            <a:r>
              <a:rPr lang="en-US" altLang="ko-KR" sz="2000" dirty="0"/>
              <a:t>] / [In</a:t>
            </a:r>
            <a:r>
              <a:rPr lang="en-US" altLang="ko-KR" sz="2000" baseline="-25000" dirty="0"/>
              <a:t>(oxidized)</a:t>
            </a:r>
            <a:r>
              <a:rPr lang="en-US" altLang="ko-KR" sz="2000" dirty="0"/>
              <a:t>] </a:t>
            </a:r>
            <a:r>
              <a:rPr lang="en-US" altLang="ko-KR" sz="2000" dirty="0">
                <a:sym typeface="Symbol" pitchFamily="18" charset="2"/>
              </a:rPr>
              <a:t>  (1/10)          </a:t>
            </a:r>
            <a:r>
              <a:rPr lang="en-US" altLang="ko-KR" sz="2000" dirty="0"/>
              <a:t>[In</a:t>
            </a:r>
            <a:r>
              <a:rPr lang="en-US" altLang="ko-KR" sz="2000" baseline="-25000" dirty="0"/>
              <a:t>(oxidized)</a:t>
            </a:r>
            <a:r>
              <a:rPr lang="en-US" altLang="ko-KR" sz="2000" dirty="0"/>
              <a:t>]</a:t>
            </a:r>
          </a:p>
          <a:p>
            <a:pPr eaLnBrk="0" hangingPunct="0"/>
            <a:endParaRPr lang="en-US" altLang="ko-KR" sz="2000" dirty="0"/>
          </a:p>
          <a:p>
            <a:pPr eaLnBrk="0" hangingPunct="0"/>
            <a:endParaRPr lang="en-US" altLang="ko-KR" sz="2000" dirty="0"/>
          </a:p>
          <a:p>
            <a:pPr eaLnBrk="0" hangingPunct="0"/>
            <a:r>
              <a:rPr lang="en-US" altLang="ko-KR" sz="2000" dirty="0"/>
              <a:t>Color changes for general </a:t>
            </a:r>
            <a:r>
              <a:rPr lang="en-US" altLang="ko-KR" sz="2000" dirty="0" err="1"/>
              <a:t>redox</a:t>
            </a:r>
            <a:r>
              <a:rPr lang="en-US" altLang="ko-KR" sz="2000" dirty="0"/>
              <a:t> indicators depend only on the potential of the system.</a:t>
            </a:r>
          </a:p>
          <a:p>
            <a:pPr eaLnBrk="0" hangingPunct="0"/>
            <a:r>
              <a:rPr lang="en-US" altLang="ko-KR" sz="2000" dirty="0"/>
              <a:t>The range of potentials over which a color change occurs (the transition potential) is often pH dependent.</a:t>
            </a:r>
          </a:p>
        </p:txBody>
      </p:sp>
      <p:graphicFrame>
        <p:nvGraphicFramePr>
          <p:cNvPr id="1026" name="Object 2"/>
          <p:cNvGraphicFramePr>
            <a:graphicFrameLocks noChangeAspect="1"/>
          </p:cNvGraphicFramePr>
          <p:nvPr/>
        </p:nvGraphicFramePr>
        <p:xfrm>
          <a:off x="3124200" y="228600"/>
          <a:ext cx="4343400" cy="2187575"/>
        </p:xfrm>
        <a:graphic>
          <a:graphicData uri="http://schemas.openxmlformats.org/presentationml/2006/ole">
            <p:oleObj spid="_x0000_s1026" name="Image" r:id="rId3" imgW="6247619" imgH="3149206" progId="">
              <p:embed/>
            </p:oleObj>
          </a:graphicData>
        </a:graphic>
      </p:graphicFrame>
      <p:sp>
        <p:nvSpPr>
          <p:cNvPr id="5" name="Slide Number Placeholder 4"/>
          <p:cNvSpPr>
            <a:spLocks noGrp="1"/>
          </p:cNvSpPr>
          <p:nvPr>
            <p:ph type="sldNum" sz="quarter" idx="12"/>
          </p:nvPr>
        </p:nvSpPr>
        <p:spPr/>
        <p:txBody>
          <a:bodyPr/>
          <a:lstStyle/>
          <a:p>
            <a:pPr>
              <a:defRPr/>
            </a:pPr>
            <a:fld id="{320BCC8E-3988-440A-8AB2-0D62EA9382F7}"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81000" y="533400"/>
          <a:ext cx="8305800" cy="4722813"/>
        </p:xfrm>
        <a:graphic>
          <a:graphicData uri="http://schemas.openxmlformats.org/presentationml/2006/ole">
            <p:oleObj spid="_x0000_s2050" name="Image" r:id="rId3" imgW="8533333" imgH="4850794" progId="">
              <p:embed/>
            </p:oleObj>
          </a:graphicData>
        </a:graphic>
      </p:graphicFrame>
      <p:sp>
        <p:nvSpPr>
          <p:cNvPr id="3" name="Slide Number Placeholder 2"/>
          <p:cNvSpPr>
            <a:spLocks noGrp="1"/>
          </p:cNvSpPr>
          <p:nvPr>
            <p:ph type="sldNum" sz="quarter" idx="12"/>
          </p:nvPr>
        </p:nvSpPr>
        <p:spPr/>
        <p:txBody>
          <a:bodyPr/>
          <a:lstStyle/>
          <a:p>
            <a:pPr>
              <a:defRPr/>
            </a:pPr>
            <a:fld id="{F8F8485D-FC1D-42B6-8E06-5AF645445317}"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050"/>
          <p:cNvSpPr txBox="1">
            <a:spLocks noChangeArrowheads="1"/>
          </p:cNvSpPr>
          <p:nvPr/>
        </p:nvSpPr>
        <p:spPr bwMode="auto">
          <a:xfrm>
            <a:off x="266700" y="122238"/>
            <a:ext cx="8724900" cy="4908550"/>
          </a:xfrm>
          <a:prstGeom prst="rect">
            <a:avLst/>
          </a:prstGeom>
          <a:noFill/>
          <a:ln w="9525">
            <a:noFill/>
            <a:miter lim="800000"/>
            <a:headEnd/>
            <a:tailEnd/>
          </a:ln>
        </p:spPr>
        <p:txBody>
          <a:bodyPr>
            <a:spAutoFit/>
          </a:bodyPr>
          <a:lstStyle/>
          <a:p>
            <a:pPr marL="377825" indent="-377825">
              <a:spcBef>
                <a:spcPct val="50000"/>
              </a:spcBef>
            </a:pPr>
            <a:r>
              <a:rPr lang="en-US" altLang="ko-KR" sz="2800" b="1" i="1">
                <a:solidFill>
                  <a:srgbClr val="0000FF"/>
                </a:solidFill>
              </a:rPr>
              <a:t>Classification of electrochemical methods</a:t>
            </a:r>
          </a:p>
          <a:p>
            <a:pPr marL="377825" indent="-377825">
              <a:spcBef>
                <a:spcPct val="50000"/>
              </a:spcBef>
              <a:buFontTx/>
              <a:buAutoNum type="arabicPeriod"/>
            </a:pPr>
            <a:r>
              <a:rPr lang="en-US" altLang="ko-KR" sz="2200" b="1">
                <a:solidFill>
                  <a:srgbClr val="FF0000"/>
                </a:solidFill>
              </a:rPr>
              <a:t>POTENTIOMETRY</a:t>
            </a:r>
            <a:r>
              <a:rPr lang="en-US" altLang="ko-KR" sz="1600" b="1">
                <a:latin typeface="Calibri" pitchFamily="34" charset="0"/>
              </a:rPr>
              <a:t/>
            </a:r>
            <a:br>
              <a:rPr lang="en-US" altLang="ko-KR" sz="1600" b="1">
                <a:latin typeface="Calibri" pitchFamily="34" charset="0"/>
              </a:rPr>
            </a:br>
            <a:r>
              <a:rPr lang="en-US" altLang="ko-KR" sz="2000"/>
              <a:t>Measure electrical potential developed by an electrode in an electrolyte solution at zero current flow. Use Nernst equation relating potential to concentration of some ion in solution.</a:t>
            </a:r>
            <a:r>
              <a:rPr lang="en-US" altLang="ko-KR"/>
              <a:t/>
            </a:r>
            <a:br>
              <a:rPr lang="en-US" altLang="ko-KR"/>
            </a:br>
            <a:endParaRPr lang="en-US" altLang="ko-KR"/>
          </a:p>
          <a:p>
            <a:pPr marL="377825" indent="-377825">
              <a:spcBef>
                <a:spcPct val="50000"/>
              </a:spcBef>
              <a:buFontTx/>
              <a:buAutoNum type="arabicPeriod"/>
            </a:pPr>
            <a:r>
              <a:rPr lang="en-US" altLang="ko-KR" sz="2200" b="1">
                <a:solidFill>
                  <a:srgbClr val="FF0000"/>
                </a:solidFill>
              </a:rPr>
              <a:t>VOLTAMMETRY</a:t>
            </a:r>
            <a:r>
              <a:rPr lang="en-US" altLang="ko-KR" b="1"/>
              <a:t/>
            </a:r>
            <a:br>
              <a:rPr lang="en-US" altLang="ko-KR" b="1"/>
            </a:br>
            <a:r>
              <a:rPr lang="en-US" altLang="ko-KR" sz="2000"/>
              <a:t>Determine concentration of ion in dilute solutions from current flow as a function of voltage when POLARIZATION of ion occurs around the electrode.</a:t>
            </a:r>
            <a:br>
              <a:rPr lang="en-US" altLang="ko-KR" sz="2000"/>
            </a:br>
            <a:r>
              <a:rPr lang="en-US" altLang="ko-KR" sz="2000"/>
              <a:t>POLARIZATION = depletion of concentration caused by electrolysis.</a:t>
            </a:r>
            <a:br>
              <a:rPr lang="en-US" altLang="ko-KR" sz="2000"/>
            </a:br>
            <a:r>
              <a:rPr lang="en-US" altLang="ko-KR" sz="2000"/>
              <a:t>If using a dropping mercury electrode, method is termed POLAROGRAPHY.</a:t>
            </a:r>
            <a:r>
              <a:rPr lang="en-US" altLang="ko-KR"/>
              <a:t/>
            </a:r>
            <a:br>
              <a:rPr lang="en-US" altLang="ko-KR"/>
            </a:br>
            <a:endParaRPr lang="en-US" altLang="ko-KR"/>
          </a:p>
        </p:txBody>
      </p:sp>
      <p:sp>
        <p:nvSpPr>
          <p:cNvPr id="3" name="Slide Number Placeholder 2"/>
          <p:cNvSpPr>
            <a:spLocks noGrp="1"/>
          </p:cNvSpPr>
          <p:nvPr>
            <p:ph type="sldNum" sz="quarter" idx="12"/>
          </p:nvPr>
        </p:nvSpPr>
        <p:spPr/>
        <p:txBody>
          <a:bodyPr/>
          <a:lstStyle/>
          <a:p>
            <a:pPr>
              <a:defRPr/>
            </a:pPr>
            <a:fld id="{8D0086A9-1D99-4E76-83BC-9D0B2A4CA5BC}"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nvSpPr>
        <p:spPr bwMode="auto">
          <a:xfrm>
            <a:off x="609600" y="381000"/>
            <a:ext cx="7543800" cy="4324350"/>
          </a:xfrm>
          <a:prstGeom prst="rect">
            <a:avLst/>
          </a:prstGeom>
          <a:noFill/>
          <a:ln w="9525">
            <a:noFill/>
            <a:miter lim="800000"/>
            <a:headEnd/>
            <a:tailEnd/>
          </a:ln>
        </p:spPr>
        <p:txBody>
          <a:bodyPr>
            <a:spAutoFit/>
          </a:bodyPr>
          <a:lstStyle/>
          <a:p>
            <a:pPr marL="377825" indent="-377825">
              <a:spcBef>
                <a:spcPct val="50000"/>
              </a:spcBef>
              <a:buFont typeface="Calibri" pitchFamily="34" charset="0"/>
              <a:buAutoNum type="arabicPeriod" startAt="3"/>
            </a:pPr>
            <a:r>
              <a:rPr lang="en-US" altLang="ko-KR" sz="2200" b="1">
                <a:solidFill>
                  <a:srgbClr val="FF0000"/>
                </a:solidFill>
              </a:rPr>
              <a:t>COULOMETRY</a:t>
            </a:r>
            <a:r>
              <a:rPr lang="en-US" altLang="ko-KR" sz="2000" b="1"/>
              <a:t/>
            </a:r>
            <a:br>
              <a:rPr lang="en-US" altLang="ko-KR" sz="2000" b="1"/>
            </a:br>
            <a:r>
              <a:rPr lang="en-US" altLang="ko-KR" sz="2000"/>
              <a:t>Electrolysis of a solution and use of Faraday's law</a:t>
            </a:r>
            <a:r>
              <a:rPr lang="en-US" altLang="ko-KR" sz="2000" baseline="30000"/>
              <a:t>*</a:t>
            </a:r>
            <a:r>
              <a:rPr lang="en-US" altLang="ko-KR" sz="2000"/>
              <a:t> relating quantity of electrical charge to amount of chemical change.</a:t>
            </a:r>
            <a:br>
              <a:rPr lang="en-US" altLang="ko-KR" sz="2000"/>
            </a:br>
            <a:r>
              <a:rPr lang="en-US" altLang="ko-KR" sz="2000"/>
              <a:t>[</a:t>
            </a:r>
            <a:r>
              <a:rPr lang="en-US" altLang="ko-KR" sz="2000" baseline="30000"/>
              <a:t>*</a:t>
            </a:r>
            <a:r>
              <a:rPr lang="en-US" altLang="ko-KR" sz="2000"/>
              <a:t> essentially states that it takes 9.65 x 10</a:t>
            </a:r>
            <a:r>
              <a:rPr lang="en-US" altLang="ko-KR" sz="2000" baseline="30000"/>
              <a:t>4</a:t>
            </a:r>
            <a:r>
              <a:rPr lang="en-US" altLang="ko-KR" sz="2000"/>
              <a:t> Coulombs of electrical charge to cause electrolysis of 1 mole of a univalent electrolyte species.]</a:t>
            </a:r>
            <a:br>
              <a:rPr lang="en-US" altLang="ko-KR" sz="2000"/>
            </a:br>
            <a:endParaRPr lang="en-US" altLang="ko-KR" sz="2000"/>
          </a:p>
          <a:p>
            <a:pPr marL="377825" indent="-377825">
              <a:spcBef>
                <a:spcPct val="50000"/>
              </a:spcBef>
              <a:buFontTx/>
              <a:buAutoNum type="arabicPeriod" startAt="3"/>
            </a:pPr>
            <a:r>
              <a:rPr lang="en-US" altLang="ko-KR" sz="2200" b="1">
                <a:solidFill>
                  <a:srgbClr val="FF0000"/>
                </a:solidFill>
              </a:rPr>
              <a:t>CONDUCTIMETRY</a:t>
            </a:r>
            <a:r>
              <a:rPr lang="en-US" altLang="ko-KR" sz="2000"/>
              <a:t/>
            </a:r>
            <a:br>
              <a:rPr lang="en-US" altLang="ko-KR" sz="2000"/>
            </a:br>
            <a:r>
              <a:rPr lang="en-US" altLang="ko-KR" sz="2000"/>
              <a:t>Measure conductance of a solution, using </a:t>
            </a:r>
            <a:r>
              <a:rPr lang="en-US" altLang="ko-KR" sz="2000" i="1"/>
              <a:t>INERT ELECTRODES, ALTERNATING CURRENT, AND AN ELECTRICAL NULL CIRCUIT</a:t>
            </a:r>
            <a:r>
              <a:rPr lang="en-US" altLang="ko-KR" sz="2000"/>
              <a:t> - thereby ensure no net current flow and no electrolysis. The concentration of ions in the solution is estimated from the conductance. </a:t>
            </a:r>
          </a:p>
        </p:txBody>
      </p:sp>
      <p:sp>
        <p:nvSpPr>
          <p:cNvPr id="51203" name="TextBox 2"/>
          <p:cNvSpPr txBox="1">
            <a:spLocks noChangeArrowheads="1"/>
          </p:cNvSpPr>
          <p:nvPr/>
        </p:nvSpPr>
        <p:spPr bwMode="auto">
          <a:xfrm>
            <a:off x="762000" y="4800600"/>
            <a:ext cx="7924800" cy="1477963"/>
          </a:xfrm>
          <a:prstGeom prst="rect">
            <a:avLst/>
          </a:prstGeom>
          <a:noFill/>
          <a:ln w="9525">
            <a:noFill/>
            <a:miter lim="800000"/>
            <a:headEnd/>
            <a:tailEnd/>
          </a:ln>
        </p:spPr>
        <p:txBody>
          <a:bodyPr>
            <a:spAutoFit/>
          </a:bodyPr>
          <a:lstStyle/>
          <a:p>
            <a:r>
              <a:rPr lang="en-US" altLang="ko-KR" b="1">
                <a:solidFill>
                  <a:srgbClr val="0000FF"/>
                </a:solidFill>
              </a:rPr>
              <a:t>NOTE:</a:t>
            </a:r>
            <a:r>
              <a:rPr lang="en-US" altLang="ko-KR" sz="1100">
                <a:latin typeface="Calibri" pitchFamily="34" charset="0"/>
              </a:rPr>
              <a:t/>
            </a:r>
            <a:br>
              <a:rPr lang="en-US" altLang="ko-KR" sz="1100">
                <a:latin typeface="Calibri" pitchFamily="34" charset="0"/>
              </a:rPr>
            </a:br>
            <a:r>
              <a:rPr lang="en-US" altLang="ko-KR" b="1"/>
              <a:t>Methods 1 and 4</a:t>
            </a:r>
            <a:r>
              <a:rPr lang="en-US" altLang="ko-KR"/>
              <a:t>,</a:t>
            </a:r>
            <a:br>
              <a:rPr lang="en-US" altLang="ko-KR"/>
            </a:br>
            <a:r>
              <a:rPr lang="en-US" altLang="ko-KR"/>
              <a:t>  </a:t>
            </a:r>
            <a:r>
              <a:rPr lang="en-US" altLang="ko-KR" b="1"/>
              <a:t>NO electrolysis</a:t>
            </a:r>
            <a:r>
              <a:rPr lang="en-US" altLang="ko-KR"/>
              <a:t> of solution. Sample recoverable, unaltered by analysis.</a:t>
            </a:r>
          </a:p>
          <a:p>
            <a:r>
              <a:rPr lang="en-US" altLang="ko-KR"/>
              <a:t/>
            </a:r>
            <a:br>
              <a:rPr lang="en-US" altLang="ko-KR"/>
            </a:br>
            <a:r>
              <a:rPr lang="en-US" altLang="ko-KR" b="1"/>
              <a:t>Methods 2 and</a:t>
            </a:r>
            <a:r>
              <a:rPr lang="en-US" altLang="ko-KR"/>
              <a:t> </a:t>
            </a:r>
            <a:r>
              <a:rPr lang="en-US" altLang="ko-KR" b="1"/>
              <a:t>3 </a:t>
            </a:r>
            <a:r>
              <a:rPr lang="en-US" altLang="ko-KR"/>
              <a:t>  must cause </a:t>
            </a:r>
            <a:r>
              <a:rPr lang="en-US" altLang="ko-KR" b="1"/>
              <a:t>ELECTROLYSIS OF THE  SAMPLE.                     </a:t>
            </a:r>
            <a:r>
              <a:rPr lang="en-US" altLang="ko-KR" sz="1100" b="1">
                <a:latin typeface="Calibri" pitchFamily="34" charset="0"/>
              </a:rPr>
              <a:t>                             </a:t>
            </a:r>
            <a:endParaRPr lang="en-US">
              <a:latin typeface="Calibri" pitchFamily="34" charset="0"/>
            </a:endParaRPr>
          </a:p>
        </p:txBody>
      </p:sp>
      <p:sp>
        <p:nvSpPr>
          <p:cNvPr id="4" name="Slide Number Placeholder 3"/>
          <p:cNvSpPr>
            <a:spLocks noGrp="1"/>
          </p:cNvSpPr>
          <p:nvPr>
            <p:ph type="sldNum" sz="quarter" idx="12"/>
          </p:nvPr>
        </p:nvSpPr>
        <p:spPr/>
        <p:txBody>
          <a:bodyPr/>
          <a:lstStyle/>
          <a:p>
            <a:pPr>
              <a:defRPr/>
            </a:pPr>
            <a:fld id="{EBBBD95C-FCC2-433B-BD05-DAA96FD161EA}"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381000" y="304800"/>
            <a:ext cx="4495800" cy="5509200"/>
          </a:xfrm>
          <a:prstGeom prst="rect">
            <a:avLst/>
          </a:prstGeom>
          <a:noFill/>
          <a:ln w="9525">
            <a:noFill/>
            <a:miter lim="800000"/>
            <a:headEnd/>
            <a:tailEnd/>
          </a:ln>
          <a:effectLst/>
        </p:spPr>
        <p:txBody>
          <a:bodyPr>
            <a:spAutoFit/>
          </a:bodyPr>
          <a:lstStyle/>
          <a:p>
            <a:pPr fontAlgn="auto" latinLnBrk="1">
              <a:spcBef>
                <a:spcPct val="50000"/>
              </a:spcBef>
              <a:spcAft>
                <a:spcPts val="0"/>
              </a:spcAft>
              <a:defRPr/>
            </a:pPr>
            <a:r>
              <a:rPr kumimoji="1" lang="en-US" altLang="ko-KR" sz="3600" b="1" i="1" dirty="0" err="1">
                <a:solidFill>
                  <a:srgbClr val="0000FF"/>
                </a:solidFill>
              </a:rPr>
              <a:t>Potentiometry</a:t>
            </a:r>
            <a:endParaRPr kumimoji="1" lang="en-US" altLang="ko-KR" sz="3600" b="1" i="1" dirty="0">
              <a:solidFill>
                <a:srgbClr val="0000FF"/>
              </a:solidFill>
            </a:endParaRPr>
          </a:p>
          <a:p>
            <a:pPr marL="344488" indent="-344488" fontAlgn="auto" latinLnBrk="1">
              <a:spcBef>
                <a:spcPct val="50000"/>
              </a:spcBef>
              <a:spcAft>
                <a:spcPts val="0"/>
              </a:spcAft>
              <a:buClr>
                <a:srgbClr val="FF0000"/>
              </a:buClr>
              <a:buFont typeface="Wingdings" pitchFamily="2" charset="2"/>
              <a:buChar char="Ø"/>
              <a:defRPr/>
            </a:pPr>
            <a:r>
              <a:rPr kumimoji="1" lang="en-US" altLang="ko-KR" sz="2200" dirty="0"/>
              <a:t>An </a:t>
            </a:r>
            <a:r>
              <a:rPr kumimoji="1" lang="en-US" altLang="ko-KR" sz="2200" dirty="0" err="1"/>
              <a:t>electroanalytical</a:t>
            </a:r>
            <a:r>
              <a:rPr kumimoji="1" lang="en-US" altLang="ko-KR" sz="2200" dirty="0"/>
              <a:t> technique based on the measurement of the electromotive force of an electrochemical cell comprised of a measuring and a reference electrode. </a:t>
            </a:r>
          </a:p>
          <a:p>
            <a:pPr marL="344488" indent="-344488" fontAlgn="auto" latinLnBrk="1">
              <a:spcBef>
                <a:spcPct val="50000"/>
              </a:spcBef>
              <a:spcAft>
                <a:spcPts val="0"/>
              </a:spcAft>
              <a:buClr>
                <a:srgbClr val="FF0000"/>
              </a:buClr>
              <a:buFont typeface="Wingdings" pitchFamily="2" charset="2"/>
              <a:buChar char="Ø"/>
              <a:defRPr/>
            </a:pPr>
            <a:r>
              <a:rPr kumimoji="1" lang="en-US" altLang="ko-KR" sz="2200" dirty="0"/>
              <a:t>The simplest example of a measuring electrode is a metal electrode whose potential depends on the concentration of the </a:t>
            </a:r>
            <a:r>
              <a:rPr kumimoji="1" lang="en-US" altLang="ko-KR" sz="2200" dirty="0" err="1"/>
              <a:t>cation</a:t>
            </a:r>
            <a:r>
              <a:rPr kumimoji="1" lang="en-US" altLang="ko-KR" sz="2200" dirty="0"/>
              <a:t> of the electrode metal.</a:t>
            </a:r>
          </a:p>
          <a:p>
            <a:pPr fontAlgn="auto" latinLnBrk="1">
              <a:spcBef>
                <a:spcPct val="50000"/>
              </a:spcBef>
              <a:spcAft>
                <a:spcPts val="0"/>
              </a:spcAft>
              <a:defRPr/>
            </a:pPr>
            <a:endParaRPr kumimoji="1" lang="en-US" altLang="ko-KR" sz="2000" dirty="0">
              <a:latin typeface="+mn-lt"/>
              <a:cs typeface="+mn-cs"/>
            </a:endParaRPr>
          </a:p>
        </p:txBody>
      </p:sp>
      <p:grpSp>
        <p:nvGrpSpPr>
          <p:cNvPr id="52227" name="Group 27"/>
          <p:cNvGrpSpPr>
            <a:grpSpLocks/>
          </p:cNvGrpSpPr>
          <p:nvPr/>
        </p:nvGrpSpPr>
        <p:grpSpPr bwMode="auto">
          <a:xfrm>
            <a:off x="4953000" y="1295400"/>
            <a:ext cx="4006850" cy="4114800"/>
            <a:chOff x="3072" y="816"/>
            <a:chExt cx="2524" cy="2592"/>
          </a:xfrm>
        </p:grpSpPr>
        <p:pic>
          <p:nvPicPr>
            <p:cNvPr id="52230" name="Picture 25" descr="~AUT0013"/>
            <p:cNvPicPr>
              <a:picLocks noChangeAspect="1" noChangeArrowheads="1"/>
            </p:cNvPicPr>
            <p:nvPr/>
          </p:nvPicPr>
          <p:blipFill>
            <a:blip r:embed="rId2" cstate="print"/>
            <a:srcRect/>
            <a:stretch>
              <a:fillRect/>
            </a:stretch>
          </p:blipFill>
          <p:spPr bwMode="auto">
            <a:xfrm>
              <a:off x="3072" y="816"/>
              <a:ext cx="2524" cy="2592"/>
            </a:xfrm>
            <a:prstGeom prst="rect">
              <a:avLst/>
            </a:prstGeom>
            <a:noFill/>
            <a:ln w="9525">
              <a:noFill/>
              <a:miter lim="800000"/>
              <a:headEnd/>
              <a:tailEnd/>
            </a:ln>
          </p:spPr>
        </p:pic>
        <p:sp>
          <p:nvSpPr>
            <p:cNvPr id="52231" name="Text Box 26"/>
            <p:cNvSpPr txBox="1">
              <a:spLocks noChangeArrowheads="1"/>
            </p:cNvSpPr>
            <p:nvPr/>
          </p:nvSpPr>
          <p:spPr bwMode="auto">
            <a:xfrm>
              <a:off x="4800" y="1488"/>
              <a:ext cx="768" cy="366"/>
            </a:xfrm>
            <a:prstGeom prst="rect">
              <a:avLst/>
            </a:prstGeom>
            <a:noFill/>
            <a:ln w="9525">
              <a:noFill/>
              <a:miter lim="800000"/>
              <a:headEnd/>
              <a:tailEnd/>
            </a:ln>
          </p:spPr>
          <p:txBody>
            <a:bodyPr>
              <a:spAutoFit/>
            </a:bodyPr>
            <a:lstStyle/>
            <a:p>
              <a:pPr>
                <a:spcBef>
                  <a:spcPct val="50000"/>
                </a:spcBef>
              </a:pPr>
              <a:r>
                <a:rPr lang="en-US" altLang="ko-KR" sz="1600">
                  <a:latin typeface="Calibri" pitchFamily="34" charset="0"/>
                </a:rPr>
                <a:t>Indicator electrode </a:t>
              </a:r>
            </a:p>
          </p:txBody>
        </p:sp>
      </p:grpSp>
      <p:sp>
        <p:nvSpPr>
          <p:cNvPr id="52228" name="Text Box 28"/>
          <p:cNvSpPr txBox="1">
            <a:spLocks noChangeArrowheads="1"/>
          </p:cNvSpPr>
          <p:nvPr/>
        </p:nvSpPr>
        <p:spPr bwMode="auto">
          <a:xfrm>
            <a:off x="5257800" y="5638800"/>
            <a:ext cx="3813175" cy="369888"/>
          </a:xfrm>
          <a:prstGeom prst="rect">
            <a:avLst/>
          </a:prstGeom>
          <a:noFill/>
          <a:ln w="9525">
            <a:noFill/>
            <a:miter lim="800000"/>
            <a:headEnd/>
            <a:tailEnd/>
          </a:ln>
        </p:spPr>
        <p:txBody>
          <a:bodyPr wrap="none">
            <a:spAutoFit/>
          </a:bodyPr>
          <a:lstStyle/>
          <a:p>
            <a:pPr latinLnBrk="1"/>
            <a:r>
              <a:rPr kumimoji="1" lang="en-US" altLang="ko-KR"/>
              <a:t>Electrochemical measuring system.</a:t>
            </a:r>
          </a:p>
        </p:txBody>
      </p:sp>
      <p:sp>
        <p:nvSpPr>
          <p:cNvPr id="7" name="Slide Number Placeholder 6"/>
          <p:cNvSpPr>
            <a:spLocks noGrp="1"/>
          </p:cNvSpPr>
          <p:nvPr>
            <p:ph type="sldNum" sz="quarter" idx="12"/>
          </p:nvPr>
        </p:nvSpPr>
        <p:spPr/>
        <p:txBody>
          <a:bodyPr/>
          <a:lstStyle/>
          <a:p>
            <a:pPr>
              <a:defRPr/>
            </a:pPr>
            <a:fld id="{D7A3EB52-28C4-4D0E-B581-455220409468}"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6"/>
          <p:cNvSpPr txBox="1">
            <a:spLocks noChangeArrowheads="1"/>
          </p:cNvSpPr>
          <p:nvPr/>
        </p:nvSpPr>
        <p:spPr bwMode="auto">
          <a:xfrm>
            <a:off x="838200" y="304800"/>
            <a:ext cx="4495800" cy="646113"/>
          </a:xfrm>
          <a:prstGeom prst="rect">
            <a:avLst/>
          </a:prstGeom>
          <a:noFill/>
          <a:ln w="9525">
            <a:noFill/>
            <a:miter lim="800000"/>
            <a:headEnd/>
            <a:tailEnd/>
          </a:ln>
        </p:spPr>
        <p:txBody>
          <a:bodyPr>
            <a:spAutoFit/>
          </a:bodyPr>
          <a:lstStyle/>
          <a:p>
            <a:pPr latinLnBrk="1">
              <a:spcBef>
                <a:spcPct val="50000"/>
              </a:spcBef>
            </a:pPr>
            <a:r>
              <a:rPr kumimoji="1" lang="en-US" altLang="ko-KR" sz="3600" b="1" i="1">
                <a:solidFill>
                  <a:srgbClr val="0000FF"/>
                </a:solidFill>
              </a:rPr>
              <a:t>Potentiometer</a:t>
            </a:r>
          </a:p>
        </p:txBody>
      </p:sp>
      <p:sp>
        <p:nvSpPr>
          <p:cNvPr id="53251" name="Text Box 1027"/>
          <p:cNvSpPr txBox="1">
            <a:spLocks noChangeArrowheads="1"/>
          </p:cNvSpPr>
          <p:nvPr/>
        </p:nvSpPr>
        <p:spPr bwMode="auto">
          <a:xfrm>
            <a:off x="2057400" y="5562600"/>
            <a:ext cx="466725" cy="396875"/>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Ex</a:t>
            </a:r>
          </a:p>
        </p:txBody>
      </p:sp>
      <p:sp>
        <p:nvSpPr>
          <p:cNvPr id="53252" name="Text Box 1028"/>
          <p:cNvSpPr txBox="1">
            <a:spLocks noChangeArrowheads="1"/>
          </p:cNvSpPr>
          <p:nvPr/>
        </p:nvSpPr>
        <p:spPr bwMode="auto">
          <a:xfrm>
            <a:off x="5029200" y="76200"/>
            <a:ext cx="3733800" cy="5632450"/>
          </a:xfrm>
          <a:prstGeom prst="rect">
            <a:avLst/>
          </a:prstGeom>
          <a:noFill/>
          <a:ln w="9525">
            <a:noFill/>
            <a:miter lim="800000"/>
            <a:headEnd/>
            <a:tailEnd/>
          </a:ln>
        </p:spPr>
        <p:txBody>
          <a:bodyPr>
            <a:spAutoFit/>
          </a:bodyPr>
          <a:lstStyle/>
          <a:p>
            <a:pPr latinLnBrk="1">
              <a:spcBef>
                <a:spcPct val="50000"/>
              </a:spcBef>
            </a:pPr>
            <a:r>
              <a:rPr kumimoji="1" lang="en-US" altLang="ko-KR" sz="2000"/>
              <a:t>AC: slide wire</a:t>
            </a:r>
          </a:p>
          <a:p>
            <a:pPr latinLnBrk="1">
              <a:spcBef>
                <a:spcPct val="50000"/>
              </a:spcBef>
            </a:pPr>
            <a:r>
              <a:rPr kumimoji="1" lang="en-US" altLang="ko-KR" sz="2000"/>
              <a:t>B: position of the sliding contact</a:t>
            </a:r>
          </a:p>
          <a:p>
            <a:pPr latinLnBrk="1">
              <a:spcBef>
                <a:spcPct val="50000"/>
              </a:spcBef>
            </a:pPr>
            <a:r>
              <a:rPr kumimoji="1" lang="en-US" altLang="ko-KR" sz="2000"/>
              <a:t>G: galavanometer</a:t>
            </a:r>
          </a:p>
          <a:p>
            <a:pPr latinLnBrk="1">
              <a:spcBef>
                <a:spcPct val="50000"/>
              </a:spcBef>
            </a:pPr>
            <a:r>
              <a:rPr kumimoji="1" lang="en-US" altLang="ko-KR" sz="2000"/>
              <a:t>K: key</a:t>
            </a:r>
          </a:p>
          <a:p>
            <a:pPr latinLnBrk="1">
              <a:spcBef>
                <a:spcPct val="50000"/>
              </a:spcBef>
            </a:pPr>
            <a:r>
              <a:rPr kumimoji="1" lang="en-US" altLang="ko-KR" sz="2000"/>
              <a:t>R: resistance</a:t>
            </a:r>
          </a:p>
          <a:p>
            <a:pPr latinLnBrk="1">
              <a:spcBef>
                <a:spcPct val="50000"/>
              </a:spcBef>
            </a:pPr>
            <a:r>
              <a:rPr kumimoji="1" lang="en-US" altLang="ko-KR" sz="2000"/>
              <a:t>S: double-pole double-throw switch</a:t>
            </a:r>
          </a:p>
          <a:p>
            <a:pPr latinLnBrk="1">
              <a:spcBef>
                <a:spcPct val="50000"/>
              </a:spcBef>
            </a:pPr>
            <a:r>
              <a:rPr kumimoji="1" lang="en-US" altLang="ko-KR" sz="2000"/>
              <a:t>T: battery</a:t>
            </a:r>
          </a:p>
          <a:p>
            <a:pPr latinLnBrk="1">
              <a:spcBef>
                <a:spcPct val="50000"/>
              </a:spcBef>
            </a:pPr>
            <a:r>
              <a:rPr kumimoji="1" lang="en-US" altLang="ko-KR" sz="2000"/>
              <a:t>Es: standard cell </a:t>
            </a:r>
          </a:p>
          <a:p>
            <a:pPr latinLnBrk="1">
              <a:spcBef>
                <a:spcPct val="50000"/>
              </a:spcBef>
            </a:pPr>
            <a:r>
              <a:rPr kumimoji="1" lang="en-US" altLang="ko-KR" sz="2000"/>
              <a:t>   ex. </a:t>
            </a:r>
            <a:r>
              <a:rPr kumimoji="1" lang="en-US" altLang="ko-KR" sz="1200"/>
              <a:t>Weston cell</a:t>
            </a:r>
          </a:p>
          <a:p>
            <a:pPr latinLnBrk="1">
              <a:spcBef>
                <a:spcPct val="50000"/>
              </a:spcBef>
            </a:pPr>
            <a:r>
              <a:rPr kumimoji="1" lang="en-US" altLang="ko-KR" sz="1200"/>
              <a:t>    (-)Cd(Hg)| 3CdSO</a:t>
            </a:r>
            <a:r>
              <a:rPr kumimoji="1" lang="en-US" altLang="ko-KR" sz="1200" baseline="-25000"/>
              <a:t>4</a:t>
            </a:r>
            <a:r>
              <a:rPr kumimoji="1" lang="en-US" altLang="ko-KR" sz="1200"/>
              <a:t>8H</a:t>
            </a:r>
            <a:r>
              <a:rPr kumimoji="1" lang="en-US" altLang="ko-KR" sz="1200" baseline="-25000"/>
              <a:t>2</a:t>
            </a:r>
            <a:r>
              <a:rPr kumimoji="1" lang="en-US" altLang="ko-KR" sz="1200"/>
              <a:t>O(sat);Hg</a:t>
            </a:r>
            <a:r>
              <a:rPr kumimoji="1" lang="en-US" altLang="ko-KR" sz="1200" baseline="-25000"/>
              <a:t>2</a:t>
            </a:r>
            <a:r>
              <a:rPr kumimoji="1" lang="en-US" altLang="ko-KR" sz="1200"/>
              <a:t>SO4(s)|Hg(+)</a:t>
            </a:r>
          </a:p>
          <a:p>
            <a:pPr latinLnBrk="1">
              <a:spcBef>
                <a:spcPct val="50000"/>
              </a:spcBef>
            </a:pPr>
            <a:r>
              <a:rPr kumimoji="1" lang="en-US" altLang="ko-KR" sz="2000"/>
              <a:t>Ex: unknown cell</a:t>
            </a:r>
          </a:p>
        </p:txBody>
      </p:sp>
      <p:grpSp>
        <p:nvGrpSpPr>
          <p:cNvPr id="53253" name="Group 1029"/>
          <p:cNvGrpSpPr>
            <a:grpSpLocks/>
          </p:cNvGrpSpPr>
          <p:nvPr/>
        </p:nvGrpSpPr>
        <p:grpSpPr bwMode="auto">
          <a:xfrm>
            <a:off x="838200" y="1066800"/>
            <a:ext cx="3962400" cy="4419600"/>
            <a:chOff x="528" y="672"/>
            <a:chExt cx="2496" cy="2784"/>
          </a:xfrm>
        </p:grpSpPr>
        <p:sp>
          <p:nvSpPr>
            <p:cNvPr id="53256" name="Line 1030"/>
            <p:cNvSpPr>
              <a:spLocks noChangeShapeType="1"/>
            </p:cNvSpPr>
            <p:nvPr/>
          </p:nvSpPr>
          <p:spPr bwMode="auto">
            <a:xfrm>
              <a:off x="912" y="1104"/>
              <a:ext cx="864" cy="0"/>
            </a:xfrm>
            <a:prstGeom prst="line">
              <a:avLst/>
            </a:prstGeom>
            <a:noFill/>
            <a:ln w="12700">
              <a:solidFill>
                <a:schemeClr val="tx1"/>
              </a:solidFill>
              <a:round/>
              <a:headEnd/>
              <a:tailEnd/>
            </a:ln>
          </p:spPr>
          <p:txBody>
            <a:bodyPr/>
            <a:lstStyle/>
            <a:p>
              <a:endParaRPr lang="en-US"/>
            </a:p>
          </p:txBody>
        </p:sp>
        <p:sp>
          <p:nvSpPr>
            <p:cNvPr id="53257" name="Line 1031"/>
            <p:cNvSpPr>
              <a:spLocks noChangeShapeType="1"/>
            </p:cNvSpPr>
            <p:nvPr/>
          </p:nvSpPr>
          <p:spPr bwMode="auto">
            <a:xfrm>
              <a:off x="1776" y="1056"/>
              <a:ext cx="0" cy="96"/>
            </a:xfrm>
            <a:prstGeom prst="line">
              <a:avLst/>
            </a:prstGeom>
            <a:noFill/>
            <a:ln w="9525">
              <a:solidFill>
                <a:schemeClr val="tx1"/>
              </a:solidFill>
              <a:round/>
              <a:headEnd/>
              <a:tailEnd/>
            </a:ln>
          </p:spPr>
          <p:txBody>
            <a:bodyPr/>
            <a:lstStyle/>
            <a:p>
              <a:endParaRPr lang="en-US"/>
            </a:p>
          </p:txBody>
        </p:sp>
        <p:sp>
          <p:nvSpPr>
            <p:cNvPr id="53258" name="Line 1032"/>
            <p:cNvSpPr>
              <a:spLocks noChangeShapeType="1"/>
            </p:cNvSpPr>
            <p:nvPr/>
          </p:nvSpPr>
          <p:spPr bwMode="auto">
            <a:xfrm>
              <a:off x="912" y="1104"/>
              <a:ext cx="0" cy="1680"/>
            </a:xfrm>
            <a:prstGeom prst="line">
              <a:avLst/>
            </a:prstGeom>
            <a:noFill/>
            <a:ln w="9525">
              <a:solidFill>
                <a:schemeClr val="tx1"/>
              </a:solidFill>
              <a:round/>
              <a:headEnd/>
              <a:tailEnd/>
            </a:ln>
          </p:spPr>
          <p:txBody>
            <a:bodyPr/>
            <a:lstStyle/>
            <a:p>
              <a:endParaRPr lang="en-US"/>
            </a:p>
          </p:txBody>
        </p:sp>
        <p:sp>
          <p:nvSpPr>
            <p:cNvPr id="53259" name="Line 1033"/>
            <p:cNvSpPr>
              <a:spLocks noChangeShapeType="1"/>
            </p:cNvSpPr>
            <p:nvPr/>
          </p:nvSpPr>
          <p:spPr bwMode="auto">
            <a:xfrm>
              <a:off x="912" y="2784"/>
              <a:ext cx="384" cy="0"/>
            </a:xfrm>
            <a:prstGeom prst="line">
              <a:avLst/>
            </a:prstGeom>
            <a:noFill/>
            <a:ln w="9525">
              <a:solidFill>
                <a:schemeClr val="tx1"/>
              </a:solidFill>
              <a:round/>
              <a:headEnd/>
              <a:tailEnd/>
            </a:ln>
          </p:spPr>
          <p:txBody>
            <a:bodyPr/>
            <a:lstStyle/>
            <a:p>
              <a:endParaRPr lang="en-US"/>
            </a:p>
          </p:txBody>
        </p:sp>
        <p:sp>
          <p:nvSpPr>
            <p:cNvPr id="53260" name="Line 1034"/>
            <p:cNvSpPr>
              <a:spLocks noChangeShapeType="1"/>
            </p:cNvSpPr>
            <p:nvPr/>
          </p:nvSpPr>
          <p:spPr bwMode="auto">
            <a:xfrm>
              <a:off x="1584" y="2784"/>
              <a:ext cx="480" cy="0"/>
            </a:xfrm>
            <a:prstGeom prst="line">
              <a:avLst/>
            </a:prstGeom>
            <a:noFill/>
            <a:ln w="9525">
              <a:solidFill>
                <a:schemeClr val="tx1"/>
              </a:solidFill>
              <a:round/>
              <a:headEnd/>
              <a:tailEnd/>
            </a:ln>
          </p:spPr>
          <p:txBody>
            <a:bodyPr/>
            <a:lstStyle/>
            <a:p>
              <a:endParaRPr lang="en-US"/>
            </a:p>
          </p:txBody>
        </p:sp>
        <p:sp>
          <p:nvSpPr>
            <p:cNvPr id="53261" name="Line 1035"/>
            <p:cNvSpPr>
              <a:spLocks noChangeShapeType="1"/>
            </p:cNvSpPr>
            <p:nvPr/>
          </p:nvSpPr>
          <p:spPr bwMode="auto">
            <a:xfrm>
              <a:off x="2064" y="2784"/>
              <a:ext cx="192" cy="0"/>
            </a:xfrm>
            <a:prstGeom prst="line">
              <a:avLst/>
            </a:prstGeom>
            <a:noFill/>
            <a:ln w="9525">
              <a:solidFill>
                <a:schemeClr val="tx1"/>
              </a:solidFill>
              <a:round/>
              <a:headEnd/>
              <a:tailEnd/>
            </a:ln>
          </p:spPr>
          <p:txBody>
            <a:bodyPr/>
            <a:lstStyle/>
            <a:p>
              <a:endParaRPr lang="en-US"/>
            </a:p>
          </p:txBody>
        </p:sp>
        <p:sp>
          <p:nvSpPr>
            <p:cNvPr id="53262" name="Line 1036"/>
            <p:cNvSpPr>
              <a:spLocks noChangeShapeType="1"/>
            </p:cNvSpPr>
            <p:nvPr/>
          </p:nvSpPr>
          <p:spPr bwMode="auto">
            <a:xfrm>
              <a:off x="1824" y="1008"/>
              <a:ext cx="0" cy="192"/>
            </a:xfrm>
            <a:prstGeom prst="line">
              <a:avLst/>
            </a:prstGeom>
            <a:noFill/>
            <a:ln w="9525">
              <a:solidFill>
                <a:schemeClr val="tx1"/>
              </a:solidFill>
              <a:round/>
              <a:headEnd/>
              <a:tailEnd/>
            </a:ln>
          </p:spPr>
          <p:txBody>
            <a:bodyPr/>
            <a:lstStyle/>
            <a:p>
              <a:endParaRPr lang="en-US"/>
            </a:p>
          </p:txBody>
        </p:sp>
        <p:sp>
          <p:nvSpPr>
            <p:cNvPr id="53263" name="Line 1037"/>
            <p:cNvSpPr>
              <a:spLocks noChangeShapeType="1"/>
            </p:cNvSpPr>
            <p:nvPr/>
          </p:nvSpPr>
          <p:spPr bwMode="auto">
            <a:xfrm>
              <a:off x="1872" y="1056"/>
              <a:ext cx="0" cy="96"/>
            </a:xfrm>
            <a:prstGeom prst="line">
              <a:avLst/>
            </a:prstGeom>
            <a:noFill/>
            <a:ln w="9525">
              <a:solidFill>
                <a:schemeClr val="tx1"/>
              </a:solidFill>
              <a:round/>
              <a:headEnd/>
              <a:tailEnd/>
            </a:ln>
          </p:spPr>
          <p:txBody>
            <a:bodyPr/>
            <a:lstStyle/>
            <a:p>
              <a:endParaRPr lang="en-US"/>
            </a:p>
          </p:txBody>
        </p:sp>
        <p:sp>
          <p:nvSpPr>
            <p:cNvPr id="53264" name="Line 1038"/>
            <p:cNvSpPr>
              <a:spLocks noChangeShapeType="1"/>
            </p:cNvSpPr>
            <p:nvPr/>
          </p:nvSpPr>
          <p:spPr bwMode="auto">
            <a:xfrm>
              <a:off x="1920" y="1008"/>
              <a:ext cx="0" cy="192"/>
            </a:xfrm>
            <a:prstGeom prst="line">
              <a:avLst/>
            </a:prstGeom>
            <a:noFill/>
            <a:ln w="9525">
              <a:solidFill>
                <a:schemeClr val="tx1"/>
              </a:solidFill>
              <a:round/>
              <a:headEnd/>
              <a:tailEnd/>
            </a:ln>
          </p:spPr>
          <p:txBody>
            <a:bodyPr/>
            <a:lstStyle/>
            <a:p>
              <a:endParaRPr lang="en-US"/>
            </a:p>
          </p:txBody>
        </p:sp>
        <p:sp>
          <p:nvSpPr>
            <p:cNvPr id="53265" name="Line 1039"/>
            <p:cNvSpPr>
              <a:spLocks noChangeShapeType="1"/>
            </p:cNvSpPr>
            <p:nvPr/>
          </p:nvSpPr>
          <p:spPr bwMode="auto">
            <a:xfrm>
              <a:off x="1920" y="1104"/>
              <a:ext cx="480" cy="0"/>
            </a:xfrm>
            <a:prstGeom prst="line">
              <a:avLst/>
            </a:prstGeom>
            <a:noFill/>
            <a:ln w="9525">
              <a:solidFill>
                <a:schemeClr val="tx1"/>
              </a:solidFill>
              <a:round/>
              <a:headEnd/>
              <a:tailEnd/>
            </a:ln>
          </p:spPr>
          <p:txBody>
            <a:bodyPr/>
            <a:lstStyle/>
            <a:p>
              <a:endParaRPr lang="en-US"/>
            </a:p>
          </p:txBody>
        </p:sp>
        <p:sp>
          <p:nvSpPr>
            <p:cNvPr id="53266" name="Line 1040"/>
            <p:cNvSpPr>
              <a:spLocks noChangeShapeType="1"/>
            </p:cNvSpPr>
            <p:nvPr/>
          </p:nvSpPr>
          <p:spPr bwMode="auto">
            <a:xfrm>
              <a:off x="2256" y="2592"/>
              <a:ext cx="0" cy="192"/>
            </a:xfrm>
            <a:prstGeom prst="line">
              <a:avLst/>
            </a:prstGeom>
            <a:noFill/>
            <a:ln w="9525">
              <a:solidFill>
                <a:schemeClr val="tx1"/>
              </a:solidFill>
              <a:round/>
              <a:headEnd/>
              <a:tailEnd/>
            </a:ln>
          </p:spPr>
          <p:txBody>
            <a:bodyPr/>
            <a:lstStyle/>
            <a:p>
              <a:endParaRPr lang="en-US"/>
            </a:p>
          </p:txBody>
        </p:sp>
        <p:sp>
          <p:nvSpPr>
            <p:cNvPr id="53267" name="Line 1041"/>
            <p:cNvSpPr>
              <a:spLocks noChangeShapeType="1"/>
            </p:cNvSpPr>
            <p:nvPr/>
          </p:nvSpPr>
          <p:spPr bwMode="auto">
            <a:xfrm flipV="1">
              <a:off x="2256" y="2496"/>
              <a:ext cx="96" cy="96"/>
            </a:xfrm>
            <a:prstGeom prst="line">
              <a:avLst/>
            </a:prstGeom>
            <a:noFill/>
            <a:ln w="9525">
              <a:solidFill>
                <a:schemeClr val="tx1"/>
              </a:solidFill>
              <a:round/>
              <a:headEnd/>
              <a:tailEnd/>
            </a:ln>
          </p:spPr>
          <p:txBody>
            <a:bodyPr/>
            <a:lstStyle/>
            <a:p>
              <a:endParaRPr lang="en-US"/>
            </a:p>
          </p:txBody>
        </p:sp>
        <p:sp>
          <p:nvSpPr>
            <p:cNvPr id="53268" name="Line 1042"/>
            <p:cNvSpPr>
              <a:spLocks noChangeShapeType="1"/>
            </p:cNvSpPr>
            <p:nvPr/>
          </p:nvSpPr>
          <p:spPr bwMode="auto">
            <a:xfrm>
              <a:off x="1296" y="2304"/>
              <a:ext cx="0" cy="288"/>
            </a:xfrm>
            <a:prstGeom prst="line">
              <a:avLst/>
            </a:prstGeom>
            <a:noFill/>
            <a:ln w="9525">
              <a:solidFill>
                <a:schemeClr val="tx1"/>
              </a:solidFill>
              <a:round/>
              <a:headEnd/>
              <a:tailEnd/>
            </a:ln>
          </p:spPr>
          <p:txBody>
            <a:bodyPr/>
            <a:lstStyle/>
            <a:p>
              <a:endParaRPr lang="en-US"/>
            </a:p>
          </p:txBody>
        </p:sp>
        <p:sp>
          <p:nvSpPr>
            <p:cNvPr id="53269" name="Line 1043"/>
            <p:cNvSpPr>
              <a:spLocks noChangeShapeType="1"/>
            </p:cNvSpPr>
            <p:nvPr/>
          </p:nvSpPr>
          <p:spPr bwMode="auto">
            <a:xfrm>
              <a:off x="1584" y="2304"/>
              <a:ext cx="0" cy="288"/>
            </a:xfrm>
            <a:prstGeom prst="line">
              <a:avLst/>
            </a:prstGeom>
            <a:noFill/>
            <a:ln w="9525">
              <a:solidFill>
                <a:schemeClr val="tx1"/>
              </a:solidFill>
              <a:round/>
              <a:headEnd/>
              <a:tailEnd/>
            </a:ln>
          </p:spPr>
          <p:txBody>
            <a:bodyPr/>
            <a:lstStyle/>
            <a:p>
              <a:endParaRPr lang="en-US"/>
            </a:p>
          </p:txBody>
        </p:sp>
        <p:sp>
          <p:nvSpPr>
            <p:cNvPr id="53270" name="Line 1044"/>
            <p:cNvSpPr>
              <a:spLocks noChangeShapeType="1"/>
            </p:cNvSpPr>
            <p:nvPr/>
          </p:nvSpPr>
          <p:spPr bwMode="auto">
            <a:xfrm>
              <a:off x="1296" y="2304"/>
              <a:ext cx="96" cy="0"/>
            </a:xfrm>
            <a:prstGeom prst="line">
              <a:avLst/>
            </a:prstGeom>
            <a:noFill/>
            <a:ln w="9525">
              <a:solidFill>
                <a:schemeClr val="tx1"/>
              </a:solidFill>
              <a:round/>
              <a:headEnd/>
              <a:tailEnd/>
            </a:ln>
          </p:spPr>
          <p:txBody>
            <a:bodyPr/>
            <a:lstStyle/>
            <a:p>
              <a:endParaRPr lang="en-US"/>
            </a:p>
          </p:txBody>
        </p:sp>
        <p:sp>
          <p:nvSpPr>
            <p:cNvPr id="53271" name="Line 1045"/>
            <p:cNvSpPr>
              <a:spLocks noChangeShapeType="1"/>
            </p:cNvSpPr>
            <p:nvPr/>
          </p:nvSpPr>
          <p:spPr bwMode="auto">
            <a:xfrm>
              <a:off x="1392" y="2256"/>
              <a:ext cx="0" cy="96"/>
            </a:xfrm>
            <a:prstGeom prst="line">
              <a:avLst/>
            </a:prstGeom>
            <a:noFill/>
            <a:ln w="9525">
              <a:solidFill>
                <a:schemeClr val="tx1"/>
              </a:solidFill>
              <a:round/>
              <a:headEnd/>
              <a:tailEnd/>
            </a:ln>
          </p:spPr>
          <p:txBody>
            <a:bodyPr/>
            <a:lstStyle/>
            <a:p>
              <a:endParaRPr lang="en-US"/>
            </a:p>
          </p:txBody>
        </p:sp>
        <p:sp>
          <p:nvSpPr>
            <p:cNvPr id="53272" name="Line 1046"/>
            <p:cNvSpPr>
              <a:spLocks noChangeShapeType="1"/>
            </p:cNvSpPr>
            <p:nvPr/>
          </p:nvSpPr>
          <p:spPr bwMode="auto">
            <a:xfrm>
              <a:off x="1440" y="2208"/>
              <a:ext cx="0" cy="192"/>
            </a:xfrm>
            <a:prstGeom prst="line">
              <a:avLst/>
            </a:prstGeom>
            <a:noFill/>
            <a:ln w="9525">
              <a:solidFill>
                <a:schemeClr val="tx1"/>
              </a:solidFill>
              <a:round/>
              <a:headEnd/>
              <a:tailEnd/>
            </a:ln>
          </p:spPr>
          <p:txBody>
            <a:bodyPr/>
            <a:lstStyle/>
            <a:p>
              <a:endParaRPr lang="en-US"/>
            </a:p>
          </p:txBody>
        </p:sp>
        <p:sp>
          <p:nvSpPr>
            <p:cNvPr id="53273" name="Line 1047"/>
            <p:cNvSpPr>
              <a:spLocks noChangeShapeType="1"/>
            </p:cNvSpPr>
            <p:nvPr/>
          </p:nvSpPr>
          <p:spPr bwMode="auto">
            <a:xfrm>
              <a:off x="1440" y="2304"/>
              <a:ext cx="144" cy="0"/>
            </a:xfrm>
            <a:prstGeom prst="line">
              <a:avLst/>
            </a:prstGeom>
            <a:noFill/>
            <a:ln w="9525">
              <a:solidFill>
                <a:schemeClr val="tx1"/>
              </a:solidFill>
              <a:round/>
              <a:headEnd/>
              <a:tailEnd/>
            </a:ln>
          </p:spPr>
          <p:txBody>
            <a:bodyPr/>
            <a:lstStyle/>
            <a:p>
              <a:endParaRPr lang="en-US"/>
            </a:p>
          </p:txBody>
        </p:sp>
        <p:sp>
          <p:nvSpPr>
            <p:cNvPr id="53274" name="Line 1048"/>
            <p:cNvSpPr>
              <a:spLocks noChangeShapeType="1"/>
            </p:cNvSpPr>
            <p:nvPr/>
          </p:nvSpPr>
          <p:spPr bwMode="auto">
            <a:xfrm flipV="1">
              <a:off x="912" y="1680"/>
              <a:ext cx="144" cy="96"/>
            </a:xfrm>
            <a:prstGeom prst="line">
              <a:avLst/>
            </a:prstGeom>
            <a:noFill/>
            <a:ln w="12700">
              <a:solidFill>
                <a:schemeClr val="tx1"/>
              </a:solidFill>
              <a:round/>
              <a:headEnd/>
              <a:tailEnd/>
            </a:ln>
          </p:spPr>
          <p:txBody>
            <a:bodyPr/>
            <a:lstStyle/>
            <a:p>
              <a:endParaRPr lang="en-US"/>
            </a:p>
          </p:txBody>
        </p:sp>
        <p:sp>
          <p:nvSpPr>
            <p:cNvPr id="53275" name="Line 1049"/>
            <p:cNvSpPr>
              <a:spLocks noChangeShapeType="1"/>
            </p:cNvSpPr>
            <p:nvPr/>
          </p:nvSpPr>
          <p:spPr bwMode="auto">
            <a:xfrm>
              <a:off x="1056" y="1680"/>
              <a:ext cx="96" cy="96"/>
            </a:xfrm>
            <a:prstGeom prst="line">
              <a:avLst/>
            </a:prstGeom>
            <a:noFill/>
            <a:ln w="9525">
              <a:solidFill>
                <a:schemeClr val="tx1"/>
              </a:solidFill>
              <a:round/>
              <a:headEnd/>
              <a:tailEnd/>
            </a:ln>
          </p:spPr>
          <p:txBody>
            <a:bodyPr/>
            <a:lstStyle/>
            <a:p>
              <a:endParaRPr lang="en-US"/>
            </a:p>
          </p:txBody>
        </p:sp>
        <p:grpSp>
          <p:nvGrpSpPr>
            <p:cNvPr id="53276" name="Group 1050"/>
            <p:cNvGrpSpPr>
              <a:grpSpLocks/>
            </p:cNvGrpSpPr>
            <p:nvPr/>
          </p:nvGrpSpPr>
          <p:grpSpPr bwMode="auto">
            <a:xfrm>
              <a:off x="1152" y="1632"/>
              <a:ext cx="192" cy="144"/>
              <a:chOff x="2160" y="1584"/>
              <a:chExt cx="192" cy="144"/>
            </a:xfrm>
          </p:grpSpPr>
          <p:sp>
            <p:nvSpPr>
              <p:cNvPr id="53337" name="Line 1051"/>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38" name="Line 1052"/>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77" name="Group 1053"/>
            <p:cNvGrpSpPr>
              <a:grpSpLocks/>
            </p:cNvGrpSpPr>
            <p:nvPr/>
          </p:nvGrpSpPr>
          <p:grpSpPr bwMode="auto">
            <a:xfrm>
              <a:off x="1344" y="1632"/>
              <a:ext cx="192" cy="144"/>
              <a:chOff x="2160" y="1584"/>
              <a:chExt cx="192" cy="144"/>
            </a:xfrm>
          </p:grpSpPr>
          <p:sp>
            <p:nvSpPr>
              <p:cNvPr id="53335" name="Line 1054"/>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36" name="Line 1055"/>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78" name="Group 1056"/>
            <p:cNvGrpSpPr>
              <a:grpSpLocks/>
            </p:cNvGrpSpPr>
            <p:nvPr/>
          </p:nvGrpSpPr>
          <p:grpSpPr bwMode="auto">
            <a:xfrm>
              <a:off x="1536" y="1632"/>
              <a:ext cx="192" cy="144"/>
              <a:chOff x="2160" y="1584"/>
              <a:chExt cx="192" cy="144"/>
            </a:xfrm>
          </p:grpSpPr>
          <p:sp>
            <p:nvSpPr>
              <p:cNvPr id="53333" name="Line 1057"/>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34" name="Line 1058"/>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79" name="Group 1059"/>
            <p:cNvGrpSpPr>
              <a:grpSpLocks/>
            </p:cNvGrpSpPr>
            <p:nvPr/>
          </p:nvGrpSpPr>
          <p:grpSpPr bwMode="auto">
            <a:xfrm>
              <a:off x="1728" y="1632"/>
              <a:ext cx="192" cy="144"/>
              <a:chOff x="2160" y="1584"/>
              <a:chExt cx="192" cy="144"/>
            </a:xfrm>
          </p:grpSpPr>
          <p:sp>
            <p:nvSpPr>
              <p:cNvPr id="53331" name="Line 1060"/>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32" name="Line 1061"/>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0" name="Group 1062"/>
            <p:cNvGrpSpPr>
              <a:grpSpLocks/>
            </p:cNvGrpSpPr>
            <p:nvPr/>
          </p:nvGrpSpPr>
          <p:grpSpPr bwMode="auto">
            <a:xfrm>
              <a:off x="2112" y="1632"/>
              <a:ext cx="192" cy="144"/>
              <a:chOff x="2160" y="1584"/>
              <a:chExt cx="192" cy="144"/>
            </a:xfrm>
          </p:grpSpPr>
          <p:sp>
            <p:nvSpPr>
              <p:cNvPr id="53329" name="Line 1063"/>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30" name="Line 1064"/>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1" name="Group 1065"/>
            <p:cNvGrpSpPr>
              <a:grpSpLocks/>
            </p:cNvGrpSpPr>
            <p:nvPr/>
          </p:nvGrpSpPr>
          <p:grpSpPr bwMode="auto">
            <a:xfrm>
              <a:off x="1920" y="1632"/>
              <a:ext cx="192" cy="144"/>
              <a:chOff x="2160" y="1584"/>
              <a:chExt cx="192" cy="144"/>
            </a:xfrm>
          </p:grpSpPr>
          <p:sp>
            <p:nvSpPr>
              <p:cNvPr id="53327" name="Line 1066"/>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28" name="Line 1067"/>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2" name="Group 1068"/>
            <p:cNvGrpSpPr>
              <a:grpSpLocks/>
            </p:cNvGrpSpPr>
            <p:nvPr/>
          </p:nvGrpSpPr>
          <p:grpSpPr bwMode="auto">
            <a:xfrm>
              <a:off x="2304" y="1632"/>
              <a:ext cx="192" cy="144"/>
              <a:chOff x="2160" y="1584"/>
              <a:chExt cx="192" cy="144"/>
            </a:xfrm>
          </p:grpSpPr>
          <p:sp>
            <p:nvSpPr>
              <p:cNvPr id="53325" name="Line 1069"/>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26" name="Line 1070"/>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3" name="Group 1071"/>
            <p:cNvGrpSpPr>
              <a:grpSpLocks/>
            </p:cNvGrpSpPr>
            <p:nvPr/>
          </p:nvGrpSpPr>
          <p:grpSpPr bwMode="auto">
            <a:xfrm>
              <a:off x="2496" y="1632"/>
              <a:ext cx="192" cy="144"/>
              <a:chOff x="2160" y="1584"/>
              <a:chExt cx="192" cy="144"/>
            </a:xfrm>
          </p:grpSpPr>
          <p:sp>
            <p:nvSpPr>
              <p:cNvPr id="53323" name="Line 1072"/>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24" name="Line 1073"/>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4" name="Group 1074"/>
            <p:cNvGrpSpPr>
              <a:grpSpLocks/>
            </p:cNvGrpSpPr>
            <p:nvPr/>
          </p:nvGrpSpPr>
          <p:grpSpPr bwMode="auto">
            <a:xfrm>
              <a:off x="2400" y="960"/>
              <a:ext cx="192" cy="144"/>
              <a:chOff x="2160" y="1584"/>
              <a:chExt cx="192" cy="144"/>
            </a:xfrm>
          </p:grpSpPr>
          <p:sp>
            <p:nvSpPr>
              <p:cNvPr id="53321" name="Line 1075"/>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22" name="Line 1076"/>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5" name="Group 1077"/>
            <p:cNvGrpSpPr>
              <a:grpSpLocks/>
            </p:cNvGrpSpPr>
            <p:nvPr/>
          </p:nvGrpSpPr>
          <p:grpSpPr bwMode="auto">
            <a:xfrm>
              <a:off x="2592" y="960"/>
              <a:ext cx="192" cy="144"/>
              <a:chOff x="2160" y="1584"/>
              <a:chExt cx="192" cy="144"/>
            </a:xfrm>
          </p:grpSpPr>
          <p:sp>
            <p:nvSpPr>
              <p:cNvPr id="53319" name="Line 1078"/>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20" name="Line 1079"/>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grpSp>
          <p:nvGrpSpPr>
            <p:cNvPr id="53286" name="Group 1080"/>
            <p:cNvGrpSpPr>
              <a:grpSpLocks/>
            </p:cNvGrpSpPr>
            <p:nvPr/>
          </p:nvGrpSpPr>
          <p:grpSpPr bwMode="auto">
            <a:xfrm>
              <a:off x="2784" y="960"/>
              <a:ext cx="192" cy="144"/>
              <a:chOff x="2160" y="1584"/>
              <a:chExt cx="192" cy="144"/>
            </a:xfrm>
          </p:grpSpPr>
          <p:sp>
            <p:nvSpPr>
              <p:cNvPr id="53317" name="Line 1081"/>
              <p:cNvSpPr>
                <a:spLocks noChangeShapeType="1"/>
              </p:cNvSpPr>
              <p:nvPr/>
            </p:nvSpPr>
            <p:spPr bwMode="auto">
              <a:xfrm flipV="1">
                <a:off x="2160" y="1584"/>
                <a:ext cx="96" cy="144"/>
              </a:xfrm>
              <a:prstGeom prst="line">
                <a:avLst/>
              </a:prstGeom>
              <a:noFill/>
              <a:ln w="12700">
                <a:solidFill>
                  <a:schemeClr val="tx1"/>
                </a:solidFill>
                <a:round/>
                <a:headEnd/>
                <a:tailEnd/>
              </a:ln>
            </p:spPr>
            <p:txBody>
              <a:bodyPr/>
              <a:lstStyle/>
              <a:p>
                <a:endParaRPr lang="en-US"/>
              </a:p>
            </p:txBody>
          </p:sp>
          <p:sp>
            <p:nvSpPr>
              <p:cNvPr id="53318" name="Line 1082"/>
              <p:cNvSpPr>
                <a:spLocks noChangeShapeType="1"/>
              </p:cNvSpPr>
              <p:nvPr/>
            </p:nvSpPr>
            <p:spPr bwMode="auto">
              <a:xfrm>
                <a:off x="2256" y="1584"/>
                <a:ext cx="96" cy="144"/>
              </a:xfrm>
              <a:prstGeom prst="line">
                <a:avLst/>
              </a:prstGeom>
              <a:noFill/>
              <a:ln w="9525">
                <a:solidFill>
                  <a:schemeClr val="tx1"/>
                </a:solidFill>
                <a:round/>
                <a:headEnd/>
                <a:tailEnd/>
              </a:ln>
            </p:spPr>
            <p:txBody>
              <a:bodyPr/>
              <a:lstStyle/>
              <a:p>
                <a:endParaRPr lang="en-US"/>
              </a:p>
            </p:txBody>
          </p:sp>
        </p:grpSp>
        <p:sp>
          <p:nvSpPr>
            <p:cNvPr id="53287" name="Line 1083"/>
            <p:cNvSpPr>
              <a:spLocks noChangeShapeType="1"/>
            </p:cNvSpPr>
            <p:nvPr/>
          </p:nvSpPr>
          <p:spPr bwMode="auto">
            <a:xfrm flipV="1">
              <a:off x="2976" y="960"/>
              <a:ext cx="48" cy="96"/>
            </a:xfrm>
            <a:prstGeom prst="line">
              <a:avLst/>
            </a:prstGeom>
            <a:noFill/>
            <a:ln w="12700">
              <a:solidFill>
                <a:schemeClr val="tx1"/>
              </a:solidFill>
              <a:round/>
              <a:headEnd/>
              <a:tailEnd/>
            </a:ln>
          </p:spPr>
          <p:txBody>
            <a:bodyPr/>
            <a:lstStyle/>
            <a:p>
              <a:endParaRPr lang="en-US"/>
            </a:p>
          </p:txBody>
        </p:sp>
        <p:sp>
          <p:nvSpPr>
            <p:cNvPr id="53288" name="Line 1084"/>
            <p:cNvSpPr>
              <a:spLocks noChangeShapeType="1"/>
            </p:cNvSpPr>
            <p:nvPr/>
          </p:nvSpPr>
          <p:spPr bwMode="auto">
            <a:xfrm flipV="1">
              <a:off x="2688" y="1680"/>
              <a:ext cx="48" cy="48"/>
            </a:xfrm>
            <a:prstGeom prst="line">
              <a:avLst/>
            </a:prstGeom>
            <a:noFill/>
            <a:ln w="12700">
              <a:solidFill>
                <a:schemeClr val="tx1"/>
              </a:solidFill>
              <a:round/>
              <a:headEnd/>
              <a:tailEnd/>
            </a:ln>
          </p:spPr>
          <p:txBody>
            <a:bodyPr/>
            <a:lstStyle/>
            <a:p>
              <a:endParaRPr lang="en-US"/>
            </a:p>
          </p:txBody>
        </p:sp>
        <p:sp>
          <p:nvSpPr>
            <p:cNvPr id="53289" name="Line 1085"/>
            <p:cNvSpPr>
              <a:spLocks noChangeShapeType="1"/>
            </p:cNvSpPr>
            <p:nvPr/>
          </p:nvSpPr>
          <p:spPr bwMode="auto">
            <a:xfrm flipV="1">
              <a:off x="2736" y="1056"/>
              <a:ext cx="0" cy="624"/>
            </a:xfrm>
            <a:prstGeom prst="line">
              <a:avLst/>
            </a:prstGeom>
            <a:noFill/>
            <a:ln w="9525">
              <a:solidFill>
                <a:schemeClr val="tx1"/>
              </a:solidFill>
              <a:round/>
              <a:headEnd/>
              <a:tailEnd type="triangle" w="med" len="med"/>
            </a:ln>
          </p:spPr>
          <p:txBody>
            <a:bodyPr/>
            <a:lstStyle/>
            <a:p>
              <a:endParaRPr lang="en-US"/>
            </a:p>
          </p:txBody>
        </p:sp>
        <p:sp>
          <p:nvSpPr>
            <p:cNvPr id="53290" name="Oval 1086"/>
            <p:cNvSpPr>
              <a:spLocks noChangeArrowheads="1"/>
            </p:cNvSpPr>
            <p:nvPr/>
          </p:nvSpPr>
          <p:spPr bwMode="auto">
            <a:xfrm>
              <a:off x="2160" y="2112"/>
              <a:ext cx="192" cy="192"/>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53291" name="Line 1087"/>
            <p:cNvSpPr>
              <a:spLocks noChangeShapeType="1"/>
            </p:cNvSpPr>
            <p:nvPr/>
          </p:nvSpPr>
          <p:spPr bwMode="auto">
            <a:xfrm flipV="1">
              <a:off x="2256" y="2304"/>
              <a:ext cx="0" cy="144"/>
            </a:xfrm>
            <a:prstGeom prst="line">
              <a:avLst/>
            </a:prstGeom>
            <a:noFill/>
            <a:ln w="9525">
              <a:solidFill>
                <a:schemeClr val="tx1"/>
              </a:solidFill>
              <a:round/>
              <a:headEnd/>
              <a:tailEnd/>
            </a:ln>
          </p:spPr>
          <p:txBody>
            <a:bodyPr/>
            <a:lstStyle/>
            <a:p>
              <a:endParaRPr lang="en-US"/>
            </a:p>
          </p:txBody>
        </p:sp>
        <p:sp>
          <p:nvSpPr>
            <p:cNvPr id="53292" name="Line 1088"/>
            <p:cNvSpPr>
              <a:spLocks noChangeShapeType="1"/>
            </p:cNvSpPr>
            <p:nvPr/>
          </p:nvSpPr>
          <p:spPr bwMode="auto">
            <a:xfrm flipV="1">
              <a:off x="2256" y="1728"/>
              <a:ext cx="0" cy="384"/>
            </a:xfrm>
            <a:prstGeom prst="line">
              <a:avLst/>
            </a:prstGeom>
            <a:noFill/>
            <a:ln w="9525">
              <a:solidFill>
                <a:schemeClr val="tx1"/>
              </a:solidFill>
              <a:round/>
              <a:headEnd/>
              <a:tailEnd type="triangle" w="med" len="med"/>
            </a:ln>
          </p:spPr>
          <p:txBody>
            <a:bodyPr/>
            <a:lstStyle/>
            <a:p>
              <a:endParaRPr lang="en-US"/>
            </a:p>
          </p:txBody>
        </p:sp>
        <p:sp>
          <p:nvSpPr>
            <p:cNvPr id="53293" name="Oval 1089"/>
            <p:cNvSpPr>
              <a:spLocks noChangeArrowheads="1"/>
            </p:cNvSpPr>
            <p:nvPr/>
          </p:nvSpPr>
          <p:spPr bwMode="auto">
            <a:xfrm>
              <a:off x="1248" y="2736"/>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294" name="Oval 1090"/>
            <p:cNvSpPr>
              <a:spLocks noChangeArrowheads="1"/>
            </p:cNvSpPr>
            <p:nvPr/>
          </p:nvSpPr>
          <p:spPr bwMode="auto">
            <a:xfrm>
              <a:off x="1248" y="2544"/>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295" name="Oval 1091"/>
            <p:cNvSpPr>
              <a:spLocks noChangeArrowheads="1"/>
            </p:cNvSpPr>
            <p:nvPr/>
          </p:nvSpPr>
          <p:spPr bwMode="auto">
            <a:xfrm>
              <a:off x="1584" y="2736"/>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296" name="Oval 1092"/>
            <p:cNvSpPr>
              <a:spLocks noChangeArrowheads="1"/>
            </p:cNvSpPr>
            <p:nvPr/>
          </p:nvSpPr>
          <p:spPr bwMode="auto">
            <a:xfrm>
              <a:off x="1248" y="2928"/>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297" name="Oval 1093"/>
            <p:cNvSpPr>
              <a:spLocks noChangeArrowheads="1"/>
            </p:cNvSpPr>
            <p:nvPr/>
          </p:nvSpPr>
          <p:spPr bwMode="auto">
            <a:xfrm>
              <a:off x="1584" y="2928"/>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298" name="Oval 1094"/>
            <p:cNvSpPr>
              <a:spLocks noChangeArrowheads="1"/>
            </p:cNvSpPr>
            <p:nvPr/>
          </p:nvSpPr>
          <p:spPr bwMode="auto">
            <a:xfrm>
              <a:off x="1584" y="2544"/>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299" name="Oval 1095"/>
            <p:cNvSpPr>
              <a:spLocks noChangeArrowheads="1"/>
            </p:cNvSpPr>
            <p:nvPr/>
          </p:nvSpPr>
          <p:spPr bwMode="auto">
            <a:xfrm>
              <a:off x="2304" y="2496"/>
              <a:ext cx="48" cy="48"/>
            </a:xfrm>
            <a:prstGeom prst="ellipse">
              <a:avLst/>
            </a:prstGeom>
            <a:solidFill>
              <a:srgbClr val="000000"/>
            </a:solidFill>
            <a:ln w="9525">
              <a:solidFill>
                <a:schemeClr val="tx1"/>
              </a:solidFill>
              <a:round/>
              <a:headEnd/>
              <a:tailEnd/>
            </a:ln>
          </p:spPr>
          <p:txBody>
            <a:bodyPr wrap="none" anchor="ctr"/>
            <a:lstStyle/>
            <a:p>
              <a:endParaRPr lang="en-US">
                <a:latin typeface="Calibri" pitchFamily="34" charset="0"/>
              </a:endParaRPr>
            </a:p>
          </p:txBody>
        </p:sp>
        <p:sp>
          <p:nvSpPr>
            <p:cNvPr id="53300" name="Oval 1096"/>
            <p:cNvSpPr>
              <a:spLocks noChangeArrowheads="1"/>
            </p:cNvSpPr>
            <p:nvPr/>
          </p:nvSpPr>
          <p:spPr bwMode="auto">
            <a:xfrm>
              <a:off x="1296" y="3216"/>
              <a:ext cx="240" cy="240"/>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53301" name="Line 1097"/>
            <p:cNvSpPr>
              <a:spLocks noChangeShapeType="1"/>
            </p:cNvSpPr>
            <p:nvPr/>
          </p:nvSpPr>
          <p:spPr bwMode="auto">
            <a:xfrm>
              <a:off x="1392" y="3264"/>
              <a:ext cx="0" cy="96"/>
            </a:xfrm>
            <a:prstGeom prst="line">
              <a:avLst/>
            </a:prstGeom>
            <a:noFill/>
            <a:ln w="9525">
              <a:solidFill>
                <a:schemeClr val="tx1"/>
              </a:solidFill>
              <a:round/>
              <a:headEnd/>
              <a:tailEnd/>
            </a:ln>
          </p:spPr>
          <p:txBody>
            <a:bodyPr/>
            <a:lstStyle/>
            <a:p>
              <a:endParaRPr lang="en-US"/>
            </a:p>
          </p:txBody>
        </p:sp>
        <p:sp>
          <p:nvSpPr>
            <p:cNvPr id="53302" name="Line 1098"/>
            <p:cNvSpPr>
              <a:spLocks noChangeShapeType="1"/>
            </p:cNvSpPr>
            <p:nvPr/>
          </p:nvSpPr>
          <p:spPr bwMode="auto">
            <a:xfrm>
              <a:off x="1440" y="3264"/>
              <a:ext cx="0" cy="96"/>
            </a:xfrm>
            <a:prstGeom prst="line">
              <a:avLst/>
            </a:prstGeom>
            <a:noFill/>
            <a:ln w="9525">
              <a:solidFill>
                <a:schemeClr val="tx1"/>
              </a:solidFill>
              <a:round/>
              <a:headEnd/>
              <a:tailEnd/>
            </a:ln>
          </p:spPr>
          <p:txBody>
            <a:bodyPr/>
            <a:lstStyle/>
            <a:p>
              <a:endParaRPr lang="en-US"/>
            </a:p>
          </p:txBody>
        </p:sp>
        <p:sp>
          <p:nvSpPr>
            <p:cNvPr id="53303" name="Line 1099"/>
            <p:cNvSpPr>
              <a:spLocks noChangeShapeType="1"/>
            </p:cNvSpPr>
            <p:nvPr/>
          </p:nvSpPr>
          <p:spPr bwMode="auto">
            <a:xfrm>
              <a:off x="1248" y="2976"/>
              <a:ext cx="0" cy="336"/>
            </a:xfrm>
            <a:prstGeom prst="line">
              <a:avLst/>
            </a:prstGeom>
            <a:noFill/>
            <a:ln w="9525">
              <a:solidFill>
                <a:schemeClr val="tx1"/>
              </a:solidFill>
              <a:round/>
              <a:headEnd/>
              <a:tailEnd/>
            </a:ln>
          </p:spPr>
          <p:txBody>
            <a:bodyPr/>
            <a:lstStyle/>
            <a:p>
              <a:endParaRPr lang="en-US"/>
            </a:p>
          </p:txBody>
        </p:sp>
        <p:sp>
          <p:nvSpPr>
            <p:cNvPr id="53304" name="Line 1100"/>
            <p:cNvSpPr>
              <a:spLocks noChangeShapeType="1"/>
            </p:cNvSpPr>
            <p:nvPr/>
          </p:nvSpPr>
          <p:spPr bwMode="auto">
            <a:xfrm>
              <a:off x="1248" y="3312"/>
              <a:ext cx="144" cy="0"/>
            </a:xfrm>
            <a:prstGeom prst="line">
              <a:avLst/>
            </a:prstGeom>
            <a:noFill/>
            <a:ln w="9525">
              <a:solidFill>
                <a:schemeClr val="tx1"/>
              </a:solidFill>
              <a:round/>
              <a:headEnd/>
              <a:tailEnd/>
            </a:ln>
          </p:spPr>
          <p:txBody>
            <a:bodyPr/>
            <a:lstStyle/>
            <a:p>
              <a:endParaRPr lang="en-US"/>
            </a:p>
          </p:txBody>
        </p:sp>
        <p:sp>
          <p:nvSpPr>
            <p:cNvPr id="53305" name="Line 1101"/>
            <p:cNvSpPr>
              <a:spLocks noChangeShapeType="1"/>
            </p:cNvSpPr>
            <p:nvPr/>
          </p:nvSpPr>
          <p:spPr bwMode="auto">
            <a:xfrm>
              <a:off x="1632" y="2976"/>
              <a:ext cx="0" cy="336"/>
            </a:xfrm>
            <a:prstGeom prst="line">
              <a:avLst/>
            </a:prstGeom>
            <a:noFill/>
            <a:ln w="9525">
              <a:solidFill>
                <a:schemeClr val="tx1"/>
              </a:solidFill>
              <a:round/>
              <a:headEnd/>
              <a:tailEnd/>
            </a:ln>
          </p:spPr>
          <p:txBody>
            <a:bodyPr/>
            <a:lstStyle/>
            <a:p>
              <a:endParaRPr lang="en-US"/>
            </a:p>
          </p:txBody>
        </p:sp>
        <p:sp>
          <p:nvSpPr>
            <p:cNvPr id="53306" name="Line 1102"/>
            <p:cNvSpPr>
              <a:spLocks noChangeShapeType="1"/>
            </p:cNvSpPr>
            <p:nvPr/>
          </p:nvSpPr>
          <p:spPr bwMode="auto">
            <a:xfrm>
              <a:off x="1440" y="3312"/>
              <a:ext cx="192" cy="0"/>
            </a:xfrm>
            <a:prstGeom prst="line">
              <a:avLst/>
            </a:prstGeom>
            <a:noFill/>
            <a:ln w="9525">
              <a:solidFill>
                <a:schemeClr val="tx1"/>
              </a:solidFill>
              <a:round/>
              <a:headEnd/>
              <a:tailEnd/>
            </a:ln>
          </p:spPr>
          <p:txBody>
            <a:bodyPr/>
            <a:lstStyle/>
            <a:p>
              <a:endParaRPr lang="en-US"/>
            </a:p>
          </p:txBody>
        </p:sp>
        <p:sp>
          <p:nvSpPr>
            <p:cNvPr id="53307" name="Text Box 1103"/>
            <p:cNvSpPr txBox="1">
              <a:spLocks noChangeArrowheads="1"/>
            </p:cNvSpPr>
            <p:nvPr/>
          </p:nvSpPr>
          <p:spPr bwMode="auto">
            <a:xfrm>
              <a:off x="672" y="1632"/>
              <a:ext cx="232"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A</a:t>
              </a:r>
            </a:p>
          </p:txBody>
        </p:sp>
        <p:sp>
          <p:nvSpPr>
            <p:cNvPr id="53308" name="Text Box 1104"/>
            <p:cNvSpPr txBox="1">
              <a:spLocks noChangeArrowheads="1"/>
            </p:cNvSpPr>
            <p:nvPr/>
          </p:nvSpPr>
          <p:spPr bwMode="auto">
            <a:xfrm>
              <a:off x="2784" y="1584"/>
              <a:ext cx="223"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C</a:t>
              </a:r>
            </a:p>
          </p:txBody>
        </p:sp>
        <p:sp>
          <p:nvSpPr>
            <p:cNvPr id="53309" name="Text Box 1105"/>
            <p:cNvSpPr txBox="1">
              <a:spLocks noChangeArrowheads="1"/>
            </p:cNvSpPr>
            <p:nvPr/>
          </p:nvSpPr>
          <p:spPr bwMode="auto">
            <a:xfrm>
              <a:off x="1728" y="672"/>
              <a:ext cx="214"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T</a:t>
              </a:r>
            </a:p>
          </p:txBody>
        </p:sp>
        <p:sp>
          <p:nvSpPr>
            <p:cNvPr id="53310" name="Text Box 1106"/>
            <p:cNvSpPr txBox="1">
              <a:spLocks noChangeArrowheads="1"/>
            </p:cNvSpPr>
            <p:nvPr/>
          </p:nvSpPr>
          <p:spPr bwMode="auto">
            <a:xfrm>
              <a:off x="2256" y="1680"/>
              <a:ext cx="223"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B</a:t>
              </a:r>
            </a:p>
          </p:txBody>
        </p:sp>
        <p:sp>
          <p:nvSpPr>
            <p:cNvPr id="53311" name="Text Box 1107"/>
            <p:cNvSpPr txBox="1">
              <a:spLocks noChangeArrowheads="1"/>
            </p:cNvSpPr>
            <p:nvPr/>
          </p:nvSpPr>
          <p:spPr bwMode="auto">
            <a:xfrm>
              <a:off x="2640" y="672"/>
              <a:ext cx="223"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R</a:t>
              </a:r>
            </a:p>
          </p:txBody>
        </p:sp>
        <p:sp>
          <p:nvSpPr>
            <p:cNvPr id="53312" name="Text Box 1108"/>
            <p:cNvSpPr txBox="1">
              <a:spLocks noChangeArrowheads="1"/>
            </p:cNvSpPr>
            <p:nvPr/>
          </p:nvSpPr>
          <p:spPr bwMode="auto">
            <a:xfrm>
              <a:off x="1296" y="1968"/>
              <a:ext cx="276"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Es</a:t>
              </a:r>
            </a:p>
          </p:txBody>
        </p:sp>
        <p:sp>
          <p:nvSpPr>
            <p:cNvPr id="53313" name="Text Box 1109"/>
            <p:cNvSpPr txBox="1">
              <a:spLocks noChangeArrowheads="1"/>
            </p:cNvSpPr>
            <p:nvPr/>
          </p:nvSpPr>
          <p:spPr bwMode="auto">
            <a:xfrm>
              <a:off x="2160" y="2094"/>
              <a:ext cx="208" cy="212"/>
            </a:xfrm>
            <a:prstGeom prst="rect">
              <a:avLst/>
            </a:prstGeom>
            <a:noFill/>
            <a:ln w="9525">
              <a:noFill/>
              <a:miter lim="800000"/>
              <a:headEnd/>
              <a:tailEnd/>
            </a:ln>
          </p:spPr>
          <p:txBody>
            <a:bodyPr wrap="none">
              <a:spAutoFit/>
            </a:bodyPr>
            <a:lstStyle/>
            <a:p>
              <a:pPr latinLnBrk="1"/>
              <a:r>
                <a:rPr kumimoji="1" lang="en-US" altLang="ko-KR" sz="1600">
                  <a:latin typeface="Calibri" pitchFamily="34" charset="0"/>
                </a:rPr>
                <a:t>G</a:t>
              </a:r>
            </a:p>
          </p:txBody>
        </p:sp>
        <p:sp>
          <p:nvSpPr>
            <p:cNvPr id="53314" name="Text Box 1110"/>
            <p:cNvSpPr txBox="1">
              <a:spLocks noChangeArrowheads="1"/>
            </p:cNvSpPr>
            <p:nvPr/>
          </p:nvSpPr>
          <p:spPr bwMode="auto">
            <a:xfrm>
              <a:off x="1632" y="2544"/>
              <a:ext cx="205"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S</a:t>
              </a:r>
            </a:p>
          </p:txBody>
        </p:sp>
        <p:sp>
          <p:nvSpPr>
            <p:cNvPr id="53315" name="Text Box 1111"/>
            <p:cNvSpPr txBox="1">
              <a:spLocks noChangeArrowheads="1"/>
            </p:cNvSpPr>
            <p:nvPr/>
          </p:nvSpPr>
          <p:spPr bwMode="auto">
            <a:xfrm>
              <a:off x="528" y="2400"/>
              <a:ext cx="116" cy="288"/>
            </a:xfrm>
            <a:prstGeom prst="rect">
              <a:avLst/>
            </a:prstGeom>
            <a:noFill/>
            <a:ln w="9525">
              <a:noFill/>
              <a:miter lim="800000"/>
              <a:headEnd/>
              <a:tailEnd/>
            </a:ln>
          </p:spPr>
          <p:txBody>
            <a:bodyPr wrap="none">
              <a:spAutoFit/>
            </a:bodyPr>
            <a:lstStyle/>
            <a:p>
              <a:pPr latinLnBrk="1"/>
              <a:endParaRPr kumimoji="1" lang="ko-KR" altLang="en-US">
                <a:latin typeface="Gulim" pitchFamily="34" charset="-127"/>
              </a:endParaRPr>
            </a:p>
          </p:txBody>
        </p:sp>
        <p:sp>
          <p:nvSpPr>
            <p:cNvPr id="53316" name="Text Box 1112"/>
            <p:cNvSpPr txBox="1">
              <a:spLocks noChangeArrowheads="1"/>
            </p:cNvSpPr>
            <p:nvPr/>
          </p:nvSpPr>
          <p:spPr bwMode="auto">
            <a:xfrm>
              <a:off x="2352" y="2400"/>
              <a:ext cx="232" cy="250"/>
            </a:xfrm>
            <a:prstGeom prst="rect">
              <a:avLst/>
            </a:prstGeom>
            <a:noFill/>
            <a:ln w="9525">
              <a:noFill/>
              <a:miter lim="800000"/>
              <a:headEnd/>
              <a:tailEnd/>
            </a:ln>
          </p:spPr>
          <p:txBody>
            <a:bodyPr wrap="none">
              <a:spAutoFit/>
            </a:bodyPr>
            <a:lstStyle/>
            <a:p>
              <a:pPr latinLnBrk="1"/>
              <a:r>
                <a:rPr kumimoji="1" lang="en-US" altLang="ko-KR" sz="2000">
                  <a:latin typeface="Calibri" pitchFamily="34" charset="0"/>
                </a:rPr>
                <a:t>K</a:t>
              </a:r>
            </a:p>
          </p:txBody>
        </p:sp>
      </p:grpSp>
      <p:sp>
        <p:nvSpPr>
          <p:cNvPr id="53254" name="Text Box 1113"/>
          <p:cNvSpPr txBox="1">
            <a:spLocks noChangeArrowheads="1"/>
          </p:cNvSpPr>
          <p:nvPr/>
        </p:nvSpPr>
        <p:spPr bwMode="auto">
          <a:xfrm>
            <a:off x="685800" y="6254750"/>
            <a:ext cx="6386513" cy="274638"/>
          </a:xfrm>
          <a:prstGeom prst="rect">
            <a:avLst/>
          </a:prstGeom>
          <a:noFill/>
          <a:ln w="9525">
            <a:noFill/>
            <a:miter lim="800000"/>
            <a:headEnd/>
            <a:tailEnd/>
          </a:ln>
        </p:spPr>
        <p:txBody>
          <a:bodyPr wrap="none">
            <a:spAutoFit/>
          </a:bodyPr>
          <a:lstStyle/>
          <a:p>
            <a:pPr latinLnBrk="1"/>
            <a:r>
              <a:rPr kumimoji="1" lang="en-US" altLang="ko-KR" sz="1200">
                <a:latin typeface="Gulim" pitchFamily="34" charset="-127"/>
              </a:rPr>
              <a:t>G. Svehla(ed), Comprehensive Analytical Chemistry, II part A, Elsevier, pp 88-89 1964.</a:t>
            </a:r>
          </a:p>
        </p:txBody>
      </p:sp>
      <p:sp>
        <p:nvSpPr>
          <p:cNvPr id="90" name="Slide Number Placeholder 89"/>
          <p:cNvSpPr>
            <a:spLocks noGrp="1"/>
          </p:cNvSpPr>
          <p:nvPr>
            <p:ph type="sldNum" sz="quarter" idx="12"/>
          </p:nvPr>
        </p:nvSpPr>
        <p:spPr/>
        <p:txBody>
          <a:bodyPr/>
          <a:lstStyle/>
          <a:p>
            <a:pPr>
              <a:defRPr/>
            </a:pPr>
            <a:fld id="{02253C50-8506-4453-B10E-74133DCCDBFC}"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304800" y="228600"/>
            <a:ext cx="8153400" cy="5355312"/>
          </a:xfrm>
          <a:prstGeom prst="rect">
            <a:avLst/>
          </a:prstGeom>
          <a:noFill/>
          <a:ln w="9525">
            <a:noFill/>
            <a:miter lim="800000"/>
            <a:headEnd/>
            <a:tailEnd/>
          </a:ln>
        </p:spPr>
        <p:txBody>
          <a:bodyPr>
            <a:spAutoFit/>
          </a:bodyPr>
          <a:lstStyle/>
          <a:p>
            <a:pPr>
              <a:spcBef>
                <a:spcPct val="50000"/>
              </a:spcBef>
            </a:pPr>
            <a:r>
              <a:rPr lang="en-US" altLang="ko-KR" sz="3600" b="1" i="1" dirty="0">
                <a:solidFill>
                  <a:srgbClr val="0000FF"/>
                </a:solidFill>
              </a:rPr>
              <a:t>General Principles</a:t>
            </a:r>
          </a:p>
          <a:p>
            <a:pPr>
              <a:spcBef>
                <a:spcPct val="50000"/>
              </a:spcBef>
            </a:pPr>
            <a:r>
              <a:rPr lang="en-US" altLang="ko-KR" sz="2000" dirty="0"/>
              <a:t>Reference electrode | salt bridge | </a:t>
            </a:r>
            <a:r>
              <a:rPr lang="en-US" altLang="ko-KR" sz="2000" dirty="0" err="1"/>
              <a:t>analyte</a:t>
            </a:r>
            <a:r>
              <a:rPr lang="en-US" altLang="ko-KR" sz="2000" dirty="0"/>
              <a:t> solution | indicator electrode</a:t>
            </a:r>
          </a:p>
          <a:p>
            <a:pPr>
              <a:spcBef>
                <a:spcPct val="50000"/>
              </a:spcBef>
            </a:pPr>
            <a:r>
              <a:rPr lang="en-US" altLang="ko-KR" sz="2000" dirty="0"/>
              <a:t>          </a:t>
            </a:r>
            <a:r>
              <a:rPr lang="en-US" altLang="ko-KR" sz="2000" dirty="0" err="1"/>
              <a:t>E</a:t>
            </a:r>
            <a:r>
              <a:rPr lang="en-US" altLang="ko-KR" sz="2000" baseline="-25000" dirty="0" err="1"/>
              <a:t>ref</a:t>
            </a:r>
            <a:r>
              <a:rPr lang="en-US" altLang="ko-KR" sz="2000" dirty="0"/>
              <a:t>                          </a:t>
            </a:r>
            <a:r>
              <a:rPr lang="en-US" altLang="ko-KR" sz="2000" dirty="0" err="1"/>
              <a:t>E</a:t>
            </a:r>
            <a:r>
              <a:rPr lang="en-US" altLang="ko-KR" sz="2000" baseline="-25000" dirty="0" err="1"/>
              <a:t>j</a:t>
            </a:r>
            <a:r>
              <a:rPr lang="en-US" altLang="ko-KR" sz="2000" baseline="-25000" dirty="0"/>
              <a:t> </a:t>
            </a:r>
            <a:r>
              <a:rPr lang="en-US" altLang="ko-KR" sz="2000" dirty="0"/>
              <a:t>                                         </a:t>
            </a:r>
            <a:r>
              <a:rPr lang="en-US" altLang="ko-KR" sz="2000" dirty="0" err="1"/>
              <a:t>E</a:t>
            </a:r>
            <a:r>
              <a:rPr lang="en-US" altLang="ko-KR" sz="2000" baseline="-25000" dirty="0" err="1"/>
              <a:t>ind</a:t>
            </a:r>
            <a:r>
              <a:rPr lang="en-US" altLang="ko-KR" sz="2000" dirty="0"/>
              <a:t>   </a:t>
            </a:r>
          </a:p>
          <a:p>
            <a:pPr>
              <a:spcBef>
                <a:spcPct val="50000"/>
              </a:spcBef>
            </a:pPr>
            <a:endParaRPr lang="en-US" altLang="ko-KR" sz="2000" dirty="0"/>
          </a:p>
          <a:p>
            <a:pPr>
              <a:spcBef>
                <a:spcPct val="50000"/>
              </a:spcBef>
            </a:pPr>
            <a:r>
              <a:rPr lang="en-US" altLang="ko-KR" sz="2400" dirty="0" err="1">
                <a:solidFill>
                  <a:srgbClr val="CC0000"/>
                </a:solidFill>
              </a:rPr>
              <a:t>E</a:t>
            </a:r>
            <a:r>
              <a:rPr lang="en-US" altLang="ko-KR" sz="2400" baseline="-25000" dirty="0" err="1">
                <a:solidFill>
                  <a:srgbClr val="CC0000"/>
                </a:solidFill>
              </a:rPr>
              <a:t>cell</a:t>
            </a:r>
            <a:r>
              <a:rPr lang="en-US" altLang="ko-KR" sz="2400" baseline="-25000" dirty="0">
                <a:solidFill>
                  <a:srgbClr val="CC0000"/>
                </a:solidFill>
              </a:rPr>
              <a:t> </a:t>
            </a:r>
            <a:r>
              <a:rPr lang="en-US" altLang="ko-KR" sz="2400" dirty="0">
                <a:solidFill>
                  <a:srgbClr val="CC0000"/>
                </a:solidFill>
              </a:rPr>
              <a:t>= </a:t>
            </a:r>
            <a:r>
              <a:rPr lang="en-US" altLang="ko-KR" sz="2400" dirty="0" err="1">
                <a:solidFill>
                  <a:srgbClr val="CC0000"/>
                </a:solidFill>
              </a:rPr>
              <a:t>E</a:t>
            </a:r>
            <a:r>
              <a:rPr lang="en-US" altLang="ko-KR" sz="2400" baseline="-25000" dirty="0" err="1">
                <a:solidFill>
                  <a:srgbClr val="CC0000"/>
                </a:solidFill>
              </a:rPr>
              <a:t>ind</a:t>
            </a:r>
            <a:r>
              <a:rPr lang="en-US" altLang="ko-KR" sz="2400" dirty="0">
                <a:solidFill>
                  <a:srgbClr val="CC0000"/>
                </a:solidFill>
              </a:rPr>
              <a:t> –  </a:t>
            </a:r>
            <a:r>
              <a:rPr lang="en-US" altLang="ko-KR" sz="2400" dirty="0" err="1">
                <a:solidFill>
                  <a:srgbClr val="CC0000"/>
                </a:solidFill>
              </a:rPr>
              <a:t>E</a:t>
            </a:r>
            <a:r>
              <a:rPr lang="en-US" altLang="ko-KR" sz="2400" baseline="-25000" dirty="0" err="1">
                <a:solidFill>
                  <a:srgbClr val="CC0000"/>
                </a:solidFill>
              </a:rPr>
              <a:t>ref</a:t>
            </a:r>
            <a:r>
              <a:rPr lang="en-US" altLang="ko-KR" sz="2400" dirty="0">
                <a:solidFill>
                  <a:srgbClr val="CC0000"/>
                </a:solidFill>
              </a:rPr>
              <a:t>  + </a:t>
            </a:r>
            <a:r>
              <a:rPr lang="en-US" altLang="ko-KR" sz="2400" dirty="0" err="1">
                <a:solidFill>
                  <a:srgbClr val="CC0000"/>
                </a:solidFill>
              </a:rPr>
              <a:t>E</a:t>
            </a:r>
            <a:r>
              <a:rPr lang="en-US" altLang="ko-KR" sz="2400" baseline="-25000" dirty="0" err="1">
                <a:solidFill>
                  <a:srgbClr val="CC0000"/>
                </a:solidFill>
              </a:rPr>
              <a:t>j</a:t>
            </a:r>
            <a:r>
              <a:rPr lang="en-US" altLang="ko-KR" sz="2400" dirty="0"/>
              <a:t> </a:t>
            </a:r>
          </a:p>
          <a:p>
            <a:pPr>
              <a:spcBef>
                <a:spcPct val="50000"/>
              </a:spcBef>
            </a:pPr>
            <a:endParaRPr kumimoji="1" lang="en-US" altLang="ko-KR" sz="2000" dirty="0"/>
          </a:p>
          <a:p>
            <a:pPr>
              <a:spcBef>
                <a:spcPct val="50000"/>
              </a:spcBef>
            </a:pPr>
            <a:r>
              <a:rPr kumimoji="1" lang="en-US" altLang="ko-KR" sz="2000" b="1" dirty="0">
                <a:solidFill>
                  <a:srgbClr val="FF0000"/>
                </a:solidFill>
              </a:rPr>
              <a:t>Reference cell :</a:t>
            </a:r>
          </a:p>
          <a:p>
            <a:pPr>
              <a:spcBef>
                <a:spcPct val="50000"/>
              </a:spcBef>
            </a:pPr>
            <a:r>
              <a:rPr kumimoji="1" lang="en-US" altLang="ko-KR" sz="2000" dirty="0"/>
              <a:t>a half cell having a</a:t>
            </a:r>
            <a:r>
              <a:rPr kumimoji="1" lang="ko-KR" altLang="en-US" sz="2000" dirty="0"/>
              <a:t> </a:t>
            </a:r>
            <a:r>
              <a:rPr kumimoji="1" lang="en-US" altLang="ko-KR" sz="2000" dirty="0"/>
              <a:t>known electrode potential</a:t>
            </a:r>
          </a:p>
          <a:p>
            <a:pPr>
              <a:spcBef>
                <a:spcPct val="50000"/>
              </a:spcBef>
            </a:pPr>
            <a:r>
              <a:rPr kumimoji="1" lang="en-US" altLang="ko-KR" sz="2000" b="1" dirty="0">
                <a:solidFill>
                  <a:srgbClr val="FF0000"/>
                </a:solidFill>
              </a:rPr>
              <a:t>Indicator electrode:</a:t>
            </a:r>
          </a:p>
          <a:p>
            <a:pPr>
              <a:spcBef>
                <a:spcPct val="50000"/>
              </a:spcBef>
            </a:pPr>
            <a:r>
              <a:rPr kumimoji="1" lang="en-US" altLang="ko-KR" sz="2000" dirty="0"/>
              <a:t>has a potential that varies in a known way </a:t>
            </a:r>
          </a:p>
          <a:p>
            <a:pPr>
              <a:spcBef>
                <a:spcPct val="50000"/>
              </a:spcBef>
            </a:pPr>
            <a:r>
              <a:rPr kumimoji="1" lang="en-US" altLang="ko-KR" sz="2000" dirty="0"/>
              <a:t>with variations in the concentration of an </a:t>
            </a:r>
            <a:r>
              <a:rPr kumimoji="1" lang="en-US" altLang="ko-KR" sz="2000" dirty="0" err="1"/>
              <a:t>analyte</a:t>
            </a:r>
            <a:r>
              <a:rPr kumimoji="1" lang="en-US" altLang="ko-KR" sz="2000" dirty="0"/>
              <a:t> </a:t>
            </a:r>
          </a:p>
        </p:txBody>
      </p:sp>
      <p:pic>
        <p:nvPicPr>
          <p:cNvPr id="54275" name="Picture 7"/>
          <p:cNvPicPr>
            <a:picLocks noChangeAspect="1" noChangeArrowheads="1"/>
          </p:cNvPicPr>
          <p:nvPr/>
        </p:nvPicPr>
        <p:blipFill>
          <a:blip r:embed="rId2" cstate="print"/>
          <a:srcRect/>
          <a:stretch>
            <a:fillRect/>
          </a:stretch>
        </p:blipFill>
        <p:spPr bwMode="auto">
          <a:xfrm>
            <a:off x="6248400" y="2743200"/>
            <a:ext cx="2667000" cy="3352800"/>
          </a:xfrm>
          <a:prstGeom prst="rect">
            <a:avLst/>
          </a:prstGeom>
          <a:noFill/>
          <a:ln w="9525">
            <a:noFill/>
            <a:miter lim="800000"/>
            <a:headEnd/>
            <a:tailEnd/>
          </a:ln>
        </p:spPr>
      </p:pic>
      <p:sp>
        <p:nvSpPr>
          <p:cNvPr id="54276" name="Text Box 8"/>
          <p:cNvSpPr txBox="1">
            <a:spLocks noChangeArrowheads="1"/>
          </p:cNvSpPr>
          <p:nvPr/>
        </p:nvSpPr>
        <p:spPr bwMode="auto">
          <a:xfrm>
            <a:off x="4800600" y="6324600"/>
            <a:ext cx="4191000" cy="369888"/>
          </a:xfrm>
          <a:prstGeom prst="rect">
            <a:avLst/>
          </a:prstGeom>
          <a:noFill/>
          <a:ln w="9525">
            <a:noFill/>
            <a:miter lim="800000"/>
            <a:headEnd/>
            <a:tailEnd/>
          </a:ln>
        </p:spPr>
        <p:txBody>
          <a:bodyPr>
            <a:spAutoFit/>
          </a:bodyPr>
          <a:lstStyle/>
          <a:p>
            <a:pPr>
              <a:spcBef>
                <a:spcPct val="50000"/>
              </a:spcBef>
            </a:pPr>
            <a:r>
              <a:rPr lang="en-US" altLang="ko-KR">
                <a:ea typeface="바탕" pitchFamily="18" charset="-127"/>
              </a:rPr>
              <a:t>A cell for potentiometric determinations.</a:t>
            </a:r>
            <a:r>
              <a:rPr lang="en-US" altLang="ko-KR"/>
              <a:t> </a:t>
            </a:r>
            <a:endParaRPr lang="ko-KR" altLang="en-US"/>
          </a:p>
        </p:txBody>
      </p:sp>
      <p:sp>
        <p:nvSpPr>
          <p:cNvPr id="5" name="Slide Number Placeholder 4"/>
          <p:cNvSpPr>
            <a:spLocks noGrp="1"/>
          </p:cNvSpPr>
          <p:nvPr>
            <p:ph type="sldNum" sz="quarter" idx="12"/>
          </p:nvPr>
        </p:nvSpPr>
        <p:spPr/>
        <p:txBody>
          <a:bodyPr/>
          <a:lstStyle/>
          <a:p>
            <a:pPr>
              <a:defRPr/>
            </a:pPr>
            <a:fld id="{964A2150-211E-4F97-B013-8C2ABD0AC7EC}"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8600" y="1873250"/>
            <a:ext cx="5638800" cy="4616450"/>
          </a:xfrm>
          <a:prstGeom prst="rect">
            <a:avLst/>
          </a:prstGeom>
          <a:noFill/>
          <a:ln w="9525">
            <a:noFill/>
            <a:miter lim="800000"/>
            <a:headEnd/>
            <a:tailEnd/>
          </a:ln>
        </p:spPr>
        <p:txBody>
          <a:bodyPr>
            <a:spAutoFit/>
          </a:bodyPr>
          <a:lstStyle/>
          <a:p>
            <a:pPr latinLnBrk="1">
              <a:spcBef>
                <a:spcPct val="50000"/>
              </a:spcBef>
            </a:pPr>
            <a:r>
              <a:rPr kumimoji="1" lang="ko-KR" altLang="en-US" sz="2000" dirty="0">
                <a:solidFill>
                  <a:srgbClr val="FF0000"/>
                </a:solidFill>
              </a:rPr>
              <a:t>1) </a:t>
            </a:r>
            <a:r>
              <a:rPr kumimoji="1" lang="en-US" altLang="ko-KR" sz="2400" b="1" dirty="0">
                <a:solidFill>
                  <a:srgbClr val="FF0000"/>
                </a:solidFill>
              </a:rPr>
              <a:t>Saturated calomel electrode</a:t>
            </a:r>
            <a:r>
              <a:rPr kumimoji="1" lang="en-US" altLang="ko-KR" sz="2400" dirty="0">
                <a:solidFill>
                  <a:srgbClr val="FF0000"/>
                </a:solidFill>
              </a:rPr>
              <a:t> (</a:t>
            </a:r>
            <a:r>
              <a:rPr kumimoji="1" lang="en-US" altLang="ko-KR" sz="2400" b="1" dirty="0">
                <a:solidFill>
                  <a:srgbClr val="FF0000"/>
                </a:solidFill>
              </a:rPr>
              <a:t>S.C.E.</a:t>
            </a:r>
            <a:r>
              <a:rPr kumimoji="1" lang="en-US" altLang="ko-KR" sz="2400" dirty="0">
                <a:solidFill>
                  <a:srgbClr val="FF0000"/>
                </a:solidFill>
              </a:rPr>
              <a:t>)</a:t>
            </a:r>
          </a:p>
          <a:p>
            <a:pPr latinLnBrk="1">
              <a:spcBef>
                <a:spcPct val="50000"/>
              </a:spcBef>
            </a:pPr>
            <a:endParaRPr kumimoji="1" lang="en-US" altLang="ko-KR" sz="2000" dirty="0"/>
          </a:p>
          <a:p>
            <a:pPr latinLnBrk="1">
              <a:spcBef>
                <a:spcPct val="50000"/>
              </a:spcBef>
            </a:pPr>
            <a:r>
              <a:rPr kumimoji="1" lang="en-US" altLang="ko-KR" sz="2000" dirty="0"/>
              <a:t>      Hg(l) | Hg</a:t>
            </a:r>
            <a:r>
              <a:rPr kumimoji="1" lang="en-US" altLang="ko-KR" sz="2000" baseline="-25000" dirty="0"/>
              <a:t>2</a:t>
            </a:r>
            <a:r>
              <a:rPr kumimoji="1" lang="en-US" altLang="ko-KR" sz="2000" dirty="0"/>
              <a:t>Cl</a:t>
            </a:r>
            <a:r>
              <a:rPr kumimoji="1" lang="en-US" altLang="ko-KR" sz="2000" baseline="-25000" dirty="0"/>
              <a:t>2</a:t>
            </a:r>
            <a:r>
              <a:rPr kumimoji="1" lang="en-US" altLang="ko-KR" sz="2000" dirty="0"/>
              <a:t> (</a:t>
            </a:r>
            <a:r>
              <a:rPr kumimoji="1" lang="en-US" altLang="ko-KR" sz="2000" dirty="0" err="1"/>
              <a:t>sat’d</a:t>
            </a:r>
            <a:r>
              <a:rPr kumimoji="1" lang="en-US" altLang="ko-KR" sz="2000" dirty="0"/>
              <a:t>), </a:t>
            </a:r>
            <a:r>
              <a:rPr kumimoji="1" lang="en-US" altLang="ko-KR" sz="2000" dirty="0" err="1"/>
              <a:t>KCl</a:t>
            </a:r>
            <a:r>
              <a:rPr kumimoji="1" lang="en-US" altLang="ko-KR" sz="2000" dirty="0"/>
              <a:t> (</a:t>
            </a:r>
            <a:r>
              <a:rPr kumimoji="1" lang="en-US" altLang="ko-KR" sz="2000" dirty="0" err="1"/>
              <a:t>sat’d</a:t>
            </a:r>
            <a:r>
              <a:rPr kumimoji="1" lang="en-US" altLang="ko-KR" sz="2000" dirty="0"/>
              <a:t>) | |</a:t>
            </a:r>
          </a:p>
          <a:p>
            <a:pPr latinLnBrk="1">
              <a:spcBef>
                <a:spcPct val="50000"/>
              </a:spcBef>
            </a:pPr>
            <a:endParaRPr kumimoji="1" lang="en-US" altLang="ko-KR" sz="2000" dirty="0"/>
          </a:p>
          <a:p>
            <a:pPr latinLnBrk="1">
              <a:spcBef>
                <a:spcPct val="50000"/>
              </a:spcBef>
            </a:pPr>
            <a:r>
              <a:rPr kumimoji="1" lang="en-US" altLang="ko-KR" sz="2000" dirty="0"/>
              <a:t>      electrode reaction in calomel half-cell</a:t>
            </a:r>
          </a:p>
          <a:p>
            <a:pPr latinLnBrk="1">
              <a:spcBef>
                <a:spcPct val="50000"/>
              </a:spcBef>
            </a:pPr>
            <a:r>
              <a:rPr kumimoji="1" lang="en-US" altLang="ko-KR" sz="2000" dirty="0"/>
              <a:t>      Hg</a:t>
            </a:r>
            <a:r>
              <a:rPr kumimoji="1" lang="en-US" altLang="ko-KR" sz="2000" baseline="-25000" dirty="0"/>
              <a:t>2</a:t>
            </a:r>
            <a:r>
              <a:rPr kumimoji="1" lang="en-US" altLang="ko-KR" sz="2000" dirty="0"/>
              <a:t>Cl</a:t>
            </a:r>
            <a:r>
              <a:rPr kumimoji="1" lang="en-US" altLang="ko-KR" sz="2000" baseline="-25000" dirty="0"/>
              <a:t>2</a:t>
            </a:r>
            <a:r>
              <a:rPr kumimoji="1" lang="en-US" altLang="ko-KR" sz="2000" dirty="0"/>
              <a:t> (s) + 2e  =</a:t>
            </a:r>
            <a:r>
              <a:rPr kumimoji="1" lang="en-US" altLang="ko-KR" sz="2000" dirty="0">
                <a:sym typeface="HY특수문자8"/>
              </a:rPr>
              <a:t> 2Hg(</a:t>
            </a:r>
            <a:r>
              <a:rPr kumimoji="1" lang="en-US" altLang="ko-KR" sz="2000" i="1" dirty="0">
                <a:sym typeface="HY특수문자8"/>
              </a:rPr>
              <a:t>l</a:t>
            </a:r>
            <a:r>
              <a:rPr kumimoji="1" lang="en-US" altLang="ko-KR" sz="2000" dirty="0">
                <a:sym typeface="HY특수문자8"/>
              </a:rPr>
              <a:t>) + 2Cl</a:t>
            </a:r>
            <a:r>
              <a:rPr kumimoji="1" lang="en-US" altLang="ko-KR" sz="2000" baseline="30000" dirty="0">
                <a:sym typeface="HY특수문자8"/>
              </a:rPr>
              <a:t>–</a:t>
            </a:r>
            <a:r>
              <a:rPr kumimoji="1" lang="en-US" altLang="ko-KR" sz="2000" dirty="0">
                <a:sym typeface="HY특수문자8"/>
              </a:rPr>
              <a:t>     </a:t>
            </a:r>
          </a:p>
          <a:p>
            <a:pPr latinLnBrk="1">
              <a:spcBef>
                <a:spcPct val="50000"/>
              </a:spcBef>
            </a:pPr>
            <a:r>
              <a:rPr kumimoji="1" lang="en-US" altLang="ko-KR" sz="2000" dirty="0">
                <a:sym typeface="HY특수문자8"/>
              </a:rPr>
              <a:t>      </a:t>
            </a:r>
            <a:r>
              <a:rPr kumimoji="1" lang="en-US" altLang="ko-KR" sz="2000" i="1" dirty="0" err="1"/>
              <a:t>E</a:t>
            </a:r>
            <a:r>
              <a:rPr kumimoji="1" lang="en-US" altLang="ko-KR" sz="2000" baseline="30000" dirty="0" err="1"/>
              <a:t>o</a:t>
            </a:r>
            <a:r>
              <a:rPr kumimoji="1" lang="en-US" altLang="ko-KR" sz="2000" dirty="0">
                <a:sym typeface="HY특수문자8"/>
              </a:rPr>
              <a:t> = + 0.268V </a:t>
            </a:r>
          </a:p>
          <a:p>
            <a:pPr latinLnBrk="1">
              <a:spcBef>
                <a:spcPct val="50000"/>
              </a:spcBef>
            </a:pPr>
            <a:r>
              <a:rPr kumimoji="1" lang="en-US" altLang="ko-KR" sz="2000" dirty="0">
                <a:sym typeface="HY특수문자8"/>
              </a:rPr>
              <a:t>      </a:t>
            </a:r>
          </a:p>
          <a:p>
            <a:pPr latinLnBrk="1">
              <a:spcBef>
                <a:spcPct val="50000"/>
              </a:spcBef>
            </a:pPr>
            <a:r>
              <a:rPr kumimoji="1" lang="en-US" altLang="ko-KR" sz="2000" dirty="0">
                <a:sym typeface="HY특수문자8"/>
              </a:rPr>
              <a:t>      </a:t>
            </a:r>
            <a:r>
              <a:rPr kumimoji="1" lang="en-US" altLang="ko-KR" sz="2000" i="1" dirty="0"/>
              <a:t>E</a:t>
            </a:r>
            <a:r>
              <a:rPr kumimoji="1" lang="en-US" altLang="ko-KR" sz="2000" dirty="0">
                <a:sym typeface="HY특수문자8"/>
              </a:rPr>
              <a:t> = </a:t>
            </a:r>
            <a:r>
              <a:rPr kumimoji="1" lang="en-US" altLang="ko-KR" sz="2000" i="1" dirty="0" err="1"/>
              <a:t>E</a:t>
            </a:r>
            <a:r>
              <a:rPr kumimoji="1" lang="en-US" altLang="ko-KR" sz="2000" baseline="30000" dirty="0" err="1"/>
              <a:t>o</a:t>
            </a:r>
            <a:r>
              <a:rPr kumimoji="1" lang="en-US" altLang="ko-KR" sz="2000" dirty="0">
                <a:sym typeface="HY특수문자8"/>
              </a:rPr>
              <a:t> – (0.05916/2) </a:t>
            </a:r>
            <a:r>
              <a:rPr kumimoji="1" lang="en-US" altLang="ko-KR" sz="2000" i="1" dirty="0">
                <a:sym typeface="HY특수문자8"/>
              </a:rPr>
              <a:t>log</a:t>
            </a:r>
            <a:r>
              <a:rPr kumimoji="1" lang="en-US" altLang="ko-KR" sz="2000" dirty="0">
                <a:sym typeface="HY특수문자8"/>
              </a:rPr>
              <a:t>[</a:t>
            </a:r>
            <a:r>
              <a:rPr kumimoji="1" lang="en-US" altLang="ko-KR" sz="2000" dirty="0" err="1">
                <a:sym typeface="HY특수문자8"/>
              </a:rPr>
              <a:t>Cl</a:t>
            </a:r>
            <a:r>
              <a:rPr kumimoji="1" lang="en-US" altLang="ko-KR" sz="2000" baseline="30000" dirty="0"/>
              <a:t>–</a:t>
            </a:r>
            <a:r>
              <a:rPr kumimoji="1" lang="en-US" altLang="ko-KR" sz="2000" dirty="0">
                <a:sym typeface="HY특수문자8"/>
              </a:rPr>
              <a:t>]</a:t>
            </a:r>
            <a:r>
              <a:rPr kumimoji="1" lang="en-US" altLang="ko-KR" sz="2000" baseline="30000" dirty="0">
                <a:sym typeface="HY특수문자8"/>
              </a:rPr>
              <a:t>2</a:t>
            </a:r>
            <a:r>
              <a:rPr kumimoji="1" lang="en-US" altLang="ko-KR" sz="2000" dirty="0">
                <a:sym typeface="HY특수문자8"/>
              </a:rPr>
              <a:t> = 0.244 V</a:t>
            </a:r>
            <a:endParaRPr kumimoji="1" lang="ko-KR" altLang="ko-KR" sz="2000" dirty="0">
              <a:sym typeface="HY특수문자8"/>
            </a:endParaRPr>
          </a:p>
          <a:p>
            <a:pPr latinLnBrk="1">
              <a:spcBef>
                <a:spcPct val="50000"/>
              </a:spcBef>
            </a:pPr>
            <a:r>
              <a:rPr lang="en-US" altLang="ko-KR" sz="2000" dirty="0"/>
              <a:t>       Temperature dependent</a:t>
            </a:r>
            <a:endParaRPr lang="ko-KR" altLang="ko-KR" sz="2000" dirty="0"/>
          </a:p>
        </p:txBody>
      </p:sp>
      <p:sp>
        <p:nvSpPr>
          <p:cNvPr id="55299" name="Text Box 3"/>
          <p:cNvSpPr txBox="1">
            <a:spLocks noChangeArrowheads="1"/>
          </p:cNvSpPr>
          <p:nvPr/>
        </p:nvSpPr>
        <p:spPr bwMode="auto">
          <a:xfrm>
            <a:off x="609600" y="4648200"/>
            <a:ext cx="8534400" cy="457200"/>
          </a:xfrm>
          <a:prstGeom prst="rect">
            <a:avLst/>
          </a:prstGeom>
          <a:noFill/>
          <a:ln w="9525">
            <a:noFill/>
            <a:miter lim="800000"/>
            <a:headEnd/>
            <a:tailEnd/>
          </a:ln>
        </p:spPr>
        <p:txBody>
          <a:bodyPr>
            <a:spAutoFit/>
          </a:bodyPr>
          <a:lstStyle/>
          <a:p>
            <a:pPr latinLnBrk="1">
              <a:spcBef>
                <a:spcPct val="50000"/>
              </a:spcBef>
            </a:pPr>
            <a:endParaRPr kumimoji="1" lang="ko-KR" altLang="en-US">
              <a:latin typeface="Calibri" pitchFamily="34" charset="0"/>
            </a:endParaRPr>
          </a:p>
        </p:txBody>
      </p:sp>
      <p:sp>
        <p:nvSpPr>
          <p:cNvPr id="55300" name="Text Box 31"/>
          <p:cNvSpPr txBox="1">
            <a:spLocks noChangeArrowheads="1"/>
          </p:cNvSpPr>
          <p:nvPr/>
        </p:nvSpPr>
        <p:spPr bwMode="auto">
          <a:xfrm>
            <a:off x="609600" y="152400"/>
            <a:ext cx="5791200" cy="1538883"/>
          </a:xfrm>
          <a:prstGeom prst="rect">
            <a:avLst/>
          </a:prstGeom>
          <a:noFill/>
          <a:ln w="9525">
            <a:noFill/>
            <a:miter lim="800000"/>
            <a:headEnd/>
            <a:tailEnd/>
          </a:ln>
        </p:spPr>
        <p:txBody>
          <a:bodyPr>
            <a:spAutoFit/>
          </a:bodyPr>
          <a:lstStyle/>
          <a:p>
            <a:pPr latinLnBrk="1">
              <a:spcBef>
                <a:spcPct val="50000"/>
              </a:spcBef>
            </a:pPr>
            <a:r>
              <a:rPr kumimoji="1" lang="en-US" altLang="ko-KR" sz="2800" b="1" i="1" dirty="0">
                <a:solidFill>
                  <a:srgbClr val="0000FF"/>
                </a:solidFill>
              </a:rPr>
              <a:t>Reference electrodes</a:t>
            </a:r>
          </a:p>
          <a:p>
            <a:pPr latinLnBrk="1">
              <a:spcBef>
                <a:spcPct val="50000"/>
              </a:spcBef>
              <a:buClr>
                <a:srgbClr val="FF0000"/>
              </a:buClr>
            </a:pPr>
            <a:r>
              <a:rPr kumimoji="1" lang="en-US" altLang="ko-KR" sz="2000" i="1" dirty="0"/>
              <a:t>  </a:t>
            </a:r>
          </a:p>
          <a:p>
            <a:pPr marL="465138" indent="-465138" latinLnBrk="1">
              <a:spcBef>
                <a:spcPct val="50000"/>
              </a:spcBef>
              <a:buClr>
                <a:srgbClr val="FF0000"/>
              </a:buClr>
              <a:buFont typeface="Wingdings" pitchFamily="2" charset="2"/>
              <a:buChar char="Ø"/>
            </a:pPr>
            <a:r>
              <a:rPr kumimoji="1" lang="en-US" altLang="ko-KR" sz="2400" dirty="0"/>
              <a:t>maintains  a fixed potential </a:t>
            </a:r>
          </a:p>
        </p:txBody>
      </p:sp>
      <p:pic>
        <p:nvPicPr>
          <p:cNvPr id="55301" name="Picture 36"/>
          <p:cNvPicPr>
            <a:picLocks noChangeAspect="1" noChangeArrowheads="1"/>
          </p:cNvPicPr>
          <p:nvPr/>
        </p:nvPicPr>
        <p:blipFill>
          <a:blip r:embed="rId2" cstate="print"/>
          <a:srcRect/>
          <a:stretch>
            <a:fillRect/>
          </a:stretch>
        </p:blipFill>
        <p:spPr bwMode="auto">
          <a:xfrm>
            <a:off x="5899150" y="1828800"/>
            <a:ext cx="3168650" cy="4800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BA5FF5B8-BEEB-49D7-9D80-D170B97CD4BE}"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152400" y="228600"/>
            <a:ext cx="9220200" cy="5832475"/>
          </a:xfrm>
          <a:prstGeom prst="rect">
            <a:avLst/>
          </a:prstGeom>
          <a:noFill/>
          <a:ln w="9525">
            <a:noFill/>
            <a:miter lim="800000"/>
            <a:headEnd/>
            <a:tailEnd/>
          </a:ln>
        </p:spPr>
        <p:txBody>
          <a:bodyPr>
            <a:spAutoFit/>
          </a:bodyPr>
          <a:lstStyle/>
          <a:p>
            <a:pPr>
              <a:spcBef>
                <a:spcPct val="50000"/>
              </a:spcBef>
            </a:pPr>
            <a:r>
              <a:rPr lang="en-US" altLang="ko-KR" sz="2400">
                <a:latin typeface="Times New Roman" pitchFamily="18" charset="0"/>
                <a:sym typeface="Symbol" pitchFamily="18" charset="2"/>
              </a:rPr>
              <a:t>  </a:t>
            </a:r>
            <a:r>
              <a:rPr lang="en-US" altLang="ko-KR" sz="2800" b="1" i="1">
                <a:solidFill>
                  <a:srgbClr val="0000FF"/>
                </a:solidFill>
                <a:sym typeface="Symbol" pitchFamily="18" charset="2"/>
              </a:rPr>
              <a:t>Calculating potentials of electrochemical  cells</a:t>
            </a:r>
          </a:p>
          <a:p>
            <a:pPr>
              <a:spcBef>
                <a:spcPct val="50000"/>
              </a:spcBef>
            </a:pPr>
            <a:r>
              <a:rPr lang="en-US" altLang="ko-KR" sz="2000">
                <a:latin typeface="Times New Roman" pitchFamily="18" charset="0"/>
                <a:sym typeface="Symbol" pitchFamily="18" charset="2"/>
              </a:rPr>
              <a:t>           </a:t>
            </a:r>
            <a:r>
              <a:rPr lang="en-US" altLang="ko-KR" sz="2000" i="1"/>
              <a:t>E</a:t>
            </a:r>
            <a:r>
              <a:rPr lang="en-US" altLang="ko-KR" sz="2000" baseline="-25000"/>
              <a:t>cell</a:t>
            </a:r>
            <a:r>
              <a:rPr lang="en-US" altLang="ko-KR" sz="2000">
                <a:sym typeface="Symbol" pitchFamily="18" charset="2"/>
              </a:rPr>
              <a:t> = </a:t>
            </a:r>
            <a:r>
              <a:rPr lang="en-US" altLang="ko-KR" sz="2000" i="1"/>
              <a:t>E</a:t>
            </a:r>
            <a:r>
              <a:rPr lang="en-US" altLang="ko-KR" sz="2000" baseline="-25000"/>
              <a:t>right</a:t>
            </a:r>
            <a:r>
              <a:rPr lang="en-US" altLang="ko-KR" sz="2000">
                <a:sym typeface="Symbol" pitchFamily="18" charset="2"/>
              </a:rPr>
              <a:t> – </a:t>
            </a:r>
            <a:r>
              <a:rPr lang="en-US" altLang="ko-KR" sz="2000" i="1"/>
              <a:t>E</a:t>
            </a:r>
            <a:r>
              <a:rPr lang="en-US" altLang="ko-KR" sz="2000" baseline="-25000"/>
              <a:t>left</a:t>
            </a:r>
          </a:p>
          <a:p>
            <a:pPr>
              <a:spcBef>
                <a:spcPct val="50000"/>
              </a:spcBef>
            </a:pPr>
            <a:endParaRPr lang="en-US" altLang="ko-KR" sz="2000"/>
          </a:p>
          <a:p>
            <a:pPr>
              <a:spcBef>
                <a:spcPct val="50000"/>
              </a:spcBef>
            </a:pPr>
            <a:r>
              <a:rPr lang="en-US" altLang="ko-KR" sz="2000"/>
              <a:t>  Ex.     Cu </a:t>
            </a:r>
            <a:r>
              <a:rPr lang="en-US" altLang="ko-KR" sz="2000">
                <a:sym typeface="HY특수문자8"/>
              </a:rPr>
              <a:t>Cu</a:t>
            </a:r>
            <a:r>
              <a:rPr lang="en-US" altLang="ko-KR" sz="2000" baseline="30000"/>
              <a:t>2+</a:t>
            </a:r>
            <a:r>
              <a:rPr lang="en-US" altLang="ko-KR" sz="2000">
                <a:sym typeface="HY특수문자8"/>
              </a:rPr>
              <a:t>(</a:t>
            </a:r>
            <a:r>
              <a:rPr lang="en-US" altLang="ko-KR" sz="2000">
                <a:solidFill>
                  <a:schemeClr val="accent2"/>
                </a:solidFill>
              </a:rPr>
              <a:t>0.0200M</a:t>
            </a:r>
            <a:r>
              <a:rPr lang="en-US" altLang="ko-KR" sz="2000"/>
              <a:t>)     Ag</a:t>
            </a:r>
            <a:r>
              <a:rPr lang="en-US" altLang="ko-KR" sz="2000" baseline="30000"/>
              <a:t>+</a:t>
            </a:r>
            <a:r>
              <a:rPr lang="en-US" altLang="ko-KR" sz="2000"/>
              <a:t>(</a:t>
            </a:r>
            <a:r>
              <a:rPr lang="en-US" altLang="ko-KR" sz="2000">
                <a:solidFill>
                  <a:schemeClr val="accent2"/>
                </a:solidFill>
              </a:rPr>
              <a:t>0.0200M</a:t>
            </a:r>
            <a:r>
              <a:rPr lang="en-US" altLang="ko-KR" sz="2000"/>
              <a:t>)  Ag</a:t>
            </a:r>
          </a:p>
          <a:p>
            <a:pPr>
              <a:spcBef>
                <a:spcPct val="50000"/>
              </a:spcBef>
            </a:pPr>
            <a:r>
              <a:rPr lang="en-US" altLang="ko-KR" sz="2000"/>
              <a:t>       </a:t>
            </a:r>
            <a:r>
              <a:rPr lang="en-US" altLang="ko-KR" sz="2000">
                <a:sym typeface="HY특수문자8"/>
              </a:rPr>
              <a:t>      </a:t>
            </a:r>
            <a:r>
              <a:rPr lang="en-US" altLang="ko-KR" sz="2000">
                <a:sym typeface="Symbol" pitchFamily="18" charset="2"/>
              </a:rPr>
              <a:t>Cu </a:t>
            </a:r>
            <a:r>
              <a:rPr lang="en-US" altLang="ko-KR" sz="2000"/>
              <a:t>(s) </a:t>
            </a:r>
            <a:r>
              <a:rPr lang="en-US" altLang="ko-KR" sz="2000">
                <a:sym typeface="HY특수문자8"/>
              </a:rPr>
              <a:t> + </a:t>
            </a:r>
            <a:r>
              <a:rPr lang="en-US" altLang="ko-KR" sz="2000"/>
              <a:t>2Ag</a:t>
            </a:r>
            <a:r>
              <a:rPr lang="en-US" altLang="ko-KR" sz="2000" baseline="30000"/>
              <a:t>+</a:t>
            </a:r>
            <a:r>
              <a:rPr lang="en-US" altLang="ko-KR" sz="2000"/>
              <a:t>  =</a:t>
            </a:r>
            <a:r>
              <a:rPr lang="en-US" altLang="ko-KR" sz="2000">
                <a:sym typeface="HY특수문자8"/>
              </a:rPr>
              <a:t> Cu</a:t>
            </a:r>
            <a:r>
              <a:rPr lang="en-US" altLang="ko-KR" sz="2000" baseline="30000"/>
              <a:t>2+</a:t>
            </a:r>
            <a:r>
              <a:rPr lang="en-US" altLang="ko-KR" sz="2000">
                <a:sym typeface="HY특수문자8"/>
              </a:rPr>
              <a:t>(aq) + 2Ag(s) </a:t>
            </a:r>
            <a:endParaRPr lang="en-US" altLang="ko-KR" sz="2000">
              <a:sym typeface="Symbol" pitchFamily="18" charset="2"/>
            </a:endParaRPr>
          </a:p>
          <a:p>
            <a:pPr>
              <a:spcBef>
                <a:spcPct val="50000"/>
              </a:spcBef>
            </a:pPr>
            <a:r>
              <a:rPr lang="en-US" altLang="ko-KR" sz="2000"/>
              <a:t> </a:t>
            </a:r>
            <a:r>
              <a:rPr lang="en-US" altLang="ko-KR"/>
              <a:t>Ag</a:t>
            </a:r>
            <a:r>
              <a:rPr lang="en-US" altLang="ko-KR" baseline="30000"/>
              <a:t>+</a:t>
            </a:r>
            <a:r>
              <a:rPr lang="en-US" altLang="ko-KR"/>
              <a:t> + e   =</a:t>
            </a:r>
            <a:r>
              <a:rPr lang="en-US" altLang="ko-KR">
                <a:sym typeface="HY특수문자8"/>
              </a:rPr>
              <a:t>  Ag(s)      </a:t>
            </a:r>
            <a:r>
              <a:rPr lang="en-US" altLang="ko-KR" i="1"/>
              <a:t>E</a:t>
            </a:r>
            <a:r>
              <a:rPr lang="en-US" altLang="ko-KR" baseline="30000"/>
              <a:t>o</a:t>
            </a:r>
            <a:r>
              <a:rPr lang="en-US" altLang="ko-KR">
                <a:sym typeface="HY특수문자8"/>
              </a:rPr>
              <a:t> = + </a:t>
            </a:r>
            <a:r>
              <a:rPr lang="en-US" altLang="ko-KR">
                <a:solidFill>
                  <a:schemeClr val="hlink"/>
                </a:solidFill>
                <a:sym typeface="HY특수문자8"/>
              </a:rPr>
              <a:t>0.799</a:t>
            </a:r>
            <a:r>
              <a:rPr lang="en-US" altLang="ko-KR">
                <a:sym typeface="HY특수문자8"/>
              </a:rPr>
              <a:t> V</a:t>
            </a:r>
          </a:p>
          <a:p>
            <a:pPr>
              <a:spcBef>
                <a:spcPct val="50000"/>
              </a:spcBef>
            </a:pPr>
            <a:r>
              <a:rPr lang="en-US" altLang="ko-KR">
                <a:sym typeface="HY특수문자8"/>
              </a:rPr>
              <a:t> Cu</a:t>
            </a:r>
            <a:r>
              <a:rPr lang="en-US" altLang="ko-KR" baseline="30000"/>
              <a:t>2+</a:t>
            </a:r>
            <a:r>
              <a:rPr lang="en-US" altLang="ko-KR">
                <a:sym typeface="HY특수문자8"/>
              </a:rPr>
              <a:t> + </a:t>
            </a:r>
            <a:r>
              <a:rPr lang="en-US" altLang="ko-KR"/>
              <a:t> 2e =</a:t>
            </a:r>
            <a:r>
              <a:rPr lang="en-US" altLang="ko-KR">
                <a:sym typeface="HY특수문자8"/>
              </a:rPr>
              <a:t> Cu(s)      </a:t>
            </a:r>
            <a:r>
              <a:rPr lang="en-US" altLang="ko-KR" i="1"/>
              <a:t>E</a:t>
            </a:r>
            <a:r>
              <a:rPr lang="en-US" altLang="ko-KR" baseline="30000"/>
              <a:t>o</a:t>
            </a:r>
            <a:r>
              <a:rPr lang="en-US" altLang="ko-KR">
                <a:sym typeface="HY특수문자8"/>
              </a:rPr>
              <a:t> = + 0.337 V </a:t>
            </a:r>
            <a:endParaRPr lang="en-US" altLang="ko-KR"/>
          </a:p>
          <a:p>
            <a:pPr>
              <a:spcBef>
                <a:spcPct val="50000"/>
              </a:spcBef>
            </a:pPr>
            <a:r>
              <a:rPr lang="en-US" altLang="ko-KR"/>
              <a:t> </a:t>
            </a:r>
            <a:r>
              <a:rPr lang="en-US" altLang="ko-KR">
                <a:solidFill>
                  <a:schemeClr val="hlink"/>
                </a:solidFill>
              </a:rPr>
              <a:t>2</a:t>
            </a:r>
            <a:r>
              <a:rPr lang="en-US" altLang="ko-KR"/>
              <a:t>Ag</a:t>
            </a:r>
            <a:r>
              <a:rPr lang="en-US" altLang="ko-KR" baseline="30000"/>
              <a:t>+</a:t>
            </a:r>
            <a:r>
              <a:rPr lang="en-US" altLang="ko-KR"/>
              <a:t> + </a:t>
            </a:r>
            <a:r>
              <a:rPr lang="en-US" altLang="ko-KR">
                <a:solidFill>
                  <a:schemeClr val="hlink"/>
                </a:solidFill>
              </a:rPr>
              <a:t>2</a:t>
            </a:r>
            <a:r>
              <a:rPr lang="en-US" altLang="ko-KR"/>
              <a:t>e   =</a:t>
            </a:r>
            <a:r>
              <a:rPr lang="en-US" altLang="ko-KR">
                <a:sym typeface="HY특수문자8"/>
              </a:rPr>
              <a:t> </a:t>
            </a:r>
            <a:r>
              <a:rPr lang="en-US" altLang="ko-KR">
                <a:solidFill>
                  <a:schemeClr val="hlink"/>
                </a:solidFill>
                <a:sym typeface="HY특수문자8"/>
              </a:rPr>
              <a:t>2</a:t>
            </a:r>
            <a:r>
              <a:rPr lang="en-US" altLang="ko-KR">
                <a:sym typeface="HY특수문자8"/>
              </a:rPr>
              <a:t>Ag(s)   </a:t>
            </a:r>
            <a:r>
              <a:rPr lang="en-US" altLang="ko-KR" i="1"/>
              <a:t>E</a:t>
            </a:r>
            <a:r>
              <a:rPr lang="en-US" altLang="ko-KR" baseline="30000"/>
              <a:t>o</a:t>
            </a:r>
            <a:r>
              <a:rPr lang="en-US" altLang="ko-KR">
                <a:sym typeface="HY특수문자8"/>
              </a:rPr>
              <a:t> = + </a:t>
            </a:r>
            <a:r>
              <a:rPr lang="en-US" altLang="ko-KR">
                <a:solidFill>
                  <a:schemeClr val="hlink"/>
                </a:solidFill>
                <a:sym typeface="HY특수문자8"/>
              </a:rPr>
              <a:t>0.799</a:t>
            </a:r>
            <a:r>
              <a:rPr lang="en-US" altLang="ko-KR">
                <a:sym typeface="HY특수문자8"/>
              </a:rPr>
              <a:t> V  </a:t>
            </a:r>
            <a:r>
              <a:rPr lang="en-US" altLang="ko-KR" i="1">
                <a:sym typeface="HY특수문자8"/>
              </a:rPr>
              <a:t>E</a:t>
            </a:r>
            <a:r>
              <a:rPr lang="en-US" altLang="ko-KR">
                <a:sym typeface="HY특수문자8"/>
              </a:rPr>
              <a:t> = 0.799 – (0.05916/</a:t>
            </a:r>
            <a:r>
              <a:rPr lang="en-US" altLang="ko-KR">
                <a:solidFill>
                  <a:schemeClr val="hlink"/>
                </a:solidFill>
                <a:sym typeface="HY특수문자8"/>
              </a:rPr>
              <a:t>1</a:t>
            </a:r>
            <a:r>
              <a:rPr lang="en-US" altLang="ko-KR">
                <a:sym typeface="HY특수문자8"/>
              </a:rPr>
              <a:t>) log(1/0.0200) = 0.6984 V</a:t>
            </a:r>
          </a:p>
          <a:p>
            <a:pPr>
              <a:spcBef>
                <a:spcPct val="50000"/>
              </a:spcBef>
            </a:pPr>
            <a:r>
              <a:rPr lang="en-US" altLang="ko-KR">
                <a:sym typeface="HY특수문자8"/>
              </a:rPr>
              <a:t> Cu</a:t>
            </a:r>
            <a:r>
              <a:rPr lang="en-US" altLang="ko-KR" baseline="30000"/>
              <a:t>2+</a:t>
            </a:r>
            <a:r>
              <a:rPr lang="en-US" altLang="ko-KR">
                <a:sym typeface="HY특수문자8"/>
              </a:rPr>
              <a:t> + </a:t>
            </a:r>
            <a:r>
              <a:rPr lang="en-US" altLang="ko-KR"/>
              <a:t> 2e =</a:t>
            </a:r>
            <a:r>
              <a:rPr lang="en-US" altLang="ko-KR">
                <a:sym typeface="HY특수문자8"/>
              </a:rPr>
              <a:t> Cu(s)      </a:t>
            </a:r>
            <a:r>
              <a:rPr lang="en-US" altLang="ko-KR" i="1"/>
              <a:t>E</a:t>
            </a:r>
            <a:r>
              <a:rPr lang="en-US" altLang="ko-KR" baseline="30000"/>
              <a:t>o</a:t>
            </a:r>
            <a:r>
              <a:rPr lang="en-US" altLang="ko-KR">
                <a:sym typeface="HY특수문자8"/>
              </a:rPr>
              <a:t> = + 0.337 V   </a:t>
            </a:r>
            <a:r>
              <a:rPr lang="en-US" altLang="ko-KR" i="1">
                <a:sym typeface="HY특수문자8"/>
              </a:rPr>
              <a:t>E</a:t>
            </a:r>
            <a:r>
              <a:rPr lang="en-US" altLang="ko-KR">
                <a:sym typeface="HY특수문자8"/>
              </a:rPr>
              <a:t> = 0.337 – (0.05916/2 log (1/0.0200) = 0.2867V</a:t>
            </a:r>
            <a:endParaRPr lang="en-US" altLang="ko-KR"/>
          </a:p>
          <a:p>
            <a:pPr>
              <a:spcBef>
                <a:spcPct val="50000"/>
              </a:spcBef>
            </a:pPr>
            <a:r>
              <a:rPr lang="en-US" altLang="ko-KR">
                <a:sym typeface="Symbol" pitchFamily="18" charset="2"/>
              </a:rPr>
              <a:t>       Cu </a:t>
            </a:r>
            <a:r>
              <a:rPr lang="en-US" altLang="ko-KR"/>
              <a:t>(s) </a:t>
            </a:r>
            <a:r>
              <a:rPr lang="en-US" altLang="ko-KR">
                <a:sym typeface="HY특수문자8"/>
              </a:rPr>
              <a:t> + </a:t>
            </a:r>
            <a:r>
              <a:rPr lang="en-US" altLang="ko-KR"/>
              <a:t>2Ag</a:t>
            </a:r>
            <a:r>
              <a:rPr lang="en-US" altLang="ko-KR" baseline="30000"/>
              <a:t>+</a:t>
            </a:r>
            <a:r>
              <a:rPr lang="en-US" altLang="ko-KR"/>
              <a:t>  =</a:t>
            </a:r>
            <a:r>
              <a:rPr lang="en-US" altLang="ko-KR">
                <a:sym typeface="HY특수문자8"/>
              </a:rPr>
              <a:t> Cu</a:t>
            </a:r>
            <a:r>
              <a:rPr lang="en-US" altLang="ko-KR" baseline="30000"/>
              <a:t>2+</a:t>
            </a:r>
            <a:r>
              <a:rPr lang="en-US" altLang="ko-KR">
                <a:sym typeface="HY특수문자8"/>
              </a:rPr>
              <a:t>(aq) + 2Ag(s)</a:t>
            </a:r>
            <a:endParaRPr lang="en-US" altLang="ko-KR"/>
          </a:p>
          <a:p>
            <a:pPr>
              <a:spcBef>
                <a:spcPct val="50000"/>
              </a:spcBef>
            </a:pPr>
            <a:r>
              <a:rPr lang="en-US" altLang="ko-KR" i="1"/>
              <a:t>      E</a:t>
            </a:r>
            <a:r>
              <a:rPr lang="en-US" altLang="ko-KR" baseline="30000"/>
              <a:t>o</a:t>
            </a:r>
            <a:r>
              <a:rPr lang="en-US" altLang="ko-KR" baseline="-25000"/>
              <a:t>cell</a:t>
            </a:r>
            <a:r>
              <a:rPr lang="en-US" altLang="ko-KR">
                <a:sym typeface="HY특수문자8"/>
              </a:rPr>
              <a:t> = + 0.799 V – (+ 0.337 V)              </a:t>
            </a:r>
            <a:r>
              <a:rPr lang="en-US" altLang="ko-KR" sz="2000" i="1"/>
              <a:t>E</a:t>
            </a:r>
            <a:r>
              <a:rPr lang="en-US" altLang="ko-KR" sz="2000" baseline="-25000"/>
              <a:t>cell</a:t>
            </a:r>
            <a:r>
              <a:rPr lang="en-US" altLang="ko-KR" sz="2000">
                <a:sym typeface="Symbol" pitchFamily="18" charset="2"/>
              </a:rPr>
              <a:t> = </a:t>
            </a:r>
            <a:r>
              <a:rPr lang="en-US" altLang="ko-KR" sz="2000" i="1"/>
              <a:t>E</a:t>
            </a:r>
            <a:r>
              <a:rPr lang="en-US" altLang="ko-KR" sz="2000" baseline="-25000"/>
              <a:t>right</a:t>
            </a:r>
            <a:r>
              <a:rPr lang="en-US" altLang="ko-KR" sz="2000">
                <a:sym typeface="Symbol" pitchFamily="18" charset="2"/>
              </a:rPr>
              <a:t> – </a:t>
            </a:r>
            <a:r>
              <a:rPr lang="en-US" altLang="ko-KR" sz="2000" i="1"/>
              <a:t>E</a:t>
            </a:r>
            <a:r>
              <a:rPr lang="en-US" altLang="ko-KR" sz="2000" baseline="-25000"/>
              <a:t>left</a:t>
            </a:r>
            <a:r>
              <a:rPr lang="en-US" altLang="ko-KR">
                <a:sym typeface="HY특수문자8"/>
              </a:rPr>
              <a:t>  = 0.6984 – 0.2864</a:t>
            </a:r>
          </a:p>
          <a:p>
            <a:pPr>
              <a:spcBef>
                <a:spcPct val="50000"/>
              </a:spcBef>
            </a:pPr>
            <a:r>
              <a:rPr lang="en-US" altLang="ko-KR">
                <a:sym typeface="HY특수문자8"/>
              </a:rPr>
              <a:t>              = + 0.462 V                                                                       =  + 0.412 V</a:t>
            </a:r>
          </a:p>
          <a:p>
            <a:pPr>
              <a:spcBef>
                <a:spcPct val="50000"/>
              </a:spcBef>
            </a:pPr>
            <a:r>
              <a:rPr lang="en-US" altLang="ko-KR">
                <a:sym typeface="HY특수문자8"/>
              </a:rPr>
              <a:t>      </a:t>
            </a:r>
            <a:r>
              <a:rPr lang="en-US" altLang="ko-KR">
                <a:sym typeface="Symbol" pitchFamily="18" charset="2"/>
              </a:rPr>
              <a:t></a:t>
            </a:r>
            <a:r>
              <a:rPr lang="en-US" altLang="ko-KR" i="1">
                <a:sym typeface="HY특수문자8"/>
              </a:rPr>
              <a:t>G</a:t>
            </a:r>
            <a:r>
              <a:rPr lang="en-US" altLang="ko-KR">
                <a:sym typeface="HY특수문자8"/>
              </a:rPr>
              <a:t> = </a:t>
            </a:r>
            <a:r>
              <a:rPr lang="en-US" altLang="ko-KR" sz="2000">
                <a:sym typeface="Symbol" pitchFamily="18" charset="2"/>
              </a:rPr>
              <a:t>–</a:t>
            </a:r>
            <a:r>
              <a:rPr lang="en-US" altLang="ko-KR">
                <a:sym typeface="HY특수문자8"/>
              </a:rPr>
              <a:t> </a:t>
            </a:r>
            <a:r>
              <a:rPr lang="en-US" altLang="ko-KR" i="1">
                <a:sym typeface="HY특수문자8"/>
              </a:rPr>
              <a:t>n</a:t>
            </a:r>
            <a:r>
              <a:rPr lang="en-US" altLang="ko-KR">
                <a:sym typeface="HY특수문자8"/>
              </a:rPr>
              <a:t>F</a:t>
            </a:r>
            <a:r>
              <a:rPr lang="en-US" altLang="ko-KR" i="1">
                <a:sym typeface="HY특수문자8"/>
              </a:rPr>
              <a:t>E</a:t>
            </a:r>
            <a:r>
              <a:rPr lang="en-US" altLang="ko-KR">
                <a:sym typeface="HY특수문자8"/>
              </a:rPr>
              <a:t> = </a:t>
            </a:r>
            <a:r>
              <a:rPr lang="en-US" altLang="ko-KR" sz="2000">
                <a:sym typeface="Symbol" pitchFamily="18" charset="2"/>
              </a:rPr>
              <a:t>–</a:t>
            </a:r>
            <a:r>
              <a:rPr lang="en-US" altLang="ko-KR">
                <a:sym typeface="HY특수문자8"/>
              </a:rPr>
              <a:t> 2 ×96485 C × 0.412 V  = 79,503 J (18.99 kcal)</a:t>
            </a:r>
          </a:p>
        </p:txBody>
      </p:sp>
      <p:sp>
        <p:nvSpPr>
          <p:cNvPr id="14339" name="Line 6"/>
          <p:cNvSpPr>
            <a:spLocks noChangeShapeType="1"/>
          </p:cNvSpPr>
          <p:nvPr/>
        </p:nvSpPr>
        <p:spPr bwMode="auto">
          <a:xfrm>
            <a:off x="304800" y="4267200"/>
            <a:ext cx="3733800" cy="0"/>
          </a:xfrm>
          <a:prstGeom prst="line">
            <a:avLst/>
          </a:prstGeom>
          <a:noFill/>
          <a:ln w="9525">
            <a:solidFill>
              <a:schemeClr val="tx1"/>
            </a:solidFill>
            <a:round/>
            <a:headEnd/>
            <a:tailEnd/>
          </a:ln>
        </p:spPr>
        <p:txBody>
          <a:bodyPr wrap="none" anchor="ctr"/>
          <a:lstStyle/>
          <a:p>
            <a:endParaRPr lang="en-US"/>
          </a:p>
        </p:txBody>
      </p:sp>
      <p:sp>
        <p:nvSpPr>
          <p:cNvPr id="14340" name="Line 8"/>
          <p:cNvSpPr>
            <a:spLocks noChangeShapeType="1"/>
          </p:cNvSpPr>
          <p:nvPr/>
        </p:nvSpPr>
        <p:spPr bwMode="auto">
          <a:xfrm>
            <a:off x="1447800" y="1752600"/>
            <a:ext cx="0" cy="304800"/>
          </a:xfrm>
          <a:prstGeom prst="line">
            <a:avLst/>
          </a:prstGeom>
          <a:noFill/>
          <a:ln w="9525">
            <a:solidFill>
              <a:schemeClr val="tx1"/>
            </a:solidFill>
            <a:round/>
            <a:headEnd/>
            <a:tailEnd/>
          </a:ln>
        </p:spPr>
        <p:txBody>
          <a:bodyPr/>
          <a:lstStyle/>
          <a:p>
            <a:endParaRPr lang="en-US"/>
          </a:p>
        </p:txBody>
      </p:sp>
      <p:sp>
        <p:nvSpPr>
          <p:cNvPr id="14341" name="Line 9"/>
          <p:cNvSpPr>
            <a:spLocks noChangeShapeType="1"/>
          </p:cNvSpPr>
          <p:nvPr/>
        </p:nvSpPr>
        <p:spPr bwMode="auto">
          <a:xfrm>
            <a:off x="3352800" y="1752600"/>
            <a:ext cx="0" cy="304800"/>
          </a:xfrm>
          <a:prstGeom prst="line">
            <a:avLst/>
          </a:prstGeom>
          <a:noFill/>
          <a:ln w="9525">
            <a:solidFill>
              <a:schemeClr val="tx1"/>
            </a:solidFill>
            <a:round/>
            <a:headEnd/>
            <a:tailEnd/>
          </a:ln>
        </p:spPr>
        <p:txBody>
          <a:bodyPr/>
          <a:lstStyle/>
          <a:p>
            <a:endParaRPr lang="en-US"/>
          </a:p>
        </p:txBody>
      </p:sp>
      <p:sp>
        <p:nvSpPr>
          <p:cNvPr id="14342" name="Line 10"/>
          <p:cNvSpPr>
            <a:spLocks noChangeShapeType="1"/>
          </p:cNvSpPr>
          <p:nvPr/>
        </p:nvSpPr>
        <p:spPr bwMode="auto">
          <a:xfrm>
            <a:off x="3276600" y="1752600"/>
            <a:ext cx="0" cy="304800"/>
          </a:xfrm>
          <a:prstGeom prst="line">
            <a:avLst/>
          </a:prstGeom>
          <a:noFill/>
          <a:ln w="9525">
            <a:solidFill>
              <a:schemeClr val="tx1"/>
            </a:solidFill>
            <a:round/>
            <a:headEnd/>
            <a:tailEnd/>
          </a:ln>
        </p:spPr>
        <p:txBody>
          <a:bodyPr/>
          <a:lstStyle/>
          <a:p>
            <a:endParaRPr lang="en-US"/>
          </a:p>
        </p:txBody>
      </p:sp>
      <p:sp>
        <p:nvSpPr>
          <p:cNvPr id="14343" name="Line 11"/>
          <p:cNvSpPr>
            <a:spLocks noChangeShapeType="1"/>
          </p:cNvSpPr>
          <p:nvPr/>
        </p:nvSpPr>
        <p:spPr bwMode="auto">
          <a:xfrm>
            <a:off x="5105400" y="1752600"/>
            <a:ext cx="0" cy="304800"/>
          </a:xfrm>
          <a:prstGeom prst="line">
            <a:avLst/>
          </a:prstGeom>
          <a:noFill/>
          <a:ln w="9525">
            <a:solidFill>
              <a:schemeClr val="tx1"/>
            </a:solidFill>
            <a:round/>
            <a:headEnd/>
            <a:tailEnd/>
          </a:ln>
        </p:spPr>
        <p:txBody>
          <a:bodyPr/>
          <a:lstStyle/>
          <a:p>
            <a:endParaRPr lang="en-US"/>
          </a:p>
        </p:txBody>
      </p:sp>
      <p:sp>
        <p:nvSpPr>
          <p:cNvPr id="14344" name="Line 12"/>
          <p:cNvSpPr>
            <a:spLocks noChangeShapeType="1"/>
          </p:cNvSpPr>
          <p:nvPr/>
        </p:nvSpPr>
        <p:spPr bwMode="auto">
          <a:xfrm>
            <a:off x="4267200" y="4267200"/>
            <a:ext cx="4572000" cy="0"/>
          </a:xfrm>
          <a:prstGeom prst="line">
            <a:avLst/>
          </a:prstGeom>
          <a:noFill/>
          <a:ln w="9525">
            <a:solidFill>
              <a:schemeClr val="hlink"/>
            </a:solidFill>
            <a:round/>
            <a:headEnd/>
            <a:tailEnd/>
          </a:ln>
        </p:spPr>
        <p:txBody>
          <a:bodyPr/>
          <a:lstStyle/>
          <a:p>
            <a:endParaRPr lang="en-US"/>
          </a:p>
        </p:txBody>
      </p:sp>
      <p:sp>
        <p:nvSpPr>
          <p:cNvPr id="9" name="Slide Number Placeholder 8"/>
          <p:cNvSpPr>
            <a:spLocks noGrp="1"/>
          </p:cNvSpPr>
          <p:nvPr>
            <p:ph type="sldNum" sz="quarter" idx="12"/>
          </p:nvPr>
        </p:nvSpPr>
        <p:spPr/>
        <p:txBody>
          <a:bodyPr/>
          <a:lstStyle/>
          <a:p>
            <a:pPr>
              <a:defRPr/>
            </a:pPr>
            <a:fld id="{F6861B8E-791E-4005-94A6-67C348301A3D}"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7"/>
          <p:cNvSpPr txBox="1">
            <a:spLocks noChangeArrowheads="1"/>
          </p:cNvSpPr>
          <p:nvPr/>
        </p:nvSpPr>
        <p:spPr bwMode="auto">
          <a:xfrm>
            <a:off x="228600" y="304800"/>
            <a:ext cx="5638800" cy="3694113"/>
          </a:xfrm>
          <a:prstGeom prst="rect">
            <a:avLst/>
          </a:prstGeom>
          <a:noFill/>
          <a:ln w="9525">
            <a:noFill/>
            <a:miter lim="800000"/>
            <a:headEnd/>
            <a:tailEnd/>
          </a:ln>
        </p:spPr>
        <p:txBody>
          <a:bodyPr>
            <a:spAutoFit/>
          </a:bodyPr>
          <a:lstStyle/>
          <a:p>
            <a:pPr latinLnBrk="1">
              <a:spcBef>
                <a:spcPct val="50000"/>
              </a:spcBef>
            </a:pPr>
            <a:r>
              <a:rPr kumimoji="1" lang="ko-KR" altLang="en-US" sz="2400">
                <a:solidFill>
                  <a:srgbClr val="FF0000"/>
                </a:solidFill>
              </a:rPr>
              <a:t>2)  </a:t>
            </a:r>
            <a:r>
              <a:rPr kumimoji="1" lang="en-US" altLang="ko-KR" sz="2400" b="1">
                <a:solidFill>
                  <a:srgbClr val="FF0000"/>
                </a:solidFill>
              </a:rPr>
              <a:t>Silver-silver chloride electrode</a:t>
            </a:r>
          </a:p>
          <a:p>
            <a:pPr latinLnBrk="1">
              <a:spcBef>
                <a:spcPct val="50000"/>
              </a:spcBef>
            </a:pPr>
            <a:endParaRPr kumimoji="1" lang="en-US" altLang="ko-KR" sz="2000"/>
          </a:p>
          <a:p>
            <a:pPr latinLnBrk="1">
              <a:spcBef>
                <a:spcPct val="50000"/>
              </a:spcBef>
            </a:pPr>
            <a:r>
              <a:rPr kumimoji="1" lang="en-US" altLang="ko-KR" sz="2000"/>
              <a:t>      Ag(s) | AgCl (sat’d), KCl (</a:t>
            </a:r>
            <a:r>
              <a:rPr kumimoji="1" lang="en-US" altLang="ko-KR" sz="2000" i="1"/>
              <a:t>x</a:t>
            </a:r>
            <a:r>
              <a:rPr kumimoji="1" lang="en-US" altLang="ko-KR" sz="2000"/>
              <a:t>M) | |</a:t>
            </a:r>
          </a:p>
          <a:p>
            <a:pPr latinLnBrk="1">
              <a:spcBef>
                <a:spcPct val="50000"/>
              </a:spcBef>
            </a:pPr>
            <a:endParaRPr kumimoji="1" lang="en-US" altLang="ko-KR" sz="2000"/>
          </a:p>
          <a:p>
            <a:pPr latinLnBrk="1">
              <a:spcBef>
                <a:spcPct val="50000"/>
              </a:spcBef>
            </a:pPr>
            <a:r>
              <a:rPr kumimoji="1" lang="en-US" altLang="ko-KR" sz="2000"/>
              <a:t>      AgCl(s) + e  =</a:t>
            </a:r>
            <a:r>
              <a:rPr kumimoji="1" lang="en-US" altLang="ko-KR" sz="2000">
                <a:sym typeface="HY특수문자8"/>
              </a:rPr>
              <a:t> Ag(s) + Cl</a:t>
            </a:r>
            <a:r>
              <a:rPr kumimoji="1" lang="en-US" altLang="ko-KR" sz="2000" baseline="30000">
                <a:sym typeface="HY특수문자8"/>
              </a:rPr>
              <a:t>–</a:t>
            </a:r>
            <a:r>
              <a:rPr kumimoji="1" lang="en-US" altLang="ko-KR" sz="2000">
                <a:sym typeface="HY특수문자8"/>
              </a:rPr>
              <a:t>    </a:t>
            </a:r>
          </a:p>
          <a:p>
            <a:pPr latinLnBrk="1">
              <a:spcBef>
                <a:spcPct val="50000"/>
              </a:spcBef>
            </a:pPr>
            <a:r>
              <a:rPr kumimoji="1" lang="en-US" altLang="ko-KR" sz="2000">
                <a:sym typeface="HY특수문자8"/>
              </a:rPr>
              <a:t>      </a:t>
            </a:r>
            <a:r>
              <a:rPr kumimoji="1" lang="en-US" altLang="ko-KR" sz="2000" i="1"/>
              <a:t>E</a:t>
            </a:r>
            <a:r>
              <a:rPr kumimoji="1" lang="en-US" altLang="ko-KR" sz="2000" baseline="30000"/>
              <a:t>o</a:t>
            </a:r>
            <a:r>
              <a:rPr kumimoji="1" lang="en-US" altLang="ko-KR" sz="2000">
                <a:sym typeface="HY특수문자8"/>
              </a:rPr>
              <a:t> = +0.244V </a:t>
            </a:r>
          </a:p>
          <a:p>
            <a:pPr latinLnBrk="1">
              <a:spcBef>
                <a:spcPct val="50000"/>
              </a:spcBef>
            </a:pPr>
            <a:r>
              <a:rPr kumimoji="1" lang="en-US" altLang="ko-KR" sz="2000">
                <a:sym typeface="HY특수문자8"/>
              </a:rPr>
              <a:t>      </a:t>
            </a:r>
            <a:r>
              <a:rPr kumimoji="1" lang="en-US" altLang="ko-KR" sz="2000" i="1"/>
              <a:t>E</a:t>
            </a:r>
            <a:r>
              <a:rPr kumimoji="1" lang="en-US" altLang="ko-KR" sz="2000">
                <a:sym typeface="HY특수문자8"/>
              </a:rPr>
              <a:t> = </a:t>
            </a:r>
            <a:r>
              <a:rPr kumimoji="1" lang="en-US" altLang="ko-KR" sz="2000" i="1"/>
              <a:t>E</a:t>
            </a:r>
            <a:r>
              <a:rPr kumimoji="1" lang="en-US" altLang="ko-KR" sz="2000" baseline="30000"/>
              <a:t>o</a:t>
            </a:r>
            <a:r>
              <a:rPr kumimoji="1" lang="en-US" altLang="ko-KR" sz="2000">
                <a:sym typeface="HY특수문자8"/>
              </a:rPr>
              <a:t> – (0.05916/1) </a:t>
            </a:r>
            <a:r>
              <a:rPr kumimoji="1" lang="en-US" altLang="ko-KR" sz="2000" i="1">
                <a:sym typeface="HY특수문자8"/>
              </a:rPr>
              <a:t>log </a:t>
            </a:r>
            <a:r>
              <a:rPr kumimoji="1" lang="en-US" altLang="ko-KR" sz="2000">
                <a:sym typeface="HY특수문자8"/>
              </a:rPr>
              <a:t>[Cl</a:t>
            </a:r>
            <a:r>
              <a:rPr kumimoji="1" lang="en-US" altLang="ko-KR" sz="2000" baseline="30000"/>
              <a:t>–</a:t>
            </a:r>
            <a:r>
              <a:rPr kumimoji="1" lang="en-US" altLang="ko-KR" sz="2000">
                <a:sym typeface="HY특수문자8"/>
              </a:rPr>
              <a:t>] </a:t>
            </a:r>
          </a:p>
          <a:p>
            <a:pPr latinLnBrk="1">
              <a:spcBef>
                <a:spcPct val="50000"/>
              </a:spcBef>
            </a:pPr>
            <a:r>
              <a:rPr kumimoji="1" lang="en-US" altLang="ko-KR" sz="2000">
                <a:sym typeface="HY특수문자8"/>
              </a:rPr>
              <a:t>     </a:t>
            </a:r>
            <a:r>
              <a:rPr kumimoji="1" lang="en-US" altLang="ko-KR" sz="2000" i="1"/>
              <a:t>E</a:t>
            </a:r>
            <a:r>
              <a:rPr kumimoji="1" lang="en-US" altLang="ko-KR" sz="2000">
                <a:sym typeface="HY특수문자8"/>
              </a:rPr>
              <a:t> (saturated KCl) = + 0.199V (25</a:t>
            </a:r>
            <a:r>
              <a:rPr kumimoji="1" lang="en-US" altLang="ko-KR" sz="2000" baseline="30000">
                <a:sym typeface="HY특수문자8"/>
              </a:rPr>
              <a:t>o</a:t>
            </a:r>
            <a:r>
              <a:rPr kumimoji="1" lang="en-US" altLang="ko-KR" sz="2000">
                <a:sym typeface="HY특수문자8"/>
              </a:rPr>
              <a:t>C)</a:t>
            </a:r>
            <a:endParaRPr kumimoji="1" lang="ko-KR" altLang="ko-KR" sz="2000">
              <a:sym typeface="HY특수문자8"/>
            </a:endParaRPr>
          </a:p>
        </p:txBody>
      </p:sp>
      <p:pic>
        <p:nvPicPr>
          <p:cNvPr id="56323" name="Picture 27"/>
          <p:cNvPicPr>
            <a:picLocks noChangeAspect="1" noChangeArrowheads="1"/>
          </p:cNvPicPr>
          <p:nvPr/>
        </p:nvPicPr>
        <p:blipFill>
          <a:blip r:embed="rId2" cstate="print"/>
          <a:srcRect/>
          <a:stretch>
            <a:fillRect/>
          </a:stretch>
        </p:blipFill>
        <p:spPr bwMode="auto">
          <a:xfrm>
            <a:off x="5930900" y="1752600"/>
            <a:ext cx="3213100" cy="3733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C65D0F4-FE6D-4A9E-A6F7-3506D00306ED}"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1026"/>
          <p:cNvSpPr txBox="1">
            <a:spLocks noChangeArrowheads="1"/>
          </p:cNvSpPr>
          <p:nvPr/>
        </p:nvSpPr>
        <p:spPr bwMode="auto">
          <a:xfrm>
            <a:off x="685800" y="228600"/>
            <a:ext cx="8077200" cy="6294438"/>
          </a:xfrm>
          <a:prstGeom prst="rect">
            <a:avLst/>
          </a:prstGeom>
          <a:noFill/>
          <a:ln w="9525">
            <a:noFill/>
            <a:miter lim="800000"/>
            <a:headEnd/>
            <a:tailEnd/>
          </a:ln>
          <a:effectLst/>
        </p:spPr>
        <p:txBody>
          <a:bodyPr>
            <a:spAutoFit/>
          </a:bodyPr>
          <a:lstStyle/>
          <a:p>
            <a:pPr fontAlgn="auto" latinLnBrk="1">
              <a:spcBef>
                <a:spcPct val="50000"/>
              </a:spcBef>
              <a:spcAft>
                <a:spcPts val="0"/>
              </a:spcAft>
              <a:defRPr/>
            </a:pPr>
            <a:r>
              <a:rPr kumimoji="1" lang="en-US" altLang="ko-KR" sz="3200" b="1" i="1" dirty="0">
                <a:solidFill>
                  <a:srgbClr val="FF0000"/>
                </a:solidFill>
              </a:rPr>
              <a:t>3) standard hydrogen electrode (SHE)</a:t>
            </a:r>
          </a:p>
          <a:p>
            <a:pPr fontAlgn="auto" latinLnBrk="1">
              <a:spcBef>
                <a:spcPct val="50000"/>
              </a:spcBef>
              <a:spcAft>
                <a:spcPts val="0"/>
              </a:spcAft>
              <a:defRPr/>
            </a:pPr>
            <a:endParaRPr kumimoji="1" lang="en-US" altLang="ko-KR" sz="2000" dirty="0"/>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The most fundamental reference electrode in electrochemistry.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By definition its equilibrium potential is considered zero at any temperature, because this electrode was chosen as an arbitrary zero point for electrode potentials.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A zero point is needed since the potential of a single electrode cannot be measured, only the difference of two electrode potentials is measurable.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All electrode potentials are expressed on this "hydrogen scale."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It is a hydrogen electrode with an electrolyte containing unit concentration of hydrogen ions and saturated with hydrogen gas at unit atmosphere pressure. </a:t>
            </a:r>
            <a:endParaRPr kumimoji="1" lang="en-US" altLang="ko-KR" sz="2200" dirty="0">
              <a:solidFill>
                <a:srgbClr val="CC0000"/>
              </a:solidFill>
            </a:endParaRPr>
          </a:p>
        </p:txBody>
      </p:sp>
      <p:sp>
        <p:nvSpPr>
          <p:cNvPr id="3" name="Slide Number Placeholder 2"/>
          <p:cNvSpPr>
            <a:spLocks noGrp="1"/>
          </p:cNvSpPr>
          <p:nvPr>
            <p:ph type="sldNum" sz="quarter" idx="12"/>
          </p:nvPr>
        </p:nvSpPr>
        <p:spPr/>
        <p:txBody>
          <a:bodyPr/>
          <a:lstStyle/>
          <a:p>
            <a:pPr>
              <a:defRPr/>
            </a:pPr>
            <a:fld id="{9360AD31-652B-46FC-90CD-5B3E202296E7}"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A5F3D8A-C6A5-448E-AB49-9FC805190782}" type="slidenum">
              <a:rPr lang="en-US"/>
              <a:pPr>
                <a:defRPr/>
              </a:pPr>
              <a:t>22</a:t>
            </a:fld>
            <a:endParaRPr lang="en-US" dirty="0"/>
          </a:p>
        </p:txBody>
      </p:sp>
      <p:sp>
        <p:nvSpPr>
          <p:cNvPr id="3" name="Rectangle 2"/>
          <p:cNvSpPr/>
          <p:nvPr/>
        </p:nvSpPr>
        <p:spPr>
          <a:xfrm>
            <a:off x="914400" y="914400"/>
            <a:ext cx="7696200" cy="5694363"/>
          </a:xfrm>
          <a:prstGeom prst="rect">
            <a:avLst/>
          </a:prstGeom>
        </p:spPr>
        <p:txBody>
          <a:bodyPr>
            <a:spAutoFit/>
          </a:bodyPr>
          <a:lstStyle/>
          <a:p>
            <a:pPr marL="341313" indent="-341313" fontAlgn="auto" latinLnBrk="1">
              <a:spcBef>
                <a:spcPct val="50000"/>
              </a:spcBef>
              <a:spcAft>
                <a:spcPts val="0"/>
              </a:spcAft>
              <a:buClr>
                <a:srgbClr val="FF0000"/>
              </a:buClr>
              <a:buFont typeface="Wingdings" pitchFamily="2" charset="2"/>
              <a:buChar char="Ø"/>
              <a:defRPr/>
            </a:pPr>
            <a:r>
              <a:rPr kumimoji="1" lang="en-US" altLang="ko-KR" sz="2200" dirty="0"/>
              <a:t>This electrode can be somewhat inconvenient to use because of the need to supply hydrogen gas. </a:t>
            </a:r>
          </a:p>
          <a:p>
            <a:pPr marL="341313" indent="-341313" fontAlgn="auto" latinLnBrk="1">
              <a:spcBef>
                <a:spcPct val="50000"/>
              </a:spcBef>
              <a:spcAft>
                <a:spcPts val="0"/>
              </a:spcAft>
              <a:buClr>
                <a:srgbClr val="FF0000"/>
              </a:buClr>
              <a:buFont typeface="Wingdings" pitchFamily="2" charset="2"/>
              <a:buChar char="Ø"/>
              <a:defRPr/>
            </a:pPr>
            <a:r>
              <a:rPr kumimoji="1" lang="en-US" altLang="ko-KR" sz="2200" dirty="0"/>
              <a:t>Therefore, other reference electrodes (e.g., calomel or silver/silver chloride) are often used instead, but the measured electrode potentials can be converted to the "hydrogen scale.</a:t>
            </a:r>
          </a:p>
          <a:p>
            <a:pPr marL="341313" indent="-341313" fontAlgn="auto" latinLnBrk="1">
              <a:spcBef>
                <a:spcPct val="50000"/>
              </a:spcBef>
              <a:spcAft>
                <a:spcPts val="0"/>
              </a:spcAft>
              <a:buClr>
                <a:srgbClr val="FF0000"/>
              </a:buClr>
              <a:buFont typeface="Wingdings" pitchFamily="2" charset="2"/>
              <a:buChar char="Ø"/>
              <a:defRPr/>
            </a:pPr>
            <a:r>
              <a:rPr kumimoji="1" lang="en-US" altLang="ko-KR" sz="2200" dirty="0"/>
              <a:t> Also called normal hydrogen electrode. </a:t>
            </a:r>
          </a:p>
          <a:p>
            <a:pPr marL="341313" indent="-341313" fontAlgn="auto" latinLnBrk="1">
              <a:spcBef>
                <a:spcPct val="50000"/>
              </a:spcBef>
              <a:spcAft>
                <a:spcPts val="0"/>
              </a:spcAft>
              <a:buClr>
                <a:srgbClr val="FF0000"/>
              </a:buClr>
              <a:buFont typeface="Wingdings" pitchFamily="2" charset="2"/>
              <a:buChar char="Ø"/>
              <a:defRPr/>
            </a:pPr>
            <a:r>
              <a:rPr kumimoji="1" lang="en-US" altLang="ko-KR" sz="2200" dirty="0"/>
              <a:t>Strictly speaking, one must use unit activity rather than concentration of hydrogen ions and unit fugacity rather than unit pressure of hydrogen gas.</a:t>
            </a:r>
          </a:p>
          <a:p>
            <a:pPr marL="341313" indent="-341313" fontAlgn="auto" latinLnBrk="1">
              <a:spcBef>
                <a:spcPct val="50000"/>
              </a:spcBef>
              <a:spcAft>
                <a:spcPts val="0"/>
              </a:spcAft>
              <a:buClr>
                <a:srgbClr val="FF0000"/>
              </a:buClr>
              <a:buFont typeface="Wingdings" pitchFamily="2" charset="2"/>
              <a:buChar char="Ø"/>
              <a:defRPr/>
            </a:pPr>
            <a:endParaRPr kumimoji="1" lang="en-US" altLang="ko-KR" sz="2200" dirty="0"/>
          </a:p>
          <a:p>
            <a:pPr fontAlgn="auto" latinLnBrk="1">
              <a:spcBef>
                <a:spcPts val="0"/>
              </a:spcBef>
              <a:spcAft>
                <a:spcPts val="0"/>
              </a:spcAft>
              <a:defRPr/>
            </a:pPr>
            <a:endParaRPr kumimoji="1" lang="en-US" altLang="ko-KR" dirty="0"/>
          </a:p>
          <a:p>
            <a:pPr fontAlgn="auto" latinLnBrk="1">
              <a:spcBef>
                <a:spcPts val="0"/>
              </a:spcBef>
              <a:spcAft>
                <a:spcPts val="0"/>
              </a:spcAft>
              <a:defRPr/>
            </a:pPr>
            <a:r>
              <a:rPr kumimoji="1" lang="en-US" altLang="ko-KR" dirty="0"/>
              <a:t>              </a:t>
            </a:r>
            <a:r>
              <a:rPr kumimoji="1" lang="en-US" altLang="ko-KR" sz="2000" dirty="0"/>
              <a:t>Pt | H</a:t>
            </a:r>
            <a:r>
              <a:rPr kumimoji="1" lang="en-US" altLang="ko-KR" sz="2000" baseline="-25000" dirty="0"/>
              <a:t>2</a:t>
            </a:r>
            <a:r>
              <a:rPr kumimoji="1" lang="en-US" altLang="ko-KR" sz="2000" dirty="0"/>
              <a:t>(g, 1.0 </a:t>
            </a:r>
            <a:r>
              <a:rPr kumimoji="1" lang="en-US" altLang="ko-KR" sz="2000" dirty="0" err="1"/>
              <a:t>atm</a:t>
            </a:r>
            <a:r>
              <a:rPr kumimoji="1" lang="en-US" altLang="ko-KR" sz="2000" dirty="0"/>
              <a:t>)|H</a:t>
            </a:r>
            <a:r>
              <a:rPr kumimoji="1" lang="en-US" altLang="ko-KR" sz="2000" baseline="30000" dirty="0"/>
              <a:t>+</a:t>
            </a:r>
            <a:r>
              <a:rPr kumimoji="1" lang="en-US" altLang="ko-KR" sz="2000" dirty="0"/>
              <a:t>(</a:t>
            </a:r>
            <a:r>
              <a:rPr kumimoji="1" lang="en-US" altLang="ko-KR" sz="2000" dirty="0" err="1"/>
              <a:t>aq</a:t>
            </a:r>
            <a:r>
              <a:rPr kumimoji="1" lang="en-US" altLang="ko-KR" sz="2000" dirty="0"/>
              <a:t>, </a:t>
            </a:r>
            <a:r>
              <a:rPr kumimoji="1" lang="en-US" altLang="ko-KR" sz="2000" i="1" dirty="0"/>
              <a:t>A</a:t>
            </a:r>
            <a:r>
              <a:rPr kumimoji="1" lang="en-US" altLang="ko-KR" sz="2000" dirty="0"/>
              <a:t>= 1.0M)</a:t>
            </a:r>
          </a:p>
          <a:p>
            <a:pPr fontAlgn="auto" latinLnBrk="1">
              <a:spcBef>
                <a:spcPts val="0"/>
              </a:spcBef>
              <a:spcAft>
                <a:spcPts val="0"/>
              </a:spcAft>
              <a:defRPr/>
            </a:pPr>
            <a:endParaRPr kumimoji="1" lang="en-US" altLang="ko-KR" sz="2000" dirty="0"/>
          </a:p>
          <a:p>
            <a:pPr fontAlgn="auto" latinLnBrk="1">
              <a:spcBef>
                <a:spcPts val="0"/>
              </a:spcBef>
              <a:spcAft>
                <a:spcPts val="0"/>
              </a:spcAft>
              <a:defRPr/>
            </a:pPr>
            <a:r>
              <a:rPr kumimoji="1" lang="en-US" altLang="ko-KR" sz="2000" dirty="0"/>
              <a:t>              ½ H</a:t>
            </a:r>
            <a:r>
              <a:rPr kumimoji="1" lang="en-US" altLang="ko-KR" sz="2000" baseline="-25000" dirty="0"/>
              <a:t>2</a:t>
            </a:r>
            <a:r>
              <a:rPr kumimoji="1" lang="en-US" altLang="ko-KR" sz="2000" dirty="0"/>
              <a:t>(g, 1.0 </a:t>
            </a:r>
            <a:r>
              <a:rPr kumimoji="1" lang="en-US" altLang="ko-KR" sz="2000" dirty="0" err="1"/>
              <a:t>atm</a:t>
            </a:r>
            <a:r>
              <a:rPr kumimoji="1" lang="en-US" altLang="ko-KR" sz="2000" dirty="0"/>
              <a:t>) = H</a:t>
            </a:r>
            <a:r>
              <a:rPr kumimoji="1" lang="en-US" altLang="ko-KR" sz="2000" baseline="30000" dirty="0"/>
              <a:t>+</a:t>
            </a:r>
            <a:r>
              <a:rPr kumimoji="1" lang="en-US" altLang="ko-KR" sz="2000" dirty="0"/>
              <a:t>(</a:t>
            </a:r>
            <a:r>
              <a:rPr kumimoji="1" lang="en-US" altLang="ko-KR" sz="2000" dirty="0" err="1"/>
              <a:t>aq</a:t>
            </a:r>
            <a:r>
              <a:rPr kumimoji="1" lang="en-US" altLang="ko-KR" sz="2000" dirty="0"/>
              <a:t>, </a:t>
            </a:r>
            <a:r>
              <a:rPr kumimoji="1" lang="en-US" altLang="ko-KR" sz="2000" i="1" dirty="0"/>
              <a:t>A</a:t>
            </a:r>
            <a:r>
              <a:rPr kumimoji="1" lang="en-US" altLang="ko-KR" sz="2000" dirty="0"/>
              <a:t>= 1.0M) + e          </a:t>
            </a:r>
            <a:r>
              <a:rPr kumimoji="1" lang="en-US" altLang="ko-KR" sz="2000" i="1" dirty="0" err="1">
                <a:solidFill>
                  <a:srgbClr val="CC0000"/>
                </a:solidFill>
              </a:rPr>
              <a:t>E</a:t>
            </a:r>
            <a:r>
              <a:rPr kumimoji="1" lang="en-US" altLang="ko-KR" sz="2000" baseline="30000" dirty="0" err="1">
                <a:solidFill>
                  <a:srgbClr val="CC0000"/>
                </a:solidFill>
              </a:rPr>
              <a:t>o</a:t>
            </a:r>
            <a:r>
              <a:rPr kumimoji="1" lang="en-US" altLang="ko-KR" sz="2000" dirty="0">
                <a:solidFill>
                  <a:srgbClr val="CC0000"/>
                </a:solidFill>
              </a:rPr>
              <a:t> = 0.000 V</a:t>
            </a:r>
          </a:p>
        </p:txBody>
      </p:sp>
      <p:sp>
        <p:nvSpPr>
          <p:cNvPr id="59396" name="TextBox 3"/>
          <p:cNvSpPr txBox="1">
            <a:spLocks noChangeArrowheads="1"/>
          </p:cNvSpPr>
          <p:nvPr/>
        </p:nvSpPr>
        <p:spPr bwMode="auto">
          <a:xfrm>
            <a:off x="1143000" y="76200"/>
            <a:ext cx="7162800" cy="584200"/>
          </a:xfrm>
          <a:prstGeom prst="rect">
            <a:avLst/>
          </a:prstGeom>
          <a:noFill/>
          <a:ln w="9525">
            <a:noFill/>
            <a:miter lim="800000"/>
            <a:headEnd/>
            <a:tailEnd/>
          </a:ln>
        </p:spPr>
        <p:txBody>
          <a:bodyPr>
            <a:spAutoFit/>
          </a:bodyPr>
          <a:lstStyle/>
          <a:p>
            <a:r>
              <a:rPr kumimoji="1" lang="en-US" altLang="ko-KR" sz="3200" b="1" i="1">
                <a:solidFill>
                  <a:srgbClr val="FF0000"/>
                </a:solidFill>
              </a:rPr>
              <a:t>standard hydrogen electrode (SHE)</a:t>
            </a:r>
            <a:endParaRPr lang="en-US" sz="3200">
              <a:solidFill>
                <a:srgbClr val="FF0000"/>
              </a:solidFill>
              <a:latin typeface="Calibri" pitchFamily="34" charset="0"/>
              <a:ea typeface="맑은 고딕" pitchFamily="34"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152400" y="228600"/>
            <a:ext cx="8763000" cy="6616700"/>
          </a:xfrm>
          <a:prstGeom prst="rect">
            <a:avLst/>
          </a:prstGeom>
          <a:noFill/>
          <a:ln w="9525">
            <a:noFill/>
            <a:miter lim="800000"/>
            <a:headEnd/>
            <a:tailEnd/>
          </a:ln>
          <a:effectLst/>
        </p:spPr>
        <p:txBody>
          <a:bodyPr>
            <a:spAutoFit/>
          </a:bodyPr>
          <a:lstStyle/>
          <a:p>
            <a:pPr fontAlgn="auto" latinLnBrk="1">
              <a:spcBef>
                <a:spcPct val="50000"/>
              </a:spcBef>
              <a:spcAft>
                <a:spcPts val="0"/>
              </a:spcAft>
              <a:defRPr/>
            </a:pPr>
            <a:r>
              <a:rPr kumimoji="1" lang="en-US" altLang="ko-KR" sz="2800" b="1" i="1" dirty="0">
                <a:solidFill>
                  <a:srgbClr val="0000FF"/>
                </a:solidFill>
              </a:rPr>
              <a:t>Liquid-junction potential</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A potential difference between two solutions of different compositions separated by a membrane type separator.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The simplest example is the case of two solutions containing the same salt in different concentrations.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The salt will diffuse from the higher concentration side to the lower concentration side.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However, the diffusion rate of the </a:t>
            </a:r>
            <a:r>
              <a:rPr kumimoji="1" lang="en-US" altLang="ko-KR" sz="2200" dirty="0" err="1"/>
              <a:t>cation</a:t>
            </a:r>
            <a:r>
              <a:rPr kumimoji="1" lang="en-US" altLang="ko-KR" sz="2200" dirty="0"/>
              <a:t> and the anion of the salt will very seldom be exactly the same.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Assume that the </a:t>
            </a:r>
            <a:r>
              <a:rPr kumimoji="1" lang="en-US" altLang="ko-KR" sz="2200" dirty="0" err="1"/>
              <a:t>cations</a:t>
            </a:r>
            <a:r>
              <a:rPr kumimoji="1" lang="en-US" altLang="ko-KR" sz="2200" dirty="0"/>
              <a:t> move faster; consequently, an excess positive charge will accumulate on the low concentration side, while an excess negative charge will accumulate on the high concentration side of the junction due to the slow moving anions. </a:t>
            </a:r>
          </a:p>
          <a:p>
            <a:pPr marL="395288" indent="-395288" fontAlgn="auto" latinLnBrk="1">
              <a:spcBef>
                <a:spcPct val="50000"/>
              </a:spcBef>
              <a:spcAft>
                <a:spcPts val="0"/>
              </a:spcAft>
              <a:buClr>
                <a:srgbClr val="FF0000"/>
              </a:buClr>
              <a:buFont typeface="Wingdings" pitchFamily="2" charset="2"/>
              <a:buChar char="Ø"/>
              <a:defRPr/>
            </a:pPr>
            <a:r>
              <a:rPr kumimoji="1" lang="en-US" altLang="ko-KR" sz="2200" dirty="0"/>
              <a:t>This sets up a potential difference that will start an </a:t>
            </a:r>
            <a:r>
              <a:rPr kumimoji="1" lang="en-US" altLang="ko-KR" sz="2200" dirty="0" err="1"/>
              <a:t>electromigration</a:t>
            </a:r>
            <a:r>
              <a:rPr kumimoji="1" lang="en-US" altLang="ko-KR" sz="2200" dirty="0"/>
              <a:t> of the ions that will increase the net flux of the anions and decrease the net flux of the </a:t>
            </a:r>
            <a:r>
              <a:rPr kumimoji="1" lang="en-US" altLang="ko-KR" sz="2200" dirty="0" err="1"/>
              <a:t>cations</a:t>
            </a:r>
            <a:r>
              <a:rPr kumimoji="1" lang="en-US" altLang="ko-KR" sz="2200" dirty="0"/>
              <a:t>. </a:t>
            </a:r>
          </a:p>
        </p:txBody>
      </p:sp>
      <p:sp>
        <p:nvSpPr>
          <p:cNvPr id="3" name="Slide Number Placeholder 2"/>
          <p:cNvSpPr>
            <a:spLocks noGrp="1"/>
          </p:cNvSpPr>
          <p:nvPr>
            <p:ph type="sldNum" sz="quarter" idx="12"/>
          </p:nvPr>
        </p:nvSpPr>
        <p:spPr/>
        <p:txBody>
          <a:bodyPr/>
          <a:lstStyle/>
          <a:p>
            <a:pPr>
              <a:defRPr/>
            </a:pPr>
            <a:fld id="{D780CC64-6DF1-47D9-8AE3-484352FB3002}"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ChangeArrowheads="1"/>
          </p:cNvSpPr>
          <p:nvPr/>
        </p:nvSpPr>
        <p:spPr bwMode="auto">
          <a:xfrm>
            <a:off x="762000" y="1304925"/>
            <a:ext cx="7772400" cy="4156075"/>
          </a:xfrm>
          <a:prstGeom prst="rect">
            <a:avLst/>
          </a:prstGeom>
          <a:noFill/>
          <a:ln w="9525">
            <a:noFill/>
            <a:miter lim="800000"/>
            <a:headEnd/>
            <a:tailEnd/>
          </a:ln>
        </p:spPr>
        <p:txBody>
          <a:bodyPr>
            <a:spAutoFit/>
          </a:bodyPr>
          <a:lstStyle/>
          <a:p>
            <a:pPr marL="287338" indent="-287338">
              <a:buClr>
                <a:srgbClr val="FF0000"/>
              </a:buClr>
              <a:buFont typeface="Wingdings" pitchFamily="2" charset="2"/>
              <a:buChar char="Ø"/>
            </a:pPr>
            <a:r>
              <a:rPr kumimoji="1" lang="en-US" altLang="ko-KR" sz="2200"/>
              <a:t>In steady-sate conditions, the two ions will move at the same speed and a potential difference will be created between the two solutions. </a:t>
            </a:r>
          </a:p>
          <a:p>
            <a:pPr marL="287338" indent="-287338">
              <a:buClr>
                <a:srgbClr val="FF0000"/>
              </a:buClr>
              <a:buFont typeface="Wingdings" pitchFamily="2" charset="2"/>
              <a:buChar char="Ø"/>
            </a:pPr>
            <a:endParaRPr kumimoji="1" lang="en-US" altLang="ko-KR" sz="2200"/>
          </a:p>
          <a:p>
            <a:pPr marL="287338" indent="-287338">
              <a:buClr>
                <a:srgbClr val="FF0000"/>
              </a:buClr>
              <a:buFont typeface="Wingdings" pitchFamily="2" charset="2"/>
              <a:buChar char="Ø"/>
            </a:pPr>
            <a:r>
              <a:rPr kumimoji="1" lang="en-US" altLang="ko-KR" sz="2200"/>
              <a:t>This "steady-sate" potential difference seems constant, but this is misleading because it slowly changes as the concentrations between the two solutions equalize. </a:t>
            </a:r>
          </a:p>
          <a:p>
            <a:pPr marL="287338" indent="-287338">
              <a:buClr>
                <a:srgbClr val="FF0000"/>
              </a:buClr>
              <a:buFont typeface="Wingdings" pitchFamily="2" charset="2"/>
              <a:buChar char="Ø"/>
            </a:pPr>
            <a:endParaRPr kumimoji="1" lang="en-US" altLang="ko-KR" sz="2200"/>
          </a:p>
          <a:p>
            <a:pPr marL="287338" indent="-287338">
              <a:buClr>
                <a:srgbClr val="FF0000"/>
              </a:buClr>
              <a:buFont typeface="Wingdings" pitchFamily="2" charset="2"/>
              <a:buChar char="Ø"/>
            </a:pPr>
            <a:r>
              <a:rPr kumimoji="1" lang="en-US" altLang="ko-KR" sz="2200"/>
              <a:t>The diffusion process will "eventually" result in equal concentrations of the salt in the two solutions separated by the membrane, and the liquid-junction potential will vanish. </a:t>
            </a:r>
          </a:p>
          <a:p>
            <a:pPr marL="287338" indent="-287338">
              <a:buClr>
                <a:srgbClr val="FF0000"/>
              </a:buClr>
              <a:buFont typeface="Wingdings" pitchFamily="2" charset="2"/>
              <a:buChar char="Ø"/>
            </a:pPr>
            <a:endParaRPr kumimoji="1" lang="en-US" altLang="ko-KR" sz="2200"/>
          </a:p>
        </p:txBody>
      </p:sp>
      <p:sp>
        <p:nvSpPr>
          <p:cNvPr id="61443" name="TextBox 2"/>
          <p:cNvSpPr txBox="1">
            <a:spLocks noChangeArrowheads="1"/>
          </p:cNvSpPr>
          <p:nvPr/>
        </p:nvSpPr>
        <p:spPr bwMode="auto">
          <a:xfrm>
            <a:off x="1828800" y="315913"/>
            <a:ext cx="4419600" cy="523875"/>
          </a:xfrm>
          <a:prstGeom prst="rect">
            <a:avLst/>
          </a:prstGeom>
          <a:noFill/>
          <a:ln w="9525">
            <a:noFill/>
            <a:miter lim="800000"/>
            <a:headEnd/>
            <a:tailEnd/>
          </a:ln>
        </p:spPr>
        <p:txBody>
          <a:bodyPr>
            <a:spAutoFit/>
          </a:bodyPr>
          <a:lstStyle/>
          <a:p>
            <a:r>
              <a:rPr kumimoji="1" lang="en-US" altLang="ko-KR" sz="2800" b="1" i="1">
                <a:solidFill>
                  <a:srgbClr val="0000FF"/>
                </a:solidFill>
              </a:rPr>
              <a:t>Liquid-junction potential</a:t>
            </a:r>
          </a:p>
        </p:txBody>
      </p:sp>
      <p:sp>
        <p:nvSpPr>
          <p:cNvPr id="4" name="Slide Number Placeholder 3"/>
          <p:cNvSpPr>
            <a:spLocks noGrp="1"/>
          </p:cNvSpPr>
          <p:nvPr>
            <p:ph type="sldNum" sz="quarter" idx="12"/>
          </p:nvPr>
        </p:nvSpPr>
        <p:spPr/>
        <p:txBody>
          <a:bodyPr/>
          <a:lstStyle/>
          <a:p>
            <a:pPr>
              <a:defRPr/>
            </a:pPr>
            <a:fld id="{53904495-488A-4BD6-824B-ACE1989646F9}"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457200" y="457200"/>
            <a:ext cx="8458200" cy="1292225"/>
          </a:xfrm>
          <a:prstGeom prst="rect">
            <a:avLst/>
          </a:prstGeom>
          <a:noFill/>
          <a:ln w="9525">
            <a:noFill/>
            <a:miter lim="800000"/>
            <a:headEnd/>
            <a:tailEnd/>
          </a:ln>
        </p:spPr>
        <p:txBody>
          <a:bodyPr>
            <a:spAutoFit/>
          </a:bodyPr>
          <a:lstStyle/>
          <a:p>
            <a:pPr latinLnBrk="1">
              <a:spcBef>
                <a:spcPct val="50000"/>
              </a:spcBef>
            </a:pPr>
            <a:r>
              <a:rPr kumimoji="1" lang="en-US" altLang="ko-KR" sz="2800" b="1" i="1">
                <a:solidFill>
                  <a:srgbClr val="0000FF"/>
                </a:solidFill>
              </a:rPr>
              <a:t>Junction potential : </a:t>
            </a:r>
          </a:p>
          <a:p>
            <a:pPr latinLnBrk="1">
              <a:spcBef>
                <a:spcPct val="50000"/>
              </a:spcBef>
            </a:pPr>
            <a:r>
              <a:rPr kumimoji="1" lang="en-US" altLang="ko-KR" sz="2000"/>
              <a:t>a small potential that exists at the interface between two electrolyte solutions that differ in composition.</a:t>
            </a:r>
          </a:p>
        </p:txBody>
      </p:sp>
      <p:sp>
        <p:nvSpPr>
          <p:cNvPr id="62467" name="Text Box 18"/>
          <p:cNvSpPr txBox="1">
            <a:spLocks noChangeArrowheads="1"/>
          </p:cNvSpPr>
          <p:nvPr/>
        </p:nvSpPr>
        <p:spPr bwMode="auto">
          <a:xfrm>
            <a:off x="533400" y="4397375"/>
            <a:ext cx="8229600" cy="2092325"/>
          </a:xfrm>
          <a:prstGeom prst="rect">
            <a:avLst/>
          </a:prstGeom>
          <a:noFill/>
          <a:ln w="9525">
            <a:noFill/>
            <a:miter lim="800000"/>
            <a:headEnd/>
            <a:tailEnd/>
          </a:ln>
        </p:spPr>
        <p:txBody>
          <a:bodyPr>
            <a:spAutoFit/>
          </a:bodyPr>
          <a:lstStyle/>
          <a:p>
            <a:pPr latinLnBrk="1">
              <a:spcBef>
                <a:spcPct val="50000"/>
              </a:spcBef>
            </a:pPr>
            <a:r>
              <a:rPr kumimoji="1" lang="en-US" altLang="ko-KR" sz="2000"/>
              <a:t>Development of the junction potential caused by unequal mobilities of ions.</a:t>
            </a:r>
          </a:p>
          <a:p>
            <a:pPr latinLnBrk="1">
              <a:spcBef>
                <a:spcPct val="50000"/>
              </a:spcBef>
            </a:pPr>
            <a:endParaRPr kumimoji="1" lang="en-US" altLang="ko-KR" sz="2000"/>
          </a:p>
          <a:p>
            <a:pPr latinLnBrk="1">
              <a:spcBef>
                <a:spcPct val="50000"/>
              </a:spcBef>
            </a:pPr>
            <a:r>
              <a:rPr kumimoji="1" lang="en-US" altLang="ko-KR" sz="2000"/>
              <a:t>Mobilties of ions in water at 25</a:t>
            </a:r>
            <a:r>
              <a:rPr kumimoji="1" lang="en-US" altLang="ko-KR" sz="2000" baseline="30000"/>
              <a:t>o</a:t>
            </a:r>
            <a:r>
              <a:rPr kumimoji="1" lang="en-US" altLang="ko-KR" sz="2000"/>
              <a:t>C:</a:t>
            </a:r>
          </a:p>
          <a:p>
            <a:pPr latinLnBrk="1">
              <a:spcBef>
                <a:spcPct val="50000"/>
              </a:spcBef>
            </a:pPr>
            <a:r>
              <a:rPr kumimoji="1" lang="en-US" altLang="ko-KR" sz="2000"/>
              <a:t>Na</a:t>
            </a:r>
            <a:r>
              <a:rPr kumimoji="1" lang="en-US" altLang="ko-KR" sz="2000" baseline="30000"/>
              <a:t>+</a:t>
            </a:r>
            <a:r>
              <a:rPr kumimoji="1" lang="en-US" altLang="ko-KR" sz="2000"/>
              <a:t> : 5.19 × 10 </a:t>
            </a:r>
            <a:r>
              <a:rPr kumimoji="1" lang="en-US" altLang="ko-KR" sz="2000" baseline="30000"/>
              <a:t>–8</a:t>
            </a:r>
            <a:r>
              <a:rPr kumimoji="1" lang="en-US" altLang="ko-KR" sz="2000"/>
              <a:t> m</a:t>
            </a:r>
            <a:r>
              <a:rPr kumimoji="1" lang="en-US" altLang="ko-KR" sz="2000" baseline="30000"/>
              <a:t>2</a:t>
            </a:r>
            <a:r>
              <a:rPr kumimoji="1" lang="en-US" altLang="ko-KR" sz="2000"/>
              <a:t>/sV    K</a:t>
            </a:r>
            <a:r>
              <a:rPr kumimoji="1" lang="en-US" altLang="ko-KR" sz="2000" baseline="30000"/>
              <a:t>+</a:t>
            </a:r>
            <a:r>
              <a:rPr kumimoji="1" lang="en-US" altLang="ko-KR" sz="2000"/>
              <a:t> : 7.62 × 10 </a:t>
            </a:r>
            <a:r>
              <a:rPr kumimoji="1" lang="en-US" altLang="ko-KR" sz="2000" baseline="30000"/>
              <a:t>–8</a:t>
            </a:r>
            <a:r>
              <a:rPr kumimoji="1" lang="en-US" altLang="ko-KR" sz="2000"/>
              <a:t>     Cl</a:t>
            </a:r>
            <a:r>
              <a:rPr kumimoji="1" lang="en-US" altLang="ko-KR" sz="2000" baseline="30000"/>
              <a:t>–</a:t>
            </a:r>
            <a:r>
              <a:rPr kumimoji="1" lang="en-US" altLang="ko-KR" sz="2000"/>
              <a:t> : 7.91× 10 </a:t>
            </a:r>
            <a:r>
              <a:rPr kumimoji="1" lang="en-US" altLang="ko-KR" sz="2000" baseline="30000"/>
              <a:t>–8</a:t>
            </a:r>
            <a:r>
              <a:rPr kumimoji="1" lang="en-US" altLang="ko-KR" sz="2000"/>
              <a:t> </a:t>
            </a:r>
          </a:p>
        </p:txBody>
      </p:sp>
      <p:pic>
        <p:nvPicPr>
          <p:cNvPr id="62468" name="Picture 27"/>
          <p:cNvPicPr>
            <a:picLocks noChangeAspect="1" noChangeArrowheads="1"/>
          </p:cNvPicPr>
          <p:nvPr/>
        </p:nvPicPr>
        <p:blipFill>
          <a:blip r:embed="rId2" cstate="print"/>
          <a:srcRect/>
          <a:stretch>
            <a:fillRect/>
          </a:stretch>
        </p:blipFill>
        <p:spPr bwMode="auto">
          <a:xfrm>
            <a:off x="1331913" y="2095500"/>
            <a:ext cx="5903912" cy="18383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9E6C07F-D647-4E14-94A7-AB66530C22B2}"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descr="2105"/>
          <p:cNvSpPr>
            <a:spLocks noGrp="1" noChangeAspect="1" noChangeArrowheads="1"/>
          </p:cNvSpPr>
          <p:nvPr/>
        </p:nvSpPr>
        <p:spPr bwMode="auto">
          <a:xfrm>
            <a:off x="6156325" y="620713"/>
            <a:ext cx="2693988" cy="3617912"/>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63491" name="Text Box 1027"/>
          <p:cNvSpPr txBox="1">
            <a:spLocks noChangeArrowheads="1"/>
          </p:cNvSpPr>
          <p:nvPr/>
        </p:nvSpPr>
        <p:spPr bwMode="auto">
          <a:xfrm>
            <a:off x="5791200" y="4597400"/>
            <a:ext cx="3124200" cy="2032000"/>
          </a:xfrm>
          <a:prstGeom prst="rect">
            <a:avLst/>
          </a:prstGeom>
          <a:noFill/>
          <a:ln w="9525">
            <a:noFill/>
            <a:miter lim="800000"/>
            <a:headEnd/>
            <a:tailEnd/>
          </a:ln>
        </p:spPr>
        <p:txBody>
          <a:bodyPr>
            <a:spAutoFit/>
          </a:bodyPr>
          <a:lstStyle/>
          <a:p>
            <a:pPr>
              <a:spcBef>
                <a:spcPct val="50000"/>
              </a:spcBef>
            </a:pPr>
            <a:r>
              <a:rPr lang="en-US" altLang="ko-KR">
                <a:ea typeface="바탕" pitchFamily="18" charset="-127"/>
              </a:rPr>
              <a:t>Schematic representation of a liquid junction showing the source of the junction potential, E</a:t>
            </a:r>
            <a:r>
              <a:rPr lang="en-US" altLang="ko-KR" baseline="-25000">
                <a:ea typeface="바탕" pitchFamily="18" charset="-127"/>
              </a:rPr>
              <a:t>j</a:t>
            </a:r>
            <a:r>
              <a:rPr lang="en-US" altLang="ko-KR">
                <a:ea typeface="바탕" pitchFamily="18" charset="-127"/>
              </a:rPr>
              <a:t>. The length of the arrows corresponds to the relative mobilities of the ions.</a:t>
            </a:r>
            <a:r>
              <a:rPr lang="en-US" altLang="ko-KR"/>
              <a:t> </a:t>
            </a:r>
          </a:p>
        </p:txBody>
      </p:sp>
      <p:sp>
        <p:nvSpPr>
          <p:cNvPr id="63492" name="Rectangle 1028" descr="2104"/>
          <p:cNvSpPr>
            <a:spLocks noGrp="1" noChangeAspect="1" noChangeArrowheads="1"/>
          </p:cNvSpPr>
          <p:nvPr isPhoto="1"/>
        </p:nvSpPr>
        <p:spPr bwMode="auto">
          <a:xfrm>
            <a:off x="250825" y="333375"/>
            <a:ext cx="5329238" cy="4622800"/>
          </a:xfrm>
          <a:prstGeom prst="rect">
            <a:avLst/>
          </a:prstGeom>
          <a:blipFill dpi="0" rotWithShape="1">
            <a:blip r:embed="rId3" cstate="print"/>
            <a:srcRect/>
            <a:stretch>
              <a:fillRect/>
            </a:stretch>
          </a:blipFill>
          <a:ln w="9525">
            <a:noFill/>
            <a:miter lim="800000"/>
            <a:headEnd/>
            <a:tailEnd/>
          </a:ln>
        </p:spPr>
        <p:txBody>
          <a:bodyPr/>
          <a:lstStyle/>
          <a:p>
            <a:endParaRPr lang="en-US">
              <a:latin typeface="Calibri" pitchFamily="34" charset="0"/>
            </a:endParaRPr>
          </a:p>
        </p:txBody>
      </p:sp>
      <p:sp>
        <p:nvSpPr>
          <p:cNvPr id="63493" name="Text Box 1030"/>
          <p:cNvSpPr txBox="1">
            <a:spLocks noChangeArrowheads="1"/>
          </p:cNvSpPr>
          <p:nvPr/>
        </p:nvSpPr>
        <p:spPr bwMode="auto">
          <a:xfrm>
            <a:off x="395288" y="5157788"/>
            <a:ext cx="5256212" cy="1323975"/>
          </a:xfrm>
          <a:prstGeom prst="rect">
            <a:avLst/>
          </a:prstGeom>
          <a:noFill/>
          <a:ln w="9525">
            <a:noFill/>
            <a:miter lim="800000"/>
            <a:headEnd/>
            <a:tailEnd/>
          </a:ln>
        </p:spPr>
        <p:txBody>
          <a:bodyPr>
            <a:spAutoFit/>
          </a:bodyPr>
          <a:lstStyle/>
          <a:p>
            <a:pPr>
              <a:spcBef>
                <a:spcPct val="50000"/>
              </a:spcBef>
            </a:pPr>
            <a:r>
              <a:rPr lang="en-US" altLang="ko-KR" sz="2000">
                <a:ea typeface="바탕" pitchFamily="18" charset="-127"/>
              </a:rPr>
              <a:t>Diagram of a silver/silver chloride electrode showing the parts of the electrode that produce the reference electrode potential E</a:t>
            </a:r>
            <a:r>
              <a:rPr lang="en-US" altLang="ko-KR" sz="2000" baseline="-25000">
                <a:ea typeface="바탕" pitchFamily="18" charset="-127"/>
              </a:rPr>
              <a:t>ref</a:t>
            </a:r>
            <a:r>
              <a:rPr lang="en-US" altLang="ko-KR" sz="2000">
                <a:ea typeface="바탕" pitchFamily="18" charset="-127"/>
              </a:rPr>
              <a:t> and the juction potential E</a:t>
            </a:r>
            <a:r>
              <a:rPr lang="en-US" altLang="ko-KR" sz="2000" baseline="-25000">
                <a:ea typeface="바탕" pitchFamily="18" charset="-127"/>
              </a:rPr>
              <a:t>j</a:t>
            </a:r>
            <a:r>
              <a:rPr lang="en-US" altLang="ko-KR" sz="2000" baseline="-25000"/>
              <a:t> </a:t>
            </a:r>
          </a:p>
        </p:txBody>
      </p:sp>
      <p:sp>
        <p:nvSpPr>
          <p:cNvPr id="6" name="Slide Number Placeholder 5"/>
          <p:cNvSpPr>
            <a:spLocks noGrp="1"/>
          </p:cNvSpPr>
          <p:nvPr>
            <p:ph type="sldNum" sz="quarter" idx="12"/>
          </p:nvPr>
        </p:nvSpPr>
        <p:spPr/>
        <p:txBody>
          <a:bodyPr/>
          <a:lstStyle/>
          <a:p>
            <a:pPr>
              <a:defRPr/>
            </a:pPr>
            <a:fld id="{098AB5BB-5B86-4093-8A95-A71D63CA98B4}"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81000" y="152400"/>
          <a:ext cx="3352800" cy="6400800"/>
        </p:xfrm>
        <a:graphic>
          <a:graphicData uri="http://schemas.openxmlformats.org/presentationml/2006/ole">
            <p:oleObj spid="_x0000_s9218" name="Image" r:id="rId3" imgW="3479365" imgH="7796825" progId="">
              <p:embed/>
            </p:oleObj>
          </a:graphicData>
        </a:graphic>
      </p:graphicFrame>
      <p:graphicFrame>
        <p:nvGraphicFramePr>
          <p:cNvPr id="9219" name="Object 3"/>
          <p:cNvGraphicFramePr>
            <a:graphicFrameLocks noChangeAspect="1"/>
          </p:cNvGraphicFramePr>
          <p:nvPr/>
        </p:nvGraphicFramePr>
        <p:xfrm>
          <a:off x="4584700" y="457200"/>
          <a:ext cx="3187700" cy="3187700"/>
        </p:xfrm>
        <a:graphic>
          <a:graphicData uri="http://schemas.openxmlformats.org/presentationml/2006/ole">
            <p:oleObj spid="_x0000_s9219" name="Image" r:id="rId4" imgW="3187302" imgH="3187302" progId="">
              <p:embed/>
            </p:oleObj>
          </a:graphicData>
        </a:graphic>
      </p:graphicFrame>
      <p:sp>
        <p:nvSpPr>
          <p:cNvPr id="4" name="Slide Number Placeholder 3"/>
          <p:cNvSpPr>
            <a:spLocks noGrp="1"/>
          </p:cNvSpPr>
          <p:nvPr>
            <p:ph type="sldNum" sz="quarter" idx="12"/>
          </p:nvPr>
        </p:nvSpPr>
        <p:spPr/>
        <p:txBody>
          <a:bodyPr/>
          <a:lstStyle/>
          <a:p>
            <a:pPr>
              <a:defRPr/>
            </a:pPr>
            <a:fld id="{F0359FA3-2C12-45D9-85CF-BF8BAD868A48}"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p:cNvSpPr txBox="1">
            <a:spLocks noChangeArrowheads="1"/>
          </p:cNvSpPr>
          <p:nvPr/>
        </p:nvSpPr>
        <p:spPr bwMode="auto">
          <a:xfrm>
            <a:off x="609600" y="304800"/>
            <a:ext cx="8153400" cy="3140075"/>
          </a:xfrm>
          <a:prstGeom prst="rect">
            <a:avLst/>
          </a:prstGeom>
          <a:noFill/>
          <a:ln w="9525">
            <a:noFill/>
            <a:miter lim="800000"/>
            <a:headEnd/>
            <a:tailEnd/>
          </a:ln>
        </p:spPr>
        <p:txBody>
          <a:bodyPr>
            <a:spAutoFit/>
          </a:bodyPr>
          <a:lstStyle/>
          <a:p>
            <a:pPr latinLnBrk="1">
              <a:spcBef>
                <a:spcPct val="50000"/>
              </a:spcBef>
            </a:pPr>
            <a:r>
              <a:rPr kumimoji="1" lang="en-US" altLang="ko-KR" sz="2800" b="1" i="1" dirty="0">
                <a:solidFill>
                  <a:srgbClr val="0000FF"/>
                </a:solidFill>
              </a:rPr>
              <a:t>Indicator electrodes</a:t>
            </a:r>
          </a:p>
          <a:p>
            <a:pPr latinLnBrk="1">
              <a:spcBef>
                <a:spcPct val="50000"/>
              </a:spcBef>
            </a:pPr>
            <a:r>
              <a:rPr kumimoji="1" lang="en-US" altLang="ko-KR" sz="2400" dirty="0"/>
              <a:t>Indicator electrodes for </a:t>
            </a:r>
            <a:r>
              <a:rPr kumimoji="1" lang="en-US" altLang="ko-KR" sz="2400" dirty="0" err="1"/>
              <a:t>potentiometric</a:t>
            </a:r>
            <a:r>
              <a:rPr kumimoji="1" lang="en-US" altLang="ko-KR" sz="2400" dirty="0"/>
              <a:t> measurements are of two basic types, namely,</a:t>
            </a:r>
            <a:r>
              <a:rPr kumimoji="1" lang="en-US" altLang="ko-KR" sz="2400" i="1" dirty="0"/>
              <a:t> </a:t>
            </a:r>
            <a:r>
              <a:rPr kumimoji="1" lang="en-US" altLang="ko-KR" sz="2400" dirty="0"/>
              <a:t>metallic and membrane.</a:t>
            </a:r>
          </a:p>
          <a:p>
            <a:pPr latinLnBrk="1">
              <a:spcBef>
                <a:spcPct val="50000"/>
              </a:spcBef>
            </a:pPr>
            <a:endParaRPr kumimoji="1" lang="en-US" altLang="ko-KR" sz="2000" b="1" dirty="0"/>
          </a:p>
          <a:p>
            <a:pPr latinLnBrk="1">
              <a:spcBef>
                <a:spcPct val="50000"/>
              </a:spcBef>
            </a:pPr>
            <a:r>
              <a:rPr kumimoji="1" lang="en-US" altLang="ko-KR" sz="2000" b="1" dirty="0">
                <a:solidFill>
                  <a:srgbClr val="FF0000"/>
                </a:solidFill>
              </a:rPr>
              <a:t>1) Metallic indicator electrodes : </a:t>
            </a:r>
          </a:p>
          <a:p>
            <a:pPr latinLnBrk="1">
              <a:spcBef>
                <a:spcPct val="50000"/>
              </a:spcBef>
            </a:pPr>
            <a:r>
              <a:rPr kumimoji="1" lang="en-US" altLang="ko-KR" sz="2000" dirty="0"/>
              <a:t>develop a potential that is determined by the equilibrium position of </a:t>
            </a:r>
            <a:r>
              <a:rPr kumimoji="1" lang="en-US" altLang="ko-KR" sz="2000" dirty="0" err="1"/>
              <a:t>redox</a:t>
            </a:r>
            <a:r>
              <a:rPr kumimoji="1" lang="en-US" altLang="ko-KR" sz="2000" dirty="0"/>
              <a:t> half-reaction at the electrode surface.</a:t>
            </a:r>
          </a:p>
        </p:txBody>
      </p:sp>
      <p:sp>
        <p:nvSpPr>
          <p:cNvPr id="4" name="Slide Number Placeholder 3"/>
          <p:cNvSpPr>
            <a:spLocks noGrp="1"/>
          </p:cNvSpPr>
          <p:nvPr>
            <p:ph type="sldNum" sz="quarter" idx="12"/>
          </p:nvPr>
        </p:nvSpPr>
        <p:spPr/>
        <p:txBody>
          <a:bodyPr/>
          <a:lstStyle/>
          <a:p>
            <a:pPr>
              <a:defRPr/>
            </a:pPr>
            <a:fld id="{6ED6BF08-5FB5-4F4C-B17A-8DD9D88E2050}"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8077200" cy="5170488"/>
          </a:xfrm>
          <a:prstGeom prst="rect">
            <a:avLst/>
          </a:prstGeom>
        </p:spPr>
        <p:txBody>
          <a:bodyPr>
            <a:spAutoFit/>
          </a:bodyPr>
          <a:lstStyle/>
          <a:p>
            <a:pPr fontAlgn="auto" latinLnBrk="1">
              <a:spcBef>
                <a:spcPct val="50000"/>
              </a:spcBef>
              <a:spcAft>
                <a:spcPts val="0"/>
              </a:spcAft>
              <a:defRPr/>
            </a:pPr>
            <a:r>
              <a:rPr kumimoji="1" lang="en-US" altLang="ko-KR" sz="3600" b="1" i="1" dirty="0">
                <a:solidFill>
                  <a:srgbClr val="0000FF"/>
                </a:solidFill>
              </a:rPr>
              <a:t>First-order electrodes for </a:t>
            </a:r>
            <a:r>
              <a:rPr kumimoji="1" lang="en-US" altLang="ko-KR" sz="3600" b="1" i="1" dirty="0" err="1">
                <a:solidFill>
                  <a:srgbClr val="0000FF"/>
                </a:solidFill>
              </a:rPr>
              <a:t>cations</a:t>
            </a:r>
            <a:r>
              <a:rPr kumimoji="1" lang="en-US" altLang="ko-KR" sz="3600" b="1" i="1" dirty="0">
                <a:solidFill>
                  <a:srgbClr val="0000FF"/>
                </a:solidFill>
              </a:rPr>
              <a:t> </a:t>
            </a:r>
            <a:r>
              <a:rPr kumimoji="1" lang="en-US" altLang="ko-KR" sz="3600" b="1" i="1" dirty="0"/>
              <a:t>: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100" dirty="0"/>
              <a:t>A first order electrode is comprised of a metal immersed in a solution of its ions, such as silver wire dipping into a silver nitrate solution.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100" dirty="0"/>
              <a:t>Only a few metals such as </a:t>
            </a:r>
            <a:r>
              <a:rPr kumimoji="1" lang="en-US" altLang="ko-KR" sz="2100" i="1" dirty="0"/>
              <a:t>silver, copper, mercury, lead , zinc, bismuth, cadmium </a:t>
            </a:r>
            <a:r>
              <a:rPr kumimoji="1" lang="en-US" altLang="ko-KR" sz="2100" dirty="0"/>
              <a:t>and </a:t>
            </a:r>
            <a:r>
              <a:rPr kumimoji="1" lang="en-US" altLang="ko-KR" sz="2100" i="1" dirty="0"/>
              <a:t>tin</a:t>
            </a:r>
            <a:r>
              <a:rPr kumimoji="1" lang="en-US" altLang="ko-KR" sz="2100" dirty="0"/>
              <a:t> exhibit reversible half- reactions with their ions and are suitable for use as first order electrodes.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100" dirty="0"/>
              <a:t>Other metals, including </a:t>
            </a:r>
            <a:r>
              <a:rPr kumimoji="1" lang="en-US" altLang="ko-KR" sz="2100" i="1" dirty="0"/>
              <a:t>iron, nickel, cobalt, tungsten, </a:t>
            </a:r>
            <a:r>
              <a:rPr kumimoji="1" lang="en-US" altLang="ko-KR" sz="2100" dirty="0"/>
              <a:t>and</a:t>
            </a:r>
            <a:r>
              <a:rPr kumimoji="1" lang="en-US" altLang="ko-KR" sz="2100" i="1" dirty="0"/>
              <a:t> chromium</a:t>
            </a:r>
            <a:r>
              <a:rPr kumimoji="1" lang="en-US" altLang="ko-KR" sz="2100" dirty="0"/>
              <a:t>, develop </a:t>
            </a:r>
            <a:r>
              <a:rPr kumimoji="1" lang="en-US" altLang="ko-KR" sz="2100" dirty="0" err="1"/>
              <a:t>nonreproducible</a:t>
            </a:r>
            <a:r>
              <a:rPr kumimoji="1" lang="en-US" altLang="ko-KR" sz="2100" dirty="0"/>
              <a:t> potentials that are influenced by impurities and crystal irregularities in the solid and by oxide coatings on their surfaces.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100" dirty="0"/>
              <a:t>This </a:t>
            </a:r>
            <a:r>
              <a:rPr kumimoji="1" lang="en-US" altLang="ko-KR" sz="2100" dirty="0" err="1"/>
              <a:t>nonreproducible</a:t>
            </a:r>
            <a:r>
              <a:rPr kumimoji="1" lang="en-US" altLang="ko-KR" sz="2100" dirty="0"/>
              <a:t> behavior makes them unsatisfactory as first-order electrodes.</a:t>
            </a:r>
            <a:endParaRPr kumimoji="1" lang="ko-KR" altLang="ko-KR" sz="2100" dirty="0"/>
          </a:p>
        </p:txBody>
      </p:sp>
      <p:sp>
        <p:nvSpPr>
          <p:cNvPr id="3" name="Slide Number Placeholder 2"/>
          <p:cNvSpPr>
            <a:spLocks noGrp="1"/>
          </p:cNvSpPr>
          <p:nvPr>
            <p:ph type="sldNum" sz="quarter" idx="12"/>
          </p:nvPr>
        </p:nvSpPr>
        <p:spPr/>
        <p:txBody>
          <a:bodyPr/>
          <a:lstStyle/>
          <a:p>
            <a:pPr>
              <a:defRPr/>
            </a:pPr>
            <a:fld id="{190B2F1E-6E24-440F-A432-5F64BD79B56F}"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7"/>
          <p:cNvGrpSpPr>
            <a:grpSpLocks/>
          </p:cNvGrpSpPr>
          <p:nvPr/>
        </p:nvGrpSpPr>
        <p:grpSpPr bwMode="auto">
          <a:xfrm>
            <a:off x="457200" y="228600"/>
            <a:ext cx="8305800" cy="2492375"/>
            <a:chOff x="288" y="144"/>
            <a:chExt cx="5232" cy="1570"/>
          </a:xfrm>
        </p:grpSpPr>
        <p:sp>
          <p:nvSpPr>
            <p:cNvPr id="15365" name="Text Box 2"/>
            <p:cNvSpPr txBox="1">
              <a:spLocks noChangeArrowheads="1"/>
            </p:cNvSpPr>
            <p:nvPr/>
          </p:nvSpPr>
          <p:spPr bwMode="auto">
            <a:xfrm>
              <a:off x="288" y="144"/>
              <a:ext cx="5232" cy="1570"/>
            </a:xfrm>
            <a:prstGeom prst="rect">
              <a:avLst/>
            </a:prstGeom>
            <a:noFill/>
            <a:ln w="9525">
              <a:noFill/>
              <a:miter lim="800000"/>
              <a:headEnd/>
              <a:tailEnd/>
            </a:ln>
          </p:spPr>
          <p:txBody>
            <a:bodyPr>
              <a:spAutoFit/>
            </a:bodyPr>
            <a:lstStyle/>
            <a:p>
              <a:r>
                <a:rPr lang="en-US" altLang="ko-KR" sz="3600" b="1" i="1">
                  <a:solidFill>
                    <a:srgbClr val="0000FF"/>
                  </a:solidFill>
                </a:rPr>
                <a:t>Example</a:t>
              </a:r>
            </a:p>
            <a:p>
              <a:r>
                <a:rPr lang="en-US" altLang="ko-KR" sz="2000">
                  <a:solidFill>
                    <a:srgbClr val="FF0000"/>
                  </a:solidFill>
                </a:rPr>
                <a:t> </a:t>
              </a:r>
            </a:p>
            <a:p>
              <a:r>
                <a:rPr lang="en-US" altLang="ko-KR" sz="2000"/>
                <a:t>Calculate the potential of the following cell and indicate the reaction that would occur spontaneously if the cell were short-circuited.</a:t>
              </a:r>
            </a:p>
            <a:p>
              <a:r>
                <a:rPr lang="en-US" altLang="ko-KR" sz="2000"/>
                <a:t> Pt  U</a:t>
              </a:r>
              <a:r>
                <a:rPr lang="en-US" altLang="ko-KR" sz="2000" baseline="30000"/>
                <a:t>4+</a:t>
              </a:r>
              <a:r>
                <a:rPr lang="en-US" altLang="ko-KR" sz="2000"/>
                <a:t>(0.200M), UO</a:t>
              </a:r>
              <a:r>
                <a:rPr lang="en-US" altLang="ko-KR" sz="2000" baseline="-25000"/>
                <a:t>2</a:t>
              </a:r>
              <a:r>
                <a:rPr lang="en-US" altLang="ko-KR" sz="2000" baseline="30000"/>
                <a:t>2+</a:t>
              </a:r>
              <a:r>
                <a:rPr lang="en-US" altLang="ko-KR" sz="2000"/>
                <a:t>(0.0150M), H</a:t>
              </a:r>
              <a:r>
                <a:rPr lang="en-US" altLang="ko-KR" sz="2000" baseline="30000"/>
                <a:t>+</a:t>
              </a:r>
              <a:r>
                <a:rPr lang="en-US" altLang="ko-KR" sz="2000"/>
                <a:t>(0.300M)    Fe</a:t>
              </a:r>
              <a:r>
                <a:rPr lang="en-US" altLang="ko-KR" sz="2000" baseline="30000"/>
                <a:t>2+</a:t>
              </a:r>
              <a:r>
                <a:rPr lang="en-US" altLang="ko-KR" sz="2000"/>
                <a:t>(0.0100M), Fe</a:t>
              </a:r>
              <a:r>
                <a:rPr lang="en-US" altLang="ko-KR" sz="2000" baseline="30000"/>
                <a:t>3+ </a:t>
              </a:r>
              <a:r>
                <a:rPr lang="en-US" altLang="ko-KR" sz="2000"/>
                <a:t>(0.0250M)  Pt</a:t>
              </a:r>
            </a:p>
            <a:p>
              <a:endParaRPr lang="en-US" altLang="ko-KR" sz="2000"/>
            </a:p>
          </p:txBody>
        </p:sp>
        <p:sp>
          <p:nvSpPr>
            <p:cNvPr id="15366" name="Line 3"/>
            <p:cNvSpPr>
              <a:spLocks noChangeShapeType="1"/>
            </p:cNvSpPr>
            <p:nvPr/>
          </p:nvSpPr>
          <p:spPr bwMode="auto">
            <a:xfrm>
              <a:off x="576" y="1114"/>
              <a:ext cx="0" cy="144"/>
            </a:xfrm>
            <a:prstGeom prst="line">
              <a:avLst/>
            </a:prstGeom>
            <a:noFill/>
            <a:ln w="9525">
              <a:solidFill>
                <a:schemeClr val="tx1"/>
              </a:solidFill>
              <a:round/>
              <a:headEnd/>
              <a:tailEnd/>
            </a:ln>
          </p:spPr>
          <p:txBody>
            <a:bodyPr/>
            <a:lstStyle/>
            <a:p>
              <a:endParaRPr lang="en-US"/>
            </a:p>
          </p:txBody>
        </p:sp>
        <p:sp>
          <p:nvSpPr>
            <p:cNvPr id="15367" name="Line 4"/>
            <p:cNvSpPr>
              <a:spLocks noChangeShapeType="1"/>
            </p:cNvSpPr>
            <p:nvPr/>
          </p:nvSpPr>
          <p:spPr bwMode="auto">
            <a:xfrm>
              <a:off x="3696" y="1103"/>
              <a:ext cx="0" cy="144"/>
            </a:xfrm>
            <a:prstGeom prst="line">
              <a:avLst/>
            </a:prstGeom>
            <a:noFill/>
            <a:ln w="9525">
              <a:solidFill>
                <a:schemeClr val="tx1"/>
              </a:solidFill>
              <a:round/>
              <a:headEnd/>
              <a:tailEnd/>
            </a:ln>
          </p:spPr>
          <p:txBody>
            <a:bodyPr/>
            <a:lstStyle/>
            <a:p>
              <a:endParaRPr lang="en-US"/>
            </a:p>
          </p:txBody>
        </p:sp>
        <p:sp>
          <p:nvSpPr>
            <p:cNvPr id="15368" name="Line 5"/>
            <p:cNvSpPr>
              <a:spLocks noChangeShapeType="1"/>
            </p:cNvSpPr>
            <p:nvPr/>
          </p:nvSpPr>
          <p:spPr bwMode="auto">
            <a:xfrm>
              <a:off x="3735" y="1094"/>
              <a:ext cx="0" cy="144"/>
            </a:xfrm>
            <a:prstGeom prst="line">
              <a:avLst/>
            </a:prstGeom>
            <a:noFill/>
            <a:ln w="9525">
              <a:solidFill>
                <a:schemeClr val="tx1"/>
              </a:solidFill>
              <a:round/>
              <a:headEnd/>
              <a:tailEnd/>
            </a:ln>
          </p:spPr>
          <p:txBody>
            <a:bodyPr/>
            <a:lstStyle/>
            <a:p>
              <a:endParaRPr lang="en-US"/>
            </a:p>
          </p:txBody>
        </p:sp>
        <p:sp>
          <p:nvSpPr>
            <p:cNvPr id="15369" name="Line 6"/>
            <p:cNvSpPr>
              <a:spLocks noChangeShapeType="1"/>
            </p:cNvSpPr>
            <p:nvPr/>
          </p:nvSpPr>
          <p:spPr bwMode="auto">
            <a:xfrm>
              <a:off x="1104" y="1295"/>
              <a:ext cx="0" cy="144"/>
            </a:xfrm>
            <a:prstGeom prst="line">
              <a:avLst/>
            </a:prstGeom>
            <a:noFill/>
            <a:ln w="9525">
              <a:solidFill>
                <a:schemeClr val="tx1"/>
              </a:solidFill>
              <a:round/>
              <a:headEnd/>
              <a:tailEnd/>
            </a:ln>
          </p:spPr>
          <p:txBody>
            <a:bodyPr/>
            <a:lstStyle/>
            <a:p>
              <a:endParaRPr lang="en-US"/>
            </a:p>
          </p:txBody>
        </p:sp>
      </p:grpSp>
      <p:sp>
        <p:nvSpPr>
          <p:cNvPr id="15363" name="Rectangle 8" descr="1901"/>
          <p:cNvSpPr>
            <a:spLocks noGrp="1" noChangeAspect="1" noChangeArrowheads="1"/>
          </p:cNvSpPr>
          <p:nvPr/>
        </p:nvSpPr>
        <p:spPr bwMode="auto">
          <a:xfrm>
            <a:off x="1905000" y="3152775"/>
            <a:ext cx="4038600" cy="3552825"/>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9" name="Slide Number Placeholder 8"/>
          <p:cNvSpPr>
            <a:spLocks noGrp="1"/>
          </p:cNvSpPr>
          <p:nvPr>
            <p:ph type="sldNum" sz="quarter" idx="12"/>
          </p:nvPr>
        </p:nvSpPr>
        <p:spPr/>
        <p:txBody>
          <a:bodyPr/>
          <a:lstStyle/>
          <a:p>
            <a:pPr>
              <a:defRPr/>
            </a:pPr>
            <a:fld id="{96F074F8-0005-45BC-815B-8C3F61331B48}"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524000" y="1500188"/>
            <a:ext cx="5638800" cy="1016000"/>
          </a:xfrm>
          <a:prstGeom prst="rect">
            <a:avLst/>
          </a:prstGeom>
          <a:noFill/>
          <a:ln w="9525">
            <a:noFill/>
            <a:miter lim="800000"/>
            <a:headEnd/>
            <a:tailEnd/>
          </a:ln>
        </p:spPr>
        <p:txBody>
          <a:bodyPr>
            <a:spAutoFit/>
          </a:bodyPr>
          <a:lstStyle/>
          <a:p>
            <a:pPr latinLnBrk="1">
              <a:spcBef>
                <a:spcPct val="50000"/>
              </a:spcBef>
            </a:pPr>
            <a:r>
              <a:rPr kumimoji="1" lang="en-US" altLang="ko-KR" sz="2400"/>
              <a:t>Ag</a:t>
            </a:r>
            <a:r>
              <a:rPr kumimoji="1" lang="en-US" altLang="ko-KR" sz="2400" baseline="30000"/>
              <a:t>+ </a:t>
            </a:r>
            <a:r>
              <a:rPr kumimoji="1" lang="en-US" altLang="ko-KR" sz="2400"/>
              <a:t>+ e = Ag(s)      </a:t>
            </a:r>
            <a:r>
              <a:rPr kumimoji="1" lang="en-US" altLang="ko-KR" sz="2400" baseline="30000"/>
              <a:t>  </a:t>
            </a:r>
            <a:r>
              <a:rPr kumimoji="1" lang="en-US" altLang="ko-KR" sz="2400"/>
              <a:t> </a:t>
            </a:r>
            <a:r>
              <a:rPr kumimoji="1" lang="en-US" altLang="ko-KR" sz="2400" i="1"/>
              <a:t>E</a:t>
            </a:r>
            <a:r>
              <a:rPr kumimoji="1" lang="en-US" altLang="ko-KR" sz="2400" baseline="30000"/>
              <a:t>o</a:t>
            </a:r>
            <a:r>
              <a:rPr kumimoji="1" lang="en-US" altLang="ko-KR" sz="2400">
                <a:sym typeface="HY특수문자8"/>
              </a:rPr>
              <a:t> = + 0.800V </a:t>
            </a:r>
            <a:endParaRPr kumimoji="1" lang="en-US" altLang="ko-KR" sz="2400"/>
          </a:p>
          <a:p>
            <a:pPr latinLnBrk="1">
              <a:spcBef>
                <a:spcPct val="50000"/>
              </a:spcBef>
            </a:pPr>
            <a:r>
              <a:rPr kumimoji="1" lang="en-US" altLang="ko-KR" sz="2400" i="1"/>
              <a:t>E</a:t>
            </a:r>
            <a:r>
              <a:rPr kumimoji="1" lang="en-US" altLang="ko-KR" sz="2400">
                <a:sym typeface="HY특수문자8"/>
              </a:rPr>
              <a:t> = 0.800 – (0.05916/1) </a:t>
            </a:r>
            <a:r>
              <a:rPr kumimoji="1" lang="en-US" altLang="ko-KR" sz="2400" i="1">
                <a:sym typeface="HY특수문자8"/>
              </a:rPr>
              <a:t>log </a:t>
            </a:r>
            <a:r>
              <a:rPr kumimoji="1" lang="en-US" altLang="ko-KR" sz="2400">
                <a:sym typeface="HY특수문자8"/>
              </a:rPr>
              <a:t>{1/[Ag</a:t>
            </a:r>
            <a:r>
              <a:rPr kumimoji="1" lang="en-US" altLang="ko-KR" sz="2400" baseline="30000"/>
              <a:t>+</a:t>
            </a:r>
            <a:r>
              <a:rPr kumimoji="1" lang="en-US" altLang="ko-KR" sz="2400">
                <a:sym typeface="HY특수문자8"/>
              </a:rPr>
              <a:t>]}</a:t>
            </a:r>
            <a:endParaRPr kumimoji="1" lang="ko-KR" altLang="en-US" sz="2400">
              <a:sym typeface="HY특수문자8"/>
            </a:endParaRPr>
          </a:p>
        </p:txBody>
      </p:sp>
      <p:pic>
        <p:nvPicPr>
          <p:cNvPr id="66563" name="Picture 3"/>
          <p:cNvPicPr>
            <a:picLocks noChangeAspect="1" noChangeArrowheads="1"/>
          </p:cNvPicPr>
          <p:nvPr/>
        </p:nvPicPr>
        <p:blipFill>
          <a:blip r:embed="rId2" cstate="print"/>
          <a:srcRect/>
          <a:stretch>
            <a:fillRect/>
          </a:stretch>
        </p:blipFill>
        <p:spPr bwMode="auto">
          <a:xfrm>
            <a:off x="2362200" y="2819400"/>
            <a:ext cx="3032125" cy="3886200"/>
          </a:xfrm>
          <a:prstGeom prst="rect">
            <a:avLst/>
          </a:prstGeom>
          <a:noFill/>
          <a:ln w="9525">
            <a:noFill/>
            <a:miter lim="800000"/>
            <a:headEnd/>
            <a:tailEnd/>
          </a:ln>
        </p:spPr>
      </p:pic>
      <p:sp>
        <p:nvSpPr>
          <p:cNvPr id="66564" name="TextBox 3"/>
          <p:cNvSpPr txBox="1">
            <a:spLocks noChangeArrowheads="1"/>
          </p:cNvSpPr>
          <p:nvPr/>
        </p:nvSpPr>
        <p:spPr bwMode="auto">
          <a:xfrm>
            <a:off x="1143000" y="228600"/>
            <a:ext cx="7620000" cy="646113"/>
          </a:xfrm>
          <a:prstGeom prst="rect">
            <a:avLst/>
          </a:prstGeom>
          <a:noFill/>
          <a:ln w="9525">
            <a:noFill/>
            <a:miter lim="800000"/>
            <a:headEnd/>
            <a:tailEnd/>
          </a:ln>
        </p:spPr>
        <p:txBody>
          <a:bodyPr>
            <a:spAutoFit/>
          </a:bodyPr>
          <a:lstStyle/>
          <a:p>
            <a:r>
              <a:rPr kumimoji="1" lang="en-US" altLang="ko-KR" sz="3600" b="1" i="1">
                <a:solidFill>
                  <a:srgbClr val="0000FF"/>
                </a:solidFill>
              </a:rPr>
              <a:t>Example of First-order electrode</a:t>
            </a:r>
          </a:p>
        </p:txBody>
      </p:sp>
      <p:sp>
        <p:nvSpPr>
          <p:cNvPr id="5" name="Slide Number Placeholder 4"/>
          <p:cNvSpPr>
            <a:spLocks noGrp="1"/>
          </p:cNvSpPr>
          <p:nvPr>
            <p:ph type="sldNum" sz="quarter" idx="12"/>
          </p:nvPr>
        </p:nvSpPr>
        <p:spPr/>
        <p:txBody>
          <a:bodyPr/>
          <a:lstStyle/>
          <a:p>
            <a:pPr>
              <a:defRPr/>
            </a:pPr>
            <a:fld id="{7C835BDE-08CB-431D-9A79-B16908F99737}"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04800" y="469900"/>
            <a:ext cx="8610600" cy="5200650"/>
          </a:xfrm>
          <a:prstGeom prst="rect">
            <a:avLst/>
          </a:prstGeom>
          <a:noFill/>
          <a:ln w="9525">
            <a:noFill/>
            <a:miter lim="800000"/>
            <a:headEnd/>
            <a:tailEnd/>
          </a:ln>
        </p:spPr>
        <p:txBody>
          <a:bodyPr>
            <a:spAutoFit/>
          </a:bodyPr>
          <a:lstStyle/>
          <a:p>
            <a:pPr latinLnBrk="1">
              <a:spcBef>
                <a:spcPct val="50000"/>
              </a:spcBef>
            </a:pPr>
            <a:r>
              <a:rPr kumimoji="1" lang="en-US" altLang="ko-KR" sz="3200" b="1" i="1" dirty="0">
                <a:solidFill>
                  <a:srgbClr val="0000FF"/>
                </a:solidFill>
                <a:sym typeface="HY특수문자5"/>
              </a:rPr>
              <a:t>Second-order electrodes for anions</a:t>
            </a:r>
          </a:p>
          <a:p>
            <a:pPr latinLnBrk="1">
              <a:spcBef>
                <a:spcPct val="50000"/>
              </a:spcBef>
            </a:pPr>
            <a:r>
              <a:rPr kumimoji="1" lang="en-US" altLang="ko-KR" sz="2000" dirty="0">
                <a:sym typeface="HY특수문자5"/>
              </a:rPr>
              <a:t>  </a:t>
            </a:r>
          </a:p>
          <a:p>
            <a:pPr latinLnBrk="1">
              <a:spcBef>
                <a:spcPct val="50000"/>
              </a:spcBef>
            </a:pPr>
            <a:r>
              <a:rPr kumimoji="1" lang="en-US" altLang="ko-KR" sz="2000" dirty="0">
                <a:sym typeface="HY특수문자5"/>
              </a:rPr>
              <a:t>A metal electrode can sometimes be indirectly responsive to the concentration of an anion that forms a </a:t>
            </a:r>
            <a:r>
              <a:rPr kumimoji="1" lang="en-US" altLang="ko-KR" sz="2000" i="1" dirty="0">
                <a:sym typeface="HY특수문자5"/>
              </a:rPr>
              <a:t>precipitate</a:t>
            </a:r>
            <a:r>
              <a:rPr kumimoji="1" lang="en-US" altLang="ko-KR" sz="2000" dirty="0">
                <a:sym typeface="HY특수문자5"/>
              </a:rPr>
              <a:t> or </a:t>
            </a:r>
            <a:r>
              <a:rPr kumimoji="1" lang="en-US" altLang="ko-KR" sz="2000" i="1" dirty="0">
                <a:sym typeface="HY특수문자5"/>
              </a:rPr>
              <a:t>complex ion</a:t>
            </a:r>
            <a:r>
              <a:rPr kumimoji="1" lang="en-US" altLang="ko-KR" sz="2000" dirty="0">
                <a:sym typeface="HY특수문자5"/>
              </a:rPr>
              <a:t> with </a:t>
            </a:r>
            <a:r>
              <a:rPr kumimoji="1" lang="en-US" altLang="ko-KR" sz="2000" dirty="0" err="1">
                <a:sym typeface="HY특수문자5"/>
              </a:rPr>
              <a:t>cations</a:t>
            </a:r>
            <a:r>
              <a:rPr kumimoji="1" lang="en-US" altLang="ko-KR" sz="2000" dirty="0">
                <a:sym typeface="HY특수문자5"/>
              </a:rPr>
              <a:t> of the metal.</a:t>
            </a:r>
          </a:p>
          <a:p>
            <a:pPr latinLnBrk="1">
              <a:spcBef>
                <a:spcPct val="50000"/>
              </a:spcBef>
            </a:pPr>
            <a:r>
              <a:rPr kumimoji="1" lang="en-US" altLang="ko-KR" sz="2000" b="1" i="1" dirty="0">
                <a:solidFill>
                  <a:srgbClr val="0000FF"/>
                </a:solidFill>
                <a:sym typeface="HY특수문자5"/>
              </a:rPr>
              <a:t>Ex.  1.  Silver electrode</a:t>
            </a:r>
          </a:p>
          <a:p>
            <a:pPr latinLnBrk="1">
              <a:spcBef>
                <a:spcPct val="50000"/>
              </a:spcBef>
            </a:pPr>
            <a:r>
              <a:rPr kumimoji="1" lang="en-US" altLang="ko-KR" sz="2000" dirty="0">
                <a:sym typeface="HY특수문자5"/>
              </a:rPr>
              <a:t>          The potential of a silver electrode will accurately reflect the concentration of  iodide ion in a solution that is saturated with silver iodide.</a:t>
            </a:r>
          </a:p>
          <a:p>
            <a:pPr latinLnBrk="1">
              <a:spcBef>
                <a:spcPct val="50000"/>
              </a:spcBef>
            </a:pPr>
            <a:r>
              <a:rPr kumimoji="1" lang="en-US" altLang="ko-KR" sz="2000" dirty="0"/>
              <a:t>              </a:t>
            </a:r>
            <a:r>
              <a:rPr kumimoji="1" lang="en-US" altLang="ko-KR" sz="2000" dirty="0" err="1"/>
              <a:t>AgI</a:t>
            </a:r>
            <a:r>
              <a:rPr kumimoji="1" lang="en-US" altLang="ko-KR" sz="2000" dirty="0"/>
              <a:t>(s) </a:t>
            </a:r>
            <a:r>
              <a:rPr kumimoji="1" lang="en-US" altLang="ko-KR" sz="2000" baseline="30000" dirty="0"/>
              <a:t> </a:t>
            </a:r>
            <a:r>
              <a:rPr kumimoji="1" lang="en-US" altLang="ko-KR" sz="2000" dirty="0"/>
              <a:t>+  e = Ag(s) + I</a:t>
            </a:r>
            <a:r>
              <a:rPr kumimoji="1" lang="en-US" altLang="ko-KR" sz="2000" baseline="30000" dirty="0"/>
              <a:t>–</a:t>
            </a:r>
            <a:r>
              <a:rPr kumimoji="1" lang="en-US" altLang="ko-KR" sz="2000" dirty="0"/>
              <a:t>      </a:t>
            </a:r>
            <a:r>
              <a:rPr kumimoji="1" lang="en-US" altLang="ko-KR" sz="2000" baseline="30000" dirty="0"/>
              <a:t>  </a:t>
            </a:r>
            <a:r>
              <a:rPr kumimoji="1" lang="en-US" altLang="ko-KR" sz="2000" dirty="0"/>
              <a:t> </a:t>
            </a:r>
            <a:r>
              <a:rPr kumimoji="1" lang="en-US" altLang="ko-KR" sz="2000" i="1" dirty="0" err="1"/>
              <a:t>E</a:t>
            </a:r>
            <a:r>
              <a:rPr kumimoji="1" lang="en-US" altLang="ko-KR" sz="2000" baseline="30000" dirty="0" err="1"/>
              <a:t>o</a:t>
            </a:r>
            <a:r>
              <a:rPr kumimoji="1" lang="en-US" altLang="ko-KR" sz="2000" dirty="0">
                <a:sym typeface="HY특수문자8"/>
              </a:rPr>
              <a:t> = – 0.151V </a:t>
            </a:r>
            <a:endParaRPr kumimoji="1" lang="en-US" altLang="ko-KR" sz="2000" dirty="0"/>
          </a:p>
          <a:p>
            <a:pPr latinLnBrk="1">
              <a:spcBef>
                <a:spcPct val="50000"/>
              </a:spcBef>
            </a:pPr>
            <a:r>
              <a:rPr kumimoji="1" lang="en-US" altLang="ko-KR" sz="2000" i="1" dirty="0"/>
              <a:t>             E</a:t>
            </a:r>
            <a:r>
              <a:rPr kumimoji="1" lang="en-US" altLang="ko-KR" sz="2000" dirty="0">
                <a:sym typeface="HY특수문자8"/>
              </a:rPr>
              <a:t> = – 0.151 – (0.05916/1) </a:t>
            </a:r>
            <a:r>
              <a:rPr kumimoji="1" lang="en-US" altLang="ko-KR" sz="2000" i="1" dirty="0">
                <a:sym typeface="HY특수문자8"/>
              </a:rPr>
              <a:t>log </a:t>
            </a:r>
            <a:r>
              <a:rPr kumimoji="1" lang="en-US" altLang="ko-KR" sz="2000" dirty="0">
                <a:sym typeface="HY특수문자8"/>
              </a:rPr>
              <a:t>[</a:t>
            </a:r>
            <a:r>
              <a:rPr kumimoji="1" lang="en-US" altLang="ko-KR" sz="2000" dirty="0"/>
              <a:t>I</a:t>
            </a:r>
            <a:r>
              <a:rPr kumimoji="1" lang="en-US" altLang="ko-KR" sz="2000" baseline="30000" dirty="0"/>
              <a:t>–</a:t>
            </a:r>
            <a:r>
              <a:rPr kumimoji="1" lang="en-US" altLang="ko-KR" sz="2000" dirty="0">
                <a:sym typeface="HY특수문자8"/>
              </a:rPr>
              <a:t>]</a:t>
            </a:r>
            <a:endParaRPr kumimoji="1" lang="ko-KR" altLang="en-US" sz="2000" dirty="0">
              <a:sym typeface="HY특수문자8"/>
            </a:endParaRPr>
          </a:p>
          <a:p>
            <a:r>
              <a:rPr kumimoji="1" lang="en-US" altLang="ko-KR" sz="2000" i="1" dirty="0"/>
              <a:t>               </a:t>
            </a:r>
            <a:r>
              <a:rPr kumimoji="1" lang="en-US" altLang="ko-KR" sz="2000" dirty="0">
                <a:sym typeface="HY특수문자8"/>
              </a:rPr>
              <a:t> = – 0.151 + (0.05916/1)</a:t>
            </a:r>
            <a:r>
              <a:rPr kumimoji="1" lang="en-US" altLang="ko-KR" sz="2000" dirty="0" err="1">
                <a:sym typeface="HY특수문자8"/>
              </a:rPr>
              <a:t>pI</a:t>
            </a:r>
            <a:endParaRPr kumimoji="1" lang="en-US" altLang="ko-KR" sz="2000" dirty="0">
              <a:sym typeface="HY특수문자8"/>
            </a:endParaRPr>
          </a:p>
          <a:p>
            <a:endParaRPr kumimoji="1" lang="en-US" altLang="ko-KR" sz="2000" dirty="0">
              <a:sym typeface="HY특수문자8"/>
            </a:endParaRPr>
          </a:p>
          <a:p>
            <a:r>
              <a:rPr kumimoji="1" lang="en-US" altLang="ko-KR" sz="2000" dirty="0">
                <a:sym typeface="HY특수문자8"/>
              </a:rPr>
              <a:t>      </a:t>
            </a:r>
            <a:endParaRPr kumimoji="1" lang="ko-KR" altLang="en-US" sz="2000" dirty="0">
              <a:sym typeface="HY특수문자5"/>
            </a:endParaRPr>
          </a:p>
        </p:txBody>
      </p:sp>
      <p:sp>
        <p:nvSpPr>
          <p:cNvPr id="3" name="Slide Number Placeholder 2"/>
          <p:cNvSpPr>
            <a:spLocks noGrp="1"/>
          </p:cNvSpPr>
          <p:nvPr>
            <p:ph type="sldNum" sz="quarter" idx="12"/>
          </p:nvPr>
        </p:nvSpPr>
        <p:spPr/>
        <p:txBody>
          <a:bodyPr/>
          <a:lstStyle/>
          <a:p>
            <a:pPr>
              <a:defRPr/>
            </a:pPr>
            <a:fld id="{28DFCB8D-2932-431D-BE85-DE991EBB496D}"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93825"/>
            <a:ext cx="7924800" cy="3632200"/>
          </a:xfrm>
          <a:prstGeom prst="rect">
            <a:avLst/>
          </a:prstGeom>
        </p:spPr>
        <p:txBody>
          <a:bodyPr>
            <a:spAutoFit/>
          </a:bodyPr>
          <a:lstStyle/>
          <a:p>
            <a:pPr marL="457200" indent="-457200" fontAlgn="auto">
              <a:spcBef>
                <a:spcPts val="0"/>
              </a:spcBef>
              <a:spcAft>
                <a:spcPts val="0"/>
              </a:spcAft>
              <a:buFontTx/>
              <a:buAutoNum type="arabicPeriod" startAt="2"/>
              <a:defRPr/>
            </a:pPr>
            <a:endParaRPr kumimoji="1" lang="en-US" altLang="ko-KR" sz="2000" dirty="0">
              <a:sym typeface="HY특수문자8" pitchFamily="18" charset="2"/>
            </a:endParaRPr>
          </a:p>
          <a:p>
            <a:pPr marL="457200" indent="-457200" fontAlgn="auto">
              <a:spcBef>
                <a:spcPts val="0"/>
              </a:spcBef>
              <a:spcAft>
                <a:spcPts val="0"/>
              </a:spcAft>
              <a:defRPr/>
            </a:pPr>
            <a:r>
              <a:rPr kumimoji="1" lang="en-US" altLang="ko-KR" sz="2000" dirty="0">
                <a:sym typeface="HY특수문자8" pitchFamily="18" charset="2"/>
              </a:rPr>
              <a:t>	Mercury electrode for measuring the concentration of the EDTA anion Y</a:t>
            </a:r>
            <a:r>
              <a:rPr kumimoji="1" lang="en-US" altLang="ko-KR" sz="2000" baseline="30000" dirty="0">
                <a:sym typeface="HY특수문자8" pitchFamily="18" charset="2"/>
              </a:rPr>
              <a:t>4–</a:t>
            </a:r>
            <a:r>
              <a:rPr kumimoji="1" lang="en-US" altLang="ko-KR" sz="2000" dirty="0">
                <a:sym typeface="HY특수문자8" pitchFamily="18" charset="2"/>
              </a:rPr>
              <a:t>.</a:t>
            </a:r>
          </a:p>
          <a:p>
            <a:pPr marL="457200" indent="-457200" fontAlgn="auto">
              <a:spcBef>
                <a:spcPts val="0"/>
              </a:spcBef>
              <a:spcAft>
                <a:spcPts val="0"/>
              </a:spcAft>
              <a:defRPr/>
            </a:pPr>
            <a:endParaRPr kumimoji="1" lang="en-US" altLang="ko-KR" sz="2000" dirty="0">
              <a:sym typeface="HY특수문자8" pitchFamily="18" charset="2"/>
            </a:endParaRPr>
          </a:p>
          <a:p>
            <a:pPr fontAlgn="auto">
              <a:spcBef>
                <a:spcPts val="0"/>
              </a:spcBef>
              <a:spcAft>
                <a:spcPts val="0"/>
              </a:spcAft>
              <a:defRPr/>
            </a:pPr>
            <a:r>
              <a:rPr kumimoji="1" lang="en-US" altLang="ko-KR" sz="2000" dirty="0">
                <a:sym typeface="HY특수문자8" pitchFamily="18" charset="2"/>
              </a:rPr>
              <a:t>   Mercury electrode responds  in the presence of a small concentration of the  stable EDTA complex of mercury(II).</a:t>
            </a:r>
          </a:p>
          <a:p>
            <a:pPr fontAlgn="auto">
              <a:spcBef>
                <a:spcPts val="0"/>
              </a:spcBef>
              <a:spcAft>
                <a:spcPts val="0"/>
              </a:spcAft>
              <a:defRPr/>
            </a:pPr>
            <a:endParaRPr kumimoji="1" lang="en-US" altLang="ko-KR" sz="2000" dirty="0">
              <a:sym typeface="HY특수문자8" pitchFamily="18" charset="2"/>
            </a:endParaRPr>
          </a:p>
          <a:p>
            <a:pPr fontAlgn="auto">
              <a:spcBef>
                <a:spcPts val="0"/>
              </a:spcBef>
              <a:spcAft>
                <a:spcPts val="0"/>
              </a:spcAft>
              <a:defRPr/>
            </a:pPr>
            <a:r>
              <a:rPr kumimoji="1" lang="en-US" altLang="ko-KR" sz="2000" dirty="0">
                <a:sym typeface="HY특수문자8" pitchFamily="18" charset="2"/>
              </a:rPr>
              <a:t>             HgY</a:t>
            </a:r>
            <a:r>
              <a:rPr kumimoji="1" lang="en-US" altLang="ko-KR" sz="2000" baseline="30000" dirty="0">
                <a:sym typeface="HY특수문자8" pitchFamily="18" charset="2"/>
              </a:rPr>
              <a:t>2–</a:t>
            </a:r>
            <a:r>
              <a:rPr kumimoji="1" lang="en-US" altLang="ko-KR" sz="2000" dirty="0">
                <a:sym typeface="HY특수문자8" pitchFamily="18" charset="2"/>
              </a:rPr>
              <a:t> +  2e  =</a:t>
            </a:r>
            <a:r>
              <a:rPr kumimoji="1" lang="en-US" altLang="ko-KR" sz="2000" dirty="0"/>
              <a:t>  Hg(</a:t>
            </a:r>
            <a:r>
              <a:rPr kumimoji="1" lang="en-US" altLang="ko-KR" sz="2000" i="1" dirty="0"/>
              <a:t>l</a:t>
            </a:r>
            <a:r>
              <a:rPr kumimoji="1" lang="en-US" altLang="ko-KR" sz="2000" dirty="0"/>
              <a:t>) + </a:t>
            </a:r>
            <a:r>
              <a:rPr kumimoji="1" lang="en-US" altLang="ko-KR" sz="2000" dirty="0">
                <a:sym typeface="HY특수문자8" pitchFamily="18" charset="2"/>
              </a:rPr>
              <a:t>Y</a:t>
            </a:r>
            <a:r>
              <a:rPr kumimoji="1" lang="en-US" altLang="ko-KR" sz="2000" baseline="30000" dirty="0">
                <a:sym typeface="HY특수문자8" pitchFamily="18" charset="2"/>
              </a:rPr>
              <a:t>4–</a:t>
            </a:r>
            <a:r>
              <a:rPr kumimoji="1" lang="en-US" altLang="ko-KR" sz="2000" dirty="0">
                <a:sym typeface="HY특수문자8" pitchFamily="18" charset="2"/>
              </a:rPr>
              <a:t>        </a:t>
            </a:r>
            <a:r>
              <a:rPr kumimoji="1" lang="en-US" altLang="ko-KR" sz="2000" i="1" dirty="0" err="1"/>
              <a:t>E</a:t>
            </a:r>
            <a:r>
              <a:rPr kumimoji="1" lang="en-US" altLang="ko-KR" sz="2000" baseline="30000" dirty="0" err="1"/>
              <a:t>o</a:t>
            </a:r>
            <a:r>
              <a:rPr kumimoji="1" lang="en-US" altLang="ko-KR" sz="2000" dirty="0">
                <a:sym typeface="HY특수문자8" pitchFamily="18" charset="2"/>
              </a:rPr>
              <a:t> =  0.21V </a:t>
            </a:r>
            <a:endParaRPr kumimoji="1" lang="en-US" altLang="ko-KR" sz="2000" dirty="0"/>
          </a:p>
          <a:p>
            <a:pPr fontAlgn="auto">
              <a:spcBef>
                <a:spcPts val="0"/>
              </a:spcBef>
              <a:spcAft>
                <a:spcPts val="0"/>
              </a:spcAft>
              <a:defRPr/>
            </a:pPr>
            <a:r>
              <a:rPr kumimoji="1" lang="en-US" altLang="ko-KR" sz="2000" i="1" dirty="0"/>
              <a:t>            E</a:t>
            </a:r>
            <a:r>
              <a:rPr kumimoji="1" lang="en-US" altLang="ko-KR" sz="2000" dirty="0">
                <a:sym typeface="HY특수문자8" pitchFamily="18" charset="2"/>
              </a:rPr>
              <a:t> =  0.21 – (0.05916/2) </a:t>
            </a:r>
            <a:r>
              <a:rPr kumimoji="1" lang="en-US" altLang="ko-KR" sz="2000" i="1" dirty="0">
                <a:sym typeface="HY특수문자8" pitchFamily="18" charset="2"/>
              </a:rPr>
              <a:t>log </a:t>
            </a:r>
            <a:r>
              <a:rPr kumimoji="1" lang="en-US" altLang="ko-KR" sz="2000" dirty="0">
                <a:sym typeface="HY특수문자8" pitchFamily="18" charset="2"/>
              </a:rPr>
              <a:t>([Y</a:t>
            </a:r>
            <a:r>
              <a:rPr kumimoji="1" lang="en-US" altLang="ko-KR" sz="2000" baseline="30000" dirty="0">
                <a:sym typeface="HY특수문자8" pitchFamily="18" charset="2"/>
              </a:rPr>
              <a:t>4–</a:t>
            </a:r>
            <a:r>
              <a:rPr kumimoji="1" lang="en-US" altLang="ko-KR" sz="2000" dirty="0">
                <a:sym typeface="HY특수문자8" pitchFamily="18" charset="2"/>
              </a:rPr>
              <a:t>] /[HgY</a:t>
            </a:r>
            <a:r>
              <a:rPr kumimoji="1" lang="en-US" altLang="ko-KR" sz="2000" baseline="30000" dirty="0">
                <a:sym typeface="HY특수문자8" pitchFamily="18" charset="2"/>
              </a:rPr>
              <a:t>2–</a:t>
            </a:r>
            <a:r>
              <a:rPr kumimoji="1" lang="en-US" altLang="ko-KR" sz="2000" dirty="0">
                <a:sym typeface="HY특수문자8" pitchFamily="18" charset="2"/>
              </a:rPr>
              <a:t>])</a:t>
            </a:r>
            <a:endParaRPr kumimoji="1" lang="en-US" altLang="ko-KR" sz="2000" dirty="0">
              <a:sym typeface="HY특수문자5" pitchFamily="18" charset="2"/>
            </a:endParaRPr>
          </a:p>
          <a:p>
            <a:pPr fontAlgn="auto" latinLnBrk="1">
              <a:spcBef>
                <a:spcPct val="50000"/>
              </a:spcBef>
              <a:spcAft>
                <a:spcPts val="0"/>
              </a:spcAft>
              <a:defRPr/>
            </a:pPr>
            <a:r>
              <a:rPr kumimoji="1" lang="en-US" altLang="ko-KR" sz="2000" dirty="0">
                <a:sym typeface="HY특수문자5" pitchFamily="18" charset="2"/>
              </a:rPr>
              <a:t>            K = 0.21 </a:t>
            </a:r>
            <a:r>
              <a:rPr kumimoji="1" lang="en-US" altLang="ko-KR" sz="2000" dirty="0">
                <a:sym typeface="HY특수문자8" pitchFamily="18" charset="2"/>
              </a:rPr>
              <a:t>– (0.05916/2) </a:t>
            </a:r>
            <a:r>
              <a:rPr kumimoji="1" lang="en-US" altLang="ko-KR" sz="2000" i="1" dirty="0">
                <a:sym typeface="HY특수문자8" pitchFamily="18" charset="2"/>
              </a:rPr>
              <a:t>log </a:t>
            </a:r>
            <a:r>
              <a:rPr kumimoji="1" lang="en-US" altLang="ko-KR" sz="2000" dirty="0">
                <a:sym typeface="HY특수문자8" pitchFamily="18" charset="2"/>
              </a:rPr>
              <a:t>(1 /[HgY</a:t>
            </a:r>
            <a:r>
              <a:rPr kumimoji="1" lang="en-US" altLang="ko-KR" sz="2000" baseline="30000" dirty="0">
                <a:sym typeface="HY특수문자8" pitchFamily="18" charset="2"/>
              </a:rPr>
              <a:t>2–</a:t>
            </a:r>
            <a:r>
              <a:rPr kumimoji="1" lang="en-US" altLang="ko-KR" sz="2000" dirty="0">
                <a:sym typeface="HY특수문자8" pitchFamily="18" charset="2"/>
              </a:rPr>
              <a:t>])</a:t>
            </a:r>
          </a:p>
          <a:p>
            <a:pPr fontAlgn="auto">
              <a:spcBef>
                <a:spcPts val="0"/>
              </a:spcBef>
              <a:spcAft>
                <a:spcPts val="0"/>
              </a:spcAft>
              <a:defRPr/>
            </a:pPr>
            <a:r>
              <a:rPr kumimoji="1" lang="en-US" altLang="ko-KR" sz="2000" i="1" dirty="0"/>
              <a:t>            E</a:t>
            </a:r>
            <a:r>
              <a:rPr kumimoji="1" lang="en-US" altLang="ko-KR" sz="2000" dirty="0">
                <a:sym typeface="HY특수문자8" pitchFamily="18" charset="2"/>
              </a:rPr>
              <a:t> =  K – (0.05916/2) </a:t>
            </a:r>
            <a:r>
              <a:rPr kumimoji="1" lang="en-US" altLang="ko-KR" sz="2000" i="1" dirty="0">
                <a:sym typeface="HY특수문자8" pitchFamily="18" charset="2"/>
              </a:rPr>
              <a:t>log </a:t>
            </a:r>
            <a:r>
              <a:rPr kumimoji="1" lang="en-US" altLang="ko-KR" sz="2000" dirty="0">
                <a:sym typeface="HY특수문자8" pitchFamily="18" charset="2"/>
              </a:rPr>
              <a:t>[Y</a:t>
            </a:r>
            <a:r>
              <a:rPr kumimoji="1" lang="en-US" altLang="ko-KR" sz="2000" baseline="30000" dirty="0">
                <a:sym typeface="HY특수문자8" pitchFamily="18" charset="2"/>
              </a:rPr>
              <a:t>4–</a:t>
            </a:r>
            <a:r>
              <a:rPr kumimoji="1" lang="en-US" altLang="ko-KR" sz="2000" dirty="0">
                <a:sym typeface="HY특수문자8" pitchFamily="18" charset="2"/>
              </a:rPr>
              <a:t>]    =  K +(0.05916 / 2) </a:t>
            </a:r>
            <a:r>
              <a:rPr kumimoji="1" lang="en-US" altLang="ko-KR" sz="2000" dirty="0" err="1">
                <a:sym typeface="HY특수문자8" pitchFamily="18" charset="2"/>
              </a:rPr>
              <a:t>pY</a:t>
            </a:r>
            <a:endParaRPr kumimoji="1" lang="ko-KR" altLang="en-US" sz="2000" dirty="0">
              <a:sym typeface="HY특수문자5" pitchFamily="18" charset="2"/>
            </a:endParaRPr>
          </a:p>
        </p:txBody>
      </p:sp>
      <p:sp>
        <p:nvSpPr>
          <p:cNvPr id="3" name="Slide Number Placeholder 2"/>
          <p:cNvSpPr>
            <a:spLocks noGrp="1"/>
          </p:cNvSpPr>
          <p:nvPr>
            <p:ph type="sldNum" sz="quarter" idx="12"/>
          </p:nvPr>
        </p:nvSpPr>
        <p:spPr/>
        <p:txBody>
          <a:bodyPr/>
          <a:lstStyle/>
          <a:p>
            <a:pPr>
              <a:defRPr/>
            </a:pPr>
            <a:fld id="{04E43E74-73E0-4D1A-9A55-4EFCDFF08AEA}" type="slidenum">
              <a:rPr lang="en-US"/>
              <a:pPr>
                <a:defRPr/>
              </a:pPr>
              <a:t>32</a:t>
            </a:fld>
            <a:endParaRPr lang="en-US"/>
          </a:p>
        </p:txBody>
      </p:sp>
      <p:sp>
        <p:nvSpPr>
          <p:cNvPr id="68612" name="TextBox 3"/>
          <p:cNvSpPr txBox="1">
            <a:spLocks noChangeArrowheads="1"/>
          </p:cNvSpPr>
          <p:nvPr/>
        </p:nvSpPr>
        <p:spPr bwMode="auto">
          <a:xfrm>
            <a:off x="685800" y="533400"/>
            <a:ext cx="5867400" cy="523875"/>
          </a:xfrm>
          <a:prstGeom prst="rect">
            <a:avLst/>
          </a:prstGeom>
          <a:noFill/>
          <a:ln w="9525">
            <a:noFill/>
            <a:miter lim="800000"/>
            <a:headEnd/>
            <a:tailEnd/>
          </a:ln>
        </p:spPr>
        <p:txBody>
          <a:bodyPr>
            <a:spAutoFit/>
          </a:bodyPr>
          <a:lstStyle/>
          <a:p>
            <a:r>
              <a:rPr kumimoji="1" lang="en-US" altLang="ko-KR" sz="2800" b="1" i="1">
                <a:solidFill>
                  <a:srgbClr val="0000FF"/>
                </a:solidFill>
                <a:sym typeface="HY특수문자5"/>
              </a:rPr>
              <a:t>Example 2</a:t>
            </a:r>
            <a:endParaRPr lang="en-US" sz="2800">
              <a:latin typeface="Calibri" pitchFamily="34" charset="0"/>
              <a:ea typeface="맑은 고딕" pitchFamily="34" charset="-127"/>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1"/>
          <p:cNvSpPr txBox="1">
            <a:spLocks noChangeArrowheads="1"/>
          </p:cNvSpPr>
          <p:nvPr/>
        </p:nvSpPr>
        <p:spPr bwMode="auto">
          <a:xfrm>
            <a:off x="838200" y="2557463"/>
            <a:ext cx="7924800" cy="1662112"/>
          </a:xfrm>
          <a:prstGeom prst="rect">
            <a:avLst/>
          </a:prstGeom>
          <a:noFill/>
          <a:ln w="9525">
            <a:noFill/>
            <a:miter lim="800000"/>
            <a:headEnd/>
            <a:tailEnd/>
          </a:ln>
        </p:spPr>
        <p:txBody>
          <a:bodyPr>
            <a:spAutoFit/>
          </a:bodyPr>
          <a:lstStyle/>
          <a:p>
            <a:pPr latinLnBrk="1">
              <a:spcBef>
                <a:spcPct val="50000"/>
              </a:spcBef>
            </a:pPr>
            <a:r>
              <a:rPr kumimoji="1" lang="en-US" altLang="ko-KR"/>
              <a:t>Ag(s) | AgCl[sat’d], KCl[</a:t>
            </a:r>
            <a:r>
              <a:rPr kumimoji="1" lang="en-US" altLang="ko-KR" i="1"/>
              <a:t>x</a:t>
            </a:r>
            <a:r>
              <a:rPr kumimoji="1" lang="en-US" altLang="ko-KR"/>
              <a:t>M] | | Fe</a:t>
            </a:r>
            <a:r>
              <a:rPr kumimoji="1" lang="en-US" altLang="ko-KR" baseline="30000"/>
              <a:t>2+</a:t>
            </a:r>
            <a:r>
              <a:rPr kumimoji="1" lang="en-US" altLang="ko-KR"/>
              <a:t>,Fe</a:t>
            </a:r>
            <a:r>
              <a:rPr kumimoji="1" lang="en-US" altLang="ko-KR" baseline="30000"/>
              <a:t>3+</a:t>
            </a:r>
            <a:r>
              <a:rPr kumimoji="1" lang="en-US" altLang="ko-KR"/>
              <a:t>) | Pt</a:t>
            </a:r>
          </a:p>
          <a:p>
            <a:pPr latinLnBrk="1">
              <a:spcBef>
                <a:spcPct val="50000"/>
              </a:spcBef>
            </a:pPr>
            <a:r>
              <a:rPr kumimoji="1" lang="en-US" altLang="ko-KR"/>
              <a:t>Fe</a:t>
            </a:r>
            <a:r>
              <a:rPr kumimoji="1" lang="en-US" altLang="ko-KR" baseline="30000"/>
              <a:t>3+</a:t>
            </a:r>
            <a:r>
              <a:rPr kumimoji="1" lang="en-US" altLang="ko-KR"/>
              <a:t>+e = Fe</a:t>
            </a:r>
            <a:r>
              <a:rPr kumimoji="1" lang="en-US" altLang="ko-KR" baseline="30000"/>
              <a:t>2+  </a:t>
            </a:r>
            <a:r>
              <a:rPr kumimoji="1" lang="en-US" altLang="ko-KR"/>
              <a:t> </a:t>
            </a:r>
            <a:r>
              <a:rPr kumimoji="1" lang="en-US" altLang="ko-KR" i="1"/>
              <a:t>E</a:t>
            </a:r>
            <a:r>
              <a:rPr kumimoji="1" lang="en-US" altLang="ko-KR" baseline="30000"/>
              <a:t>o</a:t>
            </a:r>
            <a:r>
              <a:rPr kumimoji="1" lang="en-US" altLang="ko-KR">
                <a:sym typeface="HY특수문자8"/>
              </a:rPr>
              <a:t> = +0.770V </a:t>
            </a:r>
            <a:endParaRPr kumimoji="1" lang="en-US" altLang="ko-KR"/>
          </a:p>
          <a:p>
            <a:pPr latinLnBrk="1">
              <a:spcBef>
                <a:spcPct val="50000"/>
              </a:spcBef>
            </a:pPr>
            <a:r>
              <a:rPr kumimoji="1" lang="en-US" altLang="ko-KR" i="1"/>
              <a:t>E</a:t>
            </a:r>
            <a:r>
              <a:rPr kumimoji="1" lang="en-US" altLang="ko-KR" baseline="-25000"/>
              <a:t>cell</a:t>
            </a:r>
            <a:r>
              <a:rPr kumimoji="1" lang="en-US" altLang="ko-KR">
                <a:sym typeface="HY특수문자8"/>
              </a:rPr>
              <a:t> = </a:t>
            </a:r>
            <a:r>
              <a:rPr kumimoji="1" lang="en-US" altLang="ko-KR" i="1"/>
              <a:t>E</a:t>
            </a:r>
            <a:r>
              <a:rPr kumimoji="1" lang="en-US" altLang="ko-KR" baseline="-25000"/>
              <a:t>indicator</a:t>
            </a:r>
            <a:r>
              <a:rPr kumimoji="1" lang="en-US" altLang="ko-KR">
                <a:sym typeface="HY특수문자8"/>
              </a:rPr>
              <a:t> – </a:t>
            </a:r>
            <a:r>
              <a:rPr kumimoji="1" lang="en-US" altLang="ko-KR" i="1"/>
              <a:t>E</a:t>
            </a:r>
            <a:r>
              <a:rPr kumimoji="1" lang="en-US" altLang="ko-KR" baseline="-25000"/>
              <a:t>reference        </a:t>
            </a:r>
          </a:p>
          <a:p>
            <a:pPr latinLnBrk="1">
              <a:spcBef>
                <a:spcPct val="50000"/>
              </a:spcBef>
            </a:pPr>
            <a:r>
              <a:rPr kumimoji="1" lang="en-US" altLang="ko-KR" baseline="-25000"/>
              <a:t>          </a:t>
            </a:r>
            <a:r>
              <a:rPr kumimoji="1" lang="en-US" altLang="ko-KR">
                <a:sym typeface="HY특수문자8"/>
              </a:rPr>
              <a:t>= {0.770 </a:t>
            </a:r>
            <a:r>
              <a:rPr kumimoji="1" lang="en-US" altLang="ko-KR" sz="2000">
                <a:sym typeface="HY특수문자8"/>
              </a:rPr>
              <a:t>– </a:t>
            </a:r>
            <a:r>
              <a:rPr kumimoji="1" lang="en-US" altLang="ko-KR">
                <a:sym typeface="HY특수문자8"/>
              </a:rPr>
              <a:t>(0.05916/1) </a:t>
            </a:r>
            <a:r>
              <a:rPr kumimoji="1" lang="en-US" altLang="ko-KR" i="1">
                <a:sym typeface="HY특수문자8"/>
              </a:rPr>
              <a:t>log </a:t>
            </a:r>
            <a:r>
              <a:rPr kumimoji="1" lang="en-US" altLang="ko-KR">
                <a:sym typeface="HY특수문자8"/>
              </a:rPr>
              <a:t>[</a:t>
            </a:r>
            <a:r>
              <a:rPr kumimoji="1" lang="en-US" altLang="ko-KR"/>
              <a:t>Fe</a:t>
            </a:r>
            <a:r>
              <a:rPr kumimoji="1" lang="en-US" altLang="ko-KR" baseline="30000"/>
              <a:t>2+</a:t>
            </a:r>
            <a:r>
              <a:rPr kumimoji="1" lang="en-US" altLang="ko-KR">
                <a:sym typeface="HY특수문자8"/>
              </a:rPr>
              <a:t>]/[</a:t>
            </a:r>
            <a:r>
              <a:rPr kumimoji="1" lang="en-US" altLang="ko-KR"/>
              <a:t>Fe</a:t>
            </a:r>
            <a:r>
              <a:rPr kumimoji="1" lang="en-US" altLang="ko-KR" baseline="30000"/>
              <a:t>3+</a:t>
            </a:r>
            <a:r>
              <a:rPr kumimoji="1" lang="en-US" altLang="ko-KR">
                <a:sym typeface="HY특수문자8"/>
              </a:rPr>
              <a:t>]} – {0.222 </a:t>
            </a:r>
            <a:r>
              <a:rPr kumimoji="1" lang="en-US" altLang="ko-KR" sz="2000">
                <a:sym typeface="HY특수문자8"/>
              </a:rPr>
              <a:t>– </a:t>
            </a:r>
            <a:r>
              <a:rPr kumimoji="1" lang="en-US" altLang="ko-KR">
                <a:sym typeface="HY특수문자8"/>
              </a:rPr>
              <a:t>(0.05916/1) </a:t>
            </a:r>
            <a:r>
              <a:rPr kumimoji="1" lang="en-US" altLang="ko-KR" i="1">
                <a:sym typeface="HY특수문자8"/>
              </a:rPr>
              <a:t>log </a:t>
            </a:r>
            <a:r>
              <a:rPr kumimoji="1" lang="en-US" altLang="ko-KR">
                <a:sym typeface="HY특수문자8"/>
              </a:rPr>
              <a:t>[Cl</a:t>
            </a:r>
            <a:r>
              <a:rPr kumimoji="1" lang="en-US" altLang="ko-KR" baseline="30000"/>
              <a:t>–</a:t>
            </a:r>
            <a:r>
              <a:rPr kumimoji="1" lang="en-US" altLang="ko-KR">
                <a:sym typeface="HY특수문자8"/>
              </a:rPr>
              <a:t>]}</a:t>
            </a:r>
            <a:endParaRPr kumimoji="1" lang="ko-KR" altLang="en-US">
              <a:sym typeface="HY특수문자8"/>
            </a:endParaRPr>
          </a:p>
        </p:txBody>
      </p:sp>
      <p:sp>
        <p:nvSpPr>
          <p:cNvPr id="69635" name="Rectangle 22"/>
          <p:cNvSpPr>
            <a:spLocks noChangeArrowheads="1"/>
          </p:cNvSpPr>
          <p:nvPr/>
        </p:nvSpPr>
        <p:spPr bwMode="auto">
          <a:xfrm>
            <a:off x="838200" y="806450"/>
            <a:ext cx="7924800" cy="1631950"/>
          </a:xfrm>
          <a:prstGeom prst="rect">
            <a:avLst/>
          </a:prstGeom>
          <a:noFill/>
          <a:ln w="9525">
            <a:noFill/>
            <a:miter lim="800000"/>
            <a:headEnd/>
            <a:tailEnd/>
          </a:ln>
        </p:spPr>
        <p:txBody>
          <a:bodyPr>
            <a:spAutoFit/>
          </a:bodyPr>
          <a:lstStyle/>
          <a:p>
            <a:pPr latinLnBrk="1"/>
            <a:r>
              <a:rPr kumimoji="1" lang="en-US" altLang="ko-KR" sz="2000">
                <a:sym typeface="HY특수문자5"/>
              </a:rPr>
              <a:t>Chemically inert conductors such as </a:t>
            </a:r>
            <a:r>
              <a:rPr kumimoji="1" lang="en-US" altLang="ko-KR" sz="2000" i="1">
                <a:sym typeface="HY특수문자5"/>
              </a:rPr>
              <a:t>gold, platinum</a:t>
            </a:r>
            <a:r>
              <a:rPr kumimoji="1" lang="en-US" altLang="ko-KR" sz="2000">
                <a:sym typeface="HY특수문자5"/>
              </a:rPr>
              <a:t>, or </a:t>
            </a:r>
            <a:r>
              <a:rPr kumimoji="1" lang="en-US" altLang="ko-KR" sz="2000" i="1">
                <a:sym typeface="HY특수문자5"/>
              </a:rPr>
              <a:t>carbon</a:t>
            </a:r>
            <a:r>
              <a:rPr kumimoji="1" lang="en-US" altLang="ko-KR" sz="2000">
                <a:sym typeface="HY특수문자5"/>
              </a:rPr>
              <a:t> that do not participate, directly, in the redox process are called inert electrodes. The potential developed at an inert electrode depends on the nature and concentration of the various redox reagents in the solution.</a:t>
            </a:r>
            <a:endParaRPr kumimoji="1" lang="ko-KR" altLang="en-US" sz="2000">
              <a:sym typeface="HY특수문자5"/>
            </a:endParaRPr>
          </a:p>
        </p:txBody>
      </p:sp>
      <p:pic>
        <p:nvPicPr>
          <p:cNvPr id="69636" name="Picture 23"/>
          <p:cNvPicPr>
            <a:picLocks noChangeAspect="1" noChangeArrowheads="1"/>
          </p:cNvPicPr>
          <p:nvPr/>
        </p:nvPicPr>
        <p:blipFill>
          <a:blip r:embed="rId2" cstate="print"/>
          <a:srcRect/>
          <a:stretch>
            <a:fillRect/>
          </a:stretch>
        </p:blipFill>
        <p:spPr bwMode="auto">
          <a:xfrm>
            <a:off x="2857500" y="4389438"/>
            <a:ext cx="2171700" cy="2392362"/>
          </a:xfrm>
          <a:prstGeom prst="rect">
            <a:avLst/>
          </a:prstGeom>
          <a:noFill/>
          <a:ln w="9525">
            <a:noFill/>
            <a:miter lim="800000"/>
            <a:headEnd/>
            <a:tailEnd/>
          </a:ln>
        </p:spPr>
      </p:pic>
      <p:sp>
        <p:nvSpPr>
          <p:cNvPr id="69637" name="TextBox 5"/>
          <p:cNvSpPr txBox="1">
            <a:spLocks noChangeArrowheads="1"/>
          </p:cNvSpPr>
          <p:nvPr/>
        </p:nvSpPr>
        <p:spPr bwMode="auto">
          <a:xfrm>
            <a:off x="2743200" y="0"/>
            <a:ext cx="4876800" cy="646113"/>
          </a:xfrm>
          <a:prstGeom prst="rect">
            <a:avLst/>
          </a:prstGeom>
          <a:noFill/>
          <a:ln w="9525">
            <a:noFill/>
            <a:miter lim="800000"/>
            <a:headEnd/>
            <a:tailEnd/>
          </a:ln>
        </p:spPr>
        <p:txBody>
          <a:bodyPr>
            <a:spAutoFit/>
          </a:bodyPr>
          <a:lstStyle/>
          <a:p>
            <a:r>
              <a:rPr kumimoji="1" lang="en-US" altLang="ko-KR" sz="3600" b="1" i="1">
                <a:solidFill>
                  <a:srgbClr val="0000FF"/>
                </a:solidFill>
                <a:sym typeface="HY특수문자5"/>
              </a:rPr>
              <a:t>Inert  electrodes</a:t>
            </a:r>
          </a:p>
        </p:txBody>
      </p:sp>
      <p:sp>
        <p:nvSpPr>
          <p:cNvPr id="7" name="Slide Number Placeholder 6"/>
          <p:cNvSpPr>
            <a:spLocks noGrp="1"/>
          </p:cNvSpPr>
          <p:nvPr>
            <p:ph type="sldNum" sz="quarter" idx="12"/>
          </p:nvPr>
        </p:nvSpPr>
        <p:spPr/>
        <p:txBody>
          <a:bodyPr/>
          <a:lstStyle/>
          <a:p>
            <a:pPr>
              <a:defRPr/>
            </a:pPr>
            <a:fld id="{2914672B-3D0D-412B-8351-6DB0A163830B}"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6"/>
          <p:cNvSpPr txBox="1">
            <a:spLocks noChangeArrowheads="1"/>
          </p:cNvSpPr>
          <p:nvPr/>
        </p:nvSpPr>
        <p:spPr bwMode="auto">
          <a:xfrm>
            <a:off x="533400" y="304800"/>
            <a:ext cx="6248400" cy="523875"/>
          </a:xfrm>
          <a:prstGeom prst="rect">
            <a:avLst/>
          </a:prstGeom>
          <a:noFill/>
          <a:ln w="9525">
            <a:noFill/>
            <a:miter lim="800000"/>
            <a:headEnd/>
            <a:tailEnd/>
          </a:ln>
        </p:spPr>
        <p:txBody>
          <a:bodyPr>
            <a:spAutoFit/>
          </a:bodyPr>
          <a:lstStyle/>
          <a:p>
            <a:pPr latinLnBrk="1">
              <a:spcBef>
                <a:spcPct val="50000"/>
              </a:spcBef>
            </a:pPr>
            <a:r>
              <a:rPr kumimoji="1" lang="ko-KR" altLang="ko-KR" sz="2800" b="1" i="1" dirty="0">
                <a:solidFill>
                  <a:srgbClr val="0000FF"/>
                </a:solidFill>
              </a:rPr>
              <a:t>2) </a:t>
            </a:r>
            <a:r>
              <a:rPr kumimoji="1" lang="en-US" altLang="ko-KR" sz="2800" b="1" i="1" dirty="0">
                <a:solidFill>
                  <a:srgbClr val="0000FF"/>
                </a:solidFill>
              </a:rPr>
              <a:t>Membrane indicator electrodes</a:t>
            </a:r>
            <a:endParaRPr kumimoji="1" lang="en-US" altLang="ko-KR" sz="2800" i="1" dirty="0">
              <a:solidFill>
                <a:srgbClr val="0000FF"/>
              </a:solidFill>
            </a:endParaRPr>
          </a:p>
        </p:txBody>
      </p:sp>
      <p:sp>
        <p:nvSpPr>
          <p:cNvPr id="70659" name="Text Box 7"/>
          <p:cNvSpPr txBox="1">
            <a:spLocks noChangeArrowheads="1"/>
          </p:cNvSpPr>
          <p:nvPr/>
        </p:nvSpPr>
        <p:spPr bwMode="auto">
          <a:xfrm>
            <a:off x="533400" y="1143000"/>
            <a:ext cx="8458200" cy="4708525"/>
          </a:xfrm>
          <a:prstGeom prst="rect">
            <a:avLst/>
          </a:prstGeom>
          <a:noFill/>
          <a:ln w="9525">
            <a:noFill/>
            <a:miter lim="800000"/>
            <a:headEnd/>
            <a:tailEnd/>
          </a:ln>
        </p:spPr>
        <p:txBody>
          <a:bodyPr>
            <a:spAutoFit/>
          </a:bodyPr>
          <a:lstStyle/>
          <a:p>
            <a:pPr latinLnBrk="1">
              <a:spcBef>
                <a:spcPct val="50000"/>
              </a:spcBef>
            </a:pPr>
            <a:r>
              <a:rPr kumimoji="1" lang="en-US" altLang="ko-KR" sz="2000"/>
              <a:t>The potential developed at this type of electrode results from an unequal charge buildup at opposing surface of a special membrane. The charge at each surface is governed by the position of an equilibrium involving analyte ions, which, in turn, depends on the concentration of those ions in the solution.</a:t>
            </a:r>
          </a:p>
          <a:p>
            <a:pPr latinLnBrk="1">
              <a:spcBef>
                <a:spcPct val="50000"/>
              </a:spcBef>
            </a:pPr>
            <a:endParaRPr kumimoji="1" lang="en-US" altLang="ko-KR" sz="2000"/>
          </a:p>
          <a:p>
            <a:pPr latinLnBrk="1">
              <a:spcBef>
                <a:spcPct val="50000"/>
              </a:spcBef>
            </a:pPr>
            <a:r>
              <a:rPr kumimoji="1" lang="en-US" altLang="ko-KR" sz="2000"/>
              <a:t>The electrodes are categorized according to the type of membrane they employ :       </a:t>
            </a:r>
          </a:p>
          <a:p>
            <a:pPr latinLnBrk="1">
              <a:spcBef>
                <a:spcPct val="50000"/>
              </a:spcBef>
            </a:pPr>
            <a:r>
              <a:rPr kumimoji="1" lang="en-US" altLang="ko-KR" sz="2000"/>
              <a:t>       glass, </a:t>
            </a:r>
          </a:p>
          <a:p>
            <a:pPr latinLnBrk="1">
              <a:spcBef>
                <a:spcPct val="50000"/>
              </a:spcBef>
            </a:pPr>
            <a:r>
              <a:rPr kumimoji="1" lang="en-US" altLang="ko-KR" sz="2000"/>
              <a:t>       polymer, </a:t>
            </a:r>
          </a:p>
          <a:p>
            <a:pPr latinLnBrk="1">
              <a:spcBef>
                <a:spcPct val="50000"/>
              </a:spcBef>
            </a:pPr>
            <a:r>
              <a:rPr kumimoji="1" lang="en-US" altLang="ko-KR" sz="2000"/>
              <a:t>       crystalline,</a:t>
            </a:r>
          </a:p>
          <a:p>
            <a:pPr latinLnBrk="1">
              <a:spcBef>
                <a:spcPct val="50000"/>
              </a:spcBef>
            </a:pPr>
            <a:r>
              <a:rPr kumimoji="1" lang="en-US" altLang="ko-KR" sz="2000"/>
              <a:t>       gas sensor. </a:t>
            </a:r>
          </a:p>
        </p:txBody>
      </p:sp>
      <p:pic>
        <p:nvPicPr>
          <p:cNvPr id="70660" name="Picture 9"/>
          <p:cNvPicPr>
            <a:picLocks noChangeAspect="1" noChangeArrowheads="1"/>
          </p:cNvPicPr>
          <p:nvPr/>
        </p:nvPicPr>
        <p:blipFill>
          <a:blip r:embed="rId2" cstate="print"/>
          <a:srcRect/>
          <a:stretch>
            <a:fillRect/>
          </a:stretch>
        </p:blipFill>
        <p:spPr bwMode="auto">
          <a:xfrm>
            <a:off x="3429000" y="3841750"/>
            <a:ext cx="3048000" cy="2630488"/>
          </a:xfrm>
          <a:prstGeom prst="rect">
            <a:avLst/>
          </a:prstGeom>
          <a:noFill/>
          <a:ln w="9525">
            <a:noFill/>
            <a:miter lim="800000"/>
            <a:headEnd/>
            <a:tailEnd/>
          </a:ln>
        </p:spPr>
      </p:pic>
      <p:sp>
        <p:nvSpPr>
          <p:cNvPr id="70661" name="Text Box 10"/>
          <p:cNvSpPr txBox="1">
            <a:spLocks noChangeArrowheads="1"/>
          </p:cNvSpPr>
          <p:nvPr/>
        </p:nvSpPr>
        <p:spPr bwMode="auto">
          <a:xfrm>
            <a:off x="6781800" y="5457825"/>
            <a:ext cx="1981200" cy="942975"/>
          </a:xfrm>
          <a:prstGeom prst="rect">
            <a:avLst/>
          </a:prstGeom>
          <a:noFill/>
          <a:ln w="9525">
            <a:noFill/>
            <a:miter lim="800000"/>
            <a:headEnd/>
            <a:tailEnd/>
          </a:ln>
        </p:spPr>
        <p:txBody>
          <a:bodyPr>
            <a:spAutoFit/>
          </a:bodyPr>
          <a:lstStyle/>
          <a:p>
            <a:pPr>
              <a:spcBef>
                <a:spcPct val="50000"/>
              </a:spcBef>
            </a:pPr>
            <a:r>
              <a:rPr lang="en-US" altLang="ko-KR" sz="1400">
                <a:latin typeface="Calibri" pitchFamily="34" charset="0"/>
              </a:rPr>
              <a:t>The first practical glass electrode. (Haber and Klemensiewcz, </a:t>
            </a:r>
            <a:r>
              <a:rPr lang="en-US" altLang="ko-KR" sz="1400" i="1">
                <a:latin typeface="Calibri" pitchFamily="34" charset="0"/>
              </a:rPr>
              <a:t>Z. Phys. Chem</a:t>
            </a:r>
            <a:r>
              <a:rPr lang="en-US" altLang="ko-KR" sz="1400">
                <a:latin typeface="Calibri" pitchFamily="34" charset="0"/>
              </a:rPr>
              <a:t>, 1909, 65, 385.</a:t>
            </a:r>
          </a:p>
        </p:txBody>
      </p:sp>
      <p:sp>
        <p:nvSpPr>
          <p:cNvPr id="6" name="Slide Number Placeholder 5"/>
          <p:cNvSpPr>
            <a:spLocks noGrp="1"/>
          </p:cNvSpPr>
          <p:nvPr>
            <p:ph type="sldNum" sz="quarter" idx="12"/>
          </p:nvPr>
        </p:nvSpPr>
        <p:spPr/>
        <p:txBody>
          <a:bodyPr/>
          <a:lstStyle/>
          <a:p>
            <a:pPr>
              <a:defRPr/>
            </a:pPr>
            <a:fld id="{558D9740-DDAA-445C-BE8D-F653A975004C}"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DF0B4D5-D382-460D-AABE-56ED7E42B5E8}" type="slidenum">
              <a:rPr lang="en-US"/>
              <a:pPr>
                <a:defRPr/>
              </a:pPr>
              <a:t>35</a:t>
            </a:fld>
            <a:endParaRPr lang="en-US"/>
          </a:p>
        </p:txBody>
      </p:sp>
      <p:sp>
        <p:nvSpPr>
          <p:cNvPr id="71683" name="Rectangle 2"/>
          <p:cNvSpPr>
            <a:spLocks noChangeArrowheads="1"/>
          </p:cNvSpPr>
          <p:nvPr/>
        </p:nvSpPr>
        <p:spPr bwMode="auto">
          <a:xfrm>
            <a:off x="990600" y="1449387"/>
            <a:ext cx="7010400" cy="4494213"/>
          </a:xfrm>
          <a:prstGeom prst="rect">
            <a:avLst/>
          </a:prstGeom>
          <a:noFill/>
          <a:ln w="9525">
            <a:noFill/>
            <a:miter lim="800000"/>
            <a:headEnd/>
            <a:tailEnd/>
          </a:ln>
        </p:spPr>
        <p:txBody>
          <a:bodyPr>
            <a:spAutoFit/>
          </a:bodyPr>
          <a:lstStyle/>
          <a:p>
            <a:pPr marL="341313" indent="-341313">
              <a:buClr>
                <a:srgbClr val="FF0000"/>
              </a:buClr>
              <a:buFont typeface="Wingdings" pitchFamily="2" charset="2"/>
              <a:buChar char="Ø"/>
            </a:pPr>
            <a:r>
              <a:rPr lang="en-US" sz="2200" dirty="0"/>
              <a:t>Interaction of the </a:t>
            </a:r>
            <a:r>
              <a:rPr lang="en-US" sz="2200" dirty="0" err="1"/>
              <a:t>analyte</a:t>
            </a:r>
            <a:r>
              <a:rPr lang="en-US" sz="2200" dirty="0"/>
              <a:t> with the membrane results in a membrane potential if there is a difference in the </a:t>
            </a:r>
            <a:r>
              <a:rPr lang="en-US" sz="2200" dirty="0" err="1"/>
              <a:t>analyte’s</a:t>
            </a:r>
            <a:r>
              <a:rPr lang="en-US" sz="2200" dirty="0"/>
              <a:t> concentration on opposite sides of the membrane.</a:t>
            </a:r>
          </a:p>
          <a:p>
            <a:pPr marL="341313" indent="-341313">
              <a:buClr>
                <a:srgbClr val="FF0000"/>
              </a:buClr>
              <a:buFont typeface="Wingdings" pitchFamily="2" charset="2"/>
              <a:buChar char="Ø"/>
            </a:pPr>
            <a:endParaRPr lang="en-US" sz="2200" dirty="0"/>
          </a:p>
          <a:p>
            <a:pPr marL="341313" indent="-341313">
              <a:buClr>
                <a:srgbClr val="FF0000"/>
              </a:buClr>
              <a:buFont typeface="Wingdings" pitchFamily="2" charset="2"/>
              <a:buChar char="Ø"/>
            </a:pPr>
            <a:r>
              <a:rPr lang="en-US" sz="2200" dirty="0"/>
              <a:t>One side of the membrane is in contact with an internal solution containing a fixed concentration of </a:t>
            </a:r>
            <a:r>
              <a:rPr lang="en-US" sz="2200" dirty="0" err="1"/>
              <a:t>analyte</a:t>
            </a:r>
            <a:r>
              <a:rPr lang="en-US" sz="2200" dirty="0"/>
              <a:t>, while the other side of the membrane is in contact with the sample. </a:t>
            </a:r>
          </a:p>
          <a:p>
            <a:pPr marL="341313" indent="-341313">
              <a:buClr>
                <a:srgbClr val="FF0000"/>
              </a:buClr>
              <a:buFont typeface="Wingdings" pitchFamily="2" charset="2"/>
              <a:buChar char="Ø"/>
            </a:pPr>
            <a:endParaRPr lang="en-US" sz="2200" dirty="0"/>
          </a:p>
          <a:p>
            <a:pPr marL="341313" indent="-341313">
              <a:buClr>
                <a:srgbClr val="FF0000"/>
              </a:buClr>
              <a:buFont typeface="Wingdings" pitchFamily="2" charset="2"/>
              <a:buChar char="Ø"/>
            </a:pPr>
            <a:r>
              <a:rPr lang="en-US" sz="2200" dirty="0"/>
              <a:t>Current is carried through the membrane by the movement of either the </a:t>
            </a:r>
            <a:r>
              <a:rPr lang="en-US" sz="2200" dirty="0" err="1"/>
              <a:t>analyte</a:t>
            </a:r>
            <a:r>
              <a:rPr lang="en-US" sz="2200" dirty="0"/>
              <a:t> or an ion already present in the membrane’s matrix.</a:t>
            </a:r>
          </a:p>
        </p:txBody>
      </p:sp>
      <p:sp>
        <p:nvSpPr>
          <p:cNvPr id="4" name="Text Box 6"/>
          <p:cNvSpPr txBox="1">
            <a:spLocks noChangeArrowheads="1"/>
          </p:cNvSpPr>
          <p:nvPr/>
        </p:nvSpPr>
        <p:spPr bwMode="auto">
          <a:xfrm>
            <a:off x="914400" y="381000"/>
            <a:ext cx="6248400" cy="523875"/>
          </a:xfrm>
          <a:prstGeom prst="rect">
            <a:avLst/>
          </a:prstGeom>
          <a:noFill/>
          <a:ln w="9525">
            <a:noFill/>
            <a:miter lim="800000"/>
            <a:headEnd/>
            <a:tailEnd/>
          </a:ln>
        </p:spPr>
        <p:txBody>
          <a:bodyPr>
            <a:spAutoFit/>
          </a:bodyPr>
          <a:lstStyle/>
          <a:p>
            <a:pPr latinLnBrk="1">
              <a:spcBef>
                <a:spcPct val="50000"/>
              </a:spcBef>
            </a:pPr>
            <a:r>
              <a:rPr kumimoji="1" lang="ko-KR" altLang="ko-KR" sz="2800" b="1" i="1" dirty="0">
                <a:solidFill>
                  <a:srgbClr val="0000FF"/>
                </a:solidFill>
              </a:rPr>
              <a:t>2) </a:t>
            </a:r>
            <a:r>
              <a:rPr kumimoji="1" lang="en-US" altLang="ko-KR" sz="2800" b="1" i="1" dirty="0">
                <a:solidFill>
                  <a:srgbClr val="0000FF"/>
                </a:solidFill>
              </a:rPr>
              <a:t>Membrane indicator electrodes</a:t>
            </a:r>
            <a:endParaRPr kumimoji="1" lang="en-US" altLang="ko-KR" sz="2800" i="1" dirty="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6"/>
          <p:cNvSpPr txBox="1">
            <a:spLocks noChangeArrowheads="1"/>
          </p:cNvSpPr>
          <p:nvPr/>
        </p:nvSpPr>
        <p:spPr bwMode="auto">
          <a:xfrm>
            <a:off x="685800" y="152400"/>
            <a:ext cx="6477000" cy="523875"/>
          </a:xfrm>
          <a:prstGeom prst="rect">
            <a:avLst/>
          </a:prstGeom>
          <a:noFill/>
          <a:ln w="9525">
            <a:noFill/>
            <a:miter lim="800000"/>
            <a:headEnd/>
            <a:tailEnd/>
          </a:ln>
        </p:spPr>
        <p:txBody>
          <a:bodyPr>
            <a:spAutoFit/>
          </a:bodyPr>
          <a:lstStyle/>
          <a:p>
            <a:pPr latinLnBrk="1">
              <a:spcBef>
                <a:spcPct val="50000"/>
              </a:spcBef>
            </a:pPr>
            <a:r>
              <a:rPr kumimoji="1" lang="ko-KR" altLang="ko-KR" sz="2800" b="1" i="1">
                <a:solidFill>
                  <a:srgbClr val="0000FF"/>
                </a:solidFill>
              </a:rPr>
              <a:t> </a:t>
            </a:r>
            <a:r>
              <a:rPr kumimoji="1" lang="en-US" altLang="ko-KR" sz="2800" b="1" i="1">
                <a:solidFill>
                  <a:srgbClr val="0000FF"/>
                </a:solidFill>
              </a:rPr>
              <a:t>Membrane indicator electrodes</a:t>
            </a:r>
            <a:endParaRPr kumimoji="1" lang="en-US" altLang="ko-KR" sz="2800" i="1">
              <a:solidFill>
                <a:srgbClr val="0000FF"/>
              </a:solidFill>
            </a:endParaRPr>
          </a:p>
        </p:txBody>
      </p:sp>
      <p:sp>
        <p:nvSpPr>
          <p:cNvPr id="432135" name="Text Box 7"/>
          <p:cNvSpPr txBox="1">
            <a:spLocks noChangeArrowheads="1"/>
          </p:cNvSpPr>
          <p:nvPr/>
        </p:nvSpPr>
        <p:spPr bwMode="auto">
          <a:xfrm>
            <a:off x="457200" y="990600"/>
            <a:ext cx="8686800" cy="5324475"/>
          </a:xfrm>
          <a:prstGeom prst="rect">
            <a:avLst/>
          </a:prstGeom>
          <a:noFill/>
          <a:ln w="9525">
            <a:noFill/>
            <a:miter lim="800000"/>
            <a:headEnd/>
            <a:tailEnd/>
          </a:ln>
          <a:effectLst/>
        </p:spPr>
        <p:txBody>
          <a:bodyPr>
            <a:spAutoFit/>
          </a:bodyPr>
          <a:lstStyle/>
          <a:p>
            <a:pPr fontAlgn="auto" latinLnBrk="1">
              <a:spcBef>
                <a:spcPct val="50000"/>
              </a:spcBef>
              <a:spcAft>
                <a:spcPts val="0"/>
              </a:spcAft>
              <a:defRPr/>
            </a:pPr>
            <a:r>
              <a:rPr kumimoji="1" lang="en-US" altLang="ko-KR" sz="2000" dirty="0">
                <a:sym typeface="Symbol" pitchFamily="18" charset="2"/>
              </a:rPr>
              <a:t>    </a:t>
            </a:r>
            <a:r>
              <a:rPr kumimoji="1" lang="en-US" altLang="ko-KR" sz="2000" b="1" dirty="0">
                <a:solidFill>
                  <a:srgbClr val="FF0000"/>
                </a:solidFill>
                <a:sym typeface="HY특수문자5" pitchFamily="18" charset="2"/>
              </a:rPr>
              <a:t>Glass membrane pH electrodes</a:t>
            </a:r>
            <a:r>
              <a:rPr kumimoji="1" lang="en-US" altLang="ko-KR" sz="2000" dirty="0">
                <a:solidFill>
                  <a:srgbClr val="FF0000"/>
                </a:solidFill>
                <a:sym typeface="HY특수문자5" pitchFamily="18" charset="2"/>
              </a:rPr>
              <a:t>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000" dirty="0"/>
              <a:t>The internal element consists of silver-silver chloride electrode immersed in a pH 7 buffer saturated with silver chloride.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000" dirty="0"/>
              <a:t>The thin, ion-selective glass membrane is fused to the bottom of a sturdy, nonresponsive glass tube so that the entire membrane can be submerged during measurements. </a:t>
            </a:r>
          </a:p>
          <a:p>
            <a:pPr marL="404813" indent="-404813" fontAlgn="auto" latinLnBrk="1">
              <a:spcBef>
                <a:spcPct val="50000"/>
              </a:spcBef>
              <a:spcAft>
                <a:spcPts val="0"/>
              </a:spcAft>
              <a:buClr>
                <a:srgbClr val="FF0000"/>
              </a:buClr>
              <a:buFont typeface="Wingdings" pitchFamily="2" charset="2"/>
              <a:buChar char="Ø"/>
              <a:defRPr/>
            </a:pPr>
            <a:r>
              <a:rPr kumimoji="1" lang="en-US" altLang="ko-KR" sz="2000" dirty="0"/>
              <a:t>When placed in a solution containing hydrogen ions, this electrode can be represented by the half-cell :</a:t>
            </a:r>
          </a:p>
          <a:p>
            <a:pPr fontAlgn="auto" latinLnBrk="1">
              <a:spcBef>
                <a:spcPct val="50000"/>
              </a:spcBef>
              <a:spcAft>
                <a:spcPts val="0"/>
              </a:spcAft>
              <a:defRPr/>
            </a:pPr>
            <a:endParaRPr kumimoji="1" lang="en-US" altLang="ko-KR" sz="2000" dirty="0"/>
          </a:p>
          <a:p>
            <a:pPr fontAlgn="auto" latinLnBrk="1">
              <a:spcBef>
                <a:spcPct val="50000"/>
              </a:spcBef>
              <a:spcAft>
                <a:spcPts val="0"/>
              </a:spcAft>
              <a:defRPr/>
            </a:pPr>
            <a:r>
              <a:rPr kumimoji="1" lang="en-US" altLang="ko-KR" sz="2000" dirty="0"/>
              <a:t> Ag(s) | </a:t>
            </a:r>
            <a:r>
              <a:rPr kumimoji="1" lang="en-US" altLang="ko-KR" sz="2000" dirty="0" err="1"/>
              <a:t>AgCl</a:t>
            </a:r>
            <a:r>
              <a:rPr kumimoji="1" lang="en-US" altLang="ko-KR" sz="2000" dirty="0"/>
              <a:t>[</a:t>
            </a:r>
            <a:r>
              <a:rPr kumimoji="1" lang="en-US" altLang="ko-KR" sz="2000" dirty="0" err="1"/>
              <a:t>sat’d</a:t>
            </a:r>
            <a:r>
              <a:rPr kumimoji="1" lang="en-US" altLang="ko-KR" sz="2000" dirty="0"/>
              <a:t>], </a:t>
            </a:r>
            <a:r>
              <a:rPr kumimoji="1" lang="en-US" altLang="ko-KR" sz="2000" dirty="0" err="1"/>
              <a:t>Cl</a:t>
            </a:r>
            <a:r>
              <a:rPr kumimoji="1" lang="en-US" altLang="ko-KR" sz="2000" baseline="30000" dirty="0"/>
              <a:t>–</a:t>
            </a:r>
            <a:r>
              <a:rPr kumimoji="1" lang="en-US" altLang="ko-KR" sz="2000" dirty="0"/>
              <a:t>(inside), H</a:t>
            </a:r>
            <a:r>
              <a:rPr kumimoji="1" lang="en-US" altLang="ko-KR" sz="2000" baseline="30000" dirty="0"/>
              <a:t>+</a:t>
            </a:r>
            <a:r>
              <a:rPr kumimoji="1" lang="en-US" altLang="ko-KR" sz="2000" dirty="0"/>
              <a:t>(inside) | glass membrane | H</a:t>
            </a:r>
            <a:r>
              <a:rPr kumimoji="1" lang="en-US" altLang="ko-KR" sz="2000" baseline="30000" dirty="0"/>
              <a:t>+</a:t>
            </a:r>
            <a:r>
              <a:rPr kumimoji="1" lang="en-US" altLang="ko-KR" sz="2000" dirty="0"/>
              <a:t>(outside)</a:t>
            </a:r>
          </a:p>
          <a:p>
            <a:pPr fontAlgn="auto" latinLnBrk="1">
              <a:spcBef>
                <a:spcPct val="50000"/>
              </a:spcBef>
              <a:spcAft>
                <a:spcPts val="0"/>
              </a:spcAft>
              <a:defRPr/>
            </a:pPr>
            <a:endParaRPr kumimoji="1" lang="en-US" altLang="ko-KR" sz="2000" dirty="0"/>
          </a:p>
          <a:p>
            <a:pPr fontAlgn="auto" latinLnBrk="1">
              <a:spcBef>
                <a:spcPct val="50000"/>
              </a:spcBef>
              <a:spcAft>
                <a:spcPts val="0"/>
              </a:spcAft>
              <a:defRPr/>
            </a:pPr>
            <a:r>
              <a:rPr kumimoji="1" lang="en-US" altLang="ko-KR" sz="2000" i="1" dirty="0"/>
              <a:t>  E</a:t>
            </a:r>
            <a:r>
              <a:rPr kumimoji="1" lang="en-US" altLang="ko-KR" sz="2000" dirty="0">
                <a:sym typeface="HY특수문자8" pitchFamily="18" charset="2"/>
              </a:rPr>
              <a:t> = </a:t>
            </a:r>
            <a:r>
              <a:rPr kumimoji="1" lang="en-US" altLang="ko-KR" sz="2000" i="1" dirty="0" err="1"/>
              <a:t>E</a:t>
            </a:r>
            <a:r>
              <a:rPr kumimoji="1" lang="en-US" altLang="ko-KR" sz="2000" baseline="30000" dirty="0" err="1"/>
              <a:t>o</a:t>
            </a:r>
            <a:r>
              <a:rPr kumimoji="1" lang="en-US" altLang="ko-KR" sz="2000" dirty="0">
                <a:sym typeface="HY특수문자8" pitchFamily="18" charset="2"/>
              </a:rPr>
              <a:t> – (0.05916/1) </a:t>
            </a:r>
            <a:r>
              <a:rPr kumimoji="1" lang="en-US" altLang="ko-KR" sz="2000" i="1" dirty="0">
                <a:sym typeface="HY특수문자8" pitchFamily="18" charset="2"/>
              </a:rPr>
              <a:t>log</a:t>
            </a:r>
            <a:r>
              <a:rPr kumimoji="1" lang="en-US" altLang="ko-KR" sz="2000" dirty="0">
                <a:sym typeface="HY특수문자8" pitchFamily="18" charset="2"/>
              </a:rPr>
              <a:t> [</a:t>
            </a:r>
            <a:r>
              <a:rPr kumimoji="1" lang="en-US" altLang="ko-KR" sz="2000" dirty="0" err="1"/>
              <a:t>Cl</a:t>
            </a:r>
            <a:r>
              <a:rPr kumimoji="1" lang="en-US" altLang="ko-KR" sz="2000" baseline="30000" dirty="0"/>
              <a:t>–</a:t>
            </a:r>
            <a:r>
              <a:rPr kumimoji="1" lang="en-US" altLang="ko-KR" sz="2000" dirty="0">
                <a:sym typeface="HY특수문자8" pitchFamily="18" charset="2"/>
              </a:rPr>
              <a:t>] + (0.05916/1) </a:t>
            </a:r>
            <a:r>
              <a:rPr kumimoji="1" lang="en-US" altLang="ko-KR" sz="2000" i="1" dirty="0">
                <a:sym typeface="HY특수문자8" pitchFamily="18" charset="2"/>
              </a:rPr>
              <a:t>log</a:t>
            </a:r>
            <a:r>
              <a:rPr kumimoji="1" lang="en-US" altLang="ko-KR" sz="2000" dirty="0">
                <a:sym typeface="HY특수문자8" pitchFamily="18" charset="2"/>
              </a:rPr>
              <a:t> ([</a:t>
            </a:r>
            <a:r>
              <a:rPr kumimoji="1" lang="en-US" altLang="ko-KR" sz="2000" dirty="0"/>
              <a:t>H</a:t>
            </a:r>
            <a:r>
              <a:rPr kumimoji="1" lang="en-US" altLang="ko-KR" sz="2000" baseline="30000" dirty="0"/>
              <a:t>+</a:t>
            </a:r>
            <a:r>
              <a:rPr kumimoji="1" lang="en-US" altLang="ko-KR" sz="2000" dirty="0"/>
              <a:t>(outside)</a:t>
            </a:r>
            <a:r>
              <a:rPr kumimoji="1" lang="en-US" altLang="ko-KR" sz="2000" dirty="0">
                <a:sym typeface="HY특수문자8" pitchFamily="18" charset="2"/>
              </a:rPr>
              <a:t>]/[</a:t>
            </a:r>
            <a:r>
              <a:rPr kumimoji="1" lang="en-US" altLang="ko-KR" sz="2000" dirty="0"/>
              <a:t>H</a:t>
            </a:r>
            <a:r>
              <a:rPr kumimoji="1" lang="en-US" altLang="ko-KR" sz="2000" baseline="30000" dirty="0"/>
              <a:t>+</a:t>
            </a:r>
            <a:r>
              <a:rPr kumimoji="1" lang="en-US" altLang="ko-KR" sz="2000" dirty="0"/>
              <a:t>(inside)</a:t>
            </a:r>
            <a:r>
              <a:rPr kumimoji="1" lang="en-US" altLang="ko-KR" sz="2000" dirty="0">
                <a:sym typeface="HY특수문자8" pitchFamily="18" charset="2"/>
              </a:rPr>
              <a:t>]) </a:t>
            </a:r>
            <a:endParaRPr kumimoji="1" lang="en-US" altLang="ko-KR" sz="2000" dirty="0"/>
          </a:p>
          <a:p>
            <a:pPr fontAlgn="auto" latinLnBrk="1">
              <a:spcBef>
                <a:spcPct val="50000"/>
              </a:spcBef>
              <a:spcAft>
                <a:spcPts val="0"/>
              </a:spcAft>
              <a:defRPr/>
            </a:pPr>
            <a:r>
              <a:rPr kumimoji="1" lang="en-US" altLang="ko-KR" sz="2000" i="1" dirty="0"/>
              <a:t>        </a:t>
            </a:r>
            <a:endParaRPr kumimoji="1" lang="en-US" altLang="ko-KR" sz="2000" dirty="0">
              <a:sym typeface="HY특수문자8" pitchFamily="18" charset="2"/>
            </a:endParaRPr>
          </a:p>
        </p:txBody>
      </p:sp>
      <p:sp>
        <p:nvSpPr>
          <p:cNvPr id="4" name="Slide Number Placeholder 3"/>
          <p:cNvSpPr>
            <a:spLocks noGrp="1"/>
          </p:cNvSpPr>
          <p:nvPr>
            <p:ph type="sldNum" sz="quarter" idx="12"/>
          </p:nvPr>
        </p:nvSpPr>
        <p:spPr/>
        <p:txBody>
          <a:bodyPr/>
          <a:lstStyle/>
          <a:p>
            <a:pPr>
              <a:defRPr/>
            </a:pPr>
            <a:fld id="{1D251274-C27C-475D-8E1D-359A1CB85DF1}"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419100" y="457200"/>
            <a:ext cx="8305800" cy="45862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ko-KR" sz="3200" b="1" i="1" dirty="0">
                <a:solidFill>
                  <a:srgbClr val="0000FF"/>
                </a:solidFill>
              </a:rPr>
              <a:t>pH Meter  </a:t>
            </a:r>
          </a:p>
          <a:p>
            <a:pPr marL="465138" indent="-465138" fontAlgn="auto" latinLnBrk="1">
              <a:spcBef>
                <a:spcPct val="50000"/>
              </a:spcBef>
              <a:spcAft>
                <a:spcPts val="0"/>
              </a:spcAft>
              <a:buClr>
                <a:srgbClr val="FF0000"/>
              </a:buClr>
              <a:buFont typeface="Wingdings" pitchFamily="2" charset="2"/>
              <a:buChar char="Ø"/>
              <a:defRPr/>
            </a:pPr>
            <a:r>
              <a:rPr kumimoji="1" lang="en-US" altLang="ko-KR" sz="2000" dirty="0"/>
              <a:t>pH meter is a volt meter that measures the electrical potential difference between a pH electrode and a reference electrode and displays the result in terms of pH value of the sample solution in which they are immersed</a:t>
            </a:r>
          </a:p>
          <a:p>
            <a:pPr marL="465138" indent="-465138" fontAlgn="auto">
              <a:spcBef>
                <a:spcPct val="50000"/>
              </a:spcBef>
              <a:spcAft>
                <a:spcPts val="0"/>
              </a:spcAft>
              <a:buClr>
                <a:srgbClr val="FF0000"/>
              </a:buClr>
              <a:buFont typeface="Wingdings" pitchFamily="2" charset="2"/>
              <a:buChar char="Ø"/>
              <a:defRPr/>
            </a:pPr>
            <a:r>
              <a:rPr lang="en-US" altLang="ko-KR" sz="2000" dirty="0"/>
              <a:t>The pH meter measures the pH of a solution using an ion-selective electrode (ISE) that responds to the H</a:t>
            </a:r>
            <a:r>
              <a:rPr lang="en-US" altLang="ko-KR" sz="2000" baseline="30000" dirty="0"/>
              <a:t>+</a:t>
            </a:r>
            <a:r>
              <a:rPr lang="en-US" altLang="ko-KR" sz="2000" dirty="0"/>
              <a:t> concentration of the solution. </a:t>
            </a:r>
          </a:p>
          <a:p>
            <a:pPr marL="465138" indent="-465138" fontAlgn="auto">
              <a:spcBef>
                <a:spcPct val="50000"/>
              </a:spcBef>
              <a:spcAft>
                <a:spcPts val="0"/>
              </a:spcAft>
              <a:buClr>
                <a:srgbClr val="FF0000"/>
              </a:buClr>
              <a:buFont typeface="Wingdings" pitchFamily="2" charset="2"/>
              <a:buChar char="Ø"/>
              <a:defRPr/>
            </a:pPr>
            <a:r>
              <a:rPr lang="en-US" altLang="ko-KR" sz="2000" dirty="0"/>
              <a:t>The pH electrode produces a voltage that is proportional to the concentration of the H</a:t>
            </a:r>
            <a:r>
              <a:rPr lang="en-US" altLang="ko-KR" sz="2000" baseline="30000" dirty="0"/>
              <a:t>+</a:t>
            </a:r>
            <a:r>
              <a:rPr lang="en-US" altLang="ko-KR" sz="2000" dirty="0"/>
              <a:t> concentration, and making measurements with a pH meter is therefore a form of </a:t>
            </a:r>
            <a:r>
              <a:rPr lang="en-US" altLang="ko-KR" sz="2000" dirty="0" err="1"/>
              <a:t>potentiometry</a:t>
            </a:r>
            <a:r>
              <a:rPr lang="en-US" altLang="ko-KR" sz="2000" dirty="0"/>
              <a:t>. </a:t>
            </a:r>
          </a:p>
          <a:p>
            <a:pPr marL="465138" indent="-465138" fontAlgn="auto">
              <a:spcBef>
                <a:spcPct val="50000"/>
              </a:spcBef>
              <a:spcAft>
                <a:spcPts val="0"/>
              </a:spcAft>
              <a:buClr>
                <a:srgbClr val="FF0000"/>
              </a:buClr>
              <a:buFont typeface="Wingdings" pitchFamily="2" charset="2"/>
              <a:buChar char="Ø"/>
              <a:defRPr/>
            </a:pPr>
            <a:r>
              <a:rPr lang="en-US" altLang="ko-KR" sz="2000" dirty="0"/>
              <a:t>The pH electrode is attached to control electronics which convert the voltage to a pH reading and displays it on a meter.</a:t>
            </a:r>
          </a:p>
        </p:txBody>
      </p:sp>
      <p:sp>
        <p:nvSpPr>
          <p:cNvPr id="3" name="Slide Number Placeholder 2"/>
          <p:cNvSpPr>
            <a:spLocks noGrp="1"/>
          </p:cNvSpPr>
          <p:nvPr>
            <p:ph type="sldNum" sz="quarter" idx="12"/>
          </p:nvPr>
        </p:nvSpPr>
        <p:spPr/>
        <p:txBody>
          <a:bodyPr/>
          <a:lstStyle/>
          <a:p>
            <a:pPr>
              <a:defRPr/>
            </a:pPr>
            <a:fld id="{ADDA27B0-6B3D-4ACC-B064-B243A9D67E8F}"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ChangeArrowheads="1"/>
          </p:cNvSpPr>
          <p:nvPr/>
        </p:nvSpPr>
        <p:spPr bwMode="auto">
          <a:xfrm>
            <a:off x="1524000" y="1219200"/>
            <a:ext cx="6477000" cy="2632075"/>
          </a:xfrm>
          <a:prstGeom prst="rect">
            <a:avLst/>
          </a:prstGeom>
          <a:noFill/>
          <a:ln w="9525">
            <a:noFill/>
            <a:miter lim="800000"/>
            <a:headEnd/>
            <a:tailEnd/>
          </a:ln>
        </p:spPr>
        <p:txBody>
          <a:bodyPr>
            <a:spAutoFit/>
          </a:bodyPr>
          <a:lstStyle/>
          <a:p>
            <a:pPr marL="344488" indent="-344488">
              <a:spcBef>
                <a:spcPct val="50000"/>
              </a:spcBef>
              <a:buClr>
                <a:srgbClr val="FF0000"/>
              </a:buClr>
              <a:buFont typeface="Wingdings" pitchFamily="2" charset="2"/>
              <a:buChar char="Ø"/>
            </a:pPr>
            <a:r>
              <a:rPr lang="en-US" altLang="ko-KR" sz="2200"/>
              <a:t>A pH meter consists of a H</a:t>
            </a:r>
            <a:r>
              <a:rPr lang="en-US" altLang="ko-KR" sz="2200" baseline="30000"/>
              <a:t>+</a:t>
            </a:r>
            <a:r>
              <a:rPr lang="en-US" altLang="ko-KR" sz="2200"/>
              <a:t>-selective membrane, an internal reference electrode, an external reference electrode, and a meter with control electronics and display. </a:t>
            </a:r>
          </a:p>
          <a:p>
            <a:pPr marL="344488" indent="-344488">
              <a:spcBef>
                <a:spcPct val="50000"/>
              </a:spcBef>
              <a:buClr>
                <a:srgbClr val="FF0000"/>
              </a:buClr>
              <a:buFont typeface="Wingdings" pitchFamily="2" charset="2"/>
              <a:buChar char="Ø"/>
            </a:pPr>
            <a:r>
              <a:rPr lang="en-US" altLang="ko-KR" sz="2200"/>
              <a:t>Commercial pH electrodes usually combine all electrodes into one unit that are then attached to the pH meter.</a:t>
            </a:r>
          </a:p>
        </p:txBody>
      </p:sp>
      <p:sp>
        <p:nvSpPr>
          <p:cNvPr id="74755" name="TextBox 2"/>
          <p:cNvSpPr txBox="1">
            <a:spLocks noChangeArrowheads="1"/>
          </p:cNvSpPr>
          <p:nvPr/>
        </p:nvSpPr>
        <p:spPr bwMode="auto">
          <a:xfrm>
            <a:off x="1676400" y="228600"/>
            <a:ext cx="6096000" cy="646113"/>
          </a:xfrm>
          <a:prstGeom prst="rect">
            <a:avLst/>
          </a:prstGeom>
          <a:noFill/>
          <a:ln w="9525">
            <a:noFill/>
            <a:miter lim="800000"/>
            <a:headEnd/>
            <a:tailEnd/>
          </a:ln>
        </p:spPr>
        <p:txBody>
          <a:bodyPr>
            <a:spAutoFit/>
          </a:bodyPr>
          <a:lstStyle/>
          <a:p>
            <a:r>
              <a:rPr lang="en-US" altLang="ko-KR" sz="3600" b="1" i="1">
                <a:solidFill>
                  <a:srgbClr val="0000FF"/>
                </a:solidFill>
              </a:rPr>
              <a:t>pH meter instrumentation</a:t>
            </a:r>
          </a:p>
        </p:txBody>
      </p:sp>
      <p:sp>
        <p:nvSpPr>
          <p:cNvPr id="4" name="Slide Number Placeholder 3"/>
          <p:cNvSpPr>
            <a:spLocks noGrp="1"/>
          </p:cNvSpPr>
          <p:nvPr>
            <p:ph type="sldNum" sz="quarter" idx="12"/>
          </p:nvPr>
        </p:nvSpPr>
        <p:spPr/>
        <p:txBody>
          <a:bodyPr/>
          <a:lstStyle/>
          <a:p>
            <a:pPr>
              <a:defRPr/>
            </a:pPr>
            <a:fld id="{EE91991B-6E3A-4E6A-84E3-60BD863BAE47}"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1066800" y="304800"/>
            <a:ext cx="6096000" cy="2022475"/>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533400" y="1628775"/>
            <a:ext cx="4343400" cy="48482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DC6089D-20D9-4129-A46B-8611AB9B1C6E}"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457200" y="1392238"/>
            <a:ext cx="8229600" cy="4094162"/>
          </a:xfrm>
          <a:prstGeom prst="rect">
            <a:avLst/>
          </a:prstGeom>
          <a:noFill/>
          <a:ln w="9525">
            <a:noFill/>
            <a:miter lim="800000"/>
            <a:headEnd/>
            <a:tailEnd/>
          </a:ln>
        </p:spPr>
        <p:txBody>
          <a:bodyPr>
            <a:spAutoFit/>
          </a:bodyPr>
          <a:lstStyle/>
          <a:p>
            <a:r>
              <a:rPr lang="en-US" altLang="ko-KR" sz="2000"/>
              <a:t>The two half-reactions are</a:t>
            </a:r>
          </a:p>
          <a:p>
            <a:endParaRPr lang="en-US" altLang="ko-KR" sz="2000"/>
          </a:p>
          <a:p>
            <a:endParaRPr lang="en-US" altLang="ko-KR" sz="2000"/>
          </a:p>
          <a:p>
            <a:r>
              <a:rPr lang="en-US" altLang="ko-KR" sz="2000"/>
              <a:t>        Fe</a:t>
            </a:r>
            <a:r>
              <a:rPr lang="en-US" altLang="ko-KR" sz="2000" baseline="30000"/>
              <a:t>3+  </a:t>
            </a:r>
            <a:r>
              <a:rPr lang="en-US" altLang="ko-KR" sz="2000"/>
              <a:t>+ e</a:t>
            </a:r>
            <a:r>
              <a:rPr lang="en-US" altLang="ko-KR" sz="2000" baseline="30000"/>
              <a:t>_  </a:t>
            </a:r>
            <a:r>
              <a:rPr lang="en-US" altLang="ko-KR" sz="2000">
                <a:ea typeface="신명조"/>
              </a:rPr>
              <a:t>↔ </a:t>
            </a:r>
            <a:r>
              <a:rPr lang="en-US" altLang="ko-KR" sz="2000"/>
              <a:t>Fe</a:t>
            </a:r>
            <a:r>
              <a:rPr lang="en-US" altLang="ko-KR" sz="2000" baseline="30000"/>
              <a:t>2+                                                     </a:t>
            </a:r>
            <a:r>
              <a:rPr lang="en-US" altLang="ko-KR" sz="2000" i="1"/>
              <a:t>E</a:t>
            </a:r>
            <a:r>
              <a:rPr lang="en-US" altLang="ko-KR" sz="2000" baseline="30000"/>
              <a:t>o = </a:t>
            </a:r>
            <a:r>
              <a:rPr lang="en-US" altLang="ko-KR" sz="2000"/>
              <a:t>+ 0.771V</a:t>
            </a:r>
          </a:p>
          <a:p>
            <a:r>
              <a:rPr lang="en-US" altLang="ko-KR" sz="2000"/>
              <a:t>       UO</a:t>
            </a:r>
            <a:r>
              <a:rPr lang="en-US" altLang="ko-KR" sz="2000" baseline="-25000"/>
              <a:t>2</a:t>
            </a:r>
            <a:r>
              <a:rPr lang="en-US" altLang="ko-KR" sz="2000" baseline="30000"/>
              <a:t>2+ </a:t>
            </a:r>
            <a:r>
              <a:rPr lang="en-US" altLang="ko-KR" sz="2000"/>
              <a:t>+ 4H</a:t>
            </a:r>
            <a:r>
              <a:rPr lang="en-US" altLang="ko-KR" sz="2000" baseline="30000"/>
              <a:t>+ </a:t>
            </a:r>
            <a:r>
              <a:rPr lang="en-US" altLang="ko-KR" sz="2000"/>
              <a:t>+ 2e</a:t>
            </a:r>
            <a:r>
              <a:rPr lang="en-US" altLang="ko-KR" sz="2000" baseline="30000"/>
              <a:t>- </a:t>
            </a:r>
            <a:r>
              <a:rPr lang="en-US" altLang="ko-KR" sz="2000">
                <a:ea typeface="신명조"/>
              </a:rPr>
              <a:t>↔  </a:t>
            </a:r>
            <a:r>
              <a:rPr lang="en-US" altLang="ko-KR" sz="2000"/>
              <a:t>U</a:t>
            </a:r>
            <a:r>
              <a:rPr lang="en-US" altLang="ko-KR" sz="2000" baseline="30000"/>
              <a:t>4+ </a:t>
            </a:r>
            <a:r>
              <a:rPr lang="en-US" altLang="ko-KR" sz="2000"/>
              <a:t>+  2H</a:t>
            </a:r>
            <a:r>
              <a:rPr lang="en-US" altLang="ko-KR" sz="2000" baseline="-25000"/>
              <a:t>2</a:t>
            </a:r>
            <a:r>
              <a:rPr lang="en-US" altLang="ko-KR" sz="2000"/>
              <a:t>O           </a:t>
            </a:r>
            <a:r>
              <a:rPr lang="en-US" altLang="ko-KR" sz="2000" i="1"/>
              <a:t>E</a:t>
            </a:r>
            <a:r>
              <a:rPr lang="en-US" altLang="ko-KR" sz="2000" baseline="30000"/>
              <a:t>o =</a:t>
            </a:r>
            <a:r>
              <a:rPr lang="en-US" altLang="ko-KR" sz="2000"/>
              <a:t> + 0.334V</a:t>
            </a:r>
          </a:p>
          <a:p>
            <a:endParaRPr lang="en-US" altLang="ko-KR" sz="2000"/>
          </a:p>
          <a:p>
            <a:r>
              <a:rPr lang="en-US" altLang="ko-KR" sz="2000"/>
              <a:t>The electrode potential for the right-hand electrode is</a:t>
            </a:r>
          </a:p>
          <a:p>
            <a:endParaRPr lang="en-US" altLang="ko-KR" sz="2000"/>
          </a:p>
          <a:p>
            <a:r>
              <a:rPr lang="en-US" altLang="ko-KR" sz="2000"/>
              <a:t>        </a:t>
            </a:r>
            <a:r>
              <a:rPr lang="en-US" altLang="ko-KR" sz="2000" i="1"/>
              <a:t>E</a:t>
            </a:r>
            <a:r>
              <a:rPr lang="en-US" altLang="ko-KR" sz="2000" baseline="-25000"/>
              <a:t>right </a:t>
            </a:r>
            <a:r>
              <a:rPr lang="en-US" altLang="ko-KR" sz="2000"/>
              <a:t>= 0.771 – 0.05916 log [Fe </a:t>
            </a:r>
            <a:r>
              <a:rPr lang="en-US" altLang="ko-KR" sz="2000" baseline="30000"/>
              <a:t>2+</a:t>
            </a:r>
            <a:r>
              <a:rPr lang="en-US" altLang="ko-KR" sz="2000"/>
              <a:t>]/[Fe </a:t>
            </a:r>
            <a:r>
              <a:rPr lang="en-US" altLang="ko-KR" sz="2000" baseline="30000"/>
              <a:t>3+</a:t>
            </a:r>
            <a:r>
              <a:rPr lang="en-US" altLang="ko-KR" sz="2000"/>
              <a:t>]</a:t>
            </a:r>
          </a:p>
          <a:p>
            <a:endParaRPr lang="en-US" altLang="ko-KR" sz="2000"/>
          </a:p>
          <a:p>
            <a:r>
              <a:rPr lang="en-US" altLang="ko-KR" sz="2000"/>
              <a:t>                = 0.771 – 0.05916 log 0.0100/0.0250 = 0.771 – (– 0.0236)  </a:t>
            </a:r>
          </a:p>
          <a:p>
            <a:r>
              <a:rPr lang="en-US" altLang="ko-KR" sz="2000"/>
              <a:t>                = 0.7946 V</a:t>
            </a:r>
          </a:p>
          <a:p>
            <a:endParaRPr lang="en-US" altLang="ko-KR" sz="2000"/>
          </a:p>
        </p:txBody>
      </p:sp>
      <p:sp>
        <p:nvSpPr>
          <p:cNvPr id="16387" name="TextBox 2"/>
          <p:cNvSpPr txBox="1">
            <a:spLocks noChangeArrowheads="1"/>
          </p:cNvSpPr>
          <p:nvPr/>
        </p:nvSpPr>
        <p:spPr bwMode="auto">
          <a:xfrm>
            <a:off x="1524000" y="304800"/>
            <a:ext cx="3505200" cy="523875"/>
          </a:xfrm>
          <a:prstGeom prst="rect">
            <a:avLst/>
          </a:prstGeom>
          <a:noFill/>
          <a:ln w="9525">
            <a:noFill/>
            <a:miter lim="800000"/>
            <a:headEnd/>
            <a:tailEnd/>
          </a:ln>
        </p:spPr>
        <p:txBody>
          <a:bodyPr>
            <a:spAutoFit/>
          </a:bodyPr>
          <a:lstStyle/>
          <a:p>
            <a:r>
              <a:rPr lang="en-US" sz="2800" b="1" i="1">
                <a:solidFill>
                  <a:srgbClr val="0000FF"/>
                </a:solidFill>
              </a:rPr>
              <a:t>Solution</a:t>
            </a:r>
          </a:p>
        </p:txBody>
      </p:sp>
      <p:sp>
        <p:nvSpPr>
          <p:cNvPr id="4" name="Slide Number Placeholder 3"/>
          <p:cNvSpPr>
            <a:spLocks noGrp="1"/>
          </p:cNvSpPr>
          <p:nvPr>
            <p:ph type="sldNum" sz="quarter" idx="12"/>
          </p:nvPr>
        </p:nvSpPr>
        <p:spPr/>
        <p:txBody>
          <a:bodyPr/>
          <a:lstStyle/>
          <a:p>
            <a:pPr>
              <a:defRPr/>
            </a:pPr>
            <a:fld id="{E47E8CC7-CDF7-443E-9AA6-6D40F91B7436}"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descr="2109"/>
          <p:cNvSpPr>
            <a:spLocks noGrp="1" noChangeAspect="1" noChangeArrowheads="1"/>
          </p:cNvSpPr>
          <p:nvPr/>
        </p:nvSpPr>
        <p:spPr bwMode="auto">
          <a:xfrm>
            <a:off x="3303588" y="0"/>
            <a:ext cx="4621212" cy="3581400"/>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76803" name="Text Box 3"/>
          <p:cNvSpPr txBox="1">
            <a:spLocks noChangeArrowheads="1"/>
          </p:cNvSpPr>
          <p:nvPr/>
        </p:nvSpPr>
        <p:spPr bwMode="auto">
          <a:xfrm>
            <a:off x="304800" y="3581400"/>
            <a:ext cx="8610600" cy="2554288"/>
          </a:xfrm>
          <a:prstGeom prst="rect">
            <a:avLst/>
          </a:prstGeom>
          <a:noFill/>
          <a:ln w="9525">
            <a:noFill/>
            <a:miter lim="800000"/>
            <a:headEnd/>
            <a:tailEnd/>
          </a:ln>
        </p:spPr>
        <p:txBody>
          <a:bodyPr>
            <a:spAutoFit/>
          </a:bodyPr>
          <a:lstStyle/>
          <a:p>
            <a:pPr marL="342900" indent="-342900">
              <a:spcBef>
                <a:spcPct val="50000"/>
              </a:spcBef>
              <a:buFont typeface="Wingdings" pitchFamily="2" charset="2"/>
              <a:buAutoNum type="alphaLcParenBoth" startAt="2"/>
            </a:pPr>
            <a:r>
              <a:rPr lang="en-US" altLang="ko-KR" sz="2000"/>
              <a:t>Combination probe consisting of both an indicator glass electrode and a silver/silver chloride reference. A second silver/silver chloride electrode serves as the internal reference for the glass electrode. </a:t>
            </a:r>
            <a:r>
              <a:rPr lang="en-US" altLang="ko-KR" sz="2000">
                <a:ea typeface="바탕" pitchFamily="18" charset="-127"/>
              </a:rPr>
              <a:t>The two electrodes are arranged concentrically with the internal reference in the center and the external reference outside. The reference makes contact with the analyte solution through the glass frit or other suitable porous medium. Combination probes are the most common configuration of glass electrode and reference for measuring pH. </a:t>
            </a:r>
          </a:p>
        </p:txBody>
      </p:sp>
      <p:sp>
        <p:nvSpPr>
          <p:cNvPr id="76804" name="TextBox 3"/>
          <p:cNvSpPr txBox="1">
            <a:spLocks noChangeArrowheads="1"/>
          </p:cNvSpPr>
          <p:nvPr/>
        </p:nvSpPr>
        <p:spPr bwMode="auto">
          <a:xfrm>
            <a:off x="381000" y="609600"/>
            <a:ext cx="2819400" cy="1754188"/>
          </a:xfrm>
          <a:prstGeom prst="rect">
            <a:avLst/>
          </a:prstGeom>
          <a:noFill/>
          <a:ln w="9525">
            <a:noFill/>
            <a:miter lim="800000"/>
            <a:headEnd/>
            <a:tailEnd/>
          </a:ln>
        </p:spPr>
        <p:txBody>
          <a:bodyPr>
            <a:spAutoFit/>
          </a:bodyPr>
          <a:lstStyle/>
          <a:p>
            <a:r>
              <a:rPr lang="en-US" altLang="ko-KR"/>
              <a:t>(a) Glass electrode (indicator) and saturated calomel electrode (reference) immersed in a solution of unknown pH. </a:t>
            </a:r>
          </a:p>
          <a:p>
            <a:endParaRPr lang="en-US">
              <a:latin typeface="Calibri" pitchFamily="34" charset="0"/>
              <a:ea typeface="맑은 고딕" pitchFamily="34" charset="-127"/>
            </a:endParaRPr>
          </a:p>
        </p:txBody>
      </p:sp>
      <p:sp>
        <p:nvSpPr>
          <p:cNvPr id="5" name="Slide Number Placeholder 4"/>
          <p:cNvSpPr>
            <a:spLocks noGrp="1"/>
          </p:cNvSpPr>
          <p:nvPr>
            <p:ph type="sldNum" sz="quarter" idx="12"/>
          </p:nvPr>
        </p:nvSpPr>
        <p:spPr/>
        <p:txBody>
          <a:bodyPr/>
          <a:lstStyle/>
          <a:p>
            <a:pPr>
              <a:defRPr/>
            </a:pPr>
            <a:fld id="{97F2A710-E56A-4FA8-86B0-B3042A54A1F4}"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685800" y="304800"/>
            <a:ext cx="4421188" cy="2844800"/>
          </a:xfrm>
          <a:prstGeom prst="rect">
            <a:avLst/>
          </a:prstGeom>
          <a:noFill/>
          <a:ln w="9525">
            <a:noFill/>
            <a:miter lim="800000"/>
            <a:headEnd/>
            <a:tailEnd/>
          </a:ln>
        </p:spPr>
      </p:pic>
      <p:pic>
        <p:nvPicPr>
          <p:cNvPr id="77827" name="Picture 3"/>
          <p:cNvPicPr>
            <a:picLocks noChangeAspect="1" noChangeArrowheads="1"/>
          </p:cNvPicPr>
          <p:nvPr/>
        </p:nvPicPr>
        <p:blipFill>
          <a:blip r:embed="rId3" cstate="print"/>
          <a:srcRect/>
          <a:stretch>
            <a:fillRect/>
          </a:stretch>
        </p:blipFill>
        <p:spPr bwMode="auto">
          <a:xfrm>
            <a:off x="762000" y="3352800"/>
            <a:ext cx="4306888" cy="3124200"/>
          </a:xfrm>
          <a:prstGeom prst="rect">
            <a:avLst/>
          </a:prstGeom>
          <a:noFill/>
          <a:ln w="9525">
            <a:noFill/>
            <a:miter lim="800000"/>
            <a:headEnd/>
            <a:tailEnd/>
          </a:ln>
        </p:spPr>
      </p:pic>
      <p:pic>
        <p:nvPicPr>
          <p:cNvPr id="77828" name="Picture 4"/>
          <p:cNvPicPr>
            <a:picLocks noChangeAspect="1" noChangeArrowheads="1"/>
          </p:cNvPicPr>
          <p:nvPr/>
        </p:nvPicPr>
        <p:blipFill>
          <a:blip r:embed="rId4" cstate="print"/>
          <a:srcRect/>
          <a:stretch>
            <a:fillRect/>
          </a:stretch>
        </p:blipFill>
        <p:spPr bwMode="auto">
          <a:xfrm>
            <a:off x="6019800" y="381000"/>
            <a:ext cx="2224088" cy="2895600"/>
          </a:xfrm>
          <a:prstGeom prst="rect">
            <a:avLst/>
          </a:prstGeom>
          <a:noFill/>
          <a:ln w="9525">
            <a:noFill/>
            <a:miter lim="800000"/>
            <a:headEnd/>
            <a:tailEnd/>
          </a:ln>
        </p:spPr>
      </p:pic>
      <p:pic>
        <p:nvPicPr>
          <p:cNvPr id="77829" name="Picture 5"/>
          <p:cNvPicPr>
            <a:picLocks noChangeAspect="1" noChangeArrowheads="1"/>
          </p:cNvPicPr>
          <p:nvPr/>
        </p:nvPicPr>
        <p:blipFill>
          <a:blip r:embed="rId5" cstate="print"/>
          <a:srcRect/>
          <a:stretch>
            <a:fillRect/>
          </a:stretch>
        </p:blipFill>
        <p:spPr bwMode="auto">
          <a:xfrm>
            <a:off x="5867400" y="3578225"/>
            <a:ext cx="2881313" cy="282416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4DD7ABB1-E3F0-45BE-80D3-8222533B3C27}"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3" descr="phmeters"/>
          <p:cNvPicPr>
            <a:picLocks noChangeAspect="1" noChangeArrowheads="1"/>
          </p:cNvPicPr>
          <p:nvPr/>
        </p:nvPicPr>
        <p:blipFill>
          <a:blip r:embed="rId2" cstate="print"/>
          <a:srcRect/>
          <a:stretch>
            <a:fillRect/>
          </a:stretch>
        </p:blipFill>
        <p:spPr bwMode="auto">
          <a:xfrm>
            <a:off x="152400" y="152400"/>
            <a:ext cx="3505200" cy="2949575"/>
          </a:xfrm>
          <a:prstGeom prst="rect">
            <a:avLst/>
          </a:prstGeom>
          <a:noFill/>
          <a:ln w="9525">
            <a:noFill/>
            <a:miter lim="800000"/>
            <a:headEnd/>
            <a:tailEnd/>
          </a:ln>
        </p:spPr>
      </p:pic>
      <p:pic>
        <p:nvPicPr>
          <p:cNvPr id="78851" name="Picture 4" descr="SP-701"/>
          <p:cNvPicPr>
            <a:picLocks noChangeAspect="1" noChangeArrowheads="1"/>
          </p:cNvPicPr>
          <p:nvPr/>
        </p:nvPicPr>
        <p:blipFill>
          <a:blip r:embed="rId3" cstate="print"/>
          <a:srcRect/>
          <a:stretch>
            <a:fillRect/>
          </a:stretch>
        </p:blipFill>
        <p:spPr bwMode="auto">
          <a:xfrm>
            <a:off x="4284663" y="3500438"/>
            <a:ext cx="2324100" cy="2819400"/>
          </a:xfrm>
          <a:prstGeom prst="rect">
            <a:avLst/>
          </a:prstGeom>
          <a:noFill/>
          <a:ln w="9525">
            <a:noFill/>
            <a:miter lim="800000"/>
            <a:headEnd/>
            <a:tailEnd/>
          </a:ln>
        </p:spPr>
      </p:pic>
      <p:sp>
        <p:nvSpPr>
          <p:cNvPr id="78852" name="Text Box 5"/>
          <p:cNvSpPr txBox="1">
            <a:spLocks noChangeArrowheads="1"/>
          </p:cNvSpPr>
          <p:nvPr/>
        </p:nvSpPr>
        <p:spPr bwMode="auto">
          <a:xfrm>
            <a:off x="1219200" y="5867400"/>
            <a:ext cx="1524000" cy="336550"/>
          </a:xfrm>
          <a:prstGeom prst="rect">
            <a:avLst/>
          </a:prstGeom>
          <a:noFill/>
          <a:ln w="9525">
            <a:noFill/>
            <a:miter lim="800000"/>
            <a:headEnd/>
            <a:tailEnd/>
          </a:ln>
        </p:spPr>
        <p:txBody>
          <a:bodyPr>
            <a:spAutoFit/>
          </a:bodyPr>
          <a:lstStyle/>
          <a:p>
            <a:pPr latinLnBrk="1">
              <a:spcBef>
                <a:spcPct val="50000"/>
              </a:spcBef>
            </a:pPr>
            <a:r>
              <a:rPr kumimoji="1" lang="en-US" altLang="ko-KR" sz="1600" b="1"/>
              <a:t>pH Meters</a:t>
            </a:r>
            <a:endParaRPr kumimoji="1" lang="en-US" altLang="ko-KR" sz="1600" b="1">
              <a:latin typeface="Gulim" pitchFamily="34" charset="-127"/>
            </a:endParaRPr>
          </a:p>
        </p:txBody>
      </p:sp>
      <p:pic>
        <p:nvPicPr>
          <p:cNvPr id="78853" name="Picture 6" descr="~AUT0011"/>
          <p:cNvPicPr>
            <a:picLocks noChangeAspect="1" noChangeArrowheads="1"/>
          </p:cNvPicPr>
          <p:nvPr/>
        </p:nvPicPr>
        <p:blipFill>
          <a:blip r:embed="rId4" cstate="print"/>
          <a:srcRect/>
          <a:stretch>
            <a:fillRect/>
          </a:stretch>
        </p:blipFill>
        <p:spPr bwMode="auto">
          <a:xfrm>
            <a:off x="533400" y="4038600"/>
            <a:ext cx="3276600" cy="492125"/>
          </a:xfrm>
          <a:prstGeom prst="rect">
            <a:avLst/>
          </a:prstGeom>
          <a:noFill/>
          <a:ln w="9525">
            <a:noFill/>
            <a:miter lim="800000"/>
            <a:headEnd/>
            <a:tailEnd/>
          </a:ln>
        </p:spPr>
      </p:pic>
      <p:sp>
        <p:nvSpPr>
          <p:cNvPr id="78854" name="Rectangle 7" descr="2118"/>
          <p:cNvSpPr>
            <a:spLocks noGrp="1" noChangeAspect="1" noChangeArrowheads="1"/>
          </p:cNvSpPr>
          <p:nvPr/>
        </p:nvSpPr>
        <p:spPr bwMode="auto">
          <a:xfrm>
            <a:off x="3733800" y="152400"/>
            <a:ext cx="3124200" cy="2997200"/>
          </a:xfrm>
          <a:prstGeom prst="rect">
            <a:avLst/>
          </a:prstGeom>
          <a:blipFill dpi="0" rotWithShape="1">
            <a:blip r:embed="rId5" cstate="print"/>
            <a:srcRect/>
            <a:stretch>
              <a:fillRect/>
            </a:stretch>
          </a:blipFill>
          <a:ln w="9525">
            <a:noFill/>
            <a:miter lim="800000"/>
            <a:headEnd/>
            <a:tailEnd/>
          </a:ln>
        </p:spPr>
        <p:txBody>
          <a:bodyPr/>
          <a:lstStyle/>
          <a:p>
            <a:endParaRPr lang="en-US">
              <a:latin typeface="Calibri" pitchFamily="34" charset="0"/>
            </a:endParaRPr>
          </a:p>
        </p:txBody>
      </p:sp>
      <p:sp>
        <p:nvSpPr>
          <p:cNvPr id="7" name="Slide Number Placeholder 6"/>
          <p:cNvSpPr>
            <a:spLocks noGrp="1"/>
          </p:cNvSpPr>
          <p:nvPr>
            <p:ph type="sldNum" sz="quarter" idx="12"/>
          </p:nvPr>
        </p:nvSpPr>
        <p:spPr/>
        <p:txBody>
          <a:bodyPr/>
          <a:lstStyle/>
          <a:p>
            <a:pPr>
              <a:defRPr/>
            </a:pPr>
            <a:fld id="{842130E3-E552-417D-BFDA-2968FC85533E}"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28600" y="1822450"/>
            <a:ext cx="8686800" cy="3816350"/>
          </a:xfrm>
          <a:prstGeom prst="rect">
            <a:avLst/>
          </a:prstGeom>
          <a:noFill/>
          <a:ln w="9525">
            <a:noFill/>
            <a:miter lim="800000"/>
            <a:headEnd/>
            <a:tailEnd/>
          </a:ln>
        </p:spPr>
        <p:txBody>
          <a:bodyPr>
            <a:spAutoFit/>
          </a:bodyPr>
          <a:lstStyle/>
          <a:p>
            <a:pPr marL="339725" indent="-339725">
              <a:spcBef>
                <a:spcPct val="50000"/>
              </a:spcBef>
              <a:buClr>
                <a:srgbClr val="FF0000"/>
              </a:buClr>
              <a:buFont typeface="Wingdings" pitchFamily="2" charset="2"/>
              <a:buChar char="Ø"/>
            </a:pPr>
            <a:r>
              <a:rPr lang="en-US" altLang="ko-KR" sz="2200"/>
              <a:t>An Ion-Selective Electrode (ISE) produces a potential that is proportional to the concentration of an analyte. </a:t>
            </a:r>
          </a:p>
          <a:p>
            <a:pPr marL="339725" indent="-339725">
              <a:spcBef>
                <a:spcPct val="50000"/>
              </a:spcBef>
              <a:buClr>
                <a:srgbClr val="FF0000"/>
              </a:buClr>
              <a:buFont typeface="Wingdings" pitchFamily="2" charset="2"/>
              <a:buChar char="Ø"/>
            </a:pPr>
            <a:endParaRPr lang="en-US" altLang="ko-KR" sz="2200"/>
          </a:p>
          <a:p>
            <a:pPr marL="339725" indent="-339725">
              <a:spcBef>
                <a:spcPct val="50000"/>
              </a:spcBef>
              <a:buClr>
                <a:srgbClr val="FF0000"/>
              </a:buClr>
              <a:buFont typeface="Wingdings" pitchFamily="2" charset="2"/>
              <a:buChar char="Ø"/>
            </a:pPr>
            <a:r>
              <a:rPr lang="en-US" altLang="ko-KR" sz="2200"/>
              <a:t>Making measurements with an ISE is therefore a form of potentiometry. </a:t>
            </a:r>
          </a:p>
          <a:p>
            <a:pPr marL="339725" indent="-339725">
              <a:spcBef>
                <a:spcPct val="50000"/>
              </a:spcBef>
              <a:buClr>
                <a:srgbClr val="FF0000"/>
              </a:buClr>
              <a:buFont typeface="Wingdings" pitchFamily="2" charset="2"/>
              <a:buChar char="Ø"/>
            </a:pPr>
            <a:endParaRPr lang="en-US" altLang="ko-KR" sz="2200"/>
          </a:p>
          <a:p>
            <a:pPr marL="339725" indent="-339725">
              <a:spcBef>
                <a:spcPct val="50000"/>
              </a:spcBef>
              <a:buClr>
                <a:srgbClr val="FF0000"/>
              </a:buClr>
              <a:buFont typeface="Wingdings" pitchFamily="2" charset="2"/>
              <a:buChar char="Ø"/>
            </a:pPr>
            <a:r>
              <a:rPr lang="en-US" altLang="ko-KR" sz="2200"/>
              <a:t>The most common ISE is the pH electrode, which contains a thin glass membrane that responds to the H</a:t>
            </a:r>
            <a:r>
              <a:rPr lang="en-US" altLang="ko-KR" sz="2200" baseline="30000"/>
              <a:t>+</a:t>
            </a:r>
            <a:r>
              <a:rPr lang="en-US" altLang="ko-KR" sz="2200"/>
              <a:t> concentration in a solution.</a:t>
            </a:r>
          </a:p>
        </p:txBody>
      </p:sp>
      <p:sp>
        <p:nvSpPr>
          <p:cNvPr id="81923" name="TextBox 2"/>
          <p:cNvSpPr txBox="1">
            <a:spLocks noChangeArrowheads="1"/>
          </p:cNvSpPr>
          <p:nvPr/>
        </p:nvSpPr>
        <p:spPr bwMode="auto">
          <a:xfrm>
            <a:off x="609600" y="304800"/>
            <a:ext cx="7086600" cy="646113"/>
          </a:xfrm>
          <a:prstGeom prst="rect">
            <a:avLst/>
          </a:prstGeom>
          <a:noFill/>
          <a:ln w="9525">
            <a:noFill/>
            <a:miter lim="800000"/>
            <a:headEnd/>
            <a:tailEnd/>
          </a:ln>
        </p:spPr>
        <p:txBody>
          <a:bodyPr>
            <a:spAutoFit/>
          </a:bodyPr>
          <a:lstStyle/>
          <a:p>
            <a:r>
              <a:rPr lang="en-US" altLang="ko-KR" sz="3600" b="1" i="1">
                <a:solidFill>
                  <a:srgbClr val="0000FF"/>
                </a:solidFill>
              </a:rPr>
              <a:t>Ion-Selective Electrodes (ISE)</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685800" y="76200"/>
            <a:ext cx="7315200" cy="646113"/>
          </a:xfrm>
          <a:prstGeom prst="rect">
            <a:avLst/>
          </a:prstGeom>
          <a:noFill/>
          <a:ln w="9525">
            <a:noFill/>
            <a:miter lim="800000"/>
            <a:headEnd/>
            <a:tailEnd/>
          </a:ln>
        </p:spPr>
        <p:txBody>
          <a:bodyPr>
            <a:spAutoFit/>
          </a:bodyPr>
          <a:lstStyle/>
          <a:p>
            <a:pPr latinLnBrk="1">
              <a:spcBef>
                <a:spcPct val="50000"/>
              </a:spcBef>
            </a:pPr>
            <a:r>
              <a:rPr kumimoji="1" lang="en-US" altLang="ko-KR" sz="3600" b="1" i="1">
                <a:solidFill>
                  <a:srgbClr val="0000FF"/>
                </a:solidFill>
              </a:rPr>
              <a:t>ISE (ion selective electrode)</a:t>
            </a:r>
            <a:endParaRPr kumimoji="1" lang="en-US" altLang="ko-KR" sz="3600" i="1">
              <a:solidFill>
                <a:srgbClr val="0000FF"/>
              </a:solidFill>
            </a:endParaRPr>
          </a:p>
        </p:txBody>
      </p:sp>
      <p:sp>
        <p:nvSpPr>
          <p:cNvPr id="83971" name="Text Box 3"/>
          <p:cNvSpPr txBox="1">
            <a:spLocks noChangeArrowheads="1"/>
          </p:cNvSpPr>
          <p:nvPr/>
        </p:nvSpPr>
        <p:spPr bwMode="auto">
          <a:xfrm>
            <a:off x="762000" y="838200"/>
            <a:ext cx="7924800" cy="4778375"/>
          </a:xfrm>
          <a:prstGeom prst="rect">
            <a:avLst/>
          </a:prstGeom>
          <a:noFill/>
          <a:ln w="9525">
            <a:noFill/>
            <a:miter lim="800000"/>
            <a:headEnd/>
            <a:tailEnd/>
          </a:ln>
        </p:spPr>
        <p:txBody>
          <a:bodyPr>
            <a:spAutoFit/>
          </a:bodyPr>
          <a:lstStyle/>
          <a:p>
            <a:pPr latinLnBrk="1">
              <a:spcBef>
                <a:spcPct val="50000"/>
              </a:spcBef>
            </a:pPr>
            <a:r>
              <a:rPr kumimoji="1" lang="en-US" altLang="ko-KR" sz="2100"/>
              <a:t>Any electrode that preferentially responds to one species.</a:t>
            </a:r>
          </a:p>
          <a:p>
            <a:pPr latinLnBrk="1">
              <a:spcBef>
                <a:spcPct val="50000"/>
              </a:spcBef>
            </a:pPr>
            <a:endParaRPr kumimoji="1" lang="en-US" altLang="ko-KR" sz="2100"/>
          </a:p>
          <a:p>
            <a:pPr latinLnBrk="1">
              <a:spcBef>
                <a:spcPct val="50000"/>
              </a:spcBef>
            </a:pPr>
            <a:r>
              <a:rPr kumimoji="1" lang="en-US" altLang="ko-KR" sz="2100"/>
              <a:t>1. Glass membrane electrode : H</a:t>
            </a:r>
            <a:r>
              <a:rPr kumimoji="1" lang="en-US" altLang="ko-KR" sz="2100" baseline="30000"/>
              <a:t>+</a:t>
            </a:r>
            <a:endParaRPr kumimoji="1" lang="en-US" altLang="ko-KR" sz="2100"/>
          </a:p>
          <a:p>
            <a:pPr latinLnBrk="1">
              <a:spcBef>
                <a:spcPct val="50000"/>
              </a:spcBef>
            </a:pPr>
            <a:r>
              <a:rPr kumimoji="1" lang="en-US" altLang="ko-KR" sz="2100"/>
              <a:t>2. Liquid membrane electrodes</a:t>
            </a:r>
          </a:p>
          <a:p>
            <a:pPr latinLnBrk="1">
              <a:spcBef>
                <a:spcPct val="50000"/>
              </a:spcBef>
            </a:pPr>
            <a:r>
              <a:rPr kumimoji="1" lang="en-US" altLang="ko-KR" sz="2100"/>
              <a:t>3. Solid state and precipitate electrodes</a:t>
            </a:r>
          </a:p>
          <a:p>
            <a:pPr latinLnBrk="1">
              <a:spcBef>
                <a:spcPct val="50000"/>
              </a:spcBef>
            </a:pPr>
            <a:r>
              <a:rPr kumimoji="1" lang="en-US" altLang="ko-KR" sz="2100"/>
              <a:t>4. Gas sensing electrodes</a:t>
            </a:r>
          </a:p>
          <a:p>
            <a:pPr latinLnBrk="1">
              <a:spcBef>
                <a:spcPct val="50000"/>
              </a:spcBef>
            </a:pPr>
            <a:r>
              <a:rPr kumimoji="1" lang="en-US" altLang="ko-KR" sz="2100"/>
              <a:t>5. Enzyme electrodes</a:t>
            </a:r>
          </a:p>
          <a:p>
            <a:pPr latinLnBrk="1">
              <a:spcBef>
                <a:spcPct val="50000"/>
              </a:spcBef>
            </a:pPr>
            <a:endParaRPr kumimoji="1" lang="en-US" altLang="ko-KR" sz="2100"/>
          </a:p>
          <a:p>
            <a:pPr latinLnBrk="1">
              <a:spcBef>
                <a:spcPct val="50000"/>
              </a:spcBef>
            </a:pPr>
            <a:r>
              <a:rPr kumimoji="1" lang="en-US" altLang="ko-KR" sz="2100"/>
              <a:t>Selectivity coefficient</a:t>
            </a:r>
          </a:p>
          <a:p>
            <a:pPr latinLnBrk="1">
              <a:spcBef>
                <a:spcPct val="50000"/>
              </a:spcBef>
            </a:pPr>
            <a:r>
              <a:rPr kumimoji="1" lang="en-US" altLang="ko-KR" sz="2100"/>
              <a:t>          </a:t>
            </a:r>
            <a:r>
              <a:rPr kumimoji="1" lang="en-US" altLang="ko-KR" sz="2100" i="1"/>
              <a:t>k</a:t>
            </a:r>
            <a:r>
              <a:rPr kumimoji="1" lang="en-US" altLang="ko-KR" sz="2100" baseline="-25000"/>
              <a:t>X,Y</a:t>
            </a:r>
            <a:r>
              <a:rPr kumimoji="1" lang="en-US" altLang="ko-KR" sz="2100"/>
              <a:t> = (response to Y) / (response to X)</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81000" y="1219200"/>
            <a:ext cx="8458200" cy="4778375"/>
          </a:xfrm>
          <a:prstGeom prst="rect">
            <a:avLst/>
          </a:prstGeom>
          <a:noFill/>
          <a:ln w="9525">
            <a:noFill/>
            <a:miter lim="800000"/>
            <a:headEnd/>
            <a:tailEnd/>
          </a:ln>
        </p:spPr>
        <p:txBody>
          <a:bodyPr>
            <a:spAutoFit/>
          </a:bodyPr>
          <a:lstStyle/>
          <a:p>
            <a:pPr marL="398463" indent="-398463">
              <a:spcBef>
                <a:spcPct val="50000"/>
              </a:spcBef>
              <a:buClr>
                <a:srgbClr val="FF0000"/>
              </a:buClr>
              <a:buFont typeface="Wingdings" pitchFamily="2" charset="2"/>
              <a:buChar char="Ø"/>
            </a:pPr>
            <a:r>
              <a:rPr lang="en-US" altLang="ko-KR" sz="2100"/>
              <a:t>Ion-selective electrodes are used in a wide variety of applications for determining the concentrations of various ions in aqueous solutions. The following is a list of some of the main areas in which ISEs have been used. </a:t>
            </a:r>
          </a:p>
          <a:p>
            <a:pPr marL="398463" indent="-398463">
              <a:spcBef>
                <a:spcPct val="50000"/>
              </a:spcBef>
              <a:buClr>
                <a:srgbClr val="FF0000"/>
              </a:buClr>
              <a:buFont typeface="Wingdings" pitchFamily="2" charset="2"/>
              <a:buChar char="Ø"/>
            </a:pPr>
            <a:r>
              <a:rPr lang="en-US" altLang="ko-KR" sz="2100"/>
              <a:t>Pollution Monitoring: CN, F, S, Cl, NO</a:t>
            </a:r>
            <a:r>
              <a:rPr lang="en-US" altLang="ko-KR" sz="2100" baseline="-30000"/>
              <a:t>3</a:t>
            </a:r>
            <a:r>
              <a:rPr lang="en-US" altLang="ko-KR" sz="2100"/>
              <a:t> etc., in effluents, and natural waters.</a:t>
            </a:r>
          </a:p>
          <a:p>
            <a:pPr marL="398463" indent="-398463">
              <a:spcBef>
                <a:spcPct val="50000"/>
              </a:spcBef>
              <a:buClr>
                <a:srgbClr val="FF0000"/>
              </a:buClr>
              <a:buFont typeface="Wingdings" pitchFamily="2" charset="2"/>
              <a:buChar char="Ø"/>
            </a:pPr>
            <a:r>
              <a:rPr lang="en-US" altLang="ko-KR" sz="2100"/>
              <a:t>Agriculture: NO</a:t>
            </a:r>
            <a:r>
              <a:rPr lang="en-US" altLang="ko-KR" sz="2100" baseline="-30000"/>
              <a:t>3</a:t>
            </a:r>
            <a:r>
              <a:rPr lang="en-US" altLang="ko-KR" sz="2100"/>
              <a:t>, Cl, NH</a:t>
            </a:r>
            <a:r>
              <a:rPr lang="en-US" altLang="ko-KR" sz="2100" baseline="-30000"/>
              <a:t>4</a:t>
            </a:r>
            <a:r>
              <a:rPr lang="en-US" altLang="ko-KR" sz="2100"/>
              <a:t>, K, Ca, I, CN in soils, plant material, fertilisers and feedstuffs.</a:t>
            </a:r>
          </a:p>
          <a:p>
            <a:pPr marL="398463" indent="-398463">
              <a:spcBef>
                <a:spcPct val="50000"/>
              </a:spcBef>
              <a:buClr>
                <a:srgbClr val="FF0000"/>
              </a:buClr>
              <a:buFont typeface="Wingdings" pitchFamily="2" charset="2"/>
              <a:buChar char="Ø"/>
            </a:pPr>
            <a:r>
              <a:rPr lang="en-US" altLang="ko-KR" sz="2100"/>
              <a:t>Food Processing: NO</a:t>
            </a:r>
            <a:r>
              <a:rPr lang="en-US" altLang="ko-KR" sz="2100" baseline="-30000"/>
              <a:t>3</a:t>
            </a:r>
            <a:r>
              <a:rPr lang="en-US" altLang="ko-KR" sz="2100"/>
              <a:t>, NO</a:t>
            </a:r>
            <a:r>
              <a:rPr lang="en-US" altLang="ko-KR" sz="2100" baseline="-30000"/>
              <a:t>2</a:t>
            </a:r>
            <a:r>
              <a:rPr lang="en-US" altLang="ko-KR" sz="2100"/>
              <a:t> in meat preservatives.</a:t>
            </a:r>
          </a:p>
          <a:p>
            <a:pPr marL="398463" indent="-398463">
              <a:spcBef>
                <a:spcPct val="50000"/>
              </a:spcBef>
              <a:buClr>
                <a:srgbClr val="FF0000"/>
              </a:buClr>
              <a:buFont typeface="Wingdings" pitchFamily="2" charset="2"/>
              <a:buChar char="Ø"/>
            </a:pPr>
            <a:r>
              <a:rPr lang="en-US" altLang="ko-KR" sz="2100"/>
              <a:t>Salt content of meat, fish, dairy products, fruit juices, brewing solutions.</a:t>
            </a:r>
          </a:p>
          <a:p>
            <a:pPr marL="398463" indent="-398463">
              <a:spcBef>
                <a:spcPct val="50000"/>
              </a:spcBef>
              <a:buClr>
                <a:srgbClr val="FF0000"/>
              </a:buClr>
              <a:buFont typeface="Wingdings" pitchFamily="2" charset="2"/>
              <a:buChar char="Ø"/>
            </a:pPr>
            <a:r>
              <a:rPr lang="en-US" altLang="ko-KR" sz="2100"/>
              <a:t>F in drinking water and other drinks.</a:t>
            </a:r>
          </a:p>
        </p:txBody>
      </p:sp>
      <p:sp>
        <p:nvSpPr>
          <p:cNvPr id="87043" name="TextBox 2"/>
          <p:cNvSpPr txBox="1">
            <a:spLocks noChangeArrowheads="1"/>
          </p:cNvSpPr>
          <p:nvPr/>
        </p:nvSpPr>
        <p:spPr bwMode="auto">
          <a:xfrm>
            <a:off x="762000" y="228600"/>
            <a:ext cx="7086600" cy="523875"/>
          </a:xfrm>
          <a:prstGeom prst="rect">
            <a:avLst/>
          </a:prstGeom>
          <a:noFill/>
          <a:ln w="9525">
            <a:noFill/>
            <a:miter lim="800000"/>
            <a:headEnd/>
            <a:tailEnd/>
          </a:ln>
        </p:spPr>
        <p:txBody>
          <a:bodyPr>
            <a:spAutoFit/>
          </a:bodyPr>
          <a:lstStyle/>
          <a:p>
            <a:r>
              <a:rPr lang="en-US" altLang="ko-KR" sz="2800" b="1" i="1">
                <a:solidFill>
                  <a:srgbClr val="0000FF"/>
                </a:solidFill>
              </a:rPr>
              <a:t>Applications of ion selective electrodes</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ChangeArrowheads="1"/>
          </p:cNvSpPr>
          <p:nvPr/>
        </p:nvSpPr>
        <p:spPr bwMode="auto">
          <a:xfrm>
            <a:off x="304800" y="990600"/>
            <a:ext cx="8382000" cy="5748338"/>
          </a:xfrm>
          <a:prstGeom prst="rect">
            <a:avLst/>
          </a:prstGeom>
          <a:noFill/>
          <a:ln w="9525">
            <a:noFill/>
            <a:miter lim="800000"/>
            <a:headEnd/>
            <a:tailEnd/>
          </a:ln>
        </p:spPr>
        <p:txBody>
          <a:bodyPr>
            <a:spAutoFit/>
          </a:bodyPr>
          <a:lstStyle/>
          <a:p>
            <a:pPr>
              <a:spcBef>
                <a:spcPct val="50000"/>
              </a:spcBef>
            </a:pPr>
            <a:r>
              <a:rPr lang="en-US" altLang="ko-KR" sz="2100"/>
              <a:t>Ca in dairy products and beer.</a:t>
            </a:r>
          </a:p>
          <a:p>
            <a:pPr>
              <a:spcBef>
                <a:spcPct val="50000"/>
              </a:spcBef>
            </a:pPr>
            <a:r>
              <a:rPr lang="en-US" altLang="ko-KR" sz="2100"/>
              <a:t>K in fruit juices and wine making.</a:t>
            </a:r>
          </a:p>
          <a:p>
            <a:pPr>
              <a:spcBef>
                <a:spcPct val="50000"/>
              </a:spcBef>
            </a:pPr>
            <a:r>
              <a:rPr lang="en-US" altLang="ko-KR" sz="2100"/>
              <a:t>Corrosive effect of NO</a:t>
            </a:r>
            <a:r>
              <a:rPr lang="en-US" altLang="ko-KR" sz="2100" baseline="-30000"/>
              <a:t>3</a:t>
            </a:r>
            <a:r>
              <a:rPr lang="en-US" altLang="ko-KR" sz="2100"/>
              <a:t> in canned foods.</a:t>
            </a:r>
          </a:p>
          <a:p>
            <a:pPr>
              <a:spcBef>
                <a:spcPct val="50000"/>
              </a:spcBef>
            </a:pPr>
            <a:r>
              <a:rPr lang="en-US" altLang="ko-KR" sz="2100"/>
              <a:t>Detergent Manufacture: Ca, Ba, F for studying effects on water quality.</a:t>
            </a:r>
          </a:p>
          <a:p>
            <a:pPr>
              <a:spcBef>
                <a:spcPct val="50000"/>
              </a:spcBef>
            </a:pPr>
            <a:r>
              <a:rPr lang="en-US" altLang="ko-KR" sz="2100"/>
              <a:t>Paper Manufacture: S and Cl in pulping and recovery-cycle liquors.</a:t>
            </a:r>
          </a:p>
          <a:p>
            <a:pPr>
              <a:spcBef>
                <a:spcPct val="50000"/>
              </a:spcBef>
            </a:pPr>
            <a:r>
              <a:rPr lang="en-US" altLang="ko-KR" sz="2100"/>
              <a:t>Explosives: F, Cl, NO</a:t>
            </a:r>
            <a:r>
              <a:rPr lang="en-US" altLang="ko-KR" sz="2100" baseline="-30000"/>
              <a:t>3</a:t>
            </a:r>
            <a:r>
              <a:rPr lang="en-US" altLang="ko-KR" sz="2100"/>
              <a:t> in explosive materials and combustion products.</a:t>
            </a:r>
          </a:p>
          <a:p>
            <a:pPr>
              <a:spcBef>
                <a:spcPct val="50000"/>
              </a:spcBef>
            </a:pPr>
            <a:r>
              <a:rPr lang="en-US" altLang="ko-KR" sz="2100"/>
              <a:t>Electroplating: F and Cl in etching baths; S in anodising baths.</a:t>
            </a:r>
          </a:p>
          <a:p>
            <a:pPr>
              <a:spcBef>
                <a:spcPct val="50000"/>
              </a:spcBef>
            </a:pPr>
            <a:r>
              <a:rPr lang="en-US" altLang="ko-KR" sz="2100"/>
              <a:t>Biomedical Laboratories: Ca, K, Cl in body fluids (blood, plasma, serum, sweat).</a:t>
            </a:r>
          </a:p>
          <a:p>
            <a:pPr>
              <a:spcBef>
                <a:spcPct val="50000"/>
              </a:spcBef>
            </a:pPr>
            <a:r>
              <a:rPr lang="en-US" altLang="ko-KR" sz="2100"/>
              <a:t>F in skeletal and dental studies.</a:t>
            </a:r>
          </a:p>
          <a:p>
            <a:pPr>
              <a:spcBef>
                <a:spcPct val="50000"/>
              </a:spcBef>
            </a:pPr>
            <a:r>
              <a:rPr lang="en-US" altLang="ko-KR" sz="2100"/>
              <a:t>Education and Research: Wide range of applications.</a:t>
            </a:r>
          </a:p>
        </p:txBody>
      </p:sp>
      <p:sp>
        <p:nvSpPr>
          <p:cNvPr id="88067" name="TextBox 3"/>
          <p:cNvSpPr txBox="1">
            <a:spLocks noChangeArrowheads="1"/>
          </p:cNvSpPr>
          <p:nvPr/>
        </p:nvSpPr>
        <p:spPr bwMode="auto">
          <a:xfrm>
            <a:off x="685800" y="152400"/>
            <a:ext cx="7848600" cy="584200"/>
          </a:xfrm>
          <a:prstGeom prst="rect">
            <a:avLst/>
          </a:prstGeom>
          <a:noFill/>
          <a:ln w="9525">
            <a:noFill/>
            <a:miter lim="800000"/>
            <a:headEnd/>
            <a:tailEnd/>
          </a:ln>
        </p:spPr>
        <p:txBody>
          <a:bodyPr>
            <a:spAutoFit/>
          </a:bodyPr>
          <a:lstStyle/>
          <a:p>
            <a:r>
              <a:rPr lang="en-US" altLang="ko-KR" sz="3200" b="1" i="1">
                <a:solidFill>
                  <a:srgbClr val="0000FF"/>
                </a:solidFill>
              </a:rPr>
              <a:t>Applications of ion selective electrodes</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347"/>
          <p:cNvGrpSpPr>
            <a:grpSpLocks/>
          </p:cNvGrpSpPr>
          <p:nvPr/>
        </p:nvGrpSpPr>
        <p:grpSpPr bwMode="auto">
          <a:xfrm>
            <a:off x="0" y="0"/>
            <a:ext cx="9144000" cy="6848475"/>
            <a:chOff x="0" y="0"/>
            <a:chExt cx="5760" cy="4314"/>
          </a:xfrm>
        </p:grpSpPr>
        <p:sp>
          <p:nvSpPr>
            <p:cNvPr id="89091" name="Rectangle 273"/>
            <p:cNvSpPr>
              <a:spLocks noChangeArrowheads="1"/>
            </p:cNvSpPr>
            <p:nvPr/>
          </p:nvSpPr>
          <p:spPr bwMode="auto">
            <a:xfrm>
              <a:off x="0" y="0"/>
              <a:ext cx="5760" cy="4314"/>
            </a:xfrm>
            <a:prstGeom prst="rect">
              <a:avLst/>
            </a:prstGeom>
            <a:solidFill>
              <a:srgbClr val="FFFFFF"/>
            </a:solidFill>
            <a:ln w="9525">
              <a:noFill/>
              <a:miter lim="800000"/>
              <a:headEnd/>
              <a:tailEnd/>
            </a:ln>
          </p:spPr>
          <p:txBody>
            <a:bodyPr/>
            <a:lstStyle/>
            <a:p>
              <a:endParaRPr lang="en-US">
                <a:latin typeface="Calibri" pitchFamily="34" charset="0"/>
              </a:endParaRPr>
            </a:p>
          </p:txBody>
        </p:sp>
        <p:grpSp>
          <p:nvGrpSpPr>
            <p:cNvPr id="89092" name="Group 346"/>
            <p:cNvGrpSpPr>
              <a:grpSpLocks/>
            </p:cNvGrpSpPr>
            <p:nvPr/>
          </p:nvGrpSpPr>
          <p:grpSpPr bwMode="auto">
            <a:xfrm>
              <a:off x="338" y="935"/>
              <a:ext cx="5194" cy="3078"/>
              <a:chOff x="338" y="1053"/>
              <a:chExt cx="5194" cy="3078"/>
            </a:xfrm>
          </p:grpSpPr>
          <p:sp>
            <p:nvSpPr>
              <p:cNvPr id="89093" name="Rectangle 274"/>
              <p:cNvSpPr>
                <a:spLocks noChangeArrowheads="1"/>
              </p:cNvSpPr>
              <p:nvPr/>
            </p:nvSpPr>
            <p:spPr bwMode="auto">
              <a:xfrm>
                <a:off x="390" y="1100"/>
                <a:ext cx="5142" cy="3031"/>
              </a:xfrm>
              <a:prstGeom prst="rect">
                <a:avLst/>
              </a:prstGeom>
              <a:solidFill>
                <a:srgbClr val="000000"/>
              </a:solidFill>
              <a:ln w="9525">
                <a:noFill/>
                <a:miter lim="800000"/>
                <a:headEnd/>
                <a:tailEnd/>
              </a:ln>
            </p:spPr>
            <p:txBody>
              <a:bodyPr/>
              <a:lstStyle/>
              <a:p>
                <a:endParaRPr lang="en-US">
                  <a:latin typeface="Calibri" pitchFamily="34" charset="0"/>
                </a:endParaRPr>
              </a:p>
            </p:txBody>
          </p:sp>
          <p:sp>
            <p:nvSpPr>
              <p:cNvPr id="89094" name="Rectangle 275"/>
              <p:cNvSpPr>
                <a:spLocks noChangeArrowheads="1"/>
              </p:cNvSpPr>
              <p:nvPr/>
            </p:nvSpPr>
            <p:spPr bwMode="auto">
              <a:xfrm>
                <a:off x="338" y="1053"/>
                <a:ext cx="5142" cy="70"/>
              </a:xfrm>
              <a:prstGeom prst="rect">
                <a:avLst/>
              </a:prstGeom>
              <a:solidFill>
                <a:srgbClr val="33294B"/>
              </a:solidFill>
              <a:ln w="9525">
                <a:noFill/>
                <a:miter lim="800000"/>
                <a:headEnd/>
                <a:tailEnd/>
              </a:ln>
            </p:spPr>
            <p:txBody>
              <a:bodyPr/>
              <a:lstStyle/>
              <a:p>
                <a:endParaRPr lang="en-US">
                  <a:latin typeface="Calibri" pitchFamily="34" charset="0"/>
                </a:endParaRPr>
              </a:p>
            </p:txBody>
          </p:sp>
          <p:sp>
            <p:nvSpPr>
              <p:cNvPr id="89095" name="Rectangle 276"/>
              <p:cNvSpPr>
                <a:spLocks noChangeArrowheads="1"/>
              </p:cNvSpPr>
              <p:nvPr/>
            </p:nvSpPr>
            <p:spPr bwMode="auto">
              <a:xfrm>
                <a:off x="338" y="1123"/>
                <a:ext cx="5142" cy="59"/>
              </a:xfrm>
              <a:prstGeom prst="rect">
                <a:avLst/>
              </a:prstGeom>
              <a:solidFill>
                <a:srgbClr val="33294B"/>
              </a:solidFill>
              <a:ln w="9525">
                <a:noFill/>
                <a:miter lim="800000"/>
                <a:headEnd/>
                <a:tailEnd/>
              </a:ln>
            </p:spPr>
            <p:txBody>
              <a:bodyPr/>
              <a:lstStyle/>
              <a:p>
                <a:endParaRPr lang="en-US">
                  <a:latin typeface="Calibri" pitchFamily="34" charset="0"/>
                </a:endParaRPr>
              </a:p>
            </p:txBody>
          </p:sp>
          <p:sp>
            <p:nvSpPr>
              <p:cNvPr id="89096" name="Rectangle 277"/>
              <p:cNvSpPr>
                <a:spLocks noChangeArrowheads="1"/>
              </p:cNvSpPr>
              <p:nvPr/>
            </p:nvSpPr>
            <p:spPr bwMode="auto">
              <a:xfrm>
                <a:off x="338" y="1182"/>
                <a:ext cx="5142" cy="58"/>
              </a:xfrm>
              <a:prstGeom prst="rect">
                <a:avLst/>
              </a:prstGeom>
              <a:solidFill>
                <a:srgbClr val="342A4C"/>
              </a:solidFill>
              <a:ln w="9525">
                <a:noFill/>
                <a:miter lim="800000"/>
                <a:headEnd/>
                <a:tailEnd/>
              </a:ln>
            </p:spPr>
            <p:txBody>
              <a:bodyPr/>
              <a:lstStyle/>
              <a:p>
                <a:endParaRPr lang="en-US">
                  <a:latin typeface="Calibri" pitchFamily="34" charset="0"/>
                </a:endParaRPr>
              </a:p>
            </p:txBody>
          </p:sp>
          <p:sp>
            <p:nvSpPr>
              <p:cNvPr id="89097" name="Rectangle 278"/>
              <p:cNvSpPr>
                <a:spLocks noChangeArrowheads="1"/>
              </p:cNvSpPr>
              <p:nvPr/>
            </p:nvSpPr>
            <p:spPr bwMode="auto">
              <a:xfrm>
                <a:off x="338" y="1240"/>
                <a:ext cx="5142" cy="71"/>
              </a:xfrm>
              <a:prstGeom prst="rect">
                <a:avLst/>
              </a:prstGeom>
              <a:solidFill>
                <a:srgbClr val="352B4C"/>
              </a:solidFill>
              <a:ln w="9525">
                <a:noFill/>
                <a:miter lim="800000"/>
                <a:headEnd/>
                <a:tailEnd/>
              </a:ln>
            </p:spPr>
            <p:txBody>
              <a:bodyPr/>
              <a:lstStyle/>
              <a:p>
                <a:endParaRPr lang="en-US">
                  <a:latin typeface="Calibri" pitchFamily="34" charset="0"/>
                </a:endParaRPr>
              </a:p>
            </p:txBody>
          </p:sp>
          <p:sp>
            <p:nvSpPr>
              <p:cNvPr id="89098" name="Rectangle 279"/>
              <p:cNvSpPr>
                <a:spLocks noChangeArrowheads="1"/>
              </p:cNvSpPr>
              <p:nvPr/>
            </p:nvSpPr>
            <p:spPr bwMode="auto">
              <a:xfrm>
                <a:off x="338" y="1311"/>
                <a:ext cx="5142" cy="58"/>
              </a:xfrm>
              <a:prstGeom prst="rect">
                <a:avLst/>
              </a:prstGeom>
              <a:solidFill>
                <a:srgbClr val="352C4D"/>
              </a:solidFill>
              <a:ln w="9525">
                <a:noFill/>
                <a:miter lim="800000"/>
                <a:headEnd/>
                <a:tailEnd/>
              </a:ln>
            </p:spPr>
            <p:txBody>
              <a:bodyPr/>
              <a:lstStyle/>
              <a:p>
                <a:endParaRPr lang="en-US">
                  <a:latin typeface="Calibri" pitchFamily="34" charset="0"/>
                </a:endParaRPr>
              </a:p>
            </p:txBody>
          </p:sp>
          <p:sp>
            <p:nvSpPr>
              <p:cNvPr id="89099" name="Rectangle 280"/>
              <p:cNvSpPr>
                <a:spLocks noChangeArrowheads="1"/>
              </p:cNvSpPr>
              <p:nvPr/>
            </p:nvSpPr>
            <p:spPr bwMode="auto">
              <a:xfrm>
                <a:off x="338" y="1369"/>
                <a:ext cx="5142" cy="70"/>
              </a:xfrm>
              <a:prstGeom prst="rect">
                <a:avLst/>
              </a:prstGeom>
              <a:solidFill>
                <a:srgbClr val="362D4D"/>
              </a:solidFill>
              <a:ln w="9525">
                <a:noFill/>
                <a:miter lim="800000"/>
                <a:headEnd/>
                <a:tailEnd/>
              </a:ln>
            </p:spPr>
            <p:txBody>
              <a:bodyPr/>
              <a:lstStyle/>
              <a:p>
                <a:endParaRPr lang="en-US">
                  <a:latin typeface="Calibri" pitchFamily="34" charset="0"/>
                </a:endParaRPr>
              </a:p>
            </p:txBody>
          </p:sp>
          <p:sp>
            <p:nvSpPr>
              <p:cNvPr id="89100" name="Rectangle 281"/>
              <p:cNvSpPr>
                <a:spLocks noChangeArrowheads="1"/>
              </p:cNvSpPr>
              <p:nvPr/>
            </p:nvSpPr>
            <p:spPr bwMode="auto">
              <a:xfrm>
                <a:off x="338" y="1439"/>
                <a:ext cx="5142" cy="59"/>
              </a:xfrm>
              <a:prstGeom prst="rect">
                <a:avLst/>
              </a:prstGeom>
              <a:solidFill>
                <a:srgbClr val="372E4E"/>
              </a:solidFill>
              <a:ln w="9525">
                <a:noFill/>
                <a:miter lim="800000"/>
                <a:headEnd/>
                <a:tailEnd/>
              </a:ln>
            </p:spPr>
            <p:txBody>
              <a:bodyPr/>
              <a:lstStyle/>
              <a:p>
                <a:endParaRPr lang="en-US">
                  <a:latin typeface="Calibri" pitchFamily="34" charset="0"/>
                </a:endParaRPr>
              </a:p>
            </p:txBody>
          </p:sp>
          <p:sp>
            <p:nvSpPr>
              <p:cNvPr id="89101" name="Rectangle 282"/>
              <p:cNvSpPr>
                <a:spLocks noChangeArrowheads="1"/>
              </p:cNvSpPr>
              <p:nvPr/>
            </p:nvSpPr>
            <p:spPr bwMode="auto">
              <a:xfrm>
                <a:off x="338" y="1498"/>
                <a:ext cx="5142" cy="58"/>
              </a:xfrm>
              <a:prstGeom prst="rect">
                <a:avLst/>
              </a:prstGeom>
              <a:solidFill>
                <a:srgbClr val="382F4F"/>
              </a:solidFill>
              <a:ln w="9525">
                <a:noFill/>
                <a:miter lim="800000"/>
                <a:headEnd/>
                <a:tailEnd/>
              </a:ln>
            </p:spPr>
            <p:txBody>
              <a:bodyPr/>
              <a:lstStyle/>
              <a:p>
                <a:endParaRPr lang="en-US">
                  <a:latin typeface="Calibri" pitchFamily="34" charset="0"/>
                </a:endParaRPr>
              </a:p>
            </p:txBody>
          </p:sp>
          <p:sp>
            <p:nvSpPr>
              <p:cNvPr id="89102" name="Rectangle 283"/>
              <p:cNvSpPr>
                <a:spLocks noChangeArrowheads="1"/>
              </p:cNvSpPr>
              <p:nvPr/>
            </p:nvSpPr>
            <p:spPr bwMode="auto">
              <a:xfrm>
                <a:off x="338" y="1556"/>
                <a:ext cx="5142" cy="71"/>
              </a:xfrm>
              <a:prstGeom prst="rect">
                <a:avLst/>
              </a:prstGeom>
              <a:solidFill>
                <a:srgbClr val="3A3150"/>
              </a:solidFill>
              <a:ln w="9525">
                <a:noFill/>
                <a:miter lim="800000"/>
                <a:headEnd/>
                <a:tailEnd/>
              </a:ln>
            </p:spPr>
            <p:txBody>
              <a:bodyPr/>
              <a:lstStyle/>
              <a:p>
                <a:endParaRPr lang="en-US">
                  <a:latin typeface="Calibri" pitchFamily="34" charset="0"/>
                </a:endParaRPr>
              </a:p>
            </p:txBody>
          </p:sp>
          <p:sp>
            <p:nvSpPr>
              <p:cNvPr id="89103" name="Rectangle 284"/>
              <p:cNvSpPr>
                <a:spLocks noChangeArrowheads="1"/>
              </p:cNvSpPr>
              <p:nvPr/>
            </p:nvSpPr>
            <p:spPr bwMode="auto">
              <a:xfrm>
                <a:off x="338" y="1627"/>
                <a:ext cx="5142" cy="58"/>
              </a:xfrm>
              <a:prstGeom prst="rect">
                <a:avLst/>
              </a:prstGeom>
              <a:solidFill>
                <a:srgbClr val="3B3251"/>
              </a:solidFill>
              <a:ln w="9525">
                <a:noFill/>
                <a:miter lim="800000"/>
                <a:headEnd/>
                <a:tailEnd/>
              </a:ln>
            </p:spPr>
            <p:txBody>
              <a:bodyPr/>
              <a:lstStyle/>
              <a:p>
                <a:endParaRPr lang="en-US">
                  <a:latin typeface="Calibri" pitchFamily="34" charset="0"/>
                </a:endParaRPr>
              </a:p>
            </p:txBody>
          </p:sp>
          <p:sp>
            <p:nvSpPr>
              <p:cNvPr id="89104" name="Rectangle 285"/>
              <p:cNvSpPr>
                <a:spLocks noChangeArrowheads="1"/>
              </p:cNvSpPr>
              <p:nvPr/>
            </p:nvSpPr>
            <p:spPr bwMode="auto">
              <a:xfrm>
                <a:off x="338" y="1685"/>
                <a:ext cx="5142" cy="59"/>
              </a:xfrm>
              <a:prstGeom prst="rect">
                <a:avLst/>
              </a:prstGeom>
              <a:solidFill>
                <a:srgbClr val="3C3452"/>
              </a:solidFill>
              <a:ln w="9525">
                <a:noFill/>
                <a:miter lim="800000"/>
                <a:headEnd/>
                <a:tailEnd/>
              </a:ln>
            </p:spPr>
            <p:txBody>
              <a:bodyPr/>
              <a:lstStyle/>
              <a:p>
                <a:endParaRPr lang="en-US">
                  <a:latin typeface="Calibri" pitchFamily="34" charset="0"/>
                </a:endParaRPr>
              </a:p>
            </p:txBody>
          </p:sp>
          <p:sp>
            <p:nvSpPr>
              <p:cNvPr id="89105" name="Rectangle 286"/>
              <p:cNvSpPr>
                <a:spLocks noChangeArrowheads="1"/>
              </p:cNvSpPr>
              <p:nvPr/>
            </p:nvSpPr>
            <p:spPr bwMode="auto">
              <a:xfrm>
                <a:off x="338" y="1744"/>
                <a:ext cx="5142" cy="70"/>
              </a:xfrm>
              <a:prstGeom prst="rect">
                <a:avLst/>
              </a:prstGeom>
              <a:solidFill>
                <a:srgbClr val="3E3654"/>
              </a:solidFill>
              <a:ln w="9525">
                <a:noFill/>
                <a:miter lim="800000"/>
                <a:headEnd/>
                <a:tailEnd/>
              </a:ln>
            </p:spPr>
            <p:txBody>
              <a:bodyPr/>
              <a:lstStyle/>
              <a:p>
                <a:endParaRPr lang="en-US">
                  <a:latin typeface="Calibri" pitchFamily="34" charset="0"/>
                </a:endParaRPr>
              </a:p>
            </p:txBody>
          </p:sp>
          <p:sp>
            <p:nvSpPr>
              <p:cNvPr id="89106" name="Rectangle 287"/>
              <p:cNvSpPr>
                <a:spLocks noChangeArrowheads="1"/>
              </p:cNvSpPr>
              <p:nvPr/>
            </p:nvSpPr>
            <p:spPr bwMode="auto">
              <a:xfrm>
                <a:off x="338" y="1814"/>
                <a:ext cx="5142" cy="58"/>
              </a:xfrm>
              <a:prstGeom prst="rect">
                <a:avLst/>
              </a:prstGeom>
              <a:solidFill>
                <a:srgbClr val="403755"/>
              </a:solidFill>
              <a:ln w="9525">
                <a:noFill/>
                <a:miter lim="800000"/>
                <a:headEnd/>
                <a:tailEnd/>
              </a:ln>
            </p:spPr>
            <p:txBody>
              <a:bodyPr/>
              <a:lstStyle/>
              <a:p>
                <a:endParaRPr lang="en-US">
                  <a:latin typeface="Calibri" pitchFamily="34" charset="0"/>
                </a:endParaRPr>
              </a:p>
            </p:txBody>
          </p:sp>
          <p:sp>
            <p:nvSpPr>
              <p:cNvPr id="89107" name="Rectangle 288"/>
              <p:cNvSpPr>
                <a:spLocks noChangeArrowheads="1"/>
              </p:cNvSpPr>
              <p:nvPr/>
            </p:nvSpPr>
            <p:spPr bwMode="auto">
              <a:xfrm>
                <a:off x="338" y="1872"/>
                <a:ext cx="5142" cy="70"/>
              </a:xfrm>
              <a:prstGeom prst="rect">
                <a:avLst/>
              </a:prstGeom>
              <a:solidFill>
                <a:srgbClr val="423A57"/>
              </a:solidFill>
              <a:ln w="9525">
                <a:noFill/>
                <a:miter lim="800000"/>
                <a:headEnd/>
                <a:tailEnd/>
              </a:ln>
            </p:spPr>
            <p:txBody>
              <a:bodyPr/>
              <a:lstStyle/>
              <a:p>
                <a:endParaRPr lang="en-US">
                  <a:latin typeface="Calibri" pitchFamily="34" charset="0"/>
                </a:endParaRPr>
              </a:p>
            </p:txBody>
          </p:sp>
          <p:sp>
            <p:nvSpPr>
              <p:cNvPr id="89108" name="Rectangle 289"/>
              <p:cNvSpPr>
                <a:spLocks noChangeArrowheads="1"/>
              </p:cNvSpPr>
              <p:nvPr/>
            </p:nvSpPr>
            <p:spPr bwMode="auto">
              <a:xfrm>
                <a:off x="338" y="1942"/>
                <a:ext cx="5142" cy="59"/>
              </a:xfrm>
              <a:prstGeom prst="rect">
                <a:avLst/>
              </a:prstGeom>
              <a:solidFill>
                <a:srgbClr val="443B58"/>
              </a:solidFill>
              <a:ln w="9525">
                <a:noFill/>
                <a:miter lim="800000"/>
                <a:headEnd/>
                <a:tailEnd/>
              </a:ln>
            </p:spPr>
            <p:txBody>
              <a:bodyPr/>
              <a:lstStyle/>
              <a:p>
                <a:endParaRPr lang="en-US">
                  <a:latin typeface="Calibri" pitchFamily="34" charset="0"/>
                </a:endParaRPr>
              </a:p>
            </p:txBody>
          </p:sp>
          <p:sp>
            <p:nvSpPr>
              <p:cNvPr id="89109" name="Rectangle 290"/>
              <p:cNvSpPr>
                <a:spLocks noChangeArrowheads="1"/>
              </p:cNvSpPr>
              <p:nvPr/>
            </p:nvSpPr>
            <p:spPr bwMode="auto">
              <a:xfrm>
                <a:off x="338" y="2001"/>
                <a:ext cx="5142" cy="58"/>
              </a:xfrm>
              <a:prstGeom prst="rect">
                <a:avLst/>
              </a:prstGeom>
              <a:solidFill>
                <a:srgbClr val="453D5A"/>
              </a:solidFill>
              <a:ln w="9525">
                <a:noFill/>
                <a:miter lim="800000"/>
                <a:headEnd/>
                <a:tailEnd/>
              </a:ln>
            </p:spPr>
            <p:txBody>
              <a:bodyPr/>
              <a:lstStyle/>
              <a:p>
                <a:endParaRPr lang="en-US">
                  <a:latin typeface="Calibri" pitchFamily="34" charset="0"/>
                </a:endParaRPr>
              </a:p>
            </p:txBody>
          </p:sp>
          <p:sp>
            <p:nvSpPr>
              <p:cNvPr id="89110" name="Rectangle 291"/>
              <p:cNvSpPr>
                <a:spLocks noChangeArrowheads="1"/>
              </p:cNvSpPr>
              <p:nvPr/>
            </p:nvSpPr>
            <p:spPr bwMode="auto">
              <a:xfrm>
                <a:off x="338" y="2059"/>
                <a:ext cx="5142" cy="71"/>
              </a:xfrm>
              <a:prstGeom prst="rect">
                <a:avLst/>
              </a:prstGeom>
              <a:solidFill>
                <a:srgbClr val="473F5B"/>
              </a:solidFill>
              <a:ln w="9525">
                <a:noFill/>
                <a:miter lim="800000"/>
                <a:headEnd/>
                <a:tailEnd/>
              </a:ln>
            </p:spPr>
            <p:txBody>
              <a:bodyPr/>
              <a:lstStyle/>
              <a:p>
                <a:endParaRPr lang="en-US">
                  <a:latin typeface="Calibri" pitchFamily="34" charset="0"/>
                </a:endParaRPr>
              </a:p>
            </p:txBody>
          </p:sp>
          <p:sp>
            <p:nvSpPr>
              <p:cNvPr id="89111" name="Rectangle 292"/>
              <p:cNvSpPr>
                <a:spLocks noChangeArrowheads="1"/>
              </p:cNvSpPr>
              <p:nvPr/>
            </p:nvSpPr>
            <p:spPr bwMode="auto">
              <a:xfrm>
                <a:off x="338" y="2130"/>
                <a:ext cx="5142" cy="58"/>
              </a:xfrm>
              <a:prstGeom prst="rect">
                <a:avLst/>
              </a:prstGeom>
              <a:solidFill>
                <a:srgbClr val="4A425D"/>
              </a:solidFill>
              <a:ln w="9525">
                <a:noFill/>
                <a:miter lim="800000"/>
                <a:headEnd/>
                <a:tailEnd/>
              </a:ln>
            </p:spPr>
            <p:txBody>
              <a:bodyPr/>
              <a:lstStyle/>
              <a:p>
                <a:endParaRPr lang="en-US">
                  <a:latin typeface="Calibri" pitchFamily="34" charset="0"/>
                </a:endParaRPr>
              </a:p>
            </p:txBody>
          </p:sp>
          <p:sp>
            <p:nvSpPr>
              <p:cNvPr id="89112" name="Rectangle 293"/>
              <p:cNvSpPr>
                <a:spLocks noChangeArrowheads="1"/>
              </p:cNvSpPr>
              <p:nvPr/>
            </p:nvSpPr>
            <p:spPr bwMode="auto">
              <a:xfrm>
                <a:off x="338" y="2188"/>
                <a:ext cx="5142" cy="70"/>
              </a:xfrm>
              <a:prstGeom prst="rect">
                <a:avLst/>
              </a:prstGeom>
              <a:solidFill>
                <a:srgbClr val="4C445F"/>
              </a:solidFill>
              <a:ln w="9525">
                <a:noFill/>
                <a:miter lim="800000"/>
                <a:headEnd/>
                <a:tailEnd/>
              </a:ln>
            </p:spPr>
            <p:txBody>
              <a:bodyPr/>
              <a:lstStyle/>
              <a:p>
                <a:endParaRPr lang="en-US">
                  <a:latin typeface="Calibri" pitchFamily="34" charset="0"/>
                </a:endParaRPr>
              </a:p>
            </p:txBody>
          </p:sp>
          <p:sp>
            <p:nvSpPr>
              <p:cNvPr id="89113" name="Rectangle 294"/>
              <p:cNvSpPr>
                <a:spLocks noChangeArrowheads="1"/>
              </p:cNvSpPr>
              <p:nvPr/>
            </p:nvSpPr>
            <p:spPr bwMode="auto">
              <a:xfrm>
                <a:off x="338" y="2258"/>
                <a:ext cx="5142" cy="59"/>
              </a:xfrm>
              <a:prstGeom prst="rect">
                <a:avLst/>
              </a:prstGeom>
              <a:solidFill>
                <a:srgbClr val="4E4660"/>
              </a:solidFill>
              <a:ln w="9525">
                <a:noFill/>
                <a:miter lim="800000"/>
                <a:headEnd/>
                <a:tailEnd/>
              </a:ln>
            </p:spPr>
            <p:txBody>
              <a:bodyPr/>
              <a:lstStyle/>
              <a:p>
                <a:endParaRPr lang="en-US">
                  <a:latin typeface="Calibri" pitchFamily="34" charset="0"/>
                </a:endParaRPr>
              </a:p>
            </p:txBody>
          </p:sp>
          <p:sp>
            <p:nvSpPr>
              <p:cNvPr id="89114" name="Rectangle 295"/>
              <p:cNvSpPr>
                <a:spLocks noChangeArrowheads="1"/>
              </p:cNvSpPr>
              <p:nvPr/>
            </p:nvSpPr>
            <p:spPr bwMode="auto">
              <a:xfrm>
                <a:off x="338" y="2317"/>
                <a:ext cx="5142" cy="58"/>
              </a:xfrm>
              <a:prstGeom prst="rect">
                <a:avLst/>
              </a:prstGeom>
              <a:solidFill>
                <a:srgbClr val="504863"/>
              </a:solidFill>
              <a:ln w="9525">
                <a:noFill/>
                <a:miter lim="800000"/>
                <a:headEnd/>
                <a:tailEnd/>
              </a:ln>
            </p:spPr>
            <p:txBody>
              <a:bodyPr/>
              <a:lstStyle/>
              <a:p>
                <a:endParaRPr lang="en-US">
                  <a:latin typeface="Calibri" pitchFamily="34" charset="0"/>
                </a:endParaRPr>
              </a:p>
            </p:txBody>
          </p:sp>
          <p:sp>
            <p:nvSpPr>
              <p:cNvPr id="89115" name="Rectangle 296"/>
              <p:cNvSpPr>
                <a:spLocks noChangeArrowheads="1"/>
              </p:cNvSpPr>
              <p:nvPr/>
            </p:nvSpPr>
            <p:spPr bwMode="auto">
              <a:xfrm>
                <a:off x="338" y="2375"/>
                <a:ext cx="5142" cy="71"/>
              </a:xfrm>
              <a:prstGeom prst="rect">
                <a:avLst/>
              </a:prstGeom>
              <a:solidFill>
                <a:srgbClr val="524A64"/>
              </a:solidFill>
              <a:ln w="9525">
                <a:noFill/>
                <a:miter lim="800000"/>
                <a:headEnd/>
                <a:tailEnd/>
              </a:ln>
            </p:spPr>
            <p:txBody>
              <a:bodyPr/>
              <a:lstStyle/>
              <a:p>
                <a:endParaRPr lang="en-US">
                  <a:latin typeface="Calibri" pitchFamily="34" charset="0"/>
                </a:endParaRPr>
              </a:p>
            </p:txBody>
          </p:sp>
          <p:sp>
            <p:nvSpPr>
              <p:cNvPr id="89116" name="Rectangle 297"/>
              <p:cNvSpPr>
                <a:spLocks noChangeArrowheads="1"/>
              </p:cNvSpPr>
              <p:nvPr/>
            </p:nvSpPr>
            <p:spPr bwMode="auto">
              <a:xfrm>
                <a:off x="338" y="2446"/>
                <a:ext cx="5142" cy="70"/>
              </a:xfrm>
              <a:prstGeom prst="rect">
                <a:avLst/>
              </a:prstGeom>
              <a:solidFill>
                <a:srgbClr val="544D66"/>
              </a:solidFill>
              <a:ln w="9525">
                <a:noFill/>
                <a:miter lim="800000"/>
                <a:headEnd/>
                <a:tailEnd/>
              </a:ln>
            </p:spPr>
            <p:txBody>
              <a:bodyPr/>
              <a:lstStyle/>
              <a:p>
                <a:endParaRPr lang="en-US">
                  <a:latin typeface="Calibri" pitchFamily="34" charset="0"/>
                </a:endParaRPr>
              </a:p>
            </p:txBody>
          </p:sp>
          <p:sp>
            <p:nvSpPr>
              <p:cNvPr id="89117" name="Rectangle 298"/>
              <p:cNvSpPr>
                <a:spLocks noChangeArrowheads="1"/>
              </p:cNvSpPr>
              <p:nvPr/>
            </p:nvSpPr>
            <p:spPr bwMode="auto">
              <a:xfrm>
                <a:off x="338" y="2516"/>
                <a:ext cx="5142" cy="47"/>
              </a:xfrm>
              <a:prstGeom prst="rect">
                <a:avLst/>
              </a:prstGeom>
              <a:solidFill>
                <a:srgbClr val="564F68"/>
              </a:solidFill>
              <a:ln w="9525">
                <a:noFill/>
                <a:miter lim="800000"/>
                <a:headEnd/>
                <a:tailEnd/>
              </a:ln>
            </p:spPr>
            <p:txBody>
              <a:bodyPr/>
              <a:lstStyle/>
              <a:p>
                <a:endParaRPr lang="en-US">
                  <a:latin typeface="Calibri" pitchFamily="34" charset="0"/>
                </a:endParaRPr>
              </a:p>
            </p:txBody>
          </p:sp>
          <p:sp>
            <p:nvSpPr>
              <p:cNvPr id="89118" name="Rectangle 299"/>
              <p:cNvSpPr>
                <a:spLocks noChangeArrowheads="1"/>
              </p:cNvSpPr>
              <p:nvPr/>
            </p:nvSpPr>
            <p:spPr bwMode="auto">
              <a:xfrm>
                <a:off x="338" y="2563"/>
                <a:ext cx="5142" cy="70"/>
              </a:xfrm>
              <a:prstGeom prst="rect">
                <a:avLst/>
              </a:prstGeom>
              <a:solidFill>
                <a:srgbClr val="58516A"/>
              </a:solidFill>
              <a:ln w="9525">
                <a:noFill/>
                <a:miter lim="800000"/>
                <a:headEnd/>
                <a:tailEnd/>
              </a:ln>
            </p:spPr>
            <p:txBody>
              <a:bodyPr/>
              <a:lstStyle/>
              <a:p>
                <a:endParaRPr lang="en-US">
                  <a:latin typeface="Calibri" pitchFamily="34" charset="0"/>
                </a:endParaRPr>
              </a:p>
            </p:txBody>
          </p:sp>
          <p:sp>
            <p:nvSpPr>
              <p:cNvPr id="89119" name="Rectangle 300"/>
              <p:cNvSpPr>
                <a:spLocks noChangeArrowheads="1"/>
              </p:cNvSpPr>
              <p:nvPr/>
            </p:nvSpPr>
            <p:spPr bwMode="auto">
              <a:xfrm>
                <a:off x="338" y="2633"/>
                <a:ext cx="5142" cy="58"/>
              </a:xfrm>
              <a:prstGeom prst="rect">
                <a:avLst/>
              </a:prstGeom>
              <a:solidFill>
                <a:srgbClr val="5A536C"/>
              </a:solidFill>
              <a:ln w="9525">
                <a:noFill/>
                <a:miter lim="800000"/>
                <a:headEnd/>
                <a:tailEnd/>
              </a:ln>
            </p:spPr>
            <p:txBody>
              <a:bodyPr/>
              <a:lstStyle/>
              <a:p>
                <a:endParaRPr lang="en-US">
                  <a:latin typeface="Calibri" pitchFamily="34" charset="0"/>
                </a:endParaRPr>
              </a:p>
            </p:txBody>
          </p:sp>
          <p:sp>
            <p:nvSpPr>
              <p:cNvPr id="89120" name="Rectangle 301"/>
              <p:cNvSpPr>
                <a:spLocks noChangeArrowheads="1"/>
              </p:cNvSpPr>
              <p:nvPr/>
            </p:nvSpPr>
            <p:spPr bwMode="auto">
              <a:xfrm>
                <a:off x="338" y="2691"/>
                <a:ext cx="5142" cy="71"/>
              </a:xfrm>
              <a:prstGeom prst="rect">
                <a:avLst/>
              </a:prstGeom>
              <a:solidFill>
                <a:srgbClr val="5C556E"/>
              </a:solidFill>
              <a:ln w="9525">
                <a:noFill/>
                <a:miter lim="800000"/>
                <a:headEnd/>
                <a:tailEnd/>
              </a:ln>
            </p:spPr>
            <p:txBody>
              <a:bodyPr/>
              <a:lstStyle/>
              <a:p>
                <a:endParaRPr lang="en-US">
                  <a:latin typeface="Calibri" pitchFamily="34" charset="0"/>
                </a:endParaRPr>
              </a:p>
            </p:txBody>
          </p:sp>
          <p:sp>
            <p:nvSpPr>
              <p:cNvPr id="89121" name="Rectangle 302"/>
              <p:cNvSpPr>
                <a:spLocks noChangeArrowheads="1"/>
              </p:cNvSpPr>
              <p:nvPr/>
            </p:nvSpPr>
            <p:spPr bwMode="auto">
              <a:xfrm>
                <a:off x="338" y="2762"/>
                <a:ext cx="5142" cy="70"/>
              </a:xfrm>
              <a:prstGeom prst="rect">
                <a:avLst/>
              </a:prstGeom>
              <a:solidFill>
                <a:srgbClr val="5E576F"/>
              </a:solidFill>
              <a:ln w="9525">
                <a:noFill/>
                <a:miter lim="800000"/>
                <a:headEnd/>
                <a:tailEnd/>
              </a:ln>
            </p:spPr>
            <p:txBody>
              <a:bodyPr/>
              <a:lstStyle/>
              <a:p>
                <a:endParaRPr lang="en-US">
                  <a:latin typeface="Calibri" pitchFamily="34" charset="0"/>
                </a:endParaRPr>
              </a:p>
            </p:txBody>
          </p:sp>
          <p:sp>
            <p:nvSpPr>
              <p:cNvPr id="89122" name="Rectangle 303"/>
              <p:cNvSpPr>
                <a:spLocks noChangeArrowheads="1"/>
              </p:cNvSpPr>
              <p:nvPr/>
            </p:nvSpPr>
            <p:spPr bwMode="auto">
              <a:xfrm>
                <a:off x="338" y="2832"/>
                <a:ext cx="5142" cy="47"/>
              </a:xfrm>
              <a:prstGeom prst="rect">
                <a:avLst/>
              </a:prstGeom>
              <a:solidFill>
                <a:srgbClr val="605971"/>
              </a:solidFill>
              <a:ln w="9525">
                <a:noFill/>
                <a:miter lim="800000"/>
                <a:headEnd/>
                <a:tailEnd/>
              </a:ln>
            </p:spPr>
            <p:txBody>
              <a:bodyPr/>
              <a:lstStyle/>
              <a:p>
                <a:endParaRPr lang="en-US">
                  <a:latin typeface="Calibri" pitchFamily="34" charset="0"/>
                </a:endParaRPr>
              </a:p>
            </p:txBody>
          </p:sp>
          <p:sp>
            <p:nvSpPr>
              <p:cNvPr id="89123" name="Rectangle 304"/>
              <p:cNvSpPr>
                <a:spLocks noChangeArrowheads="1"/>
              </p:cNvSpPr>
              <p:nvPr/>
            </p:nvSpPr>
            <p:spPr bwMode="auto">
              <a:xfrm>
                <a:off x="338" y="2879"/>
                <a:ext cx="5142" cy="70"/>
              </a:xfrm>
              <a:prstGeom prst="rect">
                <a:avLst/>
              </a:prstGeom>
              <a:solidFill>
                <a:srgbClr val="615A72"/>
              </a:solidFill>
              <a:ln w="9525">
                <a:noFill/>
                <a:miter lim="800000"/>
                <a:headEnd/>
                <a:tailEnd/>
              </a:ln>
            </p:spPr>
            <p:txBody>
              <a:bodyPr/>
              <a:lstStyle/>
              <a:p>
                <a:endParaRPr lang="en-US">
                  <a:latin typeface="Calibri" pitchFamily="34" charset="0"/>
                </a:endParaRPr>
              </a:p>
            </p:txBody>
          </p:sp>
          <p:sp>
            <p:nvSpPr>
              <p:cNvPr id="89124" name="Rectangle 305"/>
              <p:cNvSpPr>
                <a:spLocks noChangeArrowheads="1"/>
              </p:cNvSpPr>
              <p:nvPr/>
            </p:nvSpPr>
            <p:spPr bwMode="auto">
              <a:xfrm>
                <a:off x="338" y="2949"/>
                <a:ext cx="5142" cy="70"/>
              </a:xfrm>
              <a:prstGeom prst="rect">
                <a:avLst/>
              </a:prstGeom>
              <a:solidFill>
                <a:srgbClr val="635C74"/>
              </a:solidFill>
              <a:ln w="9525">
                <a:noFill/>
                <a:miter lim="800000"/>
                <a:headEnd/>
                <a:tailEnd/>
              </a:ln>
            </p:spPr>
            <p:txBody>
              <a:bodyPr/>
              <a:lstStyle/>
              <a:p>
                <a:endParaRPr lang="en-US">
                  <a:latin typeface="Calibri" pitchFamily="34" charset="0"/>
                </a:endParaRPr>
              </a:p>
            </p:txBody>
          </p:sp>
          <p:sp>
            <p:nvSpPr>
              <p:cNvPr id="89125" name="Rectangle 306"/>
              <p:cNvSpPr>
                <a:spLocks noChangeArrowheads="1"/>
              </p:cNvSpPr>
              <p:nvPr/>
            </p:nvSpPr>
            <p:spPr bwMode="auto">
              <a:xfrm>
                <a:off x="338" y="3019"/>
                <a:ext cx="5142" cy="59"/>
              </a:xfrm>
              <a:prstGeom prst="rect">
                <a:avLst/>
              </a:prstGeom>
              <a:solidFill>
                <a:srgbClr val="655D75"/>
              </a:solidFill>
              <a:ln w="9525">
                <a:noFill/>
                <a:miter lim="800000"/>
                <a:headEnd/>
                <a:tailEnd/>
              </a:ln>
            </p:spPr>
            <p:txBody>
              <a:bodyPr/>
              <a:lstStyle/>
              <a:p>
                <a:endParaRPr lang="en-US">
                  <a:latin typeface="Calibri" pitchFamily="34" charset="0"/>
                </a:endParaRPr>
              </a:p>
            </p:txBody>
          </p:sp>
          <p:sp>
            <p:nvSpPr>
              <p:cNvPr id="89126" name="Rectangle 307"/>
              <p:cNvSpPr>
                <a:spLocks noChangeArrowheads="1"/>
              </p:cNvSpPr>
              <p:nvPr/>
            </p:nvSpPr>
            <p:spPr bwMode="auto">
              <a:xfrm>
                <a:off x="338" y="3078"/>
                <a:ext cx="5142" cy="58"/>
              </a:xfrm>
              <a:prstGeom prst="rect">
                <a:avLst/>
              </a:prstGeom>
              <a:solidFill>
                <a:srgbClr val="665F76"/>
              </a:solidFill>
              <a:ln w="9525">
                <a:noFill/>
                <a:miter lim="800000"/>
                <a:headEnd/>
                <a:tailEnd/>
              </a:ln>
            </p:spPr>
            <p:txBody>
              <a:bodyPr/>
              <a:lstStyle/>
              <a:p>
                <a:endParaRPr lang="en-US">
                  <a:latin typeface="Calibri" pitchFamily="34" charset="0"/>
                </a:endParaRPr>
              </a:p>
            </p:txBody>
          </p:sp>
          <p:sp>
            <p:nvSpPr>
              <p:cNvPr id="89127" name="Rectangle 308"/>
              <p:cNvSpPr>
                <a:spLocks noChangeArrowheads="1"/>
              </p:cNvSpPr>
              <p:nvPr/>
            </p:nvSpPr>
            <p:spPr bwMode="auto">
              <a:xfrm>
                <a:off x="338" y="3136"/>
                <a:ext cx="5142" cy="70"/>
              </a:xfrm>
              <a:prstGeom prst="rect">
                <a:avLst/>
              </a:prstGeom>
              <a:solidFill>
                <a:srgbClr val="676078"/>
              </a:solidFill>
              <a:ln w="9525">
                <a:noFill/>
                <a:miter lim="800000"/>
                <a:headEnd/>
                <a:tailEnd/>
              </a:ln>
            </p:spPr>
            <p:txBody>
              <a:bodyPr/>
              <a:lstStyle/>
              <a:p>
                <a:endParaRPr lang="en-US">
                  <a:latin typeface="Calibri" pitchFamily="34" charset="0"/>
                </a:endParaRPr>
              </a:p>
            </p:txBody>
          </p:sp>
          <p:sp>
            <p:nvSpPr>
              <p:cNvPr id="89128" name="Rectangle 309"/>
              <p:cNvSpPr>
                <a:spLocks noChangeArrowheads="1"/>
              </p:cNvSpPr>
              <p:nvPr/>
            </p:nvSpPr>
            <p:spPr bwMode="auto">
              <a:xfrm>
                <a:off x="338" y="3206"/>
                <a:ext cx="5142" cy="59"/>
              </a:xfrm>
              <a:prstGeom prst="rect">
                <a:avLst/>
              </a:prstGeom>
              <a:solidFill>
                <a:srgbClr val="686179"/>
              </a:solidFill>
              <a:ln w="9525">
                <a:noFill/>
                <a:miter lim="800000"/>
                <a:headEnd/>
                <a:tailEnd/>
              </a:ln>
            </p:spPr>
            <p:txBody>
              <a:bodyPr/>
              <a:lstStyle/>
              <a:p>
                <a:endParaRPr lang="en-US">
                  <a:latin typeface="Calibri" pitchFamily="34" charset="0"/>
                </a:endParaRPr>
              </a:p>
            </p:txBody>
          </p:sp>
          <p:sp>
            <p:nvSpPr>
              <p:cNvPr id="89129" name="Rectangle 310"/>
              <p:cNvSpPr>
                <a:spLocks noChangeArrowheads="1"/>
              </p:cNvSpPr>
              <p:nvPr/>
            </p:nvSpPr>
            <p:spPr bwMode="auto">
              <a:xfrm>
                <a:off x="338" y="3265"/>
                <a:ext cx="5142" cy="70"/>
              </a:xfrm>
              <a:prstGeom prst="rect">
                <a:avLst/>
              </a:prstGeom>
              <a:solidFill>
                <a:srgbClr val="69627A"/>
              </a:solidFill>
              <a:ln w="9525">
                <a:noFill/>
                <a:miter lim="800000"/>
                <a:headEnd/>
                <a:tailEnd/>
              </a:ln>
            </p:spPr>
            <p:txBody>
              <a:bodyPr/>
              <a:lstStyle/>
              <a:p>
                <a:endParaRPr lang="en-US">
                  <a:latin typeface="Calibri" pitchFamily="34" charset="0"/>
                </a:endParaRPr>
              </a:p>
            </p:txBody>
          </p:sp>
          <p:sp>
            <p:nvSpPr>
              <p:cNvPr id="89130" name="Rectangle 311"/>
              <p:cNvSpPr>
                <a:spLocks noChangeArrowheads="1"/>
              </p:cNvSpPr>
              <p:nvPr/>
            </p:nvSpPr>
            <p:spPr bwMode="auto">
              <a:xfrm>
                <a:off x="338" y="3335"/>
                <a:ext cx="5142" cy="58"/>
              </a:xfrm>
              <a:prstGeom prst="rect">
                <a:avLst/>
              </a:prstGeom>
              <a:solidFill>
                <a:srgbClr val="6A637B"/>
              </a:solidFill>
              <a:ln w="9525">
                <a:noFill/>
                <a:miter lim="800000"/>
                <a:headEnd/>
                <a:tailEnd/>
              </a:ln>
            </p:spPr>
            <p:txBody>
              <a:bodyPr/>
              <a:lstStyle/>
              <a:p>
                <a:endParaRPr lang="en-US">
                  <a:latin typeface="Calibri" pitchFamily="34" charset="0"/>
                </a:endParaRPr>
              </a:p>
            </p:txBody>
          </p:sp>
          <p:sp>
            <p:nvSpPr>
              <p:cNvPr id="89131" name="Rectangle 312"/>
              <p:cNvSpPr>
                <a:spLocks noChangeArrowheads="1"/>
              </p:cNvSpPr>
              <p:nvPr/>
            </p:nvSpPr>
            <p:spPr bwMode="auto">
              <a:xfrm>
                <a:off x="338" y="3393"/>
                <a:ext cx="5142" cy="59"/>
              </a:xfrm>
              <a:prstGeom prst="rect">
                <a:avLst/>
              </a:prstGeom>
              <a:solidFill>
                <a:srgbClr val="6B647C"/>
              </a:solidFill>
              <a:ln w="9525">
                <a:noFill/>
                <a:miter lim="800000"/>
                <a:headEnd/>
                <a:tailEnd/>
              </a:ln>
            </p:spPr>
            <p:txBody>
              <a:bodyPr/>
              <a:lstStyle/>
              <a:p>
                <a:endParaRPr lang="en-US">
                  <a:latin typeface="Calibri" pitchFamily="34" charset="0"/>
                </a:endParaRPr>
              </a:p>
            </p:txBody>
          </p:sp>
          <p:sp>
            <p:nvSpPr>
              <p:cNvPr id="89132" name="Rectangle 313"/>
              <p:cNvSpPr>
                <a:spLocks noChangeArrowheads="1"/>
              </p:cNvSpPr>
              <p:nvPr/>
            </p:nvSpPr>
            <p:spPr bwMode="auto">
              <a:xfrm>
                <a:off x="338" y="3452"/>
                <a:ext cx="5142" cy="70"/>
              </a:xfrm>
              <a:prstGeom prst="rect">
                <a:avLst/>
              </a:prstGeom>
              <a:solidFill>
                <a:srgbClr val="6C657C"/>
              </a:solidFill>
              <a:ln w="9525">
                <a:noFill/>
                <a:miter lim="800000"/>
                <a:headEnd/>
                <a:tailEnd/>
              </a:ln>
            </p:spPr>
            <p:txBody>
              <a:bodyPr/>
              <a:lstStyle/>
              <a:p>
                <a:endParaRPr lang="en-US">
                  <a:latin typeface="Calibri" pitchFamily="34" charset="0"/>
                </a:endParaRPr>
              </a:p>
            </p:txBody>
          </p:sp>
          <p:sp>
            <p:nvSpPr>
              <p:cNvPr id="89133" name="Rectangle 314"/>
              <p:cNvSpPr>
                <a:spLocks noChangeArrowheads="1"/>
              </p:cNvSpPr>
              <p:nvPr/>
            </p:nvSpPr>
            <p:spPr bwMode="auto">
              <a:xfrm>
                <a:off x="338" y="3522"/>
                <a:ext cx="5142" cy="59"/>
              </a:xfrm>
              <a:prstGeom prst="rect">
                <a:avLst/>
              </a:prstGeom>
              <a:solidFill>
                <a:srgbClr val="6D667D"/>
              </a:solidFill>
              <a:ln w="9525">
                <a:noFill/>
                <a:miter lim="800000"/>
                <a:headEnd/>
                <a:tailEnd/>
              </a:ln>
            </p:spPr>
            <p:txBody>
              <a:bodyPr/>
              <a:lstStyle/>
              <a:p>
                <a:endParaRPr lang="en-US">
                  <a:latin typeface="Calibri" pitchFamily="34" charset="0"/>
                </a:endParaRPr>
              </a:p>
            </p:txBody>
          </p:sp>
          <p:sp>
            <p:nvSpPr>
              <p:cNvPr id="89134" name="Rectangle 315"/>
              <p:cNvSpPr>
                <a:spLocks noChangeArrowheads="1"/>
              </p:cNvSpPr>
              <p:nvPr/>
            </p:nvSpPr>
            <p:spPr bwMode="auto">
              <a:xfrm>
                <a:off x="338" y="3581"/>
                <a:ext cx="5142" cy="70"/>
              </a:xfrm>
              <a:prstGeom prst="rect">
                <a:avLst/>
              </a:prstGeom>
              <a:solidFill>
                <a:srgbClr val="6E677E"/>
              </a:solidFill>
              <a:ln w="9525">
                <a:noFill/>
                <a:miter lim="800000"/>
                <a:headEnd/>
                <a:tailEnd/>
              </a:ln>
            </p:spPr>
            <p:txBody>
              <a:bodyPr/>
              <a:lstStyle/>
              <a:p>
                <a:endParaRPr lang="en-US">
                  <a:latin typeface="Calibri" pitchFamily="34" charset="0"/>
                </a:endParaRPr>
              </a:p>
            </p:txBody>
          </p:sp>
          <p:sp>
            <p:nvSpPr>
              <p:cNvPr id="89135" name="Rectangle 316"/>
              <p:cNvSpPr>
                <a:spLocks noChangeArrowheads="1"/>
              </p:cNvSpPr>
              <p:nvPr/>
            </p:nvSpPr>
            <p:spPr bwMode="auto">
              <a:xfrm>
                <a:off x="338" y="3651"/>
                <a:ext cx="5142" cy="58"/>
              </a:xfrm>
              <a:prstGeom prst="rect">
                <a:avLst/>
              </a:prstGeom>
              <a:solidFill>
                <a:srgbClr val="6E677E"/>
              </a:solidFill>
              <a:ln w="9525">
                <a:noFill/>
                <a:miter lim="800000"/>
                <a:headEnd/>
                <a:tailEnd/>
              </a:ln>
            </p:spPr>
            <p:txBody>
              <a:bodyPr/>
              <a:lstStyle/>
              <a:p>
                <a:endParaRPr lang="en-US">
                  <a:latin typeface="Calibri" pitchFamily="34" charset="0"/>
                </a:endParaRPr>
              </a:p>
            </p:txBody>
          </p:sp>
          <p:sp>
            <p:nvSpPr>
              <p:cNvPr id="89136" name="Rectangle 317"/>
              <p:cNvSpPr>
                <a:spLocks noChangeArrowheads="1"/>
              </p:cNvSpPr>
              <p:nvPr/>
            </p:nvSpPr>
            <p:spPr bwMode="auto">
              <a:xfrm>
                <a:off x="338" y="3709"/>
                <a:ext cx="5142" cy="59"/>
              </a:xfrm>
              <a:prstGeom prst="rect">
                <a:avLst/>
              </a:prstGeom>
              <a:solidFill>
                <a:srgbClr val="6F687F"/>
              </a:solidFill>
              <a:ln w="9525">
                <a:noFill/>
                <a:miter lim="800000"/>
                <a:headEnd/>
                <a:tailEnd/>
              </a:ln>
            </p:spPr>
            <p:txBody>
              <a:bodyPr/>
              <a:lstStyle/>
              <a:p>
                <a:endParaRPr lang="en-US">
                  <a:latin typeface="Calibri" pitchFamily="34" charset="0"/>
                </a:endParaRPr>
              </a:p>
            </p:txBody>
          </p:sp>
          <p:sp>
            <p:nvSpPr>
              <p:cNvPr id="89137" name="Rectangle 318"/>
              <p:cNvSpPr>
                <a:spLocks noChangeArrowheads="1"/>
              </p:cNvSpPr>
              <p:nvPr/>
            </p:nvSpPr>
            <p:spPr bwMode="auto">
              <a:xfrm>
                <a:off x="338" y="3768"/>
                <a:ext cx="5142" cy="70"/>
              </a:xfrm>
              <a:prstGeom prst="rect">
                <a:avLst/>
              </a:prstGeom>
              <a:solidFill>
                <a:srgbClr val="6F687F"/>
              </a:solidFill>
              <a:ln w="9525">
                <a:noFill/>
                <a:miter lim="800000"/>
                <a:headEnd/>
                <a:tailEnd/>
              </a:ln>
            </p:spPr>
            <p:txBody>
              <a:bodyPr/>
              <a:lstStyle/>
              <a:p>
                <a:endParaRPr lang="en-US">
                  <a:latin typeface="Calibri" pitchFamily="34" charset="0"/>
                </a:endParaRPr>
              </a:p>
            </p:txBody>
          </p:sp>
          <p:sp>
            <p:nvSpPr>
              <p:cNvPr id="89138" name="Rectangle 319"/>
              <p:cNvSpPr>
                <a:spLocks noChangeArrowheads="1"/>
              </p:cNvSpPr>
              <p:nvPr/>
            </p:nvSpPr>
            <p:spPr bwMode="auto">
              <a:xfrm>
                <a:off x="338" y="3838"/>
                <a:ext cx="5142" cy="59"/>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89139" name="Rectangle 320"/>
              <p:cNvSpPr>
                <a:spLocks noChangeArrowheads="1"/>
              </p:cNvSpPr>
              <p:nvPr/>
            </p:nvSpPr>
            <p:spPr bwMode="auto">
              <a:xfrm>
                <a:off x="338" y="3897"/>
                <a:ext cx="5142" cy="58"/>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89140" name="Rectangle 321"/>
              <p:cNvSpPr>
                <a:spLocks noChangeArrowheads="1"/>
              </p:cNvSpPr>
              <p:nvPr/>
            </p:nvSpPr>
            <p:spPr bwMode="auto">
              <a:xfrm>
                <a:off x="338" y="3955"/>
                <a:ext cx="5142" cy="70"/>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89141" name="Rectangle 322"/>
              <p:cNvSpPr>
                <a:spLocks noChangeArrowheads="1"/>
              </p:cNvSpPr>
              <p:nvPr/>
            </p:nvSpPr>
            <p:spPr bwMode="auto">
              <a:xfrm>
                <a:off x="338" y="4025"/>
                <a:ext cx="5142" cy="59"/>
              </a:xfrm>
              <a:prstGeom prst="rect">
                <a:avLst/>
              </a:prstGeom>
              <a:solidFill>
                <a:srgbClr val="706980"/>
              </a:solidFill>
              <a:ln w="9525">
                <a:noFill/>
                <a:miter lim="800000"/>
                <a:headEnd/>
                <a:tailEnd/>
              </a:ln>
            </p:spPr>
            <p:txBody>
              <a:bodyPr/>
              <a:lstStyle/>
              <a:p>
                <a:endParaRPr lang="en-US">
                  <a:latin typeface="Calibri" pitchFamily="34" charset="0"/>
                </a:endParaRPr>
              </a:p>
            </p:txBody>
          </p:sp>
          <p:sp>
            <p:nvSpPr>
              <p:cNvPr id="89142" name="Rectangle 323"/>
              <p:cNvSpPr>
                <a:spLocks noChangeArrowheads="1"/>
              </p:cNvSpPr>
              <p:nvPr/>
            </p:nvSpPr>
            <p:spPr bwMode="auto">
              <a:xfrm>
                <a:off x="636" y="1158"/>
                <a:ext cx="4688" cy="2832"/>
              </a:xfrm>
              <a:prstGeom prst="rect">
                <a:avLst/>
              </a:prstGeom>
              <a:solidFill>
                <a:srgbClr val="FFFFFF"/>
              </a:solidFill>
              <a:ln w="9525">
                <a:noFill/>
                <a:miter lim="800000"/>
                <a:headEnd/>
                <a:tailEnd/>
              </a:ln>
            </p:spPr>
            <p:txBody>
              <a:bodyPr/>
              <a:lstStyle/>
              <a:p>
                <a:endParaRPr lang="en-US">
                  <a:latin typeface="Calibri" pitchFamily="34" charset="0"/>
                </a:endParaRPr>
              </a:p>
            </p:txBody>
          </p:sp>
          <p:pic>
            <p:nvPicPr>
              <p:cNvPr id="89143" name="Picture 324"/>
              <p:cNvPicPr>
                <a:picLocks noChangeAspect="1" noChangeArrowheads="1"/>
              </p:cNvPicPr>
              <p:nvPr/>
            </p:nvPicPr>
            <p:blipFill>
              <a:blip r:embed="rId2" cstate="print"/>
              <a:srcRect/>
              <a:stretch>
                <a:fillRect/>
              </a:stretch>
            </p:blipFill>
            <p:spPr bwMode="auto">
              <a:xfrm>
                <a:off x="338" y="1053"/>
                <a:ext cx="597" cy="3031"/>
              </a:xfrm>
              <a:prstGeom prst="rect">
                <a:avLst/>
              </a:prstGeom>
              <a:noFill/>
              <a:ln w="9525">
                <a:noFill/>
                <a:miter lim="800000"/>
                <a:headEnd/>
                <a:tailEnd/>
              </a:ln>
            </p:spPr>
          </p:pic>
          <p:pic>
            <p:nvPicPr>
              <p:cNvPr id="89144" name="Picture 325"/>
              <p:cNvPicPr>
                <a:picLocks noChangeAspect="1" noChangeArrowheads="1"/>
              </p:cNvPicPr>
              <p:nvPr/>
            </p:nvPicPr>
            <p:blipFill>
              <a:blip r:embed="rId3" cstate="print"/>
              <a:srcRect/>
              <a:stretch>
                <a:fillRect/>
              </a:stretch>
            </p:blipFill>
            <p:spPr bwMode="auto">
              <a:xfrm>
                <a:off x="338" y="1053"/>
                <a:ext cx="597" cy="3031"/>
              </a:xfrm>
              <a:prstGeom prst="rect">
                <a:avLst/>
              </a:prstGeom>
              <a:noFill/>
              <a:ln w="9525">
                <a:noFill/>
                <a:miter lim="800000"/>
                <a:headEnd/>
                <a:tailEnd/>
              </a:ln>
            </p:spPr>
          </p:pic>
          <p:sp>
            <p:nvSpPr>
              <p:cNvPr id="89145" name="Line 326"/>
              <p:cNvSpPr>
                <a:spLocks noChangeShapeType="1"/>
              </p:cNvSpPr>
              <p:nvPr/>
            </p:nvSpPr>
            <p:spPr bwMode="auto">
              <a:xfrm>
                <a:off x="909" y="1767"/>
                <a:ext cx="4350" cy="1"/>
              </a:xfrm>
              <a:prstGeom prst="line">
                <a:avLst/>
              </a:prstGeom>
              <a:noFill/>
              <a:ln w="20638">
                <a:solidFill>
                  <a:srgbClr val="A08366"/>
                </a:solidFill>
                <a:round/>
                <a:headEnd/>
                <a:tailEnd/>
              </a:ln>
            </p:spPr>
            <p:txBody>
              <a:bodyPr/>
              <a:lstStyle/>
              <a:p>
                <a:endParaRPr lang="en-US"/>
              </a:p>
            </p:txBody>
          </p:sp>
          <p:sp>
            <p:nvSpPr>
              <p:cNvPr id="89146" name="Rectangle 337"/>
              <p:cNvSpPr>
                <a:spLocks noChangeArrowheads="1"/>
              </p:cNvSpPr>
              <p:nvPr/>
            </p:nvSpPr>
            <p:spPr bwMode="auto">
              <a:xfrm>
                <a:off x="2832" y="2062"/>
                <a:ext cx="2307" cy="519"/>
              </a:xfrm>
              <a:prstGeom prst="rect">
                <a:avLst/>
              </a:prstGeom>
              <a:noFill/>
              <a:ln w="9525">
                <a:noFill/>
                <a:miter lim="800000"/>
                <a:headEnd/>
                <a:tailEnd/>
              </a:ln>
            </p:spPr>
            <p:txBody>
              <a:bodyPr/>
              <a:lstStyle/>
              <a:p>
                <a:endParaRPr lang="en-US">
                  <a:latin typeface="Calibri" pitchFamily="34" charset="0"/>
                </a:endParaRPr>
              </a:p>
            </p:txBody>
          </p:sp>
          <p:sp>
            <p:nvSpPr>
              <p:cNvPr id="89147" name="Rectangle 339"/>
              <p:cNvSpPr>
                <a:spLocks noChangeArrowheads="1"/>
              </p:cNvSpPr>
              <p:nvPr/>
            </p:nvSpPr>
            <p:spPr bwMode="auto">
              <a:xfrm>
                <a:off x="1584" y="2827"/>
                <a:ext cx="3362" cy="829"/>
              </a:xfrm>
              <a:prstGeom prst="rect">
                <a:avLst/>
              </a:prstGeom>
              <a:noFill/>
              <a:ln w="9525">
                <a:noFill/>
                <a:miter lim="800000"/>
                <a:headEnd/>
                <a:tailEnd/>
              </a:ln>
            </p:spPr>
            <p:txBody>
              <a:bodyPr/>
              <a:lstStyle/>
              <a:p>
                <a:endParaRPr lang="en-US">
                  <a:latin typeface="Calibri" pitchFamily="34" charset="0"/>
                </a:endParaRPr>
              </a:p>
            </p:txBody>
          </p:sp>
          <p:sp>
            <p:nvSpPr>
              <p:cNvPr id="89148" name="Rectangle 340"/>
              <p:cNvSpPr>
                <a:spLocks noChangeArrowheads="1"/>
              </p:cNvSpPr>
              <p:nvPr/>
            </p:nvSpPr>
            <p:spPr bwMode="auto">
              <a:xfrm>
                <a:off x="1641" y="2798"/>
                <a:ext cx="3520" cy="384"/>
              </a:xfrm>
              <a:prstGeom prst="rect">
                <a:avLst/>
              </a:prstGeom>
              <a:noFill/>
              <a:ln w="9525">
                <a:noFill/>
                <a:miter lim="800000"/>
                <a:headEnd/>
                <a:tailEnd/>
              </a:ln>
            </p:spPr>
            <p:txBody>
              <a:bodyPr wrap="none" lIns="0" tIns="0" rIns="0" bIns="0">
                <a:spAutoFit/>
              </a:bodyPr>
              <a:lstStyle/>
              <a:p>
                <a:r>
                  <a:rPr lang="en-US" altLang="ko-KR" sz="4000" b="1">
                    <a:solidFill>
                      <a:srgbClr val="000000"/>
                    </a:solidFill>
                    <a:latin typeface="Calibri" pitchFamily="34" charset="0"/>
                  </a:rPr>
                  <a:t>Electrogravimetry and     </a:t>
                </a:r>
                <a:endParaRPr lang="en-US" altLang="ko-KR">
                  <a:latin typeface="Calibri" pitchFamily="34" charset="0"/>
                </a:endParaRPr>
              </a:p>
            </p:txBody>
          </p:sp>
          <p:sp>
            <p:nvSpPr>
              <p:cNvPr id="89149" name="Rectangle 341"/>
              <p:cNvSpPr>
                <a:spLocks noChangeArrowheads="1"/>
              </p:cNvSpPr>
              <p:nvPr/>
            </p:nvSpPr>
            <p:spPr bwMode="auto">
              <a:xfrm>
                <a:off x="3239" y="3278"/>
                <a:ext cx="1707" cy="384"/>
              </a:xfrm>
              <a:prstGeom prst="rect">
                <a:avLst/>
              </a:prstGeom>
              <a:noFill/>
              <a:ln w="9525">
                <a:noFill/>
                <a:miter lim="800000"/>
                <a:headEnd/>
                <a:tailEnd/>
              </a:ln>
            </p:spPr>
            <p:txBody>
              <a:bodyPr wrap="none" lIns="0" tIns="0" rIns="0" bIns="0">
                <a:spAutoFit/>
              </a:bodyPr>
              <a:lstStyle/>
              <a:p>
                <a:r>
                  <a:rPr lang="en-US" altLang="ko-KR" sz="4000" b="1">
                    <a:solidFill>
                      <a:srgbClr val="000000"/>
                    </a:solidFill>
                    <a:latin typeface="Calibri" pitchFamily="34" charset="0"/>
                  </a:rPr>
                  <a:t>coulometry  </a:t>
                </a:r>
                <a:endParaRPr lang="en-US" altLang="ko-KR">
                  <a:latin typeface="Calibri" pitchFamily="34" charset="0"/>
                </a:endParaRPr>
              </a:p>
            </p:txBody>
          </p:sp>
        </p:grpSp>
      </p:grpSp>
      <p:sp>
        <p:nvSpPr>
          <p:cNvPr id="62" name="Slide Number Placeholder 61"/>
          <p:cNvSpPr>
            <a:spLocks noGrp="1"/>
          </p:cNvSpPr>
          <p:nvPr>
            <p:ph type="sldNum" sz="quarter" idx="12"/>
          </p:nvPr>
        </p:nvSpPr>
        <p:spPr/>
        <p:txBody>
          <a:bodyPr/>
          <a:lstStyle/>
          <a:p>
            <a:pPr>
              <a:defRPr/>
            </a:pPr>
            <a:fld id="{964A2150-211E-4F97-B013-8C2ABD0AC7EC}"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descr="redoxcon"/>
          <p:cNvPicPr>
            <a:picLocks noChangeAspect="1" noChangeArrowheads="1"/>
          </p:cNvPicPr>
          <p:nvPr/>
        </p:nvPicPr>
        <p:blipFill>
          <a:blip r:embed="rId2" cstate="print"/>
          <a:srcRect/>
          <a:stretch>
            <a:fillRect/>
          </a:stretch>
        </p:blipFill>
        <p:spPr bwMode="auto">
          <a:xfrm>
            <a:off x="179388" y="473075"/>
            <a:ext cx="8785225" cy="511651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964A2150-211E-4F97-B013-8C2ABD0AC7EC}"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echemcon"/>
          <p:cNvPicPr>
            <a:picLocks noChangeAspect="1" noChangeArrowheads="1"/>
          </p:cNvPicPr>
          <p:nvPr/>
        </p:nvPicPr>
        <p:blipFill>
          <a:blip r:embed="rId2" cstate="print"/>
          <a:srcRect/>
          <a:stretch>
            <a:fillRect/>
          </a:stretch>
        </p:blipFill>
        <p:spPr bwMode="auto">
          <a:xfrm>
            <a:off x="179388" y="395288"/>
            <a:ext cx="8893175" cy="5697537"/>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964A2150-211E-4F97-B013-8C2ABD0AC7EC}"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4525963"/>
          </a:xfrm>
        </p:spPr>
        <p:txBody>
          <a:bodyPr rtlCol="0">
            <a:normAutofit fontScale="62500" lnSpcReduction="20000"/>
          </a:bodyPr>
          <a:lstStyle/>
          <a:p>
            <a:pPr fontAlgn="auto">
              <a:spcAft>
                <a:spcPts val="0"/>
              </a:spcAft>
              <a:buFont typeface="Arial" pitchFamily="34" charset="0"/>
              <a:buNone/>
              <a:defRPr/>
            </a:pPr>
            <a:r>
              <a:rPr lang="en-US" altLang="ko-KR" dirty="0" smtClean="0">
                <a:latin typeface="Arial" pitchFamily="34" charset="0"/>
                <a:cs typeface="Arial" pitchFamily="34" charset="0"/>
              </a:rPr>
              <a:t>The electrode potential for the left-hand electrode is </a:t>
            </a:r>
          </a:p>
          <a:p>
            <a:pPr fontAlgn="auto">
              <a:spcAft>
                <a:spcPts val="0"/>
              </a:spcAft>
              <a:buFont typeface="Arial" pitchFamily="34" charset="0"/>
              <a:buNone/>
              <a:defRPr/>
            </a:pPr>
            <a:endParaRPr lang="en-US" altLang="ko-KR" dirty="0" smtClean="0">
              <a:latin typeface="Arial" pitchFamily="34" charset="0"/>
              <a:cs typeface="Arial" pitchFamily="34" charset="0"/>
            </a:endParaRPr>
          </a:p>
          <a:p>
            <a:pPr fontAlgn="auto">
              <a:spcAft>
                <a:spcPts val="0"/>
              </a:spcAft>
              <a:buFont typeface="Arial" pitchFamily="34" charset="0"/>
              <a:buNone/>
              <a:defRPr/>
            </a:pPr>
            <a:r>
              <a:rPr lang="en-US" altLang="ko-KR" dirty="0" smtClean="0">
                <a:latin typeface="Arial" pitchFamily="34" charset="0"/>
                <a:cs typeface="Arial" pitchFamily="34" charset="0"/>
              </a:rPr>
              <a:t>         </a:t>
            </a:r>
            <a:r>
              <a:rPr lang="en-US" altLang="ko-KR" i="1" dirty="0" err="1" smtClean="0">
                <a:latin typeface="Arial" pitchFamily="34" charset="0"/>
                <a:cs typeface="Arial" pitchFamily="34" charset="0"/>
              </a:rPr>
              <a:t>E</a:t>
            </a:r>
            <a:r>
              <a:rPr lang="en-US" altLang="ko-KR" baseline="-25000" dirty="0" err="1" smtClean="0">
                <a:latin typeface="Arial" pitchFamily="34" charset="0"/>
                <a:cs typeface="Arial" pitchFamily="34" charset="0"/>
              </a:rPr>
              <a:t>Left</a:t>
            </a:r>
            <a:r>
              <a:rPr lang="en-US" altLang="ko-KR" baseline="-25000" dirty="0" smtClean="0">
                <a:latin typeface="Arial" pitchFamily="34" charset="0"/>
                <a:cs typeface="Arial" pitchFamily="34" charset="0"/>
              </a:rPr>
              <a:t>  </a:t>
            </a:r>
            <a:r>
              <a:rPr lang="en-US" altLang="ko-KR" dirty="0" smtClean="0">
                <a:latin typeface="Arial" pitchFamily="34" charset="0"/>
                <a:cs typeface="Arial" pitchFamily="34" charset="0"/>
              </a:rPr>
              <a:t>=  0.334 – (0.0592 / 2)  log  [U</a:t>
            </a:r>
            <a:r>
              <a:rPr lang="en-US" altLang="ko-KR" baseline="30000" dirty="0" smtClean="0">
                <a:latin typeface="Arial" pitchFamily="34" charset="0"/>
                <a:cs typeface="Arial" pitchFamily="34" charset="0"/>
              </a:rPr>
              <a:t>4+ </a:t>
            </a:r>
            <a:r>
              <a:rPr lang="en-US" altLang="ko-KR" dirty="0" smtClean="0">
                <a:latin typeface="Arial" pitchFamily="34" charset="0"/>
                <a:cs typeface="Arial" pitchFamily="34" charset="0"/>
              </a:rPr>
              <a:t>] / [UO</a:t>
            </a:r>
            <a:r>
              <a:rPr lang="en-US" altLang="ko-KR" baseline="-25000" dirty="0" smtClean="0">
                <a:latin typeface="Arial" pitchFamily="34" charset="0"/>
                <a:cs typeface="Arial" pitchFamily="34" charset="0"/>
              </a:rPr>
              <a:t>2</a:t>
            </a:r>
            <a:r>
              <a:rPr lang="en-US" altLang="ko-KR" baseline="30000" dirty="0" smtClean="0">
                <a:latin typeface="Arial" pitchFamily="34" charset="0"/>
                <a:cs typeface="Arial" pitchFamily="34" charset="0"/>
              </a:rPr>
              <a:t>2+</a:t>
            </a:r>
            <a:r>
              <a:rPr lang="en-US" altLang="ko-KR" dirty="0" smtClean="0">
                <a:latin typeface="Arial" pitchFamily="34" charset="0"/>
                <a:cs typeface="Arial" pitchFamily="34" charset="0"/>
              </a:rPr>
              <a:t>][</a:t>
            </a:r>
            <a:r>
              <a:rPr lang="en-US" altLang="ko-KR" baseline="30000" dirty="0" smtClean="0">
                <a:latin typeface="Arial" pitchFamily="34" charset="0"/>
                <a:cs typeface="Arial" pitchFamily="34" charset="0"/>
              </a:rPr>
              <a:t> </a:t>
            </a:r>
            <a:r>
              <a:rPr lang="en-US" altLang="ko-KR" dirty="0" smtClean="0">
                <a:latin typeface="Arial" pitchFamily="34" charset="0"/>
                <a:cs typeface="Arial" pitchFamily="34" charset="0"/>
              </a:rPr>
              <a:t>H</a:t>
            </a:r>
            <a:r>
              <a:rPr lang="en-US" altLang="ko-KR" baseline="30000" dirty="0" smtClean="0">
                <a:latin typeface="Arial" pitchFamily="34" charset="0"/>
                <a:cs typeface="Arial" pitchFamily="34" charset="0"/>
              </a:rPr>
              <a:t>+</a:t>
            </a:r>
            <a:r>
              <a:rPr lang="en-US" altLang="ko-KR" dirty="0" smtClean="0">
                <a:latin typeface="Arial" pitchFamily="34" charset="0"/>
                <a:cs typeface="Arial" pitchFamily="34" charset="0"/>
              </a:rPr>
              <a:t>]</a:t>
            </a:r>
            <a:r>
              <a:rPr lang="en-US" altLang="ko-KR" baseline="30000" dirty="0" smtClean="0">
                <a:latin typeface="Arial" pitchFamily="34" charset="0"/>
                <a:cs typeface="Arial" pitchFamily="34" charset="0"/>
              </a:rPr>
              <a:t>4</a:t>
            </a:r>
          </a:p>
          <a:p>
            <a:pPr fontAlgn="auto">
              <a:spcAft>
                <a:spcPts val="0"/>
              </a:spcAft>
              <a:buFont typeface="Arial" pitchFamily="34" charset="0"/>
              <a:buNone/>
              <a:defRPr/>
            </a:pPr>
            <a:r>
              <a:rPr lang="en-US" altLang="ko-KR" baseline="30000" dirty="0" smtClean="0">
                <a:latin typeface="Arial" pitchFamily="34" charset="0"/>
                <a:cs typeface="Arial" pitchFamily="34" charset="0"/>
              </a:rPr>
              <a:t>                          </a:t>
            </a:r>
            <a:r>
              <a:rPr lang="en-US" altLang="ko-KR" dirty="0" smtClean="0">
                <a:latin typeface="Arial" pitchFamily="34" charset="0"/>
                <a:cs typeface="Arial" pitchFamily="34" charset="0"/>
              </a:rPr>
              <a:t>=  0.334 – (0.0592 / 2)  log  0.200 / (0.0150) (0.0300) </a:t>
            </a:r>
            <a:r>
              <a:rPr lang="en-US" altLang="ko-KR" baseline="30000" dirty="0" smtClean="0">
                <a:latin typeface="Arial" pitchFamily="34" charset="0"/>
                <a:cs typeface="Arial" pitchFamily="34" charset="0"/>
              </a:rPr>
              <a:t>4</a:t>
            </a:r>
          </a:p>
          <a:p>
            <a:pPr fontAlgn="auto">
              <a:spcAft>
                <a:spcPts val="0"/>
              </a:spcAft>
              <a:buFont typeface="Arial" pitchFamily="34" charset="0"/>
              <a:buNone/>
              <a:defRPr/>
            </a:pPr>
            <a:r>
              <a:rPr lang="en-US" altLang="ko-KR" dirty="0" smtClean="0">
                <a:latin typeface="Arial" pitchFamily="34" charset="0"/>
                <a:cs typeface="Arial" pitchFamily="34" charset="0"/>
              </a:rPr>
              <a:t>                  =  0.334 – 0.2136 = 0.1204 V </a:t>
            </a:r>
          </a:p>
          <a:p>
            <a:pPr fontAlgn="auto">
              <a:spcAft>
                <a:spcPts val="0"/>
              </a:spcAft>
              <a:buFont typeface="Arial" pitchFamily="34" charset="0"/>
              <a:buNone/>
              <a:defRPr/>
            </a:pPr>
            <a:endParaRPr lang="en-US" altLang="ko-KR" dirty="0" smtClean="0">
              <a:latin typeface="Arial" pitchFamily="34" charset="0"/>
              <a:cs typeface="Arial" pitchFamily="34" charset="0"/>
            </a:endParaRPr>
          </a:p>
          <a:p>
            <a:pPr fontAlgn="auto">
              <a:spcAft>
                <a:spcPts val="0"/>
              </a:spcAft>
              <a:buFont typeface="Arial" pitchFamily="34" charset="0"/>
              <a:buNone/>
              <a:defRPr/>
            </a:pPr>
            <a:r>
              <a:rPr lang="en-US" altLang="ko-KR" dirty="0" smtClean="0">
                <a:latin typeface="Arial" pitchFamily="34" charset="0"/>
                <a:cs typeface="Arial" pitchFamily="34" charset="0"/>
              </a:rPr>
              <a:t>And  </a:t>
            </a:r>
          </a:p>
          <a:p>
            <a:pPr fontAlgn="auto">
              <a:spcAft>
                <a:spcPts val="0"/>
              </a:spcAft>
              <a:buFont typeface="Arial" pitchFamily="34" charset="0"/>
              <a:buNone/>
              <a:defRPr/>
            </a:pPr>
            <a:r>
              <a:rPr lang="en-US" altLang="ko-KR" dirty="0" smtClean="0">
                <a:latin typeface="Arial" pitchFamily="34" charset="0"/>
                <a:cs typeface="Arial" pitchFamily="34" charset="0"/>
              </a:rPr>
              <a:t>        </a:t>
            </a:r>
            <a:r>
              <a:rPr lang="en-US" altLang="ko-KR" i="1" dirty="0" smtClean="0">
                <a:latin typeface="Arial" pitchFamily="34" charset="0"/>
                <a:cs typeface="Arial" pitchFamily="34" charset="0"/>
              </a:rPr>
              <a:t> E</a:t>
            </a:r>
            <a:r>
              <a:rPr lang="en-US" altLang="ko-KR" baseline="-25000" dirty="0" smtClean="0">
                <a:latin typeface="Arial" pitchFamily="34" charset="0"/>
                <a:cs typeface="Arial" pitchFamily="34" charset="0"/>
              </a:rPr>
              <a:t> cell</a:t>
            </a:r>
            <a:r>
              <a:rPr lang="en-US" altLang="ko-KR" dirty="0" smtClean="0">
                <a:latin typeface="Arial" pitchFamily="34" charset="0"/>
                <a:cs typeface="Arial" pitchFamily="34" charset="0"/>
              </a:rPr>
              <a:t> = </a:t>
            </a:r>
            <a:r>
              <a:rPr lang="en-US" altLang="ko-KR" i="1" dirty="0" smtClean="0">
                <a:latin typeface="Arial" pitchFamily="34" charset="0"/>
                <a:cs typeface="Arial" pitchFamily="34" charset="0"/>
              </a:rPr>
              <a:t>E</a:t>
            </a:r>
            <a:r>
              <a:rPr lang="en-US" altLang="ko-KR" dirty="0" smtClean="0">
                <a:latin typeface="Arial" pitchFamily="34" charset="0"/>
                <a:cs typeface="Arial" pitchFamily="34" charset="0"/>
              </a:rPr>
              <a:t> </a:t>
            </a:r>
            <a:r>
              <a:rPr lang="en-US" altLang="ko-KR" baseline="-25000" dirty="0" smtClean="0">
                <a:latin typeface="Arial" pitchFamily="34" charset="0"/>
                <a:cs typeface="Arial" pitchFamily="34" charset="0"/>
              </a:rPr>
              <a:t>right </a:t>
            </a:r>
            <a:r>
              <a:rPr lang="en-US" altLang="ko-KR" dirty="0" smtClean="0">
                <a:latin typeface="Arial" pitchFamily="34" charset="0"/>
                <a:cs typeface="Arial" pitchFamily="34" charset="0"/>
              </a:rPr>
              <a:t>– </a:t>
            </a:r>
            <a:r>
              <a:rPr lang="en-US" altLang="ko-KR" i="1" dirty="0" smtClean="0">
                <a:latin typeface="Arial" pitchFamily="34" charset="0"/>
                <a:cs typeface="Arial" pitchFamily="34" charset="0"/>
              </a:rPr>
              <a:t>E</a:t>
            </a:r>
            <a:r>
              <a:rPr lang="en-US" altLang="ko-KR" dirty="0" smtClean="0">
                <a:latin typeface="Arial" pitchFamily="34" charset="0"/>
                <a:cs typeface="Arial" pitchFamily="34" charset="0"/>
              </a:rPr>
              <a:t> </a:t>
            </a:r>
            <a:r>
              <a:rPr lang="en-US" altLang="ko-KR" baseline="-25000" dirty="0" smtClean="0">
                <a:latin typeface="Arial" pitchFamily="34" charset="0"/>
                <a:cs typeface="Arial" pitchFamily="34" charset="0"/>
              </a:rPr>
              <a:t>left </a:t>
            </a:r>
            <a:r>
              <a:rPr lang="en-US" altLang="ko-KR" dirty="0" smtClean="0">
                <a:latin typeface="Arial" pitchFamily="34" charset="0"/>
                <a:cs typeface="Arial" pitchFamily="34" charset="0"/>
              </a:rPr>
              <a:t>= 0.7946 – 0.2136 = 0.674V</a:t>
            </a:r>
          </a:p>
          <a:p>
            <a:pPr fontAlgn="auto">
              <a:spcAft>
                <a:spcPts val="0"/>
              </a:spcAft>
              <a:buFont typeface="Arial" pitchFamily="34" charset="0"/>
              <a:buNone/>
              <a:defRPr/>
            </a:pPr>
            <a:endParaRPr lang="en-US" altLang="ko-KR" dirty="0" smtClean="0">
              <a:latin typeface="Arial" pitchFamily="34" charset="0"/>
              <a:cs typeface="Arial" pitchFamily="34" charset="0"/>
            </a:endParaRPr>
          </a:p>
          <a:p>
            <a:pPr fontAlgn="auto">
              <a:spcAft>
                <a:spcPts val="0"/>
              </a:spcAft>
              <a:buFont typeface="Arial" pitchFamily="34" charset="0"/>
              <a:buNone/>
              <a:defRPr/>
            </a:pPr>
            <a:r>
              <a:rPr lang="en-US" altLang="ko-KR" dirty="0" smtClean="0">
                <a:latin typeface="Arial" pitchFamily="34" charset="0"/>
                <a:cs typeface="Arial" pitchFamily="34" charset="0"/>
              </a:rPr>
              <a:t>The positive sign means that the spontaneous reaction is the oxidation of U</a:t>
            </a:r>
            <a:r>
              <a:rPr lang="en-US" altLang="ko-KR" baseline="30000" dirty="0" smtClean="0">
                <a:latin typeface="Arial" pitchFamily="34" charset="0"/>
                <a:cs typeface="Arial" pitchFamily="34" charset="0"/>
              </a:rPr>
              <a:t>4+ </a:t>
            </a:r>
            <a:r>
              <a:rPr lang="en-US" altLang="ko-KR" dirty="0" smtClean="0">
                <a:latin typeface="Arial" pitchFamily="34" charset="0"/>
                <a:cs typeface="Arial" pitchFamily="34" charset="0"/>
              </a:rPr>
              <a:t> on the left and the reduction of Fe </a:t>
            </a:r>
            <a:r>
              <a:rPr lang="en-US" altLang="ko-KR" baseline="30000" dirty="0" smtClean="0">
                <a:latin typeface="Arial" pitchFamily="34" charset="0"/>
                <a:cs typeface="Arial" pitchFamily="34" charset="0"/>
              </a:rPr>
              <a:t>3+ </a:t>
            </a:r>
            <a:r>
              <a:rPr lang="en-US" altLang="ko-KR" dirty="0" smtClean="0">
                <a:latin typeface="Arial" pitchFamily="34" charset="0"/>
                <a:cs typeface="Arial" pitchFamily="34" charset="0"/>
              </a:rPr>
              <a:t> on  the right</a:t>
            </a:r>
          </a:p>
          <a:p>
            <a:pPr fontAlgn="auto">
              <a:spcAft>
                <a:spcPts val="0"/>
              </a:spcAft>
              <a:buFont typeface="Arial" pitchFamily="34" charset="0"/>
              <a:buNone/>
              <a:defRPr/>
            </a:pPr>
            <a:endParaRPr lang="en-US" altLang="ko-KR" dirty="0" smtClean="0">
              <a:latin typeface="Arial" pitchFamily="34" charset="0"/>
              <a:cs typeface="Arial" pitchFamily="34" charset="0"/>
            </a:endParaRPr>
          </a:p>
          <a:p>
            <a:pPr fontAlgn="auto">
              <a:spcAft>
                <a:spcPts val="0"/>
              </a:spcAft>
              <a:buFont typeface="Arial" pitchFamily="34" charset="0"/>
              <a:buNone/>
              <a:defRPr/>
            </a:pPr>
            <a:r>
              <a:rPr lang="en-US" altLang="ko-KR" dirty="0" smtClean="0">
                <a:latin typeface="Arial" pitchFamily="34" charset="0"/>
                <a:cs typeface="Arial" pitchFamily="34" charset="0"/>
              </a:rPr>
              <a:t>  OR</a:t>
            </a:r>
          </a:p>
          <a:p>
            <a:pPr fontAlgn="auto">
              <a:spcAft>
                <a:spcPts val="0"/>
              </a:spcAft>
              <a:buFont typeface="Arial" pitchFamily="34" charset="0"/>
              <a:buNone/>
              <a:defRPr/>
            </a:pPr>
            <a:r>
              <a:rPr lang="en-US" altLang="ko-KR" dirty="0" smtClean="0">
                <a:latin typeface="Arial" pitchFamily="34" charset="0"/>
                <a:cs typeface="Arial" pitchFamily="34" charset="0"/>
              </a:rPr>
              <a:t> U</a:t>
            </a:r>
            <a:r>
              <a:rPr lang="en-US" altLang="ko-KR" baseline="30000" dirty="0" smtClean="0">
                <a:latin typeface="Arial" pitchFamily="34" charset="0"/>
                <a:cs typeface="Arial" pitchFamily="34" charset="0"/>
              </a:rPr>
              <a:t>4+   </a:t>
            </a:r>
            <a:r>
              <a:rPr lang="en-US" altLang="ko-KR" dirty="0" smtClean="0">
                <a:latin typeface="Arial" pitchFamily="34" charset="0"/>
                <a:cs typeface="Arial" pitchFamily="34" charset="0"/>
              </a:rPr>
              <a:t>+2</a:t>
            </a:r>
            <a:r>
              <a:rPr lang="en-US" altLang="ko-KR" baseline="30000" dirty="0" smtClean="0">
                <a:latin typeface="Arial" pitchFamily="34" charset="0"/>
                <a:cs typeface="Arial" pitchFamily="34" charset="0"/>
              </a:rPr>
              <a:t> </a:t>
            </a:r>
            <a:r>
              <a:rPr lang="en-US" altLang="ko-KR" dirty="0" smtClean="0">
                <a:latin typeface="Arial" pitchFamily="34" charset="0"/>
                <a:cs typeface="Arial" pitchFamily="34" charset="0"/>
              </a:rPr>
              <a:t>Fe </a:t>
            </a:r>
            <a:r>
              <a:rPr lang="en-US" altLang="ko-KR" baseline="30000" dirty="0" smtClean="0">
                <a:latin typeface="Arial" pitchFamily="34" charset="0"/>
                <a:cs typeface="Arial" pitchFamily="34" charset="0"/>
              </a:rPr>
              <a:t>3+ </a:t>
            </a:r>
            <a:r>
              <a:rPr lang="en-US" altLang="ko-KR" dirty="0" smtClean="0">
                <a:latin typeface="Arial" pitchFamily="34" charset="0"/>
                <a:cs typeface="Arial" pitchFamily="34" charset="0"/>
              </a:rPr>
              <a:t> + 2H</a:t>
            </a:r>
            <a:r>
              <a:rPr lang="en-US" altLang="ko-KR" baseline="-25000" dirty="0" smtClean="0">
                <a:latin typeface="Arial" pitchFamily="34" charset="0"/>
                <a:cs typeface="Arial" pitchFamily="34" charset="0"/>
              </a:rPr>
              <a:t>2</a:t>
            </a:r>
            <a:r>
              <a:rPr lang="en-US" altLang="ko-KR" dirty="0" smtClean="0">
                <a:latin typeface="Arial" pitchFamily="34" charset="0"/>
                <a:cs typeface="Arial" pitchFamily="34" charset="0"/>
              </a:rPr>
              <a:t>O </a:t>
            </a:r>
            <a:r>
              <a:rPr lang="en-US" altLang="ko-KR" baseline="30000" dirty="0" smtClean="0">
                <a:latin typeface="Arial" pitchFamily="34" charset="0"/>
                <a:cs typeface="Arial" pitchFamily="34" charset="0"/>
              </a:rPr>
              <a:t> </a:t>
            </a:r>
            <a:r>
              <a:rPr lang="en-US" altLang="ko-KR" dirty="0" smtClean="0">
                <a:latin typeface="Arial" pitchFamily="34" charset="0"/>
                <a:ea typeface="신명조" charset="-127"/>
                <a:cs typeface="Arial" pitchFamily="34" charset="0"/>
              </a:rPr>
              <a:t>↔ </a:t>
            </a:r>
            <a:r>
              <a:rPr lang="en-US" altLang="ko-KR" dirty="0" smtClean="0">
                <a:latin typeface="Arial" pitchFamily="34" charset="0"/>
                <a:cs typeface="Arial" pitchFamily="34" charset="0"/>
              </a:rPr>
              <a:t>UO</a:t>
            </a:r>
            <a:r>
              <a:rPr lang="en-US" altLang="ko-KR" baseline="-25000" dirty="0" smtClean="0">
                <a:latin typeface="Arial" pitchFamily="34" charset="0"/>
                <a:cs typeface="Arial" pitchFamily="34" charset="0"/>
              </a:rPr>
              <a:t>2</a:t>
            </a:r>
            <a:r>
              <a:rPr lang="en-US" altLang="ko-KR" baseline="30000" dirty="0" smtClean="0">
                <a:latin typeface="Arial" pitchFamily="34" charset="0"/>
                <a:cs typeface="Arial" pitchFamily="34" charset="0"/>
              </a:rPr>
              <a:t>2+   </a:t>
            </a:r>
            <a:r>
              <a:rPr lang="en-US" altLang="ko-KR" dirty="0" smtClean="0">
                <a:latin typeface="Arial" pitchFamily="34" charset="0"/>
                <a:cs typeface="Arial" pitchFamily="34" charset="0"/>
              </a:rPr>
              <a:t>+Fe </a:t>
            </a:r>
            <a:r>
              <a:rPr lang="en-US" altLang="ko-KR" baseline="30000" dirty="0" smtClean="0">
                <a:latin typeface="Arial" pitchFamily="34" charset="0"/>
                <a:cs typeface="Arial" pitchFamily="34" charset="0"/>
              </a:rPr>
              <a:t>2+ </a:t>
            </a:r>
            <a:r>
              <a:rPr lang="en-US" altLang="ko-KR" dirty="0" smtClean="0">
                <a:latin typeface="Arial" pitchFamily="34" charset="0"/>
                <a:cs typeface="Arial" pitchFamily="34" charset="0"/>
              </a:rPr>
              <a:t>  +  4H</a:t>
            </a:r>
            <a:r>
              <a:rPr lang="en-US" altLang="ko-KR" baseline="30000" dirty="0" smtClean="0">
                <a:latin typeface="Arial" pitchFamily="34" charset="0"/>
                <a:cs typeface="Arial" pitchFamily="34" charset="0"/>
              </a:rPr>
              <a:t>+</a:t>
            </a:r>
          </a:p>
          <a:p>
            <a:pPr fontAlgn="auto">
              <a:spcAft>
                <a:spcPts val="0"/>
              </a:spcAft>
              <a:defRPr/>
            </a:pPr>
            <a:endParaRPr lang="en-US" dirty="0"/>
          </a:p>
        </p:txBody>
      </p:sp>
      <p:sp>
        <p:nvSpPr>
          <p:cNvPr id="4" name="Slide Number Placeholder 3"/>
          <p:cNvSpPr>
            <a:spLocks noGrp="1"/>
          </p:cNvSpPr>
          <p:nvPr>
            <p:ph type="sldNum" sz="quarter" idx="12"/>
          </p:nvPr>
        </p:nvSpPr>
        <p:spPr/>
        <p:txBody>
          <a:bodyPr/>
          <a:lstStyle/>
          <a:p>
            <a:pPr>
              <a:defRPr/>
            </a:pPr>
            <a:fld id="{499A721C-2B4C-4EBE-B070-B7C1327520B7}" type="slidenum">
              <a:rPr lang="en-US"/>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2362200"/>
            <a:ext cx="5105400" cy="4246563"/>
          </a:xfrm>
          <a:prstGeom prst="rect">
            <a:avLst/>
          </a:prstGeom>
          <a:noFill/>
          <a:ln w="9525">
            <a:noFill/>
            <a:miter lim="800000"/>
            <a:headEnd/>
            <a:tailEnd/>
          </a:ln>
        </p:spPr>
        <p:txBody>
          <a:bodyPr>
            <a:spAutoFit/>
          </a:bodyPr>
          <a:lstStyle/>
          <a:p>
            <a:pPr marL="339725" indent="-339725">
              <a:spcBef>
                <a:spcPct val="50000"/>
              </a:spcBef>
              <a:buClr>
                <a:srgbClr val="FF0000"/>
              </a:buClr>
              <a:buFont typeface="Wingdings" pitchFamily="2" charset="2"/>
              <a:buChar char="Ø"/>
            </a:pPr>
            <a:r>
              <a:rPr lang="en-US" altLang="ko-KR" sz="2000">
                <a:ea typeface="바탕" pitchFamily="18" charset="-127"/>
              </a:rPr>
              <a:t>The sodium ions migrate toward the cathode, where they are reduced to sodium metal. </a:t>
            </a:r>
          </a:p>
          <a:p>
            <a:pPr marL="339725" indent="-339725">
              <a:spcBef>
                <a:spcPct val="50000"/>
              </a:spcBef>
              <a:buClr>
                <a:srgbClr val="FF0000"/>
              </a:buClr>
              <a:buFont typeface="Wingdings" pitchFamily="2" charset="2"/>
              <a:buChar char="Ø"/>
            </a:pPr>
            <a:r>
              <a:rPr lang="en-US" altLang="ko-KR" sz="2000">
                <a:ea typeface="바탕" pitchFamily="18" charset="-127"/>
              </a:rPr>
              <a:t>Similarly, chloride ions migrate to the anode and are oxided to form chlorine gas. </a:t>
            </a:r>
          </a:p>
          <a:p>
            <a:pPr marL="339725" indent="-339725">
              <a:spcBef>
                <a:spcPct val="50000"/>
              </a:spcBef>
              <a:buClr>
                <a:srgbClr val="FF0000"/>
              </a:buClr>
              <a:buFont typeface="Wingdings" pitchFamily="2" charset="2"/>
              <a:buChar char="Ø"/>
            </a:pPr>
            <a:r>
              <a:rPr lang="en-US" altLang="ko-KR" sz="2000">
                <a:ea typeface="바탕" pitchFamily="18" charset="-127"/>
              </a:rPr>
              <a:t>This type of cell is used to produce sodium and chlorine. The chlorine gas can be collected surrounding the cell. </a:t>
            </a:r>
          </a:p>
          <a:p>
            <a:pPr marL="339725" indent="-339725">
              <a:spcBef>
                <a:spcPct val="50000"/>
              </a:spcBef>
              <a:buClr>
                <a:srgbClr val="FF0000"/>
              </a:buClr>
              <a:buFont typeface="Wingdings" pitchFamily="2" charset="2"/>
              <a:buChar char="Ø"/>
            </a:pPr>
            <a:r>
              <a:rPr lang="en-US" altLang="ko-KR" sz="2000">
                <a:ea typeface="바탕" pitchFamily="18" charset="-127"/>
              </a:rPr>
              <a:t>The sodium metal is less dense than the molten salt and is removed as it floats to the top of the reaction container. </a:t>
            </a:r>
            <a:endParaRPr lang="ko-KR" altLang="en-US" sz="2000">
              <a:ea typeface="바탕" pitchFamily="18" charset="-127"/>
            </a:endParaRPr>
          </a:p>
        </p:txBody>
      </p:sp>
      <p:pic>
        <p:nvPicPr>
          <p:cNvPr id="92163" name="Picture 3" descr="Electrolytic Cell"/>
          <p:cNvPicPr>
            <a:picLocks noChangeAspect="1" noChangeArrowheads="1"/>
          </p:cNvPicPr>
          <p:nvPr/>
        </p:nvPicPr>
        <p:blipFill>
          <a:blip r:embed="rId2" r:link="rId3" cstate="print"/>
          <a:srcRect/>
          <a:stretch>
            <a:fillRect/>
          </a:stretch>
        </p:blipFill>
        <p:spPr bwMode="auto">
          <a:xfrm>
            <a:off x="5257800" y="2514600"/>
            <a:ext cx="3608388" cy="4267200"/>
          </a:xfrm>
          <a:prstGeom prst="rect">
            <a:avLst/>
          </a:prstGeom>
          <a:noFill/>
          <a:ln w="9525">
            <a:noFill/>
            <a:miter lim="800000"/>
            <a:headEnd/>
            <a:tailEnd/>
          </a:ln>
        </p:spPr>
      </p:pic>
      <p:sp>
        <p:nvSpPr>
          <p:cNvPr id="92164" name="Text Box 5"/>
          <p:cNvSpPr txBox="1">
            <a:spLocks noChangeArrowheads="1"/>
          </p:cNvSpPr>
          <p:nvPr/>
        </p:nvSpPr>
        <p:spPr bwMode="auto">
          <a:xfrm>
            <a:off x="381000" y="381000"/>
            <a:ext cx="8305800" cy="2032000"/>
          </a:xfrm>
          <a:prstGeom prst="rect">
            <a:avLst/>
          </a:prstGeom>
          <a:noFill/>
          <a:ln w="9525">
            <a:noFill/>
            <a:miter lim="800000"/>
            <a:headEnd/>
            <a:tailEnd/>
          </a:ln>
        </p:spPr>
        <p:txBody>
          <a:bodyPr>
            <a:spAutoFit/>
          </a:bodyPr>
          <a:lstStyle/>
          <a:p>
            <a:pPr>
              <a:spcBef>
                <a:spcPct val="50000"/>
              </a:spcBef>
            </a:pPr>
            <a:r>
              <a:rPr lang="en-US" altLang="ko-KR" sz="3600" b="1" i="1">
                <a:solidFill>
                  <a:srgbClr val="0000FF"/>
                </a:solidFill>
              </a:rPr>
              <a:t>Electrolytic Cells </a:t>
            </a:r>
            <a:endParaRPr lang="en-US" altLang="ko-KR" sz="3600" b="1" i="1">
              <a:solidFill>
                <a:srgbClr val="0000FF"/>
              </a:solidFill>
              <a:ea typeface="바탕" pitchFamily="18" charset="-127"/>
            </a:endParaRPr>
          </a:p>
          <a:p>
            <a:pPr>
              <a:spcBef>
                <a:spcPct val="50000"/>
              </a:spcBef>
            </a:pPr>
            <a:r>
              <a:rPr lang="en-US" altLang="ko-KR" sz="2000">
                <a:ea typeface="바탕" pitchFamily="18" charset="-127"/>
              </a:rPr>
              <a:t>The redox reaction in an electrolytic cell is nonspontaneous. Electrical energy is required to induce the electrolysis reaction. An example of an electrolytic cell is shown below, in which molten NaCl is electrolyzed to form liquid sodium and chlorine gas.</a:t>
            </a:r>
            <a:endParaRPr lang="ko-KR" altLang="en-US" sz="2000">
              <a:ea typeface="바탕" pitchFamily="18" charset="-127"/>
            </a:endParaRPr>
          </a:p>
        </p:txBody>
      </p:sp>
      <p:sp>
        <p:nvSpPr>
          <p:cNvPr id="5" name="Slide Number Placeholder 4"/>
          <p:cNvSpPr>
            <a:spLocks noGrp="1"/>
          </p:cNvSpPr>
          <p:nvPr>
            <p:ph type="sldNum" sz="quarter" idx="12"/>
          </p:nvPr>
        </p:nvSpPr>
        <p:spPr/>
        <p:txBody>
          <a:bodyPr/>
          <a:lstStyle/>
          <a:p>
            <a:pPr>
              <a:defRPr/>
            </a:pPr>
            <a:fld id="{964A2150-211E-4F97-B013-8C2ABD0AC7EC}"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2" cstate="print"/>
          <a:srcRect/>
          <a:stretch>
            <a:fillRect/>
          </a:stretch>
        </p:blipFill>
        <p:spPr bwMode="auto">
          <a:xfrm>
            <a:off x="304800" y="990600"/>
            <a:ext cx="2955925" cy="4648200"/>
          </a:xfrm>
          <a:prstGeom prst="rect">
            <a:avLst/>
          </a:prstGeom>
          <a:noFill/>
          <a:ln w="9525">
            <a:noFill/>
            <a:miter lim="800000"/>
            <a:headEnd/>
            <a:tailEnd/>
          </a:ln>
        </p:spPr>
      </p:pic>
      <p:sp>
        <p:nvSpPr>
          <p:cNvPr id="94211" name="Text Box 3"/>
          <p:cNvSpPr txBox="1">
            <a:spLocks noChangeArrowheads="1"/>
          </p:cNvSpPr>
          <p:nvPr/>
        </p:nvSpPr>
        <p:spPr bwMode="auto">
          <a:xfrm>
            <a:off x="3352800" y="1211263"/>
            <a:ext cx="5562600" cy="5632450"/>
          </a:xfrm>
          <a:prstGeom prst="rect">
            <a:avLst/>
          </a:prstGeom>
          <a:noFill/>
          <a:ln w="9525">
            <a:noFill/>
            <a:miter lim="800000"/>
            <a:headEnd/>
            <a:tailEnd/>
          </a:ln>
        </p:spPr>
        <p:txBody>
          <a:bodyPr>
            <a:spAutoFit/>
          </a:bodyPr>
          <a:lstStyle/>
          <a:p>
            <a:pPr>
              <a:spcBef>
                <a:spcPct val="50000"/>
              </a:spcBef>
            </a:pPr>
            <a:r>
              <a:rPr lang="en-US" altLang="ko-KR" sz="2000"/>
              <a:t>Direct current (</a:t>
            </a:r>
            <a:r>
              <a:rPr lang="en-US" altLang="ko-KR" sz="2000" b="1"/>
              <a:t>dc</a:t>
            </a:r>
            <a:r>
              <a:rPr lang="en-US" altLang="ko-KR" sz="2000"/>
              <a:t>) is current that is always in one direction; it is unidirectional. The direction of alternating current (</a:t>
            </a:r>
            <a:r>
              <a:rPr lang="en-US" altLang="ko-KR" sz="2000" b="1"/>
              <a:t>ac</a:t>
            </a:r>
            <a:r>
              <a:rPr lang="en-US" altLang="ko-KR" sz="2000"/>
              <a:t>) reverses periodically. </a:t>
            </a:r>
          </a:p>
          <a:p>
            <a:pPr>
              <a:spcBef>
                <a:spcPct val="50000"/>
              </a:spcBef>
            </a:pPr>
            <a:r>
              <a:rPr lang="en-US" altLang="ko-KR" sz="2000"/>
              <a:t>DC voltage sources are often given the battery symbol with + and – polarities. </a:t>
            </a:r>
          </a:p>
          <a:p>
            <a:pPr>
              <a:spcBef>
                <a:spcPct val="50000"/>
              </a:spcBef>
            </a:pPr>
            <a:r>
              <a:rPr lang="en-US" altLang="ko-KR" sz="2000"/>
              <a:t>An arrow through the battery indicates that the source voltage is variable and can be changed to another dc value.</a:t>
            </a:r>
          </a:p>
          <a:p>
            <a:pPr>
              <a:spcBef>
                <a:spcPct val="50000"/>
              </a:spcBef>
            </a:pPr>
            <a:r>
              <a:rPr lang="en-US" altLang="ko-KR" sz="2000"/>
              <a:t>Cathode (working electrode):</a:t>
            </a:r>
          </a:p>
          <a:p>
            <a:pPr>
              <a:spcBef>
                <a:spcPct val="50000"/>
              </a:spcBef>
            </a:pPr>
            <a:r>
              <a:rPr lang="en-US" altLang="ko-KR" sz="2000"/>
              <a:t>2 Cu </a:t>
            </a:r>
            <a:r>
              <a:rPr lang="en-US" altLang="ko-KR" sz="2000" baseline="30000"/>
              <a:t>2+</a:t>
            </a:r>
            <a:r>
              <a:rPr lang="en-US" altLang="ko-KR" sz="2000"/>
              <a:t> + 2e = Cu(</a:t>
            </a:r>
            <a:r>
              <a:rPr lang="en-US" altLang="ko-KR" sz="2000" i="1"/>
              <a:t>s</a:t>
            </a:r>
            <a:r>
              <a:rPr lang="en-US" altLang="ko-KR" sz="2000"/>
              <a:t>)</a:t>
            </a:r>
          </a:p>
          <a:p>
            <a:pPr>
              <a:spcBef>
                <a:spcPct val="50000"/>
              </a:spcBef>
            </a:pPr>
            <a:r>
              <a:rPr lang="en-US" altLang="ko-KR" sz="2000"/>
              <a:t>Anode (counter electrode):</a:t>
            </a:r>
          </a:p>
          <a:p>
            <a:pPr>
              <a:spcBef>
                <a:spcPct val="50000"/>
              </a:spcBef>
            </a:pPr>
            <a:r>
              <a:rPr lang="en-US" altLang="ko-KR" sz="2000"/>
              <a:t>H</a:t>
            </a:r>
            <a:r>
              <a:rPr lang="en-US" altLang="ko-KR" sz="2000" baseline="-25000"/>
              <a:t>2</a:t>
            </a:r>
            <a:r>
              <a:rPr lang="en-US" altLang="ko-KR" sz="2000"/>
              <a:t>O = ½O</a:t>
            </a:r>
            <a:r>
              <a:rPr lang="en-US" altLang="ko-KR" sz="2000" baseline="-25000"/>
              <a:t>2</a:t>
            </a:r>
            <a:r>
              <a:rPr lang="en-US" altLang="ko-KR" sz="2000"/>
              <a:t>(</a:t>
            </a:r>
            <a:r>
              <a:rPr lang="en-US" altLang="ko-KR" sz="2000" i="1"/>
              <a:t>g</a:t>
            </a:r>
            <a:r>
              <a:rPr lang="en-US" altLang="ko-KR" sz="2000"/>
              <a:t>) + 2H</a:t>
            </a:r>
            <a:r>
              <a:rPr lang="en-US" altLang="ko-KR" sz="2000" baseline="30000"/>
              <a:t>+</a:t>
            </a:r>
            <a:r>
              <a:rPr lang="en-US" altLang="ko-KR" sz="2000"/>
              <a:t> + 2e</a:t>
            </a:r>
          </a:p>
          <a:p>
            <a:pPr>
              <a:spcBef>
                <a:spcPct val="50000"/>
              </a:spcBef>
            </a:pPr>
            <a:r>
              <a:rPr lang="en-US" altLang="ko-KR" sz="2000"/>
              <a:t>Net reaction:</a:t>
            </a:r>
          </a:p>
          <a:p>
            <a:pPr>
              <a:spcBef>
                <a:spcPct val="50000"/>
              </a:spcBef>
            </a:pPr>
            <a:r>
              <a:rPr lang="en-US" altLang="ko-KR" sz="2000"/>
              <a:t>H</a:t>
            </a:r>
            <a:r>
              <a:rPr lang="en-US" altLang="ko-KR" sz="2000" baseline="-25000"/>
              <a:t>2</a:t>
            </a:r>
            <a:r>
              <a:rPr lang="en-US" altLang="ko-KR" sz="2000"/>
              <a:t>O + Cu</a:t>
            </a:r>
            <a:r>
              <a:rPr lang="en-US" altLang="ko-KR" sz="2000" baseline="30000"/>
              <a:t>2+</a:t>
            </a:r>
            <a:r>
              <a:rPr lang="en-US" altLang="ko-KR" sz="2000"/>
              <a:t> = Cu(</a:t>
            </a:r>
            <a:r>
              <a:rPr lang="en-US" altLang="ko-KR" sz="2000" i="1"/>
              <a:t>s</a:t>
            </a:r>
            <a:r>
              <a:rPr lang="en-US" altLang="ko-KR" sz="2000"/>
              <a:t>) + ½O</a:t>
            </a:r>
            <a:r>
              <a:rPr lang="en-US" altLang="ko-KR" sz="2000" baseline="-25000"/>
              <a:t>2</a:t>
            </a:r>
            <a:r>
              <a:rPr lang="en-US" altLang="ko-KR" sz="2000"/>
              <a:t>(g) + 2H</a:t>
            </a:r>
            <a:r>
              <a:rPr lang="en-US" altLang="ko-KR" sz="2000" baseline="30000"/>
              <a:t>+</a:t>
            </a:r>
          </a:p>
        </p:txBody>
      </p:sp>
      <p:sp>
        <p:nvSpPr>
          <p:cNvPr id="94212" name="TextBox 3"/>
          <p:cNvSpPr txBox="1">
            <a:spLocks noChangeArrowheads="1"/>
          </p:cNvSpPr>
          <p:nvPr/>
        </p:nvSpPr>
        <p:spPr bwMode="auto">
          <a:xfrm>
            <a:off x="3505200" y="152400"/>
            <a:ext cx="5486400" cy="646113"/>
          </a:xfrm>
          <a:prstGeom prst="rect">
            <a:avLst/>
          </a:prstGeom>
          <a:noFill/>
          <a:ln w="9525">
            <a:noFill/>
            <a:miter lim="800000"/>
            <a:headEnd/>
            <a:tailEnd/>
          </a:ln>
        </p:spPr>
        <p:txBody>
          <a:bodyPr>
            <a:spAutoFit/>
          </a:bodyPr>
          <a:lstStyle/>
          <a:p>
            <a:r>
              <a:rPr lang="en-US" altLang="ko-KR" sz="3600" b="1" i="1">
                <a:solidFill>
                  <a:srgbClr val="0000FF"/>
                </a:solidFill>
              </a:rPr>
              <a:t>Electrolysis experiment</a:t>
            </a:r>
          </a:p>
        </p:txBody>
      </p:sp>
      <p:sp>
        <p:nvSpPr>
          <p:cNvPr id="5" name="Slide Number Placeholder 4"/>
          <p:cNvSpPr>
            <a:spLocks noGrp="1"/>
          </p:cNvSpPr>
          <p:nvPr>
            <p:ph type="sldNum" sz="quarter" idx="12"/>
          </p:nvPr>
        </p:nvSpPr>
        <p:spPr/>
        <p:txBody>
          <a:bodyPr/>
          <a:lstStyle/>
          <a:p>
            <a:pPr>
              <a:defRPr/>
            </a:pPr>
            <a:fld id="{964A2150-211E-4F97-B013-8C2ABD0AC7EC}"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57200" y="1371600"/>
            <a:ext cx="8229600" cy="5324475"/>
          </a:xfrm>
          <a:prstGeom prst="rect">
            <a:avLst/>
          </a:prstGeom>
          <a:noFill/>
          <a:ln w="9525">
            <a:noFill/>
            <a:miter lim="800000"/>
            <a:headEnd/>
            <a:tailEnd/>
          </a:ln>
        </p:spPr>
        <p:txBody>
          <a:bodyPr>
            <a:spAutoFit/>
          </a:bodyPr>
          <a:lstStyle/>
          <a:p>
            <a:pPr latinLnBrk="1">
              <a:spcBef>
                <a:spcPct val="50000"/>
              </a:spcBef>
            </a:pPr>
            <a:r>
              <a:rPr kumimoji="1" lang="en-US" altLang="ko-KR" sz="2000"/>
              <a:t>Whenever current flows, three factors act to decrease the output voltage of galvanic cell or to increase the applied voltage needed for electrolysis.</a:t>
            </a:r>
          </a:p>
          <a:p>
            <a:pPr latinLnBrk="1">
              <a:spcBef>
                <a:spcPct val="50000"/>
              </a:spcBef>
            </a:pPr>
            <a:r>
              <a:rPr kumimoji="1" lang="en-US" altLang="ko-KR" sz="2000" b="1">
                <a:solidFill>
                  <a:srgbClr val="FF0000"/>
                </a:solidFill>
              </a:rPr>
              <a:t>1)  Ohmic potential ; Ohmic drop</a:t>
            </a:r>
            <a:endParaRPr kumimoji="1" lang="en-US" altLang="ko-KR" sz="2000">
              <a:solidFill>
                <a:srgbClr val="FF0000"/>
              </a:solidFill>
              <a:sym typeface="Webdings" pitchFamily="18" charset="2"/>
            </a:endParaRPr>
          </a:p>
          <a:p>
            <a:pPr latinLnBrk="1">
              <a:spcBef>
                <a:spcPct val="50000"/>
              </a:spcBef>
            </a:pPr>
            <a:r>
              <a:rPr kumimoji="1" lang="en-US" altLang="ko-KR" sz="2000"/>
              <a:t> The voltage needed to force current (ions) to flow through the cell.</a:t>
            </a:r>
          </a:p>
          <a:p>
            <a:pPr latinLnBrk="1">
              <a:spcBef>
                <a:spcPct val="50000"/>
              </a:spcBef>
            </a:pPr>
            <a:r>
              <a:rPr kumimoji="1" lang="en-US" altLang="ko-KR" sz="2000"/>
              <a:t>          E</a:t>
            </a:r>
            <a:r>
              <a:rPr kumimoji="1" lang="en-US" altLang="ko-KR" sz="2000" baseline="-25000"/>
              <a:t>ohmic</a:t>
            </a:r>
            <a:r>
              <a:rPr kumimoji="1" lang="en-US" altLang="ko-KR" sz="2000"/>
              <a:t> = </a:t>
            </a:r>
            <a:r>
              <a:rPr kumimoji="1" lang="en-US" altLang="ko-KR" sz="2000" i="1"/>
              <a:t>IR</a:t>
            </a:r>
          </a:p>
          <a:p>
            <a:pPr latinLnBrk="1">
              <a:spcBef>
                <a:spcPct val="50000"/>
              </a:spcBef>
            </a:pPr>
            <a:r>
              <a:rPr kumimoji="1" lang="en-US" altLang="ko-KR" sz="2000"/>
              <a:t>The output voltage of a galvanic cell is decreased by IR. </a:t>
            </a:r>
          </a:p>
          <a:p>
            <a:pPr latinLnBrk="1">
              <a:spcBef>
                <a:spcPct val="50000"/>
              </a:spcBef>
            </a:pPr>
            <a:r>
              <a:rPr kumimoji="1" lang="en-US" altLang="ko-KR" sz="2000"/>
              <a:t>E</a:t>
            </a:r>
            <a:r>
              <a:rPr kumimoji="1" lang="en-US" altLang="ko-KR" sz="2000" baseline="-25000"/>
              <a:t>galvanic</a:t>
            </a:r>
            <a:r>
              <a:rPr kumimoji="1" lang="en-US" altLang="ko-KR" sz="2000"/>
              <a:t> = E</a:t>
            </a:r>
            <a:r>
              <a:rPr kumimoji="1" lang="en-US" altLang="ko-KR" sz="2000" baseline="-25000"/>
              <a:t>equilibrium</a:t>
            </a:r>
            <a:r>
              <a:rPr kumimoji="1" lang="en-US" altLang="ko-KR" sz="2000"/>
              <a:t> – </a:t>
            </a:r>
            <a:r>
              <a:rPr kumimoji="1" lang="en-US" altLang="ko-KR" sz="2000" i="1"/>
              <a:t>IR</a:t>
            </a:r>
          </a:p>
          <a:p>
            <a:pPr latinLnBrk="1">
              <a:spcBef>
                <a:spcPct val="50000"/>
              </a:spcBef>
            </a:pPr>
            <a:r>
              <a:rPr kumimoji="1" lang="en-US" altLang="ko-KR" sz="2000"/>
              <a:t>The magnitude of the applied voltage for an electrolysis cell  must be more negative than the thermodynamic cell potential by IR in order for current to flow.</a:t>
            </a:r>
          </a:p>
          <a:p>
            <a:pPr latinLnBrk="1">
              <a:spcBef>
                <a:spcPct val="50000"/>
              </a:spcBef>
            </a:pPr>
            <a:r>
              <a:rPr kumimoji="1" lang="en-US" altLang="ko-KR" sz="2000"/>
              <a:t> E</a:t>
            </a:r>
            <a:r>
              <a:rPr kumimoji="1" lang="en-US" altLang="ko-KR" sz="2000" baseline="-25000"/>
              <a:t>applied</a:t>
            </a:r>
            <a:r>
              <a:rPr kumimoji="1" lang="en-US" altLang="ko-KR" sz="2000"/>
              <a:t>  =  E</a:t>
            </a:r>
            <a:r>
              <a:rPr kumimoji="1" lang="en-US" altLang="ko-KR" sz="2000" baseline="-25000"/>
              <a:t>cathode</a:t>
            </a:r>
            <a:r>
              <a:rPr kumimoji="1" lang="en-US" altLang="ko-KR" sz="2000"/>
              <a:t> – E</a:t>
            </a:r>
            <a:r>
              <a:rPr kumimoji="1" lang="en-US" altLang="ko-KR" sz="2000" baseline="-25000"/>
              <a:t>anode </a:t>
            </a:r>
            <a:r>
              <a:rPr kumimoji="1" lang="en-US" altLang="ko-KR" sz="2000"/>
              <a:t>–</a:t>
            </a:r>
            <a:r>
              <a:rPr kumimoji="1" lang="en-US" altLang="ko-KR" sz="2000" baseline="-25000"/>
              <a:t> </a:t>
            </a:r>
            <a:r>
              <a:rPr kumimoji="1" lang="en-US" altLang="ko-KR" sz="2000" i="1"/>
              <a:t>IR</a:t>
            </a:r>
          </a:p>
          <a:p>
            <a:pPr latinLnBrk="1">
              <a:spcBef>
                <a:spcPct val="50000"/>
              </a:spcBef>
            </a:pPr>
            <a:r>
              <a:rPr kumimoji="1" lang="en-US" altLang="ko-KR" sz="2000" i="1"/>
              <a:t>             </a:t>
            </a:r>
            <a:r>
              <a:rPr kumimoji="1" lang="en-US" altLang="ko-KR" sz="2000"/>
              <a:t>=  E</a:t>
            </a:r>
            <a:r>
              <a:rPr kumimoji="1" lang="en-US" altLang="ko-KR" sz="2000" baseline="-25000"/>
              <a:t>cell </a:t>
            </a:r>
            <a:r>
              <a:rPr kumimoji="1" lang="en-US" altLang="ko-KR" sz="2000"/>
              <a:t>–</a:t>
            </a:r>
            <a:r>
              <a:rPr kumimoji="1" lang="en-US" altLang="ko-KR" sz="2000" baseline="-25000"/>
              <a:t> </a:t>
            </a:r>
            <a:r>
              <a:rPr kumimoji="1" lang="en-US" altLang="ko-KR" sz="2000" i="1"/>
              <a:t>IR</a:t>
            </a:r>
            <a:r>
              <a:rPr kumimoji="1" lang="en-US" altLang="ko-KR" sz="2000"/>
              <a:t> </a:t>
            </a:r>
          </a:p>
        </p:txBody>
      </p:sp>
      <p:sp>
        <p:nvSpPr>
          <p:cNvPr id="95235" name="TextBox 2"/>
          <p:cNvSpPr txBox="1">
            <a:spLocks noChangeArrowheads="1"/>
          </p:cNvSpPr>
          <p:nvPr/>
        </p:nvSpPr>
        <p:spPr bwMode="auto">
          <a:xfrm>
            <a:off x="762000" y="152400"/>
            <a:ext cx="7620000" cy="1200150"/>
          </a:xfrm>
          <a:prstGeom prst="rect">
            <a:avLst/>
          </a:prstGeom>
          <a:noFill/>
          <a:ln w="9525">
            <a:noFill/>
            <a:miter lim="800000"/>
            <a:headEnd/>
            <a:tailEnd/>
          </a:ln>
        </p:spPr>
        <p:txBody>
          <a:bodyPr>
            <a:spAutoFit/>
          </a:bodyPr>
          <a:lstStyle/>
          <a:p>
            <a:r>
              <a:rPr kumimoji="1" lang="en-US" altLang="ko-KR" sz="3600" b="1" i="1">
                <a:solidFill>
                  <a:srgbClr val="0000FF"/>
                </a:solidFill>
              </a:rPr>
              <a:t>Current and potential changes during an electrolysis</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3400" y="995363"/>
            <a:ext cx="8229600" cy="5324475"/>
          </a:xfrm>
          <a:prstGeom prst="rect">
            <a:avLst/>
          </a:prstGeom>
          <a:noFill/>
          <a:ln w="9525">
            <a:noFill/>
            <a:miter lim="800000"/>
            <a:headEnd/>
            <a:tailEnd/>
          </a:ln>
        </p:spPr>
        <p:txBody>
          <a:bodyPr>
            <a:spAutoFit/>
          </a:bodyPr>
          <a:lstStyle/>
          <a:p>
            <a:pPr>
              <a:spcBef>
                <a:spcPct val="50000"/>
              </a:spcBef>
            </a:pPr>
            <a:r>
              <a:rPr lang="en-US" altLang="ko-KR" sz="2000"/>
              <a:t>     Ag | AgCl(</a:t>
            </a:r>
            <a:r>
              <a:rPr lang="en-US" altLang="ko-KR" sz="2000" i="1"/>
              <a:t>s</a:t>
            </a:r>
            <a:r>
              <a:rPr lang="en-US" altLang="ko-KR" sz="2000"/>
              <a:t>), Cl</a:t>
            </a:r>
            <a:r>
              <a:rPr lang="en-US" altLang="ko-KR" sz="2000" baseline="30000"/>
              <a:t>–</a:t>
            </a:r>
            <a:r>
              <a:rPr lang="en-US" altLang="ko-KR" sz="2000"/>
              <a:t> (0.200M), Cd</a:t>
            </a:r>
            <a:r>
              <a:rPr lang="en-US" altLang="ko-KR" sz="2000" baseline="30000"/>
              <a:t>2+</a:t>
            </a:r>
            <a:r>
              <a:rPr lang="en-US" altLang="ko-KR" sz="2000"/>
              <a:t> (0.00500M) | Cd</a:t>
            </a:r>
          </a:p>
          <a:p>
            <a:pPr>
              <a:spcBef>
                <a:spcPct val="50000"/>
              </a:spcBef>
            </a:pPr>
            <a:r>
              <a:rPr lang="en-US" altLang="ko-KR" sz="2000"/>
              <a:t>       Assume that the internal resistance of the cell is 15.0 </a:t>
            </a:r>
            <a:r>
              <a:rPr lang="en-US" altLang="ko-KR" sz="2000">
                <a:sym typeface="Symbol" pitchFamily="18" charset="2"/>
              </a:rPr>
              <a:t>.</a:t>
            </a:r>
          </a:p>
          <a:p>
            <a:pPr>
              <a:spcBef>
                <a:spcPct val="50000"/>
              </a:spcBef>
            </a:pPr>
            <a:r>
              <a:rPr lang="en-US" altLang="ko-KR" sz="2000">
                <a:sym typeface="Symbol" pitchFamily="18" charset="2"/>
              </a:rPr>
              <a:t>       Calculate the potential that must be applied to cause an electrolytic current   of 2.00 mA to develop.</a:t>
            </a:r>
          </a:p>
          <a:p>
            <a:pPr>
              <a:spcBef>
                <a:spcPct val="50000"/>
              </a:spcBef>
            </a:pPr>
            <a:r>
              <a:rPr lang="en-US" altLang="ko-KR" sz="2000"/>
              <a:t> Cd</a:t>
            </a:r>
            <a:r>
              <a:rPr lang="en-US" altLang="ko-KR" sz="2000" baseline="30000"/>
              <a:t>2+</a:t>
            </a:r>
            <a:r>
              <a:rPr lang="en-US" altLang="ko-KR" sz="2000"/>
              <a:t> + 2e  </a:t>
            </a:r>
            <a:r>
              <a:rPr lang="en-US" altLang="ko-KR" sz="2000">
                <a:sym typeface="Symbol" pitchFamily="18" charset="2"/>
              </a:rPr>
              <a:t></a:t>
            </a:r>
            <a:r>
              <a:rPr lang="en-US" altLang="ko-KR" sz="2000"/>
              <a:t> Cd (</a:t>
            </a:r>
            <a:r>
              <a:rPr lang="en-US" altLang="ko-KR" sz="2000" i="1"/>
              <a:t>s</a:t>
            </a:r>
            <a:r>
              <a:rPr lang="en-US" altLang="ko-KR" sz="2000"/>
              <a:t>)                    E</a:t>
            </a:r>
            <a:r>
              <a:rPr lang="en-US" altLang="ko-KR" sz="2000" baseline="30000"/>
              <a:t>o</a:t>
            </a:r>
            <a:r>
              <a:rPr lang="en-US" altLang="ko-KR" sz="2000"/>
              <a:t> = – 0.403 V</a:t>
            </a:r>
          </a:p>
          <a:p>
            <a:pPr>
              <a:spcBef>
                <a:spcPct val="50000"/>
              </a:spcBef>
            </a:pPr>
            <a:r>
              <a:rPr lang="en-US" altLang="ko-KR" sz="2000"/>
              <a:t> AgCl (</a:t>
            </a:r>
            <a:r>
              <a:rPr lang="en-US" altLang="ko-KR" sz="2000" i="1"/>
              <a:t>s</a:t>
            </a:r>
            <a:r>
              <a:rPr lang="en-US" altLang="ko-KR" sz="2000"/>
              <a:t>) + e  </a:t>
            </a:r>
            <a:r>
              <a:rPr lang="en-US" altLang="ko-KR" sz="2000">
                <a:sym typeface="Symbol" pitchFamily="18" charset="2"/>
              </a:rPr>
              <a:t></a:t>
            </a:r>
            <a:r>
              <a:rPr lang="en-US" altLang="ko-KR" sz="2000"/>
              <a:t> Ag (</a:t>
            </a:r>
            <a:r>
              <a:rPr lang="en-US" altLang="ko-KR" sz="2000" i="1"/>
              <a:t>s</a:t>
            </a:r>
            <a:r>
              <a:rPr lang="en-US" altLang="ko-KR" sz="2000"/>
              <a:t>) + Cl</a:t>
            </a:r>
            <a:r>
              <a:rPr lang="en-US" altLang="ko-KR" sz="2000" baseline="30000"/>
              <a:t>–</a:t>
            </a:r>
            <a:r>
              <a:rPr lang="en-US" altLang="ko-KR" sz="2000"/>
              <a:t>       E</a:t>
            </a:r>
            <a:r>
              <a:rPr lang="en-US" altLang="ko-KR" sz="2000" baseline="30000"/>
              <a:t>o</a:t>
            </a:r>
            <a:r>
              <a:rPr lang="en-US" altLang="ko-KR" sz="2000"/>
              <a:t> = 0.222 V</a:t>
            </a:r>
          </a:p>
          <a:p>
            <a:pPr>
              <a:spcBef>
                <a:spcPct val="50000"/>
              </a:spcBef>
            </a:pPr>
            <a:endParaRPr lang="en-US" altLang="ko-KR" sz="2000"/>
          </a:p>
          <a:p>
            <a:pPr>
              <a:spcBef>
                <a:spcPct val="50000"/>
              </a:spcBef>
            </a:pPr>
            <a:r>
              <a:rPr lang="en-US" altLang="ko-KR" sz="2000"/>
              <a:t>E</a:t>
            </a:r>
            <a:r>
              <a:rPr lang="en-US" altLang="ko-KR" sz="2000" baseline="-25000"/>
              <a:t>cathode</a:t>
            </a:r>
            <a:r>
              <a:rPr lang="en-US" altLang="ko-KR" sz="2000"/>
              <a:t> = – 0.403 – (0.05916 / 2) log (1 / 0.00500)  = – 0.471 V </a:t>
            </a:r>
          </a:p>
          <a:p>
            <a:pPr>
              <a:spcBef>
                <a:spcPct val="50000"/>
              </a:spcBef>
            </a:pPr>
            <a:r>
              <a:rPr lang="en-US" altLang="ko-KR" sz="2000"/>
              <a:t>E</a:t>
            </a:r>
            <a:r>
              <a:rPr lang="en-US" altLang="ko-KR" sz="2000" baseline="-25000"/>
              <a:t>anode</a:t>
            </a:r>
            <a:r>
              <a:rPr lang="en-US" altLang="ko-KR" sz="2000"/>
              <a:t> =  0.222 – (0.05916 / 1) log (0.200 / 1)  = 0.263 V</a:t>
            </a:r>
          </a:p>
          <a:p>
            <a:pPr>
              <a:spcBef>
                <a:spcPct val="50000"/>
              </a:spcBef>
            </a:pPr>
            <a:r>
              <a:rPr lang="en-US" altLang="ko-KR" sz="2000"/>
              <a:t>E</a:t>
            </a:r>
            <a:r>
              <a:rPr lang="en-US" altLang="ko-KR" sz="2000" baseline="-25000"/>
              <a:t>applied</a:t>
            </a:r>
            <a:r>
              <a:rPr lang="en-US" altLang="ko-KR" sz="2000"/>
              <a:t> = </a:t>
            </a:r>
            <a:r>
              <a:rPr kumimoji="1" lang="en-US" altLang="ko-KR"/>
              <a:t>E</a:t>
            </a:r>
            <a:r>
              <a:rPr kumimoji="1" lang="en-US" altLang="ko-KR" baseline="-25000"/>
              <a:t>cell </a:t>
            </a:r>
            <a:r>
              <a:rPr kumimoji="1" lang="en-US" altLang="ko-KR"/>
              <a:t>–</a:t>
            </a:r>
            <a:r>
              <a:rPr kumimoji="1" lang="en-US" altLang="ko-KR" baseline="-25000"/>
              <a:t> </a:t>
            </a:r>
            <a:r>
              <a:rPr kumimoji="1" lang="en-US" altLang="ko-KR" i="1"/>
              <a:t>IR </a:t>
            </a:r>
            <a:r>
              <a:rPr kumimoji="1" lang="en-US" altLang="ko-KR"/>
              <a:t> = </a:t>
            </a:r>
            <a:r>
              <a:rPr lang="en-US" altLang="ko-KR" sz="2000"/>
              <a:t>E</a:t>
            </a:r>
            <a:r>
              <a:rPr lang="en-US" altLang="ko-KR" sz="2000" baseline="-25000"/>
              <a:t>cathode</a:t>
            </a:r>
            <a:r>
              <a:rPr lang="en-US" altLang="ko-KR" sz="2000"/>
              <a:t> – E</a:t>
            </a:r>
            <a:r>
              <a:rPr lang="en-US" altLang="ko-KR" sz="2000" baseline="-25000"/>
              <a:t>anode </a:t>
            </a:r>
            <a:r>
              <a:rPr kumimoji="1" lang="en-US" altLang="ko-KR"/>
              <a:t>–</a:t>
            </a:r>
            <a:r>
              <a:rPr kumimoji="1" lang="en-US" altLang="ko-KR" baseline="-25000"/>
              <a:t> </a:t>
            </a:r>
            <a:r>
              <a:rPr kumimoji="1" lang="en-US" altLang="ko-KR" i="1"/>
              <a:t>IR</a:t>
            </a:r>
            <a:r>
              <a:rPr lang="en-US" altLang="ko-KR" sz="2000" baseline="-25000"/>
              <a:t>  </a:t>
            </a:r>
          </a:p>
          <a:p>
            <a:pPr>
              <a:spcBef>
                <a:spcPct val="50000"/>
              </a:spcBef>
            </a:pPr>
            <a:r>
              <a:rPr lang="en-US" altLang="ko-KR" sz="2000" baseline="-25000"/>
              <a:t>                                           </a:t>
            </a:r>
            <a:r>
              <a:rPr kumimoji="1" lang="en-US" altLang="ko-KR"/>
              <a:t>=  </a:t>
            </a:r>
            <a:r>
              <a:rPr lang="en-US" altLang="ko-KR" sz="2000"/>
              <a:t>– 0.471 V – 0.263 V – (2.00 × 10</a:t>
            </a:r>
            <a:r>
              <a:rPr lang="en-US" altLang="ko-KR" sz="2000" baseline="30000"/>
              <a:t>–3</a:t>
            </a:r>
            <a:r>
              <a:rPr lang="en-US" altLang="ko-KR" sz="2000"/>
              <a:t> A) × 15.0 </a:t>
            </a:r>
            <a:r>
              <a:rPr lang="en-US" altLang="ko-KR" sz="2000">
                <a:sym typeface="Symbol" pitchFamily="18" charset="2"/>
              </a:rPr>
              <a:t></a:t>
            </a:r>
            <a:r>
              <a:rPr lang="en-US" altLang="ko-KR" sz="2000"/>
              <a:t> </a:t>
            </a:r>
          </a:p>
          <a:p>
            <a:pPr>
              <a:spcBef>
                <a:spcPct val="50000"/>
              </a:spcBef>
            </a:pPr>
            <a:r>
              <a:rPr lang="en-US" altLang="ko-KR" sz="2000"/>
              <a:t>                            =  – 0.764 V</a:t>
            </a:r>
          </a:p>
        </p:txBody>
      </p:sp>
      <p:sp>
        <p:nvSpPr>
          <p:cNvPr id="96259" name="TextBox 2"/>
          <p:cNvSpPr txBox="1">
            <a:spLocks noChangeArrowheads="1"/>
          </p:cNvSpPr>
          <p:nvPr/>
        </p:nvSpPr>
        <p:spPr bwMode="auto">
          <a:xfrm>
            <a:off x="1828800" y="228600"/>
            <a:ext cx="3276600" cy="646113"/>
          </a:xfrm>
          <a:prstGeom prst="rect">
            <a:avLst/>
          </a:prstGeom>
          <a:noFill/>
          <a:ln w="9525">
            <a:noFill/>
            <a:miter lim="800000"/>
            <a:headEnd/>
            <a:tailEnd/>
          </a:ln>
        </p:spPr>
        <p:txBody>
          <a:bodyPr>
            <a:spAutoFit/>
          </a:bodyPr>
          <a:lstStyle/>
          <a:p>
            <a:r>
              <a:rPr lang="en-US" sz="3600" b="1" i="1">
                <a:solidFill>
                  <a:srgbClr val="0000FF"/>
                </a:solidFill>
              </a:rPr>
              <a:t>Example</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304800" y="1711325"/>
            <a:ext cx="7010400" cy="2632075"/>
          </a:xfrm>
          <a:prstGeom prst="rect">
            <a:avLst/>
          </a:prstGeom>
          <a:noFill/>
          <a:ln w="9525">
            <a:noFill/>
            <a:miter lim="800000"/>
            <a:headEnd/>
            <a:tailEnd/>
          </a:ln>
        </p:spPr>
        <p:txBody>
          <a:bodyPr>
            <a:spAutoFit/>
          </a:bodyPr>
          <a:lstStyle/>
          <a:p>
            <a:pPr marL="398463" indent="-398463">
              <a:spcBef>
                <a:spcPct val="50000"/>
              </a:spcBef>
              <a:buClr>
                <a:srgbClr val="FF0000"/>
              </a:buClr>
              <a:buFont typeface="Wingdings" pitchFamily="2" charset="2"/>
              <a:buChar char="Ø"/>
            </a:pPr>
            <a:r>
              <a:rPr lang="en-US" altLang="ko-KR" sz="2200"/>
              <a:t>The term polarization refers to the deviation of the electrode potential from the value predicted by the Nernst equation on the passage of current. </a:t>
            </a:r>
          </a:p>
          <a:p>
            <a:pPr marL="398463" indent="-398463">
              <a:spcBef>
                <a:spcPct val="50000"/>
              </a:spcBef>
              <a:buClr>
                <a:srgbClr val="FF0000"/>
              </a:buClr>
              <a:buFont typeface="Wingdings" pitchFamily="2" charset="2"/>
              <a:buChar char="Ø"/>
            </a:pPr>
            <a:r>
              <a:rPr lang="en-US" altLang="ko-KR" sz="2200"/>
              <a:t>Cells that exhibit nonlinear behavior at higher currents exhibit polarization, and the degree of polarization is given by an overvoltage or overpotential.</a:t>
            </a:r>
          </a:p>
        </p:txBody>
      </p:sp>
      <p:sp>
        <p:nvSpPr>
          <p:cNvPr id="97283" name="Text Box 2"/>
          <p:cNvSpPr txBox="1">
            <a:spLocks noChangeArrowheads="1"/>
          </p:cNvSpPr>
          <p:nvPr/>
        </p:nvSpPr>
        <p:spPr bwMode="auto">
          <a:xfrm>
            <a:off x="838200" y="268288"/>
            <a:ext cx="5334000" cy="646112"/>
          </a:xfrm>
          <a:prstGeom prst="rect">
            <a:avLst/>
          </a:prstGeom>
          <a:noFill/>
          <a:ln w="9525">
            <a:noFill/>
            <a:miter lim="800000"/>
            <a:headEnd/>
            <a:tailEnd/>
          </a:ln>
        </p:spPr>
        <p:txBody>
          <a:bodyPr>
            <a:spAutoFit/>
          </a:bodyPr>
          <a:lstStyle/>
          <a:p>
            <a:pPr latinLnBrk="1">
              <a:spcBef>
                <a:spcPct val="50000"/>
              </a:spcBef>
            </a:pPr>
            <a:r>
              <a:rPr kumimoji="1" lang="ko-KR" altLang="ko-KR" sz="3600" b="1" i="1">
                <a:solidFill>
                  <a:srgbClr val="FF0000"/>
                </a:solidFill>
              </a:rPr>
              <a:t> </a:t>
            </a:r>
            <a:r>
              <a:rPr kumimoji="1" lang="ko-KR" altLang="en-US" sz="3600" b="1" i="1">
                <a:solidFill>
                  <a:srgbClr val="FF0000"/>
                </a:solidFill>
              </a:rPr>
              <a:t>P</a:t>
            </a:r>
            <a:r>
              <a:rPr kumimoji="1" lang="en-US" altLang="ko-KR" sz="3600" b="1" i="1">
                <a:solidFill>
                  <a:srgbClr val="FF0000"/>
                </a:solidFill>
              </a:rPr>
              <a:t>olarization effects</a:t>
            </a:r>
            <a:endParaRPr kumimoji="1" lang="en-US" altLang="ko-KR" sz="3600" i="1">
              <a:solidFill>
                <a:srgbClr val="FF0000"/>
              </a:solidFill>
            </a:endParaRP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81000" y="0"/>
            <a:ext cx="5334000" cy="646113"/>
          </a:xfrm>
          <a:prstGeom prst="rect">
            <a:avLst/>
          </a:prstGeom>
          <a:noFill/>
          <a:ln w="9525">
            <a:noFill/>
            <a:miter lim="800000"/>
            <a:headEnd/>
            <a:tailEnd/>
          </a:ln>
        </p:spPr>
        <p:txBody>
          <a:bodyPr>
            <a:spAutoFit/>
          </a:bodyPr>
          <a:lstStyle/>
          <a:p>
            <a:pPr latinLnBrk="1">
              <a:spcBef>
                <a:spcPct val="50000"/>
              </a:spcBef>
            </a:pPr>
            <a:r>
              <a:rPr kumimoji="1" lang="ko-KR" altLang="ko-KR" sz="3600" b="1" i="1">
                <a:solidFill>
                  <a:srgbClr val="FF0000"/>
                </a:solidFill>
              </a:rPr>
              <a:t> </a:t>
            </a:r>
            <a:r>
              <a:rPr kumimoji="1" lang="ko-KR" altLang="en-US" sz="3600" b="1" i="1">
                <a:solidFill>
                  <a:srgbClr val="FF0000"/>
                </a:solidFill>
              </a:rPr>
              <a:t>P</a:t>
            </a:r>
            <a:r>
              <a:rPr kumimoji="1" lang="en-US" altLang="ko-KR" sz="3600" b="1" i="1">
                <a:solidFill>
                  <a:srgbClr val="FF0000"/>
                </a:solidFill>
              </a:rPr>
              <a:t>olarization effects</a:t>
            </a:r>
            <a:endParaRPr kumimoji="1" lang="en-US" altLang="ko-KR" sz="3600" i="1">
              <a:solidFill>
                <a:srgbClr val="FF0000"/>
              </a:solidFill>
            </a:endParaRPr>
          </a:p>
        </p:txBody>
      </p:sp>
      <p:sp>
        <p:nvSpPr>
          <p:cNvPr id="98307" name="Text Box 4"/>
          <p:cNvSpPr txBox="1">
            <a:spLocks noChangeArrowheads="1"/>
          </p:cNvSpPr>
          <p:nvPr/>
        </p:nvSpPr>
        <p:spPr bwMode="auto">
          <a:xfrm>
            <a:off x="533400" y="762000"/>
            <a:ext cx="6705600" cy="2678113"/>
          </a:xfrm>
          <a:prstGeom prst="rect">
            <a:avLst/>
          </a:prstGeom>
          <a:noFill/>
          <a:ln w="9525">
            <a:noFill/>
            <a:miter lim="800000"/>
            <a:headEnd/>
            <a:tailEnd/>
          </a:ln>
        </p:spPr>
        <p:txBody>
          <a:bodyPr>
            <a:spAutoFit/>
          </a:bodyPr>
          <a:lstStyle/>
          <a:p>
            <a:pPr>
              <a:spcBef>
                <a:spcPct val="50000"/>
              </a:spcBef>
            </a:pPr>
            <a:r>
              <a:rPr lang="en-US" altLang="ko-KR" sz="2400" i="1"/>
              <a:t>I </a:t>
            </a:r>
            <a:r>
              <a:rPr lang="en-US" altLang="ko-KR" sz="2400"/>
              <a:t>= (</a:t>
            </a:r>
            <a:r>
              <a:rPr kumimoji="1" lang="en-US" altLang="ko-KR" sz="2400"/>
              <a:t>E</a:t>
            </a:r>
            <a:r>
              <a:rPr kumimoji="1" lang="en-US" altLang="ko-KR" sz="2400" baseline="-25000"/>
              <a:t>cell </a:t>
            </a:r>
            <a:r>
              <a:rPr kumimoji="1" lang="en-US" altLang="ko-KR" sz="2400"/>
              <a:t>–</a:t>
            </a:r>
            <a:r>
              <a:rPr kumimoji="1" lang="en-US" altLang="ko-KR" sz="2400" baseline="-25000"/>
              <a:t> </a:t>
            </a:r>
            <a:r>
              <a:rPr lang="en-US" altLang="ko-KR" sz="2400"/>
              <a:t>E</a:t>
            </a:r>
            <a:r>
              <a:rPr lang="en-US" altLang="ko-KR" sz="2400" baseline="-25000"/>
              <a:t>applied</a:t>
            </a:r>
            <a:r>
              <a:rPr lang="en-US" altLang="ko-KR" sz="2400"/>
              <a:t>) / R = </a:t>
            </a:r>
            <a:r>
              <a:rPr kumimoji="1" lang="en-US" altLang="ko-KR" sz="2400"/>
              <a:t>–</a:t>
            </a:r>
            <a:r>
              <a:rPr kumimoji="1" lang="en-US" altLang="ko-KR" sz="2400" baseline="-25000"/>
              <a:t> </a:t>
            </a:r>
            <a:r>
              <a:rPr lang="en-US" altLang="ko-KR" sz="2400"/>
              <a:t>(E</a:t>
            </a:r>
            <a:r>
              <a:rPr lang="en-US" altLang="ko-KR" sz="2400" baseline="-25000"/>
              <a:t>applied</a:t>
            </a:r>
            <a:r>
              <a:rPr lang="en-US" altLang="ko-KR" sz="2400"/>
              <a:t> / R) + (</a:t>
            </a:r>
            <a:r>
              <a:rPr kumimoji="1" lang="en-US" altLang="ko-KR" sz="2400"/>
              <a:t>E</a:t>
            </a:r>
            <a:r>
              <a:rPr kumimoji="1" lang="en-US" altLang="ko-KR" sz="2400" baseline="-25000"/>
              <a:t>cell</a:t>
            </a:r>
            <a:r>
              <a:rPr lang="en-US" altLang="ko-KR" sz="2400"/>
              <a:t> / R)</a:t>
            </a:r>
          </a:p>
          <a:p>
            <a:pPr>
              <a:spcBef>
                <a:spcPct val="50000"/>
              </a:spcBef>
            </a:pPr>
            <a:r>
              <a:rPr lang="en-US" altLang="ko-KR" sz="2400"/>
              <a:t>Overvoltage (</a:t>
            </a:r>
            <a:r>
              <a:rPr kumimoji="1" lang="en-US" altLang="ko-KR" sz="2400">
                <a:sym typeface="Symbol" pitchFamily="18" charset="2"/>
              </a:rPr>
              <a:t></a:t>
            </a:r>
            <a:r>
              <a:rPr lang="en-US" altLang="ko-KR" sz="2400"/>
              <a:t>) is the potential difference between the theoretical cell potential from E</a:t>
            </a:r>
            <a:r>
              <a:rPr lang="en-US" altLang="ko-KR" sz="2400" baseline="-25000"/>
              <a:t>applied</a:t>
            </a:r>
            <a:r>
              <a:rPr lang="en-US" altLang="ko-KR" sz="2400"/>
              <a:t> = </a:t>
            </a:r>
            <a:r>
              <a:rPr kumimoji="1" lang="en-US" altLang="ko-KR" sz="2400"/>
              <a:t>E</a:t>
            </a:r>
            <a:r>
              <a:rPr kumimoji="1" lang="en-US" altLang="ko-KR" sz="2400" baseline="-25000"/>
              <a:t>cell </a:t>
            </a:r>
            <a:r>
              <a:rPr kumimoji="1" lang="en-US" altLang="ko-KR" sz="2400"/>
              <a:t>– </a:t>
            </a:r>
            <a:r>
              <a:rPr kumimoji="1" lang="en-US" altLang="ko-KR" sz="2400" i="1"/>
              <a:t>IR</a:t>
            </a:r>
            <a:r>
              <a:rPr kumimoji="1" lang="en-US" altLang="ko-KR" sz="2400"/>
              <a:t> </a:t>
            </a:r>
            <a:r>
              <a:rPr lang="en-US" altLang="ko-KR" sz="2400"/>
              <a:t>and the actual cell potential at a given level of current.</a:t>
            </a:r>
          </a:p>
          <a:p>
            <a:pPr>
              <a:spcBef>
                <a:spcPct val="50000"/>
              </a:spcBef>
            </a:pPr>
            <a:r>
              <a:rPr lang="en-US" altLang="ko-KR" sz="2400"/>
              <a:t>E</a:t>
            </a:r>
            <a:r>
              <a:rPr lang="en-US" altLang="ko-KR" sz="2400" baseline="-25000"/>
              <a:t>applied</a:t>
            </a:r>
            <a:r>
              <a:rPr lang="en-US" altLang="ko-KR" sz="2400"/>
              <a:t> = </a:t>
            </a:r>
            <a:r>
              <a:rPr kumimoji="1" lang="en-US" altLang="ko-KR" sz="2400"/>
              <a:t>E</a:t>
            </a:r>
            <a:r>
              <a:rPr kumimoji="1" lang="en-US" altLang="ko-KR" sz="2400" baseline="-25000"/>
              <a:t>cell </a:t>
            </a:r>
            <a:r>
              <a:rPr kumimoji="1" lang="en-US" altLang="ko-KR" sz="2400"/>
              <a:t>– </a:t>
            </a:r>
            <a:r>
              <a:rPr kumimoji="1" lang="en-US" altLang="ko-KR" sz="2400" i="1"/>
              <a:t>IR</a:t>
            </a:r>
            <a:r>
              <a:rPr kumimoji="1" lang="en-US" altLang="ko-KR" sz="2400"/>
              <a:t> – </a:t>
            </a:r>
            <a:r>
              <a:rPr kumimoji="1" lang="en-US" altLang="ko-KR" sz="2400">
                <a:sym typeface="Symbol" pitchFamily="18" charset="2"/>
              </a:rPr>
              <a:t></a:t>
            </a:r>
          </a:p>
        </p:txBody>
      </p:sp>
      <p:sp>
        <p:nvSpPr>
          <p:cNvPr id="98308" name="Rectangle 6" descr="2202"/>
          <p:cNvSpPr>
            <a:spLocks noGrp="1" noChangeAspect="1" noChangeArrowheads="1"/>
          </p:cNvSpPr>
          <p:nvPr/>
        </p:nvSpPr>
        <p:spPr bwMode="auto">
          <a:xfrm>
            <a:off x="4343400" y="2981325"/>
            <a:ext cx="3733800" cy="3724275"/>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5" name="Slide Number Placeholder 4"/>
          <p:cNvSpPr>
            <a:spLocks noGrp="1"/>
          </p:cNvSpPr>
          <p:nvPr>
            <p:ph type="sldNum" sz="quarter" idx="12"/>
          </p:nvPr>
        </p:nvSpPr>
        <p:spPr/>
        <p:txBody>
          <a:bodyPr/>
          <a:lstStyle/>
          <a:p>
            <a:pPr>
              <a:defRPr/>
            </a:pPr>
            <a:fld id="{964A2150-211E-4F97-B013-8C2ABD0AC7EC}"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838200" y="1371600"/>
            <a:ext cx="7772400" cy="3232150"/>
          </a:xfrm>
          <a:prstGeom prst="rect">
            <a:avLst/>
          </a:prstGeom>
          <a:noFill/>
          <a:ln w="9525">
            <a:noFill/>
            <a:miter lim="800000"/>
            <a:headEnd/>
            <a:tailEnd/>
          </a:ln>
          <a:effectLst/>
        </p:spPr>
        <p:txBody>
          <a:bodyPr>
            <a:spAutoFit/>
          </a:bodyPr>
          <a:lstStyle/>
          <a:p>
            <a:pPr marL="457200" indent="-457200" fontAlgn="auto">
              <a:spcBef>
                <a:spcPct val="50000"/>
              </a:spcBef>
              <a:spcAft>
                <a:spcPts val="0"/>
              </a:spcAft>
              <a:buClr>
                <a:srgbClr val="FF0000"/>
              </a:buClr>
              <a:buFont typeface="Wingdings" pitchFamily="2" charset="2"/>
              <a:buChar char="Ø"/>
              <a:defRPr/>
            </a:pPr>
            <a:r>
              <a:rPr lang="en-US" altLang="ko-KR" sz="2400" dirty="0"/>
              <a:t>electrode size, shape, and composition</a:t>
            </a:r>
          </a:p>
          <a:p>
            <a:pPr marL="457200" indent="-457200" fontAlgn="auto">
              <a:spcBef>
                <a:spcPct val="50000"/>
              </a:spcBef>
              <a:spcAft>
                <a:spcPts val="0"/>
              </a:spcAft>
              <a:buClr>
                <a:srgbClr val="FF0000"/>
              </a:buClr>
              <a:buFont typeface="Wingdings" pitchFamily="2" charset="2"/>
              <a:buChar char="Ø"/>
              <a:defRPr/>
            </a:pPr>
            <a:r>
              <a:rPr lang="en-US" altLang="ko-KR" sz="2400" dirty="0"/>
              <a:t>composition of the electrolyte solution</a:t>
            </a:r>
          </a:p>
          <a:p>
            <a:pPr marL="457200" indent="-457200" fontAlgn="auto">
              <a:spcBef>
                <a:spcPct val="50000"/>
              </a:spcBef>
              <a:spcAft>
                <a:spcPts val="0"/>
              </a:spcAft>
              <a:buClr>
                <a:srgbClr val="FF0000"/>
              </a:buClr>
              <a:buFont typeface="Wingdings" pitchFamily="2" charset="2"/>
              <a:buChar char="Ø"/>
              <a:defRPr/>
            </a:pPr>
            <a:r>
              <a:rPr lang="en-US" altLang="ko-KR" sz="2400" dirty="0"/>
              <a:t>temperature and stirring rate</a:t>
            </a:r>
          </a:p>
          <a:p>
            <a:pPr marL="457200" indent="-457200" fontAlgn="auto">
              <a:spcBef>
                <a:spcPct val="50000"/>
              </a:spcBef>
              <a:spcAft>
                <a:spcPts val="0"/>
              </a:spcAft>
              <a:buClr>
                <a:srgbClr val="FF0000"/>
              </a:buClr>
              <a:buFont typeface="Wingdings" pitchFamily="2" charset="2"/>
              <a:buChar char="Ø"/>
              <a:defRPr/>
            </a:pPr>
            <a:r>
              <a:rPr lang="en-US" altLang="ko-KR" sz="2400" dirty="0"/>
              <a:t>current level</a:t>
            </a:r>
          </a:p>
          <a:p>
            <a:pPr marL="457200" indent="-457200" fontAlgn="auto">
              <a:spcBef>
                <a:spcPct val="50000"/>
              </a:spcBef>
              <a:spcAft>
                <a:spcPts val="0"/>
              </a:spcAft>
              <a:buClr>
                <a:srgbClr val="FF0000"/>
              </a:buClr>
              <a:buFont typeface="Wingdings" pitchFamily="2" charset="2"/>
              <a:buChar char="Ø"/>
              <a:defRPr/>
            </a:pPr>
            <a:r>
              <a:rPr lang="en-US" altLang="ko-KR" sz="2400" dirty="0"/>
              <a:t>physical state of species involved in the cell reaction</a:t>
            </a:r>
          </a:p>
          <a:p>
            <a:pPr fontAlgn="auto">
              <a:spcBef>
                <a:spcPct val="50000"/>
              </a:spcBef>
              <a:spcAft>
                <a:spcPts val="0"/>
              </a:spcAft>
              <a:defRPr/>
            </a:pPr>
            <a:endParaRPr lang="en-US" altLang="ko-KR" sz="2400" b="1" dirty="0"/>
          </a:p>
        </p:txBody>
      </p:sp>
      <p:sp>
        <p:nvSpPr>
          <p:cNvPr id="99331" name="TextBox 2"/>
          <p:cNvSpPr txBox="1">
            <a:spLocks noChangeArrowheads="1"/>
          </p:cNvSpPr>
          <p:nvPr/>
        </p:nvSpPr>
        <p:spPr bwMode="auto">
          <a:xfrm>
            <a:off x="685800" y="0"/>
            <a:ext cx="7848600" cy="646113"/>
          </a:xfrm>
          <a:prstGeom prst="rect">
            <a:avLst/>
          </a:prstGeom>
          <a:noFill/>
          <a:ln w="9525">
            <a:noFill/>
            <a:miter lim="800000"/>
            <a:headEnd/>
            <a:tailEnd/>
          </a:ln>
        </p:spPr>
        <p:txBody>
          <a:bodyPr>
            <a:spAutoFit/>
          </a:bodyPr>
          <a:lstStyle/>
          <a:p>
            <a:r>
              <a:rPr lang="en-US" altLang="ko-KR" sz="3600" b="1" i="1">
                <a:solidFill>
                  <a:srgbClr val="0000FF"/>
                </a:solidFill>
              </a:rPr>
              <a:t>Factors that influence polarization</a:t>
            </a: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81000" y="1171575"/>
            <a:ext cx="8458200" cy="4324350"/>
          </a:xfrm>
          <a:prstGeom prst="rect">
            <a:avLst/>
          </a:prstGeom>
          <a:noFill/>
          <a:ln w="9525">
            <a:noFill/>
            <a:miter lim="800000"/>
            <a:headEnd/>
            <a:tailEnd/>
          </a:ln>
        </p:spPr>
        <p:txBody>
          <a:bodyPr>
            <a:spAutoFit/>
          </a:bodyPr>
          <a:lstStyle/>
          <a:p>
            <a:pPr marL="339725" indent="-339725" latinLnBrk="1">
              <a:spcBef>
                <a:spcPct val="50000"/>
              </a:spcBef>
              <a:buClr>
                <a:srgbClr val="FF0000"/>
              </a:buClr>
              <a:buFont typeface="Wingdings" pitchFamily="2" charset="2"/>
              <a:buChar char="Ø"/>
            </a:pPr>
            <a:r>
              <a:rPr kumimoji="1" lang="en-US" altLang="ko-KR" sz="2200"/>
              <a:t>Concentration polarization occurs because of the finite rate of mass transfer from the solution and an electrode surface. </a:t>
            </a:r>
          </a:p>
          <a:p>
            <a:pPr marL="339725" indent="-339725" latinLnBrk="1">
              <a:spcBef>
                <a:spcPct val="50000"/>
              </a:spcBef>
              <a:buClr>
                <a:srgbClr val="FF0000"/>
              </a:buClr>
              <a:buFont typeface="Wingdings" pitchFamily="2" charset="2"/>
              <a:buChar char="Ø"/>
            </a:pPr>
            <a:r>
              <a:rPr kumimoji="1" lang="en-US" altLang="ko-KR" sz="2200"/>
              <a:t>The electrode potential depends on the concentration of species in the region immediately surrounding the electrode.</a:t>
            </a:r>
          </a:p>
          <a:p>
            <a:pPr marL="339725" indent="-339725" latinLnBrk="1">
              <a:spcBef>
                <a:spcPct val="50000"/>
              </a:spcBef>
              <a:buClr>
                <a:srgbClr val="FF0000"/>
              </a:buClr>
              <a:buFont typeface="Wingdings" pitchFamily="2" charset="2"/>
              <a:buChar char="Ø"/>
            </a:pPr>
            <a:r>
              <a:rPr kumimoji="1" lang="en-US" altLang="ko-KR" sz="2200"/>
              <a:t>When ions are not transported to or from an electrode as rapidly as they are consumed or created, we say that concentration polarization exists. </a:t>
            </a:r>
          </a:p>
          <a:p>
            <a:pPr marL="339725" indent="-339725" latinLnBrk="1">
              <a:spcBef>
                <a:spcPct val="50000"/>
              </a:spcBef>
              <a:buClr>
                <a:srgbClr val="FF0000"/>
              </a:buClr>
              <a:buFont typeface="Wingdings" pitchFamily="2" charset="2"/>
              <a:buChar char="Ø"/>
            </a:pPr>
            <a:r>
              <a:rPr kumimoji="1" lang="en-US" altLang="ko-KR" sz="2200"/>
              <a:t>Concentration polarization means that [X]</a:t>
            </a:r>
            <a:r>
              <a:rPr kumimoji="1" lang="en-US" altLang="ko-KR" sz="2200" baseline="-25000"/>
              <a:t>s</a:t>
            </a:r>
            <a:r>
              <a:rPr kumimoji="1" lang="en-US" altLang="ko-KR" sz="2200"/>
              <a:t>  </a:t>
            </a:r>
            <a:r>
              <a:rPr kumimoji="1" lang="en-US" altLang="ko-KR" sz="2200">
                <a:sym typeface="Symbol" pitchFamily="18" charset="2"/>
              </a:rPr>
              <a:t> </a:t>
            </a:r>
            <a:r>
              <a:rPr kumimoji="1" lang="en-US" altLang="ko-KR" sz="2200"/>
              <a:t>[X]</a:t>
            </a:r>
            <a:r>
              <a:rPr kumimoji="1" lang="en-US" altLang="ko-KR" sz="2200" baseline="-25000"/>
              <a:t>o, </a:t>
            </a:r>
            <a:r>
              <a:rPr kumimoji="1" lang="en-US" altLang="ko-KR" sz="2200"/>
              <a:t>, where [X]</a:t>
            </a:r>
            <a:r>
              <a:rPr kumimoji="1" lang="en-US" altLang="ko-KR" sz="2200" baseline="-25000"/>
              <a:t>o</a:t>
            </a:r>
            <a:r>
              <a:rPr kumimoji="1" lang="en-US" altLang="ko-KR" sz="2200"/>
              <a:t> is the concentration of X in the bulk solution and [X]</a:t>
            </a:r>
            <a:r>
              <a:rPr kumimoji="1" lang="en-US" altLang="ko-KR" sz="2200" baseline="-25000"/>
              <a:t>s</a:t>
            </a:r>
            <a:r>
              <a:rPr kumimoji="1" lang="en-US" altLang="ko-KR" sz="2200"/>
              <a:t> is concentration of X in the immediate vicinity of the electrode surface.</a:t>
            </a:r>
          </a:p>
        </p:txBody>
      </p:sp>
      <p:sp>
        <p:nvSpPr>
          <p:cNvPr id="100355" name="TextBox 2"/>
          <p:cNvSpPr txBox="1">
            <a:spLocks noChangeArrowheads="1"/>
          </p:cNvSpPr>
          <p:nvPr/>
        </p:nvSpPr>
        <p:spPr bwMode="auto">
          <a:xfrm>
            <a:off x="1295400" y="239713"/>
            <a:ext cx="6248400" cy="646112"/>
          </a:xfrm>
          <a:prstGeom prst="rect">
            <a:avLst/>
          </a:prstGeom>
          <a:noFill/>
          <a:ln w="9525">
            <a:noFill/>
            <a:miter lim="800000"/>
            <a:headEnd/>
            <a:tailEnd/>
          </a:ln>
        </p:spPr>
        <p:txBody>
          <a:bodyPr>
            <a:spAutoFit/>
          </a:bodyPr>
          <a:lstStyle/>
          <a:p>
            <a:r>
              <a:rPr kumimoji="1" lang="en-US" altLang="ko-KR" sz="3600" b="1" i="1">
                <a:solidFill>
                  <a:srgbClr val="0000FF"/>
                </a:solidFill>
              </a:rPr>
              <a:t>Concentration Polarization</a:t>
            </a:r>
            <a:endParaRPr kumimoji="1" lang="en-US" altLang="ko-KR" sz="3600" i="1">
              <a:solidFill>
                <a:srgbClr val="0000FF"/>
              </a:solidFill>
            </a:endParaRP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ChangeArrowheads="1"/>
          </p:cNvSpPr>
          <p:nvPr/>
        </p:nvSpPr>
        <p:spPr bwMode="auto">
          <a:xfrm>
            <a:off x="457200" y="1484313"/>
            <a:ext cx="8077200" cy="4154487"/>
          </a:xfrm>
          <a:prstGeom prst="rect">
            <a:avLst/>
          </a:prstGeom>
          <a:noFill/>
          <a:ln w="9525">
            <a:noFill/>
            <a:miter lim="800000"/>
            <a:headEnd/>
            <a:tailEnd/>
          </a:ln>
        </p:spPr>
        <p:txBody>
          <a:bodyPr>
            <a:spAutoFit/>
          </a:bodyPr>
          <a:lstStyle/>
          <a:p>
            <a:pPr latinLnBrk="1">
              <a:spcBef>
                <a:spcPct val="50000"/>
              </a:spcBef>
            </a:pPr>
            <a:r>
              <a:rPr kumimoji="1" lang="en-US" altLang="ko-KR" sz="2200"/>
              <a:t>Reactants are transported to and products away from an electrode by three mechanisms:</a:t>
            </a:r>
          </a:p>
          <a:p>
            <a:pPr latinLnBrk="1">
              <a:spcBef>
                <a:spcPct val="50000"/>
              </a:spcBef>
            </a:pPr>
            <a:r>
              <a:rPr kumimoji="1" lang="en-US" altLang="ko-KR" sz="2200"/>
              <a:t>     (1) diffusion,  (2) migration, (3) convection (as a result of stirring, vibration, or temperature gradients)</a:t>
            </a:r>
          </a:p>
          <a:p>
            <a:pPr latinLnBrk="1">
              <a:spcBef>
                <a:spcPct val="50000"/>
              </a:spcBef>
            </a:pPr>
            <a:r>
              <a:rPr kumimoji="1" lang="en-US" altLang="ko-KR" sz="2200"/>
              <a:t>To decrease concentration polarization :</a:t>
            </a:r>
          </a:p>
          <a:p>
            <a:pPr latinLnBrk="1">
              <a:spcBef>
                <a:spcPct val="50000"/>
              </a:spcBef>
            </a:pPr>
            <a:r>
              <a:rPr kumimoji="1" lang="en-US" altLang="ko-KR" sz="2200"/>
              <a:t>      (1) Raise the temperature.</a:t>
            </a:r>
          </a:p>
          <a:p>
            <a:pPr latinLnBrk="1">
              <a:spcBef>
                <a:spcPct val="50000"/>
              </a:spcBef>
            </a:pPr>
            <a:r>
              <a:rPr kumimoji="1" lang="en-US" altLang="ko-KR" sz="2200"/>
              <a:t>      (2) Increase stirring</a:t>
            </a:r>
          </a:p>
          <a:p>
            <a:pPr latinLnBrk="1">
              <a:spcBef>
                <a:spcPct val="50000"/>
              </a:spcBef>
            </a:pPr>
            <a:r>
              <a:rPr kumimoji="1" lang="en-US" altLang="ko-KR" sz="2200"/>
              <a:t>      (3) Increase electrode surface area.</a:t>
            </a:r>
          </a:p>
          <a:p>
            <a:pPr latinLnBrk="1">
              <a:spcBef>
                <a:spcPct val="50000"/>
              </a:spcBef>
            </a:pPr>
            <a:r>
              <a:rPr kumimoji="1" lang="en-US" altLang="ko-KR" sz="2200"/>
              <a:t>      (4) Change ionic strength</a:t>
            </a:r>
            <a:endParaRPr kumimoji="1" lang="ko-KR" altLang="en-US" sz="2200"/>
          </a:p>
        </p:txBody>
      </p:sp>
      <p:sp>
        <p:nvSpPr>
          <p:cNvPr id="101379" name="TextBox 2"/>
          <p:cNvSpPr txBox="1">
            <a:spLocks noChangeArrowheads="1"/>
          </p:cNvSpPr>
          <p:nvPr/>
        </p:nvSpPr>
        <p:spPr bwMode="auto">
          <a:xfrm>
            <a:off x="1295400" y="239713"/>
            <a:ext cx="6248400" cy="646112"/>
          </a:xfrm>
          <a:prstGeom prst="rect">
            <a:avLst/>
          </a:prstGeom>
          <a:noFill/>
          <a:ln w="9525">
            <a:noFill/>
            <a:miter lim="800000"/>
            <a:headEnd/>
            <a:tailEnd/>
          </a:ln>
        </p:spPr>
        <p:txBody>
          <a:bodyPr>
            <a:spAutoFit/>
          </a:bodyPr>
          <a:lstStyle/>
          <a:p>
            <a:r>
              <a:rPr kumimoji="1" lang="en-US" altLang="ko-KR" sz="3600" b="1" i="1">
                <a:solidFill>
                  <a:srgbClr val="0000FF"/>
                </a:solidFill>
              </a:rPr>
              <a:t>Concentration Polarization</a:t>
            </a:r>
            <a:endParaRPr kumimoji="1" lang="en-US" altLang="ko-KR" sz="3600" i="1">
              <a:solidFill>
                <a:srgbClr val="0000FF"/>
              </a:solidFill>
            </a:endParaRPr>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3"/>
          <p:cNvPicPr>
            <a:picLocks noChangeAspect="1" noChangeArrowheads="1"/>
          </p:cNvPicPr>
          <p:nvPr/>
        </p:nvPicPr>
        <p:blipFill>
          <a:blip r:embed="rId2" cstate="print"/>
          <a:srcRect/>
          <a:stretch>
            <a:fillRect/>
          </a:stretch>
        </p:blipFill>
        <p:spPr bwMode="auto">
          <a:xfrm>
            <a:off x="1447800" y="533400"/>
            <a:ext cx="4191000" cy="3424238"/>
          </a:xfrm>
          <a:prstGeom prst="rect">
            <a:avLst/>
          </a:prstGeom>
          <a:noFill/>
          <a:ln w="9525">
            <a:noFill/>
            <a:miter lim="800000"/>
            <a:headEnd/>
            <a:tailEnd/>
          </a:ln>
        </p:spPr>
      </p:pic>
      <p:sp>
        <p:nvSpPr>
          <p:cNvPr id="103427" name="Text Box 4"/>
          <p:cNvSpPr txBox="1">
            <a:spLocks noChangeArrowheads="1"/>
          </p:cNvSpPr>
          <p:nvPr/>
        </p:nvSpPr>
        <p:spPr bwMode="auto">
          <a:xfrm>
            <a:off x="838200" y="4572000"/>
            <a:ext cx="7467600" cy="1631950"/>
          </a:xfrm>
          <a:prstGeom prst="rect">
            <a:avLst/>
          </a:prstGeom>
          <a:noFill/>
          <a:ln w="9525">
            <a:noFill/>
            <a:miter lim="800000"/>
            <a:headEnd/>
            <a:tailEnd/>
          </a:ln>
        </p:spPr>
        <p:txBody>
          <a:bodyPr>
            <a:spAutoFit/>
          </a:bodyPr>
          <a:lstStyle/>
          <a:p>
            <a:pPr>
              <a:spcBef>
                <a:spcPct val="50000"/>
              </a:spcBef>
            </a:pPr>
            <a:r>
              <a:rPr lang="en-US" altLang="ko-KR" sz="2000">
                <a:ea typeface="바탕" pitchFamily="18" charset="-127"/>
              </a:rPr>
              <a:t>Current-potential curve for electrolysis showing the linear or ohmic region, the onset of polarization, and the limiting current plateau. In the limiting current region, the electrode is said to be completely polarized, since its potential can be changed widely without affecting the current.</a:t>
            </a:r>
            <a:r>
              <a:rPr lang="en-US" altLang="ko-KR" sz="2000"/>
              <a:t> </a:t>
            </a:r>
            <a:endParaRPr lang="ko-KR" altLang="en-US" sz="2000"/>
          </a:p>
        </p:txBody>
      </p:sp>
      <p:sp>
        <p:nvSpPr>
          <p:cNvPr id="4" name="Slide Number Placeholder 3"/>
          <p:cNvSpPr>
            <a:spLocks noGrp="1"/>
          </p:cNvSpPr>
          <p:nvPr>
            <p:ph type="sldNum" sz="quarter" idx="12"/>
          </p:nvPr>
        </p:nvSpPr>
        <p:spPr/>
        <p:txBody>
          <a:bodyPr/>
          <a:lstStyle/>
          <a:p>
            <a:pPr>
              <a:defRPr/>
            </a:pPr>
            <a:fld id="{964A2150-211E-4F97-B013-8C2ABD0AC7EC}"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304800"/>
            <a:ext cx="7086600" cy="1846659"/>
          </a:xfrm>
          <a:prstGeom prst="rect">
            <a:avLst/>
          </a:prstGeom>
          <a:noFill/>
          <a:ln w="9525">
            <a:noFill/>
            <a:miter lim="800000"/>
            <a:headEnd/>
            <a:tailEnd/>
          </a:ln>
        </p:spPr>
        <p:txBody>
          <a:bodyPr>
            <a:spAutoFit/>
          </a:bodyPr>
          <a:lstStyle/>
          <a:p>
            <a:r>
              <a:rPr lang="en-US" altLang="ko-KR" sz="3600" b="1" i="1" dirty="0">
                <a:solidFill>
                  <a:srgbClr val="0000FF"/>
                </a:solidFill>
              </a:rPr>
              <a:t>Example</a:t>
            </a:r>
          </a:p>
          <a:p>
            <a:endParaRPr lang="en-US" altLang="ko-KR" dirty="0"/>
          </a:p>
          <a:p>
            <a:r>
              <a:rPr lang="en-US" altLang="ko-KR" sz="2000" dirty="0" smtClean="0"/>
              <a:t>Calculate </a:t>
            </a:r>
            <a:r>
              <a:rPr lang="en-US" altLang="ko-KR" sz="2000" dirty="0"/>
              <a:t>the cell potential for</a:t>
            </a:r>
          </a:p>
          <a:p>
            <a:r>
              <a:rPr lang="en-US" altLang="ko-KR" sz="2000" dirty="0"/>
              <a:t> </a:t>
            </a:r>
          </a:p>
          <a:p>
            <a:r>
              <a:rPr lang="en-US" altLang="ko-KR" sz="2000" dirty="0"/>
              <a:t>    Ag   </a:t>
            </a:r>
            <a:r>
              <a:rPr lang="en-US" altLang="ko-KR" sz="2000" dirty="0" err="1"/>
              <a:t>AgCl</a:t>
            </a:r>
            <a:r>
              <a:rPr lang="en-US" altLang="ko-KR" sz="2000" dirty="0"/>
              <a:t> (</a:t>
            </a:r>
            <a:r>
              <a:rPr lang="en-US" altLang="ko-KR" sz="2000" dirty="0" err="1"/>
              <a:t>sat’d</a:t>
            </a:r>
            <a:r>
              <a:rPr lang="en-US" altLang="ko-KR" sz="2000" dirty="0"/>
              <a:t>), </a:t>
            </a:r>
            <a:r>
              <a:rPr lang="en-US" altLang="ko-KR" sz="2000" dirty="0" err="1"/>
              <a:t>HCl</a:t>
            </a:r>
            <a:r>
              <a:rPr lang="en-US" altLang="ko-KR" sz="2000" dirty="0"/>
              <a:t> (0.0200M)   H</a:t>
            </a:r>
            <a:r>
              <a:rPr lang="en-US" altLang="ko-KR" sz="2000" baseline="-25000" dirty="0"/>
              <a:t>2</a:t>
            </a:r>
            <a:r>
              <a:rPr lang="en-US" altLang="ko-KR" sz="2000" dirty="0"/>
              <a:t>(0.800atm ), Pt</a:t>
            </a:r>
          </a:p>
        </p:txBody>
      </p:sp>
      <p:pic>
        <p:nvPicPr>
          <p:cNvPr id="18435" name="Picture 3" descr="1902.jpg                                                       0005AF34smeagol                        BB150139:"/>
          <p:cNvPicPr>
            <a:picLocks noChangeAspect="1" noChangeArrowheads="1"/>
          </p:cNvPicPr>
          <p:nvPr/>
        </p:nvPicPr>
        <p:blipFill>
          <a:blip r:embed="rId2" cstate="print"/>
          <a:srcRect/>
          <a:stretch>
            <a:fillRect/>
          </a:stretch>
        </p:blipFill>
        <p:spPr bwMode="auto">
          <a:xfrm>
            <a:off x="1143000" y="2478602"/>
            <a:ext cx="2971800" cy="4379398"/>
          </a:xfrm>
          <a:prstGeom prst="rect">
            <a:avLst/>
          </a:prstGeom>
          <a:noFill/>
          <a:ln w="9525">
            <a:noFill/>
            <a:miter lim="800000"/>
            <a:headEnd/>
            <a:tailEnd/>
          </a:ln>
        </p:spPr>
      </p:pic>
      <p:sp>
        <p:nvSpPr>
          <p:cNvPr id="18437" name="Line 5"/>
          <p:cNvSpPr>
            <a:spLocks noChangeShapeType="1"/>
          </p:cNvSpPr>
          <p:nvPr/>
        </p:nvSpPr>
        <p:spPr bwMode="auto">
          <a:xfrm>
            <a:off x="1143000" y="1828800"/>
            <a:ext cx="0" cy="228600"/>
          </a:xfrm>
          <a:prstGeom prst="line">
            <a:avLst/>
          </a:prstGeom>
          <a:noFill/>
          <a:ln w="9525">
            <a:solidFill>
              <a:schemeClr val="tx1"/>
            </a:solidFill>
            <a:round/>
            <a:headEnd/>
            <a:tailEnd/>
          </a:ln>
        </p:spPr>
        <p:txBody>
          <a:bodyPr/>
          <a:lstStyle/>
          <a:p>
            <a:endParaRPr lang="en-US"/>
          </a:p>
        </p:txBody>
      </p:sp>
      <p:sp>
        <p:nvSpPr>
          <p:cNvPr id="18438" name="Line 6"/>
          <p:cNvSpPr>
            <a:spLocks noChangeShapeType="1"/>
          </p:cNvSpPr>
          <p:nvPr/>
        </p:nvSpPr>
        <p:spPr bwMode="auto">
          <a:xfrm>
            <a:off x="4495800" y="1828800"/>
            <a:ext cx="0" cy="228600"/>
          </a:xfrm>
          <a:prstGeom prst="line">
            <a:avLst/>
          </a:prstGeom>
          <a:noFill/>
          <a:ln w="9525">
            <a:solidFill>
              <a:schemeClr val="tx1"/>
            </a:solidFill>
            <a:round/>
            <a:headEnd/>
            <a:tailEnd/>
          </a:ln>
        </p:spPr>
        <p:txBody>
          <a:bodyPr/>
          <a:lstStyle/>
          <a:p>
            <a:endParaRPr lang="en-US"/>
          </a:p>
        </p:txBody>
      </p:sp>
      <p:sp>
        <p:nvSpPr>
          <p:cNvPr id="7" name="Slide Number Placeholder 6"/>
          <p:cNvSpPr>
            <a:spLocks noGrp="1"/>
          </p:cNvSpPr>
          <p:nvPr>
            <p:ph type="sldNum" sz="quarter" idx="12"/>
          </p:nvPr>
        </p:nvSpPr>
        <p:spPr/>
        <p:txBody>
          <a:bodyPr/>
          <a:lstStyle/>
          <a:p>
            <a:pPr>
              <a:defRPr/>
            </a:pPr>
            <a:fld id="{75E26D26-8FD9-4278-9010-8F4EA047ABF8}" type="slidenum">
              <a:rPr lang="en-US"/>
              <a:pPr>
                <a:defRPr/>
              </a:pPr>
              <a:t>6</a:t>
            </a:fld>
            <a:endParaRPr lang="en-US" dirty="0"/>
          </a:p>
        </p:txBody>
      </p:sp>
      <p:sp>
        <p:nvSpPr>
          <p:cNvPr id="8" name="TextBox 7"/>
          <p:cNvSpPr txBox="1"/>
          <p:nvPr/>
        </p:nvSpPr>
        <p:spPr>
          <a:xfrm>
            <a:off x="4800600" y="2895600"/>
            <a:ext cx="4038600" cy="2831544"/>
          </a:xfrm>
          <a:prstGeom prst="rect">
            <a:avLst/>
          </a:prstGeom>
          <a:noFill/>
        </p:spPr>
        <p:txBody>
          <a:bodyPr wrap="square" rtlCol="0">
            <a:spAutoFit/>
          </a:bodyPr>
          <a:lstStyle/>
          <a:p>
            <a:r>
              <a:rPr lang="en-US" altLang="ko-KR" sz="2000" dirty="0" smtClean="0"/>
              <a:t>Note that this cell does not require two compartments (nor a salt bridge) because molecular H</a:t>
            </a:r>
            <a:r>
              <a:rPr lang="en-US" altLang="ko-KR" sz="2000" baseline="-25000" dirty="0" smtClean="0"/>
              <a:t>2</a:t>
            </a:r>
            <a:r>
              <a:rPr lang="en-US" altLang="ko-KR" sz="2000" dirty="0" smtClean="0"/>
              <a:t> has little tendency to react directly  with the low concentration of Ag</a:t>
            </a:r>
            <a:r>
              <a:rPr lang="en-US" altLang="ko-KR" sz="2000" baseline="30000" dirty="0" smtClean="0"/>
              <a:t>+</a:t>
            </a:r>
            <a:r>
              <a:rPr lang="en-US" altLang="ko-KR" sz="2000" dirty="0" smtClean="0"/>
              <a:t> in the electrolyte solution. This is an example of a cell </a:t>
            </a:r>
            <a:r>
              <a:rPr lang="en-US" altLang="ko-KR" sz="2000" b="1" dirty="0" smtClean="0">
                <a:solidFill>
                  <a:srgbClr val="FF0000"/>
                </a:solidFill>
              </a:rPr>
              <a:t>without liquid junction</a:t>
            </a:r>
            <a:r>
              <a:rPr lang="en-US" altLang="ko-KR" sz="2000"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1143000"/>
            <a:ext cx="8382000" cy="4708981"/>
          </a:xfrm>
          <a:prstGeom prst="rect">
            <a:avLst/>
          </a:prstGeom>
          <a:noFill/>
          <a:ln w="9525">
            <a:noFill/>
            <a:miter lim="800000"/>
            <a:headEnd/>
            <a:tailEnd/>
          </a:ln>
        </p:spPr>
        <p:txBody>
          <a:bodyPr>
            <a:spAutoFit/>
          </a:bodyPr>
          <a:lstStyle/>
          <a:p>
            <a:endParaRPr lang="en-US" altLang="ko-KR" sz="2000" dirty="0"/>
          </a:p>
          <a:p>
            <a:r>
              <a:rPr lang="en-US" altLang="ko-KR" sz="2000" dirty="0"/>
              <a:t>The two half- reactions and their corresponding standard electrode potentials are</a:t>
            </a:r>
          </a:p>
          <a:p>
            <a:endParaRPr lang="en-US" altLang="ko-KR" sz="2000" dirty="0"/>
          </a:p>
          <a:p>
            <a:r>
              <a:rPr lang="en-US" altLang="ko-KR" sz="2000" dirty="0"/>
              <a:t>         2H</a:t>
            </a:r>
            <a:r>
              <a:rPr lang="en-US" altLang="ko-KR" sz="2000" baseline="30000" dirty="0"/>
              <a:t>+    </a:t>
            </a:r>
            <a:r>
              <a:rPr lang="en-US" altLang="ko-KR" sz="2000" dirty="0"/>
              <a:t> +  2e </a:t>
            </a:r>
            <a:r>
              <a:rPr lang="en-US" altLang="ko-KR" sz="2000" baseline="30000" dirty="0"/>
              <a:t>- </a:t>
            </a:r>
            <a:r>
              <a:rPr lang="en-US" altLang="ko-KR" sz="2000" dirty="0">
                <a:ea typeface="신명조"/>
              </a:rPr>
              <a:t>↔ H</a:t>
            </a:r>
            <a:r>
              <a:rPr lang="en-US" altLang="ko-KR" sz="2000" baseline="-25000" dirty="0">
                <a:ea typeface="신명조"/>
              </a:rPr>
              <a:t>2                                                 </a:t>
            </a:r>
            <a:r>
              <a:rPr lang="en-US" altLang="ko-KR" sz="2000" dirty="0">
                <a:ea typeface="신명조"/>
              </a:rPr>
              <a:t> </a:t>
            </a:r>
            <a:r>
              <a:rPr lang="en-US" altLang="ko-KR" sz="2000" i="1" dirty="0" err="1">
                <a:ea typeface="신명조"/>
              </a:rPr>
              <a:t>E</a:t>
            </a:r>
            <a:r>
              <a:rPr lang="en-US" altLang="ko-KR" sz="2000" baseline="30000" dirty="0" err="1">
                <a:ea typeface="신명조"/>
              </a:rPr>
              <a:t>o</a:t>
            </a:r>
            <a:r>
              <a:rPr lang="en-US" altLang="ko-KR" sz="2000" baseline="-25000" dirty="0" err="1">
                <a:ea typeface="신명조"/>
              </a:rPr>
              <a:t>H</a:t>
            </a:r>
            <a:r>
              <a:rPr lang="en-US" altLang="ko-KR" sz="2000" baseline="-25000" dirty="0">
                <a:ea typeface="신명조"/>
              </a:rPr>
              <a:t>+/H2   </a:t>
            </a:r>
            <a:r>
              <a:rPr lang="en-US" altLang="ko-KR" sz="2000" dirty="0">
                <a:ea typeface="신명조"/>
              </a:rPr>
              <a:t>= 0.000V</a:t>
            </a:r>
          </a:p>
          <a:p>
            <a:r>
              <a:rPr lang="en-US" altLang="ko-KR" sz="2000" dirty="0">
                <a:ea typeface="신명조"/>
              </a:rPr>
              <a:t>       </a:t>
            </a:r>
            <a:r>
              <a:rPr lang="en-US" altLang="ko-KR" sz="2000" dirty="0" err="1">
                <a:ea typeface="신명조"/>
              </a:rPr>
              <a:t>AgCl</a:t>
            </a:r>
            <a:r>
              <a:rPr lang="en-US" altLang="ko-KR" sz="2000" dirty="0">
                <a:ea typeface="신명조"/>
              </a:rPr>
              <a:t>(s)  +  e</a:t>
            </a:r>
            <a:r>
              <a:rPr lang="en-US" altLang="ko-KR" sz="2000" dirty="0"/>
              <a:t> </a:t>
            </a:r>
            <a:r>
              <a:rPr lang="en-US" altLang="ko-KR" sz="2000" baseline="30000" dirty="0"/>
              <a:t>-   </a:t>
            </a:r>
            <a:r>
              <a:rPr lang="en-US" altLang="ko-KR" sz="2000" dirty="0">
                <a:ea typeface="신명조"/>
              </a:rPr>
              <a:t>↔    Ag (s) + </a:t>
            </a:r>
            <a:r>
              <a:rPr lang="en-US" altLang="ko-KR" sz="2000" dirty="0" err="1">
                <a:ea typeface="신명조"/>
              </a:rPr>
              <a:t>Cl</a:t>
            </a:r>
            <a:r>
              <a:rPr lang="en-US" altLang="ko-KR" sz="2000" baseline="30000" dirty="0"/>
              <a:t>–                      </a:t>
            </a:r>
            <a:r>
              <a:rPr lang="en-US" altLang="ko-KR" sz="2000" i="1" dirty="0" err="1"/>
              <a:t>E</a:t>
            </a:r>
            <a:r>
              <a:rPr lang="en-US" altLang="ko-KR" sz="2000" baseline="30000" dirty="0" err="1">
                <a:ea typeface="신명조"/>
              </a:rPr>
              <a:t>o</a:t>
            </a:r>
            <a:r>
              <a:rPr lang="en-US" altLang="ko-KR" sz="2000" baseline="-25000" dirty="0" err="1">
                <a:ea typeface="신명조"/>
              </a:rPr>
              <a:t>AgCl</a:t>
            </a:r>
            <a:r>
              <a:rPr lang="en-US" altLang="ko-KR" sz="2000" baseline="-25000" dirty="0">
                <a:ea typeface="신명조"/>
              </a:rPr>
              <a:t>/Ag </a:t>
            </a:r>
            <a:r>
              <a:rPr lang="en-US" altLang="ko-KR" sz="2000" dirty="0">
                <a:ea typeface="신명조"/>
              </a:rPr>
              <a:t>= 0.222V </a:t>
            </a:r>
          </a:p>
          <a:p>
            <a:endParaRPr lang="en-US" altLang="ko-KR" sz="2000" dirty="0">
              <a:ea typeface="신명조"/>
            </a:endParaRPr>
          </a:p>
          <a:p>
            <a:r>
              <a:rPr lang="en-US" altLang="ko-KR" sz="2000" dirty="0">
                <a:ea typeface="신명조"/>
              </a:rPr>
              <a:t>The two electrode potentials are </a:t>
            </a:r>
          </a:p>
          <a:p>
            <a:r>
              <a:rPr lang="en-US" altLang="ko-KR" sz="2000" dirty="0"/>
              <a:t>          </a:t>
            </a:r>
            <a:r>
              <a:rPr lang="en-US" altLang="ko-KR" sz="2000" i="1" dirty="0" err="1"/>
              <a:t>E</a:t>
            </a:r>
            <a:r>
              <a:rPr lang="en-US" altLang="ko-KR" sz="2000" baseline="-25000" dirty="0" err="1"/>
              <a:t>right</a:t>
            </a:r>
            <a:r>
              <a:rPr lang="en-US" altLang="ko-KR" sz="2000" baseline="-25000" dirty="0"/>
              <a:t>   </a:t>
            </a:r>
            <a:r>
              <a:rPr lang="en-US" altLang="ko-KR" sz="2000" dirty="0"/>
              <a:t>= 0.000 – (0.0592/2)log </a:t>
            </a:r>
            <a:r>
              <a:rPr lang="en-US" altLang="ko-KR" sz="2000" i="1" dirty="0"/>
              <a:t>p</a:t>
            </a:r>
            <a:r>
              <a:rPr lang="en-US" altLang="ko-KR" sz="2000" baseline="-25000" dirty="0"/>
              <a:t>H2  </a:t>
            </a:r>
            <a:r>
              <a:rPr lang="en-US" altLang="ko-KR" sz="2000" dirty="0"/>
              <a:t>/ [H</a:t>
            </a:r>
            <a:r>
              <a:rPr lang="en-US" altLang="ko-KR" sz="2000" baseline="30000" dirty="0"/>
              <a:t>+</a:t>
            </a:r>
            <a:r>
              <a:rPr lang="en-US" altLang="ko-KR" sz="2000" dirty="0"/>
              <a:t>]</a:t>
            </a:r>
            <a:r>
              <a:rPr lang="en-US" altLang="ko-KR" sz="2000" baseline="30000" dirty="0"/>
              <a:t>2  </a:t>
            </a:r>
          </a:p>
          <a:p>
            <a:r>
              <a:rPr lang="en-US" altLang="ko-KR" sz="2000" baseline="30000" dirty="0"/>
              <a:t>                            </a:t>
            </a:r>
            <a:r>
              <a:rPr lang="en-US" altLang="ko-KR" sz="2000" dirty="0"/>
              <a:t> =</a:t>
            </a:r>
            <a:r>
              <a:rPr lang="en-US" altLang="ko-KR" sz="2000" baseline="30000" dirty="0"/>
              <a:t>  </a:t>
            </a:r>
            <a:r>
              <a:rPr lang="en-US" altLang="ko-KR" sz="2000" dirty="0"/>
              <a:t>– (0.0592/2) log 0.800 / (0.0200) </a:t>
            </a:r>
            <a:r>
              <a:rPr lang="en-US" altLang="ko-KR" sz="2000" baseline="30000" dirty="0"/>
              <a:t>3  </a:t>
            </a:r>
          </a:p>
          <a:p>
            <a:r>
              <a:rPr lang="en-US" altLang="ko-KR" sz="2000" baseline="30000" dirty="0"/>
              <a:t>                             </a:t>
            </a:r>
            <a:r>
              <a:rPr lang="en-US" altLang="ko-KR" sz="2000" dirty="0"/>
              <a:t>=  – 0.0977 V</a:t>
            </a:r>
          </a:p>
          <a:p>
            <a:endParaRPr lang="en-US" altLang="ko-KR" sz="2000" dirty="0"/>
          </a:p>
          <a:p>
            <a:r>
              <a:rPr lang="en-US" altLang="ko-KR" sz="2000" dirty="0"/>
              <a:t>          </a:t>
            </a:r>
            <a:r>
              <a:rPr lang="en-US" altLang="ko-KR" sz="2000" i="1" dirty="0" err="1"/>
              <a:t>E</a:t>
            </a:r>
            <a:r>
              <a:rPr lang="en-US" altLang="ko-KR" sz="2000" baseline="-25000" dirty="0" err="1"/>
              <a:t>left</a:t>
            </a:r>
            <a:r>
              <a:rPr lang="en-US" altLang="ko-KR" sz="2000" baseline="-25000" dirty="0"/>
              <a:t>   </a:t>
            </a:r>
            <a:r>
              <a:rPr lang="en-US" altLang="ko-KR" sz="2000" dirty="0"/>
              <a:t>=</a:t>
            </a:r>
            <a:r>
              <a:rPr lang="en-US" altLang="ko-KR" sz="2000" baseline="-25000" dirty="0"/>
              <a:t>   </a:t>
            </a:r>
            <a:r>
              <a:rPr lang="en-US" altLang="ko-KR" sz="2000" dirty="0"/>
              <a:t>0.222 –  </a:t>
            </a:r>
            <a:r>
              <a:rPr lang="en-US" altLang="ko-KR" sz="2000" dirty="0" smtClean="0"/>
              <a:t>0.0592*log </a:t>
            </a:r>
            <a:r>
              <a:rPr lang="en-US" altLang="ko-KR" sz="2000" dirty="0"/>
              <a:t>[</a:t>
            </a:r>
            <a:r>
              <a:rPr lang="en-US" altLang="ko-KR" sz="2000" dirty="0" err="1"/>
              <a:t>Cl</a:t>
            </a:r>
            <a:r>
              <a:rPr lang="en-US" altLang="ko-KR" sz="2000" baseline="30000" dirty="0"/>
              <a:t>-</a:t>
            </a:r>
            <a:r>
              <a:rPr lang="en-US" altLang="ko-KR" sz="2000" dirty="0"/>
              <a:t>] = 0.222 – 0.0592 log </a:t>
            </a:r>
            <a:r>
              <a:rPr lang="en-US" altLang="ko-KR" sz="2000" dirty="0" smtClean="0"/>
              <a:t>(0.0200)  </a:t>
            </a:r>
            <a:endParaRPr lang="en-US" altLang="ko-KR" sz="2000" dirty="0"/>
          </a:p>
          <a:p>
            <a:r>
              <a:rPr lang="en-US" altLang="ko-KR" sz="2000" dirty="0"/>
              <a:t>                  =  0.3226V </a:t>
            </a:r>
          </a:p>
          <a:p>
            <a:endParaRPr lang="en-US" altLang="ko-KR" sz="2000" dirty="0"/>
          </a:p>
        </p:txBody>
      </p:sp>
      <p:sp>
        <p:nvSpPr>
          <p:cNvPr id="3" name="Slide Number Placeholder 2"/>
          <p:cNvSpPr>
            <a:spLocks noGrp="1"/>
          </p:cNvSpPr>
          <p:nvPr>
            <p:ph type="sldNum" sz="quarter" idx="12"/>
          </p:nvPr>
        </p:nvSpPr>
        <p:spPr/>
        <p:txBody>
          <a:bodyPr/>
          <a:lstStyle/>
          <a:p>
            <a:pPr>
              <a:defRPr/>
            </a:pPr>
            <a:fld id="{FE6134CE-DD42-4FE5-82FC-5834A92A959D}" type="slidenum">
              <a:rPr lang="en-US"/>
              <a:pPr>
                <a:defRPr/>
              </a:pPr>
              <a:t>7</a:t>
            </a:fld>
            <a:endParaRPr lang="en-US"/>
          </a:p>
        </p:txBody>
      </p:sp>
      <p:sp>
        <p:nvSpPr>
          <p:cNvPr id="4" name="TextBox 3"/>
          <p:cNvSpPr txBox="1"/>
          <p:nvPr/>
        </p:nvSpPr>
        <p:spPr>
          <a:xfrm>
            <a:off x="1066800" y="381000"/>
            <a:ext cx="2667000" cy="646331"/>
          </a:xfrm>
          <a:prstGeom prst="rect">
            <a:avLst/>
          </a:prstGeom>
          <a:noFill/>
        </p:spPr>
        <p:txBody>
          <a:bodyPr wrap="square" rtlCol="0">
            <a:spAutoFit/>
          </a:bodyPr>
          <a:lstStyle/>
          <a:p>
            <a:r>
              <a:rPr lang="en-US" sz="3600" b="1" i="1" dirty="0" smtClean="0">
                <a:solidFill>
                  <a:srgbClr val="0000FF"/>
                </a:solidFill>
              </a:rPr>
              <a:t>Solution</a:t>
            </a:r>
            <a:endParaRPr lang="en-US" sz="3600" b="1" i="1" dirty="0">
              <a:solidFill>
                <a:srgbClr val="0000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rtlCol="0">
            <a:normAutofit fontScale="70000" lnSpcReduction="20000"/>
          </a:bodyPr>
          <a:lstStyle/>
          <a:p>
            <a:pPr fontAlgn="auto">
              <a:spcAft>
                <a:spcPts val="0"/>
              </a:spcAft>
              <a:buFont typeface="Arial" pitchFamily="34" charset="0"/>
              <a:buNone/>
              <a:defRPr/>
            </a:pPr>
            <a:r>
              <a:rPr lang="en-US" altLang="ko-KR" dirty="0" smtClean="0">
                <a:latin typeface="Arial" pitchFamily="34" charset="0"/>
                <a:cs typeface="Arial" pitchFamily="34" charset="0"/>
              </a:rPr>
              <a:t>The cell potential is thus </a:t>
            </a:r>
          </a:p>
          <a:p>
            <a:pPr fontAlgn="auto">
              <a:spcAft>
                <a:spcPts val="0"/>
              </a:spcAft>
              <a:buFont typeface="Arial" pitchFamily="34" charset="0"/>
              <a:buNone/>
              <a:defRPr/>
            </a:pPr>
            <a:r>
              <a:rPr lang="en-US" altLang="ko-KR" dirty="0" smtClean="0">
                <a:latin typeface="Arial" pitchFamily="34" charset="0"/>
                <a:cs typeface="Arial" pitchFamily="34" charset="0"/>
              </a:rPr>
              <a:t>          </a:t>
            </a:r>
            <a:r>
              <a:rPr lang="en-US" altLang="ko-KR" i="1" dirty="0" smtClean="0">
                <a:latin typeface="Arial" pitchFamily="34" charset="0"/>
                <a:cs typeface="Arial" pitchFamily="34" charset="0"/>
              </a:rPr>
              <a:t>E</a:t>
            </a:r>
            <a:r>
              <a:rPr lang="en-US" altLang="ko-KR" baseline="-25000" dirty="0" smtClean="0">
                <a:latin typeface="Arial" pitchFamily="34" charset="0"/>
                <a:cs typeface="Arial" pitchFamily="34" charset="0"/>
              </a:rPr>
              <a:t> cell</a:t>
            </a:r>
            <a:r>
              <a:rPr lang="en-US" altLang="ko-KR" dirty="0" smtClean="0">
                <a:latin typeface="Arial" pitchFamily="34" charset="0"/>
                <a:cs typeface="Arial" pitchFamily="34" charset="0"/>
              </a:rPr>
              <a:t> = </a:t>
            </a:r>
            <a:r>
              <a:rPr lang="en-US" altLang="ko-KR" i="1" dirty="0" smtClean="0">
                <a:latin typeface="Arial" pitchFamily="34" charset="0"/>
                <a:cs typeface="Arial" pitchFamily="34" charset="0"/>
              </a:rPr>
              <a:t>E</a:t>
            </a:r>
            <a:r>
              <a:rPr lang="en-US" altLang="ko-KR" dirty="0" smtClean="0">
                <a:latin typeface="Arial" pitchFamily="34" charset="0"/>
                <a:cs typeface="Arial" pitchFamily="34" charset="0"/>
              </a:rPr>
              <a:t> </a:t>
            </a:r>
            <a:r>
              <a:rPr lang="en-US" altLang="ko-KR" baseline="-25000" dirty="0" smtClean="0">
                <a:latin typeface="Arial" pitchFamily="34" charset="0"/>
                <a:cs typeface="Arial" pitchFamily="34" charset="0"/>
              </a:rPr>
              <a:t>right </a:t>
            </a:r>
            <a:r>
              <a:rPr lang="en-US" altLang="ko-KR" dirty="0" smtClean="0">
                <a:latin typeface="Arial" pitchFamily="34" charset="0"/>
                <a:cs typeface="Arial" pitchFamily="34" charset="0"/>
              </a:rPr>
              <a:t>– </a:t>
            </a:r>
            <a:r>
              <a:rPr lang="en-US" altLang="ko-KR" i="1" dirty="0" smtClean="0">
                <a:latin typeface="Arial" pitchFamily="34" charset="0"/>
                <a:cs typeface="Arial" pitchFamily="34" charset="0"/>
              </a:rPr>
              <a:t>E</a:t>
            </a:r>
            <a:r>
              <a:rPr lang="en-US" altLang="ko-KR" dirty="0" smtClean="0">
                <a:latin typeface="Arial" pitchFamily="34" charset="0"/>
                <a:cs typeface="Arial" pitchFamily="34" charset="0"/>
              </a:rPr>
              <a:t> </a:t>
            </a:r>
            <a:r>
              <a:rPr lang="en-US" altLang="ko-KR" baseline="-25000" dirty="0" smtClean="0">
                <a:latin typeface="Arial" pitchFamily="34" charset="0"/>
                <a:cs typeface="Arial" pitchFamily="34" charset="0"/>
              </a:rPr>
              <a:t>left </a:t>
            </a:r>
            <a:r>
              <a:rPr lang="en-US" altLang="ko-KR" dirty="0" smtClean="0">
                <a:latin typeface="Arial" pitchFamily="34" charset="0"/>
                <a:cs typeface="Arial" pitchFamily="34" charset="0"/>
              </a:rPr>
              <a:t>= -0.0977 – 0.3226 </a:t>
            </a:r>
          </a:p>
          <a:p>
            <a:pPr fontAlgn="auto">
              <a:spcAft>
                <a:spcPts val="0"/>
              </a:spcAft>
              <a:buFont typeface="Arial" pitchFamily="34" charset="0"/>
              <a:buNone/>
              <a:defRPr/>
            </a:pPr>
            <a:endParaRPr lang="en-US" altLang="ko-KR" dirty="0" smtClean="0">
              <a:latin typeface="Arial" pitchFamily="34" charset="0"/>
              <a:cs typeface="Arial" pitchFamily="34" charset="0"/>
            </a:endParaRPr>
          </a:p>
          <a:p>
            <a:pPr fontAlgn="auto">
              <a:spcAft>
                <a:spcPts val="0"/>
              </a:spcAft>
              <a:buFont typeface="Arial" pitchFamily="34" charset="0"/>
              <a:buNone/>
              <a:defRPr/>
            </a:pPr>
            <a:r>
              <a:rPr lang="en-US" altLang="ko-KR" dirty="0">
                <a:latin typeface="Arial" pitchFamily="34" charset="0"/>
                <a:cs typeface="Arial" pitchFamily="34" charset="0"/>
              </a:rPr>
              <a:t> </a:t>
            </a:r>
            <a:r>
              <a:rPr lang="en-US" altLang="ko-KR" dirty="0" smtClean="0">
                <a:latin typeface="Arial" pitchFamily="34" charset="0"/>
                <a:cs typeface="Arial" pitchFamily="34" charset="0"/>
              </a:rPr>
              <a:t>                =  – 0.420V</a:t>
            </a:r>
          </a:p>
          <a:p>
            <a:pPr fontAlgn="auto">
              <a:spcAft>
                <a:spcPts val="0"/>
              </a:spcAft>
              <a:buFont typeface="Arial" pitchFamily="34" charset="0"/>
              <a:buNone/>
              <a:defRPr/>
            </a:pPr>
            <a:endParaRPr lang="en-US" altLang="ko-KR" dirty="0" smtClean="0">
              <a:latin typeface="Arial" pitchFamily="34" charset="0"/>
              <a:cs typeface="Arial" pitchFamily="34" charset="0"/>
            </a:endParaRPr>
          </a:p>
          <a:p>
            <a:pPr fontAlgn="auto">
              <a:spcAft>
                <a:spcPts val="0"/>
              </a:spcAft>
              <a:buFont typeface="Arial" pitchFamily="34" charset="0"/>
              <a:buNone/>
              <a:defRPr/>
            </a:pPr>
            <a:r>
              <a:rPr lang="en-US" altLang="ko-KR" dirty="0" smtClean="0">
                <a:latin typeface="Arial" pitchFamily="34" charset="0"/>
                <a:cs typeface="Arial" pitchFamily="34" charset="0"/>
              </a:rPr>
              <a:t>The negative sign indicates that the cell reaction as considered</a:t>
            </a:r>
          </a:p>
          <a:p>
            <a:pPr fontAlgn="auto">
              <a:spcAft>
                <a:spcPts val="0"/>
              </a:spcAft>
              <a:buFont typeface="Arial" pitchFamily="34" charset="0"/>
              <a:buNone/>
              <a:defRPr/>
            </a:pPr>
            <a:r>
              <a:rPr lang="en-US" altLang="ko-KR" dirty="0" smtClean="0">
                <a:latin typeface="Arial" pitchFamily="34" charset="0"/>
                <a:cs typeface="Arial" pitchFamily="34" charset="0"/>
              </a:rPr>
              <a:t>          2H</a:t>
            </a:r>
            <a:r>
              <a:rPr lang="en-US" altLang="ko-KR" baseline="30000" dirty="0" smtClean="0">
                <a:latin typeface="Arial" pitchFamily="34" charset="0"/>
                <a:cs typeface="Arial" pitchFamily="34" charset="0"/>
              </a:rPr>
              <a:t>+   </a:t>
            </a:r>
            <a:r>
              <a:rPr lang="en-US" altLang="ko-KR" dirty="0" smtClean="0">
                <a:latin typeface="Arial" pitchFamily="34" charset="0"/>
                <a:cs typeface="Arial" pitchFamily="34" charset="0"/>
              </a:rPr>
              <a:t> +  2 </a:t>
            </a:r>
            <a:r>
              <a:rPr lang="en-US" altLang="ko-KR" dirty="0" smtClean="0">
                <a:latin typeface="Arial" pitchFamily="34" charset="0"/>
                <a:ea typeface="신명조" charset="-127"/>
                <a:cs typeface="Arial" pitchFamily="34" charset="0"/>
              </a:rPr>
              <a:t>Ag(s) ↔  H</a:t>
            </a:r>
            <a:r>
              <a:rPr lang="en-US" altLang="ko-KR" baseline="-25000" dirty="0" smtClean="0">
                <a:latin typeface="Arial" pitchFamily="34" charset="0"/>
                <a:ea typeface="신명조" charset="-127"/>
                <a:cs typeface="Arial" pitchFamily="34" charset="0"/>
              </a:rPr>
              <a:t>2  </a:t>
            </a:r>
            <a:r>
              <a:rPr lang="en-US" altLang="ko-KR" dirty="0" smtClean="0">
                <a:latin typeface="Arial" pitchFamily="34" charset="0"/>
                <a:ea typeface="신명조" charset="-127"/>
                <a:cs typeface="Arial" pitchFamily="34" charset="0"/>
              </a:rPr>
              <a:t> + 2AgCl(s)</a:t>
            </a:r>
          </a:p>
          <a:p>
            <a:pPr fontAlgn="auto">
              <a:spcAft>
                <a:spcPts val="0"/>
              </a:spcAft>
              <a:buFont typeface="Arial" pitchFamily="34" charset="0"/>
              <a:buNone/>
              <a:defRPr/>
            </a:pPr>
            <a:endParaRPr lang="en-US" altLang="ko-KR" dirty="0" smtClean="0">
              <a:latin typeface="Arial" pitchFamily="34" charset="0"/>
              <a:ea typeface="신명조" charset="-127"/>
              <a:cs typeface="Arial" pitchFamily="34" charset="0"/>
            </a:endParaRPr>
          </a:p>
          <a:p>
            <a:pPr fontAlgn="auto">
              <a:spcAft>
                <a:spcPts val="0"/>
              </a:spcAft>
              <a:buFont typeface="Arial" pitchFamily="34" charset="0"/>
              <a:buNone/>
              <a:defRPr/>
            </a:pPr>
            <a:r>
              <a:rPr lang="en-US" altLang="ko-KR" dirty="0" smtClean="0">
                <a:latin typeface="Arial" pitchFamily="34" charset="0"/>
                <a:ea typeface="신명조" charset="-127"/>
                <a:cs typeface="Arial" pitchFamily="34" charset="0"/>
              </a:rPr>
              <a:t>is </a:t>
            </a:r>
            <a:r>
              <a:rPr lang="en-US" altLang="ko-KR" dirty="0" err="1" smtClean="0">
                <a:latin typeface="Arial" pitchFamily="34" charset="0"/>
                <a:ea typeface="신명조" charset="-127"/>
                <a:cs typeface="Arial" pitchFamily="34" charset="0"/>
              </a:rPr>
              <a:t>nonspontaneous</a:t>
            </a:r>
            <a:r>
              <a:rPr lang="en-US" altLang="ko-KR" dirty="0" smtClean="0">
                <a:latin typeface="Arial" pitchFamily="34" charset="0"/>
                <a:ea typeface="신명조" charset="-127"/>
                <a:cs typeface="Arial" pitchFamily="34" charset="0"/>
              </a:rPr>
              <a:t>. </a:t>
            </a:r>
          </a:p>
          <a:p>
            <a:pPr fontAlgn="auto">
              <a:spcAft>
                <a:spcPts val="0"/>
              </a:spcAft>
              <a:buFont typeface="Arial" pitchFamily="34" charset="0"/>
              <a:buNone/>
              <a:defRPr/>
            </a:pPr>
            <a:endParaRPr lang="en-US" altLang="ko-KR" dirty="0" smtClean="0">
              <a:latin typeface="Arial" pitchFamily="34" charset="0"/>
              <a:ea typeface="신명조" charset="-127"/>
              <a:cs typeface="Arial" pitchFamily="34" charset="0"/>
            </a:endParaRPr>
          </a:p>
          <a:p>
            <a:pPr marL="0" indent="0" fontAlgn="auto">
              <a:spcAft>
                <a:spcPts val="0"/>
              </a:spcAft>
              <a:buFont typeface="Arial" pitchFamily="34" charset="0"/>
              <a:buNone/>
              <a:defRPr/>
            </a:pPr>
            <a:r>
              <a:rPr lang="en-US" altLang="ko-KR" dirty="0" smtClean="0">
                <a:latin typeface="Arial" pitchFamily="34" charset="0"/>
                <a:ea typeface="신명조" charset="-127"/>
                <a:cs typeface="Arial" pitchFamily="34" charset="0"/>
              </a:rPr>
              <a:t>To get this reaction to occur, we would have to apply an external voltage and construct an electrolytic cell.</a:t>
            </a:r>
            <a:endParaRPr lang="en-US" altLang="ko-KR" dirty="0" smtClean="0">
              <a:latin typeface="Arial" pitchFamily="34" charset="0"/>
              <a:cs typeface="Arial" pitchFamily="34" charset="0"/>
            </a:endParaRPr>
          </a:p>
          <a:p>
            <a:pPr fontAlgn="auto">
              <a:spcAft>
                <a:spcPts val="0"/>
              </a:spcAft>
              <a:defRPr/>
            </a:pPr>
            <a:endParaRPr lang="en-US" dirty="0"/>
          </a:p>
        </p:txBody>
      </p:sp>
      <p:sp>
        <p:nvSpPr>
          <p:cNvPr id="4" name="Slide Number Placeholder 3"/>
          <p:cNvSpPr>
            <a:spLocks noGrp="1"/>
          </p:cNvSpPr>
          <p:nvPr>
            <p:ph type="sldNum" sz="quarter" idx="12"/>
          </p:nvPr>
        </p:nvSpPr>
        <p:spPr/>
        <p:txBody>
          <a:bodyPr/>
          <a:lstStyle/>
          <a:p>
            <a:pPr>
              <a:defRPr/>
            </a:pPr>
            <a:fld id="{91842E3D-4378-46AF-A353-FB01BED4CFA4}"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3400" y="200025"/>
            <a:ext cx="7924800" cy="1446550"/>
          </a:xfrm>
          <a:prstGeom prst="rect">
            <a:avLst/>
          </a:prstGeom>
          <a:noFill/>
          <a:ln w="9525">
            <a:noFill/>
            <a:miter lim="800000"/>
            <a:headEnd/>
            <a:tailEnd/>
          </a:ln>
        </p:spPr>
        <p:txBody>
          <a:bodyPr wrap="square">
            <a:spAutoFit/>
          </a:bodyPr>
          <a:lstStyle/>
          <a:p>
            <a:pPr>
              <a:spcBef>
                <a:spcPct val="50000"/>
              </a:spcBef>
            </a:pPr>
            <a:r>
              <a:rPr lang="en-US" altLang="ko-KR" sz="2800" b="1" i="1" dirty="0">
                <a:solidFill>
                  <a:srgbClr val="0000FF"/>
                </a:solidFill>
              </a:rPr>
              <a:t>Titration curve </a:t>
            </a:r>
            <a:r>
              <a:rPr lang="en-US" altLang="ko-KR" sz="2000" b="1" dirty="0"/>
              <a:t>: </a:t>
            </a:r>
            <a:r>
              <a:rPr lang="en-US" altLang="ko-KR" sz="2000" dirty="0" err="1">
                <a:sym typeface="Symbol" pitchFamily="18" charset="2"/>
              </a:rPr>
              <a:t>potentiometric</a:t>
            </a:r>
            <a:r>
              <a:rPr lang="en-US" altLang="ko-KR" sz="2000" dirty="0">
                <a:sym typeface="Symbol" pitchFamily="18" charset="2"/>
              </a:rPr>
              <a:t> titration of </a:t>
            </a:r>
            <a:r>
              <a:rPr lang="en-US" altLang="ko-KR" sz="2000" dirty="0"/>
              <a:t>Fe</a:t>
            </a:r>
            <a:r>
              <a:rPr lang="en-US" altLang="ko-KR" sz="2000" baseline="30000" dirty="0"/>
              <a:t>2+</a:t>
            </a:r>
            <a:r>
              <a:rPr lang="en-US" altLang="ko-KR" sz="2000" dirty="0"/>
              <a:t> </a:t>
            </a:r>
            <a:r>
              <a:rPr lang="en-US" altLang="ko-KR" sz="2000" dirty="0">
                <a:sym typeface="Symbol" pitchFamily="18" charset="2"/>
              </a:rPr>
              <a:t>with </a:t>
            </a:r>
            <a:r>
              <a:rPr lang="en-US" altLang="ko-KR" sz="2000" dirty="0"/>
              <a:t>Ce</a:t>
            </a:r>
            <a:r>
              <a:rPr lang="en-US" altLang="ko-KR" sz="2000" baseline="30000" dirty="0"/>
              <a:t>4+</a:t>
            </a:r>
            <a:r>
              <a:rPr lang="en-US" altLang="ko-KR" sz="2000" dirty="0">
                <a:sym typeface="Symbol" pitchFamily="18" charset="2"/>
              </a:rPr>
              <a:t>.</a:t>
            </a:r>
          </a:p>
          <a:p>
            <a:pPr>
              <a:spcBef>
                <a:spcPct val="50000"/>
              </a:spcBef>
            </a:pPr>
            <a:r>
              <a:rPr lang="en-US" altLang="ko-KR" sz="2000" dirty="0"/>
              <a:t>Titration reaction:  Ce</a:t>
            </a:r>
            <a:r>
              <a:rPr lang="en-US" altLang="ko-KR" sz="2000" baseline="30000" dirty="0"/>
              <a:t>4+</a:t>
            </a:r>
            <a:r>
              <a:rPr lang="en-US" altLang="ko-KR" sz="2000" dirty="0"/>
              <a:t> + Fe</a:t>
            </a:r>
            <a:r>
              <a:rPr lang="en-US" altLang="ko-KR" sz="2000" baseline="30000" dirty="0"/>
              <a:t>2+</a:t>
            </a:r>
            <a:r>
              <a:rPr lang="en-US" altLang="ko-KR" sz="2000" dirty="0"/>
              <a:t> </a:t>
            </a:r>
            <a:r>
              <a:rPr lang="en-US" altLang="ko-KR" sz="2000" dirty="0">
                <a:sym typeface="Symbol" pitchFamily="18" charset="2"/>
              </a:rPr>
              <a:t> Ce</a:t>
            </a:r>
            <a:r>
              <a:rPr lang="en-US" altLang="ko-KR" sz="2000" baseline="30000" dirty="0">
                <a:sym typeface="Symbol" pitchFamily="18" charset="2"/>
              </a:rPr>
              <a:t>3+</a:t>
            </a:r>
            <a:r>
              <a:rPr lang="en-US" altLang="ko-KR" sz="2000" dirty="0">
                <a:sym typeface="Symbol" pitchFamily="18" charset="2"/>
              </a:rPr>
              <a:t> + Fe</a:t>
            </a:r>
            <a:r>
              <a:rPr lang="en-US" altLang="ko-KR" sz="2000" baseline="30000" dirty="0">
                <a:sym typeface="Symbol" pitchFamily="18" charset="2"/>
              </a:rPr>
              <a:t>3+</a:t>
            </a:r>
          </a:p>
          <a:p>
            <a:pPr>
              <a:spcBef>
                <a:spcPct val="50000"/>
              </a:spcBef>
            </a:pPr>
            <a:r>
              <a:rPr lang="en-US" altLang="ko-KR" sz="2000" dirty="0">
                <a:sym typeface="Symbol" pitchFamily="18" charset="2"/>
              </a:rPr>
              <a:t>Cell:           </a:t>
            </a:r>
            <a:r>
              <a:rPr lang="en-US" altLang="ko-KR" sz="2000" dirty="0"/>
              <a:t>Hg</a:t>
            </a:r>
            <a:r>
              <a:rPr lang="en-US" altLang="ko-KR" sz="2000" dirty="0">
                <a:sym typeface="Symbol" pitchFamily="18" charset="2"/>
              </a:rPr>
              <a:t></a:t>
            </a:r>
            <a:r>
              <a:rPr lang="en-US" altLang="ko-KR" sz="2000" dirty="0"/>
              <a:t>Hg</a:t>
            </a:r>
            <a:r>
              <a:rPr lang="en-US" altLang="ko-KR" sz="2000" baseline="-25000" dirty="0"/>
              <a:t>2</a:t>
            </a:r>
            <a:r>
              <a:rPr lang="en-US" altLang="ko-KR" sz="2000" dirty="0"/>
              <a:t>Cl</a:t>
            </a:r>
            <a:r>
              <a:rPr lang="en-US" altLang="ko-KR" sz="2000" baseline="-25000" dirty="0"/>
              <a:t>2</a:t>
            </a:r>
            <a:r>
              <a:rPr lang="en-US" altLang="ko-KR" sz="2000" dirty="0">
                <a:sym typeface="Symbol" pitchFamily="18" charset="2"/>
              </a:rPr>
              <a:t></a:t>
            </a:r>
            <a:r>
              <a:rPr lang="en-US" altLang="ko-KR" sz="2000" dirty="0"/>
              <a:t>Cl</a:t>
            </a:r>
            <a:r>
              <a:rPr lang="en-US" altLang="ko-KR" sz="2000" baseline="30000" dirty="0"/>
              <a:t>– </a:t>
            </a:r>
            <a:r>
              <a:rPr lang="en-US" altLang="ko-KR" sz="2000" dirty="0">
                <a:sym typeface="Symbol" pitchFamily="18" charset="2"/>
              </a:rPr>
              <a:t>|| </a:t>
            </a:r>
            <a:r>
              <a:rPr lang="en-US" altLang="ko-KR" sz="2000" dirty="0"/>
              <a:t>Ce</a:t>
            </a:r>
            <a:r>
              <a:rPr lang="en-US" altLang="ko-KR" sz="2000" baseline="30000" dirty="0"/>
              <a:t>4+</a:t>
            </a:r>
            <a:r>
              <a:rPr lang="en-US" altLang="ko-KR" sz="2000" dirty="0"/>
              <a:t> , </a:t>
            </a:r>
            <a:r>
              <a:rPr lang="en-US" altLang="ko-KR" sz="2000" dirty="0">
                <a:sym typeface="Symbol" pitchFamily="18" charset="2"/>
              </a:rPr>
              <a:t>Ce</a:t>
            </a:r>
            <a:r>
              <a:rPr lang="en-US" altLang="ko-KR" sz="2000" baseline="30000" dirty="0">
                <a:sym typeface="Symbol" pitchFamily="18" charset="2"/>
              </a:rPr>
              <a:t>3+</a:t>
            </a:r>
            <a:r>
              <a:rPr lang="en-US" altLang="ko-KR" sz="2000" dirty="0">
                <a:sym typeface="Symbol" pitchFamily="18" charset="2"/>
              </a:rPr>
              <a:t> </a:t>
            </a:r>
            <a:r>
              <a:rPr lang="en-US" altLang="ko-KR" sz="2000" dirty="0"/>
              <a:t>, </a:t>
            </a:r>
            <a:r>
              <a:rPr lang="en-US" altLang="ko-KR" sz="2000" dirty="0">
                <a:sym typeface="Symbol" pitchFamily="18" charset="2"/>
              </a:rPr>
              <a:t>Fe</a:t>
            </a:r>
            <a:r>
              <a:rPr lang="en-US" altLang="ko-KR" sz="2000" baseline="30000" dirty="0">
                <a:sym typeface="Symbol" pitchFamily="18" charset="2"/>
              </a:rPr>
              <a:t>3+</a:t>
            </a:r>
            <a:r>
              <a:rPr lang="en-US" altLang="ko-KR" sz="2000" dirty="0"/>
              <a:t>, Fe</a:t>
            </a:r>
            <a:r>
              <a:rPr lang="en-US" altLang="ko-KR" sz="2000" baseline="30000" dirty="0"/>
              <a:t>2+</a:t>
            </a:r>
            <a:r>
              <a:rPr lang="en-US" altLang="ko-KR" sz="2000" dirty="0"/>
              <a:t> </a:t>
            </a:r>
            <a:r>
              <a:rPr lang="en-US" altLang="ko-KR" sz="2000" dirty="0">
                <a:sym typeface="Symbol" pitchFamily="18" charset="2"/>
              </a:rPr>
              <a:t>| Pt</a:t>
            </a:r>
          </a:p>
        </p:txBody>
      </p:sp>
      <p:sp>
        <p:nvSpPr>
          <p:cNvPr id="24579" name="Text Box 4"/>
          <p:cNvSpPr txBox="1">
            <a:spLocks noChangeArrowheads="1"/>
          </p:cNvSpPr>
          <p:nvPr/>
        </p:nvSpPr>
        <p:spPr bwMode="auto">
          <a:xfrm>
            <a:off x="5943600" y="5791200"/>
            <a:ext cx="2971800" cy="581025"/>
          </a:xfrm>
          <a:prstGeom prst="rect">
            <a:avLst/>
          </a:prstGeom>
          <a:noFill/>
          <a:ln w="9525">
            <a:noFill/>
            <a:miter lim="800000"/>
            <a:headEnd/>
            <a:tailEnd/>
          </a:ln>
        </p:spPr>
        <p:txBody>
          <a:bodyPr>
            <a:spAutoFit/>
          </a:bodyPr>
          <a:lstStyle/>
          <a:p>
            <a:pPr>
              <a:spcBef>
                <a:spcPct val="50000"/>
              </a:spcBef>
            </a:pPr>
            <a:r>
              <a:rPr lang="en-US" altLang="ko-KR" sz="1600"/>
              <a:t>Apparatus for potentiometric titration of Fe</a:t>
            </a:r>
            <a:r>
              <a:rPr lang="en-US" altLang="ko-KR" sz="1600" baseline="30000"/>
              <a:t>2+</a:t>
            </a:r>
            <a:r>
              <a:rPr lang="en-US" altLang="ko-KR" sz="1600"/>
              <a:t> with Ce</a:t>
            </a:r>
            <a:r>
              <a:rPr lang="en-US" altLang="ko-KR" sz="1600" baseline="30000"/>
              <a:t>4+</a:t>
            </a:r>
            <a:r>
              <a:rPr lang="en-US" altLang="ko-KR" sz="1600"/>
              <a:t>.</a:t>
            </a:r>
          </a:p>
        </p:txBody>
      </p:sp>
      <p:sp>
        <p:nvSpPr>
          <p:cNvPr id="24580" name="Text Box 5"/>
          <p:cNvSpPr txBox="1">
            <a:spLocks noChangeArrowheads="1"/>
          </p:cNvSpPr>
          <p:nvPr/>
        </p:nvSpPr>
        <p:spPr bwMode="auto">
          <a:xfrm>
            <a:off x="304800" y="2041525"/>
            <a:ext cx="6858000" cy="3478213"/>
          </a:xfrm>
          <a:prstGeom prst="rect">
            <a:avLst/>
          </a:prstGeom>
          <a:noFill/>
          <a:ln w="9525">
            <a:noFill/>
            <a:miter lim="800000"/>
            <a:headEnd/>
            <a:tailEnd/>
          </a:ln>
        </p:spPr>
        <p:txBody>
          <a:bodyPr>
            <a:spAutoFit/>
          </a:bodyPr>
          <a:lstStyle/>
          <a:p>
            <a:pPr>
              <a:spcBef>
                <a:spcPct val="50000"/>
              </a:spcBef>
            </a:pPr>
            <a:r>
              <a:rPr lang="en-US" altLang="ko-KR" sz="2000" dirty="0"/>
              <a:t>Reaction at the SCE reference electrode:</a:t>
            </a:r>
          </a:p>
          <a:p>
            <a:pPr>
              <a:spcBef>
                <a:spcPct val="50000"/>
              </a:spcBef>
            </a:pPr>
            <a:r>
              <a:rPr lang="en-US" altLang="ko-KR" sz="2000" dirty="0"/>
              <a:t>    2Hg(</a:t>
            </a:r>
            <a:r>
              <a:rPr lang="en-US" altLang="ko-KR" sz="2000" i="1" dirty="0"/>
              <a:t>l</a:t>
            </a:r>
            <a:r>
              <a:rPr lang="en-US" altLang="ko-KR" sz="2000" dirty="0"/>
              <a:t>) + 2 </a:t>
            </a:r>
            <a:r>
              <a:rPr lang="en-US" altLang="ko-KR" sz="2000" dirty="0" err="1"/>
              <a:t>Cl</a:t>
            </a:r>
            <a:r>
              <a:rPr lang="en-US" altLang="ko-KR" sz="2000" baseline="30000" dirty="0"/>
              <a:t>–</a:t>
            </a:r>
            <a:r>
              <a:rPr lang="en-US" altLang="ko-KR" sz="2000" dirty="0"/>
              <a:t>  </a:t>
            </a:r>
            <a:r>
              <a:rPr lang="en-US" altLang="ko-KR" sz="2000" dirty="0">
                <a:sym typeface="Symbol" pitchFamily="18" charset="2"/>
              </a:rPr>
              <a:t></a:t>
            </a:r>
            <a:r>
              <a:rPr lang="en-US" altLang="ko-KR" sz="2000" dirty="0"/>
              <a:t> Hg</a:t>
            </a:r>
            <a:r>
              <a:rPr lang="en-US" altLang="ko-KR" sz="2000" baseline="-25000" dirty="0"/>
              <a:t>2</a:t>
            </a:r>
            <a:r>
              <a:rPr lang="en-US" altLang="ko-KR" sz="2000" dirty="0"/>
              <a:t>Cl</a:t>
            </a:r>
            <a:r>
              <a:rPr lang="en-US" altLang="ko-KR" sz="2000" baseline="-25000" dirty="0"/>
              <a:t>2</a:t>
            </a:r>
            <a:r>
              <a:rPr lang="en-US" altLang="ko-KR" sz="2000" dirty="0"/>
              <a:t>(s) + 2 e               </a:t>
            </a:r>
            <a:r>
              <a:rPr lang="en-US" altLang="ko-KR" sz="2000" dirty="0" err="1"/>
              <a:t>E</a:t>
            </a:r>
            <a:r>
              <a:rPr lang="en-US" altLang="ko-KR" sz="2000" baseline="30000" dirty="0" err="1"/>
              <a:t>o</a:t>
            </a:r>
            <a:r>
              <a:rPr lang="en-US" altLang="ko-KR" sz="2000" dirty="0"/>
              <a:t> = 0.241V </a:t>
            </a:r>
          </a:p>
          <a:p>
            <a:pPr>
              <a:spcBef>
                <a:spcPct val="50000"/>
              </a:spcBef>
            </a:pPr>
            <a:r>
              <a:rPr lang="en-US" altLang="ko-KR" sz="2000" dirty="0"/>
              <a:t>Reaction at the Pt indicator electrode:</a:t>
            </a:r>
          </a:p>
          <a:p>
            <a:pPr>
              <a:spcBef>
                <a:spcPct val="50000"/>
              </a:spcBef>
            </a:pPr>
            <a:r>
              <a:rPr lang="en-US" altLang="ko-KR" sz="2000" dirty="0"/>
              <a:t>    Fe</a:t>
            </a:r>
            <a:r>
              <a:rPr lang="en-US" altLang="ko-KR" sz="2000" baseline="30000" dirty="0"/>
              <a:t>3+</a:t>
            </a:r>
            <a:r>
              <a:rPr lang="en-US" altLang="ko-KR" sz="2000" dirty="0"/>
              <a:t> + e  </a:t>
            </a:r>
            <a:r>
              <a:rPr lang="en-US" altLang="ko-KR" sz="2000" dirty="0">
                <a:sym typeface="Symbol" pitchFamily="18" charset="2"/>
              </a:rPr>
              <a:t>  Fe</a:t>
            </a:r>
            <a:r>
              <a:rPr lang="en-US" altLang="ko-KR" sz="2000" baseline="30000" dirty="0">
                <a:sym typeface="Symbol" pitchFamily="18" charset="2"/>
              </a:rPr>
              <a:t>2+         </a:t>
            </a:r>
            <a:r>
              <a:rPr lang="en-US" altLang="ko-KR" sz="2000" dirty="0" err="1"/>
              <a:t>E</a:t>
            </a:r>
            <a:r>
              <a:rPr lang="en-US" altLang="ko-KR" sz="2000" baseline="30000" dirty="0" err="1"/>
              <a:t>o</a:t>
            </a:r>
            <a:r>
              <a:rPr lang="en-US" altLang="ko-KR" sz="2000" dirty="0"/>
              <a:t> = 0.767V (in 1M HClO</a:t>
            </a:r>
            <a:r>
              <a:rPr lang="en-US" altLang="ko-KR" sz="2000" baseline="-25000" dirty="0"/>
              <a:t>4</a:t>
            </a:r>
            <a:r>
              <a:rPr lang="en-US" altLang="ko-KR" sz="2000" dirty="0"/>
              <a:t> )</a:t>
            </a:r>
          </a:p>
          <a:p>
            <a:pPr>
              <a:spcBef>
                <a:spcPct val="50000"/>
              </a:spcBef>
            </a:pPr>
            <a:r>
              <a:rPr lang="en-US" altLang="ko-KR" sz="2000" dirty="0"/>
              <a:t>    Ce</a:t>
            </a:r>
            <a:r>
              <a:rPr lang="en-US" altLang="ko-KR" sz="2000" baseline="30000" dirty="0"/>
              <a:t>4+</a:t>
            </a:r>
            <a:r>
              <a:rPr lang="en-US" altLang="ko-KR" sz="2000" dirty="0"/>
              <a:t> + e  </a:t>
            </a:r>
            <a:r>
              <a:rPr lang="en-US" altLang="ko-KR" sz="2000" dirty="0">
                <a:sym typeface="Symbol" pitchFamily="18" charset="2"/>
              </a:rPr>
              <a:t> Ce</a:t>
            </a:r>
            <a:r>
              <a:rPr lang="en-US" altLang="ko-KR" sz="2000" baseline="30000" dirty="0">
                <a:sym typeface="Symbol" pitchFamily="18" charset="2"/>
              </a:rPr>
              <a:t>3+         </a:t>
            </a:r>
            <a:r>
              <a:rPr lang="en-US" altLang="ko-KR" sz="2000" dirty="0" err="1"/>
              <a:t>E</a:t>
            </a:r>
            <a:r>
              <a:rPr lang="en-US" altLang="ko-KR" sz="2000" baseline="30000" dirty="0" err="1"/>
              <a:t>o</a:t>
            </a:r>
            <a:r>
              <a:rPr lang="en-US" altLang="ko-KR" sz="2000" dirty="0"/>
              <a:t> = 1.70V (in 1M HClO</a:t>
            </a:r>
            <a:r>
              <a:rPr lang="en-US" altLang="ko-KR" sz="2000" baseline="-25000" dirty="0"/>
              <a:t>4</a:t>
            </a:r>
            <a:r>
              <a:rPr lang="en-US" altLang="ko-KR" sz="2000" dirty="0"/>
              <a:t> )</a:t>
            </a:r>
          </a:p>
          <a:p>
            <a:pPr>
              <a:spcBef>
                <a:spcPct val="50000"/>
              </a:spcBef>
            </a:pPr>
            <a:r>
              <a:rPr lang="en-US" altLang="ko-KR" sz="2000" dirty="0"/>
              <a:t>Cell reaction:   2Fe</a:t>
            </a:r>
            <a:r>
              <a:rPr lang="en-US" altLang="ko-KR" sz="2000" baseline="30000" dirty="0"/>
              <a:t>3+</a:t>
            </a:r>
            <a:r>
              <a:rPr lang="en-US" altLang="ko-KR" sz="2000" dirty="0"/>
              <a:t> + 2Hg(</a:t>
            </a:r>
            <a:r>
              <a:rPr lang="en-US" altLang="ko-KR" sz="2000" i="1" dirty="0"/>
              <a:t>l</a:t>
            </a:r>
            <a:r>
              <a:rPr lang="en-US" altLang="ko-KR" sz="2000" dirty="0"/>
              <a:t>) + 2 </a:t>
            </a:r>
            <a:r>
              <a:rPr lang="en-US" altLang="ko-KR" sz="2000" dirty="0" err="1"/>
              <a:t>Cl</a:t>
            </a:r>
            <a:r>
              <a:rPr lang="en-US" altLang="ko-KR" sz="2000" baseline="30000" dirty="0"/>
              <a:t>–</a:t>
            </a:r>
            <a:r>
              <a:rPr lang="en-US" altLang="ko-KR" sz="2000" dirty="0"/>
              <a:t>  </a:t>
            </a:r>
            <a:r>
              <a:rPr lang="en-US" altLang="ko-KR" sz="2000" dirty="0">
                <a:sym typeface="Symbol" pitchFamily="18" charset="2"/>
              </a:rPr>
              <a:t></a:t>
            </a:r>
            <a:r>
              <a:rPr lang="en-US" altLang="ko-KR" sz="2000" dirty="0"/>
              <a:t> 2 </a:t>
            </a:r>
            <a:r>
              <a:rPr lang="en-US" altLang="ko-KR" sz="2000" dirty="0">
                <a:sym typeface="Symbol" pitchFamily="18" charset="2"/>
              </a:rPr>
              <a:t>Fe</a:t>
            </a:r>
            <a:r>
              <a:rPr lang="en-US" altLang="ko-KR" sz="2000" baseline="30000" dirty="0">
                <a:sym typeface="Symbol" pitchFamily="18" charset="2"/>
              </a:rPr>
              <a:t>2+</a:t>
            </a:r>
            <a:r>
              <a:rPr lang="en-US" altLang="ko-KR" sz="2000" dirty="0"/>
              <a:t> + Hg</a:t>
            </a:r>
            <a:r>
              <a:rPr lang="en-US" altLang="ko-KR" sz="2000" baseline="-25000" dirty="0"/>
              <a:t>2</a:t>
            </a:r>
            <a:r>
              <a:rPr lang="en-US" altLang="ko-KR" sz="2000" dirty="0"/>
              <a:t>Cl</a:t>
            </a:r>
            <a:r>
              <a:rPr lang="en-US" altLang="ko-KR" sz="2000" baseline="-25000" dirty="0"/>
              <a:t>2</a:t>
            </a:r>
            <a:r>
              <a:rPr lang="en-US" altLang="ko-KR" sz="2000" dirty="0"/>
              <a:t>(s)</a:t>
            </a:r>
          </a:p>
          <a:p>
            <a:pPr>
              <a:spcBef>
                <a:spcPct val="50000"/>
              </a:spcBef>
            </a:pPr>
            <a:r>
              <a:rPr lang="en-US" altLang="ko-KR" sz="2000" dirty="0"/>
              <a:t>                         2Ce</a:t>
            </a:r>
            <a:r>
              <a:rPr lang="en-US" altLang="ko-KR" sz="2000" baseline="30000" dirty="0"/>
              <a:t>4+</a:t>
            </a:r>
            <a:r>
              <a:rPr lang="en-US" altLang="ko-KR" sz="2000" dirty="0"/>
              <a:t> + 2Hg(</a:t>
            </a:r>
            <a:r>
              <a:rPr lang="en-US" altLang="ko-KR" sz="2000" i="1" dirty="0"/>
              <a:t>l</a:t>
            </a:r>
            <a:r>
              <a:rPr lang="en-US" altLang="ko-KR" sz="2000" dirty="0"/>
              <a:t>) + 2 </a:t>
            </a:r>
            <a:r>
              <a:rPr lang="en-US" altLang="ko-KR" sz="2000" dirty="0" err="1"/>
              <a:t>Cl</a:t>
            </a:r>
            <a:r>
              <a:rPr lang="en-US" altLang="ko-KR" sz="2000" baseline="30000" dirty="0"/>
              <a:t>–</a:t>
            </a:r>
            <a:r>
              <a:rPr lang="en-US" altLang="ko-KR" sz="2000" dirty="0"/>
              <a:t>  </a:t>
            </a:r>
            <a:r>
              <a:rPr lang="en-US" altLang="ko-KR" sz="2000" dirty="0">
                <a:sym typeface="Symbol" pitchFamily="18" charset="2"/>
              </a:rPr>
              <a:t></a:t>
            </a:r>
            <a:r>
              <a:rPr lang="en-US" altLang="ko-KR" sz="2000" dirty="0"/>
              <a:t> 2 C</a:t>
            </a:r>
            <a:r>
              <a:rPr lang="en-US" altLang="ko-KR" sz="2000" dirty="0">
                <a:sym typeface="Symbol" pitchFamily="18" charset="2"/>
              </a:rPr>
              <a:t>e</a:t>
            </a:r>
            <a:r>
              <a:rPr lang="en-US" altLang="ko-KR" sz="2000" baseline="30000" dirty="0">
                <a:sym typeface="Symbol" pitchFamily="18" charset="2"/>
              </a:rPr>
              <a:t>3+</a:t>
            </a:r>
            <a:r>
              <a:rPr lang="en-US" altLang="ko-KR" sz="2000" dirty="0"/>
              <a:t> + Hg</a:t>
            </a:r>
            <a:r>
              <a:rPr lang="en-US" altLang="ko-KR" sz="2000" baseline="-25000" dirty="0"/>
              <a:t>2</a:t>
            </a:r>
            <a:r>
              <a:rPr lang="en-US" altLang="ko-KR" sz="2000" dirty="0"/>
              <a:t>Cl</a:t>
            </a:r>
            <a:r>
              <a:rPr lang="en-US" altLang="ko-KR" sz="2000" baseline="-25000" dirty="0"/>
              <a:t>2</a:t>
            </a:r>
            <a:r>
              <a:rPr lang="en-US" altLang="ko-KR" sz="2000" dirty="0"/>
              <a:t>(s)</a:t>
            </a:r>
          </a:p>
          <a:p>
            <a:pPr>
              <a:spcBef>
                <a:spcPct val="50000"/>
              </a:spcBef>
            </a:pPr>
            <a:endParaRPr lang="en-US" altLang="ko-KR" sz="2000" baseline="30000" dirty="0"/>
          </a:p>
        </p:txBody>
      </p:sp>
      <p:sp>
        <p:nvSpPr>
          <p:cNvPr id="5" name="Slide Number Placeholder 4"/>
          <p:cNvSpPr>
            <a:spLocks noGrp="1"/>
          </p:cNvSpPr>
          <p:nvPr>
            <p:ph type="sldNum" sz="quarter" idx="12"/>
          </p:nvPr>
        </p:nvSpPr>
        <p:spPr/>
        <p:txBody>
          <a:bodyPr/>
          <a:lstStyle/>
          <a:p>
            <a:pPr>
              <a:defRPr/>
            </a:pPr>
            <a:fld id="{586DA3C1-FC29-4DE8-BDEB-ED3DA52E30FD}"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TotalTime>
  <Words>4218</Words>
  <Application>Microsoft Office PowerPoint</Application>
  <PresentationFormat>On-screen Show (4:3)</PresentationFormat>
  <Paragraphs>451</Paragraphs>
  <Slides>59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Office Theme</vt:lpstr>
      <vt:lpstr>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Ankudey</dc:creator>
  <cp:lastModifiedBy>Ankudey</cp:lastModifiedBy>
  <cp:revision>24</cp:revision>
  <dcterms:created xsi:type="dcterms:W3CDTF">2008-10-29T04:58:46Z</dcterms:created>
  <dcterms:modified xsi:type="dcterms:W3CDTF">2009-11-18T09:07:33Z</dcterms:modified>
</cp:coreProperties>
</file>