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79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3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B17C3-B0EC-4B9B-9BFF-3C7FADBAE73D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A6653-C22D-4F80-A86A-5F72F298DE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A6653-C22D-4F80-A86A-5F72F298DEC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AEC-A538-48D9-895F-63437F6D4A9C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E4B2-9598-4B21-8227-E417EC74B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AEC-A538-48D9-895F-63437F6D4A9C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E4B2-9598-4B21-8227-E417EC74B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AEC-A538-48D9-895F-63437F6D4A9C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E4B2-9598-4B21-8227-E417EC74B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AEC-A538-48D9-895F-63437F6D4A9C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E4B2-9598-4B21-8227-E417EC74B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AEC-A538-48D9-895F-63437F6D4A9C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E4B2-9598-4B21-8227-E417EC74B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AEC-A538-48D9-895F-63437F6D4A9C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E4B2-9598-4B21-8227-E417EC74B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AEC-A538-48D9-895F-63437F6D4A9C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E4B2-9598-4B21-8227-E417EC74B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AEC-A538-48D9-895F-63437F6D4A9C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E4B2-9598-4B21-8227-E417EC74B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AEC-A538-48D9-895F-63437F6D4A9C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E4B2-9598-4B21-8227-E417EC74B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AEC-A538-48D9-895F-63437F6D4A9C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E4B2-9598-4B21-8227-E417EC74B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AEC-A538-48D9-895F-63437F6D4A9C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E4B2-9598-4B21-8227-E417EC74B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FAEC-A538-48D9-895F-63437F6D4A9C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E4B2-9598-4B21-8227-E417EC74B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Mobile Devices</a:t>
            </a:r>
            <a:br>
              <a:rPr lang="en-US" b="1" dirty="0" smtClean="0"/>
            </a:br>
            <a:r>
              <a:rPr lang="en-US" sz="3600" b="1" dirty="0" smtClean="0"/>
              <a:t>Features of Mobile Devices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88224"/>
            <a:ext cx="3600450" cy="453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Some Mobile OS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600200"/>
            <a:ext cx="807926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sz="4000" b="1" dirty="0" smtClean="0"/>
              <a:t>eatures of Some Mobile OS (cont’d)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494" y="2667000"/>
            <a:ext cx="8814506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MS Windows</a:t>
            </a:r>
            <a:endParaRPr lang="en-US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72355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6333" y="3581400"/>
            <a:ext cx="503766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114800"/>
            <a:ext cx="8534399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 and Functions of Windows</a:t>
            </a:r>
            <a:endParaRPr lang="en-US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696715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 and Functions of Windows (cont’d)</a:t>
            </a:r>
            <a:endParaRPr lang="en-US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824223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Symbian</a:t>
            </a:r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83" y="2286000"/>
            <a:ext cx="906491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Symbian</a:t>
            </a:r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698" y="1295400"/>
            <a:ext cx="891330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886200"/>
            <a:ext cx="7495784" cy="268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 OS X</a:t>
            </a:r>
            <a:endParaRPr lang="en-U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62" y="2438400"/>
            <a:ext cx="845949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Mac OS</a:t>
            </a:r>
            <a:endParaRPr 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78089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Mac OS (cont’d)</a:t>
            </a:r>
            <a:endParaRPr lang="en-US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1"/>
            <a:ext cx="9144000" cy="132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Mobile Devices (cont’d)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447800"/>
            <a:ext cx="442762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Features of Mac OS</a:t>
            </a:r>
            <a:endParaRPr lang="en-US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572" y="2438400"/>
            <a:ext cx="881742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Features of Mac OS (cont’d)</a:t>
            </a:r>
            <a:endParaRPr lang="en-US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23" y="1828800"/>
            <a:ext cx="920533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OS</a:t>
            </a:r>
            <a:endParaRPr lang="en-US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871" y="2133600"/>
            <a:ext cx="881212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3810000"/>
            <a:ext cx="2838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343400"/>
            <a:ext cx="2838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810000"/>
            <a:ext cx="2838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Palm OS </a:t>
            </a:r>
            <a:endParaRPr lang="en-US" b="1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842829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95600"/>
            <a:ext cx="877690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8640489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971800"/>
            <a:ext cx="2286000" cy="47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4022630"/>
            <a:ext cx="2984863" cy="62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Parts of a Cellular Phone</a:t>
            </a:r>
            <a:endParaRPr lang="en-US" b="1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95400"/>
            <a:ext cx="3571875" cy="540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Cellular Phone Circuit Board</a:t>
            </a:r>
            <a:endParaRPr lang="en-US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2819400" cy="332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600200"/>
            <a:ext cx="308303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495800"/>
            <a:ext cx="385187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Cellular Phone Circuit Board (cont’d)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447800"/>
            <a:ext cx="4419600" cy="524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Other Cellular Phone Components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124200"/>
            <a:ext cx="447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Mobile Device Features (cont’d)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143000"/>
            <a:ext cx="3733800" cy="507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Mobile Device Features (cont’d)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447800"/>
            <a:ext cx="4776787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Mobile Devices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17526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828800"/>
            <a:ext cx="2209800" cy="224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752600"/>
            <a:ext cx="197956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PDA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4665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0969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57200"/>
            <a:ext cx="539578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53733"/>
            <a:ext cx="8839200" cy="351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Tablet PC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07858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Mobile Operating Systems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95600"/>
            <a:ext cx="875625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112</Words>
  <Application>Microsoft Office PowerPoint</Application>
  <PresentationFormat>On-screen Show (4:3)</PresentationFormat>
  <Paragraphs>28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Mobile Devices Features of Mobile Devices</vt:lpstr>
      <vt:lpstr>Features of Mobile Devices (cont’d)</vt:lpstr>
      <vt:lpstr>Mobile Device Features (cont’d)</vt:lpstr>
      <vt:lpstr>Mobile Device Features (cont’d)</vt:lpstr>
      <vt:lpstr>Mobile Devices</vt:lpstr>
      <vt:lpstr>PDA</vt:lpstr>
      <vt:lpstr>Slide 7</vt:lpstr>
      <vt:lpstr>Tablet PC</vt:lpstr>
      <vt:lpstr>Mobile Operating Systems</vt:lpstr>
      <vt:lpstr>Features of Some Mobile OS</vt:lpstr>
      <vt:lpstr>Features of Some Mobile OS (cont’d)</vt:lpstr>
      <vt:lpstr>MS Windows</vt:lpstr>
      <vt:lpstr>Features and Functions of Windows</vt:lpstr>
      <vt:lpstr>Features and Functions of Windows (cont’d)</vt:lpstr>
      <vt:lpstr>Symbian</vt:lpstr>
      <vt:lpstr>Symbian</vt:lpstr>
      <vt:lpstr>Mac OS X</vt:lpstr>
      <vt:lpstr>Features of Mac OS</vt:lpstr>
      <vt:lpstr>Features of Mac OS (cont’d)</vt:lpstr>
      <vt:lpstr>Other Features of Mac OS</vt:lpstr>
      <vt:lpstr>Other Features of Mac OS (cont’d)</vt:lpstr>
      <vt:lpstr>Linux OS</vt:lpstr>
      <vt:lpstr>Palm OS </vt:lpstr>
      <vt:lpstr>Android</vt:lpstr>
      <vt:lpstr>Parts of a Cellular Phone</vt:lpstr>
      <vt:lpstr>Cellular Phone Circuit Board</vt:lpstr>
      <vt:lpstr>Cellular Phone Circuit Board (cont’d)</vt:lpstr>
      <vt:lpstr>Other Cellular Phone Components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Papa</dc:creator>
  <cp:lastModifiedBy>Papa</cp:lastModifiedBy>
  <cp:revision>53</cp:revision>
  <dcterms:created xsi:type="dcterms:W3CDTF">2012-10-07T21:50:38Z</dcterms:created>
  <dcterms:modified xsi:type="dcterms:W3CDTF">2012-10-08T22:01:30Z</dcterms:modified>
</cp:coreProperties>
</file>